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8"/>
  </p:notesMasterIdLst>
  <p:sldIdLst>
    <p:sldId id="256" r:id="rId2"/>
    <p:sldId id="278" r:id="rId3"/>
    <p:sldId id="257" r:id="rId4"/>
    <p:sldId id="286" r:id="rId5"/>
    <p:sldId id="281" r:id="rId6"/>
    <p:sldId id="282" r:id="rId7"/>
    <p:sldId id="284" r:id="rId8"/>
    <p:sldId id="287" r:id="rId9"/>
    <p:sldId id="288" r:id="rId10"/>
    <p:sldId id="289" r:id="rId11"/>
    <p:sldId id="290" r:id="rId12"/>
    <p:sldId id="291" r:id="rId13"/>
    <p:sldId id="285" r:id="rId14"/>
    <p:sldId id="269" r:id="rId15"/>
    <p:sldId id="258" r:id="rId16"/>
    <p:sldId id="277" r:id="rId17"/>
  </p:sldIdLst>
  <p:sldSz cx="9144000" cy="6858000" type="screen4x3"/>
  <p:notesSz cx="7010400" cy="9236075"/>
  <p:defaultTextStyle>
    <a:defPPr>
      <a:defRPr lang="es-SV"/>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518" autoAdjust="0"/>
  </p:normalViewPr>
  <p:slideViewPr>
    <p:cSldViewPr>
      <p:cViewPr varScale="1">
        <p:scale>
          <a:sx n="153" d="100"/>
          <a:sy n="153" d="100"/>
        </p:scale>
        <p:origin x="-192"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Pdh\My%20Documents\INFORMES%20ESTADITCAS%20DATOS%20RETORNADOS\ESTADISTICAS%20DEPORTADOS\2013\GRAFICOS%20CRITERIOS%20INFORMES\LUCIA%20SILVA\DEPARTAMENTOS%202012-201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Sheet1!$A$64</c:f>
              <c:strCache>
                <c:ptCount val="1"/>
                <c:pt idx="0">
                  <c:v>MASCULINO</c:v>
                </c:pt>
              </c:strCache>
            </c:strRef>
          </c:tx>
          <c:invertIfNegative val="0"/>
          <c:cat>
            <c:strRef>
              <c:f>Sheet1!$B$63:$E$63</c:f>
              <c:strCache>
                <c:ptCount val="4"/>
                <c:pt idx="0">
                  <c:v>AEREA AÑO 2012</c:v>
                </c:pt>
                <c:pt idx="1">
                  <c:v>AEREA AÑO 2013</c:v>
                </c:pt>
                <c:pt idx="2">
                  <c:v>TERRESTRE AÑO 2012</c:v>
                </c:pt>
                <c:pt idx="3">
                  <c:v> TERRESTRE AÑO 2013</c:v>
                </c:pt>
              </c:strCache>
            </c:strRef>
          </c:cat>
          <c:val>
            <c:numRef>
              <c:f>Sheet1!$B$64:$E$64</c:f>
              <c:numCache>
                <c:formatCode>#,##0</c:formatCode>
                <c:ptCount val="4"/>
                <c:pt idx="0">
                  <c:v>18130.0</c:v>
                </c:pt>
                <c:pt idx="1">
                  <c:v>8365.0</c:v>
                </c:pt>
                <c:pt idx="2">
                  <c:v>10180.0</c:v>
                </c:pt>
                <c:pt idx="3">
                  <c:v>6093.0</c:v>
                </c:pt>
              </c:numCache>
            </c:numRef>
          </c:val>
        </c:ser>
        <c:ser>
          <c:idx val="1"/>
          <c:order val="1"/>
          <c:tx>
            <c:strRef>
              <c:f>Sheet1!$A$65</c:f>
              <c:strCache>
                <c:ptCount val="1"/>
                <c:pt idx="0">
                  <c:v>FEMENINO </c:v>
                </c:pt>
              </c:strCache>
            </c:strRef>
          </c:tx>
          <c:invertIfNegative val="0"/>
          <c:cat>
            <c:strRef>
              <c:f>Sheet1!$B$63:$E$63</c:f>
              <c:strCache>
                <c:ptCount val="4"/>
                <c:pt idx="0">
                  <c:v>AEREA AÑO 2012</c:v>
                </c:pt>
                <c:pt idx="1">
                  <c:v>AEREA AÑO 2013</c:v>
                </c:pt>
                <c:pt idx="2">
                  <c:v>TERRESTRE AÑO 2012</c:v>
                </c:pt>
                <c:pt idx="3">
                  <c:v> TERRESTRE AÑO 2013</c:v>
                </c:pt>
              </c:strCache>
            </c:strRef>
          </c:cat>
          <c:val>
            <c:numRef>
              <c:f>Sheet1!$B$65:$E$65</c:f>
              <c:numCache>
                <c:formatCode>General</c:formatCode>
                <c:ptCount val="4"/>
                <c:pt idx="0" formatCode="#,##0">
                  <c:v>1555.0</c:v>
                </c:pt>
                <c:pt idx="1">
                  <c:v>701.0</c:v>
                </c:pt>
                <c:pt idx="2" formatCode="#,##0">
                  <c:v>1948.0</c:v>
                </c:pt>
                <c:pt idx="3" formatCode="#,##0">
                  <c:v>1252.0</c:v>
                </c:pt>
              </c:numCache>
            </c:numRef>
          </c:val>
        </c:ser>
        <c:ser>
          <c:idx val="2"/>
          <c:order val="2"/>
          <c:tx>
            <c:strRef>
              <c:f>Sheet1!$A$66</c:f>
              <c:strCache>
                <c:ptCount val="1"/>
                <c:pt idx="0">
                  <c:v>NIÑO, NIÑA Y ADOLESCENTE</c:v>
                </c:pt>
              </c:strCache>
            </c:strRef>
          </c:tx>
          <c:invertIfNegative val="0"/>
          <c:cat>
            <c:strRef>
              <c:f>Sheet1!$B$63:$E$63</c:f>
              <c:strCache>
                <c:ptCount val="4"/>
                <c:pt idx="0">
                  <c:v>AEREA AÑO 2012</c:v>
                </c:pt>
                <c:pt idx="1">
                  <c:v>AEREA AÑO 2013</c:v>
                </c:pt>
                <c:pt idx="2">
                  <c:v>TERRESTRE AÑO 2012</c:v>
                </c:pt>
                <c:pt idx="3">
                  <c:v> TERRESTRE AÑO 2013</c:v>
                </c:pt>
              </c:strCache>
            </c:strRef>
          </c:cat>
          <c:val>
            <c:numRef>
              <c:f>Sheet1!$B$66:$E$66</c:f>
              <c:numCache>
                <c:formatCode>General</c:formatCode>
                <c:ptCount val="4"/>
                <c:pt idx="0">
                  <c:v>164.0</c:v>
                </c:pt>
                <c:pt idx="1">
                  <c:v>111.0</c:v>
                </c:pt>
                <c:pt idx="2" formatCode="#,##0">
                  <c:v>1058.0</c:v>
                </c:pt>
                <c:pt idx="3">
                  <c:v>685.0</c:v>
                </c:pt>
              </c:numCache>
            </c:numRef>
          </c:val>
        </c:ser>
        <c:dLbls>
          <c:showLegendKey val="0"/>
          <c:showVal val="0"/>
          <c:showCatName val="0"/>
          <c:showSerName val="0"/>
          <c:showPercent val="0"/>
          <c:showBubbleSize val="0"/>
        </c:dLbls>
        <c:gapWidth val="150"/>
        <c:axId val="2075857864"/>
        <c:axId val="2075860456"/>
      </c:barChart>
      <c:catAx>
        <c:axId val="2075857864"/>
        <c:scaling>
          <c:orientation val="minMax"/>
        </c:scaling>
        <c:delete val="0"/>
        <c:axPos val="b"/>
        <c:majorTickMark val="none"/>
        <c:minorTickMark val="none"/>
        <c:tickLblPos val="nextTo"/>
        <c:txPr>
          <a:bodyPr/>
          <a:lstStyle/>
          <a:p>
            <a:pPr>
              <a:defRPr lang="es-SV"/>
            </a:pPr>
            <a:endParaRPr lang="es-ES"/>
          </a:p>
        </c:txPr>
        <c:crossAx val="2075860456"/>
        <c:crosses val="autoZero"/>
        <c:auto val="1"/>
        <c:lblAlgn val="ctr"/>
        <c:lblOffset val="100"/>
        <c:noMultiLvlLbl val="0"/>
      </c:catAx>
      <c:valAx>
        <c:axId val="2075860456"/>
        <c:scaling>
          <c:orientation val="minMax"/>
        </c:scaling>
        <c:delete val="1"/>
        <c:axPos val="l"/>
        <c:majorGridlines/>
        <c:numFmt formatCode="#,##0" sourceLinked="1"/>
        <c:majorTickMark val="none"/>
        <c:minorTickMark val="none"/>
        <c:tickLblPos val="none"/>
        <c:crossAx val="2075857864"/>
        <c:crosses val="autoZero"/>
        <c:crossBetween val="between"/>
      </c:valAx>
      <c:dTable>
        <c:showHorzBorder val="1"/>
        <c:showVertBorder val="1"/>
        <c:showOutline val="1"/>
        <c:showKeys val="1"/>
        <c:txPr>
          <a:bodyPr/>
          <a:lstStyle/>
          <a:p>
            <a:pPr rtl="0">
              <a:defRPr lang="es-SV" sz="1400"/>
            </a:pPr>
            <a:endParaRPr lang="es-ES"/>
          </a:p>
        </c:txPr>
      </c:dTable>
    </c:plotArea>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760CD7-356B-409C-BCAC-DAFB48BA5B1D}" type="doc">
      <dgm:prSet loTypeId="urn:microsoft.com/office/officeart/2005/8/layout/vList5" loCatId="list" qsTypeId="urn:microsoft.com/office/officeart/2005/8/quickstyle/simple3" qsCatId="simple" csTypeId="urn:microsoft.com/office/officeart/2005/8/colors/accent1_2" csCatId="accent1" phldr="1"/>
      <dgm:spPr/>
      <dgm:t>
        <a:bodyPr/>
        <a:lstStyle/>
        <a:p>
          <a:endParaRPr lang="es-ES"/>
        </a:p>
      </dgm:t>
    </dgm:pt>
    <dgm:pt modelId="{2F0E4FC1-206B-49D0-9D23-B0D284AC4839}">
      <dgm:prSet phldrT="[Texto]" custT="1">
        <dgm:style>
          <a:lnRef idx="2">
            <a:schemeClr val="dk1"/>
          </a:lnRef>
          <a:fillRef idx="1">
            <a:schemeClr val="lt1"/>
          </a:fillRef>
          <a:effectRef idx="0">
            <a:schemeClr val="dk1"/>
          </a:effectRef>
          <a:fontRef idx="minor">
            <a:schemeClr val="dk1"/>
          </a:fontRef>
        </dgm:style>
      </dgm:prSet>
      <dgm:spPr>
        <a:solidFill>
          <a:schemeClr val="accent2">
            <a:lumMod val="20000"/>
            <a:lumOff val="80000"/>
          </a:schemeClr>
        </a:solidFill>
      </dgm:spPr>
      <dgm:t>
        <a:bodyPr/>
        <a:lstStyle/>
        <a:p>
          <a:r>
            <a:rPr lang="en-GB" sz="1600" b="1" baseline="0" noProof="0" dirty="0" smtClean="0">
              <a:solidFill>
                <a:schemeClr val="bg1"/>
              </a:solidFill>
            </a:rPr>
            <a:t>COUNSELLING</a:t>
          </a:r>
          <a:endParaRPr lang="en-GB" sz="1600" b="1" baseline="0" noProof="0" dirty="0">
            <a:solidFill>
              <a:schemeClr val="bg1"/>
            </a:solidFill>
          </a:endParaRPr>
        </a:p>
      </dgm:t>
    </dgm:pt>
    <dgm:pt modelId="{1C665788-A060-46E2-AA44-53F9978504ED}" type="parTrans" cxnId="{CA6E54D9-8474-402C-B409-9087186630B3}">
      <dgm:prSet/>
      <dgm:spPr/>
      <dgm:t>
        <a:bodyPr/>
        <a:lstStyle/>
        <a:p>
          <a:endParaRPr lang="es-ES"/>
        </a:p>
      </dgm:t>
    </dgm:pt>
    <dgm:pt modelId="{1B501AD9-DB7C-44FD-ACCE-286CD1BC8D13}" type="sibTrans" cxnId="{CA6E54D9-8474-402C-B409-9087186630B3}">
      <dgm:prSet/>
      <dgm:spPr/>
      <dgm:t>
        <a:bodyPr/>
        <a:lstStyle/>
        <a:p>
          <a:endParaRPr lang="es-ES"/>
        </a:p>
      </dgm:t>
    </dgm:pt>
    <dgm:pt modelId="{3B048B76-F452-470C-B780-B873663E115E}">
      <dgm:prSet phldrT="[Texto]" custT="1">
        <dgm:style>
          <a:lnRef idx="1">
            <a:schemeClr val="dk1"/>
          </a:lnRef>
          <a:fillRef idx="3">
            <a:schemeClr val="dk1"/>
          </a:fillRef>
          <a:effectRef idx="2">
            <a:schemeClr val="dk1"/>
          </a:effectRef>
          <a:fontRef idx="minor">
            <a:schemeClr val="lt1"/>
          </a:fontRef>
        </dgm:style>
      </dgm:prSet>
      <dgm:spPr>
        <a:solidFill>
          <a:schemeClr val="accent2">
            <a:lumMod val="20000"/>
            <a:lumOff val="80000"/>
          </a:schemeClr>
        </a:solidFill>
      </dgm:spPr>
      <dgm:t>
        <a:bodyPr/>
        <a:lstStyle/>
        <a:p>
          <a:pPr algn="ctr"/>
          <a:r>
            <a:rPr lang="en-GB" sz="1600" b="1" noProof="0" dirty="0" smtClean="0">
              <a:solidFill>
                <a:schemeClr val="bg1"/>
              </a:solidFill>
            </a:rPr>
            <a:t>Group and individual therapy</a:t>
          </a:r>
          <a:endParaRPr lang="en-GB" sz="1600" b="1" noProof="0" dirty="0">
            <a:solidFill>
              <a:schemeClr val="bg1"/>
            </a:solidFill>
          </a:endParaRPr>
        </a:p>
      </dgm:t>
    </dgm:pt>
    <dgm:pt modelId="{3763E31C-29ED-488E-B7C8-CF9A9D8D1496}" type="parTrans" cxnId="{923AFF3F-B711-4D50-A410-884924356C2A}">
      <dgm:prSet/>
      <dgm:spPr/>
      <dgm:t>
        <a:bodyPr/>
        <a:lstStyle/>
        <a:p>
          <a:endParaRPr lang="es-ES"/>
        </a:p>
      </dgm:t>
    </dgm:pt>
    <dgm:pt modelId="{20D22B85-DF6F-4CDB-B438-D06BA87A06D5}" type="sibTrans" cxnId="{923AFF3F-B711-4D50-A410-884924356C2A}">
      <dgm:prSet/>
      <dgm:spPr/>
      <dgm:t>
        <a:bodyPr/>
        <a:lstStyle/>
        <a:p>
          <a:endParaRPr lang="es-ES"/>
        </a:p>
      </dgm:t>
    </dgm:pt>
    <dgm:pt modelId="{1C86102D-60AB-418A-AC37-C4C76924A2FA}">
      <dgm:prSet phldrT="[Texto]" custT="1">
        <dgm:style>
          <a:lnRef idx="1">
            <a:schemeClr val="dk1"/>
          </a:lnRef>
          <a:fillRef idx="2">
            <a:schemeClr val="dk1"/>
          </a:fillRef>
          <a:effectRef idx="1">
            <a:schemeClr val="dk1"/>
          </a:effectRef>
          <a:fontRef idx="minor">
            <a:schemeClr val="dk1"/>
          </a:fontRef>
        </dgm:style>
      </dgm:prSet>
      <dgm:spPr>
        <a:solidFill>
          <a:schemeClr val="accent2">
            <a:lumMod val="20000"/>
            <a:lumOff val="80000"/>
          </a:schemeClr>
        </a:solidFill>
      </dgm:spPr>
      <dgm:t>
        <a:bodyPr/>
        <a:lstStyle/>
        <a:p>
          <a:r>
            <a:rPr lang="en-GB" sz="1600" b="1" noProof="0" dirty="0" smtClean="0">
              <a:solidFill>
                <a:schemeClr val="bg1"/>
              </a:solidFill>
            </a:rPr>
            <a:t>LEGAL AID</a:t>
          </a:r>
          <a:endParaRPr lang="en-GB" sz="1600" b="1" noProof="0" dirty="0">
            <a:solidFill>
              <a:schemeClr val="bg1"/>
            </a:solidFill>
          </a:endParaRPr>
        </a:p>
      </dgm:t>
    </dgm:pt>
    <dgm:pt modelId="{68C023DF-08FC-4432-885D-B9820F7C6F27}" type="parTrans" cxnId="{E3D04C56-D8BB-41A4-AC2F-6A849E88A2CC}">
      <dgm:prSet/>
      <dgm:spPr/>
      <dgm:t>
        <a:bodyPr/>
        <a:lstStyle/>
        <a:p>
          <a:endParaRPr lang="es-ES"/>
        </a:p>
      </dgm:t>
    </dgm:pt>
    <dgm:pt modelId="{885831F6-C03D-4403-8D02-459EBDFFBF42}" type="sibTrans" cxnId="{E3D04C56-D8BB-41A4-AC2F-6A849E88A2CC}">
      <dgm:prSet/>
      <dgm:spPr/>
      <dgm:t>
        <a:bodyPr/>
        <a:lstStyle/>
        <a:p>
          <a:endParaRPr lang="es-ES"/>
        </a:p>
      </dgm:t>
    </dgm:pt>
    <dgm:pt modelId="{8815319A-9BE6-492B-950E-CBF2F6D5D819}">
      <dgm:prSet phldrT="[Texto]" custT="1">
        <dgm:style>
          <a:lnRef idx="1">
            <a:schemeClr val="dk1"/>
          </a:lnRef>
          <a:fillRef idx="3">
            <a:schemeClr val="dk1"/>
          </a:fillRef>
          <a:effectRef idx="2">
            <a:schemeClr val="dk1"/>
          </a:effectRef>
          <a:fontRef idx="minor">
            <a:schemeClr val="lt1"/>
          </a:fontRef>
        </dgm:style>
      </dgm:prSet>
      <dgm:spPr>
        <a:solidFill>
          <a:schemeClr val="accent2">
            <a:lumMod val="20000"/>
            <a:lumOff val="80000"/>
          </a:schemeClr>
        </a:solidFill>
      </dgm:spPr>
      <dgm:t>
        <a:bodyPr/>
        <a:lstStyle/>
        <a:p>
          <a:pPr algn="ctr"/>
          <a:r>
            <a:rPr lang="en-GB" sz="1600" b="1" noProof="0" dirty="0" smtClean="0">
              <a:solidFill>
                <a:schemeClr val="bg1"/>
              </a:solidFill>
            </a:rPr>
            <a:t>Assistance for migrants with legal issues and victims of human rights violations</a:t>
          </a:r>
          <a:endParaRPr lang="en-GB" sz="1600" b="1" noProof="0" dirty="0">
            <a:solidFill>
              <a:schemeClr val="bg1"/>
            </a:solidFill>
          </a:endParaRPr>
        </a:p>
      </dgm:t>
    </dgm:pt>
    <dgm:pt modelId="{CD7D8027-1566-4D11-A80E-D902CA5BB9C4}" type="parTrans" cxnId="{873B52AC-C68F-409C-A6A9-9C1A018119B7}">
      <dgm:prSet/>
      <dgm:spPr/>
      <dgm:t>
        <a:bodyPr/>
        <a:lstStyle/>
        <a:p>
          <a:endParaRPr lang="es-ES"/>
        </a:p>
      </dgm:t>
    </dgm:pt>
    <dgm:pt modelId="{EAC4ED6D-94D0-4097-B916-EC6E75B92D1A}" type="sibTrans" cxnId="{873B52AC-C68F-409C-A6A9-9C1A018119B7}">
      <dgm:prSet/>
      <dgm:spPr/>
      <dgm:t>
        <a:bodyPr/>
        <a:lstStyle/>
        <a:p>
          <a:endParaRPr lang="es-ES"/>
        </a:p>
      </dgm:t>
    </dgm:pt>
    <dgm:pt modelId="{19EDC922-0680-428D-8402-2CF659620614}">
      <dgm:prSet phldrT="[Texto]" custT="1">
        <dgm:style>
          <a:lnRef idx="1">
            <a:schemeClr val="dk1"/>
          </a:lnRef>
          <a:fillRef idx="2">
            <a:schemeClr val="dk1"/>
          </a:fillRef>
          <a:effectRef idx="1">
            <a:schemeClr val="dk1"/>
          </a:effectRef>
          <a:fontRef idx="minor">
            <a:schemeClr val="dk1"/>
          </a:fontRef>
        </dgm:style>
      </dgm:prSet>
      <dgm:spPr>
        <a:solidFill>
          <a:schemeClr val="accent2">
            <a:lumMod val="20000"/>
            <a:lumOff val="80000"/>
          </a:schemeClr>
        </a:solidFill>
      </dgm:spPr>
      <dgm:t>
        <a:bodyPr/>
        <a:lstStyle/>
        <a:p>
          <a:r>
            <a:rPr lang="en-GB" sz="1600" b="1" noProof="0" dirty="0" smtClean="0">
              <a:solidFill>
                <a:schemeClr val="bg1"/>
              </a:solidFill>
            </a:rPr>
            <a:t>LABOUR ASSISTANCE</a:t>
          </a:r>
          <a:endParaRPr lang="en-GB" sz="1600" b="1" noProof="0" dirty="0" smtClean="0">
            <a:solidFill>
              <a:schemeClr val="bg1"/>
            </a:solidFill>
          </a:endParaRPr>
        </a:p>
      </dgm:t>
    </dgm:pt>
    <dgm:pt modelId="{552475B6-B7E4-4C44-BB60-FA8D5A0EB528}" type="parTrans" cxnId="{22C183C0-3DD9-4A43-BB19-39D17ED711A0}">
      <dgm:prSet/>
      <dgm:spPr/>
      <dgm:t>
        <a:bodyPr/>
        <a:lstStyle/>
        <a:p>
          <a:endParaRPr lang="es-ES"/>
        </a:p>
      </dgm:t>
    </dgm:pt>
    <dgm:pt modelId="{577938C0-BAEC-4880-A165-ED7BABE2E52E}" type="sibTrans" cxnId="{22C183C0-3DD9-4A43-BB19-39D17ED711A0}">
      <dgm:prSet/>
      <dgm:spPr/>
      <dgm:t>
        <a:bodyPr/>
        <a:lstStyle/>
        <a:p>
          <a:endParaRPr lang="es-ES"/>
        </a:p>
      </dgm:t>
    </dgm:pt>
    <dgm:pt modelId="{DA28D39B-DB61-462D-9652-48026CDC51AB}">
      <dgm:prSet phldrT="[Texto]" custT="1">
        <dgm:style>
          <a:lnRef idx="1">
            <a:schemeClr val="dk1"/>
          </a:lnRef>
          <a:fillRef idx="2">
            <a:schemeClr val="dk1"/>
          </a:fillRef>
          <a:effectRef idx="1">
            <a:schemeClr val="dk1"/>
          </a:effectRef>
          <a:fontRef idx="minor">
            <a:schemeClr val="dk1"/>
          </a:fontRef>
        </dgm:style>
      </dgm:prSet>
      <dgm:spPr>
        <a:solidFill>
          <a:schemeClr val="accent2">
            <a:lumMod val="20000"/>
            <a:lumOff val="80000"/>
          </a:schemeClr>
        </a:solidFill>
      </dgm:spPr>
      <dgm:t>
        <a:bodyPr/>
        <a:lstStyle/>
        <a:p>
          <a:r>
            <a:rPr lang="en-GB" sz="1600" b="1" noProof="0" dirty="0" smtClean="0">
              <a:solidFill>
                <a:schemeClr val="bg1"/>
              </a:solidFill>
            </a:rPr>
            <a:t>FAMILY AND COMMUNITY SUPPORT</a:t>
          </a:r>
          <a:endParaRPr lang="en-GB" sz="1600" b="1" noProof="0" dirty="0" smtClean="0">
            <a:solidFill>
              <a:schemeClr val="bg1"/>
            </a:solidFill>
          </a:endParaRPr>
        </a:p>
      </dgm:t>
    </dgm:pt>
    <dgm:pt modelId="{9257C4B6-55BD-4277-AE39-D04B2CA72A3B}" type="parTrans" cxnId="{C487C92F-BEED-45CD-A500-01312FB53676}">
      <dgm:prSet/>
      <dgm:spPr/>
      <dgm:t>
        <a:bodyPr/>
        <a:lstStyle/>
        <a:p>
          <a:endParaRPr lang="es-ES"/>
        </a:p>
      </dgm:t>
    </dgm:pt>
    <dgm:pt modelId="{8E35B4DB-7BF8-47B2-8B56-E56D3D311B0A}" type="sibTrans" cxnId="{C487C92F-BEED-45CD-A500-01312FB53676}">
      <dgm:prSet/>
      <dgm:spPr/>
      <dgm:t>
        <a:bodyPr/>
        <a:lstStyle/>
        <a:p>
          <a:endParaRPr lang="es-ES"/>
        </a:p>
      </dgm:t>
    </dgm:pt>
    <dgm:pt modelId="{D0997B8A-1140-4995-8682-606FEACA1100}">
      <dgm:prSet custT="1">
        <dgm:style>
          <a:lnRef idx="1">
            <a:schemeClr val="accent2"/>
          </a:lnRef>
          <a:fillRef idx="3">
            <a:schemeClr val="accent2"/>
          </a:fillRef>
          <a:effectRef idx="2">
            <a:schemeClr val="accent2"/>
          </a:effectRef>
          <a:fontRef idx="minor">
            <a:schemeClr val="lt1"/>
          </a:fontRef>
        </dgm:style>
      </dgm:prSet>
      <dgm:spPr>
        <a:solidFill>
          <a:schemeClr val="accent2">
            <a:lumMod val="20000"/>
            <a:lumOff val="80000"/>
          </a:schemeClr>
        </a:solidFill>
        <a:ln>
          <a:solidFill>
            <a:schemeClr val="tx1"/>
          </a:solidFill>
        </a:ln>
      </dgm:spPr>
      <dgm:t>
        <a:bodyPr/>
        <a:lstStyle/>
        <a:p>
          <a:pPr algn="ctr"/>
          <a:r>
            <a:rPr lang="en-GB" sz="1600" b="1" noProof="0" dirty="0" smtClean="0">
              <a:solidFill>
                <a:schemeClr val="bg1"/>
              </a:solidFill>
            </a:rPr>
            <a:t>Recognition of skills and diplomas / training opportunities, vocational courses</a:t>
          </a:r>
          <a:endParaRPr lang="en-GB" sz="1600" b="1" noProof="0" dirty="0">
            <a:solidFill>
              <a:schemeClr val="bg1"/>
            </a:solidFill>
          </a:endParaRPr>
        </a:p>
      </dgm:t>
    </dgm:pt>
    <dgm:pt modelId="{7D126779-7982-41FD-BD50-9C2DFEE1229B}" type="parTrans" cxnId="{A97FC561-7577-44A5-976C-9C5BF2E72503}">
      <dgm:prSet/>
      <dgm:spPr/>
      <dgm:t>
        <a:bodyPr/>
        <a:lstStyle/>
        <a:p>
          <a:endParaRPr lang="es-SV"/>
        </a:p>
      </dgm:t>
    </dgm:pt>
    <dgm:pt modelId="{10AD16B1-D626-4E8C-9162-2DCB0CFE7528}" type="sibTrans" cxnId="{A97FC561-7577-44A5-976C-9C5BF2E72503}">
      <dgm:prSet/>
      <dgm:spPr/>
      <dgm:t>
        <a:bodyPr/>
        <a:lstStyle/>
        <a:p>
          <a:endParaRPr lang="es-SV"/>
        </a:p>
      </dgm:t>
    </dgm:pt>
    <dgm:pt modelId="{A076AB8B-560E-4E20-9AFC-8ECA4FF5650E}">
      <dgm:prSet phldrT="[Texto]" custT="1">
        <dgm:style>
          <a:lnRef idx="1">
            <a:schemeClr val="accent2"/>
          </a:lnRef>
          <a:fillRef idx="3">
            <a:schemeClr val="accent2"/>
          </a:fillRef>
          <a:effectRef idx="2">
            <a:schemeClr val="accent2"/>
          </a:effectRef>
          <a:fontRef idx="minor">
            <a:schemeClr val="lt1"/>
          </a:fontRef>
        </dgm:style>
      </dgm:prSet>
      <dgm:spPr>
        <a:solidFill>
          <a:schemeClr val="accent2">
            <a:lumMod val="20000"/>
            <a:lumOff val="80000"/>
          </a:schemeClr>
        </a:solidFill>
        <a:ln>
          <a:solidFill>
            <a:schemeClr val="tx1"/>
          </a:solidFill>
        </a:ln>
      </dgm:spPr>
      <dgm:t>
        <a:bodyPr/>
        <a:lstStyle/>
        <a:p>
          <a:pPr algn="ctr"/>
          <a:r>
            <a:rPr lang="en-GB" sz="1600" b="1" noProof="0" dirty="0" smtClean="0">
              <a:solidFill>
                <a:schemeClr val="bg1"/>
              </a:solidFill>
            </a:rPr>
            <a:t>Coordination with private enterprises, local authorities, financing plans, etc.	 </a:t>
          </a:r>
          <a:endParaRPr lang="en-GB" sz="1600" b="1" noProof="0" dirty="0" smtClean="0">
            <a:solidFill>
              <a:schemeClr val="bg1"/>
            </a:solidFill>
          </a:endParaRPr>
        </a:p>
      </dgm:t>
    </dgm:pt>
    <dgm:pt modelId="{2CA60FD0-DA40-4DA0-AF94-5434011358EF}" type="parTrans" cxnId="{2555CB32-6181-4833-BC98-D4057F2CE815}">
      <dgm:prSet/>
      <dgm:spPr/>
      <dgm:t>
        <a:bodyPr/>
        <a:lstStyle/>
        <a:p>
          <a:endParaRPr lang="es-SV"/>
        </a:p>
      </dgm:t>
    </dgm:pt>
    <dgm:pt modelId="{51995CE6-A495-4EEA-978B-01C8B62071AA}" type="sibTrans" cxnId="{2555CB32-6181-4833-BC98-D4057F2CE815}">
      <dgm:prSet/>
      <dgm:spPr/>
      <dgm:t>
        <a:bodyPr/>
        <a:lstStyle/>
        <a:p>
          <a:endParaRPr lang="es-SV"/>
        </a:p>
      </dgm:t>
    </dgm:pt>
    <dgm:pt modelId="{55242521-748D-4C04-B565-6C72B3D40339}">
      <dgm:prSet phldrT="[Texto]" custT="1">
        <dgm:style>
          <a:lnRef idx="1">
            <a:schemeClr val="accent2"/>
          </a:lnRef>
          <a:fillRef idx="3">
            <a:schemeClr val="accent2"/>
          </a:fillRef>
          <a:effectRef idx="2">
            <a:schemeClr val="accent2"/>
          </a:effectRef>
          <a:fontRef idx="minor">
            <a:schemeClr val="lt1"/>
          </a:fontRef>
        </dgm:style>
      </dgm:prSet>
      <dgm:spPr>
        <a:solidFill>
          <a:schemeClr val="accent2">
            <a:lumMod val="20000"/>
            <a:lumOff val="80000"/>
          </a:schemeClr>
        </a:solidFill>
        <a:ln>
          <a:solidFill>
            <a:schemeClr val="tx2"/>
          </a:solidFill>
        </a:ln>
      </dgm:spPr>
      <dgm:t>
        <a:bodyPr/>
        <a:lstStyle/>
        <a:p>
          <a:pPr algn="ctr"/>
          <a:r>
            <a:rPr lang="en-GB" sz="1600" b="1" noProof="0" dirty="0" smtClean="0">
              <a:solidFill>
                <a:schemeClr val="bg1"/>
              </a:solidFill>
            </a:rPr>
            <a:t>Assistance for returned migrants and their families to facilitate their reintegration</a:t>
          </a:r>
          <a:endParaRPr lang="en-GB" sz="1600" b="1" noProof="0" dirty="0" smtClean="0">
            <a:solidFill>
              <a:schemeClr val="bg1"/>
            </a:solidFill>
          </a:endParaRPr>
        </a:p>
      </dgm:t>
    </dgm:pt>
    <dgm:pt modelId="{21084CCC-C7A6-4B1C-BB7F-5FE01CF09C3E}" type="parTrans" cxnId="{9340EFBB-5616-4DC0-8607-73EE5D277BCB}">
      <dgm:prSet/>
      <dgm:spPr/>
      <dgm:t>
        <a:bodyPr/>
        <a:lstStyle/>
        <a:p>
          <a:endParaRPr lang="es-SV"/>
        </a:p>
      </dgm:t>
    </dgm:pt>
    <dgm:pt modelId="{0606E80F-496B-49AC-91A5-5C71755BE700}" type="sibTrans" cxnId="{9340EFBB-5616-4DC0-8607-73EE5D277BCB}">
      <dgm:prSet/>
      <dgm:spPr/>
      <dgm:t>
        <a:bodyPr/>
        <a:lstStyle/>
        <a:p>
          <a:endParaRPr lang="es-SV"/>
        </a:p>
      </dgm:t>
    </dgm:pt>
    <dgm:pt modelId="{34821F65-1351-4708-A64E-73214FF64DAC}">
      <dgm:prSet custT="1">
        <dgm:style>
          <a:lnRef idx="1">
            <a:schemeClr val="dk1"/>
          </a:lnRef>
          <a:fillRef idx="2">
            <a:schemeClr val="dk1"/>
          </a:fillRef>
          <a:effectRef idx="1">
            <a:schemeClr val="dk1"/>
          </a:effectRef>
          <a:fontRef idx="minor">
            <a:schemeClr val="dk1"/>
          </a:fontRef>
        </dgm:style>
      </dgm:prSet>
      <dgm:spPr>
        <a:solidFill>
          <a:schemeClr val="accent2">
            <a:lumMod val="20000"/>
            <a:lumOff val="80000"/>
          </a:schemeClr>
        </a:solidFill>
      </dgm:spPr>
      <dgm:t>
        <a:bodyPr/>
        <a:lstStyle/>
        <a:p>
          <a:r>
            <a:rPr lang="en-GB" sz="1600" b="1" noProof="0" dirty="0" smtClean="0">
              <a:solidFill>
                <a:schemeClr val="bg1"/>
              </a:solidFill>
            </a:rPr>
            <a:t>EDUCATIONAL ASSISTANCE</a:t>
          </a:r>
          <a:endParaRPr lang="en-GB" sz="1600" b="1" noProof="0" dirty="0">
            <a:solidFill>
              <a:schemeClr val="bg1"/>
            </a:solidFill>
          </a:endParaRPr>
        </a:p>
      </dgm:t>
    </dgm:pt>
    <dgm:pt modelId="{AE42D15C-FE02-4276-89DA-50CB7FBDFA1D}" type="sibTrans" cxnId="{B1ABBC89-F99F-4A87-88E0-94582CF8041E}">
      <dgm:prSet/>
      <dgm:spPr/>
      <dgm:t>
        <a:bodyPr/>
        <a:lstStyle/>
        <a:p>
          <a:endParaRPr lang="es-ES"/>
        </a:p>
      </dgm:t>
    </dgm:pt>
    <dgm:pt modelId="{81468B7D-1C70-472E-8584-8FF2EB788211}" type="parTrans" cxnId="{B1ABBC89-F99F-4A87-88E0-94582CF8041E}">
      <dgm:prSet/>
      <dgm:spPr/>
      <dgm:t>
        <a:bodyPr/>
        <a:lstStyle/>
        <a:p>
          <a:endParaRPr lang="es-ES"/>
        </a:p>
      </dgm:t>
    </dgm:pt>
    <dgm:pt modelId="{1C1D084A-B6CA-4D74-91AE-F36A1A299AF9}" type="pres">
      <dgm:prSet presAssocID="{3F760CD7-356B-409C-BCAC-DAFB48BA5B1D}" presName="Name0" presStyleCnt="0">
        <dgm:presLayoutVars>
          <dgm:dir/>
          <dgm:animLvl val="lvl"/>
          <dgm:resizeHandles val="exact"/>
        </dgm:presLayoutVars>
      </dgm:prSet>
      <dgm:spPr/>
      <dgm:t>
        <a:bodyPr/>
        <a:lstStyle/>
        <a:p>
          <a:endParaRPr lang="en-US"/>
        </a:p>
      </dgm:t>
    </dgm:pt>
    <dgm:pt modelId="{900E9C69-3DB6-4C53-BA3F-612A99FA91D1}" type="pres">
      <dgm:prSet presAssocID="{2F0E4FC1-206B-49D0-9D23-B0D284AC4839}" presName="linNode" presStyleCnt="0"/>
      <dgm:spPr/>
    </dgm:pt>
    <dgm:pt modelId="{661E4314-4312-4100-BF3D-AE1D01796E9F}" type="pres">
      <dgm:prSet presAssocID="{2F0E4FC1-206B-49D0-9D23-B0D284AC4839}" presName="parentText" presStyleLbl="node1" presStyleIdx="0" presStyleCnt="5" custLinFactNeighborX="0" custLinFactNeighborY="1882">
        <dgm:presLayoutVars>
          <dgm:chMax val="1"/>
          <dgm:bulletEnabled val="1"/>
        </dgm:presLayoutVars>
      </dgm:prSet>
      <dgm:spPr/>
      <dgm:t>
        <a:bodyPr/>
        <a:lstStyle/>
        <a:p>
          <a:endParaRPr lang="es-ES"/>
        </a:p>
      </dgm:t>
    </dgm:pt>
    <dgm:pt modelId="{B1B3A921-3F87-48B0-A975-6AD6C42F69E2}" type="pres">
      <dgm:prSet presAssocID="{2F0E4FC1-206B-49D0-9D23-B0D284AC4839}" presName="descendantText" presStyleLbl="alignAccFollowNode1" presStyleIdx="0" presStyleCnt="5" custLinFactNeighborX="-794" custLinFactNeighborY="-2021">
        <dgm:presLayoutVars>
          <dgm:bulletEnabled val="1"/>
        </dgm:presLayoutVars>
      </dgm:prSet>
      <dgm:spPr/>
      <dgm:t>
        <a:bodyPr/>
        <a:lstStyle/>
        <a:p>
          <a:endParaRPr lang="es-ES"/>
        </a:p>
      </dgm:t>
    </dgm:pt>
    <dgm:pt modelId="{3FB2BCE9-FE91-4CDB-8842-12A7EBE85B3A}" type="pres">
      <dgm:prSet presAssocID="{1B501AD9-DB7C-44FD-ACCE-286CD1BC8D13}" presName="sp" presStyleCnt="0"/>
      <dgm:spPr/>
    </dgm:pt>
    <dgm:pt modelId="{D0F8740B-491D-4000-BACC-E6FD844A91FF}" type="pres">
      <dgm:prSet presAssocID="{1C86102D-60AB-418A-AC37-C4C76924A2FA}" presName="linNode" presStyleCnt="0"/>
      <dgm:spPr/>
    </dgm:pt>
    <dgm:pt modelId="{D60CCD33-6A12-4E0D-9253-12C90BF49D36}" type="pres">
      <dgm:prSet presAssocID="{1C86102D-60AB-418A-AC37-C4C76924A2FA}" presName="parentText" presStyleLbl="node1" presStyleIdx="1" presStyleCnt="5" custScaleY="90909" custLinFactNeighborY="-779">
        <dgm:presLayoutVars>
          <dgm:chMax val="1"/>
          <dgm:bulletEnabled val="1"/>
        </dgm:presLayoutVars>
      </dgm:prSet>
      <dgm:spPr/>
      <dgm:t>
        <a:bodyPr/>
        <a:lstStyle/>
        <a:p>
          <a:endParaRPr lang="es-ES"/>
        </a:p>
      </dgm:t>
    </dgm:pt>
    <dgm:pt modelId="{D7032CC4-8DCA-49E0-B46B-E86FED70DB5C}" type="pres">
      <dgm:prSet presAssocID="{1C86102D-60AB-418A-AC37-C4C76924A2FA}" presName="descendantText" presStyleLbl="alignAccFollowNode1" presStyleIdx="1" presStyleCnt="5">
        <dgm:presLayoutVars>
          <dgm:bulletEnabled val="1"/>
        </dgm:presLayoutVars>
      </dgm:prSet>
      <dgm:spPr/>
      <dgm:t>
        <a:bodyPr/>
        <a:lstStyle/>
        <a:p>
          <a:endParaRPr lang="es-ES"/>
        </a:p>
      </dgm:t>
    </dgm:pt>
    <dgm:pt modelId="{38EA6166-CDBD-4455-9C0B-7244BCFA79C7}" type="pres">
      <dgm:prSet presAssocID="{885831F6-C03D-4403-8D02-459EBDFFBF42}" presName="sp" presStyleCnt="0"/>
      <dgm:spPr/>
    </dgm:pt>
    <dgm:pt modelId="{3D07A5DA-4B65-4079-B162-C8A30298D1FF}" type="pres">
      <dgm:prSet presAssocID="{34821F65-1351-4708-A64E-73214FF64DAC}" presName="linNode" presStyleCnt="0"/>
      <dgm:spPr/>
    </dgm:pt>
    <dgm:pt modelId="{D06F9466-46F3-4C29-A2CB-86CC4655BA23}" type="pres">
      <dgm:prSet presAssocID="{34821F65-1351-4708-A64E-73214FF64DAC}" presName="parentText" presStyleLbl="node1" presStyleIdx="2" presStyleCnt="5">
        <dgm:presLayoutVars>
          <dgm:chMax val="1"/>
          <dgm:bulletEnabled val="1"/>
        </dgm:presLayoutVars>
      </dgm:prSet>
      <dgm:spPr/>
      <dgm:t>
        <a:bodyPr/>
        <a:lstStyle/>
        <a:p>
          <a:endParaRPr lang="es-ES"/>
        </a:p>
      </dgm:t>
    </dgm:pt>
    <dgm:pt modelId="{B5DD9D4D-4711-4F8D-B762-2BF419764D38}" type="pres">
      <dgm:prSet presAssocID="{34821F65-1351-4708-A64E-73214FF64DAC}" presName="descendantText" presStyleLbl="alignAccFollowNode1" presStyleIdx="2" presStyleCnt="5">
        <dgm:presLayoutVars>
          <dgm:bulletEnabled val="1"/>
        </dgm:presLayoutVars>
      </dgm:prSet>
      <dgm:spPr/>
      <dgm:t>
        <a:bodyPr/>
        <a:lstStyle/>
        <a:p>
          <a:endParaRPr lang="es-ES"/>
        </a:p>
      </dgm:t>
    </dgm:pt>
    <dgm:pt modelId="{C18B1F36-2C59-44AF-BF7F-0B8EDFC1170C}" type="pres">
      <dgm:prSet presAssocID="{AE42D15C-FE02-4276-89DA-50CB7FBDFA1D}" presName="sp" presStyleCnt="0"/>
      <dgm:spPr/>
    </dgm:pt>
    <dgm:pt modelId="{16021F45-F157-43BD-8450-521AFCE59707}" type="pres">
      <dgm:prSet presAssocID="{19EDC922-0680-428D-8402-2CF659620614}" presName="linNode" presStyleCnt="0"/>
      <dgm:spPr/>
    </dgm:pt>
    <dgm:pt modelId="{94EEDA63-B4C4-41EA-AD13-EB4C311CB77A}" type="pres">
      <dgm:prSet presAssocID="{19EDC922-0680-428D-8402-2CF659620614}" presName="parentText" presStyleLbl="node1" presStyleIdx="3" presStyleCnt="5">
        <dgm:presLayoutVars>
          <dgm:chMax val="1"/>
          <dgm:bulletEnabled val="1"/>
        </dgm:presLayoutVars>
      </dgm:prSet>
      <dgm:spPr/>
      <dgm:t>
        <a:bodyPr/>
        <a:lstStyle/>
        <a:p>
          <a:endParaRPr lang="es-ES"/>
        </a:p>
      </dgm:t>
    </dgm:pt>
    <dgm:pt modelId="{70E397E6-DC9A-4569-BF5D-A62F8C3C4BF1}" type="pres">
      <dgm:prSet presAssocID="{19EDC922-0680-428D-8402-2CF659620614}" presName="descendantText" presStyleLbl="alignAccFollowNode1" presStyleIdx="3" presStyleCnt="5">
        <dgm:presLayoutVars>
          <dgm:bulletEnabled val="1"/>
        </dgm:presLayoutVars>
      </dgm:prSet>
      <dgm:spPr/>
      <dgm:t>
        <a:bodyPr/>
        <a:lstStyle/>
        <a:p>
          <a:endParaRPr lang="es-ES"/>
        </a:p>
      </dgm:t>
    </dgm:pt>
    <dgm:pt modelId="{A52D7CDE-0DF3-4154-BB0E-C36ACE87F677}" type="pres">
      <dgm:prSet presAssocID="{577938C0-BAEC-4880-A165-ED7BABE2E52E}" presName="sp" presStyleCnt="0"/>
      <dgm:spPr/>
    </dgm:pt>
    <dgm:pt modelId="{C9B1838F-60B3-4AA1-9104-DA11796CB47A}" type="pres">
      <dgm:prSet presAssocID="{DA28D39B-DB61-462D-9652-48026CDC51AB}" presName="linNode" presStyleCnt="0"/>
      <dgm:spPr/>
    </dgm:pt>
    <dgm:pt modelId="{B2A1DD18-AC59-45DA-A255-C268E9C5CBF1}" type="pres">
      <dgm:prSet presAssocID="{DA28D39B-DB61-462D-9652-48026CDC51AB}" presName="parentText" presStyleLbl="node1" presStyleIdx="4" presStyleCnt="5" custLinFactNeighborX="-1086" custLinFactNeighborY="2424">
        <dgm:presLayoutVars>
          <dgm:chMax val="1"/>
          <dgm:bulletEnabled val="1"/>
        </dgm:presLayoutVars>
      </dgm:prSet>
      <dgm:spPr/>
      <dgm:t>
        <a:bodyPr/>
        <a:lstStyle/>
        <a:p>
          <a:endParaRPr lang="en-US"/>
        </a:p>
      </dgm:t>
    </dgm:pt>
    <dgm:pt modelId="{269DD0FB-0D03-46E8-8443-AAF406F40A8F}" type="pres">
      <dgm:prSet presAssocID="{DA28D39B-DB61-462D-9652-48026CDC51AB}" presName="descendantText" presStyleLbl="alignAccFollowNode1" presStyleIdx="4" presStyleCnt="5">
        <dgm:presLayoutVars>
          <dgm:bulletEnabled val="1"/>
        </dgm:presLayoutVars>
      </dgm:prSet>
      <dgm:spPr/>
      <dgm:t>
        <a:bodyPr/>
        <a:lstStyle/>
        <a:p>
          <a:endParaRPr lang="es-ES"/>
        </a:p>
      </dgm:t>
    </dgm:pt>
  </dgm:ptLst>
  <dgm:cxnLst>
    <dgm:cxn modelId="{A97FC561-7577-44A5-976C-9C5BF2E72503}" srcId="{34821F65-1351-4708-A64E-73214FF64DAC}" destId="{D0997B8A-1140-4995-8682-606FEACA1100}" srcOrd="0" destOrd="0" parTransId="{7D126779-7982-41FD-BD50-9C2DFEE1229B}" sibTransId="{10AD16B1-D626-4E8C-9162-2DCB0CFE7528}"/>
    <dgm:cxn modelId="{C487C92F-BEED-45CD-A500-01312FB53676}" srcId="{3F760CD7-356B-409C-BCAC-DAFB48BA5B1D}" destId="{DA28D39B-DB61-462D-9652-48026CDC51AB}" srcOrd="4" destOrd="0" parTransId="{9257C4B6-55BD-4277-AE39-D04B2CA72A3B}" sibTransId="{8E35B4DB-7BF8-47B2-8B56-E56D3D311B0A}"/>
    <dgm:cxn modelId="{E620BB36-CC1E-4AB2-8E6A-D7129F2C236A}" type="presOf" srcId="{3B048B76-F452-470C-B780-B873663E115E}" destId="{B1B3A921-3F87-48B0-A975-6AD6C42F69E2}" srcOrd="0" destOrd="0" presId="urn:microsoft.com/office/officeart/2005/8/layout/vList5"/>
    <dgm:cxn modelId="{623BD0EB-8350-4F97-94F6-6F14B9084B4E}" type="presOf" srcId="{19EDC922-0680-428D-8402-2CF659620614}" destId="{94EEDA63-B4C4-41EA-AD13-EB4C311CB77A}" srcOrd="0" destOrd="0" presId="urn:microsoft.com/office/officeart/2005/8/layout/vList5"/>
    <dgm:cxn modelId="{9340EFBB-5616-4DC0-8607-73EE5D277BCB}" srcId="{DA28D39B-DB61-462D-9652-48026CDC51AB}" destId="{55242521-748D-4C04-B565-6C72B3D40339}" srcOrd="0" destOrd="0" parTransId="{21084CCC-C7A6-4B1C-BB7F-5FE01CF09C3E}" sibTransId="{0606E80F-496B-49AC-91A5-5C71755BE700}"/>
    <dgm:cxn modelId="{AD32F48B-F21B-4B1E-87C8-109EE7B98833}" type="presOf" srcId="{34821F65-1351-4708-A64E-73214FF64DAC}" destId="{D06F9466-46F3-4C29-A2CB-86CC4655BA23}" srcOrd="0" destOrd="0" presId="urn:microsoft.com/office/officeart/2005/8/layout/vList5"/>
    <dgm:cxn modelId="{2D9ABF7E-7E39-4701-8B23-D6A4ED002B27}" type="presOf" srcId="{DA28D39B-DB61-462D-9652-48026CDC51AB}" destId="{B2A1DD18-AC59-45DA-A255-C268E9C5CBF1}" srcOrd="0" destOrd="0" presId="urn:microsoft.com/office/officeart/2005/8/layout/vList5"/>
    <dgm:cxn modelId="{923AFF3F-B711-4D50-A410-884924356C2A}" srcId="{2F0E4FC1-206B-49D0-9D23-B0D284AC4839}" destId="{3B048B76-F452-470C-B780-B873663E115E}" srcOrd="0" destOrd="0" parTransId="{3763E31C-29ED-488E-B7C8-CF9A9D8D1496}" sibTransId="{20D22B85-DF6F-4CDB-B438-D06BA87A06D5}"/>
    <dgm:cxn modelId="{2555CB32-6181-4833-BC98-D4057F2CE815}" srcId="{19EDC922-0680-428D-8402-2CF659620614}" destId="{A076AB8B-560E-4E20-9AFC-8ECA4FF5650E}" srcOrd="0" destOrd="0" parTransId="{2CA60FD0-DA40-4DA0-AF94-5434011358EF}" sibTransId="{51995CE6-A495-4EEA-978B-01C8B62071AA}"/>
    <dgm:cxn modelId="{8A5DB085-67FB-4448-A731-4731DE1972C6}" type="presOf" srcId="{2F0E4FC1-206B-49D0-9D23-B0D284AC4839}" destId="{661E4314-4312-4100-BF3D-AE1D01796E9F}" srcOrd="0" destOrd="0" presId="urn:microsoft.com/office/officeart/2005/8/layout/vList5"/>
    <dgm:cxn modelId="{873B52AC-C68F-409C-A6A9-9C1A018119B7}" srcId="{1C86102D-60AB-418A-AC37-C4C76924A2FA}" destId="{8815319A-9BE6-492B-950E-CBF2F6D5D819}" srcOrd="0" destOrd="0" parTransId="{CD7D8027-1566-4D11-A80E-D902CA5BB9C4}" sibTransId="{EAC4ED6D-94D0-4097-B916-EC6E75B92D1A}"/>
    <dgm:cxn modelId="{7F9D3D9F-2DC7-4241-A1DD-AE86E7AB94D8}" type="presOf" srcId="{3F760CD7-356B-409C-BCAC-DAFB48BA5B1D}" destId="{1C1D084A-B6CA-4D74-91AE-F36A1A299AF9}" srcOrd="0" destOrd="0" presId="urn:microsoft.com/office/officeart/2005/8/layout/vList5"/>
    <dgm:cxn modelId="{E3D04C56-D8BB-41A4-AC2F-6A849E88A2CC}" srcId="{3F760CD7-356B-409C-BCAC-DAFB48BA5B1D}" destId="{1C86102D-60AB-418A-AC37-C4C76924A2FA}" srcOrd="1" destOrd="0" parTransId="{68C023DF-08FC-4432-885D-B9820F7C6F27}" sibTransId="{885831F6-C03D-4403-8D02-459EBDFFBF42}"/>
    <dgm:cxn modelId="{5E9D534B-1EF0-4AD6-96D0-9342A9996BD4}" type="presOf" srcId="{1C86102D-60AB-418A-AC37-C4C76924A2FA}" destId="{D60CCD33-6A12-4E0D-9253-12C90BF49D36}" srcOrd="0" destOrd="0" presId="urn:microsoft.com/office/officeart/2005/8/layout/vList5"/>
    <dgm:cxn modelId="{8D1D5099-421F-485D-899A-CBA76D62810B}" type="presOf" srcId="{55242521-748D-4C04-B565-6C72B3D40339}" destId="{269DD0FB-0D03-46E8-8443-AAF406F40A8F}" srcOrd="0" destOrd="0" presId="urn:microsoft.com/office/officeart/2005/8/layout/vList5"/>
    <dgm:cxn modelId="{ABE22572-699E-47B3-87E2-8B17AB56488C}" type="presOf" srcId="{A076AB8B-560E-4E20-9AFC-8ECA4FF5650E}" destId="{70E397E6-DC9A-4569-BF5D-A62F8C3C4BF1}" srcOrd="0" destOrd="0" presId="urn:microsoft.com/office/officeart/2005/8/layout/vList5"/>
    <dgm:cxn modelId="{CA6E54D9-8474-402C-B409-9087186630B3}" srcId="{3F760CD7-356B-409C-BCAC-DAFB48BA5B1D}" destId="{2F0E4FC1-206B-49D0-9D23-B0D284AC4839}" srcOrd="0" destOrd="0" parTransId="{1C665788-A060-46E2-AA44-53F9978504ED}" sibTransId="{1B501AD9-DB7C-44FD-ACCE-286CD1BC8D13}"/>
    <dgm:cxn modelId="{22C183C0-3DD9-4A43-BB19-39D17ED711A0}" srcId="{3F760CD7-356B-409C-BCAC-DAFB48BA5B1D}" destId="{19EDC922-0680-428D-8402-2CF659620614}" srcOrd="3" destOrd="0" parTransId="{552475B6-B7E4-4C44-BB60-FA8D5A0EB528}" sibTransId="{577938C0-BAEC-4880-A165-ED7BABE2E52E}"/>
    <dgm:cxn modelId="{682F5D63-765B-4039-BADC-58D82EBAB010}" type="presOf" srcId="{8815319A-9BE6-492B-950E-CBF2F6D5D819}" destId="{D7032CC4-8DCA-49E0-B46B-E86FED70DB5C}" srcOrd="0" destOrd="0" presId="urn:microsoft.com/office/officeart/2005/8/layout/vList5"/>
    <dgm:cxn modelId="{EAB74A6F-2FE2-4569-A52A-68883B70D831}" type="presOf" srcId="{D0997B8A-1140-4995-8682-606FEACA1100}" destId="{B5DD9D4D-4711-4F8D-B762-2BF419764D38}" srcOrd="0" destOrd="0" presId="urn:microsoft.com/office/officeart/2005/8/layout/vList5"/>
    <dgm:cxn modelId="{B1ABBC89-F99F-4A87-88E0-94582CF8041E}" srcId="{3F760CD7-356B-409C-BCAC-DAFB48BA5B1D}" destId="{34821F65-1351-4708-A64E-73214FF64DAC}" srcOrd="2" destOrd="0" parTransId="{81468B7D-1C70-472E-8584-8FF2EB788211}" sibTransId="{AE42D15C-FE02-4276-89DA-50CB7FBDFA1D}"/>
    <dgm:cxn modelId="{C2F750CD-390A-4409-8324-0CC7A354FEDB}" type="presParOf" srcId="{1C1D084A-B6CA-4D74-91AE-F36A1A299AF9}" destId="{900E9C69-3DB6-4C53-BA3F-612A99FA91D1}" srcOrd="0" destOrd="0" presId="urn:microsoft.com/office/officeart/2005/8/layout/vList5"/>
    <dgm:cxn modelId="{DDCEDF15-F4AE-4EBC-B7D4-0FB435DA96C8}" type="presParOf" srcId="{900E9C69-3DB6-4C53-BA3F-612A99FA91D1}" destId="{661E4314-4312-4100-BF3D-AE1D01796E9F}" srcOrd="0" destOrd="0" presId="urn:microsoft.com/office/officeart/2005/8/layout/vList5"/>
    <dgm:cxn modelId="{2997FAAC-19D9-43BB-884D-1DF10DF9E31E}" type="presParOf" srcId="{900E9C69-3DB6-4C53-BA3F-612A99FA91D1}" destId="{B1B3A921-3F87-48B0-A975-6AD6C42F69E2}" srcOrd="1" destOrd="0" presId="urn:microsoft.com/office/officeart/2005/8/layout/vList5"/>
    <dgm:cxn modelId="{49A0119B-59EC-4819-8AD5-471958436D24}" type="presParOf" srcId="{1C1D084A-B6CA-4D74-91AE-F36A1A299AF9}" destId="{3FB2BCE9-FE91-4CDB-8842-12A7EBE85B3A}" srcOrd="1" destOrd="0" presId="urn:microsoft.com/office/officeart/2005/8/layout/vList5"/>
    <dgm:cxn modelId="{9D8AE63A-5CE6-4CAE-AE92-453F3D31D93E}" type="presParOf" srcId="{1C1D084A-B6CA-4D74-91AE-F36A1A299AF9}" destId="{D0F8740B-491D-4000-BACC-E6FD844A91FF}" srcOrd="2" destOrd="0" presId="urn:microsoft.com/office/officeart/2005/8/layout/vList5"/>
    <dgm:cxn modelId="{2CC7087D-6F81-42A6-B84C-E3C325BBD2FA}" type="presParOf" srcId="{D0F8740B-491D-4000-BACC-E6FD844A91FF}" destId="{D60CCD33-6A12-4E0D-9253-12C90BF49D36}" srcOrd="0" destOrd="0" presId="urn:microsoft.com/office/officeart/2005/8/layout/vList5"/>
    <dgm:cxn modelId="{757F6332-7352-4AF9-9A9D-E8A8993DA3B1}" type="presParOf" srcId="{D0F8740B-491D-4000-BACC-E6FD844A91FF}" destId="{D7032CC4-8DCA-49E0-B46B-E86FED70DB5C}" srcOrd="1" destOrd="0" presId="urn:microsoft.com/office/officeart/2005/8/layout/vList5"/>
    <dgm:cxn modelId="{BD9410EE-E696-4C8A-B648-628137FC916F}" type="presParOf" srcId="{1C1D084A-B6CA-4D74-91AE-F36A1A299AF9}" destId="{38EA6166-CDBD-4455-9C0B-7244BCFA79C7}" srcOrd="3" destOrd="0" presId="urn:microsoft.com/office/officeart/2005/8/layout/vList5"/>
    <dgm:cxn modelId="{04E06A98-A7CE-436F-8AEF-3D2468955E08}" type="presParOf" srcId="{1C1D084A-B6CA-4D74-91AE-F36A1A299AF9}" destId="{3D07A5DA-4B65-4079-B162-C8A30298D1FF}" srcOrd="4" destOrd="0" presId="urn:microsoft.com/office/officeart/2005/8/layout/vList5"/>
    <dgm:cxn modelId="{353EBC42-E9D8-4117-8301-E2A07DD3B0A6}" type="presParOf" srcId="{3D07A5DA-4B65-4079-B162-C8A30298D1FF}" destId="{D06F9466-46F3-4C29-A2CB-86CC4655BA23}" srcOrd="0" destOrd="0" presId="urn:microsoft.com/office/officeart/2005/8/layout/vList5"/>
    <dgm:cxn modelId="{80DB68A1-32C6-4077-95EF-5C13989D0A89}" type="presParOf" srcId="{3D07A5DA-4B65-4079-B162-C8A30298D1FF}" destId="{B5DD9D4D-4711-4F8D-B762-2BF419764D38}" srcOrd="1" destOrd="0" presId="urn:microsoft.com/office/officeart/2005/8/layout/vList5"/>
    <dgm:cxn modelId="{395F44FD-4750-45E1-83EB-4FF829EBD6BB}" type="presParOf" srcId="{1C1D084A-B6CA-4D74-91AE-F36A1A299AF9}" destId="{C18B1F36-2C59-44AF-BF7F-0B8EDFC1170C}" srcOrd="5" destOrd="0" presId="urn:microsoft.com/office/officeart/2005/8/layout/vList5"/>
    <dgm:cxn modelId="{2C1076CA-395F-447F-B94E-4EC6F9E2FEC2}" type="presParOf" srcId="{1C1D084A-B6CA-4D74-91AE-F36A1A299AF9}" destId="{16021F45-F157-43BD-8450-521AFCE59707}" srcOrd="6" destOrd="0" presId="urn:microsoft.com/office/officeart/2005/8/layout/vList5"/>
    <dgm:cxn modelId="{DF3B3E01-5402-4822-9ABA-8F0829027F9A}" type="presParOf" srcId="{16021F45-F157-43BD-8450-521AFCE59707}" destId="{94EEDA63-B4C4-41EA-AD13-EB4C311CB77A}" srcOrd="0" destOrd="0" presId="urn:microsoft.com/office/officeart/2005/8/layout/vList5"/>
    <dgm:cxn modelId="{891CD487-E7AF-4459-951A-D63809164140}" type="presParOf" srcId="{16021F45-F157-43BD-8450-521AFCE59707}" destId="{70E397E6-DC9A-4569-BF5D-A62F8C3C4BF1}" srcOrd="1" destOrd="0" presId="urn:microsoft.com/office/officeart/2005/8/layout/vList5"/>
    <dgm:cxn modelId="{9E9A9846-FE37-4666-9D9F-680E0A9DC7C4}" type="presParOf" srcId="{1C1D084A-B6CA-4D74-91AE-F36A1A299AF9}" destId="{A52D7CDE-0DF3-4154-BB0E-C36ACE87F677}" srcOrd="7" destOrd="0" presId="urn:microsoft.com/office/officeart/2005/8/layout/vList5"/>
    <dgm:cxn modelId="{B3F31867-86CE-42EF-BE64-A2B77FE10565}" type="presParOf" srcId="{1C1D084A-B6CA-4D74-91AE-F36A1A299AF9}" destId="{C9B1838F-60B3-4AA1-9104-DA11796CB47A}" srcOrd="8" destOrd="0" presId="urn:microsoft.com/office/officeart/2005/8/layout/vList5"/>
    <dgm:cxn modelId="{15E72520-4A70-4FC2-905B-A5E3DAEDAB31}" type="presParOf" srcId="{C9B1838F-60B3-4AA1-9104-DA11796CB47A}" destId="{B2A1DD18-AC59-45DA-A255-C268E9C5CBF1}" srcOrd="0" destOrd="0" presId="urn:microsoft.com/office/officeart/2005/8/layout/vList5"/>
    <dgm:cxn modelId="{0F6A3523-16DD-4F1F-B8D3-40536697902F}" type="presParOf" srcId="{C9B1838F-60B3-4AA1-9104-DA11796CB47A}" destId="{269DD0FB-0D03-46E8-8443-AAF406F40A8F}" srcOrd="1" destOrd="0" presId="urn:microsoft.com/office/officeart/2005/8/layout/vList5"/>
  </dgm:cxnLst>
  <dgm:bg>
    <a:effectLst>
      <a:outerShdw blurRad="50800" dist="50800" dir="5400000" algn="ctr" rotWithShape="0">
        <a:schemeClr val="accent2">
          <a:lumMod val="20000"/>
          <a:lumOff val="80000"/>
        </a:schemeClr>
      </a:outerShdw>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B3A921-3F87-48B0-A975-6AD6C42F69E2}">
      <dsp:nvSpPr>
        <dsp:cNvPr id="0" name=""/>
        <dsp:cNvSpPr/>
      </dsp:nvSpPr>
      <dsp:spPr>
        <a:xfrm rot="5400000">
          <a:off x="5204291" y="-2185887"/>
          <a:ext cx="736626" cy="5266944"/>
        </a:xfrm>
        <a:prstGeom prst="round2SameRect">
          <a:avLst/>
        </a:prstGeom>
        <a:solidFill>
          <a:schemeClr val="accent2">
            <a:lumMod val="20000"/>
            <a:lumOff val="80000"/>
          </a:schemeClr>
        </a:solidFill>
        <a:ln w="9525" cap="flat" cmpd="sng" algn="ctr">
          <a:solidFill>
            <a:schemeClr val="dk1">
              <a:shade val="48000"/>
              <a:satMod val="110000"/>
            </a:schemeClr>
          </a:solidFill>
          <a:prstDash val="solid"/>
        </a:ln>
        <a:effectLst>
          <a:outerShdw blurRad="190500" dist="228600" dir="2700000" sy="90000" rotWithShape="0">
            <a:srgbClr val="000000">
              <a:alpha val="25500"/>
            </a:srgbClr>
          </a:outerShdw>
        </a:effectLst>
      </dsp:spPr>
      <dsp:style>
        <a:lnRef idx="1">
          <a:schemeClr val="dk1"/>
        </a:lnRef>
        <a:fillRef idx="3">
          <a:schemeClr val="dk1"/>
        </a:fillRef>
        <a:effectRef idx="2">
          <a:schemeClr val="dk1"/>
        </a:effectRef>
        <a:fontRef idx="minor">
          <a:schemeClr val="lt1"/>
        </a:fontRef>
      </dsp:style>
      <dsp:txBody>
        <a:bodyPr spcFirstLastPara="0" vert="horz" wrap="square" lIns="247650" tIns="123825" rIns="247650" bIns="123825" numCol="1" spcCol="1270" anchor="ctr" anchorCtr="0">
          <a:noAutofit/>
        </a:bodyPr>
        <a:lstStyle/>
        <a:p>
          <a:pPr marL="171450" lvl="1" indent="-171450" algn="ctr" defTabSz="711200">
            <a:lnSpc>
              <a:spcPct val="90000"/>
            </a:lnSpc>
            <a:spcBef>
              <a:spcPct val="0"/>
            </a:spcBef>
            <a:spcAft>
              <a:spcPct val="15000"/>
            </a:spcAft>
            <a:buChar char="••"/>
          </a:pPr>
          <a:r>
            <a:rPr lang="en-GB" sz="1600" b="1" kern="1200" noProof="0" dirty="0" smtClean="0">
              <a:solidFill>
                <a:schemeClr val="bg1"/>
              </a:solidFill>
            </a:rPr>
            <a:t>Group and individual therapy</a:t>
          </a:r>
          <a:endParaRPr lang="en-GB" sz="1600" b="1" kern="1200" noProof="0" dirty="0">
            <a:solidFill>
              <a:schemeClr val="bg1"/>
            </a:solidFill>
          </a:endParaRPr>
        </a:p>
      </dsp:txBody>
      <dsp:txXfrm rot="-5400000">
        <a:off x="2939133" y="115230"/>
        <a:ext cx="5230985" cy="664708"/>
      </dsp:txXfrm>
    </dsp:sp>
    <dsp:sp modelId="{661E4314-4312-4100-BF3D-AE1D01796E9F}">
      <dsp:nvSpPr>
        <dsp:cNvPr id="0" name=""/>
        <dsp:cNvSpPr/>
      </dsp:nvSpPr>
      <dsp:spPr>
        <a:xfrm>
          <a:off x="0" y="19409"/>
          <a:ext cx="2962656" cy="920783"/>
        </a:xfrm>
        <a:prstGeom prst="roundRect">
          <a:avLst/>
        </a:prstGeom>
        <a:solidFill>
          <a:schemeClr val="accent2">
            <a:lumMod val="20000"/>
            <a:lumOff val="80000"/>
          </a:schemeClr>
        </a:solidFill>
        <a:ln w="25400" cap="flat" cmpd="sng" algn="ctr">
          <a:solidFill>
            <a:schemeClr val="dk1"/>
          </a:solidFill>
          <a:prstDash val="solid"/>
        </a:ln>
        <a:effectLst/>
        <a:scene3d>
          <a:camera prst="orthographicFront"/>
          <a:lightRig rig="flat" dir="t"/>
        </a:scene3d>
        <a:sp3d/>
      </dsp:spPr>
      <dsp:style>
        <a:lnRef idx="2">
          <a:schemeClr val="dk1"/>
        </a:lnRef>
        <a:fillRef idx="1">
          <a:schemeClr val="lt1"/>
        </a:fillRef>
        <a:effectRef idx="0">
          <a:schemeClr val="dk1"/>
        </a:effectRef>
        <a:fontRef idx="minor">
          <a:schemeClr val="dk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GB" sz="1600" b="1" kern="1200" baseline="0" noProof="0" dirty="0" smtClean="0">
              <a:solidFill>
                <a:schemeClr val="bg1"/>
              </a:solidFill>
            </a:rPr>
            <a:t>COUNSELLING</a:t>
          </a:r>
          <a:endParaRPr lang="en-GB" sz="1600" b="1" kern="1200" baseline="0" noProof="0" dirty="0">
            <a:solidFill>
              <a:schemeClr val="bg1"/>
            </a:solidFill>
          </a:endParaRPr>
        </a:p>
      </dsp:txBody>
      <dsp:txXfrm>
        <a:off x="44949" y="64358"/>
        <a:ext cx="2872758" cy="830885"/>
      </dsp:txXfrm>
    </dsp:sp>
    <dsp:sp modelId="{D7032CC4-8DCA-49E0-B46B-E86FED70DB5C}">
      <dsp:nvSpPr>
        <dsp:cNvPr id="0" name=""/>
        <dsp:cNvSpPr/>
      </dsp:nvSpPr>
      <dsp:spPr>
        <a:xfrm rot="5400000">
          <a:off x="5227814" y="-1246031"/>
          <a:ext cx="736626" cy="5266944"/>
        </a:xfrm>
        <a:prstGeom prst="round2SameRect">
          <a:avLst/>
        </a:prstGeom>
        <a:solidFill>
          <a:schemeClr val="accent2">
            <a:lumMod val="20000"/>
            <a:lumOff val="80000"/>
          </a:schemeClr>
        </a:solidFill>
        <a:ln w="9525" cap="flat" cmpd="sng" algn="ctr">
          <a:solidFill>
            <a:schemeClr val="dk1">
              <a:shade val="48000"/>
              <a:satMod val="110000"/>
            </a:schemeClr>
          </a:solidFill>
          <a:prstDash val="solid"/>
        </a:ln>
        <a:effectLst>
          <a:outerShdw blurRad="190500" dist="228600" dir="2700000" sy="90000" rotWithShape="0">
            <a:srgbClr val="000000">
              <a:alpha val="25500"/>
            </a:srgbClr>
          </a:outerShdw>
        </a:effectLst>
      </dsp:spPr>
      <dsp:style>
        <a:lnRef idx="1">
          <a:schemeClr val="dk1"/>
        </a:lnRef>
        <a:fillRef idx="3">
          <a:schemeClr val="dk1"/>
        </a:fillRef>
        <a:effectRef idx="2">
          <a:schemeClr val="dk1"/>
        </a:effectRef>
        <a:fontRef idx="minor">
          <a:schemeClr val="lt1"/>
        </a:fontRef>
      </dsp:style>
      <dsp:txBody>
        <a:bodyPr spcFirstLastPara="0" vert="horz" wrap="square" lIns="247650" tIns="123825" rIns="247650" bIns="123825" numCol="1" spcCol="1270" anchor="ctr" anchorCtr="0">
          <a:noAutofit/>
        </a:bodyPr>
        <a:lstStyle/>
        <a:p>
          <a:pPr marL="171450" lvl="1" indent="-171450" algn="ctr" defTabSz="711200">
            <a:lnSpc>
              <a:spcPct val="90000"/>
            </a:lnSpc>
            <a:spcBef>
              <a:spcPct val="0"/>
            </a:spcBef>
            <a:spcAft>
              <a:spcPct val="15000"/>
            </a:spcAft>
            <a:buChar char="••"/>
          </a:pPr>
          <a:r>
            <a:rPr lang="en-GB" sz="1600" b="1" kern="1200" noProof="0" dirty="0" smtClean="0">
              <a:solidFill>
                <a:schemeClr val="bg1"/>
              </a:solidFill>
            </a:rPr>
            <a:t>Assistance for migrants with legal issues and victims of human rights violations</a:t>
          </a:r>
          <a:endParaRPr lang="en-GB" sz="1600" b="1" kern="1200" noProof="0" dirty="0">
            <a:solidFill>
              <a:schemeClr val="bg1"/>
            </a:solidFill>
          </a:endParaRPr>
        </a:p>
      </dsp:txBody>
      <dsp:txXfrm rot="-5400000">
        <a:off x="2962656" y="1055086"/>
        <a:ext cx="5230985" cy="664708"/>
      </dsp:txXfrm>
    </dsp:sp>
    <dsp:sp modelId="{D60CCD33-6A12-4E0D-9253-12C90BF49D36}">
      <dsp:nvSpPr>
        <dsp:cNvPr id="0" name=""/>
        <dsp:cNvSpPr/>
      </dsp:nvSpPr>
      <dsp:spPr>
        <a:xfrm>
          <a:off x="0" y="961729"/>
          <a:ext cx="2962656" cy="837074"/>
        </a:xfrm>
        <a:prstGeom prst="roundRect">
          <a:avLst/>
        </a:prstGeom>
        <a:solidFill>
          <a:schemeClr val="accent2">
            <a:lumMod val="20000"/>
            <a:lumOff val="80000"/>
          </a:schemeClr>
        </a:solidFill>
        <a:ln w="9525" cap="flat" cmpd="sng" algn="ctr">
          <a:solidFill>
            <a:schemeClr val="dk1">
              <a:shade val="48000"/>
              <a:satMod val="110000"/>
            </a:schemeClr>
          </a:solidFill>
          <a:prstDash val="solid"/>
        </a:ln>
        <a:effectLst>
          <a:outerShdw blurRad="130000" dist="101600" dir="2700000" algn="tl" rotWithShape="0">
            <a:srgbClr val="000000">
              <a:alpha val="35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GB" sz="1600" b="1" kern="1200" noProof="0" dirty="0" smtClean="0">
              <a:solidFill>
                <a:schemeClr val="bg1"/>
              </a:solidFill>
            </a:rPr>
            <a:t>LEGAL AID</a:t>
          </a:r>
          <a:endParaRPr lang="en-GB" sz="1600" b="1" kern="1200" noProof="0" dirty="0">
            <a:solidFill>
              <a:schemeClr val="bg1"/>
            </a:solidFill>
          </a:endParaRPr>
        </a:p>
      </dsp:txBody>
      <dsp:txXfrm>
        <a:off x="40863" y="1002592"/>
        <a:ext cx="2880930" cy="755348"/>
      </dsp:txXfrm>
    </dsp:sp>
    <dsp:sp modelId="{B5DD9D4D-4711-4F8D-B762-2BF419764D38}">
      <dsp:nvSpPr>
        <dsp:cNvPr id="0" name=""/>
        <dsp:cNvSpPr/>
      </dsp:nvSpPr>
      <dsp:spPr>
        <a:xfrm rot="5400000">
          <a:off x="5227814" y="-321063"/>
          <a:ext cx="736626" cy="5266944"/>
        </a:xfrm>
        <a:prstGeom prst="round2SameRect">
          <a:avLst/>
        </a:prstGeom>
        <a:solidFill>
          <a:schemeClr val="accent2">
            <a:lumMod val="20000"/>
            <a:lumOff val="80000"/>
          </a:schemeClr>
        </a:solidFill>
        <a:ln w="9525" cap="flat" cmpd="sng" algn="ctr">
          <a:solidFill>
            <a:schemeClr val="tx1"/>
          </a:solidFill>
          <a:prstDash val="solid"/>
        </a:ln>
        <a:effectLst>
          <a:outerShdw blurRad="190500" dist="228600" dir="2700000" sy="90000" rotWithShape="0">
            <a:srgbClr val="000000">
              <a:alpha val="255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247650" tIns="123825" rIns="247650" bIns="123825" numCol="1" spcCol="1270" anchor="ctr" anchorCtr="0">
          <a:noAutofit/>
        </a:bodyPr>
        <a:lstStyle/>
        <a:p>
          <a:pPr marL="171450" lvl="1" indent="-171450" algn="ctr" defTabSz="711200">
            <a:lnSpc>
              <a:spcPct val="90000"/>
            </a:lnSpc>
            <a:spcBef>
              <a:spcPct val="0"/>
            </a:spcBef>
            <a:spcAft>
              <a:spcPct val="15000"/>
            </a:spcAft>
            <a:buChar char="••"/>
          </a:pPr>
          <a:r>
            <a:rPr lang="en-GB" sz="1600" b="1" kern="1200" noProof="0" dirty="0" smtClean="0">
              <a:solidFill>
                <a:schemeClr val="bg1"/>
              </a:solidFill>
            </a:rPr>
            <a:t>Recognition of skills and diplomas / training opportunities, vocational courses</a:t>
          </a:r>
          <a:endParaRPr lang="en-GB" sz="1600" b="1" kern="1200" noProof="0" dirty="0">
            <a:solidFill>
              <a:schemeClr val="bg1"/>
            </a:solidFill>
          </a:endParaRPr>
        </a:p>
      </dsp:txBody>
      <dsp:txXfrm rot="-5400000">
        <a:off x="2962656" y="1980054"/>
        <a:ext cx="5230985" cy="664708"/>
      </dsp:txXfrm>
    </dsp:sp>
    <dsp:sp modelId="{D06F9466-46F3-4C29-A2CB-86CC4655BA23}">
      <dsp:nvSpPr>
        <dsp:cNvPr id="0" name=""/>
        <dsp:cNvSpPr/>
      </dsp:nvSpPr>
      <dsp:spPr>
        <a:xfrm>
          <a:off x="0" y="1852016"/>
          <a:ext cx="2962656" cy="920783"/>
        </a:xfrm>
        <a:prstGeom prst="roundRect">
          <a:avLst/>
        </a:prstGeom>
        <a:solidFill>
          <a:schemeClr val="accent2">
            <a:lumMod val="20000"/>
            <a:lumOff val="80000"/>
          </a:schemeClr>
        </a:solidFill>
        <a:ln w="9525" cap="flat" cmpd="sng" algn="ctr">
          <a:solidFill>
            <a:schemeClr val="dk1">
              <a:shade val="48000"/>
              <a:satMod val="110000"/>
            </a:schemeClr>
          </a:solidFill>
          <a:prstDash val="solid"/>
        </a:ln>
        <a:effectLst>
          <a:outerShdw blurRad="130000" dist="101600" dir="2700000" algn="tl" rotWithShape="0">
            <a:srgbClr val="000000">
              <a:alpha val="35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GB" sz="1600" b="1" kern="1200" noProof="0" dirty="0" smtClean="0">
              <a:solidFill>
                <a:schemeClr val="bg1"/>
              </a:solidFill>
            </a:rPr>
            <a:t>EDUCATIONAL ASSISTANCE</a:t>
          </a:r>
          <a:endParaRPr lang="en-GB" sz="1600" b="1" kern="1200" noProof="0" dirty="0">
            <a:solidFill>
              <a:schemeClr val="bg1"/>
            </a:solidFill>
          </a:endParaRPr>
        </a:p>
      </dsp:txBody>
      <dsp:txXfrm>
        <a:off x="44949" y="1896965"/>
        <a:ext cx="2872758" cy="830885"/>
      </dsp:txXfrm>
    </dsp:sp>
    <dsp:sp modelId="{70E397E6-DC9A-4569-BF5D-A62F8C3C4BF1}">
      <dsp:nvSpPr>
        <dsp:cNvPr id="0" name=""/>
        <dsp:cNvSpPr/>
      </dsp:nvSpPr>
      <dsp:spPr>
        <a:xfrm rot="5400000">
          <a:off x="5227814" y="645758"/>
          <a:ext cx="736626" cy="5266944"/>
        </a:xfrm>
        <a:prstGeom prst="round2SameRect">
          <a:avLst/>
        </a:prstGeom>
        <a:solidFill>
          <a:schemeClr val="accent2">
            <a:lumMod val="20000"/>
            <a:lumOff val="80000"/>
          </a:schemeClr>
        </a:solidFill>
        <a:ln w="9525" cap="flat" cmpd="sng" algn="ctr">
          <a:solidFill>
            <a:schemeClr val="tx1"/>
          </a:solidFill>
          <a:prstDash val="solid"/>
        </a:ln>
        <a:effectLst>
          <a:outerShdw blurRad="190500" dist="228600" dir="2700000" sy="90000" rotWithShape="0">
            <a:srgbClr val="000000">
              <a:alpha val="255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247650" tIns="123825" rIns="247650" bIns="123825" numCol="1" spcCol="1270" anchor="ctr" anchorCtr="0">
          <a:noAutofit/>
        </a:bodyPr>
        <a:lstStyle/>
        <a:p>
          <a:pPr marL="171450" lvl="1" indent="-171450" algn="ctr" defTabSz="711200">
            <a:lnSpc>
              <a:spcPct val="90000"/>
            </a:lnSpc>
            <a:spcBef>
              <a:spcPct val="0"/>
            </a:spcBef>
            <a:spcAft>
              <a:spcPct val="15000"/>
            </a:spcAft>
            <a:buChar char="••"/>
          </a:pPr>
          <a:r>
            <a:rPr lang="en-GB" sz="1600" b="1" kern="1200" noProof="0" dirty="0" smtClean="0">
              <a:solidFill>
                <a:schemeClr val="bg1"/>
              </a:solidFill>
            </a:rPr>
            <a:t>Coordination with private enterprises, local authorities, financing plans, etc.	 </a:t>
          </a:r>
          <a:endParaRPr lang="en-GB" sz="1600" b="1" kern="1200" noProof="0" dirty="0" smtClean="0">
            <a:solidFill>
              <a:schemeClr val="bg1"/>
            </a:solidFill>
          </a:endParaRPr>
        </a:p>
      </dsp:txBody>
      <dsp:txXfrm rot="-5400000">
        <a:off x="2962656" y="2946876"/>
        <a:ext cx="5230985" cy="664708"/>
      </dsp:txXfrm>
    </dsp:sp>
    <dsp:sp modelId="{94EEDA63-B4C4-41EA-AD13-EB4C311CB77A}">
      <dsp:nvSpPr>
        <dsp:cNvPr id="0" name=""/>
        <dsp:cNvSpPr/>
      </dsp:nvSpPr>
      <dsp:spPr>
        <a:xfrm>
          <a:off x="0" y="2818839"/>
          <a:ext cx="2962656" cy="920783"/>
        </a:xfrm>
        <a:prstGeom prst="roundRect">
          <a:avLst/>
        </a:prstGeom>
        <a:solidFill>
          <a:schemeClr val="accent2">
            <a:lumMod val="20000"/>
            <a:lumOff val="80000"/>
          </a:schemeClr>
        </a:solidFill>
        <a:ln w="9525" cap="flat" cmpd="sng" algn="ctr">
          <a:solidFill>
            <a:schemeClr val="dk1">
              <a:shade val="48000"/>
              <a:satMod val="110000"/>
            </a:schemeClr>
          </a:solidFill>
          <a:prstDash val="solid"/>
        </a:ln>
        <a:effectLst>
          <a:outerShdw blurRad="130000" dist="101600" dir="2700000" algn="tl" rotWithShape="0">
            <a:srgbClr val="000000">
              <a:alpha val="35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GB" sz="1600" b="1" kern="1200" noProof="0" dirty="0" smtClean="0">
              <a:solidFill>
                <a:schemeClr val="bg1"/>
              </a:solidFill>
            </a:rPr>
            <a:t>LABOUR ASSISTANCE</a:t>
          </a:r>
          <a:endParaRPr lang="en-GB" sz="1600" b="1" kern="1200" noProof="0" dirty="0" smtClean="0">
            <a:solidFill>
              <a:schemeClr val="bg1"/>
            </a:solidFill>
          </a:endParaRPr>
        </a:p>
      </dsp:txBody>
      <dsp:txXfrm>
        <a:off x="44949" y="2863788"/>
        <a:ext cx="2872758" cy="830885"/>
      </dsp:txXfrm>
    </dsp:sp>
    <dsp:sp modelId="{269DD0FB-0D03-46E8-8443-AAF406F40A8F}">
      <dsp:nvSpPr>
        <dsp:cNvPr id="0" name=""/>
        <dsp:cNvSpPr/>
      </dsp:nvSpPr>
      <dsp:spPr>
        <a:xfrm rot="5400000">
          <a:off x="5227814" y="1612581"/>
          <a:ext cx="736626" cy="5266944"/>
        </a:xfrm>
        <a:prstGeom prst="round2SameRect">
          <a:avLst/>
        </a:prstGeom>
        <a:solidFill>
          <a:schemeClr val="accent2">
            <a:lumMod val="20000"/>
            <a:lumOff val="80000"/>
          </a:schemeClr>
        </a:solidFill>
        <a:ln w="9525" cap="flat" cmpd="sng" algn="ctr">
          <a:solidFill>
            <a:schemeClr val="tx2"/>
          </a:solidFill>
          <a:prstDash val="solid"/>
        </a:ln>
        <a:effectLst>
          <a:outerShdw blurRad="190500" dist="228600" dir="2700000" sy="90000" rotWithShape="0">
            <a:srgbClr val="000000">
              <a:alpha val="255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247650" tIns="123825" rIns="247650" bIns="123825" numCol="1" spcCol="1270" anchor="ctr" anchorCtr="0">
          <a:noAutofit/>
        </a:bodyPr>
        <a:lstStyle/>
        <a:p>
          <a:pPr marL="171450" lvl="1" indent="-171450" algn="ctr" defTabSz="711200">
            <a:lnSpc>
              <a:spcPct val="90000"/>
            </a:lnSpc>
            <a:spcBef>
              <a:spcPct val="0"/>
            </a:spcBef>
            <a:spcAft>
              <a:spcPct val="15000"/>
            </a:spcAft>
            <a:buChar char="••"/>
          </a:pPr>
          <a:r>
            <a:rPr lang="en-GB" sz="1600" b="1" kern="1200" noProof="0" dirty="0" smtClean="0">
              <a:solidFill>
                <a:schemeClr val="bg1"/>
              </a:solidFill>
            </a:rPr>
            <a:t>Assistance for returned migrants and their families to facilitate their reintegration</a:t>
          </a:r>
          <a:endParaRPr lang="en-GB" sz="1600" b="1" kern="1200" noProof="0" dirty="0" smtClean="0">
            <a:solidFill>
              <a:schemeClr val="bg1"/>
            </a:solidFill>
          </a:endParaRPr>
        </a:p>
      </dsp:txBody>
      <dsp:txXfrm rot="-5400000">
        <a:off x="2962656" y="3913699"/>
        <a:ext cx="5230985" cy="664708"/>
      </dsp:txXfrm>
    </dsp:sp>
    <dsp:sp modelId="{B2A1DD18-AC59-45DA-A255-C268E9C5CBF1}">
      <dsp:nvSpPr>
        <dsp:cNvPr id="0" name=""/>
        <dsp:cNvSpPr/>
      </dsp:nvSpPr>
      <dsp:spPr>
        <a:xfrm>
          <a:off x="0" y="3787741"/>
          <a:ext cx="2962656" cy="920783"/>
        </a:xfrm>
        <a:prstGeom prst="roundRect">
          <a:avLst/>
        </a:prstGeom>
        <a:solidFill>
          <a:schemeClr val="accent2">
            <a:lumMod val="20000"/>
            <a:lumOff val="80000"/>
          </a:schemeClr>
        </a:solidFill>
        <a:ln w="9525" cap="flat" cmpd="sng" algn="ctr">
          <a:solidFill>
            <a:schemeClr val="dk1">
              <a:shade val="48000"/>
              <a:satMod val="110000"/>
            </a:schemeClr>
          </a:solidFill>
          <a:prstDash val="solid"/>
        </a:ln>
        <a:effectLst>
          <a:outerShdw blurRad="130000" dist="101600" dir="2700000" algn="tl" rotWithShape="0">
            <a:srgbClr val="000000">
              <a:alpha val="35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GB" sz="1600" b="1" kern="1200" noProof="0" dirty="0" smtClean="0">
              <a:solidFill>
                <a:schemeClr val="bg1"/>
              </a:solidFill>
            </a:rPr>
            <a:t>FAMILY AND COMMUNITY SUPPORT</a:t>
          </a:r>
          <a:endParaRPr lang="en-GB" sz="1600" b="1" kern="1200" noProof="0" dirty="0" smtClean="0">
            <a:solidFill>
              <a:schemeClr val="bg1"/>
            </a:solidFill>
          </a:endParaRPr>
        </a:p>
      </dsp:txBody>
      <dsp:txXfrm>
        <a:off x="44949" y="3832690"/>
        <a:ext cx="2872758" cy="83088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8475" cy="461963"/>
          </a:xfrm>
          <a:prstGeom prst="rect">
            <a:avLst/>
          </a:prstGeom>
        </p:spPr>
        <p:txBody>
          <a:bodyPr vert="horz" lIns="92830" tIns="46415" rIns="92830" bIns="46415" rtlCol="0"/>
          <a:lstStyle>
            <a:lvl1pPr algn="l">
              <a:defRPr sz="1200"/>
            </a:lvl1pPr>
          </a:lstStyle>
          <a:p>
            <a:pPr>
              <a:defRPr/>
            </a:pPr>
            <a:endParaRPr lang="es-SV"/>
          </a:p>
        </p:txBody>
      </p:sp>
      <p:sp>
        <p:nvSpPr>
          <p:cNvPr id="3" name="2 Marcador de fecha"/>
          <p:cNvSpPr>
            <a:spLocks noGrp="1"/>
          </p:cNvSpPr>
          <p:nvPr>
            <p:ph type="dt" idx="1"/>
          </p:nvPr>
        </p:nvSpPr>
        <p:spPr>
          <a:xfrm>
            <a:off x="3970338" y="0"/>
            <a:ext cx="3038475" cy="461963"/>
          </a:xfrm>
          <a:prstGeom prst="rect">
            <a:avLst/>
          </a:prstGeom>
        </p:spPr>
        <p:txBody>
          <a:bodyPr vert="horz" lIns="92830" tIns="46415" rIns="92830" bIns="46415" rtlCol="0"/>
          <a:lstStyle>
            <a:lvl1pPr algn="r">
              <a:defRPr sz="1200"/>
            </a:lvl1pPr>
          </a:lstStyle>
          <a:p>
            <a:pPr>
              <a:defRPr/>
            </a:pPr>
            <a:fld id="{6A12F195-4F83-40BF-A348-7F505E0D8E54}" type="datetimeFigureOut">
              <a:rPr lang="es-SV"/>
              <a:pPr>
                <a:defRPr/>
              </a:pPr>
              <a:t>9/17/13</a:t>
            </a:fld>
            <a:endParaRPr lang="es-SV"/>
          </a:p>
        </p:txBody>
      </p:sp>
      <p:sp>
        <p:nvSpPr>
          <p:cNvPr id="4" name="3 Marcador de imagen de diapositiva"/>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30" tIns="46415" rIns="92830" bIns="46415" rtlCol="0" anchor="ctr"/>
          <a:lstStyle/>
          <a:p>
            <a:pPr lvl="0"/>
            <a:endParaRPr lang="es-SV" noProof="0" smtClean="0"/>
          </a:p>
        </p:txBody>
      </p:sp>
      <p:sp>
        <p:nvSpPr>
          <p:cNvPr id="5" name="4 Marcador de notas"/>
          <p:cNvSpPr>
            <a:spLocks noGrp="1"/>
          </p:cNvSpPr>
          <p:nvPr>
            <p:ph type="body" sz="quarter" idx="3"/>
          </p:nvPr>
        </p:nvSpPr>
        <p:spPr>
          <a:xfrm>
            <a:off x="701675" y="4387850"/>
            <a:ext cx="5607050" cy="4156075"/>
          </a:xfrm>
          <a:prstGeom prst="rect">
            <a:avLst/>
          </a:prstGeom>
        </p:spPr>
        <p:txBody>
          <a:bodyPr vert="horz" lIns="92830" tIns="46415" rIns="92830" bIns="46415" rtlCol="0"/>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SV" noProof="0" smtClean="0"/>
          </a:p>
        </p:txBody>
      </p:sp>
      <p:sp>
        <p:nvSpPr>
          <p:cNvPr id="6" name="5 Marcador de pie de página"/>
          <p:cNvSpPr>
            <a:spLocks noGrp="1"/>
          </p:cNvSpPr>
          <p:nvPr>
            <p:ph type="ftr" sz="quarter" idx="4"/>
          </p:nvPr>
        </p:nvSpPr>
        <p:spPr>
          <a:xfrm>
            <a:off x="0" y="8772525"/>
            <a:ext cx="3038475" cy="461963"/>
          </a:xfrm>
          <a:prstGeom prst="rect">
            <a:avLst/>
          </a:prstGeom>
        </p:spPr>
        <p:txBody>
          <a:bodyPr vert="horz" lIns="92830" tIns="46415" rIns="92830" bIns="46415" rtlCol="0" anchor="b"/>
          <a:lstStyle>
            <a:lvl1pPr algn="l">
              <a:defRPr sz="1200"/>
            </a:lvl1pPr>
          </a:lstStyle>
          <a:p>
            <a:pPr>
              <a:defRPr/>
            </a:pPr>
            <a:endParaRPr lang="es-SV"/>
          </a:p>
        </p:txBody>
      </p:sp>
      <p:sp>
        <p:nvSpPr>
          <p:cNvPr id="7" name="6 Marcador de número de diapositiva"/>
          <p:cNvSpPr>
            <a:spLocks noGrp="1"/>
          </p:cNvSpPr>
          <p:nvPr>
            <p:ph type="sldNum" sz="quarter" idx="5"/>
          </p:nvPr>
        </p:nvSpPr>
        <p:spPr>
          <a:xfrm>
            <a:off x="3970338" y="8772525"/>
            <a:ext cx="3038475" cy="461963"/>
          </a:xfrm>
          <a:prstGeom prst="rect">
            <a:avLst/>
          </a:prstGeom>
        </p:spPr>
        <p:txBody>
          <a:bodyPr vert="horz" lIns="92830" tIns="46415" rIns="92830" bIns="46415" rtlCol="0" anchor="b"/>
          <a:lstStyle>
            <a:lvl1pPr algn="r">
              <a:defRPr sz="1200"/>
            </a:lvl1pPr>
          </a:lstStyle>
          <a:p>
            <a:pPr>
              <a:defRPr/>
            </a:pPr>
            <a:fld id="{530627EB-D72D-42EE-9979-24026E28E4CD}" type="slidenum">
              <a:rPr lang="es-SV"/>
              <a:pPr>
                <a:defRPr/>
              </a:pPr>
              <a:t>‹Nr.›</a:t>
            </a:fld>
            <a:endParaRPr lang="es-SV"/>
          </a:p>
        </p:txBody>
      </p:sp>
    </p:spTree>
    <p:extLst>
      <p:ext uri="{BB962C8B-B14F-4D97-AF65-F5344CB8AC3E}">
        <p14:creationId xmlns:p14="http://schemas.microsoft.com/office/powerpoint/2010/main" val="14663295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6387"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ES" dirty="0" smtClean="0"/>
          </a:p>
        </p:txBody>
      </p:sp>
      <p:sp>
        <p:nvSpPr>
          <p:cNvPr id="16388"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10486F3-245C-4674-9724-DAB880429D52}" type="slidenum">
              <a:rPr lang="es-SV" smtClean="0"/>
              <a:pPr/>
              <a:t>2</a:t>
            </a:fld>
            <a:endParaRPr lang="es-SV"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pPr>
              <a:defRPr/>
            </a:pPr>
            <a:fld id="{530627EB-D72D-42EE-9979-24026E28E4CD}" type="slidenum">
              <a:rPr lang="es-SV" smtClean="0"/>
              <a:pPr>
                <a:defRPr/>
              </a:pPr>
              <a:t>15</a:t>
            </a:fld>
            <a:endParaRPr lang="es-SV"/>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8" name="7 Título"/>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s-ES" smtClean="0"/>
              <a:t>Haga clic para modificar el estilo de título del patrón</a:t>
            </a:r>
            <a:endParaRPr lang="en-US"/>
          </a:p>
        </p:txBody>
      </p:sp>
      <p:sp>
        <p:nvSpPr>
          <p:cNvPr id="9" name="8 Subtítulo"/>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4" name="13 Marcador de fecha"/>
          <p:cNvSpPr>
            <a:spLocks noGrp="1"/>
          </p:cNvSpPr>
          <p:nvPr>
            <p:ph type="dt" sz="half" idx="10"/>
          </p:nvPr>
        </p:nvSpPr>
        <p:spPr/>
        <p:txBody>
          <a:bodyPr/>
          <a:lstStyle>
            <a:lvl1pPr>
              <a:defRPr/>
            </a:lvl1pPr>
          </a:lstStyle>
          <a:p>
            <a:pPr>
              <a:defRPr/>
            </a:pPr>
            <a:fld id="{5C56BDFB-24AE-4368-9731-B883ECF55516}" type="datetimeFigureOut">
              <a:rPr lang="es-SV"/>
              <a:pPr>
                <a:defRPr/>
              </a:pPr>
              <a:t>9/17/13</a:t>
            </a:fld>
            <a:endParaRPr lang="es-SV"/>
          </a:p>
        </p:txBody>
      </p:sp>
      <p:sp>
        <p:nvSpPr>
          <p:cNvPr id="5" name="2 Marcador de pie de página"/>
          <p:cNvSpPr>
            <a:spLocks noGrp="1"/>
          </p:cNvSpPr>
          <p:nvPr>
            <p:ph type="ftr" sz="quarter" idx="11"/>
          </p:nvPr>
        </p:nvSpPr>
        <p:spPr/>
        <p:txBody>
          <a:bodyPr/>
          <a:lstStyle>
            <a:lvl1pPr>
              <a:defRPr/>
            </a:lvl1pPr>
          </a:lstStyle>
          <a:p>
            <a:pPr>
              <a:defRPr/>
            </a:pPr>
            <a:endParaRPr lang="es-SV"/>
          </a:p>
        </p:txBody>
      </p:sp>
      <p:sp>
        <p:nvSpPr>
          <p:cNvPr id="6" name="22 Marcador de número de diapositiva"/>
          <p:cNvSpPr>
            <a:spLocks noGrp="1"/>
          </p:cNvSpPr>
          <p:nvPr>
            <p:ph type="sldNum" sz="quarter" idx="12"/>
          </p:nvPr>
        </p:nvSpPr>
        <p:spPr/>
        <p:txBody>
          <a:bodyPr/>
          <a:lstStyle>
            <a:lvl1pPr>
              <a:defRPr/>
            </a:lvl1pPr>
          </a:lstStyle>
          <a:p>
            <a:pPr>
              <a:defRPr/>
            </a:pPr>
            <a:fld id="{3C1E286C-6FD6-465D-ADF2-4D90A0BA132F}" type="slidenum">
              <a:rPr lang="es-SV"/>
              <a:pPr>
                <a:defRPr/>
              </a:pPr>
              <a:t>‹Nr.›</a:t>
            </a:fld>
            <a:endParaRPr lang="es-S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603814EE-FAE9-4409-93A0-AC18F0B8BE85}" type="datetimeFigureOut">
              <a:rPr lang="es-SV"/>
              <a:pPr>
                <a:defRPr/>
              </a:pPr>
              <a:t>9/17/13</a:t>
            </a:fld>
            <a:endParaRPr lang="es-SV"/>
          </a:p>
        </p:txBody>
      </p:sp>
      <p:sp>
        <p:nvSpPr>
          <p:cNvPr id="5" name="2 Marcador de pie de página"/>
          <p:cNvSpPr>
            <a:spLocks noGrp="1"/>
          </p:cNvSpPr>
          <p:nvPr>
            <p:ph type="ftr" sz="quarter" idx="11"/>
          </p:nvPr>
        </p:nvSpPr>
        <p:spPr/>
        <p:txBody>
          <a:bodyPr/>
          <a:lstStyle>
            <a:lvl1pPr>
              <a:defRPr/>
            </a:lvl1pPr>
          </a:lstStyle>
          <a:p>
            <a:pPr>
              <a:defRPr/>
            </a:pPr>
            <a:endParaRPr lang="es-SV"/>
          </a:p>
        </p:txBody>
      </p:sp>
      <p:sp>
        <p:nvSpPr>
          <p:cNvPr id="6" name="22 Marcador de número de diapositiva"/>
          <p:cNvSpPr>
            <a:spLocks noGrp="1"/>
          </p:cNvSpPr>
          <p:nvPr>
            <p:ph type="sldNum" sz="quarter" idx="12"/>
          </p:nvPr>
        </p:nvSpPr>
        <p:spPr/>
        <p:txBody>
          <a:bodyPr/>
          <a:lstStyle>
            <a:lvl1pPr>
              <a:defRPr/>
            </a:lvl1pPr>
          </a:lstStyle>
          <a:p>
            <a:pPr>
              <a:defRPr/>
            </a:pPr>
            <a:fld id="{EC23B3AF-A9D0-4C00-852B-F4AD108B48FD}" type="slidenum">
              <a:rPr lang="es-SV"/>
              <a:pPr>
                <a:defRPr/>
              </a:pPr>
              <a:t>‹Nr.›</a:t>
            </a:fld>
            <a:endParaRPr lang="es-S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CD13007A-2B7F-467F-9928-80A197AD6FF9}" type="datetimeFigureOut">
              <a:rPr lang="es-SV"/>
              <a:pPr>
                <a:defRPr/>
              </a:pPr>
              <a:t>9/17/13</a:t>
            </a:fld>
            <a:endParaRPr lang="es-SV"/>
          </a:p>
        </p:txBody>
      </p:sp>
      <p:sp>
        <p:nvSpPr>
          <p:cNvPr id="5" name="2 Marcador de pie de página"/>
          <p:cNvSpPr>
            <a:spLocks noGrp="1"/>
          </p:cNvSpPr>
          <p:nvPr>
            <p:ph type="ftr" sz="quarter" idx="11"/>
          </p:nvPr>
        </p:nvSpPr>
        <p:spPr/>
        <p:txBody>
          <a:bodyPr/>
          <a:lstStyle>
            <a:lvl1pPr>
              <a:defRPr/>
            </a:lvl1pPr>
          </a:lstStyle>
          <a:p>
            <a:pPr>
              <a:defRPr/>
            </a:pPr>
            <a:endParaRPr lang="es-SV"/>
          </a:p>
        </p:txBody>
      </p:sp>
      <p:sp>
        <p:nvSpPr>
          <p:cNvPr id="6" name="22 Marcador de número de diapositiva"/>
          <p:cNvSpPr>
            <a:spLocks noGrp="1"/>
          </p:cNvSpPr>
          <p:nvPr>
            <p:ph type="sldNum" sz="quarter" idx="12"/>
          </p:nvPr>
        </p:nvSpPr>
        <p:spPr/>
        <p:txBody>
          <a:bodyPr/>
          <a:lstStyle>
            <a:lvl1pPr>
              <a:defRPr/>
            </a:lvl1pPr>
          </a:lstStyle>
          <a:p>
            <a:pPr>
              <a:defRPr/>
            </a:pPr>
            <a:fld id="{7994DEFF-4F97-4FD0-9D44-1F3987B8BB4E}" type="slidenum">
              <a:rPr lang="es-SV"/>
              <a:pPr>
                <a:defRPr/>
              </a:pPr>
              <a:t>‹Nr.›</a:t>
            </a:fld>
            <a:endParaRPr lang="es-S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F2B857F1-5623-46A4-80FD-B8ECCB97BB0C}" type="datetimeFigureOut">
              <a:rPr lang="es-SV"/>
              <a:pPr>
                <a:defRPr/>
              </a:pPr>
              <a:t>9/17/13</a:t>
            </a:fld>
            <a:endParaRPr lang="es-SV"/>
          </a:p>
        </p:txBody>
      </p:sp>
      <p:sp>
        <p:nvSpPr>
          <p:cNvPr id="5" name="2 Marcador de pie de página"/>
          <p:cNvSpPr>
            <a:spLocks noGrp="1"/>
          </p:cNvSpPr>
          <p:nvPr>
            <p:ph type="ftr" sz="quarter" idx="11"/>
          </p:nvPr>
        </p:nvSpPr>
        <p:spPr/>
        <p:txBody>
          <a:bodyPr/>
          <a:lstStyle>
            <a:lvl1pPr>
              <a:defRPr/>
            </a:lvl1pPr>
          </a:lstStyle>
          <a:p>
            <a:pPr>
              <a:defRPr/>
            </a:pPr>
            <a:endParaRPr lang="es-SV"/>
          </a:p>
        </p:txBody>
      </p:sp>
      <p:sp>
        <p:nvSpPr>
          <p:cNvPr id="6" name="22 Marcador de número de diapositiva"/>
          <p:cNvSpPr>
            <a:spLocks noGrp="1"/>
          </p:cNvSpPr>
          <p:nvPr>
            <p:ph type="sldNum" sz="quarter" idx="12"/>
          </p:nvPr>
        </p:nvSpPr>
        <p:spPr/>
        <p:txBody>
          <a:bodyPr/>
          <a:lstStyle>
            <a:lvl1pPr>
              <a:defRPr/>
            </a:lvl1pPr>
          </a:lstStyle>
          <a:p>
            <a:pPr>
              <a:defRPr/>
            </a:pPr>
            <a:fld id="{EE7982D5-BB82-4515-A79D-1D43D47E3317}" type="slidenum">
              <a:rPr lang="es-SV"/>
              <a:pPr>
                <a:defRPr/>
              </a:pPr>
              <a:t>‹Nr.›</a:t>
            </a:fld>
            <a:endParaRPr lang="es-S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85423012-1E3D-4BC6-B5F7-B43718894758}" type="datetimeFigureOut">
              <a:rPr lang="es-SV"/>
              <a:pPr>
                <a:defRPr/>
              </a:pPr>
              <a:t>9/17/13</a:t>
            </a:fld>
            <a:endParaRPr lang="es-SV"/>
          </a:p>
        </p:txBody>
      </p:sp>
      <p:sp>
        <p:nvSpPr>
          <p:cNvPr id="5" name="4 Marcador de pie de página"/>
          <p:cNvSpPr>
            <a:spLocks noGrp="1"/>
          </p:cNvSpPr>
          <p:nvPr>
            <p:ph type="ftr" sz="quarter" idx="11"/>
          </p:nvPr>
        </p:nvSpPr>
        <p:spPr/>
        <p:txBody>
          <a:bodyPr/>
          <a:lstStyle>
            <a:lvl1pPr>
              <a:defRPr/>
            </a:lvl1pPr>
          </a:lstStyle>
          <a:p>
            <a:pPr>
              <a:defRPr/>
            </a:pPr>
            <a:endParaRPr lang="es-SV"/>
          </a:p>
        </p:txBody>
      </p:sp>
      <p:sp>
        <p:nvSpPr>
          <p:cNvPr id="6" name="5 Marcador de número de diapositiva"/>
          <p:cNvSpPr>
            <a:spLocks noGrp="1"/>
          </p:cNvSpPr>
          <p:nvPr>
            <p:ph type="sldNum" sz="quarter" idx="12"/>
          </p:nvPr>
        </p:nvSpPr>
        <p:spPr/>
        <p:txBody>
          <a:bodyPr/>
          <a:lstStyle>
            <a:lvl1pPr>
              <a:defRPr/>
            </a:lvl1pPr>
          </a:lstStyle>
          <a:p>
            <a:pPr>
              <a:defRPr/>
            </a:pPr>
            <a:fld id="{29E73B48-C88C-4568-AD6F-0E0955570091}" type="slidenum">
              <a:rPr lang="es-SV"/>
              <a:pPr>
                <a:defRPr/>
              </a:pPr>
              <a:t>‹Nr.›</a:t>
            </a:fld>
            <a:endParaRPr lang="es-SV"/>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13 Marcador de fecha"/>
          <p:cNvSpPr>
            <a:spLocks noGrp="1"/>
          </p:cNvSpPr>
          <p:nvPr>
            <p:ph type="dt" sz="half" idx="10"/>
          </p:nvPr>
        </p:nvSpPr>
        <p:spPr/>
        <p:txBody>
          <a:bodyPr/>
          <a:lstStyle>
            <a:lvl1pPr>
              <a:defRPr/>
            </a:lvl1pPr>
          </a:lstStyle>
          <a:p>
            <a:pPr>
              <a:defRPr/>
            </a:pPr>
            <a:fld id="{995EF03E-FC3C-4E37-BF88-E038B13EB5DC}" type="datetimeFigureOut">
              <a:rPr lang="es-SV"/>
              <a:pPr>
                <a:defRPr/>
              </a:pPr>
              <a:t>9/17/13</a:t>
            </a:fld>
            <a:endParaRPr lang="es-SV"/>
          </a:p>
        </p:txBody>
      </p:sp>
      <p:sp>
        <p:nvSpPr>
          <p:cNvPr id="6" name="2 Marcador de pie de página"/>
          <p:cNvSpPr>
            <a:spLocks noGrp="1"/>
          </p:cNvSpPr>
          <p:nvPr>
            <p:ph type="ftr" sz="quarter" idx="11"/>
          </p:nvPr>
        </p:nvSpPr>
        <p:spPr/>
        <p:txBody>
          <a:bodyPr/>
          <a:lstStyle>
            <a:lvl1pPr>
              <a:defRPr/>
            </a:lvl1pPr>
          </a:lstStyle>
          <a:p>
            <a:pPr>
              <a:defRPr/>
            </a:pPr>
            <a:endParaRPr lang="es-SV"/>
          </a:p>
        </p:txBody>
      </p:sp>
      <p:sp>
        <p:nvSpPr>
          <p:cNvPr id="7" name="22 Marcador de número de diapositiva"/>
          <p:cNvSpPr>
            <a:spLocks noGrp="1"/>
          </p:cNvSpPr>
          <p:nvPr>
            <p:ph type="sldNum" sz="quarter" idx="12"/>
          </p:nvPr>
        </p:nvSpPr>
        <p:spPr/>
        <p:txBody>
          <a:bodyPr/>
          <a:lstStyle>
            <a:lvl1pPr>
              <a:defRPr/>
            </a:lvl1pPr>
          </a:lstStyle>
          <a:p>
            <a:pPr>
              <a:defRPr/>
            </a:pPr>
            <a:fld id="{A7955334-6C51-43BC-B96B-9D1949582C95}" type="slidenum">
              <a:rPr lang="es-SV"/>
              <a:pPr>
                <a:defRPr/>
              </a:pPr>
              <a:t>‹Nr.›</a:t>
            </a:fld>
            <a:endParaRPr lang="es-S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4" name="3 Marcador de texto"/>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5" name="4 Marcador de contenido"/>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13 Marcador de fecha"/>
          <p:cNvSpPr>
            <a:spLocks noGrp="1"/>
          </p:cNvSpPr>
          <p:nvPr>
            <p:ph type="dt" sz="half" idx="10"/>
          </p:nvPr>
        </p:nvSpPr>
        <p:spPr/>
        <p:txBody>
          <a:bodyPr/>
          <a:lstStyle>
            <a:lvl1pPr>
              <a:defRPr/>
            </a:lvl1pPr>
          </a:lstStyle>
          <a:p>
            <a:pPr>
              <a:defRPr/>
            </a:pPr>
            <a:fld id="{26014C9F-EF96-4F40-86C4-FFA5201AF292}" type="datetimeFigureOut">
              <a:rPr lang="es-SV"/>
              <a:pPr>
                <a:defRPr/>
              </a:pPr>
              <a:t>9/17/13</a:t>
            </a:fld>
            <a:endParaRPr lang="es-SV"/>
          </a:p>
        </p:txBody>
      </p:sp>
      <p:sp>
        <p:nvSpPr>
          <p:cNvPr id="8" name="2 Marcador de pie de página"/>
          <p:cNvSpPr>
            <a:spLocks noGrp="1"/>
          </p:cNvSpPr>
          <p:nvPr>
            <p:ph type="ftr" sz="quarter" idx="11"/>
          </p:nvPr>
        </p:nvSpPr>
        <p:spPr/>
        <p:txBody>
          <a:bodyPr/>
          <a:lstStyle>
            <a:lvl1pPr>
              <a:defRPr/>
            </a:lvl1pPr>
          </a:lstStyle>
          <a:p>
            <a:pPr>
              <a:defRPr/>
            </a:pPr>
            <a:endParaRPr lang="es-SV"/>
          </a:p>
        </p:txBody>
      </p:sp>
      <p:sp>
        <p:nvSpPr>
          <p:cNvPr id="9" name="22 Marcador de número de diapositiva"/>
          <p:cNvSpPr>
            <a:spLocks noGrp="1"/>
          </p:cNvSpPr>
          <p:nvPr>
            <p:ph type="sldNum" sz="quarter" idx="12"/>
          </p:nvPr>
        </p:nvSpPr>
        <p:spPr/>
        <p:txBody>
          <a:bodyPr/>
          <a:lstStyle>
            <a:lvl1pPr>
              <a:defRPr/>
            </a:lvl1pPr>
          </a:lstStyle>
          <a:p>
            <a:pPr>
              <a:defRPr/>
            </a:pPr>
            <a:fld id="{991B717C-B1B1-4F05-8C44-417834F48A80}" type="slidenum">
              <a:rPr lang="es-SV"/>
              <a:pPr>
                <a:defRPr/>
              </a:pPr>
              <a:t>‹Nr.›</a:t>
            </a:fld>
            <a:endParaRPr lang="es-S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13 Marcador de fecha"/>
          <p:cNvSpPr>
            <a:spLocks noGrp="1"/>
          </p:cNvSpPr>
          <p:nvPr>
            <p:ph type="dt" sz="half" idx="10"/>
          </p:nvPr>
        </p:nvSpPr>
        <p:spPr/>
        <p:txBody>
          <a:bodyPr/>
          <a:lstStyle>
            <a:lvl1pPr>
              <a:defRPr/>
            </a:lvl1pPr>
          </a:lstStyle>
          <a:p>
            <a:pPr>
              <a:defRPr/>
            </a:pPr>
            <a:fld id="{C01550F5-63E6-4134-B924-183FF92A92F8}" type="datetimeFigureOut">
              <a:rPr lang="es-SV"/>
              <a:pPr>
                <a:defRPr/>
              </a:pPr>
              <a:t>9/17/13</a:t>
            </a:fld>
            <a:endParaRPr lang="es-SV"/>
          </a:p>
        </p:txBody>
      </p:sp>
      <p:sp>
        <p:nvSpPr>
          <p:cNvPr id="4" name="2 Marcador de pie de página"/>
          <p:cNvSpPr>
            <a:spLocks noGrp="1"/>
          </p:cNvSpPr>
          <p:nvPr>
            <p:ph type="ftr" sz="quarter" idx="11"/>
          </p:nvPr>
        </p:nvSpPr>
        <p:spPr/>
        <p:txBody>
          <a:bodyPr/>
          <a:lstStyle>
            <a:lvl1pPr>
              <a:defRPr/>
            </a:lvl1pPr>
          </a:lstStyle>
          <a:p>
            <a:pPr>
              <a:defRPr/>
            </a:pPr>
            <a:endParaRPr lang="es-SV"/>
          </a:p>
        </p:txBody>
      </p:sp>
      <p:sp>
        <p:nvSpPr>
          <p:cNvPr id="5" name="22 Marcador de número de diapositiva"/>
          <p:cNvSpPr>
            <a:spLocks noGrp="1"/>
          </p:cNvSpPr>
          <p:nvPr>
            <p:ph type="sldNum" sz="quarter" idx="12"/>
          </p:nvPr>
        </p:nvSpPr>
        <p:spPr/>
        <p:txBody>
          <a:bodyPr/>
          <a:lstStyle>
            <a:lvl1pPr>
              <a:defRPr/>
            </a:lvl1pPr>
          </a:lstStyle>
          <a:p>
            <a:pPr>
              <a:defRPr/>
            </a:pPr>
            <a:fld id="{9FE7D609-8F1C-443C-A914-71491439A021}" type="slidenum">
              <a:rPr lang="es-SV"/>
              <a:pPr>
                <a:defRPr/>
              </a:pPr>
              <a:t>‹Nr.›</a:t>
            </a:fld>
            <a:endParaRPr lang="es-S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3 Marcador de fecha"/>
          <p:cNvSpPr>
            <a:spLocks noGrp="1"/>
          </p:cNvSpPr>
          <p:nvPr>
            <p:ph type="dt" sz="half" idx="10"/>
          </p:nvPr>
        </p:nvSpPr>
        <p:spPr/>
        <p:txBody>
          <a:bodyPr/>
          <a:lstStyle>
            <a:lvl1pPr>
              <a:defRPr/>
            </a:lvl1pPr>
          </a:lstStyle>
          <a:p>
            <a:pPr>
              <a:defRPr/>
            </a:pPr>
            <a:fld id="{507F7E87-167E-4A44-A2A0-8935E8F7F1D5}" type="datetimeFigureOut">
              <a:rPr lang="es-SV"/>
              <a:pPr>
                <a:defRPr/>
              </a:pPr>
              <a:t>9/17/13</a:t>
            </a:fld>
            <a:endParaRPr lang="es-SV"/>
          </a:p>
        </p:txBody>
      </p:sp>
      <p:sp>
        <p:nvSpPr>
          <p:cNvPr id="3" name="2 Marcador de pie de página"/>
          <p:cNvSpPr>
            <a:spLocks noGrp="1"/>
          </p:cNvSpPr>
          <p:nvPr>
            <p:ph type="ftr" sz="quarter" idx="11"/>
          </p:nvPr>
        </p:nvSpPr>
        <p:spPr/>
        <p:txBody>
          <a:bodyPr/>
          <a:lstStyle>
            <a:lvl1pPr>
              <a:defRPr/>
            </a:lvl1pPr>
          </a:lstStyle>
          <a:p>
            <a:pPr>
              <a:defRPr/>
            </a:pPr>
            <a:endParaRPr lang="es-SV"/>
          </a:p>
        </p:txBody>
      </p:sp>
      <p:sp>
        <p:nvSpPr>
          <p:cNvPr id="4" name="22 Marcador de número de diapositiva"/>
          <p:cNvSpPr>
            <a:spLocks noGrp="1"/>
          </p:cNvSpPr>
          <p:nvPr>
            <p:ph type="sldNum" sz="quarter" idx="12"/>
          </p:nvPr>
        </p:nvSpPr>
        <p:spPr/>
        <p:txBody>
          <a:bodyPr/>
          <a:lstStyle>
            <a:lvl1pPr>
              <a:defRPr/>
            </a:lvl1pPr>
          </a:lstStyle>
          <a:p>
            <a:pPr>
              <a:defRPr/>
            </a:pPr>
            <a:fld id="{BEA87BE6-5B26-49F9-8B50-9EF282D27119}" type="slidenum">
              <a:rPr lang="es-SV"/>
              <a:pPr>
                <a:defRPr/>
              </a:pPr>
              <a:t>‹Nr.›</a:t>
            </a:fld>
            <a:endParaRPr lang="es-S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s-ES" smtClean="0"/>
              <a:t>Haga clic para modificar el estilo de título del patrón</a:t>
            </a:r>
            <a:endParaRPr lang="en-US"/>
          </a:p>
        </p:txBody>
      </p:sp>
      <p:sp>
        <p:nvSpPr>
          <p:cNvPr id="3" name="2 Marcador de texto"/>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s-ES" smtClean="0"/>
              <a:t>Haga clic para modificar el estilo de texto del patrón</a:t>
            </a:r>
          </a:p>
        </p:txBody>
      </p:sp>
      <p:sp>
        <p:nvSpPr>
          <p:cNvPr id="4" name="3 Marcador de contenido"/>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13 Marcador de fecha"/>
          <p:cNvSpPr>
            <a:spLocks noGrp="1"/>
          </p:cNvSpPr>
          <p:nvPr>
            <p:ph type="dt" sz="half" idx="10"/>
          </p:nvPr>
        </p:nvSpPr>
        <p:spPr/>
        <p:txBody>
          <a:bodyPr/>
          <a:lstStyle>
            <a:lvl1pPr>
              <a:defRPr/>
            </a:lvl1pPr>
          </a:lstStyle>
          <a:p>
            <a:pPr>
              <a:defRPr/>
            </a:pPr>
            <a:fld id="{C929BA10-2B45-4233-9D7D-7E4E40F97092}" type="datetimeFigureOut">
              <a:rPr lang="es-SV"/>
              <a:pPr>
                <a:defRPr/>
              </a:pPr>
              <a:t>9/17/13</a:t>
            </a:fld>
            <a:endParaRPr lang="es-SV"/>
          </a:p>
        </p:txBody>
      </p:sp>
      <p:sp>
        <p:nvSpPr>
          <p:cNvPr id="6" name="2 Marcador de pie de página"/>
          <p:cNvSpPr>
            <a:spLocks noGrp="1"/>
          </p:cNvSpPr>
          <p:nvPr>
            <p:ph type="ftr" sz="quarter" idx="11"/>
          </p:nvPr>
        </p:nvSpPr>
        <p:spPr/>
        <p:txBody>
          <a:bodyPr/>
          <a:lstStyle>
            <a:lvl1pPr>
              <a:defRPr/>
            </a:lvl1pPr>
          </a:lstStyle>
          <a:p>
            <a:pPr>
              <a:defRPr/>
            </a:pPr>
            <a:endParaRPr lang="es-SV"/>
          </a:p>
        </p:txBody>
      </p:sp>
      <p:sp>
        <p:nvSpPr>
          <p:cNvPr id="7" name="22 Marcador de número de diapositiva"/>
          <p:cNvSpPr>
            <a:spLocks noGrp="1"/>
          </p:cNvSpPr>
          <p:nvPr>
            <p:ph type="sldNum" sz="quarter" idx="12"/>
          </p:nvPr>
        </p:nvSpPr>
        <p:spPr/>
        <p:txBody>
          <a:bodyPr/>
          <a:lstStyle>
            <a:lvl1pPr>
              <a:defRPr/>
            </a:lvl1pPr>
          </a:lstStyle>
          <a:p>
            <a:pPr>
              <a:defRPr/>
            </a:pPr>
            <a:fld id="{96B9BC63-D081-4AD3-BD3E-74B6F6FA635E}" type="slidenum">
              <a:rPr lang="es-SV"/>
              <a:pPr>
                <a:defRPr/>
              </a:pPr>
              <a:t>‹Nr.›</a:t>
            </a:fld>
            <a:endParaRPr lang="es-S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s-ES" noProof="0" dirty="0" smtClean="0"/>
              <a:t>Haga clic en el icono para agregar una imagen</a:t>
            </a:r>
            <a:endParaRPr lang="en-US" noProof="0" dirty="0"/>
          </a:p>
        </p:txBody>
      </p:sp>
      <p:sp>
        <p:nvSpPr>
          <p:cNvPr id="4" name="3 Marcador de texto"/>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s-ES" smtClean="0"/>
              <a:t>Haga clic para modificar el estilo de texto del patrón</a:t>
            </a:r>
          </a:p>
        </p:txBody>
      </p:sp>
      <p:sp>
        <p:nvSpPr>
          <p:cNvPr id="5" name="13 Marcador de fecha"/>
          <p:cNvSpPr>
            <a:spLocks noGrp="1"/>
          </p:cNvSpPr>
          <p:nvPr>
            <p:ph type="dt" sz="half" idx="10"/>
          </p:nvPr>
        </p:nvSpPr>
        <p:spPr/>
        <p:txBody>
          <a:bodyPr/>
          <a:lstStyle>
            <a:lvl1pPr>
              <a:defRPr/>
            </a:lvl1pPr>
          </a:lstStyle>
          <a:p>
            <a:pPr>
              <a:defRPr/>
            </a:pPr>
            <a:fld id="{C5AD9B64-8025-4ECA-8B1E-7EEC71332974}" type="datetimeFigureOut">
              <a:rPr lang="es-SV"/>
              <a:pPr>
                <a:defRPr/>
              </a:pPr>
              <a:t>9/17/13</a:t>
            </a:fld>
            <a:endParaRPr lang="es-SV"/>
          </a:p>
        </p:txBody>
      </p:sp>
      <p:sp>
        <p:nvSpPr>
          <p:cNvPr id="6" name="2 Marcador de pie de página"/>
          <p:cNvSpPr>
            <a:spLocks noGrp="1"/>
          </p:cNvSpPr>
          <p:nvPr>
            <p:ph type="ftr" sz="quarter" idx="11"/>
          </p:nvPr>
        </p:nvSpPr>
        <p:spPr/>
        <p:txBody>
          <a:bodyPr/>
          <a:lstStyle>
            <a:lvl1pPr>
              <a:defRPr/>
            </a:lvl1pPr>
          </a:lstStyle>
          <a:p>
            <a:pPr>
              <a:defRPr/>
            </a:pPr>
            <a:endParaRPr lang="es-SV"/>
          </a:p>
        </p:txBody>
      </p:sp>
      <p:sp>
        <p:nvSpPr>
          <p:cNvPr id="7" name="22 Marcador de número de diapositiva"/>
          <p:cNvSpPr>
            <a:spLocks noGrp="1"/>
          </p:cNvSpPr>
          <p:nvPr>
            <p:ph type="sldNum" sz="quarter" idx="12"/>
          </p:nvPr>
        </p:nvSpPr>
        <p:spPr/>
        <p:txBody>
          <a:bodyPr/>
          <a:lstStyle>
            <a:lvl1pPr>
              <a:defRPr/>
            </a:lvl1pPr>
          </a:lstStyle>
          <a:p>
            <a:pPr>
              <a:defRPr/>
            </a:pPr>
            <a:fld id="{9CCAF742-2338-4548-9291-656F5D56BF05}" type="slidenum">
              <a:rPr lang="es-SV"/>
              <a:pPr>
                <a:defRPr/>
              </a:pPr>
              <a:t>‹Nr.›</a:t>
            </a:fld>
            <a:endParaRPr lang="es-SV"/>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s-ES" smtClean="0"/>
              <a:t>Haga clic para modificar el estilo de título del patrón</a:t>
            </a:r>
            <a:endParaRPr lang="en-US"/>
          </a:p>
        </p:txBody>
      </p:sp>
      <p:sp>
        <p:nvSpPr>
          <p:cNvPr id="1027" name="12 Marcador de texto"/>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4" name="13 Marcador de fecha"/>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a:defRPr/>
            </a:pPr>
            <a:fld id="{0DD66410-E595-4E92-BE97-D5BE4117AF35}" type="datetimeFigureOut">
              <a:rPr lang="es-SV"/>
              <a:pPr>
                <a:defRPr/>
              </a:pPr>
              <a:t>9/17/13</a:t>
            </a:fld>
            <a:endParaRPr lang="es-SV"/>
          </a:p>
        </p:txBody>
      </p:sp>
      <p:sp>
        <p:nvSpPr>
          <p:cNvPr id="3" name="2 Marcador de pie de página"/>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endParaRPr lang="es-SV"/>
          </a:p>
        </p:txBody>
      </p:sp>
      <p:sp>
        <p:nvSpPr>
          <p:cNvPr id="23" name="22 Marcador de número de diapositiva"/>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pPr>
              <a:defRPr/>
            </a:pPr>
            <a:fld id="{DDDB8DC5-EA7C-4789-BBFB-A840098E57D2}" type="slidenum">
              <a:rPr lang="es-SV"/>
              <a:pPr>
                <a:defRPr/>
              </a:pPr>
              <a:t>‹Nr.›</a:t>
            </a:fld>
            <a:endParaRPr lang="es-SV"/>
          </a:p>
        </p:txBody>
      </p:sp>
    </p:spTree>
  </p:cSld>
  <p:clrMap bg1="dk1" tx1="lt1" bg2="dk2" tx2="lt2" accent1="accent1" accent2="accent2" accent3="accent3" accent4="accent4" accent5="accent5" accent6="accent6" hlink="hlink" folHlink="folHlink"/>
  <p:sldLayoutIdLst>
    <p:sldLayoutId id="2147484009" r:id="rId1"/>
    <p:sldLayoutId id="2147484010" r:id="rId2"/>
    <p:sldLayoutId id="2147484019" r:id="rId3"/>
    <p:sldLayoutId id="2147484011" r:id="rId4"/>
    <p:sldLayoutId id="2147484012" r:id="rId5"/>
    <p:sldLayoutId id="2147484013" r:id="rId6"/>
    <p:sldLayoutId id="2147484014" r:id="rId7"/>
    <p:sldLayoutId id="2147484015" r:id="rId8"/>
    <p:sldLayoutId id="2147484016" r:id="rId9"/>
    <p:sldLayoutId id="2147484017" r:id="rId10"/>
    <p:sldLayoutId id="2147484018" r:id="rId11"/>
  </p:sldLayoutIdLst>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jpeg"/><Relationship Id="rId5" Type="http://schemas.openxmlformats.org/officeDocument/2006/relationships/image" Target="../media/image8.jpeg"/><Relationship Id="rId6" Type="http://schemas.openxmlformats.org/officeDocument/2006/relationships/image" Target="../media/image9.jpe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4 Marcador de contenido"/>
          <p:cNvSpPr>
            <a:spLocks noGrp="1"/>
          </p:cNvSpPr>
          <p:nvPr>
            <p:ph idx="1"/>
          </p:nvPr>
        </p:nvSpPr>
        <p:spPr>
          <a:xfrm>
            <a:off x="611188" y="333375"/>
            <a:ext cx="7777162" cy="5832475"/>
          </a:xfrm>
        </p:spPr>
        <p:txBody>
          <a:bodyPr/>
          <a:lstStyle/>
          <a:p>
            <a:pPr algn="ctr" eaLnBrk="1" hangingPunct="1">
              <a:buFont typeface="Arial" charset="0"/>
              <a:buNone/>
            </a:pPr>
            <a:endParaRPr lang="en-GB" sz="2400" b="1" dirty="0" smtClean="0"/>
          </a:p>
          <a:p>
            <a:pPr algn="ctr" eaLnBrk="1" hangingPunct="1">
              <a:buFont typeface="Arial" charset="0"/>
              <a:buNone/>
            </a:pPr>
            <a:endParaRPr lang="en-GB" sz="2400" b="1" dirty="0" smtClean="0"/>
          </a:p>
          <a:p>
            <a:pPr algn="ctr" eaLnBrk="1" hangingPunct="1">
              <a:buFont typeface="Arial" charset="0"/>
              <a:buNone/>
            </a:pPr>
            <a:endParaRPr lang="en-GB" sz="2400" b="1" dirty="0" smtClean="0"/>
          </a:p>
          <a:p>
            <a:pPr algn="ctr" eaLnBrk="1" hangingPunct="1">
              <a:buFont typeface="Arial" charset="0"/>
              <a:buNone/>
            </a:pPr>
            <a:endParaRPr lang="en-GB" sz="800" b="1" dirty="0" smtClean="0"/>
          </a:p>
          <a:p>
            <a:pPr algn="ctr" eaLnBrk="1" hangingPunct="1">
              <a:buFont typeface="Arial" charset="0"/>
              <a:buNone/>
            </a:pPr>
            <a:endParaRPr lang="en-GB" sz="2400" b="1" dirty="0" smtClean="0"/>
          </a:p>
          <a:p>
            <a:pPr algn="ctr" eaLnBrk="1" hangingPunct="1">
              <a:buFont typeface="Arial" charset="0"/>
              <a:buNone/>
            </a:pPr>
            <a:r>
              <a:rPr lang="en-GB" sz="2400" b="1" dirty="0" smtClean="0"/>
              <a:t>Republic of El Salvador </a:t>
            </a:r>
          </a:p>
          <a:p>
            <a:pPr algn="ctr" eaLnBrk="1" hangingPunct="1">
              <a:buFont typeface="Arial" charset="0"/>
              <a:buNone/>
            </a:pPr>
            <a:r>
              <a:rPr lang="en-GB" sz="2400" b="1" dirty="0" smtClean="0"/>
              <a:t> </a:t>
            </a:r>
          </a:p>
          <a:p>
            <a:pPr algn="ctr" eaLnBrk="1" hangingPunct="1">
              <a:buFont typeface="Arial" charset="0"/>
              <a:buNone/>
            </a:pPr>
            <a:endParaRPr lang="en-GB" sz="2400" b="1" dirty="0" smtClean="0"/>
          </a:p>
          <a:p>
            <a:pPr algn="ctr" eaLnBrk="1" hangingPunct="1">
              <a:buFont typeface="Arial" charset="0"/>
              <a:buNone/>
            </a:pPr>
            <a:r>
              <a:rPr lang="en-GB" sz="2400" b="1" dirty="0" smtClean="0"/>
              <a:t>Reintegration of Boys, Girls and Adolescents </a:t>
            </a:r>
          </a:p>
          <a:p>
            <a:pPr algn="ctr" eaLnBrk="1" hangingPunct="1">
              <a:buFont typeface="Arial" charset="0"/>
              <a:buNone/>
            </a:pPr>
            <a:r>
              <a:rPr lang="en-GB" sz="2400" b="1" dirty="0" smtClean="0"/>
              <a:t>Victims of Traffickin</a:t>
            </a:r>
            <a:r>
              <a:rPr lang="en-GB" sz="2400" b="1" dirty="0" smtClean="0"/>
              <a:t>g and </a:t>
            </a:r>
          </a:p>
          <a:p>
            <a:pPr algn="ctr" eaLnBrk="1" hangingPunct="1">
              <a:buFont typeface="Arial" charset="0"/>
              <a:buNone/>
            </a:pPr>
            <a:r>
              <a:rPr lang="en-GB" sz="2400" b="1" dirty="0" smtClean="0"/>
              <a:t>Other Migrants in Vulnerable Situations</a:t>
            </a:r>
            <a:endParaRPr lang="en-GB" sz="2400" b="1" dirty="0" smtClean="0"/>
          </a:p>
          <a:p>
            <a:pPr algn="ctr" eaLnBrk="1" hangingPunct="1">
              <a:buFont typeface="Arial" charset="0"/>
              <a:buNone/>
            </a:pPr>
            <a:endParaRPr lang="en-GB" sz="2400" b="1" dirty="0" smtClean="0"/>
          </a:p>
          <a:p>
            <a:pPr algn="r" eaLnBrk="1" hangingPunct="1">
              <a:buFont typeface="Arial" charset="0"/>
              <a:buNone/>
            </a:pPr>
            <a:r>
              <a:rPr lang="en-GB" sz="2400" b="1" dirty="0" smtClean="0"/>
              <a:t> San José, Costa Rica, September 2013</a:t>
            </a:r>
            <a:endParaRPr lang="en-GB" sz="2400" b="1" dirty="0" smtClean="0"/>
          </a:p>
        </p:txBody>
      </p:sp>
      <p:pic>
        <p:nvPicPr>
          <p:cNvPr id="3075" name="Picture 8" descr="images[10]"/>
          <p:cNvPicPr>
            <a:picLocks noChangeAspect="1" noChangeArrowheads="1"/>
          </p:cNvPicPr>
          <p:nvPr/>
        </p:nvPicPr>
        <p:blipFill>
          <a:blip r:embed="rId2" cstate="print"/>
          <a:srcRect/>
          <a:stretch>
            <a:fillRect/>
          </a:stretch>
        </p:blipFill>
        <p:spPr bwMode="auto">
          <a:xfrm>
            <a:off x="3779838" y="431800"/>
            <a:ext cx="1477962" cy="1484313"/>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n-GB" sz="3600" dirty="0" smtClean="0"/>
              <a:t>THE PROCESS OF REINTEGRATION OF RETURNED MIGRANTS</a:t>
            </a:r>
            <a:endParaRPr lang="en-GB" sz="3600" dirty="0"/>
          </a:p>
        </p:txBody>
      </p:sp>
      <p:graphicFrame>
        <p:nvGraphicFramePr>
          <p:cNvPr id="7" name="10 Diagrama"/>
          <p:cNvGraphicFramePr>
            <a:graphicFrameLocks noGrp="1"/>
          </p:cNvGraphicFramePr>
          <p:nvPr>
            <p:ph idx="1"/>
            <p:extLst>
              <p:ext uri="{D42A27DB-BD31-4B8C-83A1-F6EECF244321}">
                <p14:modId xmlns:p14="http://schemas.microsoft.com/office/powerpoint/2010/main" val="3373038396"/>
              </p:ext>
            </p:extLst>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n-GB" sz="3200" dirty="0" smtClean="0"/>
              <a:t>Integration Processes</a:t>
            </a:r>
            <a:endParaRPr lang="en-GB" sz="3200" dirty="0"/>
          </a:p>
        </p:txBody>
      </p:sp>
      <p:sp>
        <p:nvSpPr>
          <p:cNvPr id="3" name="2 Marcador de contenido"/>
          <p:cNvSpPr>
            <a:spLocks noGrp="1"/>
          </p:cNvSpPr>
          <p:nvPr>
            <p:ph idx="1"/>
          </p:nvPr>
        </p:nvSpPr>
        <p:spPr/>
        <p:txBody>
          <a:bodyPr/>
          <a:lstStyle/>
          <a:p>
            <a:pPr eaLnBrk="1" fontAlgn="t" hangingPunct="1"/>
            <a:r>
              <a:rPr lang="en-GB" sz="2000" b="1" dirty="0" smtClean="0"/>
              <a:t>Seed capital, </a:t>
            </a:r>
            <a:r>
              <a:rPr lang="en-GB" sz="2000" b="1" dirty="0" smtClean="0"/>
              <a:t>clothes selling </a:t>
            </a:r>
            <a:r>
              <a:rPr lang="en-GB" sz="2000" b="1" dirty="0" smtClean="0"/>
              <a:t>business is generating income to survive. </a:t>
            </a:r>
          </a:p>
          <a:p>
            <a:pPr eaLnBrk="1" fontAlgn="t" hangingPunct="1"/>
            <a:r>
              <a:rPr lang="en-GB" sz="2000" dirty="0" smtClean="0"/>
              <a:t>Seed capital for raising chickens, self-sustainable, follow-up on the wife of the deceased person.</a:t>
            </a:r>
          </a:p>
          <a:p>
            <a:pPr eaLnBrk="1" fontAlgn="t" hangingPunct="1"/>
            <a:r>
              <a:rPr lang="en-GB" sz="2000" dirty="0" smtClean="0"/>
              <a:t>Coordinated efforts with the Ministry of Health, has </a:t>
            </a:r>
            <a:r>
              <a:rPr lang="en-GB" sz="2000" dirty="0" smtClean="0"/>
              <a:t>received physical therapy to recover forearm and wrist mobility. </a:t>
            </a:r>
          </a:p>
          <a:p>
            <a:pPr eaLnBrk="1" fontAlgn="t" hangingPunct="1"/>
            <a:r>
              <a:rPr lang="en-GB" sz="2000" dirty="0" smtClean="0"/>
              <a:t>Treatment and follow-up at the Ministry of Health to address her situation. </a:t>
            </a:r>
            <a:r>
              <a:rPr lang="en-GB" sz="2000" dirty="0" smtClean="0"/>
              <a:t>Basic food basket negotiated and support provided through equipment or raw materials to establish a </a:t>
            </a:r>
            <a:r>
              <a:rPr lang="en-GB" sz="2000" i="1" dirty="0" smtClean="0"/>
              <a:t>pupusa</a:t>
            </a:r>
            <a:r>
              <a:rPr lang="en-GB" sz="2000" dirty="0" smtClean="0"/>
              <a:t> (stuffed tortilla) business</a:t>
            </a:r>
            <a:r>
              <a:rPr lang="en-GB" sz="2000" dirty="0" smtClean="0"/>
              <a:t>. </a:t>
            </a:r>
          </a:p>
          <a:p>
            <a:pPr eaLnBrk="1" fontAlgn="t" hangingPunct="1"/>
            <a:r>
              <a:rPr lang="en-GB" sz="2000" dirty="0" smtClean="0"/>
              <a:t>Assistance through the Ministry of Health (antenatal care), counselling</a:t>
            </a:r>
            <a:r>
              <a:rPr lang="en-GB" sz="2000" dirty="0" smtClean="0"/>
              <a:t>. </a:t>
            </a:r>
            <a:r>
              <a:rPr lang="en-GB" sz="2000" dirty="0"/>
              <a:t>Basic </a:t>
            </a:r>
            <a:r>
              <a:rPr lang="en-GB" sz="2000" dirty="0" smtClean="0"/>
              <a:t>food basket negotiated and support provided through </a:t>
            </a:r>
            <a:r>
              <a:rPr lang="en-GB" sz="2000" dirty="0"/>
              <a:t>equipment or raw </a:t>
            </a:r>
            <a:r>
              <a:rPr lang="en-GB" sz="2000" dirty="0" smtClean="0"/>
              <a:t>materials </a:t>
            </a:r>
            <a:r>
              <a:rPr lang="en-GB" sz="2000" dirty="0"/>
              <a:t>to establish a </a:t>
            </a:r>
            <a:r>
              <a:rPr lang="en-GB" sz="2000" i="1" dirty="0"/>
              <a:t>pupusa</a:t>
            </a:r>
            <a:r>
              <a:rPr lang="en-GB" sz="2000" dirty="0"/>
              <a:t> (stuffed tortilla</a:t>
            </a:r>
            <a:r>
              <a:rPr lang="en-GB" sz="2000" dirty="0" smtClean="0"/>
              <a:t>) business</a:t>
            </a:r>
            <a:r>
              <a:rPr lang="en-GB" sz="2000" dirty="0"/>
              <a:t>.</a:t>
            </a:r>
            <a:endParaRPr lang="en-GB" sz="2000" dirty="0" smtClean="0"/>
          </a:p>
          <a:p>
            <a:endParaRPr lang="en-GB" sz="2000"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n-GB" sz="3200" dirty="0" smtClean="0"/>
              <a:t>Integration and Follow-up Processes</a:t>
            </a:r>
            <a:endParaRPr lang="en-GB" sz="3200" dirty="0"/>
          </a:p>
        </p:txBody>
      </p:sp>
      <p:sp>
        <p:nvSpPr>
          <p:cNvPr id="3" name="2 Marcador de contenido"/>
          <p:cNvSpPr>
            <a:spLocks noGrp="1"/>
          </p:cNvSpPr>
          <p:nvPr>
            <p:ph idx="1"/>
          </p:nvPr>
        </p:nvSpPr>
        <p:spPr>
          <a:xfrm>
            <a:off x="457200" y="1340768"/>
            <a:ext cx="8229600" cy="5373216"/>
          </a:xfrm>
        </p:spPr>
        <p:txBody>
          <a:bodyPr/>
          <a:lstStyle/>
          <a:p>
            <a:pPr eaLnBrk="1" fontAlgn="auto" hangingPunct="1"/>
            <a:r>
              <a:rPr lang="en-GB" sz="2000" b="1" dirty="0" smtClean="0"/>
              <a:t>6 months rent paid and a washing machine provided to enable her to generate income, since she will offer laundry services. </a:t>
            </a:r>
          </a:p>
          <a:p>
            <a:pPr eaLnBrk="1" fontAlgn="auto" hangingPunct="1"/>
            <a:r>
              <a:rPr lang="en-GB" sz="2000" dirty="0" smtClean="0"/>
              <a:t>Support from Don </a:t>
            </a:r>
            <a:r>
              <a:rPr lang="en-GB" sz="2000" dirty="0" smtClean="0"/>
              <a:t>Bosco</a:t>
            </a:r>
            <a:r>
              <a:rPr lang="en-GB" sz="2000" dirty="0" smtClean="0"/>
              <a:t> University </a:t>
            </a:r>
            <a:r>
              <a:rPr lang="en-GB" sz="2000" dirty="0" smtClean="0"/>
              <a:t>for a prosthetic leg, and support for raw materials and seed capital for a </a:t>
            </a:r>
            <a:r>
              <a:rPr lang="en-GB" sz="2000" i="1" dirty="0" smtClean="0"/>
              <a:t>pupusa</a:t>
            </a:r>
            <a:r>
              <a:rPr lang="en-GB" sz="2000" dirty="0" smtClean="0"/>
              <a:t> business</a:t>
            </a:r>
            <a:r>
              <a:rPr lang="en-GB" sz="2000" dirty="0" smtClean="0"/>
              <a:t>.</a:t>
            </a:r>
          </a:p>
          <a:p>
            <a:pPr eaLnBrk="1" fontAlgn="auto" hangingPunct="1"/>
            <a:r>
              <a:rPr lang="en-GB" sz="2000" dirty="0" smtClean="0"/>
              <a:t>Efforts are being coordinated with the Ministry of Education, she expressed the wish to continue her education to improve her quality of life  and find dignified employment.</a:t>
            </a:r>
          </a:p>
          <a:p>
            <a:pPr eaLnBrk="1" fontAlgn="auto" hangingPunct="1"/>
            <a:r>
              <a:rPr lang="en-GB" sz="2000" dirty="0" smtClean="0"/>
              <a:t>Is receiving counselling through the Ministry of Health and treatment for removal of body tattoos.</a:t>
            </a:r>
          </a:p>
          <a:p>
            <a:pPr eaLnBrk="1" fontAlgn="auto" hangingPunct="1"/>
            <a:r>
              <a:rPr lang="en-GB" sz="2000" dirty="0" smtClean="0"/>
              <a:t>Support from Don </a:t>
            </a:r>
            <a:r>
              <a:rPr lang="en-GB" sz="2000" dirty="0" smtClean="0"/>
              <a:t>Bosco</a:t>
            </a:r>
            <a:r>
              <a:rPr lang="en-GB" sz="2000" dirty="0" smtClean="0"/>
              <a:t> University for a prosthesis, as well as suppor</a:t>
            </a:r>
            <a:r>
              <a:rPr lang="en-GB" sz="2000" dirty="0" smtClean="0"/>
              <a:t>t from</a:t>
            </a:r>
            <a:r>
              <a:rPr lang="en-GB" sz="2000" dirty="0" smtClean="0"/>
              <a:t> EDUCAME to continue education and counselling through the Ministry of Health.</a:t>
            </a:r>
          </a:p>
          <a:p>
            <a:pPr eaLnBrk="1" fontAlgn="t" hangingPunct="1"/>
            <a:r>
              <a:rPr lang="en-GB" sz="2000" dirty="0" smtClean="0"/>
              <a:t>Seed capital for buying and selling clothes.</a:t>
            </a:r>
            <a:endParaRPr lang="en-GB" sz="2000"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32656"/>
            <a:ext cx="8229600" cy="1152128"/>
          </a:xfrm>
        </p:spPr>
        <p:txBody>
          <a:bodyPr>
            <a:normAutofit fontScale="90000"/>
          </a:bodyPr>
          <a:lstStyle/>
          <a:p>
            <a:pPr algn="l">
              <a:lnSpc>
                <a:spcPts val="2160"/>
              </a:lnSpc>
              <a:defRPr/>
            </a:pPr>
            <a:r>
              <a:rPr lang="en-GB" sz="2700" dirty="0" smtClean="0">
                <a:solidFill>
                  <a:schemeClr val="tx1"/>
                </a:solidFill>
                <a:latin typeface="+mn-lt"/>
              </a:rPr>
              <a:t>4.  PROJECT FOR THE RETURN AND REINTEGRATION OF UNACCOMPANIED BOYS, GIRLS AND ADOLESCENTS  </a:t>
            </a:r>
            <a:r>
              <a:rPr lang="en-GB" dirty="0" smtClean="0"/>
              <a:t>	</a:t>
            </a:r>
            <a:br>
              <a:rPr lang="en-GB" dirty="0" smtClean="0"/>
            </a:br>
            <a:endParaRPr lang="en-GB" dirty="0"/>
          </a:p>
        </p:txBody>
      </p:sp>
      <p:sp>
        <p:nvSpPr>
          <p:cNvPr id="11267" name="2 Marcador de contenido"/>
          <p:cNvSpPr>
            <a:spLocks noGrp="1"/>
          </p:cNvSpPr>
          <p:nvPr>
            <p:ph idx="1"/>
          </p:nvPr>
        </p:nvSpPr>
        <p:spPr>
          <a:xfrm>
            <a:off x="457200" y="1412874"/>
            <a:ext cx="8229600" cy="5112469"/>
          </a:xfrm>
        </p:spPr>
        <p:txBody>
          <a:bodyPr/>
          <a:lstStyle/>
          <a:p>
            <a:pPr algn="just">
              <a:buFont typeface="Wingdings 2" pitchFamily="18" charset="2"/>
              <a:buNone/>
            </a:pPr>
            <a:r>
              <a:rPr lang="en-GB" sz="1600" dirty="0" smtClean="0"/>
              <a:t>IOM/</a:t>
            </a:r>
            <a:r>
              <a:rPr lang="en-GB" sz="1600" dirty="0" smtClean="0"/>
              <a:t>El Salvador developed this project with support from the U.S. Department of State, financed by the Bureau of Population, Refugees and Migration of the U.S. Department of State.</a:t>
            </a:r>
          </a:p>
          <a:p>
            <a:pPr algn="just">
              <a:buFont typeface="Wingdings 2" pitchFamily="18" charset="2"/>
              <a:buNone/>
            </a:pPr>
            <a:endParaRPr lang="en-GB" sz="1600" b="1" i="1" dirty="0" smtClean="0"/>
          </a:p>
          <a:p>
            <a:pPr algn="just">
              <a:buFont typeface="Wingdings 2" pitchFamily="18" charset="2"/>
              <a:buNone/>
            </a:pPr>
            <a:endParaRPr lang="en-GB" sz="1600" b="1" i="1" dirty="0" smtClean="0"/>
          </a:p>
          <a:p>
            <a:pPr algn="just">
              <a:buFont typeface="Wingdings 2" pitchFamily="18" charset="2"/>
              <a:buNone/>
            </a:pPr>
            <a:endParaRPr lang="en-GB" sz="1600" b="1" i="1" dirty="0" smtClean="0"/>
          </a:p>
          <a:p>
            <a:pPr>
              <a:lnSpc>
                <a:spcPts val="2163"/>
              </a:lnSpc>
              <a:buFont typeface="Wingdings 2" pitchFamily="18" charset="2"/>
              <a:buNone/>
            </a:pPr>
            <a:endParaRPr lang="en-GB" sz="1800" b="1" i="1" dirty="0" smtClean="0"/>
          </a:p>
          <a:p>
            <a:pPr>
              <a:lnSpc>
                <a:spcPts val="2163"/>
              </a:lnSpc>
              <a:buFont typeface="Wingdings 2" pitchFamily="18" charset="2"/>
              <a:buNone/>
            </a:pPr>
            <a:endParaRPr lang="en-GB" sz="1800" dirty="0" smtClean="0"/>
          </a:p>
          <a:p>
            <a:pPr>
              <a:lnSpc>
                <a:spcPts val="2163"/>
              </a:lnSpc>
              <a:buFont typeface="Wingdings 2" pitchFamily="18" charset="2"/>
              <a:buNone/>
            </a:pPr>
            <a:r>
              <a:rPr lang="en-GB" sz="1800" dirty="0" smtClean="0"/>
              <a:t>The project has provided the following assistance for reintegration: </a:t>
            </a:r>
          </a:p>
          <a:p>
            <a:pPr>
              <a:lnSpc>
                <a:spcPts val="2163"/>
              </a:lnSpc>
              <a:buFont typeface="Wingdings 2" pitchFamily="18" charset="2"/>
              <a:buNone/>
            </a:pPr>
            <a:r>
              <a:rPr lang="en-GB" sz="1800" dirty="0" smtClean="0"/>
              <a:t>a) Institutional and community support to ensure the well-being and comprehensive development of boys, girls and adolescents in a safe environment. </a:t>
            </a:r>
          </a:p>
          <a:p>
            <a:pPr>
              <a:lnSpc>
                <a:spcPts val="2163"/>
              </a:lnSpc>
              <a:buFont typeface="Wingdings 2" pitchFamily="18" charset="2"/>
              <a:buNone/>
            </a:pPr>
            <a:r>
              <a:rPr lang="en-GB" sz="1800" dirty="0" smtClean="0"/>
              <a:t>b) Assistance in a wide range of aspects, especially education, health and integration. </a:t>
            </a:r>
          </a:p>
          <a:p>
            <a:pPr>
              <a:lnSpc>
                <a:spcPts val="2163"/>
              </a:lnSpc>
              <a:buFont typeface="Wingdings 2" pitchFamily="18" charset="2"/>
              <a:buNone/>
            </a:pPr>
            <a:r>
              <a:rPr lang="en-GB" sz="1800" dirty="0" smtClean="0"/>
              <a:t>c) Supporting the family of the boy, girl or adolescent in the country of origin through vocational training and negotiating micro-credits, with the objective of promoting the </a:t>
            </a:r>
            <a:r>
              <a:rPr lang="en-GB" sz="1800" dirty="0" smtClean="0"/>
              <a:t>improvement of living conditions</a:t>
            </a:r>
            <a:r>
              <a:rPr lang="en-GB" sz="1800" dirty="0" smtClean="0"/>
              <a:t>. </a:t>
            </a:r>
          </a:p>
          <a:p>
            <a:pPr algn="just">
              <a:buFont typeface="Wingdings 2" pitchFamily="18" charset="2"/>
              <a:buNone/>
            </a:pPr>
            <a:endParaRPr lang="en-GB" sz="2000" b="1" i="1" dirty="0" smtClean="0"/>
          </a:p>
          <a:p>
            <a:pPr algn="just">
              <a:buFont typeface="Wingdings 2" pitchFamily="18" charset="2"/>
              <a:buNone/>
            </a:pPr>
            <a:endParaRPr lang="en-GB" sz="2000" b="1" i="1" dirty="0" smtClean="0"/>
          </a:p>
          <a:p>
            <a:pPr algn="just">
              <a:buFont typeface="Wingdings 2" pitchFamily="18" charset="2"/>
              <a:buNone/>
            </a:pPr>
            <a:endParaRPr lang="en-GB" sz="2000" dirty="0" smtClean="0"/>
          </a:p>
        </p:txBody>
      </p:sp>
      <p:pic>
        <p:nvPicPr>
          <p:cNvPr id="4" name="Picture 2"/>
          <p:cNvPicPr>
            <a:picLocks noChangeAspect="1" noChangeArrowheads="1"/>
          </p:cNvPicPr>
          <p:nvPr/>
        </p:nvPicPr>
        <p:blipFill>
          <a:blip r:embed="rId2" cstate="print"/>
          <a:srcRect/>
          <a:stretch>
            <a:fillRect/>
          </a:stretch>
        </p:blipFill>
        <p:spPr bwMode="auto">
          <a:xfrm>
            <a:off x="3419475" y="2276872"/>
            <a:ext cx="1800225" cy="1236662"/>
          </a:xfrm>
          <a:prstGeom prst="rect">
            <a:avLst/>
          </a:prstGeom>
          <a:noFill/>
          <a:ln>
            <a:noFill/>
          </a:ln>
          <a:effectLst>
            <a:outerShdw blurRad="292100" dist="139700" dir="2700000" algn="tl" rotWithShape="0">
              <a:srgbClr val="333333">
                <a:alpha val="65000"/>
              </a:srgbClr>
            </a:outerShdw>
          </a:effectLst>
          <a:extLst/>
        </p:spPr>
      </p:pic>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251520" y="404664"/>
            <a:ext cx="8579296" cy="792088"/>
          </a:xfrm>
        </p:spPr>
        <p:txBody>
          <a:bodyPr anchor="b">
            <a:normAutofit fontScale="90000"/>
          </a:bodyPr>
          <a:lstStyle/>
          <a:p>
            <a:pPr algn="l">
              <a:defRPr/>
            </a:pPr>
            <a:r>
              <a:rPr lang="en-GB" sz="3100" dirty="0" smtClean="0">
                <a:solidFill>
                  <a:schemeClr val="tx1"/>
                </a:solidFill>
                <a:latin typeface="+mn-lt"/>
              </a:rPr>
              <a:t/>
            </a:r>
            <a:br>
              <a:rPr lang="en-GB" sz="3100" dirty="0" smtClean="0">
                <a:solidFill>
                  <a:schemeClr val="tx1"/>
                </a:solidFill>
                <a:latin typeface="+mn-lt"/>
              </a:rPr>
            </a:br>
            <a:r>
              <a:rPr lang="en-GB" sz="3100" dirty="0" smtClean="0">
                <a:solidFill>
                  <a:schemeClr val="tx1"/>
                </a:solidFill>
                <a:latin typeface="+mn-lt"/>
              </a:rPr>
              <a:t/>
            </a:r>
            <a:br>
              <a:rPr lang="en-GB" sz="3100" dirty="0" smtClean="0">
                <a:solidFill>
                  <a:schemeClr val="tx1"/>
                </a:solidFill>
                <a:latin typeface="+mn-lt"/>
              </a:rPr>
            </a:br>
            <a:r>
              <a:rPr lang="en-GB" sz="3100" dirty="0" smtClean="0">
                <a:solidFill>
                  <a:schemeClr val="tx1"/>
                </a:solidFill>
                <a:latin typeface="+mn-lt"/>
              </a:rPr>
              <a:t/>
            </a:r>
            <a:br>
              <a:rPr lang="en-GB" sz="3100" dirty="0" smtClean="0">
                <a:solidFill>
                  <a:schemeClr val="tx1"/>
                </a:solidFill>
                <a:latin typeface="+mn-lt"/>
              </a:rPr>
            </a:br>
            <a:r>
              <a:rPr lang="en-GB" sz="3100" dirty="0" smtClean="0">
                <a:solidFill>
                  <a:schemeClr val="tx1"/>
                </a:solidFill>
                <a:latin typeface="+mn-lt"/>
              </a:rPr>
              <a:t>5. Project for the Reintegration of Returned Migrants and Victims of Trafficking in El Salvador</a:t>
            </a:r>
            <a:endParaRPr lang="en-GB" dirty="0"/>
          </a:p>
        </p:txBody>
      </p:sp>
      <p:sp>
        <p:nvSpPr>
          <p:cNvPr id="8194" name="2 Marcador de contenido"/>
          <p:cNvSpPr>
            <a:spLocks noGrp="1"/>
          </p:cNvSpPr>
          <p:nvPr>
            <p:ph idx="1"/>
          </p:nvPr>
        </p:nvSpPr>
        <p:spPr/>
        <p:txBody>
          <a:bodyPr/>
          <a:lstStyle/>
          <a:p>
            <a:pPr marL="0" indent="0" algn="just" eaLnBrk="1" hangingPunct="1">
              <a:buFont typeface="Wingdings 2" pitchFamily="18" charset="2"/>
              <a:buNone/>
              <a:defRPr/>
            </a:pPr>
            <a:endParaRPr lang="en-GB" sz="1800" dirty="0" smtClean="0"/>
          </a:p>
          <a:p>
            <a:pPr marL="0" indent="0" algn="just" eaLnBrk="1" hangingPunct="1">
              <a:buFont typeface="Wingdings 2" pitchFamily="18" charset="2"/>
              <a:buNone/>
              <a:defRPr/>
            </a:pPr>
            <a:r>
              <a:rPr lang="en-GB" sz="1800" dirty="0" smtClean="0"/>
              <a:t>The programme, which is e</a:t>
            </a:r>
            <a:r>
              <a:rPr lang="en-GB" sz="1800" dirty="0" smtClean="0"/>
              <a:t>xecuted by the International Organization for Migration (IOM) is an important element in accompanying the efforts of the Government of El Salvador to improve the services provided to returned Salvadoran nationals, strengthening the foundations for sustainable assistance and referral.</a:t>
            </a:r>
          </a:p>
          <a:p>
            <a:pPr marL="0" indent="0" algn="just" eaLnBrk="1" hangingPunct="1">
              <a:buFont typeface="Wingdings 2" pitchFamily="18" charset="2"/>
              <a:buNone/>
              <a:defRPr/>
            </a:pPr>
            <a:endParaRPr lang="en-GB" sz="1800" dirty="0" smtClean="0"/>
          </a:p>
          <a:p>
            <a:pPr>
              <a:buFont typeface="Wingdings 2" pitchFamily="18" charset="2"/>
              <a:buNone/>
              <a:defRPr/>
            </a:pPr>
            <a:r>
              <a:rPr lang="en-GB" sz="1800" b="1" dirty="0" smtClean="0"/>
              <a:t>Components:</a:t>
            </a:r>
          </a:p>
          <a:p>
            <a:pPr marL="479425" indent="-342900">
              <a:buFont typeface="Wingdings 2" pitchFamily="18" charset="2"/>
              <a:buNone/>
              <a:defRPr/>
            </a:pPr>
            <a:r>
              <a:rPr lang="en-GB" sz="1800" dirty="0" smtClean="0"/>
              <a:t>1. Component 1: To improve infrastructure and equipment to meet the immediate needs of returned Salvadoran nationals.</a:t>
            </a:r>
          </a:p>
          <a:p>
            <a:pPr>
              <a:buFont typeface="Wingdings 2" pitchFamily="18" charset="2"/>
              <a:buNone/>
              <a:defRPr/>
            </a:pPr>
            <a:r>
              <a:rPr lang="en-GB" sz="1800" dirty="0" smtClean="0"/>
              <a:t>2. Component 2: Technical and operative capacity-building to enable the Department of Assistance to Migrants to provide psychosocial support to returned Salvadorans with special needs. </a:t>
            </a:r>
          </a:p>
          <a:p>
            <a:pPr>
              <a:buFont typeface="Wingdings 2" pitchFamily="18" charset="2"/>
              <a:buNone/>
              <a:defRPr/>
            </a:pPr>
            <a:r>
              <a:rPr lang="en-GB" sz="1800" dirty="0" smtClean="0"/>
              <a:t>3. Component 3: Promoting economic reintegration through productive initiatives.</a:t>
            </a:r>
          </a:p>
          <a:p>
            <a:pPr marL="0" indent="0" algn="just" eaLnBrk="1" hangingPunct="1">
              <a:buFont typeface="Wingdings 2" pitchFamily="18" charset="2"/>
              <a:buNone/>
              <a:defRPr/>
            </a:pPr>
            <a:endParaRPr lang="en-GB" sz="1600" dirty="0" smtClean="0"/>
          </a:p>
          <a:p>
            <a:pPr marL="0" indent="0" algn="just" eaLnBrk="1" hangingPunct="1">
              <a:buFont typeface="Wingdings 2" pitchFamily="18" charset="2"/>
              <a:buNone/>
              <a:defRPr/>
            </a:pPr>
            <a:endParaRPr lang="en-GB" sz="1600" b="1" dirty="0" smtClean="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8313" y="476250"/>
            <a:ext cx="8280400" cy="6048375"/>
          </a:xfrm>
        </p:spPr>
        <p:txBody>
          <a:bodyPr rtlCol="0">
            <a:normAutofit fontScale="92500" lnSpcReduction="10000"/>
          </a:bodyPr>
          <a:lstStyle/>
          <a:p>
            <a:pPr marL="137160" indent="0" eaLnBrk="1" fontAlgn="auto" hangingPunct="1">
              <a:spcAft>
                <a:spcPts val="0"/>
              </a:spcAft>
              <a:buClr>
                <a:schemeClr val="tx1">
                  <a:shade val="95000"/>
                </a:schemeClr>
              </a:buClr>
              <a:buFont typeface="Wingdings 2" pitchFamily="18" charset="2"/>
              <a:buNone/>
              <a:defRPr/>
            </a:pPr>
            <a:r>
              <a:rPr lang="en-GB" sz="2400" b="1" dirty="0" smtClean="0">
                <a:cs typeface="Arial" pitchFamily="34" charset="0"/>
              </a:rPr>
              <a:t>Achievements of the Project for the Reintegration of Returned Migrants and Victims of Trafficking in </a:t>
            </a:r>
            <a:r>
              <a:rPr lang="en-GB" sz="2400" b="1" dirty="0" smtClean="0"/>
              <a:t>El Salvador</a:t>
            </a:r>
          </a:p>
          <a:p>
            <a:pPr marL="137160" indent="0" eaLnBrk="1" fontAlgn="auto" hangingPunct="1">
              <a:spcAft>
                <a:spcPts val="0"/>
              </a:spcAft>
              <a:buClr>
                <a:schemeClr val="tx1">
                  <a:shade val="95000"/>
                </a:schemeClr>
              </a:buClr>
              <a:buFont typeface="Wingdings 2" pitchFamily="18" charset="2"/>
              <a:buNone/>
              <a:defRPr/>
            </a:pPr>
            <a:endParaRPr lang="en-GB" sz="2400" b="1" dirty="0" smtClean="0"/>
          </a:p>
          <a:p>
            <a:pPr marL="137160" indent="0" eaLnBrk="1" fontAlgn="auto" hangingPunct="1">
              <a:spcAft>
                <a:spcPts val="0"/>
              </a:spcAft>
              <a:buClr>
                <a:schemeClr val="tx1">
                  <a:shade val="95000"/>
                </a:schemeClr>
              </a:buClr>
              <a:buFont typeface="Wingdings 2" pitchFamily="18" charset="2"/>
              <a:buNone/>
              <a:defRPr/>
            </a:pPr>
            <a:r>
              <a:rPr lang="en-GB" sz="2400" b="1" dirty="0" smtClean="0"/>
              <a:t>Benefits for Migrants</a:t>
            </a:r>
            <a:r>
              <a:rPr lang="en-GB" sz="2400" dirty="0" smtClean="0">
                <a:cs typeface="Arial" pitchFamily="34" charset="0"/>
              </a:rPr>
              <a:t>:</a:t>
            </a:r>
          </a:p>
          <a:p>
            <a:pPr marL="480060" indent="-342900" eaLnBrk="1" fontAlgn="auto" hangingPunct="1">
              <a:spcAft>
                <a:spcPts val="0"/>
              </a:spcAft>
              <a:buClr>
                <a:schemeClr val="tx1">
                  <a:shade val="95000"/>
                </a:schemeClr>
              </a:buClr>
              <a:buFontTx/>
              <a:buChar char="-"/>
              <a:defRPr/>
            </a:pPr>
            <a:endParaRPr lang="en-GB" sz="2000" dirty="0" smtClean="0">
              <a:cs typeface="Arial" pitchFamily="34" charset="0"/>
            </a:endParaRPr>
          </a:p>
          <a:p>
            <a:pPr marL="480060" indent="-342900" eaLnBrk="1" fontAlgn="auto" hangingPunct="1">
              <a:spcAft>
                <a:spcPts val="0"/>
              </a:spcAft>
              <a:buClr>
                <a:schemeClr val="tx1">
                  <a:shade val="95000"/>
                </a:schemeClr>
              </a:buClr>
              <a:buFontTx/>
              <a:buChar char="-"/>
              <a:defRPr/>
            </a:pPr>
            <a:endParaRPr lang="en-GB" sz="2000" dirty="0" smtClean="0">
              <a:cs typeface="Arial" pitchFamily="34" charset="0"/>
            </a:endParaRPr>
          </a:p>
          <a:p>
            <a:pPr marL="480060" indent="-342900" eaLnBrk="1" fontAlgn="auto" hangingPunct="1">
              <a:spcAft>
                <a:spcPts val="0"/>
              </a:spcAft>
              <a:buClr>
                <a:schemeClr val="tx1">
                  <a:shade val="95000"/>
                </a:schemeClr>
              </a:buClr>
              <a:buFontTx/>
              <a:buChar char="-"/>
              <a:defRPr/>
            </a:pPr>
            <a:r>
              <a:rPr lang="en-GB" sz="2000" dirty="0" smtClean="0">
                <a:cs typeface="Arial" pitchFamily="34" charset="0"/>
              </a:rPr>
              <a:t>1000 pairs of shoes;</a:t>
            </a:r>
          </a:p>
          <a:p>
            <a:pPr marL="480060" indent="-342900" eaLnBrk="1" fontAlgn="auto" hangingPunct="1">
              <a:spcAft>
                <a:spcPts val="0"/>
              </a:spcAft>
              <a:buClr>
                <a:schemeClr val="tx1">
                  <a:shade val="95000"/>
                </a:schemeClr>
              </a:buClr>
              <a:buFontTx/>
              <a:buChar char="-"/>
              <a:defRPr/>
            </a:pPr>
            <a:r>
              <a:rPr lang="en-GB" sz="2000" dirty="0" smtClean="0">
                <a:cs typeface="Arial" pitchFamily="34" charset="0"/>
              </a:rPr>
              <a:t>1000 shirts;</a:t>
            </a:r>
          </a:p>
          <a:p>
            <a:pPr marL="480060" indent="-342900" eaLnBrk="1" fontAlgn="auto" hangingPunct="1">
              <a:spcAft>
                <a:spcPts val="0"/>
              </a:spcAft>
              <a:buClr>
                <a:schemeClr val="tx1">
                  <a:shade val="95000"/>
                </a:schemeClr>
              </a:buClr>
              <a:buFontTx/>
              <a:buChar char="-"/>
              <a:defRPr/>
            </a:pPr>
            <a:r>
              <a:rPr lang="en-GB" sz="2000" dirty="0" smtClean="0">
                <a:cs typeface="Arial" pitchFamily="34" charset="0"/>
              </a:rPr>
              <a:t>1000 personal hygiene kits;</a:t>
            </a:r>
          </a:p>
          <a:p>
            <a:pPr marL="480060" indent="-342900" eaLnBrk="1" fontAlgn="auto" hangingPunct="1">
              <a:spcAft>
                <a:spcPts val="0"/>
              </a:spcAft>
              <a:buClr>
                <a:schemeClr val="tx1">
                  <a:shade val="95000"/>
                </a:schemeClr>
              </a:buClr>
              <a:buFontTx/>
              <a:buChar char="-"/>
              <a:defRPr/>
            </a:pPr>
            <a:r>
              <a:rPr lang="en-GB" sz="2000" dirty="0" smtClean="0">
                <a:cs typeface="Arial" pitchFamily="34" charset="0"/>
              </a:rPr>
              <a:t>1000 basic food baskets;</a:t>
            </a:r>
          </a:p>
          <a:p>
            <a:pPr marL="480060" indent="-342900" eaLnBrk="1" fontAlgn="auto" hangingPunct="1">
              <a:spcAft>
                <a:spcPts val="0"/>
              </a:spcAft>
              <a:buClr>
                <a:schemeClr val="tx1">
                  <a:shade val="95000"/>
                </a:schemeClr>
              </a:buClr>
              <a:buFontTx/>
              <a:buChar char="-"/>
              <a:defRPr/>
            </a:pPr>
            <a:r>
              <a:rPr lang="en-GB" sz="2000" dirty="0" smtClean="0">
                <a:cs typeface="Arial" pitchFamily="34" charset="0"/>
              </a:rPr>
              <a:t>1000 toy kits;</a:t>
            </a:r>
          </a:p>
          <a:p>
            <a:pPr marL="480060" indent="-342900" eaLnBrk="1" fontAlgn="auto" hangingPunct="1">
              <a:spcAft>
                <a:spcPts val="0"/>
              </a:spcAft>
              <a:buClr>
                <a:schemeClr val="tx1">
                  <a:shade val="95000"/>
                </a:schemeClr>
              </a:buClr>
              <a:buFontTx/>
              <a:buChar char="-"/>
              <a:defRPr/>
            </a:pPr>
            <a:r>
              <a:rPr lang="en-GB" sz="2000" dirty="0" smtClean="0">
                <a:cs typeface="Arial" pitchFamily="34" charset="0"/>
              </a:rPr>
              <a:t>17 scholarships for vocational courses;</a:t>
            </a:r>
          </a:p>
          <a:p>
            <a:pPr marL="480060" indent="-342900" eaLnBrk="1" fontAlgn="auto" hangingPunct="1">
              <a:spcAft>
                <a:spcPts val="0"/>
              </a:spcAft>
              <a:buClr>
                <a:schemeClr val="tx1">
                  <a:shade val="95000"/>
                </a:schemeClr>
              </a:buClr>
              <a:buFontTx/>
              <a:buChar char="-"/>
              <a:defRPr/>
            </a:pPr>
            <a:r>
              <a:rPr lang="en-GB" sz="2000" dirty="0" smtClean="0"/>
              <a:t>20 Salvadorans, selected due to their particular situation and accompanied in a psychosocial reintegration process,  reintegrated into productive life and received support to start their own business;</a:t>
            </a:r>
            <a:endParaRPr lang="en-GB" sz="2000" dirty="0" smtClean="0">
              <a:cs typeface="Arial" pitchFamily="34" charset="0"/>
            </a:endParaRPr>
          </a:p>
          <a:p>
            <a:pPr marL="480060" indent="-342900" eaLnBrk="1" fontAlgn="auto" hangingPunct="1">
              <a:spcAft>
                <a:spcPts val="0"/>
              </a:spcAft>
              <a:buClr>
                <a:schemeClr val="tx1">
                  <a:shade val="95000"/>
                </a:schemeClr>
              </a:buClr>
              <a:buFontTx/>
              <a:buChar char="-"/>
              <a:defRPr/>
            </a:pPr>
            <a:r>
              <a:rPr lang="en-GB" sz="2000" dirty="0" smtClean="0">
                <a:cs typeface="Arial" pitchFamily="34" charset="0"/>
              </a:rPr>
              <a:t>Counselling;</a:t>
            </a:r>
          </a:p>
          <a:p>
            <a:pPr marL="480060" indent="-342900" eaLnBrk="1" fontAlgn="auto" hangingPunct="1">
              <a:spcAft>
                <a:spcPts val="0"/>
              </a:spcAft>
              <a:buClr>
                <a:schemeClr val="tx1">
                  <a:shade val="95000"/>
                </a:schemeClr>
              </a:buClr>
              <a:buFontTx/>
              <a:buChar char="-"/>
              <a:defRPr/>
            </a:pPr>
            <a:r>
              <a:rPr lang="en-GB" sz="2000" dirty="0" smtClean="0">
                <a:cs typeface="Arial" pitchFamily="34" charset="0"/>
              </a:rPr>
              <a:t>Improving infrastructure for immediate assistance;</a:t>
            </a:r>
          </a:p>
          <a:p>
            <a:pPr marL="480060" indent="-342900" eaLnBrk="1" fontAlgn="auto" hangingPunct="1">
              <a:spcAft>
                <a:spcPts val="0"/>
              </a:spcAft>
              <a:buClr>
                <a:schemeClr val="tx1">
                  <a:shade val="95000"/>
                </a:schemeClr>
              </a:buClr>
              <a:buFontTx/>
              <a:buChar char="-"/>
              <a:defRPr/>
            </a:pPr>
            <a:r>
              <a:rPr lang="en-GB" sz="2000" dirty="0" smtClean="0">
                <a:cs typeface="Arial" pitchFamily="34" charset="0"/>
              </a:rPr>
              <a:t>Prescription drugs.</a:t>
            </a:r>
            <a:endParaRPr lang="en-GB" sz="2000" dirty="0" smtClean="0">
              <a:cs typeface="Arial" pitchFamily="34" charset="0"/>
            </a:endParaRPr>
          </a:p>
          <a:p>
            <a:pPr marL="137160" indent="0" eaLnBrk="1" fontAlgn="auto" hangingPunct="1">
              <a:spcAft>
                <a:spcPts val="0"/>
              </a:spcAft>
              <a:buClr>
                <a:schemeClr val="tx1">
                  <a:shade val="95000"/>
                </a:schemeClr>
              </a:buClr>
              <a:buFont typeface="Wingdings 2" pitchFamily="18" charset="2"/>
              <a:buNone/>
              <a:defRPr/>
            </a:pPr>
            <a:endParaRPr lang="en-GB" sz="2000" dirty="0" smtClean="0">
              <a:cs typeface="Arial" pitchFamily="34" charset="0"/>
            </a:endParaRPr>
          </a:p>
        </p:txBody>
      </p:sp>
      <p:pic>
        <p:nvPicPr>
          <p:cNvPr id="8" name="Picture 5"/>
          <p:cNvPicPr>
            <a:picLocks noChangeAspect="1" noChangeArrowheads="1"/>
          </p:cNvPicPr>
          <p:nvPr/>
        </p:nvPicPr>
        <p:blipFill>
          <a:blip r:embed="rId3" cstate="print">
            <a:extLst/>
          </a:blip>
          <a:srcRect/>
          <a:stretch>
            <a:fillRect/>
          </a:stretch>
        </p:blipFill>
        <p:spPr bwMode="auto">
          <a:xfrm>
            <a:off x="3863831" y="1914472"/>
            <a:ext cx="2730500" cy="1931987"/>
          </a:xfrm>
          <a:prstGeom prst="rect">
            <a:avLst/>
          </a:prstGeom>
          <a:ln>
            <a:noFill/>
          </a:ln>
          <a:effectLst>
            <a:softEdge rad="112500"/>
          </a:effectLst>
        </p:spPr>
      </p:pic>
      <p:pic>
        <p:nvPicPr>
          <p:cNvPr id="8198" name="Picture 6" descr="E:\fotos sandra\DSC00021.JPG"/>
          <p:cNvPicPr>
            <a:picLocks noChangeAspect="1" noChangeArrowheads="1"/>
          </p:cNvPicPr>
          <p:nvPr/>
        </p:nvPicPr>
        <p:blipFill>
          <a:blip r:embed="rId4" cstate="print">
            <a:extLst/>
          </a:blip>
          <a:srcRect/>
          <a:stretch>
            <a:fillRect/>
          </a:stretch>
        </p:blipFill>
        <p:spPr bwMode="auto">
          <a:xfrm>
            <a:off x="6200594" y="1556792"/>
            <a:ext cx="1458285" cy="1940144"/>
          </a:xfrm>
          <a:prstGeom prst="rect">
            <a:avLst/>
          </a:prstGeom>
          <a:ln>
            <a:noFill/>
          </a:ln>
          <a:effectLst>
            <a:softEdge rad="112500"/>
          </a:effectLst>
          <a:extLst/>
        </p:spPr>
      </p:pic>
      <p:pic>
        <p:nvPicPr>
          <p:cNvPr id="8199" name="Picture 7" descr="E:\fotos sandra\DSC05534.JPG"/>
          <p:cNvPicPr>
            <a:picLocks noChangeAspect="1" noChangeArrowheads="1"/>
          </p:cNvPicPr>
          <p:nvPr/>
        </p:nvPicPr>
        <p:blipFill>
          <a:blip r:embed="rId5" cstate="print">
            <a:extLst/>
          </a:blip>
          <a:srcRect/>
          <a:stretch>
            <a:fillRect/>
          </a:stretch>
        </p:blipFill>
        <p:spPr bwMode="auto">
          <a:xfrm>
            <a:off x="6876256" y="2636912"/>
            <a:ext cx="1558612" cy="1165176"/>
          </a:xfrm>
          <a:prstGeom prst="rect">
            <a:avLst/>
          </a:prstGeom>
          <a:ln>
            <a:noFill/>
          </a:ln>
          <a:effectLst>
            <a:softEdge rad="112500"/>
          </a:effectLst>
          <a:extLst/>
        </p:spPr>
      </p:pic>
      <p:pic>
        <p:nvPicPr>
          <p:cNvPr id="8200" name="Picture 8" descr="E:\fotos sandra\DSC05494.JPG"/>
          <p:cNvPicPr>
            <a:picLocks noChangeAspect="1" noChangeArrowheads="1"/>
          </p:cNvPicPr>
          <p:nvPr/>
        </p:nvPicPr>
        <p:blipFill>
          <a:blip r:embed="rId6" cstate="print">
            <a:extLst/>
          </a:blip>
          <a:srcRect/>
          <a:stretch>
            <a:fillRect/>
          </a:stretch>
        </p:blipFill>
        <p:spPr bwMode="auto">
          <a:xfrm>
            <a:off x="5280479" y="2848701"/>
            <a:ext cx="1649257" cy="1232940"/>
          </a:xfrm>
          <a:prstGeom prst="rect">
            <a:avLst/>
          </a:prstGeom>
          <a:ln>
            <a:noFill/>
          </a:ln>
          <a:effectLst>
            <a:softEdge rad="112500"/>
          </a:effectLst>
          <a:extLst/>
        </p:spPr>
      </p:pic>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2 Marcador de contenido"/>
          <p:cNvSpPr>
            <a:spLocks noGrp="1"/>
          </p:cNvSpPr>
          <p:nvPr>
            <p:ph idx="1"/>
          </p:nvPr>
        </p:nvSpPr>
        <p:spPr>
          <a:xfrm>
            <a:off x="457200" y="2536304"/>
            <a:ext cx="8229600" cy="1972816"/>
          </a:xfrm>
        </p:spPr>
        <p:txBody>
          <a:bodyPr/>
          <a:lstStyle/>
          <a:p>
            <a:pPr marL="0" indent="0" algn="ctr" eaLnBrk="1" hangingPunct="1">
              <a:buFont typeface="Arial" charset="0"/>
              <a:buNone/>
            </a:pPr>
            <a:r>
              <a:rPr lang="en-GB" sz="8000" b="1" dirty="0" smtClean="0"/>
              <a:t>THANK YOU</a:t>
            </a:r>
            <a:endParaRPr lang="en-GB" sz="8000" b="1" dirty="0" smtClean="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defRPr/>
            </a:pPr>
            <a:r>
              <a:rPr lang="en-GB" dirty="0" smtClean="0">
                <a:solidFill>
                  <a:schemeClr val="tx1"/>
                </a:solidFill>
                <a:latin typeface="+mn-lt"/>
              </a:rPr>
              <a:t>Contents</a:t>
            </a:r>
            <a:endParaRPr lang="en-GB" dirty="0">
              <a:solidFill>
                <a:schemeClr val="tx1"/>
              </a:solidFill>
              <a:latin typeface="+mn-lt"/>
            </a:endParaRPr>
          </a:p>
        </p:txBody>
      </p:sp>
      <p:sp>
        <p:nvSpPr>
          <p:cNvPr id="3" name="2 Marcador de contenido"/>
          <p:cNvSpPr>
            <a:spLocks noGrp="1"/>
          </p:cNvSpPr>
          <p:nvPr>
            <p:ph idx="1"/>
          </p:nvPr>
        </p:nvSpPr>
        <p:spPr>
          <a:xfrm>
            <a:off x="457200" y="1484784"/>
            <a:ext cx="8229600" cy="5184576"/>
          </a:xfrm>
        </p:spPr>
        <p:txBody>
          <a:bodyPr/>
          <a:lstStyle/>
          <a:p>
            <a:pPr marL="593725" indent="-457200">
              <a:buFont typeface="Wingdings 2" pitchFamily="18" charset="2"/>
              <a:buNone/>
              <a:defRPr/>
            </a:pPr>
            <a:r>
              <a:rPr lang="en-GB" sz="2000" dirty="0" smtClean="0"/>
              <a:t>1. The Context in El Salvador</a:t>
            </a:r>
          </a:p>
          <a:p>
            <a:pPr marL="593725" indent="-457200">
              <a:buFont typeface="Wingdings 2" pitchFamily="18" charset="2"/>
              <a:buAutoNum type="arabicPeriod"/>
              <a:defRPr/>
            </a:pPr>
            <a:endParaRPr lang="en-GB" sz="2000" dirty="0" smtClean="0"/>
          </a:p>
          <a:p>
            <a:pPr marL="593725" indent="-457200">
              <a:buFont typeface="Wingdings 2" pitchFamily="18" charset="2"/>
              <a:buNone/>
              <a:defRPr/>
            </a:pPr>
            <a:r>
              <a:rPr lang="en-GB" sz="2000" dirty="0" smtClean="0"/>
              <a:t>2. Special Law for the Protection and Development of Salvadoran Migrants and their Families</a:t>
            </a:r>
          </a:p>
          <a:p>
            <a:pPr marL="593725" indent="-457200">
              <a:buFont typeface="Wingdings 2" pitchFamily="18" charset="2"/>
              <a:buNone/>
              <a:defRPr/>
            </a:pPr>
            <a:endParaRPr lang="en-GB" sz="2000" dirty="0" smtClean="0"/>
          </a:p>
          <a:p>
            <a:pPr marL="593725" indent="-457200">
              <a:buFont typeface="Wingdings 2" pitchFamily="18" charset="2"/>
              <a:buNone/>
              <a:defRPr/>
            </a:pPr>
            <a:r>
              <a:rPr lang="en-GB" sz="2000" dirty="0" smtClean="0"/>
              <a:t>3. </a:t>
            </a:r>
            <a:r>
              <a:rPr lang="en-GB" sz="2000" dirty="0" smtClean="0">
                <a:cs typeface="Arial" pitchFamily="34" charset="0"/>
              </a:rPr>
              <a:t>National Council for the Protection and Development of Salvadoran Migrants and their Families </a:t>
            </a:r>
            <a:r>
              <a:rPr lang="en-GB" sz="2000" dirty="0" smtClean="0">
                <a:cs typeface="Arial" pitchFamily="34" charset="0"/>
              </a:rPr>
              <a:t>(CONMIGRANTES)</a:t>
            </a:r>
          </a:p>
          <a:p>
            <a:pPr marL="593725" indent="-457200">
              <a:buFont typeface="Wingdings 2" pitchFamily="18" charset="2"/>
              <a:buNone/>
              <a:defRPr/>
            </a:pPr>
            <a:endParaRPr lang="en-GB" sz="2000" dirty="0" smtClean="0">
              <a:cs typeface="Arial" pitchFamily="34" charset="0"/>
            </a:endParaRPr>
          </a:p>
          <a:p>
            <a:pPr marL="593725" indent="-457200">
              <a:buFont typeface="Wingdings 2" pitchFamily="18" charset="2"/>
              <a:buNone/>
              <a:defRPr/>
            </a:pPr>
            <a:r>
              <a:rPr lang="en-GB" sz="2000" dirty="0" smtClean="0">
                <a:cs typeface="Arial" pitchFamily="34" charset="0"/>
              </a:rPr>
              <a:t>4. </a:t>
            </a:r>
            <a:r>
              <a:rPr lang="en-GB" sz="2000" dirty="0">
                <a:cs typeface="Arial" pitchFamily="34" charset="0"/>
              </a:rPr>
              <a:t>P</a:t>
            </a:r>
            <a:r>
              <a:rPr lang="en-GB" sz="2000" dirty="0" smtClean="0">
                <a:cs typeface="Arial" pitchFamily="34" charset="0"/>
              </a:rPr>
              <a:t>roject for the Return </a:t>
            </a:r>
            <a:r>
              <a:rPr lang="en-GB" sz="2000" dirty="0" smtClean="0">
                <a:cs typeface="Arial" pitchFamily="34" charset="0"/>
              </a:rPr>
              <a:t>and Reintegration of Unaccompanied </a:t>
            </a:r>
            <a:r>
              <a:rPr lang="en-GB" sz="2000" dirty="0">
                <a:cs typeface="Arial" pitchFamily="34" charset="0"/>
              </a:rPr>
              <a:t>M</a:t>
            </a:r>
            <a:r>
              <a:rPr lang="en-GB" sz="2000" dirty="0" smtClean="0">
                <a:cs typeface="Arial" pitchFamily="34" charset="0"/>
              </a:rPr>
              <a:t>igrant </a:t>
            </a:r>
            <a:r>
              <a:rPr lang="en-GB" sz="2000" dirty="0">
                <a:cs typeface="Arial" pitchFamily="34" charset="0"/>
              </a:rPr>
              <a:t>B</a:t>
            </a:r>
            <a:r>
              <a:rPr lang="en-GB" sz="2000" dirty="0" smtClean="0">
                <a:cs typeface="Arial" pitchFamily="34" charset="0"/>
              </a:rPr>
              <a:t>oys, Girls and Adolescents, executed by IOM with funds from the United States</a:t>
            </a:r>
            <a:endParaRPr lang="en-GB" sz="2000" dirty="0" smtClean="0"/>
          </a:p>
          <a:p>
            <a:pPr marL="593725" indent="-457200">
              <a:buFont typeface="Wingdings 2" pitchFamily="18" charset="2"/>
              <a:buNone/>
              <a:defRPr/>
            </a:pPr>
            <a:r>
              <a:rPr lang="en-GB" sz="2000" dirty="0" smtClean="0"/>
              <a:t>	</a:t>
            </a:r>
            <a:endParaRPr lang="en-GB" sz="2000" dirty="0" smtClean="0">
              <a:cs typeface="Arial" pitchFamily="34" charset="0"/>
            </a:endParaRPr>
          </a:p>
          <a:p>
            <a:pPr marL="594360" indent="-457200" eaLnBrk="1" fontAlgn="auto" hangingPunct="1">
              <a:spcAft>
                <a:spcPts val="0"/>
              </a:spcAft>
              <a:buClr>
                <a:schemeClr val="tx1">
                  <a:shade val="95000"/>
                </a:schemeClr>
              </a:buClr>
              <a:buFont typeface="Wingdings 2" pitchFamily="18" charset="2"/>
              <a:buNone/>
              <a:defRPr/>
            </a:pPr>
            <a:r>
              <a:rPr lang="en-GB" sz="2000" dirty="0" smtClean="0">
                <a:cs typeface="Arial" pitchFamily="34" charset="0"/>
              </a:rPr>
              <a:t>5.  </a:t>
            </a:r>
            <a:r>
              <a:rPr lang="en-GB" sz="2000" dirty="0">
                <a:cs typeface="Arial" pitchFamily="34" charset="0"/>
              </a:rPr>
              <a:t>P</a:t>
            </a:r>
            <a:r>
              <a:rPr lang="en-GB" sz="2000" dirty="0" smtClean="0">
                <a:cs typeface="Arial" pitchFamily="34" charset="0"/>
              </a:rPr>
              <a:t>roject for the Reintegration of Returned </a:t>
            </a:r>
            <a:r>
              <a:rPr lang="en-GB" sz="2000" dirty="0">
                <a:cs typeface="Arial" pitchFamily="34" charset="0"/>
              </a:rPr>
              <a:t>M</a:t>
            </a:r>
            <a:r>
              <a:rPr lang="en-GB" sz="2000" dirty="0" smtClean="0">
                <a:cs typeface="Arial" pitchFamily="34" charset="0"/>
              </a:rPr>
              <a:t>igrants and Victims of Trafficking in El Salvador, executed by IOM with funds from Canada</a:t>
            </a:r>
            <a:endParaRPr lang="en-GB" sz="2000" dirty="0" smtClean="0"/>
          </a:p>
          <a:p>
            <a:pPr>
              <a:buFont typeface="Wingdings 2" pitchFamily="18" charset="2"/>
              <a:buNone/>
              <a:defRPr/>
            </a:pPr>
            <a:endParaRPr lang="en-GB" sz="20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2 Marcador de contenido"/>
          <p:cNvSpPr>
            <a:spLocks noGrp="1"/>
          </p:cNvSpPr>
          <p:nvPr>
            <p:ph idx="1"/>
          </p:nvPr>
        </p:nvSpPr>
        <p:spPr>
          <a:xfrm>
            <a:off x="468313" y="404813"/>
            <a:ext cx="8280400" cy="6048375"/>
          </a:xfrm>
        </p:spPr>
        <p:txBody>
          <a:bodyPr/>
          <a:lstStyle/>
          <a:p>
            <a:pPr algn="ctr" eaLnBrk="1" hangingPunct="1">
              <a:buFont typeface="Arial" charset="0"/>
              <a:buNone/>
              <a:defRPr/>
            </a:pPr>
            <a:endParaRPr lang="en-GB" sz="3200" b="1" dirty="0" smtClean="0"/>
          </a:p>
          <a:p>
            <a:pPr algn="ctr" eaLnBrk="1" hangingPunct="1">
              <a:buFont typeface="Arial" charset="0"/>
              <a:buNone/>
              <a:defRPr/>
            </a:pPr>
            <a:endParaRPr lang="en-GB" sz="3200" b="1" dirty="0" smtClean="0"/>
          </a:p>
          <a:p>
            <a:pPr algn="ctr" eaLnBrk="1" hangingPunct="1">
              <a:buFont typeface="Arial" charset="0"/>
              <a:buNone/>
              <a:defRPr/>
            </a:pPr>
            <a:r>
              <a:rPr lang="en-GB" sz="3200" b="1" dirty="0" smtClean="0"/>
              <a:t>The Context in El Salvador</a:t>
            </a:r>
            <a:endParaRPr lang="en-GB" sz="2000" b="1" dirty="0" smtClean="0"/>
          </a:p>
          <a:p>
            <a:pPr marL="136525" indent="0" eaLnBrk="1" hangingPunct="1">
              <a:buFont typeface="Wingdings 2" pitchFamily="18" charset="2"/>
              <a:buNone/>
              <a:defRPr/>
            </a:pPr>
            <a:endParaRPr lang="en-GB" sz="2000" dirty="0" smtClean="0"/>
          </a:p>
          <a:p>
            <a:pPr marL="136525" indent="0" algn="just" eaLnBrk="1" hangingPunct="1">
              <a:buFont typeface="Wingdings 2" pitchFamily="18" charset="2"/>
              <a:buNone/>
              <a:defRPr/>
            </a:pPr>
            <a:r>
              <a:rPr lang="en-GB" sz="2000" dirty="0" smtClean="0"/>
              <a:t>El Salvador currently faces the challenge of addressing one of the realities </a:t>
            </a:r>
            <a:r>
              <a:rPr lang="en-GB" sz="2000" dirty="0" smtClean="0"/>
              <a:t>of the context of migration in El Salvador: providing assistance to migrant populations returning by air and land, and providing assistance and protection to victims of the crime of trafficking in persons and refugee status applicants, with a special focus on boys, girls and adolescents. </a:t>
            </a:r>
            <a:r>
              <a:rPr lang="en-GB" sz="2000" dirty="0" smtClean="0"/>
              <a:t>Within this context, favourable conditions need to be gradually and progressively established for the social, labour and economic integration of the returned migrants.</a:t>
            </a:r>
            <a:endParaRPr lang="en-GB" sz="2000" dirty="0" smtClean="0"/>
          </a:p>
        </p:txBody>
      </p:sp>
      <p:pic>
        <p:nvPicPr>
          <p:cNvPr id="4099" name="Picture 3" descr="C:\Documents and Settings\Administrador\Mis documentos\Mis imágenes\DSC00565.JPG"/>
          <p:cNvPicPr>
            <a:picLocks noChangeAspect="1" noChangeArrowheads="1"/>
          </p:cNvPicPr>
          <p:nvPr/>
        </p:nvPicPr>
        <p:blipFill>
          <a:blip r:embed="rId2" cstate="print">
            <a:extLst/>
          </a:blip>
          <a:srcRect/>
          <a:stretch>
            <a:fillRect/>
          </a:stretch>
        </p:blipFill>
        <p:spPr bwMode="auto">
          <a:xfrm>
            <a:off x="683568" y="476672"/>
            <a:ext cx="1512168" cy="2012452"/>
          </a:xfrm>
          <a:prstGeom prst="rect">
            <a:avLst/>
          </a:prstGeom>
          <a:ln>
            <a:noFill/>
          </a:ln>
          <a:effectLst>
            <a:softEdge rad="112500"/>
          </a:effectLst>
          <a:extLst/>
        </p:spPr>
      </p:pic>
      <p:pic>
        <p:nvPicPr>
          <p:cNvPr id="4" name="3 Imagen" descr="DSC01432.JPG"/>
          <p:cNvPicPr>
            <a:picLocks noChangeAspect="1"/>
          </p:cNvPicPr>
          <p:nvPr/>
        </p:nvPicPr>
        <p:blipFill>
          <a:blip r:embed="rId3" cstate="print"/>
          <a:stretch>
            <a:fillRect/>
          </a:stretch>
        </p:blipFill>
        <p:spPr>
          <a:xfrm>
            <a:off x="6696076" y="5072075"/>
            <a:ext cx="2155722" cy="1428760"/>
          </a:xfrm>
          <a:prstGeom prst="rect">
            <a:avLst/>
          </a:prstGeom>
          <a:ln>
            <a:noFill/>
          </a:ln>
          <a:effectLst>
            <a:softEdge rad="112500"/>
          </a:effectLst>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defRPr/>
            </a:pPr>
            <a:r>
              <a:rPr lang="en-GB" sz="2000" dirty="0" smtClean="0"/>
              <a:t>STATISTICAL DATA</a:t>
            </a:r>
            <a:br>
              <a:rPr lang="en-GB" sz="2000" dirty="0" smtClean="0"/>
            </a:br>
            <a:r>
              <a:rPr lang="en-GB" sz="2000" dirty="0" smtClean="0"/>
              <a:t>MIGRANTS RETURNED BY AIR AND LAND IN 2012 AND </a:t>
            </a:r>
            <a:br>
              <a:rPr lang="en-GB" sz="2000" dirty="0" smtClean="0"/>
            </a:br>
            <a:r>
              <a:rPr lang="en-GB" sz="2000" dirty="0" smtClean="0"/>
              <a:t>JANUARY-JUNE 2013</a:t>
            </a:r>
            <a:br>
              <a:rPr lang="en-GB" sz="2000" dirty="0" smtClean="0"/>
            </a:br>
            <a:r>
              <a:rPr lang="en-GB" sz="2000" dirty="0" smtClean="0"/>
              <a:t>Source</a:t>
            </a:r>
            <a:r>
              <a:rPr lang="en-GB" sz="1800" dirty="0" smtClean="0"/>
              <a:t>: GENERAL DIRECTORATE OF MIGRATION AND IMMIGRATION</a:t>
            </a:r>
            <a:endParaRPr lang="en-GB" sz="1800" dirty="0"/>
          </a:p>
        </p:txBody>
      </p:sp>
      <p:graphicFrame>
        <p:nvGraphicFramePr>
          <p:cNvPr id="4" name="Content Placeholder 4"/>
          <p:cNvGraphicFramePr>
            <a:graphicFrameLocks noGrp="1"/>
          </p:cNvGraphicFramePr>
          <p:nvPr>
            <p:ph idx="1"/>
            <p:extLst>
              <p:ext uri="{D42A27DB-BD31-4B8C-83A1-F6EECF244321}">
                <p14:modId xmlns:p14="http://schemas.microsoft.com/office/powerpoint/2010/main" val="263159598"/>
              </p:ext>
            </p:extLst>
          </p:nvPr>
        </p:nvGraphicFramePr>
        <p:xfrm>
          <a:off x="457200" y="1643049"/>
          <a:ext cx="8229600" cy="46656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428604"/>
            <a:ext cx="8291264" cy="1488228"/>
          </a:xfrm>
        </p:spPr>
        <p:txBody>
          <a:bodyPr>
            <a:normAutofit/>
          </a:bodyPr>
          <a:lstStyle/>
          <a:p>
            <a:pPr>
              <a:defRPr/>
            </a:pPr>
            <a:r>
              <a:rPr lang="en-GB" sz="2800" dirty="0" smtClean="0"/>
              <a:t>SPECIAL LAW FOR THE PROTECTION OF SALVADORAN MIGRANTS AND THEIR FAMILIES </a:t>
            </a:r>
            <a:r>
              <a:rPr lang="en-GB" sz="2800" dirty="0" smtClean="0"/>
              <a:t>(CONMIGRANTES)</a:t>
            </a:r>
            <a:endParaRPr lang="en-GB" sz="2800" dirty="0"/>
          </a:p>
        </p:txBody>
      </p:sp>
      <p:sp>
        <p:nvSpPr>
          <p:cNvPr id="7171" name="2 Marcador de contenido"/>
          <p:cNvSpPr>
            <a:spLocks noGrp="1"/>
          </p:cNvSpPr>
          <p:nvPr>
            <p:ph idx="1"/>
          </p:nvPr>
        </p:nvSpPr>
        <p:spPr>
          <a:xfrm>
            <a:off x="457200" y="2000250"/>
            <a:ext cx="8229600" cy="4597102"/>
          </a:xfrm>
        </p:spPr>
        <p:txBody>
          <a:bodyPr/>
          <a:lstStyle/>
          <a:p>
            <a:pPr algn="ctr">
              <a:buFont typeface="Wingdings 2" pitchFamily="18" charset="2"/>
              <a:buNone/>
              <a:defRPr/>
            </a:pPr>
            <a:endParaRPr lang="en-GB" sz="2000" b="1" dirty="0" smtClean="0"/>
          </a:p>
          <a:p>
            <a:pPr algn="just">
              <a:buFont typeface="Wingdings 2" pitchFamily="18" charset="2"/>
              <a:buNone/>
              <a:defRPr/>
            </a:pPr>
            <a:r>
              <a:rPr lang="en-GB" sz="1600" dirty="0" smtClean="0"/>
              <a:t>. </a:t>
            </a:r>
            <a:r>
              <a:rPr lang="en-GB" sz="2000" dirty="0" smtClean="0"/>
              <a:t>Legislative Decree No. 655 (March 17, 2011)</a:t>
            </a:r>
          </a:p>
          <a:p>
            <a:pPr marL="342900" indent="-342900" algn="just">
              <a:buFont typeface="Wingdings 2" pitchFamily="18" charset="2"/>
              <a:buAutoNum type="alphaUcParenR"/>
              <a:defRPr/>
            </a:pPr>
            <a:r>
              <a:rPr lang="en-GB" sz="2000" dirty="0" smtClean="0"/>
              <a:t>Programme for the Assistance and Protection of Migrants</a:t>
            </a:r>
          </a:p>
          <a:p>
            <a:pPr marL="342900" indent="-342900" algn="just">
              <a:buFont typeface="Wingdings 2" pitchFamily="18" charset="2"/>
              <a:buAutoNum type="alphaUcParenR"/>
              <a:defRPr/>
            </a:pPr>
            <a:r>
              <a:rPr lang="en-GB" sz="2000" dirty="0" smtClean="0"/>
              <a:t>Migration and Development Programme</a:t>
            </a:r>
          </a:p>
          <a:p>
            <a:pPr marL="268288" indent="-268288" algn="just" fontAlgn="auto">
              <a:lnSpc>
                <a:spcPct val="150000"/>
              </a:lnSpc>
              <a:spcAft>
                <a:spcPts val="0"/>
              </a:spcAft>
              <a:buClr>
                <a:schemeClr val="tx1">
                  <a:shade val="95000"/>
                </a:schemeClr>
              </a:buClr>
              <a:buFont typeface="Wingdings 2" pitchFamily="18" charset="2"/>
              <a:buNone/>
              <a:defRPr/>
            </a:pPr>
            <a:r>
              <a:rPr lang="en-GB" sz="2000" dirty="0" smtClean="0">
                <a:cs typeface="Arial" pitchFamily="34" charset="0"/>
              </a:rPr>
              <a:t>. To develop guiding principles aimed at ensuring the rights of Salvadoran migrants and their families through the design, development, evaluation, and monitoring of comprehensive public policies on protection and development, with inter-institutional and inter-</a:t>
            </a:r>
            <a:r>
              <a:rPr lang="en-GB" sz="2000" dirty="0" smtClean="0">
                <a:cs typeface="Arial" pitchFamily="34" charset="0"/>
              </a:rPr>
              <a:t>sectoral</a:t>
            </a:r>
            <a:r>
              <a:rPr lang="en-GB" sz="2000" dirty="0" smtClean="0">
                <a:cs typeface="Arial" pitchFamily="34" charset="0"/>
              </a:rPr>
              <a:t> coordination between </a:t>
            </a:r>
            <a:r>
              <a:rPr lang="en-GB" sz="2000" dirty="0" smtClean="0">
                <a:cs typeface="Arial" pitchFamily="34" charset="0"/>
              </a:rPr>
              <a:t>the State and civil society in the national development processes</a:t>
            </a:r>
            <a:r>
              <a:rPr lang="en-GB" sz="2000" dirty="0" smtClean="0">
                <a:cs typeface="Arial" pitchFamily="34" charset="0"/>
              </a:rPr>
              <a:t>.</a:t>
            </a:r>
          </a:p>
          <a:p>
            <a:pPr marL="268288" indent="-268288" algn="just" fontAlgn="auto">
              <a:lnSpc>
                <a:spcPct val="150000"/>
              </a:lnSpc>
              <a:spcAft>
                <a:spcPts val="0"/>
              </a:spcAft>
              <a:buClr>
                <a:schemeClr val="tx1">
                  <a:shade val="95000"/>
                </a:schemeClr>
              </a:buClr>
              <a:buFont typeface="Wingdings 2" pitchFamily="18" charset="2"/>
              <a:buNone/>
              <a:defRPr/>
            </a:pPr>
            <a:endParaRPr lang="en-GB" sz="1800" dirty="0" smtClean="0">
              <a:cs typeface="Arial" pitchFamily="34" charset="0"/>
            </a:endParaRPr>
          </a:p>
          <a:p>
            <a:pPr algn="ctr">
              <a:buFont typeface="Wingdings 2" pitchFamily="18" charset="2"/>
              <a:buNone/>
              <a:defRPr/>
            </a:pPr>
            <a:endParaRPr lang="en-GB" sz="1600" dirty="0" smtClean="0"/>
          </a:p>
          <a:p>
            <a:pPr algn="ctr">
              <a:buFont typeface="Wingdings 2" pitchFamily="18" charset="2"/>
              <a:buNone/>
              <a:defRPr/>
            </a:pPr>
            <a:endParaRPr lang="en-GB" sz="1600" dirty="0" smtClean="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defRPr/>
            </a:pPr>
            <a:r>
              <a:rPr lang="en-GB" sz="2800" dirty="0" smtClean="0">
                <a:solidFill>
                  <a:schemeClr val="accent2">
                    <a:lumMod val="60000"/>
                    <a:lumOff val="40000"/>
                  </a:schemeClr>
                </a:solidFill>
                <a:latin typeface="+mn-lt"/>
              </a:rPr>
              <a:t>Principles of the Law</a:t>
            </a:r>
            <a:endParaRPr lang="en-GB" sz="2800" dirty="0">
              <a:solidFill>
                <a:schemeClr val="accent2">
                  <a:lumMod val="60000"/>
                  <a:lumOff val="40000"/>
                </a:schemeClr>
              </a:solidFill>
              <a:latin typeface="+mn-lt"/>
            </a:endParaRPr>
          </a:p>
        </p:txBody>
      </p:sp>
      <p:sp>
        <p:nvSpPr>
          <p:cNvPr id="8195" name="2 Marcador de contenido"/>
          <p:cNvSpPr>
            <a:spLocks noGrp="1"/>
          </p:cNvSpPr>
          <p:nvPr>
            <p:ph idx="1"/>
          </p:nvPr>
        </p:nvSpPr>
        <p:spPr/>
        <p:txBody>
          <a:bodyPr/>
          <a:lstStyle/>
          <a:p>
            <a:pPr marL="514350" indent="-514350">
              <a:lnSpc>
                <a:spcPct val="150000"/>
              </a:lnSpc>
              <a:buClrTx/>
              <a:buSzPct val="100000"/>
              <a:buFont typeface="Lucida Sans" pitchFamily="34" charset="0"/>
              <a:buAutoNum type="alphaLcPeriod"/>
            </a:pPr>
            <a:r>
              <a:rPr lang="en-GB" sz="2400" dirty="0" smtClean="0">
                <a:cs typeface="Arial" charset="0"/>
              </a:rPr>
              <a:t>Full respect for human rights</a:t>
            </a:r>
          </a:p>
          <a:p>
            <a:pPr marL="514350" indent="-514350">
              <a:lnSpc>
                <a:spcPct val="150000"/>
              </a:lnSpc>
              <a:buClrTx/>
              <a:buSzPct val="100000"/>
              <a:buFont typeface="Lucida Sans" pitchFamily="34" charset="0"/>
              <a:buAutoNum type="alphaLcPeriod"/>
            </a:pPr>
            <a:r>
              <a:rPr lang="en-GB" sz="2400" dirty="0" smtClean="0">
                <a:cs typeface="Arial" charset="0"/>
              </a:rPr>
              <a:t>Non-discrimination</a:t>
            </a:r>
          </a:p>
          <a:p>
            <a:pPr marL="514350" indent="-514350">
              <a:lnSpc>
                <a:spcPct val="150000"/>
              </a:lnSpc>
              <a:buClrTx/>
              <a:buSzPct val="100000"/>
              <a:buFont typeface="Lucida Sans" pitchFamily="34" charset="0"/>
              <a:buAutoNum type="alphaLcPeriod"/>
            </a:pPr>
            <a:r>
              <a:rPr lang="en-GB" sz="2400" dirty="0" smtClean="0">
                <a:cs typeface="Arial" charset="0"/>
              </a:rPr>
              <a:t>Extraterritorial protection</a:t>
            </a:r>
          </a:p>
          <a:p>
            <a:pPr marL="514350" indent="-514350">
              <a:lnSpc>
                <a:spcPct val="150000"/>
              </a:lnSpc>
              <a:buClrTx/>
              <a:buSzPct val="100000"/>
              <a:buFont typeface="Lucida Sans" pitchFamily="34" charset="0"/>
              <a:buAutoNum type="alphaLcPeriod"/>
            </a:pPr>
            <a:r>
              <a:rPr lang="en-GB" sz="2400" dirty="0" smtClean="0">
                <a:cs typeface="Arial" charset="0"/>
              </a:rPr>
              <a:t>Special protection for </a:t>
            </a:r>
            <a:r>
              <a:rPr lang="en-GB" sz="2400" dirty="0" smtClean="0">
                <a:cs typeface="Arial" charset="0"/>
              </a:rPr>
              <a:t>groups in vulnerable situations</a:t>
            </a:r>
            <a:endParaRPr lang="en-GB" sz="2400" dirty="0" smtClean="0">
              <a:cs typeface="Arial" charset="0"/>
            </a:endParaRPr>
          </a:p>
          <a:p>
            <a:pPr marL="514350" indent="-514350">
              <a:lnSpc>
                <a:spcPct val="150000"/>
              </a:lnSpc>
              <a:buClrTx/>
              <a:buSzPct val="100000"/>
              <a:buFont typeface="Lucida Sans" pitchFamily="34" charset="0"/>
              <a:buAutoNum type="alphaLcPeriod"/>
            </a:pPr>
            <a:r>
              <a:rPr lang="en-GB" sz="2400" dirty="0" smtClean="0">
                <a:cs typeface="Arial" charset="0"/>
              </a:rPr>
              <a:t>The Child’s Best Interest </a:t>
            </a:r>
          </a:p>
          <a:p>
            <a:pPr marL="514350" indent="-514350">
              <a:lnSpc>
                <a:spcPct val="150000"/>
              </a:lnSpc>
              <a:buClrTx/>
              <a:buSzPct val="100000"/>
              <a:buFont typeface="Lucida Sans" pitchFamily="34" charset="0"/>
              <a:buAutoNum type="alphaLcPeriod"/>
            </a:pPr>
            <a:r>
              <a:rPr lang="en-GB" sz="2400" dirty="0" smtClean="0">
                <a:cs typeface="Arial" charset="0"/>
              </a:rPr>
              <a:t>Co-development</a:t>
            </a:r>
            <a:endParaRPr lang="en-GB" sz="2400" dirty="0" smtClean="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143000"/>
          </a:xfrm>
        </p:spPr>
        <p:txBody>
          <a:bodyPr/>
          <a:lstStyle/>
          <a:p>
            <a:pPr>
              <a:defRPr/>
            </a:pPr>
            <a:r>
              <a:rPr lang="en-GB" sz="3200" dirty="0" smtClean="0">
                <a:solidFill>
                  <a:schemeClr val="tx1"/>
                </a:solidFill>
                <a:latin typeface="+mn-lt"/>
              </a:rPr>
              <a:t>Members of CONMIGRANTES</a:t>
            </a:r>
            <a:endParaRPr lang="en-GB" sz="3200" dirty="0">
              <a:solidFill>
                <a:schemeClr val="tx1"/>
              </a:solidFill>
              <a:latin typeface="+mn-lt"/>
            </a:endParaRPr>
          </a:p>
        </p:txBody>
      </p:sp>
      <p:sp>
        <p:nvSpPr>
          <p:cNvPr id="4" name="Content Placeholder 2"/>
          <p:cNvSpPr>
            <a:spLocks noGrp="1"/>
          </p:cNvSpPr>
          <p:nvPr>
            <p:ph idx="1"/>
          </p:nvPr>
        </p:nvSpPr>
        <p:spPr>
          <a:xfrm>
            <a:off x="457200" y="1196752"/>
            <a:ext cx="4114800" cy="5400600"/>
          </a:xfrm>
        </p:spPr>
        <p:style>
          <a:lnRef idx="1">
            <a:schemeClr val="accent3"/>
          </a:lnRef>
          <a:fillRef idx="2">
            <a:schemeClr val="accent3"/>
          </a:fillRef>
          <a:effectRef idx="1">
            <a:schemeClr val="accent3"/>
          </a:effectRef>
          <a:fontRef idx="minor">
            <a:schemeClr val="dk1"/>
          </a:fontRef>
        </p:style>
        <p:txBody>
          <a:bodyPr>
            <a:noAutofit/>
          </a:bodyPr>
          <a:lstStyle/>
          <a:p>
            <a:pPr marL="173038" indent="-36513" algn="ctr" fontAlgn="auto">
              <a:spcAft>
                <a:spcPts val="0"/>
              </a:spcAft>
              <a:buClr>
                <a:schemeClr val="tx1">
                  <a:shade val="95000"/>
                </a:schemeClr>
              </a:buClr>
              <a:buFont typeface="Wingdings 2"/>
              <a:buNone/>
              <a:defRPr/>
            </a:pPr>
            <a:r>
              <a:rPr lang="en-GB" sz="1800" b="1" dirty="0" smtClean="0">
                <a:solidFill>
                  <a:schemeClr val="accent3">
                    <a:lumMod val="50000"/>
                  </a:schemeClr>
                </a:solidFill>
              </a:rPr>
              <a:t>Government Representatives:</a:t>
            </a:r>
          </a:p>
          <a:p>
            <a:pPr marL="282575" lvl="1" fontAlgn="auto">
              <a:spcAft>
                <a:spcPts val="0"/>
              </a:spcAft>
              <a:defRPr/>
            </a:pPr>
            <a:r>
              <a:rPr lang="en-GB" sz="1800" dirty="0" smtClean="0">
                <a:solidFill>
                  <a:schemeClr val="bg1"/>
                </a:solidFill>
              </a:rPr>
              <a:t>Ministry of Foreign Affairs, through the </a:t>
            </a:r>
            <a:r>
              <a:rPr lang="en-GB" sz="1800" dirty="0" smtClean="0">
                <a:solidFill>
                  <a:schemeClr val="bg1"/>
                </a:solidFill>
              </a:rPr>
              <a:t>Vice-Ministry for Salvadorans Abroad </a:t>
            </a:r>
            <a:endParaRPr lang="en-GB" sz="1800" dirty="0">
              <a:solidFill>
                <a:schemeClr val="bg1"/>
              </a:solidFill>
            </a:endParaRPr>
          </a:p>
          <a:p>
            <a:pPr marL="282575" lvl="1" fontAlgn="auto">
              <a:spcAft>
                <a:spcPts val="0"/>
              </a:spcAft>
              <a:defRPr/>
            </a:pPr>
            <a:r>
              <a:rPr lang="en-GB" sz="1800" dirty="0" smtClean="0">
                <a:solidFill>
                  <a:schemeClr val="bg1"/>
                </a:solidFill>
              </a:rPr>
              <a:t>Min. of Labour and Social Welfare</a:t>
            </a:r>
          </a:p>
          <a:p>
            <a:pPr marL="282575" lvl="1" fontAlgn="auto">
              <a:spcAft>
                <a:spcPts val="0"/>
              </a:spcAft>
              <a:defRPr/>
            </a:pPr>
            <a:r>
              <a:rPr lang="en-GB" sz="1800" dirty="0" smtClean="0">
                <a:solidFill>
                  <a:schemeClr val="bg1"/>
                </a:solidFill>
              </a:rPr>
              <a:t>Min. of Health</a:t>
            </a:r>
          </a:p>
          <a:p>
            <a:pPr marL="282575" lvl="1" fontAlgn="auto">
              <a:spcAft>
                <a:spcPts val="0"/>
              </a:spcAft>
              <a:defRPr/>
            </a:pPr>
            <a:r>
              <a:rPr lang="en-GB" sz="1800" dirty="0" smtClean="0">
                <a:solidFill>
                  <a:schemeClr val="bg1"/>
                </a:solidFill>
              </a:rPr>
              <a:t>Min. of Education</a:t>
            </a:r>
          </a:p>
          <a:p>
            <a:pPr marL="282575" lvl="1" fontAlgn="auto">
              <a:spcAft>
                <a:spcPts val="0"/>
              </a:spcAft>
              <a:defRPr/>
            </a:pPr>
            <a:r>
              <a:rPr lang="en-GB" sz="1800" dirty="0" smtClean="0">
                <a:solidFill>
                  <a:schemeClr val="bg1"/>
                </a:solidFill>
              </a:rPr>
              <a:t>Min. of Economy</a:t>
            </a:r>
          </a:p>
          <a:p>
            <a:pPr marL="282575" lvl="1" fontAlgn="auto">
              <a:spcAft>
                <a:spcPts val="0"/>
              </a:spcAft>
              <a:defRPr/>
            </a:pPr>
            <a:r>
              <a:rPr lang="en-GB" sz="1800" dirty="0" smtClean="0">
                <a:solidFill>
                  <a:schemeClr val="bg1"/>
                </a:solidFill>
              </a:rPr>
              <a:t>Min. of Agriculture and Livestock</a:t>
            </a:r>
          </a:p>
          <a:p>
            <a:pPr marL="282575" lvl="1" fontAlgn="auto">
              <a:spcAft>
                <a:spcPts val="0"/>
              </a:spcAft>
              <a:defRPr/>
            </a:pPr>
            <a:r>
              <a:rPr lang="en-GB" sz="1800" dirty="0" smtClean="0">
                <a:solidFill>
                  <a:schemeClr val="bg1"/>
                </a:solidFill>
              </a:rPr>
              <a:t>Min. of Tourism</a:t>
            </a:r>
          </a:p>
          <a:p>
            <a:pPr marL="282575" lvl="1" fontAlgn="auto">
              <a:spcAft>
                <a:spcPts val="0"/>
              </a:spcAft>
              <a:defRPr/>
            </a:pPr>
            <a:r>
              <a:rPr lang="en-GB" sz="1800" dirty="0" smtClean="0">
                <a:solidFill>
                  <a:schemeClr val="bg1"/>
                </a:solidFill>
              </a:rPr>
              <a:t>Min. of Justice and Public Security, through the General Directorate of Migration and Immigration </a:t>
            </a:r>
          </a:p>
          <a:p>
            <a:pPr marL="282575" lvl="1" fontAlgn="auto">
              <a:spcAft>
                <a:spcPts val="0"/>
              </a:spcAft>
              <a:defRPr/>
            </a:pPr>
            <a:r>
              <a:rPr lang="en-GB" sz="1800" dirty="0" smtClean="0">
                <a:solidFill>
                  <a:schemeClr val="bg1"/>
                </a:solidFill>
              </a:rPr>
              <a:t>Corporation of Municipal </a:t>
            </a:r>
            <a:r>
              <a:rPr lang="en-GB" sz="1800" dirty="0" smtClean="0">
                <a:solidFill>
                  <a:schemeClr val="bg1"/>
                </a:solidFill>
              </a:rPr>
              <a:t>Governments of the Republic of </a:t>
            </a:r>
            <a:r>
              <a:rPr lang="en-GB" sz="1800" dirty="0" smtClean="0">
                <a:solidFill>
                  <a:schemeClr val="bg1"/>
                </a:solidFill>
              </a:rPr>
              <a:t>El Salvador</a:t>
            </a:r>
          </a:p>
          <a:p>
            <a:pPr marL="282575" lvl="1" fontAlgn="auto">
              <a:spcAft>
                <a:spcPts val="0"/>
              </a:spcAft>
              <a:defRPr/>
            </a:pPr>
            <a:r>
              <a:rPr lang="en-GB" sz="1800" dirty="0" smtClean="0">
                <a:solidFill>
                  <a:schemeClr val="bg1"/>
                </a:solidFill>
              </a:rPr>
              <a:t>PGR and RNPN</a:t>
            </a:r>
            <a:endParaRPr lang="en-GB" sz="1800" dirty="0" smtClean="0">
              <a:solidFill>
                <a:schemeClr val="bg1"/>
              </a:solidFill>
            </a:endParaRPr>
          </a:p>
        </p:txBody>
      </p:sp>
      <p:sp>
        <p:nvSpPr>
          <p:cNvPr id="5" name="4 Rectángulo"/>
          <p:cNvSpPr/>
          <p:nvPr/>
        </p:nvSpPr>
        <p:spPr>
          <a:xfrm>
            <a:off x="4788024" y="1196752"/>
            <a:ext cx="4032448" cy="5410713"/>
          </a:xfrm>
          <a:prstGeom prst="rect">
            <a:avLst/>
          </a:prstGeom>
          <a:ln/>
        </p:spPr>
        <p:style>
          <a:lnRef idx="1">
            <a:schemeClr val="accent3"/>
          </a:lnRef>
          <a:fillRef idx="2">
            <a:schemeClr val="accent3"/>
          </a:fillRef>
          <a:effectRef idx="1">
            <a:schemeClr val="accent3"/>
          </a:effectRef>
          <a:fontRef idx="minor">
            <a:schemeClr val="dk1"/>
          </a:fontRef>
        </p:style>
        <p:txBody>
          <a:bodyPr>
            <a:spAutoFit/>
          </a:bodyPr>
          <a:lstStyle/>
          <a:p>
            <a:pPr marL="548640" indent="-411480" fontAlgn="auto">
              <a:spcAft>
                <a:spcPts val="0"/>
              </a:spcAft>
              <a:buClr>
                <a:schemeClr val="tx1">
                  <a:shade val="95000"/>
                </a:schemeClr>
              </a:buClr>
              <a:buFont typeface="Wingdings 2"/>
              <a:buNone/>
              <a:defRPr/>
            </a:pPr>
            <a:r>
              <a:rPr lang="en-GB" b="1" dirty="0" smtClean="0">
                <a:solidFill>
                  <a:schemeClr val="accent3">
                    <a:lumMod val="50000"/>
                  </a:schemeClr>
                </a:solidFill>
              </a:rPr>
              <a:t>Non-governmental Representatives</a:t>
            </a:r>
            <a:endParaRPr lang="en-GB" dirty="0" smtClean="0">
              <a:solidFill>
                <a:schemeClr val="accent3">
                  <a:lumMod val="50000"/>
                </a:schemeClr>
              </a:solidFill>
            </a:endParaRPr>
          </a:p>
          <a:p>
            <a:pPr marL="268288" lvl="1" indent="-187325" fontAlgn="auto">
              <a:lnSpc>
                <a:spcPct val="110000"/>
              </a:lnSpc>
              <a:spcAft>
                <a:spcPts val="0"/>
              </a:spcAft>
              <a:buClr>
                <a:schemeClr val="accent1"/>
              </a:buClr>
              <a:buFont typeface="Wingdings 2"/>
              <a:buChar char=""/>
              <a:defRPr/>
            </a:pPr>
            <a:r>
              <a:rPr lang="en-GB" dirty="0" smtClean="0"/>
              <a:t>3 representatives of Associations of Salvadorans Abroad </a:t>
            </a:r>
          </a:p>
          <a:p>
            <a:pPr marL="268288" lvl="1" indent="-187325" fontAlgn="auto">
              <a:lnSpc>
                <a:spcPct val="110000"/>
              </a:lnSpc>
              <a:spcAft>
                <a:spcPts val="0"/>
              </a:spcAft>
              <a:buClr>
                <a:schemeClr val="accent1"/>
              </a:buClr>
              <a:buFont typeface="Wingdings 2"/>
              <a:buChar char=""/>
              <a:defRPr/>
            </a:pPr>
            <a:r>
              <a:rPr lang="en-GB" dirty="0" smtClean="0"/>
              <a:t>1 representative of NGOs registered in El Salvador, interested and involved in the matter </a:t>
            </a:r>
          </a:p>
          <a:p>
            <a:pPr marL="268288" lvl="1" indent="-187325" fontAlgn="auto">
              <a:lnSpc>
                <a:spcPct val="110000"/>
              </a:lnSpc>
              <a:spcAft>
                <a:spcPts val="0"/>
              </a:spcAft>
              <a:buClr>
                <a:schemeClr val="accent1"/>
              </a:buClr>
              <a:buFont typeface="Wingdings 2"/>
              <a:buChar char=""/>
              <a:defRPr/>
            </a:pPr>
            <a:r>
              <a:rPr lang="en-GB" dirty="0" smtClean="0"/>
              <a:t>1 representative of private universities  </a:t>
            </a:r>
          </a:p>
          <a:p>
            <a:pPr marL="268288" lvl="1" indent="-187325" fontAlgn="auto">
              <a:lnSpc>
                <a:spcPct val="110000"/>
              </a:lnSpc>
              <a:spcAft>
                <a:spcPts val="0"/>
              </a:spcAft>
              <a:buClr>
                <a:schemeClr val="accent1"/>
              </a:buClr>
              <a:buFont typeface="Wingdings 2"/>
              <a:buChar char=""/>
              <a:defRPr/>
            </a:pPr>
            <a:r>
              <a:rPr lang="en-GB" dirty="0" smtClean="0"/>
              <a:t>1 representative of the University of El Salvador</a:t>
            </a:r>
          </a:p>
          <a:p>
            <a:pPr marL="268288" lvl="1" indent="-187325" fontAlgn="auto">
              <a:lnSpc>
                <a:spcPct val="110000"/>
              </a:lnSpc>
              <a:spcAft>
                <a:spcPts val="0"/>
              </a:spcAft>
              <a:buClr>
                <a:schemeClr val="accent1"/>
              </a:buClr>
              <a:buFont typeface="Wingdings 2"/>
              <a:buChar char=""/>
              <a:defRPr/>
            </a:pPr>
            <a:r>
              <a:rPr lang="en-GB" dirty="0" smtClean="0"/>
              <a:t>1 representative of associations of micro, small, and medium enterprises (MIPYMES)</a:t>
            </a:r>
          </a:p>
          <a:p>
            <a:pPr marL="268288" lvl="1" indent="-187325" fontAlgn="auto">
              <a:spcAft>
                <a:spcPts val="0"/>
              </a:spcAft>
              <a:buClr>
                <a:schemeClr val="accent1"/>
              </a:buClr>
              <a:buFont typeface="Wingdings 2"/>
              <a:buChar char=""/>
              <a:defRPr/>
            </a:pPr>
            <a:endParaRPr lang="en-GB" dirty="0" smtClean="0"/>
          </a:p>
          <a:p>
            <a:pPr marL="268288" lvl="1" indent="-187325" fontAlgn="auto">
              <a:spcAft>
                <a:spcPts val="0"/>
              </a:spcAft>
              <a:buClr>
                <a:schemeClr val="accent1"/>
              </a:buClr>
              <a:buFont typeface="Wingdings 2"/>
              <a:buChar char=""/>
              <a:defRPr/>
            </a:pPr>
            <a:endParaRPr lang="en-GB" dirty="0"/>
          </a:p>
          <a:p>
            <a:pPr marL="268288" lvl="1" indent="-187325" fontAlgn="auto">
              <a:spcAft>
                <a:spcPts val="0"/>
              </a:spcAft>
              <a:buClr>
                <a:schemeClr val="accent1"/>
              </a:buClr>
              <a:buFont typeface="Wingdings 2"/>
              <a:buChar char=""/>
              <a:defRPr/>
            </a:pPr>
            <a:endParaRPr lang="en-GB" dirty="0" smtClean="0"/>
          </a:p>
          <a:p>
            <a:pPr marL="268288" lvl="1" indent="-187325" fontAlgn="auto">
              <a:spcAft>
                <a:spcPts val="0"/>
              </a:spcAft>
              <a:buClr>
                <a:schemeClr val="accent1"/>
              </a:buClr>
              <a:buFont typeface="Wingdings 2"/>
              <a:buChar char=""/>
              <a:defRPr/>
            </a:pPr>
            <a:endParaRPr lang="en-GB" dirty="0"/>
          </a:p>
          <a:p>
            <a:pPr marL="268288" lvl="1" indent="-187325" fontAlgn="auto">
              <a:spcAft>
                <a:spcPts val="0"/>
              </a:spcAft>
              <a:buClr>
                <a:schemeClr val="accent1"/>
              </a:buClr>
              <a:buFont typeface="Wingdings 2"/>
              <a:buChar char=""/>
              <a:defRPr/>
            </a:pPr>
            <a:endParaRPr lang="en-GB" dirty="0" smtClean="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defRPr/>
            </a:pPr>
            <a:r>
              <a:rPr lang="en-GB" sz="2400" dirty="0" smtClean="0"/>
              <a:t>REINTEGRATION PROGRAMME FOR RETURNED MIGRANTS</a:t>
            </a:r>
            <a:endParaRPr lang="en-GB" sz="2400" dirty="0"/>
          </a:p>
        </p:txBody>
      </p:sp>
      <p:sp>
        <p:nvSpPr>
          <p:cNvPr id="10243" name="2 Marcador de contenido"/>
          <p:cNvSpPr>
            <a:spLocks noGrp="1"/>
          </p:cNvSpPr>
          <p:nvPr>
            <p:ph idx="1"/>
          </p:nvPr>
        </p:nvSpPr>
        <p:spPr/>
        <p:txBody>
          <a:bodyPr/>
          <a:lstStyle/>
          <a:p>
            <a:pPr algn="just"/>
            <a:r>
              <a:rPr lang="en-GB" sz="2400" dirty="0" smtClean="0"/>
              <a:t>The Vice-Ministry for Salvadorans Abroad has established the integration of returned Salvadoran migrants as one of its strategic lines of action</a:t>
            </a:r>
            <a:r>
              <a:rPr lang="en-GB" sz="2400" dirty="0" smtClean="0"/>
              <a:t>.</a:t>
            </a:r>
          </a:p>
          <a:p>
            <a:endParaRPr lang="en-GB" sz="2400" dirty="0" smtClean="0"/>
          </a:p>
          <a:p>
            <a:pPr algn="just"/>
            <a:r>
              <a:rPr lang="en-GB" sz="2400" dirty="0" smtClean="0"/>
              <a:t>Conceptual Framework: A </a:t>
            </a:r>
            <a:r>
              <a:rPr lang="en-GB" sz="2400" dirty="0" smtClean="0"/>
              <a:t>human rights approach and promoting resettlement in the country</a:t>
            </a:r>
            <a:r>
              <a:rPr lang="en-GB" sz="2400" dirty="0" smtClean="0"/>
              <a:t>. </a:t>
            </a:r>
          </a:p>
          <a:p>
            <a:endParaRPr lang="en-GB" sz="2400" dirty="0" smtClean="0"/>
          </a:p>
          <a:p>
            <a:pPr algn="just"/>
            <a:r>
              <a:rPr lang="en-GB" sz="2400" dirty="0" smtClean="0"/>
              <a:t>A</a:t>
            </a:r>
            <a:r>
              <a:rPr lang="en-GB" sz="2400" dirty="0" smtClean="0"/>
              <a:t> Programme for the Reintegration of Returned Migrants </a:t>
            </a:r>
            <a:r>
              <a:rPr lang="en-GB" sz="2400" dirty="0" smtClean="0"/>
              <a:t>has been </a:t>
            </a:r>
            <a:r>
              <a:rPr lang="en-GB" sz="2400" dirty="0"/>
              <a:t>established </a:t>
            </a:r>
            <a:r>
              <a:rPr lang="en-GB" sz="2400" dirty="0" smtClean="0"/>
              <a:t>within </a:t>
            </a:r>
            <a:r>
              <a:rPr lang="en-GB" sz="2400" dirty="0"/>
              <a:t>the General Human Rights </a:t>
            </a:r>
            <a:r>
              <a:rPr lang="en-GB" sz="2400" dirty="0" smtClean="0"/>
              <a:t>Directorate.</a:t>
            </a:r>
            <a:endParaRPr lang="en-GB" sz="2400" dirty="0" smtClean="0"/>
          </a:p>
          <a:p>
            <a:endParaRPr lang="en-GB" dirty="0" smtClean="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n-GB" sz="3600" dirty="0" smtClean="0"/>
              <a:t>REINTEGRATION PROGRAMME FOR RETURNED MIGRANTS</a:t>
            </a:r>
            <a:endParaRPr lang="en-GB" sz="3600" dirty="0"/>
          </a:p>
        </p:txBody>
      </p:sp>
      <p:sp>
        <p:nvSpPr>
          <p:cNvPr id="3" name="2 Marcador de contenido"/>
          <p:cNvSpPr>
            <a:spLocks noGrp="1"/>
          </p:cNvSpPr>
          <p:nvPr>
            <p:ph idx="1"/>
          </p:nvPr>
        </p:nvSpPr>
        <p:spPr/>
        <p:txBody>
          <a:bodyPr/>
          <a:lstStyle/>
          <a:p>
            <a:pPr algn="just">
              <a:buNone/>
            </a:pPr>
            <a:r>
              <a:rPr lang="en-GB" dirty="0" smtClean="0"/>
              <a:t>A State programme that promotes and facilitates the social and productive reintegration of returned migrants and fosters education and awareness-raising of the Salvadoran society about the phenomenon of migration, through coordinated efforts between civil society, the government and </a:t>
            </a:r>
            <a:r>
              <a:rPr lang="en-GB" dirty="0" smtClean="0"/>
              <a:t>international cooperation. In addition, the programme promotes dignified reception of the returning migrants.</a:t>
            </a:r>
            <a:endParaRPr lang="en-GB" dirty="0"/>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értice">
  <a:themeElements>
    <a:clrScheme name="Chincheta">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Vértic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Vért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1479</TotalTime>
  <Words>1241</Words>
  <Application>Microsoft Macintosh PowerPoint</Application>
  <PresentationFormat>Presentación en pantalla (4:3)</PresentationFormat>
  <Paragraphs>134</Paragraphs>
  <Slides>16</Slides>
  <Notes>2</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Vértice</vt:lpstr>
      <vt:lpstr>Presentación de PowerPoint</vt:lpstr>
      <vt:lpstr>Contents</vt:lpstr>
      <vt:lpstr>Presentación de PowerPoint</vt:lpstr>
      <vt:lpstr>STATISTICAL DATA MIGRANTS RETURNED BY AIR AND LAND IN 2012 AND  JANUARY-JUNE 2013 Source: GENERAL DIRECTORATE OF MIGRATION AND IMMIGRATION</vt:lpstr>
      <vt:lpstr>SPECIAL LAW FOR THE PROTECTION OF SALVADORAN MIGRANTS AND THEIR FAMILIES (CONMIGRANTES)</vt:lpstr>
      <vt:lpstr>Principles of the Law</vt:lpstr>
      <vt:lpstr>Members of CONMIGRANTES</vt:lpstr>
      <vt:lpstr>REINTEGRATION PROGRAMME FOR RETURNED MIGRANTS</vt:lpstr>
      <vt:lpstr>REINTEGRATION PROGRAMME FOR RETURNED MIGRANTS</vt:lpstr>
      <vt:lpstr>THE PROCESS OF REINTEGRATION OF RETURNED MIGRANTS</vt:lpstr>
      <vt:lpstr>Integration Processes</vt:lpstr>
      <vt:lpstr>Integration and Follow-up Processes</vt:lpstr>
      <vt:lpstr>4.  PROJECT FOR THE RETURN AND REINTEGRATION OF UNACCOMPANIED BOYS, GIRLS AND ADOLESCENTS    </vt:lpstr>
      <vt:lpstr>   5. Project for the Reintegration of Returned Migrants and Victims of Trafficking in El Salvador</vt:lpstr>
      <vt:lpstr>Presentación de PowerPoint</vt:lpstr>
      <vt:lpstr>Presentación de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AnyFran</dc:creator>
  <cp:lastModifiedBy>Christiane Lehnhoff</cp:lastModifiedBy>
  <cp:revision>223</cp:revision>
  <cp:lastPrinted>2013-01-09T18:29:09Z</cp:lastPrinted>
  <dcterms:created xsi:type="dcterms:W3CDTF">2012-12-28T21:34:32Z</dcterms:created>
  <dcterms:modified xsi:type="dcterms:W3CDTF">2013-09-17T17:56:41Z</dcterms:modified>
</cp:coreProperties>
</file>