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423" r:id="rId1"/>
  </p:sldMasterIdLst>
  <p:notesMasterIdLst>
    <p:notesMasterId r:id="rId29"/>
  </p:notesMasterIdLst>
  <p:handoutMasterIdLst>
    <p:handoutMasterId r:id="rId30"/>
  </p:handoutMasterIdLst>
  <p:sldIdLst>
    <p:sldId id="288" r:id="rId2"/>
    <p:sldId id="279" r:id="rId3"/>
    <p:sldId id="280" r:id="rId4"/>
    <p:sldId id="281" r:id="rId5"/>
    <p:sldId id="282" r:id="rId6"/>
    <p:sldId id="347" r:id="rId7"/>
    <p:sldId id="287" r:id="rId8"/>
    <p:sldId id="277" r:id="rId9"/>
    <p:sldId id="295" r:id="rId10"/>
    <p:sldId id="324" r:id="rId11"/>
    <p:sldId id="284" r:id="rId12"/>
    <p:sldId id="325" r:id="rId13"/>
    <p:sldId id="326" r:id="rId14"/>
    <p:sldId id="329" r:id="rId15"/>
    <p:sldId id="316" r:id="rId16"/>
    <p:sldId id="331" r:id="rId17"/>
    <p:sldId id="265" r:id="rId18"/>
    <p:sldId id="341" r:id="rId19"/>
    <p:sldId id="343" r:id="rId20"/>
    <p:sldId id="342" r:id="rId21"/>
    <p:sldId id="344" r:id="rId22"/>
    <p:sldId id="349" r:id="rId23"/>
    <p:sldId id="351" r:id="rId24"/>
    <p:sldId id="353" r:id="rId25"/>
    <p:sldId id="352" r:id="rId26"/>
    <p:sldId id="350" r:id="rId27"/>
    <p:sldId id="348" r:id="rId28"/>
  </p:sldIdLst>
  <p:sldSz cx="9144000" cy="6858000" type="letter"/>
  <p:notesSz cx="6881813" cy="9296400"/>
  <p:defaultTextStyle>
    <a:defPPr>
      <a:defRPr lang="es-DO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90538" indent="-33338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82663" indent="-68263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474788" indent="-103188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966913" indent="-138113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0D6EE"/>
    <a:srgbClr val="A0CEEA"/>
    <a:srgbClr val="9BCBE9"/>
    <a:srgbClr val="84E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gro\Google%20Drive\Consultorias\Tabla-2014\Demandas%20y%20protestas\YENY%20MODIFICA-MORILLO.xlsm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gro\Google%20Drive\Consultorias\Tabla-2014\Migraci&#243;n\ENI\Extranjeros%20Seg&#250;n%20Regi&#243;n,%20y%20Provincia.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R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532681003704836E-2"/>
          <c:y val="3.836253152549951E-2"/>
          <c:w val="0.84921230016701799"/>
          <c:h val="0.8888131361628594"/>
        </c:manualLayout>
      </c:layout>
      <c:doughnutChart>
        <c:varyColors val="1"/>
        <c:ser>
          <c:idx val="0"/>
          <c:order val="0"/>
          <c:explosion val="9"/>
          <c:dPt>
            <c:idx val="1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0.15476172342317701"/>
                  <c:y val="-1.778453434487684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3809495911258122"/>
                  <c:y val="1.42276274759012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lang="en-US"/>
                </a:pPr>
                <a:endParaRPr lang="es-C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'[YENY MODIFICA-MORILLO.xlsm]Protestas_mayor-incidencia'!$F$43:$F$44</c:f>
              <c:strCache>
                <c:ptCount val="2"/>
                <c:pt idx="0">
                  <c:v>Población haitiano</c:v>
                </c:pt>
                <c:pt idx="1">
                  <c:v>Población nativa</c:v>
                </c:pt>
              </c:strCache>
            </c:strRef>
          </c:cat>
          <c:val>
            <c:numRef>
              <c:f>'[YENY MODIFICA-MORILLO.xlsm]Protestas_mayor-incidencia'!$E$43:$E$44</c:f>
              <c:numCache>
                <c:formatCode>0.0%</c:formatCode>
                <c:ptCount val="2"/>
                <c:pt idx="0">
                  <c:v>5.4000000000000721E-2</c:v>
                </c:pt>
                <c:pt idx="1">
                  <c:v>0.94600000000000262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s-C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644946451324244"/>
          <c:y val="0.12643920889816929"/>
          <c:w val="0.77639891180825804"/>
          <c:h val="0.809181227184607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 w="10000" cap="flat" cmpd="sng" algn="ctr">
              <a:solidFill>
                <a:schemeClr val="accent4"/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Hoja5!$A$2:$A$33</c:f>
              <c:strCache>
                <c:ptCount val="32"/>
                <c:pt idx="0">
                  <c:v>SANTO DOMINGO</c:v>
                </c:pt>
                <c:pt idx="1">
                  <c:v>DISTRITO NACIONAL</c:v>
                </c:pt>
                <c:pt idx="2">
                  <c:v>SANTIAGO</c:v>
                </c:pt>
                <c:pt idx="3">
                  <c:v>LA ALTAGRACIA</c:v>
                </c:pt>
                <c:pt idx="4">
                  <c:v>VALVERDE </c:v>
                </c:pt>
                <c:pt idx="5">
                  <c:v>LA ROMANA</c:v>
                </c:pt>
                <c:pt idx="6">
                  <c:v>PUERTO PLATA</c:v>
                </c:pt>
                <c:pt idx="7">
                  <c:v>MONTE CRISTI</c:v>
                </c:pt>
                <c:pt idx="8">
                  <c:v>LA VEGA</c:v>
                </c:pt>
                <c:pt idx="9">
                  <c:v>EL SEIBO</c:v>
                </c:pt>
                <c:pt idx="10">
                  <c:v>BARAHONA</c:v>
                </c:pt>
                <c:pt idx="11">
                  <c:v>SAN PEDRO DE MACORÍS</c:v>
                </c:pt>
                <c:pt idx="12">
                  <c:v>ELÍAS PIÑA </c:v>
                </c:pt>
                <c:pt idx="13">
                  <c:v>SAN CRISTÓBAL</c:v>
                </c:pt>
                <c:pt idx="14">
                  <c:v>DUARTE</c:v>
                </c:pt>
                <c:pt idx="15">
                  <c:v>INDEPENDENCIA</c:v>
                </c:pt>
                <c:pt idx="16">
                  <c:v>SAN JUAN</c:v>
                </c:pt>
                <c:pt idx="17">
                  <c:v>ESPAILLAT</c:v>
                </c:pt>
                <c:pt idx="18">
                  <c:v>MONTE PLATA </c:v>
                </c:pt>
                <c:pt idx="19">
                  <c:v>AZUA </c:v>
                </c:pt>
                <c:pt idx="20">
                  <c:v>MONSEÑOR NOUEL</c:v>
                </c:pt>
                <c:pt idx="21">
                  <c:v>SÁNCHEZ RAMÍREZ</c:v>
                </c:pt>
                <c:pt idx="22">
                  <c:v>PEDERNALES</c:v>
                </c:pt>
                <c:pt idx="23">
                  <c:v>DAJABÓN </c:v>
                </c:pt>
                <c:pt idx="24">
                  <c:v>BAHORUCO</c:v>
                </c:pt>
                <c:pt idx="25">
                  <c:v>MARÍATRINIDAD SÁNCHEZ</c:v>
                </c:pt>
                <c:pt idx="26">
                  <c:v>SAMANÁ</c:v>
                </c:pt>
                <c:pt idx="27">
                  <c:v>PERAVIA</c:v>
                </c:pt>
                <c:pt idx="28">
                  <c:v>HATO MAYOR</c:v>
                </c:pt>
                <c:pt idx="29">
                  <c:v>SANTIAGO RODRÍGUEZ</c:v>
                </c:pt>
                <c:pt idx="30">
                  <c:v>SAN JOSÉ DE OCOA</c:v>
                </c:pt>
                <c:pt idx="31">
                  <c:v>HERMANAS MIRABAL</c:v>
                </c:pt>
              </c:strCache>
            </c:strRef>
          </c:cat>
          <c:val>
            <c:numRef>
              <c:f>Hoja5!$C$2:$C$33</c:f>
              <c:numCache>
                <c:formatCode>0.0%</c:formatCode>
                <c:ptCount val="32"/>
                <c:pt idx="0">
                  <c:v>0.23116406059967501</c:v>
                </c:pt>
                <c:pt idx="1">
                  <c:v>0.13389604088540244</c:v>
                </c:pt>
                <c:pt idx="2">
                  <c:v>0.10668680238767013</c:v>
                </c:pt>
                <c:pt idx="3">
                  <c:v>6.2399922995175924E-2</c:v>
                </c:pt>
                <c:pt idx="4">
                  <c:v>5.1364299158541279E-2</c:v>
                </c:pt>
                <c:pt idx="5">
                  <c:v>3.9648379321603568E-2</c:v>
                </c:pt>
                <c:pt idx="6">
                  <c:v>3.478484826017221E-2</c:v>
                </c:pt>
                <c:pt idx="7">
                  <c:v>2.88494932900441E-2</c:v>
                </c:pt>
                <c:pt idx="8">
                  <c:v>2.6934778734701605E-2</c:v>
                </c:pt>
                <c:pt idx="9">
                  <c:v>2.3867593326075111E-2</c:v>
                </c:pt>
                <c:pt idx="10">
                  <c:v>2.1872231826146244E-2</c:v>
                </c:pt>
                <c:pt idx="11">
                  <c:v>2.1297297156675377E-2</c:v>
                </c:pt>
                <c:pt idx="12">
                  <c:v>1.8946828949131429E-2</c:v>
                </c:pt>
                <c:pt idx="13">
                  <c:v>1.7712410394090407E-2</c:v>
                </c:pt>
                <c:pt idx="14">
                  <c:v>1.6917647762762705E-2</c:v>
                </c:pt>
                <c:pt idx="15">
                  <c:v>1.6617172856319702E-2</c:v>
                </c:pt>
                <c:pt idx="16">
                  <c:v>1.6089065444995623E-2</c:v>
                </c:pt>
                <c:pt idx="17">
                  <c:v>1.4268005405946799E-2</c:v>
                </c:pt>
                <c:pt idx="18">
                  <c:v>1.3315851156958521E-2</c:v>
                </c:pt>
                <c:pt idx="19">
                  <c:v>1.2560111240753426E-2</c:v>
                </c:pt>
                <c:pt idx="20">
                  <c:v>1.2042409886795103E-2</c:v>
                </c:pt>
                <c:pt idx="21">
                  <c:v>1.0776773159656203E-2</c:v>
                </c:pt>
                <c:pt idx="22">
                  <c:v>1.0469794467359499E-2</c:v>
                </c:pt>
                <c:pt idx="23">
                  <c:v>1.0249966505502799E-2</c:v>
                </c:pt>
                <c:pt idx="24">
                  <c:v>8.829539675045104E-3</c:v>
                </c:pt>
                <c:pt idx="25">
                  <c:v>8.4796359961134982E-3</c:v>
                </c:pt>
                <c:pt idx="26">
                  <c:v>7.7290991085912381E-3</c:v>
                </c:pt>
                <c:pt idx="27">
                  <c:v>6.0107988860315913E-3</c:v>
                </c:pt>
                <c:pt idx="28">
                  <c:v>5.0430355509942411E-3</c:v>
                </c:pt>
                <c:pt idx="29">
                  <c:v>4.1377085601528724E-3</c:v>
                </c:pt>
                <c:pt idx="30">
                  <c:v>3.8177222961486043E-3</c:v>
                </c:pt>
                <c:pt idx="31">
                  <c:v>3.2206747547747967E-3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axId val="92600192"/>
        <c:axId val="92601728"/>
      </c:barChart>
      <c:catAx>
        <c:axId val="92600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92601728"/>
        <c:crosses val="autoZero"/>
        <c:auto val="1"/>
        <c:lblAlgn val="ctr"/>
        <c:lblOffset val="100"/>
        <c:noMultiLvlLbl val="0"/>
      </c:catAx>
      <c:valAx>
        <c:axId val="92601728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92600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A8C917-4B52-4507-886D-4ECA9F512EE4}" type="doc">
      <dgm:prSet loTypeId="urn:microsoft.com/office/officeart/2005/8/layout/bProcess3" loCatId="process" qsTypeId="urn:microsoft.com/office/officeart/2005/8/quickstyle/simple1" qsCatId="simple" csTypeId="urn:microsoft.com/office/officeart/2005/8/colors/colorful3" csCatId="colorful" phldr="1"/>
      <dgm:spPr/>
    </dgm:pt>
    <dgm:pt modelId="{6C05D6B9-EF8C-4A1C-BE91-B9942E672A83}">
      <dgm:prSet phldrT="[Texto]" custT="1"/>
      <dgm:spPr/>
      <dgm:t>
        <a:bodyPr/>
        <a:lstStyle/>
        <a:p>
          <a:pPr algn="ctr"/>
          <a:r>
            <a:rPr lang="en-US" sz="1400" b="1" dirty="0" err="1" smtClean="0">
              <a:latin typeface="Constantia" pitchFamily="18" charset="0"/>
            </a:rPr>
            <a:t>Transportación</a:t>
          </a:r>
          <a:endParaRPr lang="en-US" sz="1400" b="1" dirty="0">
            <a:latin typeface="Constantia" pitchFamily="18" charset="0"/>
          </a:endParaRPr>
        </a:p>
      </dgm:t>
    </dgm:pt>
    <dgm:pt modelId="{A87E6180-0E33-4BCF-AF52-AD1695D17599}" type="parTrans" cxnId="{0EBC11C1-58BA-4CEC-B27A-285CA1430197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latin typeface="Constantia" pitchFamily="18" charset="0"/>
          </a:endParaRPr>
        </a:p>
      </dgm:t>
    </dgm:pt>
    <dgm:pt modelId="{96B4BF2D-2092-4D6A-B400-4840A4E422E4}" type="sibTrans" cxnId="{0EBC11C1-58BA-4CEC-B27A-285CA1430197}">
      <dgm:prSet custT="1"/>
      <dgm:spPr/>
      <dgm:t>
        <a:bodyPr/>
        <a:lstStyle/>
        <a:p>
          <a:pPr algn="ctr"/>
          <a:endParaRPr lang="en-US" sz="600">
            <a:solidFill>
              <a:schemeClr val="tx1"/>
            </a:solidFill>
            <a:latin typeface="Constantia" pitchFamily="18" charset="0"/>
          </a:endParaRPr>
        </a:p>
      </dgm:t>
    </dgm:pt>
    <dgm:pt modelId="{8448B7B4-447D-425F-9946-A1815C98C2E5}">
      <dgm:prSet custT="1"/>
      <dgm:spPr/>
      <dgm:t>
        <a:bodyPr/>
        <a:lstStyle/>
        <a:p>
          <a:pPr algn="ctr"/>
          <a:r>
            <a:rPr lang="en-US" sz="1600" b="1" smtClean="0">
              <a:latin typeface="Constantia" pitchFamily="18" charset="0"/>
            </a:rPr>
            <a:t>Recepción y Registro</a:t>
          </a:r>
          <a:endParaRPr lang="en-US" sz="1600" b="1" dirty="0">
            <a:latin typeface="Constantia" pitchFamily="18" charset="0"/>
          </a:endParaRPr>
        </a:p>
      </dgm:t>
    </dgm:pt>
    <dgm:pt modelId="{D3AE5CBF-3E17-448C-94A8-1D3AB29CB887}" type="parTrans" cxnId="{8636C904-7C03-4AAC-AACE-48DAECCBFCE8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latin typeface="Constantia" pitchFamily="18" charset="0"/>
          </a:endParaRPr>
        </a:p>
      </dgm:t>
    </dgm:pt>
    <dgm:pt modelId="{F0D9D882-1011-41A7-B86C-02F50C227E08}" type="sibTrans" cxnId="{8636C904-7C03-4AAC-AACE-48DAECCBFCE8}">
      <dgm:prSet custT="1"/>
      <dgm:spPr/>
      <dgm:t>
        <a:bodyPr/>
        <a:lstStyle/>
        <a:p>
          <a:pPr algn="ctr"/>
          <a:endParaRPr lang="en-US" sz="600">
            <a:solidFill>
              <a:schemeClr val="tx1"/>
            </a:solidFill>
            <a:latin typeface="Constantia" pitchFamily="18" charset="0"/>
          </a:endParaRPr>
        </a:p>
      </dgm:t>
    </dgm:pt>
    <dgm:pt modelId="{7E08FC1F-4EF8-413C-BFCB-EB90656663E3}">
      <dgm:prSet custT="1"/>
      <dgm:spPr/>
      <dgm:t>
        <a:bodyPr/>
        <a:lstStyle/>
        <a:p>
          <a:pPr algn="ctr"/>
          <a:r>
            <a:rPr lang="en-US" sz="1600" b="1" smtClean="0">
              <a:latin typeface="Constantia" pitchFamily="18" charset="0"/>
            </a:rPr>
            <a:t>Supervisión</a:t>
          </a:r>
          <a:endParaRPr lang="en-US" sz="1600" b="1" dirty="0">
            <a:latin typeface="Constantia" pitchFamily="18" charset="0"/>
          </a:endParaRPr>
        </a:p>
      </dgm:t>
    </dgm:pt>
    <dgm:pt modelId="{A9FBDC78-07E0-4902-92E8-65B3DD14DEF5}" type="parTrans" cxnId="{14859036-4263-4547-ACAD-F4163E5F7951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latin typeface="Constantia" pitchFamily="18" charset="0"/>
          </a:endParaRPr>
        </a:p>
      </dgm:t>
    </dgm:pt>
    <dgm:pt modelId="{FBB920E9-2843-4090-832E-0C469593BD38}" type="sibTrans" cxnId="{14859036-4263-4547-ACAD-F4163E5F7951}">
      <dgm:prSet custT="1"/>
      <dgm:spPr/>
      <dgm:t>
        <a:bodyPr/>
        <a:lstStyle/>
        <a:p>
          <a:pPr algn="ctr"/>
          <a:endParaRPr lang="en-US" sz="600">
            <a:solidFill>
              <a:schemeClr val="tx1"/>
            </a:solidFill>
            <a:latin typeface="Constantia" pitchFamily="18" charset="0"/>
          </a:endParaRPr>
        </a:p>
      </dgm:t>
    </dgm:pt>
    <dgm:pt modelId="{3C0BAEE3-ED71-417F-A625-4EEF141E1FA0}">
      <dgm:prSet phldrT="[Texto]" custT="1"/>
      <dgm:spPr/>
      <dgm:t>
        <a:bodyPr/>
        <a:lstStyle/>
        <a:p>
          <a:pPr algn="ctr"/>
          <a:r>
            <a:rPr lang="en-US" sz="1600" b="1" smtClean="0">
              <a:latin typeface="Constantia" pitchFamily="18" charset="0"/>
            </a:rPr>
            <a:t>Coordinación, Control  y  Distribución</a:t>
          </a:r>
          <a:endParaRPr lang="en-US" sz="1600" b="1" dirty="0">
            <a:latin typeface="Constantia" pitchFamily="18" charset="0"/>
          </a:endParaRPr>
        </a:p>
      </dgm:t>
    </dgm:pt>
    <dgm:pt modelId="{682607BB-C98D-4E8C-A210-5A3060E0E78F}" type="parTrans" cxnId="{45B9BF60-81E2-4B9F-B470-86F7BBC8AA6A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latin typeface="Constantia" pitchFamily="18" charset="0"/>
          </a:endParaRPr>
        </a:p>
      </dgm:t>
    </dgm:pt>
    <dgm:pt modelId="{E39425DB-44ED-465E-AE9A-B4F4A15F3E6C}" type="sibTrans" cxnId="{45B9BF60-81E2-4B9F-B470-86F7BBC8AA6A}">
      <dgm:prSet custT="1"/>
      <dgm:spPr/>
      <dgm:t>
        <a:bodyPr/>
        <a:lstStyle/>
        <a:p>
          <a:pPr algn="ctr"/>
          <a:endParaRPr lang="en-US" sz="600">
            <a:solidFill>
              <a:schemeClr val="tx1"/>
            </a:solidFill>
            <a:latin typeface="Constantia" pitchFamily="18" charset="0"/>
          </a:endParaRPr>
        </a:p>
      </dgm:t>
    </dgm:pt>
    <dgm:pt modelId="{9B5EDFD6-9F1B-4A9F-8AD8-88A2FAA69A52}">
      <dgm:prSet phldrT="[Texto]" custT="1"/>
      <dgm:spPr/>
      <dgm:t>
        <a:bodyPr/>
        <a:lstStyle/>
        <a:p>
          <a:pPr algn="ctr"/>
          <a:r>
            <a:rPr lang="en-US" sz="1600" b="1" smtClean="0">
              <a:latin typeface="Constantia" pitchFamily="18" charset="0"/>
            </a:rPr>
            <a:t>Aprobación</a:t>
          </a:r>
          <a:endParaRPr lang="en-US" sz="1600" b="1" dirty="0">
            <a:latin typeface="Constantia" pitchFamily="18" charset="0"/>
          </a:endParaRPr>
        </a:p>
      </dgm:t>
    </dgm:pt>
    <dgm:pt modelId="{56FDA921-3A22-4767-A14E-66E59C558FD1}" type="parTrans" cxnId="{7B607045-1FE1-43EB-B22A-94EF05BB1A0A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latin typeface="Constantia" pitchFamily="18" charset="0"/>
          </a:endParaRPr>
        </a:p>
      </dgm:t>
    </dgm:pt>
    <dgm:pt modelId="{F56CE48D-0453-4C58-8DD3-BB10C711CF58}" type="sibTrans" cxnId="{7B607045-1FE1-43EB-B22A-94EF05BB1A0A}">
      <dgm:prSet custT="1"/>
      <dgm:spPr/>
      <dgm:t>
        <a:bodyPr/>
        <a:lstStyle/>
        <a:p>
          <a:pPr algn="ctr"/>
          <a:endParaRPr lang="en-US" sz="600">
            <a:solidFill>
              <a:schemeClr val="tx1"/>
            </a:solidFill>
            <a:latin typeface="Constantia" pitchFamily="18" charset="0"/>
          </a:endParaRPr>
        </a:p>
      </dgm:t>
    </dgm:pt>
    <dgm:pt modelId="{34CBE191-29EE-4784-87B9-88554F1FCFBC}">
      <dgm:prSet phldrT="[Texto]" custT="1"/>
      <dgm:spPr/>
      <dgm:t>
        <a:bodyPr/>
        <a:lstStyle/>
        <a:p>
          <a:pPr algn="ctr"/>
          <a:r>
            <a:rPr lang="en-US" sz="1600" b="1" smtClean="0">
              <a:latin typeface="Constantia" pitchFamily="18" charset="0"/>
            </a:rPr>
            <a:t>Carnetización</a:t>
          </a:r>
          <a:endParaRPr lang="en-US" sz="1600" b="1" dirty="0">
            <a:latin typeface="Constantia" pitchFamily="18" charset="0"/>
          </a:endParaRPr>
        </a:p>
      </dgm:t>
    </dgm:pt>
    <dgm:pt modelId="{19094766-2DE3-47C4-ADF1-DD5F37714780}" type="parTrans" cxnId="{AF5F8ADA-6298-4510-BCF8-C444D4B26E3F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latin typeface="Constantia" pitchFamily="18" charset="0"/>
          </a:endParaRPr>
        </a:p>
      </dgm:t>
    </dgm:pt>
    <dgm:pt modelId="{A7324B1B-1620-4177-B193-8CC07F916B9D}" type="sibTrans" cxnId="{AF5F8ADA-6298-4510-BCF8-C444D4B26E3F}">
      <dgm:prSet custT="1"/>
      <dgm:spPr/>
      <dgm:t>
        <a:bodyPr/>
        <a:lstStyle/>
        <a:p>
          <a:pPr algn="ctr"/>
          <a:endParaRPr lang="en-US" sz="600">
            <a:solidFill>
              <a:schemeClr val="tx1"/>
            </a:solidFill>
            <a:latin typeface="Constantia" pitchFamily="18" charset="0"/>
          </a:endParaRPr>
        </a:p>
      </dgm:t>
    </dgm:pt>
    <dgm:pt modelId="{A8A992C8-FFE6-4A68-8FA7-542FB94012FE}">
      <dgm:prSet phldrT="[Texto]" custT="1"/>
      <dgm:spPr/>
      <dgm:t>
        <a:bodyPr/>
        <a:lstStyle/>
        <a:p>
          <a:pPr algn="ctr"/>
          <a:r>
            <a:rPr lang="en-US" sz="1600" b="1" smtClean="0">
              <a:latin typeface="Constantia" pitchFamily="18" charset="0"/>
            </a:rPr>
            <a:t>Coordinación, Control y Distribución de Carnets</a:t>
          </a:r>
          <a:endParaRPr lang="en-US" sz="1600" b="1" dirty="0">
            <a:latin typeface="Constantia" pitchFamily="18" charset="0"/>
          </a:endParaRPr>
        </a:p>
      </dgm:t>
    </dgm:pt>
    <dgm:pt modelId="{862ECBEC-086D-4969-AD83-5B12DEACEC49}" type="parTrans" cxnId="{7EDACF3B-0858-4C6F-B924-3791E857DFB8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latin typeface="Constantia" pitchFamily="18" charset="0"/>
          </a:endParaRPr>
        </a:p>
      </dgm:t>
    </dgm:pt>
    <dgm:pt modelId="{C35CF53A-96EC-469B-8D7A-76F1FE278E64}" type="sibTrans" cxnId="{7EDACF3B-0858-4C6F-B924-3791E857DFB8}">
      <dgm:prSet custT="1"/>
      <dgm:spPr/>
      <dgm:t>
        <a:bodyPr/>
        <a:lstStyle/>
        <a:p>
          <a:pPr algn="ctr"/>
          <a:endParaRPr lang="en-US" sz="600">
            <a:solidFill>
              <a:schemeClr val="tx1"/>
            </a:solidFill>
            <a:latin typeface="Constantia" pitchFamily="18" charset="0"/>
          </a:endParaRPr>
        </a:p>
      </dgm:t>
    </dgm:pt>
    <dgm:pt modelId="{1A8FF957-6F39-4563-A13A-1BE2B97665DF}">
      <dgm:prSet phldrT="[Texto]" custT="1"/>
      <dgm:spPr/>
      <dgm:t>
        <a:bodyPr/>
        <a:lstStyle/>
        <a:p>
          <a:pPr algn="ctr"/>
          <a:r>
            <a:rPr lang="en-US" sz="1600" b="1" smtClean="0">
              <a:latin typeface="Constantia" pitchFamily="18" charset="0"/>
            </a:rPr>
            <a:t>Entrega del Carnet o Certificación de Rechazo</a:t>
          </a:r>
          <a:endParaRPr lang="en-US" sz="1600" b="1" dirty="0">
            <a:latin typeface="Constantia" pitchFamily="18" charset="0"/>
          </a:endParaRPr>
        </a:p>
      </dgm:t>
    </dgm:pt>
    <dgm:pt modelId="{527E5F9F-B76C-47C2-B583-D54AD924FE7E}" type="parTrans" cxnId="{64EFEC82-F22B-479F-BEAD-BBAEECA2F414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onstantia" pitchFamily="18" charset="0"/>
          </a:endParaRPr>
        </a:p>
      </dgm:t>
    </dgm:pt>
    <dgm:pt modelId="{9A2D04CC-D451-4764-89A5-C2F5DD0AFBAD}" type="sibTrans" cxnId="{64EFEC82-F22B-479F-BEAD-BBAEECA2F414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onstantia" pitchFamily="18" charset="0"/>
          </a:endParaRPr>
        </a:p>
      </dgm:t>
    </dgm:pt>
    <dgm:pt modelId="{C5169F1A-8398-436E-8940-467A273A784B}">
      <dgm:prSet phldrT="[Texto]" custT="1"/>
      <dgm:spPr/>
      <dgm:t>
        <a:bodyPr/>
        <a:lstStyle/>
        <a:p>
          <a:pPr algn="ctr"/>
          <a:r>
            <a:rPr lang="en-US" sz="1600" b="1" smtClean="0">
              <a:latin typeface="Constantia" pitchFamily="18" charset="0"/>
            </a:rPr>
            <a:t>Depuración</a:t>
          </a:r>
          <a:endParaRPr lang="en-US" sz="1600" b="1" dirty="0">
            <a:latin typeface="Constantia" pitchFamily="18" charset="0"/>
          </a:endParaRPr>
        </a:p>
      </dgm:t>
    </dgm:pt>
    <dgm:pt modelId="{638F9553-5679-4531-B5B0-976BD72C9E52}" type="parTrans" cxnId="{39F0D3E5-E2B7-4C05-BC01-CAEF974036C7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onstantia" pitchFamily="18" charset="0"/>
          </a:endParaRPr>
        </a:p>
      </dgm:t>
    </dgm:pt>
    <dgm:pt modelId="{9E684821-115C-4BEA-A1C9-F8132FE43D28}" type="sibTrans" cxnId="{39F0D3E5-E2B7-4C05-BC01-CAEF974036C7}">
      <dgm:prSet custT="1"/>
      <dgm:spPr/>
      <dgm:t>
        <a:bodyPr/>
        <a:lstStyle/>
        <a:p>
          <a:endParaRPr lang="en-US" sz="600">
            <a:solidFill>
              <a:schemeClr val="tx1"/>
            </a:solidFill>
            <a:latin typeface="Constantia" pitchFamily="18" charset="0"/>
          </a:endParaRPr>
        </a:p>
      </dgm:t>
    </dgm:pt>
    <dgm:pt modelId="{9FC82B5F-48B9-422F-8BCA-15A9283EEDB5}">
      <dgm:prSet phldrT="[Texto]" custT="1"/>
      <dgm:spPr/>
      <dgm:t>
        <a:bodyPr/>
        <a:lstStyle/>
        <a:p>
          <a:pPr algn="ctr"/>
          <a:r>
            <a:rPr lang="en-US" sz="1600" b="1" smtClean="0">
              <a:latin typeface="Constantia" pitchFamily="18" charset="0"/>
            </a:rPr>
            <a:t>Coordinación, Control  y  Distribución</a:t>
          </a:r>
          <a:endParaRPr lang="en-US" sz="1600" b="1" dirty="0">
            <a:latin typeface="Constantia" pitchFamily="18" charset="0"/>
          </a:endParaRPr>
        </a:p>
      </dgm:t>
    </dgm:pt>
    <dgm:pt modelId="{07DD5211-CFA4-48B5-9B01-64941B869FA4}" type="parTrans" cxnId="{4D5BE66B-5104-4C74-95A8-DA05EB6659F6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Constantia" pitchFamily="18" charset="0"/>
          </a:endParaRPr>
        </a:p>
      </dgm:t>
    </dgm:pt>
    <dgm:pt modelId="{C01251D0-8FC1-44C5-993C-A1159C1447AA}" type="sibTrans" cxnId="{4D5BE66B-5104-4C74-95A8-DA05EB6659F6}">
      <dgm:prSet custT="1"/>
      <dgm:spPr/>
      <dgm:t>
        <a:bodyPr/>
        <a:lstStyle/>
        <a:p>
          <a:endParaRPr lang="es-ES" sz="600">
            <a:solidFill>
              <a:schemeClr val="tx1"/>
            </a:solidFill>
            <a:latin typeface="Constantia" pitchFamily="18" charset="0"/>
          </a:endParaRPr>
        </a:p>
      </dgm:t>
    </dgm:pt>
    <dgm:pt modelId="{4332EE26-6D8A-4FC5-88DA-AA181F46771C}">
      <dgm:prSet phldrT="[Texto]" custT="1"/>
      <dgm:spPr/>
      <dgm:t>
        <a:bodyPr/>
        <a:lstStyle/>
        <a:p>
          <a:pPr algn="ctr"/>
          <a:r>
            <a:rPr lang="en-US" sz="1600" b="1" smtClean="0">
              <a:latin typeface="Constantia" pitchFamily="18" charset="0"/>
            </a:rPr>
            <a:t>Coordinación, Control  y  Distribución</a:t>
          </a:r>
          <a:endParaRPr lang="en-US" sz="1600" b="1" dirty="0">
            <a:latin typeface="Constantia" pitchFamily="18" charset="0"/>
          </a:endParaRPr>
        </a:p>
      </dgm:t>
    </dgm:pt>
    <dgm:pt modelId="{C20C709B-DD23-4F1E-9C9F-0C1FA6C8B96E}" type="parTrans" cxnId="{F9C8C40E-4DB0-4CCB-BD55-ECCBB8ADBF3C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Constantia" pitchFamily="18" charset="0"/>
          </a:endParaRPr>
        </a:p>
      </dgm:t>
    </dgm:pt>
    <dgm:pt modelId="{2A9A0A41-9BB6-487E-AD2E-ECA2CF008514}" type="sibTrans" cxnId="{F9C8C40E-4DB0-4CCB-BD55-ECCBB8ADBF3C}">
      <dgm:prSet custT="1"/>
      <dgm:spPr/>
      <dgm:t>
        <a:bodyPr/>
        <a:lstStyle/>
        <a:p>
          <a:endParaRPr lang="es-ES" sz="600">
            <a:solidFill>
              <a:schemeClr val="tx1"/>
            </a:solidFill>
            <a:latin typeface="Constantia" pitchFamily="18" charset="0"/>
          </a:endParaRPr>
        </a:p>
      </dgm:t>
    </dgm:pt>
    <dgm:pt modelId="{1FE402B2-8010-4FAB-80B0-A1E747F6E375}">
      <dgm:prSet custT="1"/>
      <dgm:spPr/>
      <dgm:t>
        <a:bodyPr/>
        <a:lstStyle/>
        <a:p>
          <a:pPr algn="ctr"/>
          <a:r>
            <a:rPr lang="en-US" sz="1600" b="1" smtClean="0">
              <a:latin typeface="Constantia" pitchFamily="18" charset="0"/>
            </a:rPr>
            <a:t>Digitación</a:t>
          </a:r>
          <a:endParaRPr lang="en-US" sz="1600" b="1" dirty="0">
            <a:latin typeface="Constantia" pitchFamily="18" charset="0"/>
          </a:endParaRPr>
        </a:p>
      </dgm:t>
    </dgm:pt>
    <dgm:pt modelId="{E5063715-5E8B-40DF-8AB9-28F29F171ADB}" type="parTrans" cxnId="{5A4A7CC1-9CF3-468C-B139-AC2F4D306637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Constantia" pitchFamily="18" charset="0"/>
          </a:endParaRPr>
        </a:p>
      </dgm:t>
    </dgm:pt>
    <dgm:pt modelId="{A7E0B852-7B59-45A8-B04C-C5FBCE5A3075}" type="sibTrans" cxnId="{5A4A7CC1-9CF3-468C-B139-AC2F4D306637}">
      <dgm:prSet custT="1"/>
      <dgm:spPr/>
      <dgm:t>
        <a:bodyPr/>
        <a:lstStyle/>
        <a:p>
          <a:endParaRPr lang="es-ES" sz="600">
            <a:solidFill>
              <a:schemeClr val="tx1"/>
            </a:solidFill>
            <a:latin typeface="Constantia" pitchFamily="18" charset="0"/>
          </a:endParaRPr>
        </a:p>
      </dgm:t>
    </dgm:pt>
    <dgm:pt modelId="{FEF25729-E481-4297-96A2-DA1C3DFD8C55}" type="pres">
      <dgm:prSet presAssocID="{FCA8C917-4B52-4507-886D-4ECA9F512EE4}" presName="Name0" presStyleCnt="0">
        <dgm:presLayoutVars>
          <dgm:dir/>
          <dgm:resizeHandles val="exact"/>
        </dgm:presLayoutVars>
      </dgm:prSet>
      <dgm:spPr/>
    </dgm:pt>
    <dgm:pt modelId="{88CEFCBB-73AE-4E93-BDF6-92C9526EF1D2}" type="pres">
      <dgm:prSet presAssocID="{8448B7B4-447D-425F-9946-A1815C98C2E5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646024-A038-461E-A991-03915CFA89B2}" type="pres">
      <dgm:prSet presAssocID="{F0D9D882-1011-41A7-B86C-02F50C227E08}" presName="sibTrans" presStyleLbl="sibTrans1D1" presStyleIdx="0" presStyleCnt="11"/>
      <dgm:spPr/>
      <dgm:t>
        <a:bodyPr/>
        <a:lstStyle/>
        <a:p>
          <a:endParaRPr lang="es-ES"/>
        </a:p>
      </dgm:t>
    </dgm:pt>
    <dgm:pt modelId="{67F6343C-E381-4370-B111-0F46B549519E}" type="pres">
      <dgm:prSet presAssocID="{F0D9D882-1011-41A7-B86C-02F50C227E08}" presName="connectorText" presStyleLbl="sibTrans1D1" presStyleIdx="0" presStyleCnt="11"/>
      <dgm:spPr/>
      <dgm:t>
        <a:bodyPr/>
        <a:lstStyle/>
        <a:p>
          <a:endParaRPr lang="es-ES"/>
        </a:p>
      </dgm:t>
    </dgm:pt>
    <dgm:pt modelId="{4363C0E7-F41F-4135-8622-16F154B8E397}" type="pres">
      <dgm:prSet presAssocID="{1FE402B2-8010-4FAB-80B0-A1E747F6E375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3638BB-CAE0-4C68-802A-E4E81FC3A5A5}" type="pres">
      <dgm:prSet presAssocID="{A7E0B852-7B59-45A8-B04C-C5FBCE5A3075}" presName="sibTrans" presStyleLbl="sibTrans1D1" presStyleIdx="1" presStyleCnt="11"/>
      <dgm:spPr/>
      <dgm:t>
        <a:bodyPr/>
        <a:lstStyle/>
        <a:p>
          <a:endParaRPr lang="es-ES"/>
        </a:p>
      </dgm:t>
    </dgm:pt>
    <dgm:pt modelId="{E6C22D94-C880-4994-84D4-2F13222BED54}" type="pres">
      <dgm:prSet presAssocID="{A7E0B852-7B59-45A8-B04C-C5FBCE5A3075}" presName="connectorText" presStyleLbl="sibTrans1D1" presStyleIdx="1" presStyleCnt="11"/>
      <dgm:spPr/>
      <dgm:t>
        <a:bodyPr/>
        <a:lstStyle/>
        <a:p>
          <a:endParaRPr lang="es-ES"/>
        </a:p>
      </dgm:t>
    </dgm:pt>
    <dgm:pt modelId="{F1DF9A11-656C-4241-8103-1B3034FACD4E}" type="pres">
      <dgm:prSet presAssocID="{7E08FC1F-4EF8-413C-BFCB-EB90656663E3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5E536D-A8D7-421A-B339-076E05648D9D}" type="pres">
      <dgm:prSet presAssocID="{FBB920E9-2843-4090-832E-0C469593BD38}" presName="sibTrans" presStyleLbl="sibTrans1D1" presStyleIdx="2" presStyleCnt="11"/>
      <dgm:spPr/>
      <dgm:t>
        <a:bodyPr/>
        <a:lstStyle/>
        <a:p>
          <a:endParaRPr lang="es-ES"/>
        </a:p>
      </dgm:t>
    </dgm:pt>
    <dgm:pt modelId="{C20D68C0-7E4D-4AD2-AF9C-8211836146A4}" type="pres">
      <dgm:prSet presAssocID="{FBB920E9-2843-4090-832E-0C469593BD38}" presName="connectorText" presStyleLbl="sibTrans1D1" presStyleIdx="2" presStyleCnt="11"/>
      <dgm:spPr/>
      <dgm:t>
        <a:bodyPr/>
        <a:lstStyle/>
        <a:p>
          <a:endParaRPr lang="es-ES"/>
        </a:p>
      </dgm:t>
    </dgm:pt>
    <dgm:pt modelId="{A94C83B9-66BA-49B1-8C6F-23FB198194B3}" type="pres">
      <dgm:prSet presAssocID="{6C05D6B9-EF8C-4A1C-BE91-B9942E672A83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B1E9F4-9B92-4378-ABC6-1E9565EED9D0}" type="pres">
      <dgm:prSet presAssocID="{96B4BF2D-2092-4D6A-B400-4840A4E422E4}" presName="sibTrans" presStyleLbl="sibTrans1D1" presStyleIdx="3" presStyleCnt="11"/>
      <dgm:spPr/>
      <dgm:t>
        <a:bodyPr/>
        <a:lstStyle/>
        <a:p>
          <a:endParaRPr lang="es-ES"/>
        </a:p>
      </dgm:t>
    </dgm:pt>
    <dgm:pt modelId="{BF4E9F17-1EF7-42D9-9F77-58F795683855}" type="pres">
      <dgm:prSet presAssocID="{96B4BF2D-2092-4D6A-B400-4840A4E422E4}" presName="connectorText" presStyleLbl="sibTrans1D1" presStyleIdx="3" presStyleCnt="11"/>
      <dgm:spPr/>
      <dgm:t>
        <a:bodyPr/>
        <a:lstStyle/>
        <a:p>
          <a:endParaRPr lang="es-ES"/>
        </a:p>
      </dgm:t>
    </dgm:pt>
    <dgm:pt modelId="{A719D56B-0747-4B9C-B531-9E57C9CACAC7}" type="pres">
      <dgm:prSet presAssocID="{3C0BAEE3-ED71-417F-A625-4EEF141E1FA0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5EF9A5-B991-46B7-B7F6-5BD62C526076}" type="pres">
      <dgm:prSet presAssocID="{E39425DB-44ED-465E-AE9A-B4F4A15F3E6C}" presName="sibTrans" presStyleLbl="sibTrans1D1" presStyleIdx="4" presStyleCnt="11"/>
      <dgm:spPr/>
      <dgm:t>
        <a:bodyPr/>
        <a:lstStyle/>
        <a:p>
          <a:endParaRPr lang="es-ES"/>
        </a:p>
      </dgm:t>
    </dgm:pt>
    <dgm:pt modelId="{FDFE64AE-A43C-4897-B6AC-3057512345B8}" type="pres">
      <dgm:prSet presAssocID="{E39425DB-44ED-465E-AE9A-B4F4A15F3E6C}" presName="connectorText" presStyleLbl="sibTrans1D1" presStyleIdx="4" presStyleCnt="11"/>
      <dgm:spPr/>
      <dgm:t>
        <a:bodyPr/>
        <a:lstStyle/>
        <a:p>
          <a:endParaRPr lang="es-ES"/>
        </a:p>
      </dgm:t>
    </dgm:pt>
    <dgm:pt modelId="{401836AF-F3B5-4011-92C4-F7B475A9A9F6}" type="pres">
      <dgm:prSet presAssocID="{C5169F1A-8398-436E-8940-467A273A784B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980D2F-2A68-4876-ACAF-D1A7BFB0425E}" type="pres">
      <dgm:prSet presAssocID="{9E684821-115C-4BEA-A1C9-F8132FE43D28}" presName="sibTrans" presStyleLbl="sibTrans1D1" presStyleIdx="5" presStyleCnt="11"/>
      <dgm:spPr/>
      <dgm:t>
        <a:bodyPr/>
        <a:lstStyle/>
        <a:p>
          <a:endParaRPr lang="es-ES"/>
        </a:p>
      </dgm:t>
    </dgm:pt>
    <dgm:pt modelId="{64777034-47A4-41B3-B0EA-8A84C44BADA5}" type="pres">
      <dgm:prSet presAssocID="{9E684821-115C-4BEA-A1C9-F8132FE43D28}" presName="connectorText" presStyleLbl="sibTrans1D1" presStyleIdx="5" presStyleCnt="11"/>
      <dgm:spPr/>
      <dgm:t>
        <a:bodyPr/>
        <a:lstStyle/>
        <a:p>
          <a:endParaRPr lang="es-ES"/>
        </a:p>
      </dgm:t>
    </dgm:pt>
    <dgm:pt modelId="{1D6E87FB-05AB-477E-A95A-31DAA4FBFE2A}" type="pres">
      <dgm:prSet presAssocID="{9FC82B5F-48B9-422F-8BCA-15A9283EEDB5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472A31-DCA2-493D-AE04-0F49F3CF0BF2}" type="pres">
      <dgm:prSet presAssocID="{C01251D0-8FC1-44C5-993C-A1159C1447AA}" presName="sibTrans" presStyleLbl="sibTrans1D1" presStyleIdx="6" presStyleCnt="11"/>
      <dgm:spPr/>
      <dgm:t>
        <a:bodyPr/>
        <a:lstStyle/>
        <a:p>
          <a:endParaRPr lang="es-ES"/>
        </a:p>
      </dgm:t>
    </dgm:pt>
    <dgm:pt modelId="{42CAF11E-1E60-495E-AB3F-18381C4F92F1}" type="pres">
      <dgm:prSet presAssocID="{C01251D0-8FC1-44C5-993C-A1159C1447AA}" presName="connectorText" presStyleLbl="sibTrans1D1" presStyleIdx="6" presStyleCnt="11"/>
      <dgm:spPr/>
      <dgm:t>
        <a:bodyPr/>
        <a:lstStyle/>
        <a:p>
          <a:endParaRPr lang="es-ES"/>
        </a:p>
      </dgm:t>
    </dgm:pt>
    <dgm:pt modelId="{6D413149-7632-42D7-A048-97B73C14A75D}" type="pres">
      <dgm:prSet presAssocID="{9B5EDFD6-9F1B-4A9F-8AD8-88A2FAA69A52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06FAB5-91A4-4EF0-8ECF-9D3E3823A9B1}" type="pres">
      <dgm:prSet presAssocID="{F56CE48D-0453-4C58-8DD3-BB10C711CF58}" presName="sibTrans" presStyleLbl="sibTrans1D1" presStyleIdx="7" presStyleCnt="11"/>
      <dgm:spPr/>
      <dgm:t>
        <a:bodyPr/>
        <a:lstStyle/>
        <a:p>
          <a:endParaRPr lang="es-ES"/>
        </a:p>
      </dgm:t>
    </dgm:pt>
    <dgm:pt modelId="{427883D3-8693-4602-81C7-3033A99F0233}" type="pres">
      <dgm:prSet presAssocID="{F56CE48D-0453-4C58-8DD3-BB10C711CF58}" presName="connectorText" presStyleLbl="sibTrans1D1" presStyleIdx="7" presStyleCnt="11"/>
      <dgm:spPr/>
      <dgm:t>
        <a:bodyPr/>
        <a:lstStyle/>
        <a:p>
          <a:endParaRPr lang="es-ES"/>
        </a:p>
      </dgm:t>
    </dgm:pt>
    <dgm:pt modelId="{DAC579F8-2F8F-4820-87E4-0581C8E36C86}" type="pres">
      <dgm:prSet presAssocID="{4332EE26-6D8A-4FC5-88DA-AA181F46771C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40A7D9-C4CA-40D3-921A-3E7ECCD7F521}" type="pres">
      <dgm:prSet presAssocID="{2A9A0A41-9BB6-487E-AD2E-ECA2CF008514}" presName="sibTrans" presStyleLbl="sibTrans1D1" presStyleIdx="8" presStyleCnt="11"/>
      <dgm:spPr/>
      <dgm:t>
        <a:bodyPr/>
        <a:lstStyle/>
        <a:p>
          <a:endParaRPr lang="es-ES"/>
        </a:p>
      </dgm:t>
    </dgm:pt>
    <dgm:pt modelId="{CC3DD108-3E21-4F5E-BE6C-B039048D46CC}" type="pres">
      <dgm:prSet presAssocID="{2A9A0A41-9BB6-487E-AD2E-ECA2CF008514}" presName="connectorText" presStyleLbl="sibTrans1D1" presStyleIdx="8" presStyleCnt="11"/>
      <dgm:spPr/>
      <dgm:t>
        <a:bodyPr/>
        <a:lstStyle/>
        <a:p>
          <a:endParaRPr lang="es-ES"/>
        </a:p>
      </dgm:t>
    </dgm:pt>
    <dgm:pt modelId="{B17088E9-655A-4F1A-ADAD-A865B3ACEA62}" type="pres">
      <dgm:prSet presAssocID="{34CBE191-29EE-4784-87B9-88554F1FCFBC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803F8B-2473-45FF-B793-8DFE95C5FF26}" type="pres">
      <dgm:prSet presAssocID="{A7324B1B-1620-4177-B193-8CC07F916B9D}" presName="sibTrans" presStyleLbl="sibTrans1D1" presStyleIdx="9" presStyleCnt="11"/>
      <dgm:spPr/>
      <dgm:t>
        <a:bodyPr/>
        <a:lstStyle/>
        <a:p>
          <a:endParaRPr lang="es-ES"/>
        </a:p>
      </dgm:t>
    </dgm:pt>
    <dgm:pt modelId="{DC264292-3B8F-4FCF-A02A-19BE1300FE17}" type="pres">
      <dgm:prSet presAssocID="{A7324B1B-1620-4177-B193-8CC07F916B9D}" presName="connectorText" presStyleLbl="sibTrans1D1" presStyleIdx="9" presStyleCnt="11"/>
      <dgm:spPr/>
      <dgm:t>
        <a:bodyPr/>
        <a:lstStyle/>
        <a:p>
          <a:endParaRPr lang="es-ES"/>
        </a:p>
      </dgm:t>
    </dgm:pt>
    <dgm:pt modelId="{DB6DB071-E9F9-4FCD-A6C6-8C8886C52816}" type="pres">
      <dgm:prSet presAssocID="{A8A992C8-FFE6-4A68-8FA7-542FB94012FE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B72494-29EF-47B5-BFBF-659B0F26BDED}" type="pres">
      <dgm:prSet presAssocID="{C35CF53A-96EC-469B-8D7A-76F1FE278E64}" presName="sibTrans" presStyleLbl="sibTrans1D1" presStyleIdx="10" presStyleCnt="11"/>
      <dgm:spPr/>
      <dgm:t>
        <a:bodyPr/>
        <a:lstStyle/>
        <a:p>
          <a:endParaRPr lang="es-ES"/>
        </a:p>
      </dgm:t>
    </dgm:pt>
    <dgm:pt modelId="{6228407E-CA0D-4ECA-A9D4-1688BB4F894B}" type="pres">
      <dgm:prSet presAssocID="{C35CF53A-96EC-469B-8D7A-76F1FE278E64}" presName="connectorText" presStyleLbl="sibTrans1D1" presStyleIdx="10" presStyleCnt="11"/>
      <dgm:spPr/>
      <dgm:t>
        <a:bodyPr/>
        <a:lstStyle/>
        <a:p>
          <a:endParaRPr lang="es-ES"/>
        </a:p>
      </dgm:t>
    </dgm:pt>
    <dgm:pt modelId="{5441D5E7-36AA-418A-A1B2-ACF248AE9E52}" type="pres">
      <dgm:prSet presAssocID="{1A8FF957-6F39-4563-A13A-1BE2B97665DF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852A933-C1F4-4680-B6EC-11DDE7486E35}" type="presOf" srcId="{1FE402B2-8010-4FAB-80B0-A1E747F6E375}" destId="{4363C0E7-F41F-4135-8622-16F154B8E397}" srcOrd="0" destOrd="0" presId="urn:microsoft.com/office/officeart/2005/8/layout/bProcess3"/>
    <dgm:cxn modelId="{9077B3B6-47B7-4768-B7A8-42CB2B6406CF}" type="presOf" srcId="{7E08FC1F-4EF8-413C-BFCB-EB90656663E3}" destId="{F1DF9A11-656C-4241-8103-1B3034FACD4E}" srcOrd="0" destOrd="0" presId="urn:microsoft.com/office/officeart/2005/8/layout/bProcess3"/>
    <dgm:cxn modelId="{92B45439-FD91-475E-BA60-94FD5D9FD447}" type="presOf" srcId="{C01251D0-8FC1-44C5-993C-A1159C1447AA}" destId="{42CAF11E-1E60-495E-AB3F-18381C4F92F1}" srcOrd="1" destOrd="0" presId="urn:microsoft.com/office/officeart/2005/8/layout/bProcess3"/>
    <dgm:cxn modelId="{39F0D3E5-E2B7-4C05-BC01-CAEF974036C7}" srcId="{FCA8C917-4B52-4507-886D-4ECA9F512EE4}" destId="{C5169F1A-8398-436E-8940-467A273A784B}" srcOrd="5" destOrd="0" parTransId="{638F9553-5679-4531-B5B0-976BD72C9E52}" sibTransId="{9E684821-115C-4BEA-A1C9-F8132FE43D28}"/>
    <dgm:cxn modelId="{FCD7295B-2A2D-411E-9629-71A5247C0CAF}" type="presOf" srcId="{9B5EDFD6-9F1B-4A9F-8AD8-88A2FAA69A52}" destId="{6D413149-7632-42D7-A048-97B73C14A75D}" srcOrd="0" destOrd="0" presId="urn:microsoft.com/office/officeart/2005/8/layout/bProcess3"/>
    <dgm:cxn modelId="{4A178B5F-8BE2-4481-AA57-0A354EED2B96}" type="presOf" srcId="{8448B7B4-447D-425F-9946-A1815C98C2E5}" destId="{88CEFCBB-73AE-4E93-BDF6-92C9526EF1D2}" srcOrd="0" destOrd="0" presId="urn:microsoft.com/office/officeart/2005/8/layout/bProcess3"/>
    <dgm:cxn modelId="{C875C040-85A8-4850-BF1F-A91190D934A4}" type="presOf" srcId="{F56CE48D-0453-4C58-8DD3-BB10C711CF58}" destId="{427883D3-8693-4602-81C7-3033A99F0233}" srcOrd="1" destOrd="0" presId="urn:microsoft.com/office/officeart/2005/8/layout/bProcess3"/>
    <dgm:cxn modelId="{64EFEC82-F22B-479F-BEAD-BBAEECA2F414}" srcId="{FCA8C917-4B52-4507-886D-4ECA9F512EE4}" destId="{1A8FF957-6F39-4563-A13A-1BE2B97665DF}" srcOrd="11" destOrd="0" parTransId="{527E5F9F-B76C-47C2-B583-D54AD924FE7E}" sibTransId="{9A2D04CC-D451-4764-89A5-C2F5DD0AFBAD}"/>
    <dgm:cxn modelId="{45B9BF60-81E2-4B9F-B470-86F7BBC8AA6A}" srcId="{FCA8C917-4B52-4507-886D-4ECA9F512EE4}" destId="{3C0BAEE3-ED71-417F-A625-4EEF141E1FA0}" srcOrd="4" destOrd="0" parTransId="{682607BB-C98D-4E8C-A210-5A3060E0E78F}" sibTransId="{E39425DB-44ED-465E-AE9A-B4F4A15F3E6C}"/>
    <dgm:cxn modelId="{4D5BE66B-5104-4C74-95A8-DA05EB6659F6}" srcId="{FCA8C917-4B52-4507-886D-4ECA9F512EE4}" destId="{9FC82B5F-48B9-422F-8BCA-15A9283EEDB5}" srcOrd="6" destOrd="0" parTransId="{07DD5211-CFA4-48B5-9B01-64941B869FA4}" sibTransId="{C01251D0-8FC1-44C5-993C-A1159C1447AA}"/>
    <dgm:cxn modelId="{1BBE37E9-4DAD-41CF-B8C0-73B965530A37}" type="presOf" srcId="{6C05D6B9-EF8C-4A1C-BE91-B9942E672A83}" destId="{A94C83B9-66BA-49B1-8C6F-23FB198194B3}" srcOrd="0" destOrd="0" presId="urn:microsoft.com/office/officeart/2005/8/layout/bProcess3"/>
    <dgm:cxn modelId="{4586D93B-E2F3-4A2B-B236-6DD0EA951B24}" type="presOf" srcId="{96B4BF2D-2092-4D6A-B400-4840A4E422E4}" destId="{EFB1E9F4-9B92-4378-ABC6-1E9565EED9D0}" srcOrd="0" destOrd="0" presId="urn:microsoft.com/office/officeart/2005/8/layout/bProcess3"/>
    <dgm:cxn modelId="{5578154C-8BBF-4668-987B-7EAEEDC29C05}" type="presOf" srcId="{34CBE191-29EE-4784-87B9-88554F1FCFBC}" destId="{B17088E9-655A-4F1A-ADAD-A865B3ACEA62}" srcOrd="0" destOrd="0" presId="urn:microsoft.com/office/officeart/2005/8/layout/bProcess3"/>
    <dgm:cxn modelId="{94C361A5-5147-4077-8BB2-E159ABF2E5F7}" type="presOf" srcId="{A7324B1B-1620-4177-B193-8CC07F916B9D}" destId="{DC264292-3B8F-4FCF-A02A-19BE1300FE17}" srcOrd="1" destOrd="0" presId="urn:microsoft.com/office/officeart/2005/8/layout/bProcess3"/>
    <dgm:cxn modelId="{306A7B4C-DC71-4EE7-9EE4-29DFB8A67C2D}" type="presOf" srcId="{C35CF53A-96EC-469B-8D7A-76F1FE278E64}" destId="{6228407E-CA0D-4ECA-A9D4-1688BB4F894B}" srcOrd="1" destOrd="0" presId="urn:microsoft.com/office/officeart/2005/8/layout/bProcess3"/>
    <dgm:cxn modelId="{6366F5C2-6D33-4075-A108-938BA97471AF}" type="presOf" srcId="{FBB920E9-2843-4090-832E-0C469593BD38}" destId="{C20D68C0-7E4D-4AD2-AF9C-8211836146A4}" srcOrd="1" destOrd="0" presId="urn:microsoft.com/office/officeart/2005/8/layout/bProcess3"/>
    <dgm:cxn modelId="{011217DF-4AAF-44F5-A826-D03FEA2A883E}" type="presOf" srcId="{96B4BF2D-2092-4D6A-B400-4840A4E422E4}" destId="{BF4E9F17-1EF7-42D9-9F77-58F795683855}" srcOrd="1" destOrd="0" presId="urn:microsoft.com/office/officeart/2005/8/layout/bProcess3"/>
    <dgm:cxn modelId="{8636C904-7C03-4AAC-AACE-48DAECCBFCE8}" srcId="{FCA8C917-4B52-4507-886D-4ECA9F512EE4}" destId="{8448B7B4-447D-425F-9946-A1815C98C2E5}" srcOrd="0" destOrd="0" parTransId="{D3AE5CBF-3E17-448C-94A8-1D3AB29CB887}" sibTransId="{F0D9D882-1011-41A7-B86C-02F50C227E08}"/>
    <dgm:cxn modelId="{38BB0F9F-F7D9-4EE9-A0ED-BAC52B448B47}" type="presOf" srcId="{FBB920E9-2843-4090-832E-0C469593BD38}" destId="{615E536D-A8D7-421A-B339-076E05648D9D}" srcOrd="0" destOrd="0" presId="urn:microsoft.com/office/officeart/2005/8/layout/bProcess3"/>
    <dgm:cxn modelId="{F37B2508-173E-4021-BA4A-8A71E75EA13A}" type="presOf" srcId="{4332EE26-6D8A-4FC5-88DA-AA181F46771C}" destId="{DAC579F8-2F8F-4820-87E4-0581C8E36C86}" srcOrd="0" destOrd="0" presId="urn:microsoft.com/office/officeart/2005/8/layout/bProcess3"/>
    <dgm:cxn modelId="{AF5F8ADA-6298-4510-BCF8-C444D4B26E3F}" srcId="{FCA8C917-4B52-4507-886D-4ECA9F512EE4}" destId="{34CBE191-29EE-4784-87B9-88554F1FCFBC}" srcOrd="9" destOrd="0" parTransId="{19094766-2DE3-47C4-ADF1-DD5F37714780}" sibTransId="{A7324B1B-1620-4177-B193-8CC07F916B9D}"/>
    <dgm:cxn modelId="{477C3861-0387-453D-B7A2-9909B56D9257}" type="presOf" srcId="{E39425DB-44ED-465E-AE9A-B4F4A15F3E6C}" destId="{FDFE64AE-A43C-4897-B6AC-3057512345B8}" srcOrd="1" destOrd="0" presId="urn:microsoft.com/office/officeart/2005/8/layout/bProcess3"/>
    <dgm:cxn modelId="{5A4A7CC1-9CF3-468C-B139-AC2F4D306637}" srcId="{FCA8C917-4B52-4507-886D-4ECA9F512EE4}" destId="{1FE402B2-8010-4FAB-80B0-A1E747F6E375}" srcOrd="1" destOrd="0" parTransId="{E5063715-5E8B-40DF-8AB9-28F29F171ADB}" sibTransId="{A7E0B852-7B59-45A8-B04C-C5FBCE5A3075}"/>
    <dgm:cxn modelId="{ECBFB4D4-1F7A-4B8C-A6ED-95EB3263FE12}" type="presOf" srcId="{F0D9D882-1011-41A7-B86C-02F50C227E08}" destId="{25646024-A038-461E-A991-03915CFA89B2}" srcOrd="0" destOrd="0" presId="urn:microsoft.com/office/officeart/2005/8/layout/bProcess3"/>
    <dgm:cxn modelId="{7EDACF3B-0858-4C6F-B924-3791E857DFB8}" srcId="{FCA8C917-4B52-4507-886D-4ECA9F512EE4}" destId="{A8A992C8-FFE6-4A68-8FA7-542FB94012FE}" srcOrd="10" destOrd="0" parTransId="{862ECBEC-086D-4969-AD83-5B12DEACEC49}" sibTransId="{C35CF53A-96EC-469B-8D7A-76F1FE278E64}"/>
    <dgm:cxn modelId="{62638279-8569-4B2D-94A4-9FDA939D1E39}" type="presOf" srcId="{3C0BAEE3-ED71-417F-A625-4EEF141E1FA0}" destId="{A719D56B-0747-4B9C-B531-9E57C9CACAC7}" srcOrd="0" destOrd="0" presId="urn:microsoft.com/office/officeart/2005/8/layout/bProcess3"/>
    <dgm:cxn modelId="{D288EA88-068B-4FAF-BC28-A2EA60279C99}" type="presOf" srcId="{C35CF53A-96EC-469B-8D7A-76F1FE278E64}" destId="{63B72494-29EF-47B5-BFBF-659B0F26BDED}" srcOrd="0" destOrd="0" presId="urn:microsoft.com/office/officeart/2005/8/layout/bProcess3"/>
    <dgm:cxn modelId="{809C78DA-256B-4C9D-BC7B-AE1F2357C1B0}" type="presOf" srcId="{E39425DB-44ED-465E-AE9A-B4F4A15F3E6C}" destId="{B35EF9A5-B991-46B7-B7F6-5BD62C526076}" srcOrd="0" destOrd="0" presId="urn:microsoft.com/office/officeart/2005/8/layout/bProcess3"/>
    <dgm:cxn modelId="{0EBC11C1-58BA-4CEC-B27A-285CA1430197}" srcId="{FCA8C917-4B52-4507-886D-4ECA9F512EE4}" destId="{6C05D6B9-EF8C-4A1C-BE91-B9942E672A83}" srcOrd="3" destOrd="0" parTransId="{A87E6180-0E33-4BCF-AF52-AD1695D17599}" sibTransId="{96B4BF2D-2092-4D6A-B400-4840A4E422E4}"/>
    <dgm:cxn modelId="{E33FCA91-7812-4DD4-B567-68FE392330D4}" type="presOf" srcId="{A7324B1B-1620-4177-B193-8CC07F916B9D}" destId="{04803F8B-2473-45FF-B793-8DFE95C5FF26}" srcOrd="0" destOrd="0" presId="urn:microsoft.com/office/officeart/2005/8/layout/bProcess3"/>
    <dgm:cxn modelId="{60AE7399-614B-461C-9293-596D8CD5D762}" type="presOf" srcId="{A7E0B852-7B59-45A8-B04C-C5FBCE5A3075}" destId="{E6C22D94-C880-4994-84D4-2F13222BED54}" srcOrd="1" destOrd="0" presId="urn:microsoft.com/office/officeart/2005/8/layout/bProcess3"/>
    <dgm:cxn modelId="{16232DCA-AD1A-47B5-BE39-6865E1F2675D}" type="presOf" srcId="{F0D9D882-1011-41A7-B86C-02F50C227E08}" destId="{67F6343C-E381-4370-B111-0F46B549519E}" srcOrd="1" destOrd="0" presId="urn:microsoft.com/office/officeart/2005/8/layout/bProcess3"/>
    <dgm:cxn modelId="{0AA69812-15C8-4990-9D00-0B90D3E5189A}" type="presOf" srcId="{C5169F1A-8398-436E-8940-467A273A784B}" destId="{401836AF-F3B5-4011-92C4-F7B475A9A9F6}" srcOrd="0" destOrd="0" presId="urn:microsoft.com/office/officeart/2005/8/layout/bProcess3"/>
    <dgm:cxn modelId="{9740977E-C543-477C-82BF-A5FDAF7F69F1}" type="presOf" srcId="{1A8FF957-6F39-4563-A13A-1BE2B97665DF}" destId="{5441D5E7-36AA-418A-A1B2-ACF248AE9E52}" srcOrd="0" destOrd="0" presId="urn:microsoft.com/office/officeart/2005/8/layout/bProcess3"/>
    <dgm:cxn modelId="{F9C8C40E-4DB0-4CCB-BD55-ECCBB8ADBF3C}" srcId="{FCA8C917-4B52-4507-886D-4ECA9F512EE4}" destId="{4332EE26-6D8A-4FC5-88DA-AA181F46771C}" srcOrd="8" destOrd="0" parTransId="{C20C709B-DD23-4F1E-9C9F-0C1FA6C8B96E}" sibTransId="{2A9A0A41-9BB6-487E-AD2E-ECA2CF008514}"/>
    <dgm:cxn modelId="{6CCABF78-8858-4127-B6E1-E5A45914099B}" type="presOf" srcId="{9E684821-115C-4BEA-A1C9-F8132FE43D28}" destId="{64777034-47A4-41B3-B0EA-8A84C44BADA5}" srcOrd="1" destOrd="0" presId="urn:microsoft.com/office/officeart/2005/8/layout/bProcess3"/>
    <dgm:cxn modelId="{6A6979A7-C5CE-4E20-BC35-EF73AD0BA202}" type="presOf" srcId="{2A9A0A41-9BB6-487E-AD2E-ECA2CF008514}" destId="{0B40A7D9-C4CA-40D3-921A-3E7ECCD7F521}" srcOrd="0" destOrd="0" presId="urn:microsoft.com/office/officeart/2005/8/layout/bProcess3"/>
    <dgm:cxn modelId="{5CE4B56E-AB48-4F9F-9FF6-A8979C9CBDD8}" type="presOf" srcId="{A7E0B852-7B59-45A8-B04C-C5FBCE5A3075}" destId="{C13638BB-CAE0-4C68-802A-E4E81FC3A5A5}" srcOrd="0" destOrd="0" presId="urn:microsoft.com/office/officeart/2005/8/layout/bProcess3"/>
    <dgm:cxn modelId="{DC61DB10-4922-43C4-9E6C-23DF652C56F5}" type="presOf" srcId="{2A9A0A41-9BB6-487E-AD2E-ECA2CF008514}" destId="{CC3DD108-3E21-4F5E-BE6C-B039048D46CC}" srcOrd="1" destOrd="0" presId="urn:microsoft.com/office/officeart/2005/8/layout/bProcess3"/>
    <dgm:cxn modelId="{82EA43F3-26E1-4599-AB5E-5FE6811DC32C}" type="presOf" srcId="{C01251D0-8FC1-44C5-993C-A1159C1447AA}" destId="{29472A31-DCA2-493D-AE04-0F49F3CF0BF2}" srcOrd="0" destOrd="0" presId="urn:microsoft.com/office/officeart/2005/8/layout/bProcess3"/>
    <dgm:cxn modelId="{9787EAEE-0B7D-455F-950F-7E07F36B5B99}" type="presOf" srcId="{A8A992C8-FFE6-4A68-8FA7-542FB94012FE}" destId="{DB6DB071-E9F9-4FCD-A6C6-8C8886C52816}" srcOrd="0" destOrd="0" presId="urn:microsoft.com/office/officeart/2005/8/layout/bProcess3"/>
    <dgm:cxn modelId="{7B607045-1FE1-43EB-B22A-94EF05BB1A0A}" srcId="{FCA8C917-4B52-4507-886D-4ECA9F512EE4}" destId="{9B5EDFD6-9F1B-4A9F-8AD8-88A2FAA69A52}" srcOrd="7" destOrd="0" parTransId="{56FDA921-3A22-4767-A14E-66E59C558FD1}" sibTransId="{F56CE48D-0453-4C58-8DD3-BB10C711CF58}"/>
    <dgm:cxn modelId="{14859036-4263-4547-ACAD-F4163E5F7951}" srcId="{FCA8C917-4B52-4507-886D-4ECA9F512EE4}" destId="{7E08FC1F-4EF8-413C-BFCB-EB90656663E3}" srcOrd="2" destOrd="0" parTransId="{A9FBDC78-07E0-4902-92E8-65B3DD14DEF5}" sibTransId="{FBB920E9-2843-4090-832E-0C469593BD38}"/>
    <dgm:cxn modelId="{0F963932-24BA-4E2E-91E1-79B1299CD3D5}" type="presOf" srcId="{FCA8C917-4B52-4507-886D-4ECA9F512EE4}" destId="{FEF25729-E481-4297-96A2-DA1C3DFD8C55}" srcOrd="0" destOrd="0" presId="urn:microsoft.com/office/officeart/2005/8/layout/bProcess3"/>
    <dgm:cxn modelId="{B2C94782-3470-4CD6-B250-41AC7B897D80}" type="presOf" srcId="{9E684821-115C-4BEA-A1C9-F8132FE43D28}" destId="{2F980D2F-2A68-4876-ACAF-D1A7BFB0425E}" srcOrd="0" destOrd="0" presId="urn:microsoft.com/office/officeart/2005/8/layout/bProcess3"/>
    <dgm:cxn modelId="{C68E9284-761A-4606-B7D8-12DC0860799D}" type="presOf" srcId="{F56CE48D-0453-4C58-8DD3-BB10C711CF58}" destId="{A906FAB5-91A4-4EF0-8ECF-9D3E3823A9B1}" srcOrd="0" destOrd="0" presId="urn:microsoft.com/office/officeart/2005/8/layout/bProcess3"/>
    <dgm:cxn modelId="{C94DB849-7DE3-44BF-83F2-D84A8FA7ACCF}" type="presOf" srcId="{9FC82B5F-48B9-422F-8BCA-15A9283EEDB5}" destId="{1D6E87FB-05AB-477E-A95A-31DAA4FBFE2A}" srcOrd="0" destOrd="0" presId="urn:microsoft.com/office/officeart/2005/8/layout/bProcess3"/>
    <dgm:cxn modelId="{06200E96-92F5-4594-805A-4252DD943B73}" type="presParOf" srcId="{FEF25729-E481-4297-96A2-DA1C3DFD8C55}" destId="{88CEFCBB-73AE-4E93-BDF6-92C9526EF1D2}" srcOrd="0" destOrd="0" presId="urn:microsoft.com/office/officeart/2005/8/layout/bProcess3"/>
    <dgm:cxn modelId="{C3634D48-E193-4CDF-9F16-895F5ED23617}" type="presParOf" srcId="{FEF25729-E481-4297-96A2-DA1C3DFD8C55}" destId="{25646024-A038-461E-A991-03915CFA89B2}" srcOrd="1" destOrd="0" presId="urn:microsoft.com/office/officeart/2005/8/layout/bProcess3"/>
    <dgm:cxn modelId="{D498F059-36C6-45A3-9C99-8E748B30033F}" type="presParOf" srcId="{25646024-A038-461E-A991-03915CFA89B2}" destId="{67F6343C-E381-4370-B111-0F46B549519E}" srcOrd="0" destOrd="0" presId="urn:microsoft.com/office/officeart/2005/8/layout/bProcess3"/>
    <dgm:cxn modelId="{AF21863D-8101-4292-900E-585A92440022}" type="presParOf" srcId="{FEF25729-E481-4297-96A2-DA1C3DFD8C55}" destId="{4363C0E7-F41F-4135-8622-16F154B8E397}" srcOrd="2" destOrd="0" presId="urn:microsoft.com/office/officeart/2005/8/layout/bProcess3"/>
    <dgm:cxn modelId="{AAECA7FB-F2E8-4124-826B-25AAB5299CFB}" type="presParOf" srcId="{FEF25729-E481-4297-96A2-DA1C3DFD8C55}" destId="{C13638BB-CAE0-4C68-802A-E4E81FC3A5A5}" srcOrd="3" destOrd="0" presId="urn:microsoft.com/office/officeart/2005/8/layout/bProcess3"/>
    <dgm:cxn modelId="{94845114-B38E-4BE6-9D43-044B08C6BD7A}" type="presParOf" srcId="{C13638BB-CAE0-4C68-802A-E4E81FC3A5A5}" destId="{E6C22D94-C880-4994-84D4-2F13222BED54}" srcOrd="0" destOrd="0" presId="urn:microsoft.com/office/officeart/2005/8/layout/bProcess3"/>
    <dgm:cxn modelId="{4210245D-EDD3-4A57-9FE5-D56ACB41FFCB}" type="presParOf" srcId="{FEF25729-E481-4297-96A2-DA1C3DFD8C55}" destId="{F1DF9A11-656C-4241-8103-1B3034FACD4E}" srcOrd="4" destOrd="0" presId="urn:microsoft.com/office/officeart/2005/8/layout/bProcess3"/>
    <dgm:cxn modelId="{33B6F958-5F73-4440-9875-C8DE9AE78551}" type="presParOf" srcId="{FEF25729-E481-4297-96A2-DA1C3DFD8C55}" destId="{615E536D-A8D7-421A-B339-076E05648D9D}" srcOrd="5" destOrd="0" presId="urn:microsoft.com/office/officeart/2005/8/layout/bProcess3"/>
    <dgm:cxn modelId="{148AF89A-7E21-4133-86F1-567336BB15CE}" type="presParOf" srcId="{615E536D-A8D7-421A-B339-076E05648D9D}" destId="{C20D68C0-7E4D-4AD2-AF9C-8211836146A4}" srcOrd="0" destOrd="0" presId="urn:microsoft.com/office/officeart/2005/8/layout/bProcess3"/>
    <dgm:cxn modelId="{108CE7D7-7C27-426F-AFEF-49D00407C4F3}" type="presParOf" srcId="{FEF25729-E481-4297-96A2-DA1C3DFD8C55}" destId="{A94C83B9-66BA-49B1-8C6F-23FB198194B3}" srcOrd="6" destOrd="0" presId="urn:microsoft.com/office/officeart/2005/8/layout/bProcess3"/>
    <dgm:cxn modelId="{2F93C266-1798-4AA3-9211-D4A75A357874}" type="presParOf" srcId="{FEF25729-E481-4297-96A2-DA1C3DFD8C55}" destId="{EFB1E9F4-9B92-4378-ABC6-1E9565EED9D0}" srcOrd="7" destOrd="0" presId="urn:microsoft.com/office/officeart/2005/8/layout/bProcess3"/>
    <dgm:cxn modelId="{51405AF2-CD38-4FD4-BAD9-6B9F15E88512}" type="presParOf" srcId="{EFB1E9F4-9B92-4378-ABC6-1E9565EED9D0}" destId="{BF4E9F17-1EF7-42D9-9F77-58F795683855}" srcOrd="0" destOrd="0" presId="urn:microsoft.com/office/officeart/2005/8/layout/bProcess3"/>
    <dgm:cxn modelId="{30BBEF51-4A22-4AE2-97AA-2716CFCF1231}" type="presParOf" srcId="{FEF25729-E481-4297-96A2-DA1C3DFD8C55}" destId="{A719D56B-0747-4B9C-B531-9E57C9CACAC7}" srcOrd="8" destOrd="0" presId="urn:microsoft.com/office/officeart/2005/8/layout/bProcess3"/>
    <dgm:cxn modelId="{2FE363D0-8077-4308-B0A4-CB209F8CA0C1}" type="presParOf" srcId="{FEF25729-E481-4297-96A2-DA1C3DFD8C55}" destId="{B35EF9A5-B991-46B7-B7F6-5BD62C526076}" srcOrd="9" destOrd="0" presId="urn:microsoft.com/office/officeart/2005/8/layout/bProcess3"/>
    <dgm:cxn modelId="{060BD0ED-0130-4E6B-B2E4-937612FDF27F}" type="presParOf" srcId="{B35EF9A5-B991-46B7-B7F6-5BD62C526076}" destId="{FDFE64AE-A43C-4897-B6AC-3057512345B8}" srcOrd="0" destOrd="0" presId="urn:microsoft.com/office/officeart/2005/8/layout/bProcess3"/>
    <dgm:cxn modelId="{92E010B7-E106-4B48-8828-71418AD2BDE4}" type="presParOf" srcId="{FEF25729-E481-4297-96A2-DA1C3DFD8C55}" destId="{401836AF-F3B5-4011-92C4-F7B475A9A9F6}" srcOrd="10" destOrd="0" presId="urn:microsoft.com/office/officeart/2005/8/layout/bProcess3"/>
    <dgm:cxn modelId="{505FEDD4-6784-4FEB-B12A-4BD035337351}" type="presParOf" srcId="{FEF25729-E481-4297-96A2-DA1C3DFD8C55}" destId="{2F980D2F-2A68-4876-ACAF-D1A7BFB0425E}" srcOrd="11" destOrd="0" presId="urn:microsoft.com/office/officeart/2005/8/layout/bProcess3"/>
    <dgm:cxn modelId="{968D4888-F20E-4C7F-83E0-63A7F5BC47F3}" type="presParOf" srcId="{2F980D2F-2A68-4876-ACAF-D1A7BFB0425E}" destId="{64777034-47A4-41B3-B0EA-8A84C44BADA5}" srcOrd="0" destOrd="0" presId="urn:microsoft.com/office/officeart/2005/8/layout/bProcess3"/>
    <dgm:cxn modelId="{16FE9122-10FC-4634-8FF8-FE95BD9D8298}" type="presParOf" srcId="{FEF25729-E481-4297-96A2-DA1C3DFD8C55}" destId="{1D6E87FB-05AB-477E-A95A-31DAA4FBFE2A}" srcOrd="12" destOrd="0" presId="urn:microsoft.com/office/officeart/2005/8/layout/bProcess3"/>
    <dgm:cxn modelId="{1DE9D344-58D5-4CA2-8C58-156B5371FB10}" type="presParOf" srcId="{FEF25729-E481-4297-96A2-DA1C3DFD8C55}" destId="{29472A31-DCA2-493D-AE04-0F49F3CF0BF2}" srcOrd="13" destOrd="0" presId="urn:microsoft.com/office/officeart/2005/8/layout/bProcess3"/>
    <dgm:cxn modelId="{EFB063BF-DEFF-4557-A50D-80D1835F4464}" type="presParOf" srcId="{29472A31-DCA2-493D-AE04-0F49F3CF0BF2}" destId="{42CAF11E-1E60-495E-AB3F-18381C4F92F1}" srcOrd="0" destOrd="0" presId="urn:microsoft.com/office/officeart/2005/8/layout/bProcess3"/>
    <dgm:cxn modelId="{05AE2F7C-AD0D-4329-BD89-30412F29C789}" type="presParOf" srcId="{FEF25729-E481-4297-96A2-DA1C3DFD8C55}" destId="{6D413149-7632-42D7-A048-97B73C14A75D}" srcOrd="14" destOrd="0" presId="urn:microsoft.com/office/officeart/2005/8/layout/bProcess3"/>
    <dgm:cxn modelId="{4FC3F6AD-7E76-4394-B6C8-77F25201F06B}" type="presParOf" srcId="{FEF25729-E481-4297-96A2-DA1C3DFD8C55}" destId="{A906FAB5-91A4-4EF0-8ECF-9D3E3823A9B1}" srcOrd="15" destOrd="0" presId="urn:microsoft.com/office/officeart/2005/8/layout/bProcess3"/>
    <dgm:cxn modelId="{44365378-36F2-4D84-B7DD-BAA31A77F1D4}" type="presParOf" srcId="{A906FAB5-91A4-4EF0-8ECF-9D3E3823A9B1}" destId="{427883D3-8693-4602-81C7-3033A99F0233}" srcOrd="0" destOrd="0" presId="urn:microsoft.com/office/officeart/2005/8/layout/bProcess3"/>
    <dgm:cxn modelId="{57121DF9-05EB-4720-9EAB-5E3C57919AF2}" type="presParOf" srcId="{FEF25729-E481-4297-96A2-DA1C3DFD8C55}" destId="{DAC579F8-2F8F-4820-87E4-0581C8E36C86}" srcOrd="16" destOrd="0" presId="urn:microsoft.com/office/officeart/2005/8/layout/bProcess3"/>
    <dgm:cxn modelId="{270E09B9-CC5E-469B-B211-7B9946B2C962}" type="presParOf" srcId="{FEF25729-E481-4297-96A2-DA1C3DFD8C55}" destId="{0B40A7D9-C4CA-40D3-921A-3E7ECCD7F521}" srcOrd="17" destOrd="0" presId="urn:microsoft.com/office/officeart/2005/8/layout/bProcess3"/>
    <dgm:cxn modelId="{93E8774A-4FD9-454B-846B-5092ABB1503F}" type="presParOf" srcId="{0B40A7D9-C4CA-40D3-921A-3E7ECCD7F521}" destId="{CC3DD108-3E21-4F5E-BE6C-B039048D46CC}" srcOrd="0" destOrd="0" presId="urn:microsoft.com/office/officeart/2005/8/layout/bProcess3"/>
    <dgm:cxn modelId="{48867CFA-DAC3-4118-84ED-C33FE211721B}" type="presParOf" srcId="{FEF25729-E481-4297-96A2-DA1C3DFD8C55}" destId="{B17088E9-655A-4F1A-ADAD-A865B3ACEA62}" srcOrd="18" destOrd="0" presId="urn:microsoft.com/office/officeart/2005/8/layout/bProcess3"/>
    <dgm:cxn modelId="{3092C8D5-C5A1-4648-8699-CD4EE1284D08}" type="presParOf" srcId="{FEF25729-E481-4297-96A2-DA1C3DFD8C55}" destId="{04803F8B-2473-45FF-B793-8DFE95C5FF26}" srcOrd="19" destOrd="0" presId="urn:microsoft.com/office/officeart/2005/8/layout/bProcess3"/>
    <dgm:cxn modelId="{FE977098-4FD3-43B2-9454-D66FE5E5847C}" type="presParOf" srcId="{04803F8B-2473-45FF-B793-8DFE95C5FF26}" destId="{DC264292-3B8F-4FCF-A02A-19BE1300FE17}" srcOrd="0" destOrd="0" presId="urn:microsoft.com/office/officeart/2005/8/layout/bProcess3"/>
    <dgm:cxn modelId="{BAFDBB1D-2BCE-4FC9-BD30-75DD0CEE9352}" type="presParOf" srcId="{FEF25729-E481-4297-96A2-DA1C3DFD8C55}" destId="{DB6DB071-E9F9-4FCD-A6C6-8C8886C52816}" srcOrd="20" destOrd="0" presId="urn:microsoft.com/office/officeart/2005/8/layout/bProcess3"/>
    <dgm:cxn modelId="{EDE80B7F-787E-4EAB-847C-D9A82AE2C0AF}" type="presParOf" srcId="{FEF25729-E481-4297-96A2-DA1C3DFD8C55}" destId="{63B72494-29EF-47B5-BFBF-659B0F26BDED}" srcOrd="21" destOrd="0" presId="urn:microsoft.com/office/officeart/2005/8/layout/bProcess3"/>
    <dgm:cxn modelId="{8F462E7A-C294-47A2-B67B-712AB1FCD5B6}" type="presParOf" srcId="{63B72494-29EF-47B5-BFBF-659B0F26BDED}" destId="{6228407E-CA0D-4ECA-A9D4-1688BB4F894B}" srcOrd="0" destOrd="0" presId="urn:microsoft.com/office/officeart/2005/8/layout/bProcess3"/>
    <dgm:cxn modelId="{B52F5C78-BF78-496F-81AC-CE02D0D7C2B4}" type="presParOf" srcId="{FEF25729-E481-4297-96A2-DA1C3DFD8C55}" destId="{5441D5E7-36AA-418A-A1B2-ACF248AE9E52}" srcOrd="2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F95CDBD-B96B-48E4-9498-5D427D9F3F1C}" type="datetimeFigureOut">
              <a:rPr lang="es-DO"/>
              <a:pPr>
                <a:defRPr/>
              </a:pPr>
              <a:t>27/06/2014</a:t>
            </a:fld>
            <a:endParaRPr lang="es-D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F0F8E72D-76D3-4C50-A6A9-A9AE01533B88}" type="slidenum">
              <a:rPr lang="es-DO" altLang="es-CR"/>
              <a:pPr/>
              <a:t>‹#›</a:t>
            </a:fld>
            <a:endParaRPr lang="es-DO" altLang="es-CR"/>
          </a:p>
        </p:txBody>
      </p:sp>
    </p:spTree>
    <p:extLst>
      <p:ext uri="{BB962C8B-B14F-4D97-AF65-F5344CB8AC3E}">
        <p14:creationId xmlns:p14="http://schemas.microsoft.com/office/powerpoint/2010/main" val="345928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EFD6C1F-192B-43D9-8337-7F5645B85863}" type="datetimeFigureOut">
              <a:rPr lang="es-ES"/>
              <a:pPr>
                <a:defRPr/>
              </a:pPr>
              <a:t>27/06/2014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>
            <a:extLst/>
          </a:lstStyle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4838"/>
            <a:ext cx="5503863" cy="418465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DBA43A1F-5F86-4584-ABBB-8C28E7FC7A6A}" type="slidenum">
              <a:rPr lang="es-ES" altLang="es-CR"/>
              <a:pPr/>
              <a:t>‹#›</a:t>
            </a:fld>
            <a:endParaRPr lang="es-ES" altLang="es-CR"/>
          </a:p>
        </p:txBody>
      </p:sp>
    </p:spTree>
    <p:extLst>
      <p:ext uri="{BB962C8B-B14F-4D97-AF65-F5344CB8AC3E}">
        <p14:creationId xmlns:p14="http://schemas.microsoft.com/office/powerpoint/2010/main" val="3950950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es-ES" sz="13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90538" algn="l" rtl="0" eaLnBrk="0" fontAlgn="base" hangingPunct="0">
      <a:spcBef>
        <a:spcPct val="30000"/>
      </a:spcBef>
      <a:spcAft>
        <a:spcPct val="0"/>
      </a:spcAft>
      <a:defRPr lang="es-ES" sz="13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82663" algn="l" rtl="0" eaLnBrk="0" fontAlgn="base" hangingPunct="0">
      <a:spcBef>
        <a:spcPct val="30000"/>
      </a:spcBef>
      <a:spcAft>
        <a:spcPct val="0"/>
      </a:spcAft>
      <a:defRPr lang="es-ES" sz="13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474788" algn="l" rtl="0" eaLnBrk="0" fontAlgn="base" hangingPunct="0">
      <a:spcBef>
        <a:spcPct val="30000"/>
      </a:spcBef>
      <a:spcAft>
        <a:spcPct val="0"/>
      </a:spcAft>
      <a:defRPr lang="es-ES" sz="13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966913" algn="l" rtl="0" eaLnBrk="0" fontAlgn="base" hangingPunct="0">
      <a:spcBef>
        <a:spcPct val="30000"/>
      </a:spcBef>
      <a:spcAft>
        <a:spcPct val="0"/>
      </a:spcAft>
      <a:defRPr lang="es-ES" sz="13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458794" algn="l" rtl="0" latinLnBrk="0">
      <a:defRPr lang="es-ES" sz="1300" kern="1200">
        <a:solidFill>
          <a:schemeClr val="tx1"/>
        </a:solidFill>
        <a:latin typeface="+mn-lt"/>
        <a:ea typeface="+mn-ea"/>
        <a:cs typeface="+mn-cs"/>
      </a:defRPr>
    </a:lvl6pPr>
    <a:lvl7pPr marL="2950554" algn="l" rtl="0" latinLnBrk="0">
      <a:defRPr lang="es-ES" sz="1300" kern="1200">
        <a:solidFill>
          <a:schemeClr val="tx1"/>
        </a:solidFill>
        <a:latin typeface="+mn-lt"/>
        <a:ea typeface="+mn-ea"/>
        <a:cs typeface="+mn-cs"/>
      </a:defRPr>
    </a:lvl7pPr>
    <a:lvl8pPr marL="3442309" algn="l" rtl="0" latinLnBrk="0">
      <a:defRPr lang="es-ES" sz="1300" kern="1200">
        <a:solidFill>
          <a:schemeClr val="tx1"/>
        </a:solidFill>
        <a:latin typeface="+mn-lt"/>
        <a:ea typeface="+mn-ea"/>
        <a:cs typeface="+mn-cs"/>
      </a:defRPr>
    </a:lvl8pPr>
    <a:lvl9pPr marL="3934069" algn="l" rtl="0" latinLnBrk="0">
      <a:defRPr lang="es-ES" sz="13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altLang="es-CR" smtClean="0">
              <a:ea typeface="ＭＳ Ｐゴシック" pitchFamily="34" charset="-128"/>
            </a:endParaRPr>
          </a:p>
        </p:txBody>
      </p:sp>
      <p:sp>
        <p:nvSpPr>
          <p:cNvPr id="13316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FD89FD4-13AB-49CD-B3E4-5A4054A1F71E}" type="slidenum">
              <a:rPr lang="es-ES" altLang="es-CR" sz="1200"/>
              <a:pPr>
                <a:spcBef>
                  <a:spcPct val="0"/>
                </a:spcBef>
              </a:pPr>
              <a:t>1</a:t>
            </a:fld>
            <a:endParaRPr lang="es-ES" altLang="es-C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s-CR" smtClean="0">
                <a:ea typeface="ＭＳ Ｐゴシック" pitchFamily="34" charset="-128"/>
              </a:rPr>
              <a:t>Ejecutor  DGM preguntar a Samir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53683FD-D5F1-41AA-B607-8883E4B6CB3E}" type="slidenum">
              <a:rPr lang="es-ES" altLang="es-CR" sz="1200"/>
              <a:pPr>
                <a:spcBef>
                  <a:spcPct val="0"/>
                </a:spcBef>
              </a:pPr>
              <a:t>4</a:t>
            </a:fld>
            <a:endParaRPr lang="es-ES" altLang="es-C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s-CR" smtClean="0">
              <a:ea typeface="ＭＳ Ｐゴシック" pitchFamily="34" charset="-128"/>
            </a:endParaRPr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AD7C6F-0920-4940-896B-71F97617EE1D}" type="slidenum">
              <a:rPr lang="en-US" altLang="es-CR" sz="1200"/>
              <a:pPr>
                <a:spcBef>
                  <a:spcPct val="0"/>
                </a:spcBef>
              </a:pPr>
              <a:t>8</a:t>
            </a:fld>
            <a:endParaRPr lang="en-US" altLang="es-C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altLang="es-CR" smtClean="0">
              <a:ea typeface="ＭＳ Ｐゴシック" pitchFamily="34" charset="-128"/>
            </a:endParaRPr>
          </a:p>
        </p:txBody>
      </p:sp>
      <p:sp>
        <p:nvSpPr>
          <p:cNvPr id="32772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995B8FA-4DAC-49C5-9988-00BA910F0795}" type="slidenum">
              <a:rPr lang="es-ES" altLang="es-CR" sz="1200"/>
              <a:pPr>
                <a:spcBef>
                  <a:spcPct val="0"/>
                </a:spcBef>
              </a:pPr>
              <a:t>17</a:t>
            </a:fld>
            <a:endParaRPr lang="es-ES" altLang="es-C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altLang="es-CR" smtClean="0">
              <a:ea typeface="ＭＳ Ｐゴシック" pitchFamily="34" charset="-128"/>
            </a:endParaRPr>
          </a:p>
        </p:txBody>
      </p:sp>
      <p:sp>
        <p:nvSpPr>
          <p:cNvPr id="3482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B31C89B-C376-4B3E-8848-A149E050EE40}" type="slidenum">
              <a:rPr lang="es-ES" altLang="es-CR" sz="1200"/>
              <a:pPr>
                <a:spcBef>
                  <a:spcPct val="0"/>
                </a:spcBef>
              </a:pPr>
              <a:t>18</a:t>
            </a:fld>
            <a:endParaRPr lang="es-ES" altLang="es-C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altLang="es-CR" smtClean="0">
              <a:ea typeface="ＭＳ Ｐゴシック" pitchFamily="34" charset="-128"/>
            </a:endParaRPr>
          </a:p>
        </p:txBody>
      </p:sp>
      <p:sp>
        <p:nvSpPr>
          <p:cNvPr id="36868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5216DAE-813D-4C0D-B0A6-1CDA376745F6}" type="slidenum">
              <a:rPr lang="es-ES" altLang="es-CR" sz="1200"/>
              <a:pPr>
                <a:spcBef>
                  <a:spcPct val="0"/>
                </a:spcBef>
              </a:pPr>
              <a:t>19</a:t>
            </a:fld>
            <a:endParaRPr lang="es-ES" altLang="es-C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altLang="es-CR" smtClean="0">
              <a:ea typeface="ＭＳ Ｐゴシック" pitchFamily="34" charset="-128"/>
            </a:endParaRPr>
          </a:p>
        </p:txBody>
      </p:sp>
      <p:sp>
        <p:nvSpPr>
          <p:cNvPr id="38916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4F43B25-41BC-4374-A911-0F7A048BBD77}" type="slidenum">
              <a:rPr lang="es-ES" altLang="es-CR" sz="1200"/>
              <a:pPr>
                <a:spcBef>
                  <a:spcPct val="0"/>
                </a:spcBef>
              </a:pPr>
              <a:t>20</a:t>
            </a:fld>
            <a:endParaRPr lang="es-ES" altLang="es-C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altLang="es-CR" smtClean="0">
              <a:ea typeface="ＭＳ Ｐゴシック" pitchFamily="34" charset="-128"/>
            </a:endParaRPr>
          </a:p>
        </p:txBody>
      </p:sp>
      <p:sp>
        <p:nvSpPr>
          <p:cNvPr id="40964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F382C29-E70A-4986-8C2A-5D5B94B6CD2D}" type="slidenum">
              <a:rPr lang="es-ES" altLang="es-CR" sz="1200"/>
              <a:pPr>
                <a:spcBef>
                  <a:spcPct val="0"/>
                </a:spcBef>
              </a:pPr>
              <a:t>21</a:t>
            </a:fld>
            <a:endParaRPr lang="es-ES" altLang="es-C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altLang="es-CR" smtClean="0">
              <a:ea typeface="ＭＳ Ｐゴシック" pitchFamily="34" charset="-128"/>
            </a:endParaRPr>
          </a:p>
        </p:txBody>
      </p:sp>
      <p:sp>
        <p:nvSpPr>
          <p:cNvPr id="48132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BD5F36A-E309-4DBE-8916-452FB07ABE56}" type="slidenum">
              <a:rPr lang="es-ES" altLang="es-CR" sz="1200"/>
              <a:pPr>
                <a:spcBef>
                  <a:spcPct val="0"/>
                </a:spcBef>
              </a:pPr>
              <a:t>27</a:t>
            </a:fld>
            <a:endParaRPr lang="es-ES" altLang="es-C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93100" y="5803900"/>
            <a:ext cx="366713" cy="6778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4400" smtClean="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D2B1B-94A5-4F14-AE61-850D7DB43BFD}" type="datetime1">
              <a:rPr lang="en-US"/>
              <a:pPr>
                <a:defRPr/>
              </a:pPr>
              <a:t>6/27/2014</a:t>
            </a:fld>
            <a:endParaRPr lang="en-US" sz="1500">
              <a:solidFill>
                <a:schemeClr val="tx2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247EF-EE2C-4E48-9BFA-920CD214BA5C}" type="slidenum">
              <a:rPr lang="en-US" altLang="es-CR"/>
              <a:pPr/>
              <a:t>‹#›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2170593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AB68E-2DE7-402F-B60F-2375341C48B5}" type="datetime1">
              <a:rPr lang="en-US"/>
              <a:pPr>
                <a:defRPr/>
              </a:pPr>
              <a:t>6/27/2014</a:t>
            </a:fld>
            <a:endParaRPr lang="en-US" sz="15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9DEE2-D13A-4020-BE36-F1A58E81519D}" type="slidenum">
              <a:rPr lang="es-ES" altLang="es-CR"/>
              <a:pPr/>
              <a:t>‹#›</a:t>
            </a:fld>
            <a:endParaRPr lang="es-ES" altLang="es-CR"/>
          </a:p>
        </p:txBody>
      </p:sp>
    </p:spTree>
    <p:extLst>
      <p:ext uri="{BB962C8B-B14F-4D97-AF65-F5344CB8AC3E}">
        <p14:creationId xmlns:p14="http://schemas.microsoft.com/office/powerpoint/2010/main" val="2974139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E0C53C6-75C1-436A-9883-3AF9552B4A96}" type="datetime1">
              <a:rPr lang="en-US"/>
              <a:pPr>
                <a:defRPr/>
              </a:pPr>
              <a:t>6/27/2014</a:t>
            </a:fld>
            <a:endParaRPr lang="en-US" sz="150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C79F8-0484-4466-9E0B-998CA794612A}" type="slidenum">
              <a:rPr lang="en-US" altLang="es-CR"/>
              <a:pPr/>
              <a:t>‹#›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4151802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ADA4C71-2D06-483A-8DD7-486FF6E17204}" type="datetime1">
              <a:rPr lang="en-US"/>
              <a:pPr>
                <a:defRPr/>
              </a:pPr>
              <a:t>6/27/2014</a:t>
            </a:fld>
            <a:endParaRPr lang="en-US" sz="150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C11C17D-B96F-4FD2-9557-7B3472C2E6DA}" type="slidenum">
              <a:rPr lang="es-ES" altLang="es-CR"/>
              <a:pPr/>
              <a:t>‹#›</a:t>
            </a:fld>
            <a:endParaRPr lang="es-ES" altLang="es-CR"/>
          </a:p>
        </p:txBody>
      </p:sp>
    </p:spTree>
    <p:extLst>
      <p:ext uri="{BB962C8B-B14F-4D97-AF65-F5344CB8AC3E}">
        <p14:creationId xmlns:p14="http://schemas.microsoft.com/office/powerpoint/2010/main" val="4094457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C141BF-51AB-4526-B846-D85D048BC584}" type="datetime1">
              <a:rPr lang="en-US"/>
              <a:pPr>
                <a:defRPr/>
              </a:pPr>
              <a:t>6/27/2014</a:t>
            </a:fld>
            <a:endParaRPr lang="en-US" sz="1500">
              <a:solidFill>
                <a:schemeClr val="tx2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ED78DAA-A3FE-4296-9B25-5BBBD2FCBA16}" type="slidenum">
              <a:rPr lang="es-ES" altLang="es-CR"/>
              <a:pPr/>
              <a:t>‹#›</a:t>
            </a:fld>
            <a:endParaRPr lang="es-ES" altLang="es-CR"/>
          </a:p>
        </p:txBody>
      </p:sp>
    </p:spTree>
    <p:extLst>
      <p:ext uri="{BB962C8B-B14F-4D97-AF65-F5344CB8AC3E}">
        <p14:creationId xmlns:p14="http://schemas.microsoft.com/office/powerpoint/2010/main" val="1664936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47829-380F-452C-9F9F-38BB53497102}" type="datetime1">
              <a:rPr lang="en-US"/>
              <a:pPr>
                <a:defRPr/>
              </a:pPr>
              <a:t>6/27/2014</a:t>
            </a:fld>
            <a:endParaRPr lang="en-US" sz="15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0EB74-D0A1-45AC-81B3-8E37FBAD2C61}" type="slidenum">
              <a:rPr lang="es-ES" altLang="es-CR"/>
              <a:pPr/>
              <a:t>‹#›</a:t>
            </a:fld>
            <a:endParaRPr lang="es-ES" altLang="es-CR"/>
          </a:p>
        </p:txBody>
      </p:sp>
    </p:spTree>
    <p:extLst>
      <p:ext uri="{BB962C8B-B14F-4D97-AF65-F5344CB8AC3E}">
        <p14:creationId xmlns:p14="http://schemas.microsoft.com/office/powerpoint/2010/main" val="2035061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25F5E-D62E-4EC9-92F7-017ECC6AF6D1}" type="datetime1">
              <a:rPr lang="en-US"/>
              <a:pPr>
                <a:defRPr/>
              </a:pPr>
              <a:t>6/27/2014</a:t>
            </a:fld>
            <a:endParaRPr lang="en-US" sz="15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EAC60-6B5E-4DD6-A63F-EF6290642761}" type="slidenum">
              <a:rPr lang="es-ES" altLang="es-CR"/>
              <a:pPr/>
              <a:t>‹#›</a:t>
            </a:fld>
            <a:endParaRPr lang="es-ES" altLang="es-CR"/>
          </a:p>
        </p:txBody>
      </p:sp>
    </p:spTree>
    <p:extLst>
      <p:ext uri="{BB962C8B-B14F-4D97-AF65-F5344CB8AC3E}">
        <p14:creationId xmlns:p14="http://schemas.microsoft.com/office/powerpoint/2010/main" val="2592143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DE547-1C35-4D51-85EC-D6FA87A44529}" type="datetime1">
              <a:rPr lang="en-US"/>
              <a:pPr>
                <a:defRPr/>
              </a:pPr>
              <a:t>6/27/2014</a:t>
            </a:fld>
            <a:endParaRPr lang="en-US" sz="1500">
              <a:solidFill>
                <a:schemeClr val="tx2"/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FB486-4F34-4788-9029-92366D38168A}" type="slidenum">
              <a:rPr lang="es-ES" altLang="es-CR"/>
              <a:pPr/>
              <a:t>‹#›</a:t>
            </a:fld>
            <a:endParaRPr lang="es-ES" altLang="es-CR"/>
          </a:p>
        </p:txBody>
      </p:sp>
    </p:spTree>
    <p:extLst>
      <p:ext uri="{BB962C8B-B14F-4D97-AF65-F5344CB8AC3E}">
        <p14:creationId xmlns:p14="http://schemas.microsoft.com/office/powerpoint/2010/main" val="1137788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C5DA8-C320-4044-B561-5B5860EC746E}" type="datetime1">
              <a:rPr lang="en-US"/>
              <a:pPr>
                <a:defRPr/>
              </a:pPr>
              <a:t>6/27/2014</a:t>
            </a:fld>
            <a:endParaRPr lang="en-US" sz="15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4EDED-6188-4971-AE4F-E5FCD84CF4DA}" type="slidenum">
              <a:rPr lang="es-ES" altLang="es-CR"/>
              <a:pPr/>
              <a:t>‹#›</a:t>
            </a:fld>
            <a:endParaRPr lang="es-ES" altLang="es-CR"/>
          </a:p>
        </p:txBody>
      </p:sp>
    </p:spTree>
    <p:extLst>
      <p:ext uri="{BB962C8B-B14F-4D97-AF65-F5344CB8AC3E}">
        <p14:creationId xmlns:p14="http://schemas.microsoft.com/office/powerpoint/2010/main" val="316238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93100" y="5803900"/>
            <a:ext cx="366713" cy="6778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4400" smtClean="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8C99B0F-D8FF-4E43-99D1-0EAA47E1975B}" type="datetime1">
              <a:rPr lang="en-US"/>
              <a:pPr>
                <a:defRPr/>
              </a:pPr>
              <a:t>6/27/2014</a:t>
            </a:fld>
            <a:endParaRPr lang="en-US" sz="1500">
              <a:solidFill>
                <a:schemeClr val="tx2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14462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A49496-4EBA-4DBE-B5F5-91DAC5C8CA3C}" type="slidenum">
              <a:rPr lang="es-ES" altLang="es-CR"/>
              <a:pPr/>
              <a:t>‹#›</a:t>
            </a:fld>
            <a:endParaRPr lang="es-ES" altLang="es-CR"/>
          </a:p>
        </p:txBody>
      </p:sp>
    </p:spTree>
    <p:extLst>
      <p:ext uri="{BB962C8B-B14F-4D97-AF65-F5344CB8AC3E}">
        <p14:creationId xmlns:p14="http://schemas.microsoft.com/office/powerpoint/2010/main" val="120053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8A69D-2B28-498C-B37D-89EF7FCB29BF}" type="datetime1">
              <a:rPr lang="en-US"/>
              <a:pPr>
                <a:defRPr/>
              </a:pPr>
              <a:t>6/27/2014</a:t>
            </a:fld>
            <a:endParaRPr lang="en-US" sz="1500">
              <a:solidFill>
                <a:schemeClr val="tx2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37B30-64B4-4E9F-8D82-E3CCF0B134F3}" type="slidenum">
              <a:rPr lang="es-ES" altLang="es-CR"/>
              <a:pPr/>
              <a:t>‹#›</a:t>
            </a:fld>
            <a:endParaRPr lang="es-ES" altLang="es-CR"/>
          </a:p>
        </p:txBody>
      </p:sp>
    </p:spTree>
    <p:extLst>
      <p:ext uri="{BB962C8B-B14F-4D97-AF65-F5344CB8AC3E}">
        <p14:creationId xmlns:p14="http://schemas.microsoft.com/office/powerpoint/2010/main" val="228492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F19B4-1E24-44C4-AF15-AABFB67B43FD}" type="datetime1">
              <a:rPr lang="en-US"/>
              <a:pPr>
                <a:defRPr/>
              </a:pPr>
              <a:t>6/27/2014</a:t>
            </a:fld>
            <a:endParaRPr lang="en-US" sz="1500">
              <a:solidFill>
                <a:schemeClr val="tx2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BA984-5684-4E9E-B51F-C6303E75D9FE}" type="slidenum">
              <a:rPr lang="es-ES" altLang="es-CR"/>
              <a:pPr/>
              <a:t>‹#›</a:t>
            </a:fld>
            <a:endParaRPr lang="es-ES" altLang="es-CR"/>
          </a:p>
        </p:txBody>
      </p:sp>
    </p:spTree>
    <p:extLst>
      <p:ext uri="{BB962C8B-B14F-4D97-AF65-F5344CB8AC3E}">
        <p14:creationId xmlns:p14="http://schemas.microsoft.com/office/powerpoint/2010/main" val="138545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DDEC1-3CC3-49D6-B976-FB0C2CEA553E}" type="datetime1">
              <a:rPr lang="en-US"/>
              <a:pPr>
                <a:defRPr/>
              </a:pPr>
              <a:t>6/27/2014</a:t>
            </a:fld>
            <a:endParaRPr lang="en-US" sz="1500">
              <a:solidFill>
                <a:schemeClr val="tx2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4643BC6-D6BC-4AFB-9A9C-7657DCAD4AB7}" type="slidenum">
              <a:rPr lang="es-ES" altLang="es-CR"/>
              <a:pPr/>
              <a:t>‹#›</a:t>
            </a:fld>
            <a:endParaRPr lang="es-ES" altLang="es-CR"/>
          </a:p>
        </p:txBody>
      </p:sp>
    </p:spTree>
    <p:extLst>
      <p:ext uri="{BB962C8B-B14F-4D97-AF65-F5344CB8AC3E}">
        <p14:creationId xmlns:p14="http://schemas.microsoft.com/office/powerpoint/2010/main" val="376359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80640-A8AA-4F9E-AC9D-5ADD16B997C7}" type="datetime1">
              <a:rPr lang="en-US"/>
              <a:pPr>
                <a:defRPr/>
              </a:pPr>
              <a:t>6/27/2014</a:t>
            </a:fld>
            <a:endParaRPr lang="en-US" sz="1500">
              <a:solidFill>
                <a:schemeClr val="tx2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67DB951-698D-40F1-9873-31718A55019A}" type="slidenum">
              <a:rPr lang="es-ES" altLang="es-CR"/>
              <a:pPr/>
              <a:t>‹#›</a:t>
            </a:fld>
            <a:endParaRPr lang="es-ES" altLang="es-CR"/>
          </a:p>
        </p:txBody>
      </p:sp>
    </p:spTree>
    <p:extLst>
      <p:ext uri="{BB962C8B-B14F-4D97-AF65-F5344CB8AC3E}">
        <p14:creationId xmlns:p14="http://schemas.microsoft.com/office/powerpoint/2010/main" val="598883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40AF4-80CE-46CC-922F-7F5978DDAC98}" type="datetime1">
              <a:rPr lang="en-US"/>
              <a:pPr>
                <a:defRPr/>
              </a:pPr>
              <a:t>6/27/2014</a:t>
            </a:fld>
            <a:endParaRPr lang="en-US" sz="1500">
              <a:solidFill>
                <a:schemeClr val="tx2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0F75EED3-7F7E-4517-AA96-1387A0B127C7}" type="slidenum">
              <a:rPr lang="es-ES" altLang="es-CR"/>
              <a:pPr/>
              <a:t>‹#›</a:t>
            </a:fld>
            <a:endParaRPr lang="es-ES" altLang="es-CR"/>
          </a:p>
        </p:txBody>
      </p:sp>
    </p:spTree>
    <p:extLst>
      <p:ext uri="{BB962C8B-B14F-4D97-AF65-F5344CB8AC3E}">
        <p14:creationId xmlns:p14="http://schemas.microsoft.com/office/powerpoint/2010/main" val="53302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CB0FB-1A61-4BFE-B263-48FEDFD16A03}" type="datetime1">
              <a:rPr lang="en-US"/>
              <a:pPr>
                <a:defRPr/>
              </a:pPr>
              <a:t>6/27/2014</a:t>
            </a:fld>
            <a:endParaRPr lang="en-US" sz="1500">
              <a:solidFill>
                <a:schemeClr val="tx2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60A84-E066-41DD-B94E-1BEF0AA83231}" type="slidenum">
              <a:rPr lang="es-ES" altLang="es-CR"/>
              <a:pPr/>
              <a:t>‹#›</a:t>
            </a:fld>
            <a:endParaRPr lang="es-ES" altLang="es-CR"/>
          </a:p>
        </p:txBody>
      </p:sp>
    </p:spTree>
    <p:extLst>
      <p:ext uri="{BB962C8B-B14F-4D97-AF65-F5344CB8AC3E}">
        <p14:creationId xmlns:p14="http://schemas.microsoft.com/office/powerpoint/2010/main" val="3575776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444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9775" y="2770188"/>
            <a:ext cx="7662863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R" smtClean="0"/>
              <a:t>Click to edit Master text styles</a:t>
            </a:r>
          </a:p>
          <a:p>
            <a:pPr lvl="1"/>
            <a:r>
              <a:rPr lang="en-US" altLang="es-CR" smtClean="0"/>
              <a:t>Second level</a:t>
            </a:r>
          </a:p>
          <a:p>
            <a:pPr lvl="2"/>
            <a:r>
              <a:rPr lang="en-US" altLang="es-CR" smtClean="0"/>
              <a:t>Third level</a:t>
            </a:r>
          </a:p>
          <a:p>
            <a:pPr lvl="3"/>
            <a:r>
              <a:rPr lang="en-US" altLang="es-CR" smtClean="0"/>
              <a:t>Fourth level</a:t>
            </a:r>
          </a:p>
          <a:p>
            <a:pPr lvl="4"/>
            <a:r>
              <a:rPr lang="en-US" altLang="es-C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 b="1">
                <a:solidFill>
                  <a:srgbClr val="7F7F7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B081B92-6184-41C1-B2AA-8064ABD71041}" type="datetime1">
              <a:rPr lang="en-US"/>
              <a:pPr>
                <a:defRPr/>
              </a:pPr>
              <a:t>6/27/2014</a:t>
            </a:fld>
            <a:endParaRPr lang="en-US" sz="15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 b="1">
                <a:solidFill>
                  <a:srgbClr val="7F7F7F"/>
                </a:solidFill>
              </a:defRPr>
            </a:lvl1pPr>
          </a:lstStyle>
          <a:p>
            <a:fld id="{F18E1182-3A34-4B02-A590-92F6F216F025}" type="slidenum">
              <a:rPr lang="es-ES" altLang="es-CR"/>
              <a:pPr/>
              <a:t>‹#›</a:t>
            </a:fld>
            <a:endParaRPr lang="es-ES" alt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2" r:id="rId1"/>
    <p:sldLayoutId id="2147484784" r:id="rId2"/>
    <p:sldLayoutId id="2147484793" r:id="rId3"/>
    <p:sldLayoutId id="2147484785" r:id="rId4"/>
    <p:sldLayoutId id="2147484786" r:id="rId5"/>
    <p:sldLayoutId id="2147484787" r:id="rId6"/>
    <p:sldLayoutId id="2147484788" r:id="rId7"/>
    <p:sldLayoutId id="2147484789" r:id="rId8"/>
    <p:sldLayoutId id="2147484790" r:id="rId9"/>
    <p:sldLayoutId id="2147484794" r:id="rId10"/>
    <p:sldLayoutId id="2147484795" r:id="rId11"/>
    <p:sldLayoutId id="2147484796" r:id="rId12"/>
    <p:sldLayoutId id="2147484797" r:id="rId13"/>
    <p:sldLayoutId id="2147484791" r:id="rId14"/>
    <p:sldLayoutId id="2147484798" r:id="rId15"/>
    <p:sldLayoutId id="214748479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pitchFamily="18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rgbClr val="595959"/>
          </a:solidFill>
          <a:latin typeface="+mn-lt"/>
          <a:ea typeface="ＭＳ Ｐゴシック" pitchFamily="34" charset="-128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itchFamily="2" charset="2"/>
        <a:buChar char="S"/>
        <a:defRPr sz="2000" kern="1200">
          <a:solidFill>
            <a:srgbClr val="595959"/>
          </a:solidFill>
          <a:latin typeface="+mn-lt"/>
          <a:ea typeface="ＭＳ Ｐゴシック" pitchFamily="34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S"/>
        <a:defRPr sz="2400" kern="1200">
          <a:solidFill>
            <a:srgbClr val="595959"/>
          </a:solidFill>
          <a:latin typeface="+mn-lt"/>
          <a:ea typeface="ＭＳ Ｐゴシック" pitchFamily="34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itchFamily="2" charset="2"/>
        <a:buChar char="S"/>
        <a:defRPr sz="2000" kern="1200">
          <a:solidFill>
            <a:srgbClr val="595959"/>
          </a:solidFill>
          <a:latin typeface="+mn-lt"/>
          <a:ea typeface="ＭＳ Ｐゴシック" pitchFamily="34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S"/>
        <a:defRPr sz="2000" kern="1200">
          <a:solidFill>
            <a:srgbClr val="595959"/>
          </a:solidFill>
          <a:latin typeface="+mn-lt"/>
          <a:ea typeface="ＭＳ Ｐゴシック" pitchFamily="34" charset="-128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do/url?sa=i&amp;rct=j&amp;q=&amp;esrc=s&amp;frm=1&amp;source=images&amp;cd=&amp;cad=rja&amp;uact=8&amp;docid=lWzLG5vLwlgG5M&amp;tbnid=G2XVrrnR_dKLyM:&amp;ved=0CAUQjRw&amp;url=http://www.chinola.net/bandera-dominicana-sera-izada-en-pensilvania-este-27-de-febrero/&amp;ei=luKpU6m_CYGP8gHG6IDQDw&amp;bvm=bv.69620078,d.b2k&amp;psig=AFQjCNEI_Gwxm-Id1E0Dp5S9ZU7M2jpkHQ&amp;ust=140372891074885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cp.org.mx/wp-content/uploads/2013/01/extranjer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524000"/>
            <a:ext cx="5899150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4"/>
          <p:cNvSpPr>
            <a:spLocks noGrp="1"/>
          </p:cNvSpPr>
          <p:nvPr>
            <p:ph type="subTitle" idx="4294967295"/>
          </p:nvPr>
        </p:nvSpPr>
        <p:spPr>
          <a:xfrm>
            <a:off x="0" y="6457950"/>
            <a:ext cx="3101975" cy="4572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s-ES" altLang="es-CR" sz="1300" smtClean="0">
                <a:latin typeface="Constantia" pitchFamily="18" charset="0"/>
              </a:rPr>
              <a:t>Enero 2014</a:t>
            </a:r>
          </a:p>
        </p:txBody>
      </p:sp>
      <p:sp>
        <p:nvSpPr>
          <p:cNvPr id="4" name="Rectangle 3"/>
          <p:cNvSpPr>
            <a:spLocks noGrp="1"/>
          </p:cNvSpPr>
          <p:nvPr>
            <p:ph type="title" idx="4294967295"/>
          </p:nvPr>
        </p:nvSpPr>
        <p:spPr>
          <a:xfrm>
            <a:off x="217488" y="4343400"/>
            <a:ext cx="8926512" cy="15430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ES_tradnl" sz="4400" smtClean="0">
                <a:solidFill>
                  <a:srgbClr val="05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MS Mincho" pitchFamily="49" charset="-128"/>
              </a:rPr>
              <a:t>Plan Nacional de </a:t>
            </a:r>
            <a:br>
              <a:rPr lang="es-ES_tradnl" sz="4400" smtClean="0">
                <a:solidFill>
                  <a:srgbClr val="05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MS Mincho" pitchFamily="49" charset="-128"/>
              </a:rPr>
            </a:br>
            <a:r>
              <a:rPr lang="es-ES_tradnl" sz="4400" smtClean="0">
                <a:solidFill>
                  <a:srgbClr val="05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MS Mincho" pitchFamily="49" charset="-128"/>
              </a:rPr>
              <a:t>Regularización de Extranjeros</a:t>
            </a:r>
            <a:endParaRPr lang="es-ES" sz="4400" smtClean="0">
              <a:solidFill>
                <a:srgbClr val="05050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ea typeface="MS Mincho" pitchFamily="49" charset="-128"/>
            </a:endParaRPr>
          </a:p>
        </p:txBody>
      </p:sp>
      <p:pic>
        <p:nvPicPr>
          <p:cNvPr id="12293" name="Picture 2" descr="https://fbcdn-profile-a.akamaihd.net/hprofile-ak-prn2/277173_221829861205119_1323957468_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5715000"/>
            <a:ext cx="8556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http://www.puertoplatadigital.com/files%5Cntcs%5C2010-ago%5C20-20-08-58-25-963745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38800"/>
            <a:ext cx="161607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5672138"/>
            <a:ext cx="1012825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" descr="LOGO MINISTERIO DE INTERIOR Y POLICIA (modificable) copy cop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876425" y="2352675"/>
            <a:ext cx="6388100" cy="13208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lIns="88789" tIns="44393" rIns="88789" bIns="44393">
            <a:spAutoFit/>
          </a:bodyPr>
          <a:lstStyle/>
          <a:p>
            <a:pPr algn="just" eaLnBrk="1" hangingPunct="1">
              <a:defRPr/>
            </a:pPr>
            <a:r>
              <a:rPr lang="es-ES_tradnl">
                <a:latin typeface="Constantia" pitchFamily="18" charset="0"/>
              </a:rPr>
              <a:t>Programar, presupuestar, institucionalizar y organizar los recursos, condiciones y organismos necesarios para la implementación técnica, laboral y administrativa del Plan.</a:t>
            </a:r>
            <a:endParaRPr lang="es-DO">
              <a:latin typeface="Constantia" pitchFamily="18" charset="0"/>
            </a:endParaRPr>
          </a:p>
        </p:txBody>
      </p:sp>
      <p:sp>
        <p:nvSpPr>
          <p:cNvPr id="9" name="Pentagon 8"/>
          <p:cNvSpPr>
            <a:spLocks noChangeArrowheads="1"/>
          </p:cNvSpPr>
          <p:nvPr/>
        </p:nvSpPr>
        <p:spPr bwMode="auto">
          <a:xfrm>
            <a:off x="527050" y="1524000"/>
            <a:ext cx="3502025" cy="712788"/>
          </a:xfrm>
          <a:prstGeom prst="homePlate">
            <a:avLst>
              <a:gd name="adj" fmla="val 49996"/>
            </a:avLst>
          </a:prstGeom>
          <a:solidFill>
            <a:srgbClr val="00B0F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9998"/>
              </a:srgbClr>
            </a:outerShdw>
          </a:effectLst>
        </p:spPr>
        <p:txBody>
          <a:bodyPr lIns="88789" tIns="44393" rIns="88789" bIns="4439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DO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580" name="TextBox 10"/>
          <p:cNvSpPr txBox="1">
            <a:spLocks noChangeArrowheads="1"/>
          </p:cNvSpPr>
          <p:nvPr/>
        </p:nvSpPr>
        <p:spPr bwMode="auto">
          <a:xfrm>
            <a:off x="527050" y="1582738"/>
            <a:ext cx="325278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1700" b="1">
                <a:solidFill>
                  <a:schemeClr val="bg1"/>
                </a:solidFill>
                <a:latin typeface="Constantia" pitchFamily="18" charset="0"/>
              </a:rPr>
              <a:t>ETAPA 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1300" b="1">
                <a:solidFill>
                  <a:schemeClr val="tx1"/>
                </a:solidFill>
                <a:latin typeface="Constantia" pitchFamily="18" charset="0"/>
              </a:rPr>
              <a:t>1 de Diciembre 2013 al 31 de Mayo 2014</a:t>
            </a:r>
          </a:p>
        </p:txBody>
      </p:sp>
      <p:sp>
        <p:nvSpPr>
          <p:cNvPr id="24581" name="TextBox 19"/>
          <p:cNvSpPr txBox="1">
            <a:spLocks noChangeArrowheads="1"/>
          </p:cNvSpPr>
          <p:nvPr/>
        </p:nvSpPr>
        <p:spPr bwMode="auto">
          <a:xfrm>
            <a:off x="5645150" y="304800"/>
            <a:ext cx="1136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2000" b="1">
                <a:solidFill>
                  <a:srgbClr val="FFFFFF"/>
                </a:solidFill>
                <a:latin typeface="Constantia" pitchFamily="18" charset="0"/>
              </a:rPr>
              <a:t>ETAPAS</a:t>
            </a:r>
          </a:p>
        </p:txBody>
      </p:sp>
      <p:sp>
        <p:nvSpPr>
          <p:cNvPr id="24582" name="TextBox 1"/>
          <p:cNvSpPr txBox="1">
            <a:spLocks noChangeArrowheads="1"/>
          </p:cNvSpPr>
          <p:nvPr/>
        </p:nvSpPr>
        <p:spPr bwMode="auto">
          <a:xfrm>
            <a:off x="271463" y="2938463"/>
            <a:ext cx="160496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2400" b="1">
                <a:solidFill>
                  <a:srgbClr val="0070C0"/>
                </a:solidFill>
                <a:latin typeface="Constantia" pitchFamily="18" charset="0"/>
              </a:rPr>
              <a:t>Propósito</a:t>
            </a:r>
          </a:p>
        </p:txBody>
      </p:sp>
      <p:sp>
        <p:nvSpPr>
          <p:cNvPr id="12" name="Pentagon 9"/>
          <p:cNvSpPr>
            <a:spLocks noChangeArrowheads="1"/>
          </p:cNvSpPr>
          <p:nvPr/>
        </p:nvSpPr>
        <p:spPr bwMode="auto">
          <a:xfrm>
            <a:off x="527050" y="4116388"/>
            <a:ext cx="3502025" cy="684212"/>
          </a:xfrm>
          <a:prstGeom prst="homePlate">
            <a:avLst>
              <a:gd name="adj" fmla="val 49999"/>
            </a:avLst>
          </a:prstGeom>
          <a:solidFill>
            <a:srgbClr val="92D05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9998"/>
              </a:srgbClr>
            </a:outerShdw>
          </a:effectLst>
        </p:spPr>
        <p:txBody>
          <a:bodyPr lIns="88789" tIns="44393" rIns="88789" bIns="4439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DO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584" name="TextBox 12"/>
          <p:cNvSpPr txBox="1">
            <a:spLocks noChangeArrowheads="1"/>
          </p:cNvSpPr>
          <p:nvPr/>
        </p:nvSpPr>
        <p:spPr bwMode="auto">
          <a:xfrm>
            <a:off x="762000" y="4171950"/>
            <a:ext cx="26812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1700" b="1">
                <a:solidFill>
                  <a:schemeClr val="bg1"/>
                </a:solidFill>
                <a:latin typeface="Constantia" pitchFamily="18" charset="0"/>
              </a:rPr>
              <a:t>ETAPA II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1300" b="1">
                <a:solidFill>
                  <a:schemeClr val="tx1"/>
                </a:solidFill>
                <a:latin typeface="Constantia" pitchFamily="18" charset="0"/>
              </a:rPr>
              <a:t>1 de Junio 2014 al 31 de Mayo 2015</a:t>
            </a:r>
          </a:p>
        </p:txBody>
      </p:sp>
      <p:sp>
        <p:nvSpPr>
          <p:cNvPr id="24585" name="TextBox 1"/>
          <p:cNvSpPr txBox="1">
            <a:spLocks noChangeArrowheads="1"/>
          </p:cNvSpPr>
          <p:nvPr/>
        </p:nvSpPr>
        <p:spPr bwMode="auto">
          <a:xfrm>
            <a:off x="263525" y="5224463"/>
            <a:ext cx="160496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2400" b="1">
                <a:solidFill>
                  <a:srgbClr val="0070C0"/>
                </a:solidFill>
                <a:latin typeface="Constantia" pitchFamily="18" charset="0"/>
              </a:rPr>
              <a:t>Propósito</a:t>
            </a:r>
          </a:p>
        </p:txBody>
      </p:sp>
      <p:sp>
        <p:nvSpPr>
          <p:cNvPr id="24586" name="Rectangle 13"/>
          <p:cNvSpPr>
            <a:spLocks noChangeArrowheads="1"/>
          </p:cNvSpPr>
          <p:nvPr/>
        </p:nvSpPr>
        <p:spPr bwMode="auto">
          <a:xfrm>
            <a:off x="1817688" y="4991100"/>
            <a:ext cx="6388100" cy="8747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CR" sz="2000">
                <a:solidFill>
                  <a:schemeClr val="tx1"/>
                </a:solidFill>
                <a:latin typeface="Constantia" pitchFamily="18" charset="0"/>
              </a:rPr>
              <a:t>Acreditar la documentación migratoria, sobre la  base de un proceso de evaluación, revisión y supervisión.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DO" altLang="es-CR" sz="11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9"/>
          <p:cNvSpPr txBox="1">
            <a:spLocks noChangeArrowheads="1"/>
          </p:cNvSpPr>
          <p:nvPr/>
        </p:nvSpPr>
        <p:spPr bwMode="auto">
          <a:xfrm>
            <a:off x="2514600" y="212725"/>
            <a:ext cx="4765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2000" b="1">
                <a:solidFill>
                  <a:srgbClr val="FFFFFF"/>
                </a:solidFill>
                <a:latin typeface="Constantia" pitchFamily="18" charset="0"/>
              </a:rPr>
              <a:t>ESQUEMA GENERAL DEL PROYECTO</a:t>
            </a:r>
          </a:p>
        </p:txBody>
      </p:sp>
      <p:sp>
        <p:nvSpPr>
          <p:cNvPr id="70" name="Up Arrow Callout 69"/>
          <p:cNvSpPr/>
          <p:nvPr/>
        </p:nvSpPr>
        <p:spPr>
          <a:xfrm>
            <a:off x="976942" y="6209318"/>
            <a:ext cx="7501395" cy="295275"/>
          </a:xfrm>
          <a:prstGeom prst="upArrowCallou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8789" tIns="44393" rIns="88789" bIns="4439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DO"/>
          </a:p>
        </p:txBody>
      </p:sp>
      <p:sp>
        <p:nvSpPr>
          <p:cNvPr id="25604" name="TextBox 71"/>
          <p:cNvSpPr txBox="1">
            <a:spLocks noChangeArrowheads="1"/>
          </p:cNvSpPr>
          <p:nvPr/>
        </p:nvSpPr>
        <p:spPr bwMode="auto">
          <a:xfrm>
            <a:off x="3538538" y="6286500"/>
            <a:ext cx="2884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1400" b="1">
                <a:solidFill>
                  <a:schemeClr val="tx1"/>
                </a:solidFill>
                <a:latin typeface="Calibri" pitchFamily="34" charset="0"/>
              </a:rPr>
              <a:t>Control de Gestión y Calidad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4609074" y="4717645"/>
            <a:ext cx="2234342" cy="3883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8789" tIns="44393" rIns="88789" bIns="4439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DO"/>
          </a:p>
        </p:txBody>
      </p:sp>
      <p:pic>
        <p:nvPicPr>
          <p:cNvPr id="1036" name="Picture 12" descr="http://www.cofrem.com.co/sites/default/files/CENTRO%20DE%20ATENC%20AL%20USUARI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61983" y="2579933"/>
            <a:ext cx="1356137" cy="923937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5607" name="Picture 2" descr="Los usuarios humanos de oliva icono 48x48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358900"/>
            <a:ext cx="5413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Box 2"/>
          <p:cNvSpPr txBox="1">
            <a:spLocks noChangeArrowheads="1"/>
          </p:cNvSpPr>
          <p:nvPr/>
        </p:nvSpPr>
        <p:spPr bwMode="auto">
          <a:xfrm>
            <a:off x="1828800" y="2162175"/>
            <a:ext cx="15890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1100" b="1">
                <a:solidFill>
                  <a:schemeClr val="tx1"/>
                </a:solidFill>
                <a:latin typeface="Calibri" pitchFamily="34" charset="0"/>
              </a:rPr>
              <a:t>Puntos de Orientación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268663" y="3101975"/>
            <a:ext cx="16891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Atención al Usuari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06986" y="2527790"/>
            <a:ext cx="1304899" cy="964447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5611" name="TextBox 16"/>
          <p:cNvSpPr txBox="1">
            <a:spLocks noChangeArrowheads="1"/>
          </p:cNvSpPr>
          <p:nvPr/>
        </p:nvSpPr>
        <p:spPr bwMode="auto">
          <a:xfrm>
            <a:off x="4906963" y="2111375"/>
            <a:ext cx="13398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1100" b="1">
                <a:solidFill>
                  <a:schemeClr val="tx1"/>
                </a:solidFill>
                <a:latin typeface="Calibri" pitchFamily="34" charset="0"/>
              </a:rPr>
              <a:t>Centros de Recepción y Registro</a:t>
            </a:r>
          </a:p>
        </p:txBody>
      </p:sp>
      <p:sp>
        <p:nvSpPr>
          <p:cNvPr id="25612" name="TextBox 17"/>
          <p:cNvSpPr txBox="1">
            <a:spLocks noChangeArrowheads="1"/>
          </p:cNvSpPr>
          <p:nvPr/>
        </p:nvSpPr>
        <p:spPr bwMode="auto">
          <a:xfrm>
            <a:off x="3467100" y="2474913"/>
            <a:ext cx="11414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 marL="165100" indent="-1651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s-DO" altLang="es-CR" sz="1100" b="1">
                <a:solidFill>
                  <a:srgbClr val="C00000"/>
                </a:solidFill>
                <a:latin typeface="Constantia" pitchFamily="18" charset="0"/>
              </a:rPr>
              <a:t>Móviles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s-DO" altLang="es-CR" sz="1100" b="1">
                <a:solidFill>
                  <a:srgbClr val="C00000"/>
                </a:solidFill>
                <a:latin typeface="Constantia" pitchFamily="18" charset="0"/>
              </a:rPr>
              <a:t>Oficinas Fijas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381125" y="2058988"/>
            <a:ext cx="5511800" cy="385762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789" tIns="44393" rIns="88789" bIns="4439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DO"/>
          </a:p>
        </p:txBody>
      </p:sp>
      <p:sp>
        <p:nvSpPr>
          <p:cNvPr id="39" name="Rounded Rectangle 38"/>
          <p:cNvSpPr/>
          <p:nvPr/>
        </p:nvSpPr>
        <p:spPr>
          <a:xfrm>
            <a:off x="1431342" y="3562376"/>
            <a:ext cx="5412075" cy="32385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8789" tIns="44393" rIns="88789" bIns="4439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DO"/>
          </a:p>
        </p:txBody>
      </p:sp>
      <p:sp>
        <p:nvSpPr>
          <p:cNvPr id="55" name="Rounded Rectangle 54"/>
          <p:cNvSpPr/>
          <p:nvPr/>
        </p:nvSpPr>
        <p:spPr>
          <a:xfrm>
            <a:off x="1431342" y="4091591"/>
            <a:ext cx="2268209" cy="37990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8789" tIns="44393" rIns="88789" bIns="4439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DO"/>
          </a:p>
        </p:txBody>
      </p:sp>
      <p:sp>
        <p:nvSpPr>
          <p:cNvPr id="56" name="Rounded Rectangle 55"/>
          <p:cNvSpPr/>
          <p:nvPr/>
        </p:nvSpPr>
        <p:spPr>
          <a:xfrm>
            <a:off x="1431351" y="4717454"/>
            <a:ext cx="2248659" cy="388386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8789" tIns="44393" rIns="88789" bIns="4439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DO"/>
          </a:p>
        </p:txBody>
      </p:sp>
      <p:sp>
        <p:nvSpPr>
          <p:cNvPr id="57" name="Rounded Rectangle 56"/>
          <p:cNvSpPr/>
          <p:nvPr/>
        </p:nvSpPr>
        <p:spPr>
          <a:xfrm>
            <a:off x="1480994" y="5417578"/>
            <a:ext cx="5362422" cy="36782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8789" tIns="44393" rIns="88789" bIns="4439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DO"/>
          </a:p>
        </p:txBody>
      </p:sp>
      <p:sp>
        <p:nvSpPr>
          <p:cNvPr id="25618" name="TextBox 49"/>
          <p:cNvSpPr txBox="1">
            <a:spLocks noChangeArrowheads="1"/>
          </p:cNvSpPr>
          <p:nvPr/>
        </p:nvSpPr>
        <p:spPr bwMode="auto">
          <a:xfrm>
            <a:off x="3070225" y="3529013"/>
            <a:ext cx="20574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2000" b="1">
                <a:solidFill>
                  <a:schemeClr val="bg1"/>
                </a:solidFill>
                <a:latin typeface="Calibri" pitchFamily="34" charset="0"/>
              </a:rPr>
              <a:t>Registro Solicitudes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473325" y="3906838"/>
            <a:ext cx="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0" name="TextBox 64"/>
          <p:cNvSpPr txBox="1">
            <a:spLocks noChangeArrowheads="1"/>
          </p:cNvSpPr>
          <p:nvPr/>
        </p:nvSpPr>
        <p:spPr bwMode="auto">
          <a:xfrm>
            <a:off x="1916113" y="4092575"/>
            <a:ext cx="13525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2000" b="1">
                <a:solidFill>
                  <a:schemeClr val="tx1"/>
                </a:solidFill>
                <a:latin typeface="Calibri" pitchFamily="34" charset="0"/>
              </a:rPr>
              <a:t>Evaluación</a:t>
            </a:r>
          </a:p>
        </p:txBody>
      </p:sp>
      <p:sp>
        <p:nvSpPr>
          <p:cNvPr id="25621" name="TextBox 67"/>
          <p:cNvSpPr txBox="1">
            <a:spLocks noChangeArrowheads="1"/>
          </p:cNvSpPr>
          <p:nvPr/>
        </p:nvSpPr>
        <p:spPr bwMode="auto">
          <a:xfrm>
            <a:off x="2097088" y="4743450"/>
            <a:ext cx="112236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2000" b="1">
                <a:solidFill>
                  <a:schemeClr val="tx1"/>
                </a:solidFill>
                <a:latin typeface="Calibri" pitchFamily="34" charset="0"/>
              </a:rPr>
              <a:t>Entrega</a:t>
            </a:r>
          </a:p>
        </p:txBody>
      </p:sp>
      <p:sp>
        <p:nvSpPr>
          <p:cNvPr id="25622" name="TextBox 68"/>
          <p:cNvSpPr txBox="1">
            <a:spLocks noChangeArrowheads="1"/>
          </p:cNvSpPr>
          <p:nvPr/>
        </p:nvSpPr>
        <p:spPr bwMode="auto">
          <a:xfrm>
            <a:off x="2122488" y="1536700"/>
            <a:ext cx="46212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2400" b="1">
                <a:solidFill>
                  <a:schemeClr val="tx1"/>
                </a:solidFill>
                <a:latin typeface="Calibri" pitchFamily="34" charset="0"/>
              </a:rPr>
              <a:t>Ventanilla Única Regularización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2722563" y="5133975"/>
            <a:ext cx="0" cy="179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4" name="TextBox 83"/>
          <p:cNvSpPr txBox="1">
            <a:spLocks noChangeArrowheads="1"/>
          </p:cNvSpPr>
          <p:nvPr/>
        </p:nvSpPr>
        <p:spPr bwMode="auto">
          <a:xfrm>
            <a:off x="3505200" y="5395913"/>
            <a:ext cx="12906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2000" b="1">
                <a:solidFill>
                  <a:schemeClr val="tx1"/>
                </a:solidFill>
                <a:latin typeface="Calibri" pitchFamily="34" charset="0"/>
              </a:rPr>
              <a:t>Renovación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4609940" y="4091591"/>
            <a:ext cx="2233478" cy="3799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8789" tIns="44393" rIns="88789" bIns="4439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DO"/>
          </a:p>
        </p:txBody>
      </p:sp>
      <p:sp>
        <p:nvSpPr>
          <p:cNvPr id="25626" name="TextBox 53"/>
          <p:cNvSpPr txBox="1">
            <a:spLocks noChangeArrowheads="1"/>
          </p:cNvSpPr>
          <p:nvPr/>
        </p:nvSpPr>
        <p:spPr bwMode="auto">
          <a:xfrm>
            <a:off x="5211763" y="4733925"/>
            <a:ext cx="1184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2000" b="1">
                <a:solidFill>
                  <a:schemeClr val="tx1"/>
                </a:solidFill>
                <a:latin typeface="Calibri" pitchFamily="34" charset="0"/>
              </a:rPr>
              <a:t>Emisión</a:t>
            </a:r>
          </a:p>
        </p:txBody>
      </p:sp>
      <p:sp>
        <p:nvSpPr>
          <p:cNvPr id="25627" name="TextBox 59"/>
          <p:cNvSpPr txBox="1">
            <a:spLocks noChangeArrowheads="1"/>
          </p:cNvSpPr>
          <p:nvPr/>
        </p:nvSpPr>
        <p:spPr bwMode="auto">
          <a:xfrm>
            <a:off x="5030788" y="4092575"/>
            <a:ext cx="146526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2000" b="1">
                <a:solidFill>
                  <a:schemeClr val="tx1"/>
                </a:solidFill>
                <a:latin typeface="Calibri" pitchFamily="34" charset="0"/>
              </a:rPr>
              <a:t>Aprobación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65538" y="4281488"/>
            <a:ext cx="9112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697288" y="4911725"/>
            <a:ext cx="9128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Up Arrow Callout 23"/>
          <p:cNvSpPr/>
          <p:nvPr/>
        </p:nvSpPr>
        <p:spPr>
          <a:xfrm>
            <a:off x="1364469" y="5890145"/>
            <a:ext cx="6843092" cy="269362"/>
          </a:xfrm>
          <a:prstGeom prst="upArrowCallou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8789" tIns="44393" rIns="88789" bIns="4439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DO"/>
          </a:p>
        </p:txBody>
      </p:sp>
      <p:sp>
        <p:nvSpPr>
          <p:cNvPr id="25631" name="TextBox 25"/>
          <p:cNvSpPr txBox="1">
            <a:spLocks noChangeArrowheads="1"/>
          </p:cNvSpPr>
          <p:nvPr/>
        </p:nvSpPr>
        <p:spPr bwMode="auto">
          <a:xfrm>
            <a:off x="3536950" y="5951538"/>
            <a:ext cx="3016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1400" b="1">
                <a:solidFill>
                  <a:schemeClr val="tx1"/>
                </a:solidFill>
                <a:latin typeface="Calibri" pitchFamily="34" charset="0"/>
              </a:rPr>
              <a:t>Acompañamiento Sociedad Civil</a:t>
            </a:r>
          </a:p>
        </p:txBody>
      </p:sp>
      <p:sp>
        <p:nvSpPr>
          <p:cNvPr id="25632" name="TextBox 26"/>
          <p:cNvSpPr txBox="1">
            <a:spLocks noChangeArrowheads="1"/>
          </p:cNvSpPr>
          <p:nvPr/>
        </p:nvSpPr>
        <p:spPr bwMode="auto">
          <a:xfrm>
            <a:off x="609600" y="1930400"/>
            <a:ext cx="7508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1100" b="1">
                <a:solidFill>
                  <a:schemeClr val="tx1"/>
                </a:solidFill>
                <a:latin typeface="Calibri" pitchFamily="34" charset="0"/>
              </a:rPr>
              <a:t>Inmigrante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000875" y="2162175"/>
            <a:ext cx="1331913" cy="375443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789" tIns="44393" rIns="88789" bIns="4439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DO"/>
          </a:p>
        </p:txBody>
      </p:sp>
      <p:pic>
        <p:nvPicPr>
          <p:cNvPr id="75" name="Picture 4" descr="http://1.bp.blogspot.com/_Pj6H__ORerg/S_rEr0J5umI/AAAAAAAAAbM/G93CQwr8eG0/s1600/DSCN22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39" y="4978126"/>
            <a:ext cx="627129" cy="472546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7" name="Picture 8" descr="http://empleosecuritasdirect.es/wp-content/uploads/2013/02/servicios_postvent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90284" y="2579923"/>
            <a:ext cx="742351" cy="547437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5636" name="TextBox 77"/>
          <p:cNvSpPr txBox="1">
            <a:spLocks noChangeArrowheads="1"/>
          </p:cNvSpPr>
          <p:nvPr/>
        </p:nvSpPr>
        <p:spPr bwMode="auto">
          <a:xfrm>
            <a:off x="7191375" y="2111375"/>
            <a:ext cx="98425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1100" b="1">
                <a:solidFill>
                  <a:schemeClr val="tx1"/>
                </a:solidFill>
                <a:latin typeface="Calibri" pitchFamily="34" charset="0"/>
              </a:rPr>
              <a:t>Atención Personalizada y telefónica</a:t>
            </a:r>
          </a:p>
        </p:txBody>
      </p:sp>
      <p:sp>
        <p:nvSpPr>
          <p:cNvPr id="25637" name="TextBox 79"/>
          <p:cNvSpPr txBox="1">
            <a:spLocks noChangeArrowheads="1"/>
          </p:cNvSpPr>
          <p:nvPr/>
        </p:nvSpPr>
        <p:spPr bwMode="auto">
          <a:xfrm>
            <a:off x="6794500" y="4768850"/>
            <a:ext cx="13398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1100" b="1">
                <a:solidFill>
                  <a:schemeClr val="tx1"/>
                </a:solidFill>
                <a:latin typeface="Calibri" pitchFamily="34" charset="0"/>
              </a:rPr>
              <a:t>Gobernaciones</a:t>
            </a:r>
          </a:p>
        </p:txBody>
      </p:sp>
      <p:sp>
        <p:nvSpPr>
          <p:cNvPr id="25638" name="TextBox 80"/>
          <p:cNvSpPr txBox="1">
            <a:spLocks noChangeArrowheads="1"/>
          </p:cNvSpPr>
          <p:nvPr/>
        </p:nvSpPr>
        <p:spPr bwMode="auto">
          <a:xfrm>
            <a:off x="7058025" y="1589088"/>
            <a:ext cx="1176338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1100" b="1">
                <a:solidFill>
                  <a:schemeClr val="tx1"/>
                </a:solidFill>
                <a:latin typeface="Calibri" pitchFamily="34" charset="0"/>
              </a:rPr>
              <a:t>Centros de Información y/o Promoción</a:t>
            </a:r>
          </a:p>
        </p:txBody>
      </p:sp>
      <p:pic>
        <p:nvPicPr>
          <p:cNvPr id="82" name="Picture 14" descr="http://www.deimagenesyfotos.com/iglesias-catolicas/iglesias-catolicas-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13" y="5426804"/>
            <a:ext cx="632922" cy="43761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5640" name="TextBox 84"/>
          <p:cNvSpPr txBox="1">
            <a:spLocks noChangeArrowheads="1"/>
          </p:cNvSpPr>
          <p:nvPr/>
        </p:nvSpPr>
        <p:spPr bwMode="auto">
          <a:xfrm>
            <a:off x="7289800" y="5253038"/>
            <a:ext cx="133985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1100" b="1">
                <a:solidFill>
                  <a:schemeClr val="tx1"/>
                </a:solidFill>
                <a:latin typeface="Calibri" pitchFamily="34" charset="0"/>
              </a:rPr>
              <a:t>Iglesias</a:t>
            </a:r>
          </a:p>
        </p:txBody>
      </p:sp>
      <p:pic>
        <p:nvPicPr>
          <p:cNvPr id="90" name="Picture 16" descr="http://www.aldeajmp.rv.com.ve/wp-content/uploads/2012/09/portalwe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946" y="3402500"/>
            <a:ext cx="645476" cy="577439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1" name="Picture 18" descr="http://marcianosmx.com/wp-content/uploads/2012/05/promoto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938" y="4293408"/>
            <a:ext cx="651107" cy="476171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cxnSp>
        <p:nvCxnSpPr>
          <p:cNvPr id="36" name="Elbow Connector 35"/>
          <p:cNvCxnSpPr/>
          <p:nvPr/>
        </p:nvCxnSpPr>
        <p:spPr>
          <a:xfrm>
            <a:off x="1201738" y="1404938"/>
            <a:ext cx="6467475" cy="0"/>
          </a:xfrm>
          <a:prstGeom prst="bentConnector3">
            <a:avLst>
              <a:gd name="adj1" fmla="val 50000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669213" y="1435100"/>
            <a:ext cx="0" cy="21431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>
            <a:off x="1204913" y="1522413"/>
            <a:ext cx="325437" cy="4953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46" name="TextBox 77"/>
          <p:cNvSpPr txBox="1">
            <a:spLocks noChangeArrowheads="1"/>
          </p:cNvSpPr>
          <p:nvPr/>
        </p:nvSpPr>
        <p:spPr bwMode="auto">
          <a:xfrm>
            <a:off x="6992938" y="3044825"/>
            <a:ext cx="13398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1100" b="1">
                <a:solidFill>
                  <a:schemeClr val="tx1"/>
                </a:solidFill>
                <a:latin typeface="Calibri" pitchFamily="34" charset="0"/>
              </a:rPr>
              <a:t>Medios electrónicos y redes sociales</a:t>
            </a:r>
          </a:p>
        </p:txBody>
      </p:sp>
      <p:sp>
        <p:nvSpPr>
          <p:cNvPr id="25647" name="TextBox 77"/>
          <p:cNvSpPr txBox="1">
            <a:spLocks noChangeArrowheads="1"/>
          </p:cNvSpPr>
          <p:nvPr/>
        </p:nvSpPr>
        <p:spPr bwMode="auto">
          <a:xfrm>
            <a:off x="6991350" y="3878263"/>
            <a:ext cx="1341438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1100" b="1">
                <a:solidFill>
                  <a:schemeClr val="tx1"/>
                </a:solidFill>
                <a:latin typeface="Calibri" pitchFamily="34" charset="0"/>
              </a:rPr>
              <a:t>Promotores / Monitores</a:t>
            </a:r>
          </a:p>
        </p:txBody>
      </p:sp>
      <p:cxnSp>
        <p:nvCxnSpPr>
          <p:cNvPr id="59" name="Straight Arrow Connector 63"/>
          <p:cNvCxnSpPr/>
          <p:nvPr/>
        </p:nvCxnSpPr>
        <p:spPr>
          <a:xfrm>
            <a:off x="5303838" y="4508500"/>
            <a:ext cx="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9"/>
          <p:cNvSpPr txBox="1">
            <a:spLocks noChangeArrowheads="1"/>
          </p:cNvSpPr>
          <p:nvPr/>
        </p:nvSpPr>
        <p:spPr bwMode="auto">
          <a:xfrm>
            <a:off x="6019800" y="403225"/>
            <a:ext cx="143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2000" b="1">
                <a:solidFill>
                  <a:srgbClr val="FFFFFF"/>
                </a:solidFill>
                <a:latin typeface="Constantia" pitchFamily="18" charset="0"/>
              </a:rPr>
              <a:t>DESAFIOS</a:t>
            </a:r>
          </a:p>
        </p:txBody>
      </p:sp>
      <p:sp>
        <p:nvSpPr>
          <p:cNvPr id="26627" name="13 Rectángulo"/>
          <p:cNvSpPr>
            <a:spLocks noChangeArrowheads="1"/>
          </p:cNvSpPr>
          <p:nvPr/>
        </p:nvSpPr>
        <p:spPr bwMode="auto">
          <a:xfrm>
            <a:off x="879475" y="1828800"/>
            <a:ext cx="7502525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423" tIns="37212" rIns="74423" bIns="37212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s-DO" altLang="es-CR" sz="2800">
                <a:solidFill>
                  <a:schemeClr val="tx1"/>
                </a:solidFill>
                <a:latin typeface="Constantia" pitchFamily="18" charset="0"/>
              </a:rPr>
              <a:t> Alta sensibilidad de los asuntos migratorios.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DO" altLang="es-CR" sz="2800">
              <a:solidFill>
                <a:schemeClr val="tx1"/>
              </a:solidFill>
              <a:latin typeface="Constantia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s-DO" altLang="es-CR" sz="2800">
                <a:solidFill>
                  <a:schemeClr val="tx1"/>
                </a:solidFill>
                <a:latin typeface="Constantia" pitchFamily="18" charset="0"/>
              </a:rPr>
              <a:t> Plazo de respuesta de 45 días.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es-DO" altLang="es-CR" sz="2800">
              <a:solidFill>
                <a:schemeClr val="tx1"/>
              </a:solidFill>
              <a:latin typeface="Constantia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s-DO" altLang="es-CR" sz="2800">
                <a:solidFill>
                  <a:schemeClr val="tx1"/>
                </a:solidFill>
                <a:latin typeface="Constantia" pitchFamily="18" charset="0"/>
              </a:rPr>
              <a:t>Interactuar con ciudadanos de distintos niveles educativos y diferencias culturales.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CR" sz="240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9"/>
          <p:cNvSpPr txBox="1">
            <a:spLocks noChangeArrowheads="1"/>
          </p:cNvSpPr>
          <p:nvPr/>
        </p:nvSpPr>
        <p:spPr bwMode="auto">
          <a:xfrm>
            <a:off x="5334000" y="304800"/>
            <a:ext cx="154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2000" b="1">
                <a:solidFill>
                  <a:srgbClr val="FFFFFF"/>
                </a:solidFill>
                <a:latin typeface="Constantia" pitchFamily="18" charset="0"/>
              </a:rPr>
              <a:t>ABORDAJE</a:t>
            </a:r>
          </a:p>
        </p:txBody>
      </p:sp>
      <p:sp>
        <p:nvSpPr>
          <p:cNvPr id="27651" name="13 Rectángulo"/>
          <p:cNvSpPr>
            <a:spLocks noChangeArrowheads="1"/>
          </p:cNvSpPr>
          <p:nvPr/>
        </p:nvSpPr>
        <p:spPr bwMode="auto">
          <a:xfrm>
            <a:off x="649288" y="1905000"/>
            <a:ext cx="4227512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423" tIns="37212" rIns="74423" bIns="37212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2000" b="1">
                <a:solidFill>
                  <a:srgbClr val="1466C5"/>
                </a:solidFill>
                <a:latin typeface="Constantia" pitchFamily="18" charset="0"/>
              </a:rPr>
              <a:t>Solución automatizada 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Verdana" pitchFamily="34" charset="0"/>
              <a:buAutoNum type="romanUcPeriod"/>
            </a:pPr>
            <a:endParaRPr lang="es-DO" altLang="es-CR" sz="2000">
              <a:solidFill>
                <a:schemeClr val="tx1"/>
              </a:solidFill>
              <a:latin typeface="Constantia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s-DO" altLang="es-CR" sz="2000">
                <a:solidFill>
                  <a:schemeClr val="tx1"/>
                </a:solidFill>
                <a:latin typeface="Constantia" pitchFamily="18" charset="0"/>
              </a:rPr>
              <a:t>Recibir solicitudes.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s-DO" altLang="es-CR" sz="2000">
                <a:solidFill>
                  <a:schemeClr val="tx1"/>
                </a:solidFill>
                <a:latin typeface="Constantia" pitchFamily="18" charset="0"/>
              </a:rPr>
              <a:t>Capturar datos biométricos.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s-DO" altLang="es-CR" sz="2000">
                <a:solidFill>
                  <a:schemeClr val="tx1"/>
                </a:solidFill>
                <a:latin typeface="Constantia" pitchFamily="18" charset="0"/>
              </a:rPr>
              <a:t>Emitir al interesado constancias de solicitud.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s-DO" altLang="es-CR" sz="2000">
                <a:solidFill>
                  <a:schemeClr val="tx1"/>
                </a:solidFill>
                <a:latin typeface="Constantia" pitchFamily="18" charset="0"/>
              </a:rPr>
              <a:t>Procesar, decidir y comunicar las decisiones.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s-DO" altLang="es-CR" sz="2000">
                <a:solidFill>
                  <a:schemeClr val="tx1"/>
                </a:solidFill>
                <a:latin typeface="Constantia" pitchFamily="18" charset="0"/>
              </a:rPr>
              <a:t>Emitir documentos de alta seguridad.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en-US" altLang="es-CR" sz="230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43058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 descr="Tarjeta de registro de extranjero A 01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800600"/>
            <a:ext cx="2507571" cy="1442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51 Rectángulo"/>
          <p:cNvSpPr>
            <a:spLocks noChangeArrowheads="1"/>
          </p:cNvSpPr>
          <p:nvPr/>
        </p:nvSpPr>
        <p:spPr bwMode="auto">
          <a:xfrm>
            <a:off x="4876800" y="301625"/>
            <a:ext cx="2133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423" tIns="37212" rIns="74423" bIns="37212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R" sz="2000" b="1">
                <a:solidFill>
                  <a:srgbClr val="FFFFFF"/>
                </a:solidFill>
                <a:latin typeface="Constantia" pitchFamily="18" charset="0"/>
              </a:rPr>
              <a:t>COMPONENTES</a:t>
            </a:r>
            <a:endParaRPr lang="en-US" altLang="es-CR" sz="2000" b="1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8675" name="7 CuadroTexto"/>
          <p:cNvSpPr txBox="1">
            <a:spLocks noChangeArrowheads="1"/>
          </p:cNvSpPr>
          <p:nvPr/>
        </p:nvSpPr>
        <p:spPr bwMode="auto">
          <a:xfrm>
            <a:off x="703263" y="1325563"/>
            <a:ext cx="773747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423" tIns="37212" rIns="74423" bIns="37212">
            <a:spAutoFit/>
          </a:bodyPr>
          <a:lstStyle>
            <a:lvl1pPr marL="514350" indent="-51435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AutoNum type="romanUcPeriod"/>
            </a:pPr>
            <a:r>
              <a:rPr lang="es-ES" altLang="es-CR" sz="2000" b="1">
                <a:solidFill>
                  <a:srgbClr val="1466C5"/>
                </a:solidFill>
                <a:latin typeface="Constantia" pitchFamily="18" charset="0"/>
              </a:rPr>
              <a:t>Físicos: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AutoNum type="romanUcPeriod"/>
            </a:pPr>
            <a:endParaRPr lang="es-ES" altLang="es-CR" sz="2000" b="1">
              <a:solidFill>
                <a:srgbClr val="1466C5"/>
              </a:solidFill>
              <a:latin typeface="Constantia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s-DO" altLang="es-CR" sz="1800">
                <a:solidFill>
                  <a:schemeClr val="tx1"/>
                </a:solidFill>
                <a:latin typeface="Constantia" pitchFamily="18" charset="0"/>
              </a:rPr>
              <a:t>Plataforma tecnológica centralizada y de alta disponibilidad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DO" altLang="es-CR" sz="1800">
              <a:solidFill>
                <a:schemeClr val="tx1"/>
              </a:solidFill>
              <a:latin typeface="Constantia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s-DO" altLang="es-CR" sz="1800">
                <a:solidFill>
                  <a:schemeClr val="tx1"/>
                </a:solidFill>
                <a:latin typeface="Constantia" pitchFamily="18" charset="0"/>
              </a:rPr>
              <a:t>Registro de las solicitudes, informaciones y datos biométricos de los solicitantes, y su posterior consulta por las entidades autorizadas.</a:t>
            </a:r>
          </a:p>
        </p:txBody>
      </p:sp>
      <p:grpSp>
        <p:nvGrpSpPr>
          <p:cNvPr id="28676" name="Group 1"/>
          <p:cNvGrpSpPr>
            <a:grpSpLocks/>
          </p:cNvGrpSpPr>
          <p:nvPr/>
        </p:nvGrpSpPr>
        <p:grpSpPr bwMode="auto">
          <a:xfrm>
            <a:off x="876300" y="3300413"/>
            <a:ext cx="7391400" cy="3405187"/>
            <a:chOff x="876300" y="3300413"/>
            <a:chExt cx="7391400" cy="3405187"/>
          </a:xfrm>
        </p:grpSpPr>
        <p:pic>
          <p:nvPicPr>
            <p:cNvPr id="28677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" y="3300413"/>
              <a:ext cx="7391400" cy="3405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8" name="Picture 1" descr="formulario regularizacion de ex-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4648200"/>
              <a:ext cx="1143000" cy="1927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6 CuadroTexto"/>
          <p:cNvSpPr txBox="1">
            <a:spLocks noChangeArrowheads="1"/>
          </p:cNvSpPr>
          <p:nvPr/>
        </p:nvSpPr>
        <p:spPr bwMode="auto">
          <a:xfrm>
            <a:off x="381000" y="2209800"/>
            <a:ext cx="4343400" cy="2844800"/>
          </a:xfrm>
          <a:prstGeom prst="rect">
            <a:avLst/>
          </a:prstGeom>
          <a:noFill/>
          <a:ln>
            <a:noFill/>
          </a:ln>
          <a:extLst/>
        </p:spPr>
        <p:txBody>
          <a:bodyPr lIns="74423" tIns="37212" rIns="74423" bIns="3721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es-DO" b="1" dirty="0" smtClean="0">
                <a:solidFill>
                  <a:srgbClr val="1466C5"/>
                </a:solidFill>
                <a:latin typeface="Constantia" pitchFamily="18" charset="0"/>
              </a:rPr>
              <a:t>II. Lógicos: </a:t>
            </a:r>
          </a:p>
          <a:p>
            <a:pPr algn="just" eaLnBrk="1" hangingPunct="1">
              <a:defRPr/>
            </a:pPr>
            <a:endParaRPr lang="es-DO" b="1" dirty="0" smtClean="0">
              <a:solidFill>
                <a:srgbClr val="1466C5"/>
              </a:solidFill>
              <a:latin typeface="Constantia" pitchFamily="18" charset="0"/>
            </a:endParaRPr>
          </a:p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r>
              <a:rPr lang="es-DO" dirty="0" smtClean="0">
                <a:latin typeface="Constantia" pitchFamily="18" charset="0"/>
              </a:rPr>
              <a:t>Sistema centralizado de base de datos.</a:t>
            </a:r>
          </a:p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endParaRPr lang="es-DO" dirty="0" smtClean="0">
              <a:latin typeface="Constantia" pitchFamily="18" charset="0"/>
            </a:endParaRPr>
          </a:p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r>
              <a:rPr lang="es-DO" dirty="0" smtClean="0">
                <a:latin typeface="Constantia" pitchFamily="18" charset="0"/>
              </a:rPr>
              <a:t>AFIS que permite el almacenamiento y gestión de las informaciones biométricas y sociodemográficas.</a:t>
            </a:r>
          </a:p>
        </p:txBody>
      </p:sp>
      <p:pic>
        <p:nvPicPr>
          <p:cNvPr id="2969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1825625"/>
            <a:ext cx="38989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51 Rectángulo"/>
          <p:cNvSpPr>
            <a:spLocks noChangeArrowheads="1"/>
          </p:cNvSpPr>
          <p:nvPr/>
        </p:nvSpPr>
        <p:spPr bwMode="auto">
          <a:xfrm>
            <a:off x="4876800" y="301625"/>
            <a:ext cx="2133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423" tIns="37212" rIns="74423" bIns="37212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R" sz="2000" b="1">
                <a:solidFill>
                  <a:srgbClr val="FFFFFF"/>
                </a:solidFill>
                <a:latin typeface="Constantia" pitchFamily="18" charset="0"/>
              </a:rPr>
              <a:t>COMPONENTES</a:t>
            </a:r>
            <a:endParaRPr lang="en-US" altLang="es-CR" sz="2000" b="1">
              <a:solidFill>
                <a:srgbClr val="FFFFFF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6 CuadroTexto"/>
          <p:cNvSpPr txBox="1">
            <a:spLocks noChangeArrowheads="1"/>
          </p:cNvSpPr>
          <p:nvPr/>
        </p:nvSpPr>
        <p:spPr bwMode="auto">
          <a:xfrm>
            <a:off x="914400" y="1504950"/>
            <a:ext cx="7326313" cy="2228850"/>
          </a:xfrm>
          <a:prstGeom prst="rect">
            <a:avLst/>
          </a:prstGeom>
          <a:noFill/>
          <a:ln>
            <a:noFill/>
          </a:ln>
          <a:extLst/>
        </p:spPr>
        <p:txBody>
          <a:bodyPr lIns="74423" tIns="37212" rIns="74423" bIns="3721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es-DO" b="1" dirty="0" smtClean="0">
                <a:solidFill>
                  <a:srgbClr val="1466C5"/>
                </a:solidFill>
                <a:latin typeface="Constantia" pitchFamily="18" charset="0"/>
              </a:rPr>
              <a:t>III. IMPRESION: </a:t>
            </a:r>
          </a:p>
          <a:p>
            <a:pPr algn="just" eaLnBrk="1" hangingPunct="1">
              <a:defRPr/>
            </a:pPr>
            <a:endParaRPr lang="es-DO" b="1" dirty="0" smtClean="0">
              <a:solidFill>
                <a:srgbClr val="1466C5"/>
              </a:solidFill>
              <a:latin typeface="Constantia" pitchFamily="18" charset="0"/>
            </a:endParaRPr>
          </a:p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r>
              <a:rPr lang="es-DO" dirty="0" smtClean="0">
                <a:latin typeface="Constantia" pitchFamily="18" charset="0"/>
              </a:rPr>
              <a:t>Sistema (ID Trust) permite la emisión de un carnet con posibilidad de autenticar a su portador:</a:t>
            </a:r>
          </a:p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endParaRPr lang="es-DO" dirty="0" smtClean="0">
              <a:latin typeface="Constantia" pitchFamily="18" charset="0"/>
            </a:endParaRPr>
          </a:p>
          <a:p>
            <a:pPr marL="1085850" lvl="1" indent="-342900" algn="just" eaLnBrk="1" hangingPunct="1">
              <a:buFont typeface="Wingdings" pitchFamily="2" charset="2"/>
              <a:buChar char="§"/>
              <a:defRPr/>
            </a:pPr>
            <a:r>
              <a:rPr lang="es-DO" dirty="0" smtClean="0">
                <a:latin typeface="Constantia" pitchFamily="18" charset="0"/>
              </a:rPr>
              <a:t>Verificar su estatus migratorio </a:t>
            </a:r>
          </a:p>
          <a:p>
            <a:pPr marL="1085850" lvl="1" indent="-342900" algn="just" eaLnBrk="1" hangingPunct="1">
              <a:buFont typeface="Wingdings" pitchFamily="2" charset="2"/>
              <a:buChar char="§"/>
              <a:defRPr/>
            </a:pPr>
            <a:r>
              <a:rPr lang="es-DO" dirty="0" smtClean="0">
                <a:latin typeface="Constantia" pitchFamily="18" charset="0"/>
              </a:rPr>
              <a:t>comprobar la legalidad del documento.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4149725"/>
            <a:ext cx="4395788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51 Rectángulo"/>
          <p:cNvSpPr>
            <a:spLocks noChangeArrowheads="1"/>
          </p:cNvSpPr>
          <p:nvPr/>
        </p:nvSpPr>
        <p:spPr bwMode="auto">
          <a:xfrm>
            <a:off x="4876800" y="301625"/>
            <a:ext cx="2133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423" tIns="37212" rIns="74423" bIns="37212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R" sz="2000" b="1">
                <a:solidFill>
                  <a:srgbClr val="FFFFFF"/>
                </a:solidFill>
                <a:latin typeface="Constantia" pitchFamily="18" charset="0"/>
              </a:rPr>
              <a:t>COMPONENTES</a:t>
            </a:r>
            <a:endParaRPr lang="en-US" altLang="es-CR" sz="2000" b="1">
              <a:solidFill>
                <a:srgbClr val="FFFFFF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838200" y="1905000"/>
            <a:ext cx="73152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2000">
                <a:solidFill>
                  <a:srgbClr val="0070C0"/>
                </a:solidFill>
                <a:latin typeface="Constantia" pitchFamily="18" charset="0"/>
              </a:rPr>
              <a:t>Estructura nacional: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DO" altLang="es-CR" sz="2000">
              <a:solidFill>
                <a:schemeClr val="tx1"/>
              </a:solidFill>
              <a:latin typeface="Constantia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s-DO" altLang="es-CR" sz="2000">
                <a:solidFill>
                  <a:schemeClr val="tx1"/>
                </a:solidFill>
                <a:latin typeface="Constantia" pitchFamily="18" charset="0"/>
              </a:rPr>
              <a:t> 35 Establecimientos.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s-DO" altLang="es-CR" sz="2000">
                <a:solidFill>
                  <a:schemeClr val="tx1"/>
                </a:solidFill>
                <a:latin typeface="Constantia" pitchFamily="18" charset="0"/>
              </a:rPr>
              <a:t> Sede Central ubicada en el Distrito Nacional.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s-DO" altLang="es-CR" sz="2000">
                <a:solidFill>
                  <a:schemeClr val="tx1"/>
                </a:solidFill>
                <a:latin typeface="Constantia" pitchFamily="18" charset="0"/>
              </a:rPr>
              <a:t> 1 Establecimiento en cada Gobernación Provincial.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s-DO" altLang="es-CR" sz="2000">
                <a:solidFill>
                  <a:schemeClr val="tx1"/>
                </a:solidFill>
                <a:latin typeface="Constantia" pitchFamily="18" charset="0"/>
              </a:rPr>
              <a:t> 3 Unidades móviles.</a:t>
            </a:r>
            <a:endParaRPr lang="es-DO" altLang="es-CR" sz="2000">
              <a:solidFill>
                <a:srgbClr val="FF0000"/>
              </a:solidFill>
              <a:latin typeface="Constantia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s-DO" altLang="es-CR" sz="2000">
                <a:solidFill>
                  <a:schemeClr val="tx1"/>
                </a:solidFill>
                <a:latin typeface="Constantia" pitchFamily="18" charset="0"/>
              </a:rPr>
              <a:t> Centro de llamadas gratuito marcando *788.</a:t>
            </a:r>
          </a:p>
        </p:txBody>
      </p:sp>
      <p:sp>
        <p:nvSpPr>
          <p:cNvPr id="31747" name="TextBox 19"/>
          <p:cNvSpPr txBox="1">
            <a:spLocks noChangeArrowheads="1"/>
          </p:cNvSpPr>
          <p:nvPr/>
        </p:nvSpPr>
        <p:spPr bwMode="auto">
          <a:xfrm>
            <a:off x="2762250" y="209550"/>
            <a:ext cx="40195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2000" b="1">
                <a:solidFill>
                  <a:srgbClr val="FFFFFF"/>
                </a:solidFill>
                <a:latin typeface="Constantia" pitchFamily="18" charset="0"/>
              </a:rPr>
              <a:t>CENTROS DE ATENCION 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2000" b="1">
                <a:solidFill>
                  <a:srgbClr val="FFFFFF"/>
                </a:solidFill>
                <a:latin typeface="Constantia" pitchFamily="18" charset="0"/>
              </a:rPr>
              <a:t>REGISTRO DE EXTRANJEROS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9"/>
          <p:cNvSpPr txBox="1">
            <a:spLocks noChangeArrowheads="1"/>
          </p:cNvSpPr>
          <p:nvPr/>
        </p:nvSpPr>
        <p:spPr bwMode="auto">
          <a:xfrm>
            <a:off x="2608263" y="365125"/>
            <a:ext cx="4173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2000" b="1">
                <a:solidFill>
                  <a:srgbClr val="FFFFFF"/>
                </a:solidFill>
                <a:latin typeface="Constantia" pitchFamily="18" charset="0"/>
              </a:rPr>
              <a:t>INSTRUCTIVOS INFORMATIVOS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57200" y="2209800"/>
            <a:ext cx="44958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2400" b="1">
                <a:solidFill>
                  <a:schemeClr val="tx1"/>
                </a:solidFill>
                <a:latin typeface="Constantia" pitchFamily="18" charset="0"/>
              </a:rPr>
              <a:t>Instructivos</a:t>
            </a:r>
            <a:r>
              <a:rPr lang="es-DO" altLang="es-CR" sz="2400">
                <a:solidFill>
                  <a:schemeClr val="tx1"/>
                </a:solidFill>
                <a:latin typeface="Constantia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2000">
                <a:solidFill>
                  <a:schemeClr val="tx1"/>
                </a:solidFill>
                <a:latin typeface="Constantia" pitchFamily="18" charset="0"/>
              </a:rPr>
              <a:t>(Español – Creole – Inglés)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DO" altLang="es-CR" sz="2000">
              <a:solidFill>
                <a:schemeClr val="tx1"/>
              </a:solidFill>
              <a:latin typeface="Constantia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2000">
                <a:solidFill>
                  <a:schemeClr val="tx1"/>
                </a:solidFill>
                <a:latin typeface="Constantia" pitchFamily="18" charset="0"/>
              </a:rPr>
              <a:t>Lista de condiciones para ingreso al Plan Nacional de Regularización de Extranjeros.</a:t>
            </a:r>
          </a:p>
        </p:txBody>
      </p:sp>
      <p:pic>
        <p:nvPicPr>
          <p:cNvPr id="33796" name="Picture 1" descr="BROCHUREPNRE (1)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706">
            <a:off x="5486400" y="1524000"/>
            <a:ext cx="25193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9"/>
          <p:cNvSpPr txBox="1">
            <a:spLocks noChangeArrowheads="1"/>
          </p:cNvSpPr>
          <p:nvPr/>
        </p:nvSpPr>
        <p:spPr bwMode="auto">
          <a:xfrm>
            <a:off x="4724400" y="365125"/>
            <a:ext cx="2105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2000" b="1">
                <a:solidFill>
                  <a:srgbClr val="FFFFFF"/>
                </a:solidFill>
                <a:latin typeface="Constantia" pitchFamily="18" charset="0"/>
              </a:rPr>
              <a:t>FORMULARIOS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216525" y="2514600"/>
            <a:ext cx="3698875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2400" b="1">
                <a:solidFill>
                  <a:schemeClr val="tx1"/>
                </a:solidFill>
                <a:latin typeface="Constantia" pitchFamily="18" charset="0"/>
              </a:rPr>
              <a:t>Diseño de formularios: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DO" altLang="es-CR" sz="2000">
              <a:solidFill>
                <a:schemeClr val="tx1"/>
              </a:solidFill>
              <a:latin typeface="Constantia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s-DO" altLang="es-CR" sz="2000">
                <a:solidFill>
                  <a:schemeClr val="tx1"/>
                </a:solidFill>
                <a:latin typeface="Constantia" pitchFamily="18" charset="0"/>
              </a:rPr>
              <a:t>Solicitud de regularización.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DO" altLang="es-CR" sz="2000">
              <a:solidFill>
                <a:schemeClr val="tx1"/>
              </a:solidFill>
              <a:latin typeface="Constantia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s-DO" altLang="es-CR" sz="2000">
                <a:solidFill>
                  <a:schemeClr val="tx1"/>
                </a:solidFill>
                <a:latin typeface="Constantia" pitchFamily="18" charset="0"/>
              </a:rPr>
              <a:t>Recepción documentación.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es-DO" altLang="es-CR" sz="2000">
              <a:solidFill>
                <a:schemeClr val="tx1"/>
              </a:solidFill>
              <a:latin typeface="Constantia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s-DO" altLang="es-CR" sz="2000">
                <a:solidFill>
                  <a:schemeClr val="tx1"/>
                </a:solidFill>
                <a:latin typeface="Constantia" pitchFamily="18" charset="0"/>
              </a:rPr>
              <a:t>Constancia del proceso.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es-DO" altLang="es-CR" sz="200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35844" name="Picture 2" descr="formulario regularizacion de ex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398">
            <a:off x="1771650" y="1574800"/>
            <a:ext cx="29591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" descr="formulario regularizacion de ex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0054">
            <a:off x="636588" y="1655763"/>
            <a:ext cx="280193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914400" y="1816100"/>
            <a:ext cx="7208838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CR" sz="3200">
                <a:solidFill>
                  <a:schemeClr val="tx1"/>
                </a:solidFill>
                <a:latin typeface="Constantia" pitchFamily="18" charset="0"/>
              </a:rPr>
              <a:t>Permitir a los extranjeros, radicados en el país en situación irregular, obtener un estatus migratorio legal.</a:t>
            </a:r>
            <a:endParaRPr lang="es-DO" altLang="es-CR" sz="3200">
              <a:solidFill>
                <a:schemeClr val="tx1"/>
              </a:solidFill>
              <a:latin typeface="Constantia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DO" altLang="es-CR" sz="35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4339" name="TextBox 8"/>
          <p:cNvSpPr txBox="1">
            <a:spLocks noChangeArrowheads="1"/>
          </p:cNvSpPr>
          <p:nvPr/>
        </p:nvSpPr>
        <p:spPr bwMode="auto">
          <a:xfrm>
            <a:off x="4237038" y="228600"/>
            <a:ext cx="42211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2000" b="1">
                <a:solidFill>
                  <a:schemeClr val="bg1"/>
                </a:solidFill>
                <a:latin typeface="Constantia" pitchFamily="18" charset="0"/>
              </a:rPr>
              <a:t>OBJETIVO GENERAL</a:t>
            </a: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11600"/>
            <a:ext cx="75946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9"/>
          <p:cNvSpPr txBox="1">
            <a:spLocks noChangeArrowheads="1"/>
          </p:cNvSpPr>
          <p:nvPr/>
        </p:nvSpPr>
        <p:spPr bwMode="auto">
          <a:xfrm>
            <a:off x="5095875" y="441325"/>
            <a:ext cx="1533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2000" b="1">
                <a:solidFill>
                  <a:schemeClr val="bg1"/>
                </a:solidFill>
                <a:latin typeface="Constantia" pitchFamily="18" charset="0"/>
              </a:rPr>
              <a:t>PROCESOS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44525" y="1504950"/>
            <a:ext cx="77914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2000">
                <a:solidFill>
                  <a:schemeClr val="tx1"/>
                </a:solidFill>
                <a:latin typeface="Constantia" pitchFamily="18" charset="0"/>
              </a:rPr>
              <a:t>Se han diseñado el Manual de Proceso de Regularización y la Ruta que seguirán los expedientes durante el Proceso.</a:t>
            </a:r>
          </a:p>
        </p:txBody>
      </p:sp>
      <p:graphicFrame>
        <p:nvGraphicFramePr>
          <p:cNvPr id="12" name="11 Diagrama"/>
          <p:cNvGraphicFramePr/>
          <p:nvPr/>
        </p:nvGraphicFramePr>
        <p:xfrm>
          <a:off x="703385" y="2209800"/>
          <a:ext cx="798341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9"/>
          <p:cNvSpPr txBox="1">
            <a:spLocks noChangeArrowheads="1"/>
          </p:cNvSpPr>
          <p:nvPr/>
        </p:nvSpPr>
        <p:spPr bwMode="auto">
          <a:xfrm>
            <a:off x="4098925" y="441325"/>
            <a:ext cx="2530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2000" b="1">
                <a:solidFill>
                  <a:srgbClr val="FFFFFF"/>
                </a:solidFill>
                <a:latin typeface="Constantia" pitchFamily="18" charset="0"/>
              </a:rPr>
              <a:t>CAPITAL HUMANO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854075" y="2362200"/>
            <a:ext cx="3336925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 marL="342900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s-DO" altLang="es-CR" sz="2000">
                <a:solidFill>
                  <a:schemeClr val="tx1"/>
                </a:solidFill>
                <a:latin typeface="Constantia" pitchFamily="18" charset="0"/>
              </a:rPr>
              <a:t>Manuales de perfiles.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es-DO" altLang="es-CR" sz="2000">
              <a:solidFill>
                <a:schemeClr val="tx1"/>
              </a:solidFill>
              <a:latin typeface="Constantia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s-DO" altLang="es-CR" sz="2000">
                <a:solidFill>
                  <a:schemeClr val="tx1"/>
                </a:solidFill>
                <a:latin typeface="Constantia" pitchFamily="18" charset="0"/>
              </a:rPr>
              <a:t>Escala salarial.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es-DO" altLang="es-CR" sz="2000">
              <a:solidFill>
                <a:schemeClr val="tx1"/>
              </a:solidFill>
              <a:latin typeface="Constantia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s-DO" altLang="es-CR" sz="2000">
                <a:solidFill>
                  <a:schemeClr val="tx1"/>
                </a:solidFill>
                <a:latin typeface="Constantia" pitchFamily="18" charset="0"/>
              </a:rPr>
              <a:t>Personal mínimo de los centros.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es-DO" altLang="es-CR" sz="2000">
              <a:solidFill>
                <a:schemeClr val="tx1"/>
              </a:solidFill>
              <a:latin typeface="Constantia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s-DO" altLang="es-CR" sz="2000">
                <a:solidFill>
                  <a:schemeClr val="tx1"/>
                </a:solidFill>
                <a:latin typeface="Constantia" pitchFamily="18" charset="0"/>
              </a:rPr>
              <a:t>Personal que domine creole e inglés.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140325" y="1871663"/>
          <a:ext cx="2860675" cy="4067175"/>
        </p:xfrm>
        <a:graphic>
          <a:graphicData uri="http://schemas.openxmlformats.org/drawingml/2006/table">
            <a:tbl>
              <a:tblPr/>
              <a:tblGrid>
                <a:gridCol w="2860675"/>
              </a:tblGrid>
              <a:tr h="2714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Capital Humano</a:t>
                      </a:r>
                    </a:p>
                  </a:txBody>
                  <a:tcPr marL="7152" marR="7152" marT="71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662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Puesto </a:t>
                      </a:r>
                    </a:p>
                  </a:txBody>
                  <a:tcPr marL="7152" marR="7152" marT="71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714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Director</a:t>
                      </a:r>
                    </a:p>
                  </a:txBody>
                  <a:tcPr marL="7152" marR="7152" marT="71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Coordinador </a:t>
                      </a:r>
                    </a:p>
                  </a:txBody>
                  <a:tcPr marL="7152" marR="7152" marT="71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Supervisor de Area</a:t>
                      </a:r>
                    </a:p>
                  </a:txBody>
                  <a:tcPr marL="7152" marR="7152" marT="71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Soporte Técnico Informático </a:t>
                      </a:r>
                    </a:p>
                  </a:txBody>
                  <a:tcPr marL="7152" marR="7152" marT="71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Secretaria </a:t>
                      </a:r>
                    </a:p>
                  </a:txBody>
                  <a:tcPr marL="7152" marR="7152" marT="71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Recepcionista </a:t>
                      </a:r>
                    </a:p>
                  </a:txBody>
                  <a:tcPr marL="7152" marR="7152" marT="71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Servicio al Usuario </a:t>
                      </a:r>
                    </a:p>
                  </a:txBody>
                  <a:tcPr marL="7152" marR="7152" marT="71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Interprete </a:t>
                      </a:r>
                    </a:p>
                  </a:txBody>
                  <a:tcPr marL="7152" marR="7152" marT="71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Operador </a:t>
                      </a:r>
                    </a:p>
                  </a:txBody>
                  <a:tcPr marL="7152" marR="7152" marT="71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Digitador </a:t>
                      </a:r>
                    </a:p>
                  </a:txBody>
                  <a:tcPr marL="7152" marR="7152" marT="71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Chofer </a:t>
                      </a:r>
                    </a:p>
                  </a:txBody>
                  <a:tcPr marL="7152" marR="7152" marT="71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Seguridad </a:t>
                      </a:r>
                    </a:p>
                  </a:txBody>
                  <a:tcPr marL="7152" marR="7152" marT="71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DO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Conserje </a:t>
                      </a:r>
                    </a:p>
                  </a:txBody>
                  <a:tcPr marL="7152" marR="7152" marT="71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981200" y="1219200"/>
            <a:ext cx="5181600" cy="533400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DO" sz="2800" dirty="0"/>
              <a:t>Santiago de los caballeros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encrypted-tbn2.gstatic.com/images?q=tbn:ANd9GcSExEnlZOK0Q8Zd0l6vjNwC3R6d4ISkMPp1iBspJjZ_udOuDe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7010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057400" y="1600200"/>
            <a:ext cx="5029200" cy="457200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DO" sz="2800" b="1" dirty="0"/>
              <a:t>DISTRITO NACIONAL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encrypted-tbn2.gstatic.com/images?q=tbn:ANd9GcTDTK_NwQgU63Hoj_lCYfHoLEQrwKAkTIIBd0PvLwPyWeQDPKRl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441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4" descr="https://encrypted-tbn1.gstatic.com/images?q=tbn:ANd9GcSCkLVUQjm1RKYytJy3mZWwBtzlyP4zexUFB1H5mYtH4rfP6_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28875"/>
            <a:ext cx="41148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57200" y="1524000"/>
            <a:ext cx="3886200" cy="533400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DO" sz="2800" b="1" dirty="0"/>
              <a:t>OTRAS PROVINCIAS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914400" y="1524000"/>
            <a:ext cx="7467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s-DO" altLang="es-CR" sz="2800" b="1">
                <a:solidFill>
                  <a:srgbClr val="000000"/>
                </a:solidFill>
                <a:latin typeface="Georgia" pitchFamily="18" charset="0"/>
              </a:rPr>
              <a:t>Biden felicita al presidente Medina por Plan de Regularización de Extranjeros</a:t>
            </a:r>
          </a:p>
        </p:txBody>
      </p:sp>
      <p:pic>
        <p:nvPicPr>
          <p:cNvPr id="45059" name="Picture 8" descr="http://ocoaenred.com/nueva/images/resized/images/stories/nacionales/danilo-biden_300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9363"/>
            <a:ext cx="6172200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photoshelter.com/img-get/I0000WYongmZuhfA/s/1000?13620022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289175"/>
            <a:ext cx="61341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1104900" y="1447800"/>
            <a:ext cx="6781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s-DO" altLang="es-CR" sz="2400" b="1">
                <a:solidFill>
                  <a:srgbClr val="222222"/>
                </a:solidFill>
                <a:latin typeface="Roboto Condensed"/>
              </a:rPr>
              <a:t>Embajador de Canadá valoró como positivo el Plan de Regulación de Extranjeros</a:t>
            </a: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3276600" y="6399213"/>
            <a:ext cx="202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DO" altLang="es-CR">
                <a:solidFill>
                  <a:srgbClr val="C71A01"/>
                </a:solidFill>
              </a:rPr>
              <a:t>George Boissé, </a:t>
            </a:r>
            <a:endParaRPr lang="es-DO" altLang="es-C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chinola.net/wp-content/uploads/2014/02/bandera-dominicana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69659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295400" y="5105400"/>
            <a:ext cx="62484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CR" sz="8800" b="1">
                <a:solidFill>
                  <a:schemeClr val="tx1"/>
                </a:solidFill>
                <a:latin typeface="Lucida Calligraphy" pitchFamily="66" charset="0"/>
              </a:rPr>
              <a:t>GRACIAS</a:t>
            </a:r>
            <a:endParaRPr lang="es-DO" altLang="es-CR" sz="8000">
              <a:solidFill>
                <a:schemeClr val="tx1"/>
              </a:solidFill>
              <a:latin typeface="Lucida Calligraphy" pitchFamily="66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es-DO" altLang="es-CR" sz="600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884238" y="2133600"/>
            <a:ext cx="7269162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 marL="407988" indent="-407988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Arial" pitchFamily="34" charset="0"/>
              <a:buChar char="-"/>
            </a:pPr>
            <a:r>
              <a:rPr lang="es-ES_tradnl" altLang="es-CR" sz="3200">
                <a:solidFill>
                  <a:schemeClr val="tx1"/>
                </a:solidFill>
                <a:latin typeface="Constantia" pitchFamily="18" charset="0"/>
              </a:rPr>
              <a:t>Acercar a los extranjeros en situación migratoria irregular a la autoridad pública.</a:t>
            </a:r>
            <a:endParaRPr lang="es-DO" altLang="es-CR" sz="3200">
              <a:solidFill>
                <a:schemeClr val="tx1"/>
              </a:solidFill>
              <a:latin typeface="Constantia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Arial" pitchFamily="34" charset="0"/>
              <a:buChar char="-"/>
            </a:pPr>
            <a:r>
              <a:rPr lang="es-ES_tradnl" altLang="es-CR" sz="3200">
                <a:solidFill>
                  <a:schemeClr val="tx1"/>
                </a:solidFill>
                <a:latin typeface="Constantia" pitchFamily="18" charset="0"/>
              </a:rPr>
              <a:t>Identificar el tiempo de radicación en territorio dominicano. </a:t>
            </a:r>
            <a:endParaRPr lang="es-DO" altLang="es-CR" sz="3200">
              <a:solidFill>
                <a:schemeClr val="tx1"/>
              </a:solidFill>
              <a:latin typeface="Constantia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Arial" pitchFamily="34" charset="0"/>
              <a:buChar char="-"/>
            </a:pPr>
            <a:r>
              <a:rPr lang="es-ES_tradnl" altLang="es-CR" sz="3200">
                <a:solidFill>
                  <a:schemeClr val="tx1"/>
                </a:solidFill>
                <a:latin typeface="Constantia" pitchFamily="18" charset="0"/>
              </a:rPr>
              <a:t>Otorgar al migrante un status legal. </a:t>
            </a:r>
            <a:endParaRPr lang="es-DO" altLang="es-CR" sz="3200">
              <a:solidFill>
                <a:schemeClr val="tx1"/>
              </a:solidFill>
              <a:latin typeface="Constantia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Arial" pitchFamily="34" charset="0"/>
              <a:buChar char="-"/>
            </a:pPr>
            <a:endParaRPr lang="es-DO" altLang="es-CR" sz="230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3810000" y="212725"/>
            <a:ext cx="3257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2000" b="1">
                <a:solidFill>
                  <a:srgbClr val="FFFFFF"/>
                </a:solidFill>
                <a:latin typeface="Constantia" pitchFamily="18" charset="0"/>
              </a:rPr>
              <a:t>OBJETIVOS ESPECÍFICOS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7"/>
          <p:cNvSpPr txBox="1">
            <a:spLocks noChangeArrowheads="1"/>
          </p:cNvSpPr>
          <p:nvPr/>
        </p:nvSpPr>
        <p:spPr bwMode="auto">
          <a:xfrm>
            <a:off x="5715000" y="212725"/>
            <a:ext cx="1374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2000" b="1">
                <a:solidFill>
                  <a:srgbClr val="FFFFFF"/>
                </a:solidFill>
                <a:latin typeface="Constantia" pitchFamily="18" charset="0"/>
              </a:rPr>
              <a:t>ACTORES</a:t>
            </a:r>
          </a:p>
        </p:txBody>
      </p:sp>
      <p:sp>
        <p:nvSpPr>
          <p:cNvPr id="16387" name="5 CuadroTexto"/>
          <p:cNvSpPr txBox="1">
            <a:spLocks noChangeArrowheads="1"/>
          </p:cNvSpPr>
          <p:nvPr/>
        </p:nvSpPr>
        <p:spPr bwMode="auto">
          <a:xfrm>
            <a:off x="228600" y="1828800"/>
            <a:ext cx="43434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15" tIns="40907" rIns="81815" bIns="40907">
            <a:spAutoFit/>
          </a:bodyPr>
          <a:lstStyle>
            <a:lvl1pPr marL="339725" indent="-339725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</a:pPr>
            <a:r>
              <a:rPr lang="es-DO" altLang="es-CR" b="1">
                <a:solidFill>
                  <a:srgbClr val="0070C0"/>
                </a:solidFill>
                <a:latin typeface="Constantia" pitchFamily="18" charset="0"/>
              </a:rPr>
              <a:t>Actores Principales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</a:pPr>
            <a:r>
              <a:rPr lang="es-ES_tradnl" altLang="es-CR">
                <a:solidFill>
                  <a:schemeClr val="tx1"/>
                </a:solidFill>
                <a:latin typeface="Constantia" pitchFamily="18" charset="0"/>
              </a:rPr>
              <a:t>Consejo Nacional de Migración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</a:pPr>
            <a:endParaRPr lang="es-ES_tradnl" altLang="es-CR">
              <a:solidFill>
                <a:schemeClr val="tx1"/>
              </a:solidFill>
              <a:latin typeface="Constantia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</a:pPr>
            <a:r>
              <a:rPr lang="es-ES_tradnl" altLang="es-CR">
                <a:solidFill>
                  <a:schemeClr val="tx1"/>
                </a:solidFill>
                <a:latin typeface="Constantia" pitchFamily="18" charset="0"/>
              </a:rPr>
              <a:t>Ministerio de Interior y Policía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</a:pPr>
            <a:endParaRPr lang="es-ES_tradnl" altLang="es-CR">
              <a:solidFill>
                <a:schemeClr val="tx1"/>
              </a:solidFill>
              <a:latin typeface="Constantia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</a:pPr>
            <a:r>
              <a:rPr lang="es-ES_tradnl" altLang="es-CR">
                <a:solidFill>
                  <a:schemeClr val="tx1"/>
                </a:solidFill>
                <a:latin typeface="Constantia" pitchFamily="18" charset="0"/>
              </a:rPr>
              <a:t>Dirección General de Migración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</a:pPr>
            <a:r>
              <a:rPr lang="es-ES_tradnl" altLang="es-CR">
                <a:solidFill>
                  <a:schemeClr val="tx1"/>
                </a:solidFill>
                <a:latin typeface="Constantia" pitchFamily="18" charset="0"/>
              </a:rPr>
              <a:t>	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</a:pPr>
            <a:r>
              <a:rPr lang="es-ES_tradnl" altLang="es-CR">
                <a:solidFill>
                  <a:schemeClr val="tx1"/>
                </a:solidFill>
                <a:latin typeface="Constantia" pitchFamily="18" charset="0"/>
              </a:rPr>
              <a:t>Ministerio de Relaciones Exteriores 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</a:pPr>
            <a:r>
              <a:rPr lang="es-ES_tradnl" altLang="es-CR">
                <a:solidFill>
                  <a:schemeClr val="tx1"/>
                </a:solidFill>
                <a:latin typeface="Constantia" pitchFamily="18" charset="0"/>
              </a:rPr>
              <a:t>	</a:t>
            </a:r>
          </a:p>
        </p:txBody>
      </p:sp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4572000" y="1676400"/>
            <a:ext cx="426720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091" tIns="54544" rIns="109091" bIns="54544">
            <a:spAutoFit/>
          </a:bodyPr>
          <a:lstStyle>
            <a:lvl1pPr marL="339725" indent="-339725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</a:pPr>
            <a:r>
              <a:rPr lang="es-DO" altLang="es-CR" sz="1800" b="1">
                <a:solidFill>
                  <a:srgbClr val="0070C0"/>
                </a:solidFill>
                <a:latin typeface="Constantia" pitchFamily="18" charset="0"/>
              </a:rPr>
              <a:t>Actores Asociados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</a:pPr>
            <a:r>
              <a:rPr lang="es-ES_tradnl" altLang="es-CR" sz="1800">
                <a:solidFill>
                  <a:schemeClr val="tx1"/>
                </a:solidFill>
                <a:latin typeface="Constantia" pitchFamily="18" charset="0"/>
              </a:rPr>
              <a:t>Ministerio de la Presidencia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</a:pPr>
            <a:r>
              <a:rPr lang="es-ES_tradnl" altLang="es-CR" sz="1800">
                <a:solidFill>
                  <a:schemeClr val="tx1"/>
                </a:solidFill>
                <a:latin typeface="Constantia" pitchFamily="18" charset="0"/>
              </a:rPr>
              <a:t>Ministerio Administrativo de la Presidencia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</a:pPr>
            <a:r>
              <a:rPr lang="es-ES_tradnl" altLang="es-CR" sz="1800">
                <a:solidFill>
                  <a:schemeClr val="tx1"/>
                </a:solidFill>
                <a:latin typeface="Constantia" pitchFamily="18" charset="0"/>
              </a:rPr>
              <a:t>Ministerio de Trabajo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</a:pPr>
            <a:r>
              <a:rPr lang="es-ES_tradnl" altLang="es-CR" sz="1800">
                <a:solidFill>
                  <a:schemeClr val="tx1"/>
                </a:solidFill>
                <a:latin typeface="Constantia" pitchFamily="18" charset="0"/>
              </a:rPr>
              <a:t>Ministerio de Salud Pública 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</a:pPr>
            <a:r>
              <a:rPr lang="es-ES_tradnl" altLang="es-CR" sz="1800">
                <a:solidFill>
                  <a:schemeClr val="tx1"/>
                </a:solidFill>
                <a:latin typeface="Constantia" pitchFamily="18" charset="0"/>
              </a:rPr>
              <a:t>	y Asistencia Social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</a:pPr>
            <a:r>
              <a:rPr lang="es-ES_tradnl" altLang="es-CR" sz="1800">
                <a:solidFill>
                  <a:schemeClr val="tx1"/>
                </a:solidFill>
                <a:latin typeface="Constantia" pitchFamily="18" charset="0"/>
              </a:rPr>
              <a:t>Junta Central Electoral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</a:pPr>
            <a:r>
              <a:rPr lang="es-ES_tradnl" altLang="es-CR" sz="1800">
                <a:solidFill>
                  <a:schemeClr val="tx1"/>
                </a:solidFill>
                <a:latin typeface="Constantia" pitchFamily="18" charset="0"/>
              </a:rPr>
              <a:t>Cuerpos de Seguridad del Estado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</a:pPr>
            <a:r>
              <a:rPr lang="es-ES_tradnl" altLang="es-CR" sz="1800">
                <a:solidFill>
                  <a:schemeClr val="tx1"/>
                </a:solidFill>
                <a:latin typeface="Constantia" pitchFamily="18" charset="0"/>
              </a:rPr>
              <a:t>Delegaciones diplomáticas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</a:pPr>
            <a:r>
              <a:rPr lang="es-ES_tradnl" altLang="es-CR" sz="1800">
                <a:solidFill>
                  <a:schemeClr val="tx1"/>
                </a:solidFill>
                <a:latin typeface="Constantia" pitchFamily="18" charset="0"/>
              </a:rPr>
              <a:t>Cooperación Internacional 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</a:pPr>
            <a:r>
              <a:rPr lang="es-ES_tradnl" altLang="es-CR" sz="1800">
                <a:solidFill>
                  <a:schemeClr val="tx1"/>
                </a:solidFill>
                <a:latin typeface="Constantia" pitchFamily="18" charset="0"/>
              </a:rPr>
              <a:t>Sociedad Civil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</a:pPr>
            <a:endParaRPr lang="es-ES_tradnl" altLang="es-CR" sz="180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7"/>
          <p:cNvSpPr txBox="1">
            <a:spLocks noChangeArrowheads="1"/>
          </p:cNvSpPr>
          <p:nvPr/>
        </p:nvSpPr>
        <p:spPr bwMode="auto">
          <a:xfrm>
            <a:off x="5638800" y="228600"/>
            <a:ext cx="1370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2000" b="1">
                <a:solidFill>
                  <a:srgbClr val="FFFFFF"/>
                </a:solidFill>
                <a:latin typeface="Constantia" pitchFamily="18" charset="0"/>
              </a:rPr>
              <a:t>ALCANCE</a:t>
            </a:r>
          </a:p>
        </p:txBody>
      </p:sp>
      <p:sp>
        <p:nvSpPr>
          <p:cNvPr id="14339" name="Content Placeholder 2"/>
          <p:cNvSpPr txBox="1">
            <a:spLocks/>
          </p:cNvSpPr>
          <p:nvPr/>
        </p:nvSpPr>
        <p:spPr bwMode="auto">
          <a:xfrm>
            <a:off x="533400" y="1447800"/>
            <a:ext cx="8077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50" lvl="1" indent="-6350" algn="just" eaLnBrk="1" hangingPunct="1">
              <a:spcBef>
                <a:spcPts val="600"/>
              </a:spcBef>
              <a:buSzPct val="90000"/>
              <a:buFont typeface="Wingdings" pitchFamily="2" charset="2"/>
              <a:buNone/>
              <a:defRPr/>
            </a:pPr>
            <a:r>
              <a:rPr lang="es-ES_tradnl" b="1" dirty="0">
                <a:solidFill>
                  <a:srgbClr val="1466C5"/>
                </a:solidFill>
                <a:latin typeface="Constantia" pitchFamily="18" charset="0"/>
              </a:rPr>
              <a:t>Sujetos  a regularización:</a:t>
            </a:r>
          </a:p>
          <a:p>
            <a:pPr marL="6350" lvl="1" indent="-6350" algn="just" eaLnBrk="1" hangingPunct="1">
              <a:spcBef>
                <a:spcPts val="600"/>
              </a:spcBef>
              <a:buSzPct val="90000"/>
              <a:buFont typeface="Wingdings" pitchFamily="2" charset="2"/>
              <a:buNone/>
              <a:defRPr/>
            </a:pPr>
            <a:endParaRPr lang="es-ES_tradnl" b="1" dirty="0">
              <a:solidFill>
                <a:srgbClr val="1466C5"/>
              </a:solidFill>
              <a:latin typeface="Constantia" pitchFamily="18" charset="0"/>
            </a:endParaRPr>
          </a:p>
          <a:p>
            <a:pPr marL="6350" lvl="1" indent="-6350" algn="just" eaLnBrk="1" hangingPunct="1">
              <a:spcBef>
                <a:spcPts val="600"/>
              </a:spcBef>
              <a:buSzPct val="90000"/>
              <a:buFont typeface="Arial" charset="0"/>
              <a:buChar char="•"/>
              <a:defRPr/>
            </a:pPr>
            <a:r>
              <a:rPr lang="es-ES_tradnl" sz="1800" dirty="0">
                <a:latin typeface="Constantia" pitchFamily="18" charset="0"/>
              </a:rPr>
              <a:t>Aquellos que hayan ingresado de manera irregular al territorio nacional.</a:t>
            </a:r>
          </a:p>
          <a:p>
            <a:pPr marL="6350" lvl="1" indent="-6350" algn="just" eaLnBrk="1" hangingPunct="1">
              <a:spcBef>
                <a:spcPts val="600"/>
              </a:spcBef>
              <a:buSzPct val="90000"/>
              <a:buFont typeface="Arial" charset="0"/>
              <a:buChar char="•"/>
              <a:defRPr/>
            </a:pPr>
            <a:endParaRPr lang="es-ES_tradnl" sz="1800" dirty="0">
              <a:latin typeface="Constantia" pitchFamily="18" charset="0"/>
            </a:endParaRPr>
          </a:p>
          <a:p>
            <a:pPr marL="6350" lvl="1" indent="-6350" algn="just" eaLnBrk="1" hangingPunct="1">
              <a:spcBef>
                <a:spcPts val="600"/>
              </a:spcBef>
              <a:buSzPct val="90000"/>
              <a:buFont typeface="Arial" charset="0"/>
              <a:buChar char="•"/>
              <a:defRPr/>
            </a:pPr>
            <a:r>
              <a:rPr lang="es-ES_tradnl" sz="1800" dirty="0">
                <a:latin typeface="Constantia" pitchFamily="18" charset="0"/>
              </a:rPr>
              <a:t>Aquellos que hayan ingresado de manera regular y su condición irregular se origine por:</a:t>
            </a:r>
          </a:p>
          <a:p>
            <a:pPr marL="6350" lvl="1" indent="-6350" algn="just" eaLnBrk="1" hangingPunct="1">
              <a:spcBef>
                <a:spcPts val="600"/>
              </a:spcBef>
              <a:buSzPct val="90000"/>
              <a:buFont typeface="Arial" charset="0"/>
              <a:buChar char="•"/>
              <a:defRPr/>
            </a:pPr>
            <a:endParaRPr lang="es-ES_tradnl" sz="1800" dirty="0">
              <a:latin typeface="Constantia" pitchFamily="18" charset="0"/>
            </a:endParaRPr>
          </a:p>
          <a:p>
            <a:pPr marL="1035050" lvl="2" indent="-349250" algn="just" eaLnBrk="1" hangingPunct="1">
              <a:spcBef>
                <a:spcPts val="600"/>
              </a:spcBef>
              <a:buSzPct val="90000"/>
              <a:buFont typeface="Wingdings" pitchFamily="2" charset="2"/>
              <a:buAutoNum type="alphaLcParenR"/>
              <a:defRPr/>
            </a:pPr>
            <a:r>
              <a:rPr lang="es-ES_tradnl" sz="1800" dirty="0">
                <a:latin typeface="Constantia" pitchFamily="18" charset="0"/>
              </a:rPr>
              <a:t>Haber excedido el tiempo por el que fue autorizado a permanecer en el territorio nacional.</a:t>
            </a:r>
          </a:p>
          <a:p>
            <a:pPr marL="1035050" lvl="2" indent="-349250" algn="just" eaLnBrk="1" hangingPunct="1">
              <a:spcBef>
                <a:spcPts val="600"/>
              </a:spcBef>
              <a:buSzPct val="90000"/>
              <a:buFont typeface="Wingdings" pitchFamily="2" charset="2"/>
              <a:buAutoNum type="alphaLcParenR"/>
              <a:defRPr/>
            </a:pPr>
            <a:r>
              <a:rPr lang="es-ES_tradnl" sz="1800" dirty="0">
                <a:latin typeface="Constantia" pitchFamily="18" charset="0"/>
              </a:rPr>
              <a:t>Haber violentado las condiciones que dieron origen a su admisión regular.</a:t>
            </a:r>
          </a:p>
          <a:p>
            <a:pPr marL="1035050" lvl="2" indent="-349250" algn="just" eaLnBrk="1" hangingPunct="1">
              <a:spcBef>
                <a:spcPts val="600"/>
              </a:spcBef>
              <a:buSzPct val="90000"/>
              <a:buFont typeface="Wingdings" pitchFamily="2" charset="2"/>
              <a:buAutoNum type="alphaLcParenR"/>
              <a:defRPr/>
            </a:pPr>
            <a:endParaRPr lang="es-ES_tradnl" sz="1800" dirty="0">
              <a:latin typeface="Constantia" pitchFamily="18" charset="0"/>
            </a:endParaRPr>
          </a:p>
          <a:p>
            <a:pPr marL="3175" lvl="2" indent="-3175" algn="just" eaLnBrk="1" hangingPunct="1">
              <a:spcBef>
                <a:spcPts val="600"/>
              </a:spcBef>
              <a:buSzPct val="90000"/>
              <a:buFont typeface="Arial" pitchFamily="34" charset="0"/>
              <a:buChar char="•"/>
              <a:defRPr/>
            </a:pPr>
            <a:r>
              <a:rPr lang="es-ES_tradnl" sz="1800" dirty="0">
                <a:latin typeface="Constantia" pitchFamily="18" charset="0"/>
              </a:rPr>
              <a:t>Hijos de extranjeros en situación migratoria irregular que no figuran inscritos en el registro civil dominicano (Art. 7 Ley 169-14).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7"/>
          <p:cNvSpPr txBox="1">
            <a:spLocks noChangeArrowheads="1"/>
          </p:cNvSpPr>
          <p:nvPr/>
        </p:nvSpPr>
        <p:spPr bwMode="auto">
          <a:xfrm>
            <a:off x="5638800" y="228600"/>
            <a:ext cx="1370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2000" b="1">
                <a:solidFill>
                  <a:srgbClr val="FFFFFF"/>
                </a:solidFill>
                <a:latin typeface="Constantia" pitchFamily="18" charset="0"/>
              </a:rPr>
              <a:t>ALCANCE</a:t>
            </a:r>
          </a:p>
        </p:txBody>
      </p:sp>
      <p:sp>
        <p:nvSpPr>
          <p:cNvPr id="19459" name="Content Placeholder 2"/>
          <p:cNvSpPr txBox="1">
            <a:spLocks/>
          </p:cNvSpPr>
          <p:nvPr/>
        </p:nvSpPr>
        <p:spPr bwMode="auto">
          <a:xfrm>
            <a:off x="533400" y="1828800"/>
            <a:ext cx="8077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6350" indent="-63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035050" indent="-34925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just" eaLnBrk="1" hangingPunct="1">
              <a:buFont typeface="Wingdings" pitchFamily="2" charset="2"/>
              <a:buNone/>
            </a:pPr>
            <a:r>
              <a:rPr lang="es-ES_tradnl" altLang="es-CR" sz="2000" b="1">
                <a:solidFill>
                  <a:srgbClr val="1466C5"/>
                </a:solidFill>
                <a:latin typeface="Constantia" pitchFamily="18" charset="0"/>
              </a:rPr>
              <a:t>Casos específicos:</a:t>
            </a:r>
          </a:p>
          <a:p>
            <a:pPr algn="just" eaLnBrk="1" hangingPunct="1">
              <a:buFont typeface="Wingdings" pitchFamily="2" charset="2"/>
              <a:buNone/>
            </a:pPr>
            <a:endParaRPr lang="es-ES_tradnl" altLang="es-CR" sz="2000" b="1">
              <a:solidFill>
                <a:srgbClr val="1466C5"/>
              </a:solidFill>
              <a:latin typeface="Constantia" pitchFamily="18" charset="0"/>
            </a:endParaRPr>
          </a:p>
          <a:p>
            <a:pPr lvl="1" algn="just" eaLnBrk="1" hangingPunct="1">
              <a:buClrTx/>
              <a:buFont typeface="Arial" pitchFamily="34" charset="0"/>
              <a:buChar char="•"/>
            </a:pPr>
            <a:r>
              <a:rPr lang="es-ES_tradnl" altLang="es-CR">
                <a:solidFill>
                  <a:schemeClr val="tx1"/>
                </a:solidFill>
                <a:latin typeface="Constantia" pitchFamily="18" charset="0"/>
              </a:rPr>
              <a:t>Tramitación por núcleo familiar.</a:t>
            </a:r>
          </a:p>
          <a:p>
            <a:pPr lvl="1" algn="just" eaLnBrk="1" hangingPunct="1">
              <a:buClrTx/>
              <a:buFont typeface="Arial" pitchFamily="34" charset="0"/>
              <a:buChar char="•"/>
            </a:pPr>
            <a:endParaRPr lang="es-ES_tradnl" altLang="es-CR">
              <a:solidFill>
                <a:schemeClr val="tx1"/>
              </a:solidFill>
              <a:latin typeface="Constantia" pitchFamily="18" charset="0"/>
            </a:endParaRPr>
          </a:p>
          <a:p>
            <a:pPr lvl="1" algn="just" eaLnBrk="1" hangingPunct="1">
              <a:buClrTx/>
              <a:buFont typeface="Arial" pitchFamily="34" charset="0"/>
              <a:buChar char="•"/>
            </a:pPr>
            <a:r>
              <a:rPr lang="es-ES_tradnl" altLang="es-CR">
                <a:solidFill>
                  <a:schemeClr val="tx1"/>
                </a:solidFill>
                <a:latin typeface="Constantia" pitchFamily="18" charset="0"/>
              </a:rPr>
              <a:t>Extranjeros en condición de vulnerabilidad:</a:t>
            </a:r>
          </a:p>
          <a:p>
            <a:pPr lvl="1" algn="just" eaLnBrk="1" hangingPunct="1">
              <a:buClrTx/>
              <a:buFont typeface="Arial" pitchFamily="34" charset="0"/>
              <a:buChar char="•"/>
            </a:pPr>
            <a:endParaRPr lang="es-ES_tradnl" altLang="es-CR" sz="1800">
              <a:solidFill>
                <a:schemeClr val="tx1"/>
              </a:solidFill>
              <a:latin typeface="Constantia" pitchFamily="18" charset="0"/>
            </a:endParaRPr>
          </a:p>
          <a:p>
            <a:pPr lvl="2" algn="just" eaLnBrk="1" hangingPunct="1">
              <a:buClrTx/>
              <a:buFont typeface="Calisto MT" pitchFamily="18" charset="0"/>
              <a:buAutoNum type="alphaLcParenR"/>
            </a:pPr>
            <a:r>
              <a:rPr lang="es-ES_tradnl" altLang="es-CR" sz="1800">
                <a:solidFill>
                  <a:schemeClr val="tx1"/>
                </a:solidFill>
                <a:latin typeface="Constantia" pitchFamily="18" charset="0"/>
              </a:rPr>
              <a:t>Envejecientes.</a:t>
            </a:r>
          </a:p>
          <a:p>
            <a:pPr lvl="2" algn="just" eaLnBrk="1" hangingPunct="1">
              <a:buClrTx/>
              <a:buFont typeface="Calisto MT" pitchFamily="18" charset="0"/>
              <a:buAutoNum type="alphaLcParenR"/>
            </a:pPr>
            <a:r>
              <a:rPr lang="es-ES_tradnl" altLang="es-CR" sz="1800">
                <a:solidFill>
                  <a:schemeClr val="tx1"/>
                </a:solidFill>
                <a:latin typeface="Constantia" pitchFamily="18" charset="0"/>
              </a:rPr>
              <a:t>Niños, Niñas y Adolescentes extranjeros.</a:t>
            </a:r>
          </a:p>
          <a:p>
            <a:pPr lvl="2" algn="just" eaLnBrk="1" hangingPunct="1">
              <a:buClrTx/>
              <a:buFont typeface="Calisto MT" pitchFamily="18" charset="0"/>
              <a:buAutoNum type="alphaLcParenR"/>
            </a:pPr>
            <a:r>
              <a:rPr lang="es-ES_tradnl" altLang="es-CR" sz="1800">
                <a:solidFill>
                  <a:schemeClr val="tx1"/>
                </a:solidFill>
                <a:latin typeface="Constantia" pitchFamily="18" charset="0"/>
              </a:rPr>
              <a:t>Solicitantes en tratamiento médico.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4"/>
          <p:cNvSpPr txBox="1">
            <a:spLocks noChangeArrowheads="1"/>
          </p:cNvSpPr>
          <p:nvPr/>
        </p:nvSpPr>
        <p:spPr bwMode="auto">
          <a:xfrm>
            <a:off x="304800" y="2057400"/>
            <a:ext cx="48006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6" tIns="45665" rIns="91326" bIns="45665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R" sz="2000" b="1">
                <a:solidFill>
                  <a:srgbClr val="1466C5"/>
                </a:solidFill>
                <a:latin typeface="Constantia" pitchFamily="18" charset="0"/>
              </a:rPr>
              <a:t>Total de inmigrantes: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R" sz="2000">
                <a:solidFill>
                  <a:schemeClr val="tx1"/>
                </a:solidFill>
                <a:latin typeface="Constantia" pitchFamily="18" charset="0"/>
              </a:rPr>
              <a:t>5.4% (524,623) del total de la población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R" sz="2000">
                <a:solidFill>
                  <a:schemeClr val="tx1"/>
                </a:solidFill>
                <a:latin typeface="Constantia" pitchFamily="18" charset="0"/>
              </a:rPr>
              <a:t>del país.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CR" sz="2000">
              <a:solidFill>
                <a:schemeClr val="tx1"/>
              </a:solidFill>
              <a:latin typeface="Constantia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R" sz="2000" b="1">
                <a:solidFill>
                  <a:srgbClr val="1466C5"/>
                </a:solidFill>
                <a:latin typeface="Constantia" pitchFamily="18" charset="0"/>
              </a:rPr>
              <a:t>Países de origen de mayor incidencia: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R" sz="2000">
                <a:solidFill>
                  <a:schemeClr val="tx1"/>
                </a:solidFill>
                <a:latin typeface="Constantia" pitchFamily="18" charset="0"/>
              </a:rPr>
              <a:t>Haití, Estados Unidos y Puerto Rico, España, Italia, China, Francia, Venezuela, Cuba, Colombia y Alemania.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CR" sz="240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20483" name="TextBox 19"/>
          <p:cNvSpPr txBox="1">
            <a:spLocks noChangeArrowheads="1"/>
          </p:cNvSpPr>
          <p:nvPr/>
        </p:nvSpPr>
        <p:spPr bwMode="auto">
          <a:xfrm>
            <a:off x="4233863" y="228600"/>
            <a:ext cx="262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2000" b="1">
                <a:solidFill>
                  <a:srgbClr val="FFFFFF"/>
                </a:solidFill>
                <a:latin typeface="Constantia" pitchFamily="18" charset="0"/>
              </a:rPr>
              <a:t>POBLACIÓN FOCAL</a:t>
            </a:r>
          </a:p>
        </p:txBody>
      </p:sp>
      <p:graphicFrame>
        <p:nvGraphicFramePr>
          <p:cNvPr id="12" name="Gráfico 3"/>
          <p:cNvGraphicFramePr>
            <a:graphicFrameLocks/>
          </p:cNvGraphicFramePr>
          <p:nvPr/>
        </p:nvGraphicFramePr>
        <p:xfrm>
          <a:off x="5410200" y="2057400"/>
          <a:ext cx="3366493" cy="2957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1"/>
          <p:cNvGraphicFramePr>
            <a:graphicFrameLocks/>
          </p:cNvGraphicFramePr>
          <p:nvPr/>
        </p:nvGraphicFramePr>
        <p:xfrm>
          <a:off x="410308" y="990600"/>
          <a:ext cx="8376635" cy="5448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07" name="TextBox 19"/>
          <p:cNvSpPr txBox="1">
            <a:spLocks noChangeArrowheads="1"/>
          </p:cNvSpPr>
          <p:nvPr/>
        </p:nvSpPr>
        <p:spPr bwMode="auto">
          <a:xfrm>
            <a:off x="2466975" y="228600"/>
            <a:ext cx="46196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2000" b="1">
                <a:solidFill>
                  <a:srgbClr val="FFFFFF"/>
                </a:solidFill>
                <a:latin typeface="Constantia" pitchFamily="18" charset="0"/>
              </a:rPr>
              <a:t>DISTRIBUCION POBLACION FOCAL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452563"/>
            <a:ext cx="7658100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1657350"/>
            <a:ext cx="265271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486400" y="1752600"/>
            <a:ext cx="1470025" cy="1714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668" tIns="33334" rIns="66668" bIns="3333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DO"/>
          </a:p>
        </p:txBody>
      </p:sp>
      <p:sp>
        <p:nvSpPr>
          <p:cNvPr id="23557" name="2 CuadroTexto"/>
          <p:cNvSpPr txBox="1">
            <a:spLocks noChangeArrowheads="1"/>
          </p:cNvSpPr>
          <p:nvPr/>
        </p:nvSpPr>
        <p:spPr bwMode="auto">
          <a:xfrm>
            <a:off x="5862638" y="1714500"/>
            <a:ext cx="7524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6668" tIns="33334" rIns="66668" bIns="33334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1100">
                <a:solidFill>
                  <a:schemeClr val="tx1"/>
                </a:solidFill>
                <a:latin typeface="Verdana" pitchFamily="34" charset="0"/>
              </a:rPr>
              <a:t>Muy Alto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486400" y="1981200"/>
            <a:ext cx="1470025" cy="171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668" tIns="33334" rIns="66668" bIns="3333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DO"/>
          </a:p>
        </p:txBody>
      </p:sp>
      <p:sp>
        <p:nvSpPr>
          <p:cNvPr id="23559" name="11 CuadroTexto"/>
          <p:cNvSpPr txBox="1">
            <a:spLocks noChangeArrowheads="1"/>
          </p:cNvSpPr>
          <p:nvPr/>
        </p:nvSpPr>
        <p:spPr bwMode="auto">
          <a:xfrm>
            <a:off x="6042025" y="1943100"/>
            <a:ext cx="41116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6668" tIns="33334" rIns="66668" bIns="33334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1100">
                <a:solidFill>
                  <a:schemeClr val="tx1"/>
                </a:solidFill>
                <a:latin typeface="Verdana" pitchFamily="34" charset="0"/>
              </a:rPr>
              <a:t>Alto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5514975" y="2211388"/>
            <a:ext cx="1470025" cy="1714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668" tIns="33334" rIns="66668" bIns="3333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DO"/>
          </a:p>
        </p:txBody>
      </p:sp>
      <p:sp>
        <p:nvSpPr>
          <p:cNvPr id="23561" name="13 CuadroTexto"/>
          <p:cNvSpPr txBox="1">
            <a:spLocks noChangeArrowheads="1"/>
          </p:cNvSpPr>
          <p:nvPr/>
        </p:nvSpPr>
        <p:spPr bwMode="auto">
          <a:xfrm>
            <a:off x="5972175" y="2170113"/>
            <a:ext cx="5476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6668" tIns="33334" rIns="66668" bIns="33334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1100">
                <a:solidFill>
                  <a:schemeClr val="tx1"/>
                </a:solidFill>
                <a:latin typeface="Verdana" pitchFamily="34" charset="0"/>
              </a:rPr>
              <a:t>Medio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481638" y="2424113"/>
            <a:ext cx="1470025" cy="171450"/>
          </a:xfrm>
          <a:prstGeom prst="rect">
            <a:avLst/>
          </a:prstGeom>
          <a:solidFill>
            <a:srgbClr val="84E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668" tIns="33334" rIns="66668" bIns="3333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DO"/>
          </a:p>
        </p:txBody>
      </p:sp>
      <p:sp>
        <p:nvSpPr>
          <p:cNvPr id="23563" name="15 CuadroTexto"/>
          <p:cNvSpPr txBox="1">
            <a:spLocks noChangeArrowheads="1"/>
          </p:cNvSpPr>
          <p:nvPr/>
        </p:nvSpPr>
        <p:spPr bwMode="auto">
          <a:xfrm>
            <a:off x="5972175" y="2378075"/>
            <a:ext cx="4476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6668" tIns="33334" rIns="66668" bIns="33334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1100">
                <a:solidFill>
                  <a:schemeClr val="tx1"/>
                </a:solidFill>
                <a:latin typeface="Verdana" pitchFamily="34" charset="0"/>
              </a:rPr>
              <a:t>Bajo</a:t>
            </a:r>
          </a:p>
        </p:txBody>
      </p:sp>
      <p:sp>
        <p:nvSpPr>
          <p:cNvPr id="5" name="4 Elipse"/>
          <p:cNvSpPr/>
          <p:nvPr/>
        </p:nvSpPr>
        <p:spPr>
          <a:xfrm>
            <a:off x="5457825" y="2632075"/>
            <a:ext cx="366713" cy="111125"/>
          </a:xfrm>
          <a:prstGeom prst="ellipse">
            <a:avLst/>
          </a:prstGeom>
          <a:solidFill>
            <a:srgbClr val="B0D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668" tIns="33334" rIns="66668" bIns="3333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DO"/>
          </a:p>
        </p:txBody>
      </p:sp>
      <p:pic>
        <p:nvPicPr>
          <p:cNvPr id="2356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2628900"/>
            <a:ext cx="407988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6" name="TextBox 19"/>
          <p:cNvSpPr txBox="1">
            <a:spLocks noChangeArrowheads="1"/>
          </p:cNvSpPr>
          <p:nvPr/>
        </p:nvSpPr>
        <p:spPr bwMode="auto">
          <a:xfrm>
            <a:off x="2300288" y="212725"/>
            <a:ext cx="4786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89" tIns="44393" rIns="88789" bIns="44393"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C1F944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defRPr sz="2000">
                <a:solidFill>
                  <a:srgbClr val="595959"/>
                </a:solidFill>
                <a:latin typeface="Calisto MT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DO" altLang="es-CR" sz="2000" b="1">
                <a:solidFill>
                  <a:srgbClr val="FFFFFF"/>
                </a:solidFill>
                <a:latin typeface="Constantia" pitchFamily="18" charset="0"/>
              </a:rPr>
              <a:t>DISTRIBUCION POBLACION FOCAL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pecto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Aspecto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Aspecto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Aspecto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Aspecto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Aspecto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0</TotalTime>
  <Words>769</Words>
  <Application>Microsoft Office PowerPoint</Application>
  <PresentationFormat>Letter Paper (8.5x11 in)</PresentationFormat>
  <Paragraphs>204</Paragraphs>
  <Slides>27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Genesis</vt:lpstr>
      <vt:lpstr>Plan Nacional de  Regularización de Extranjeros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2014-01-10T18:52:53Z</dcterms:created>
  <dcterms:modified xsi:type="dcterms:W3CDTF">2014-06-27T07:21:39Z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3082</vt:i4>
  </property>
  <property fmtid="{D5CDD505-2E9C-101B-9397-08002B2CF9AE}" pid="3" name="_Version">
    <vt:lpwstr>12.0.4518</vt:lpwstr>
  </property>
</Properties>
</file>