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8" r:id="rId4"/>
    <p:sldId id="257" r:id="rId5"/>
    <p:sldId id="261" r:id="rId6"/>
    <p:sldId id="256" r:id="rId7"/>
    <p:sldId id="259" r:id="rId8"/>
    <p:sldId id="263" r:id="rId9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56F"/>
    <a:srgbClr val="176E10"/>
    <a:srgbClr val="2DD6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08" y="-5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8A300-FA9B-447B-AD57-0884BCB92B1E}" type="datetimeFigureOut">
              <a:rPr lang="es-ES" smtClean="0"/>
              <a:pPr/>
              <a:t>18/06/2012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F90B7-F5EA-4B25-9836-287EBCFE4917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www.mundovision.com.do/wp-content/uploads/2012/05/jpg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3.bp.blogspot.com/-n3XK1bI3ee0/TzkDd6uKGwI/AAAAAAAAEvs/6seOFTToYgs/s1600/El+licenciado+Jos%C3%A9+Ricardo+Taveras,+director+general+de+migraci%C3%B3n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mundovision.com.do/portada/2012/05/31/5937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86" name="AutoShape 2" descr="data:image/jpeg;base64,/9j/4AAQSkZJRgABAQAAAQABAAD/2wBDAAkGBwgHBgkIBwgKCgkLDRYPDQwMDRsUFRAWIB0iIiAdHx8kKDQsJCYxJx8fLT0tMTU3Ojo6Iys/RD84QzQ5Ojf/2wBDAQoKCg0MDRoPDxo3JR8lNzc3Nzc3Nzc3Nzc3Nzc3Nzc3Nzc3Nzc3Nzc3Nzc3Nzc3Nzc3Nzc3Nzc3Nzc3Nzc3Nzf/wAARCABqAHMDASIAAhEBAxEB/8QAGwAAAgMBAQEAAAAAAAAAAAAABAUAAwYCAQf/xAA5EAACAQMDAgQEBAMIAwEAAAABAgMABBEFEiExQQYTIlEUMmFxQoGRoRUjsRYzQ1JictHwB1PB4f/EABoBAAMAAwEAAAAAAAAAAAAAAAIDBAABBQb/xAAkEQACAgEEAgMAAwAAAAAAAAAAAQIRAwQSITETIgVBUTJhcf/aAAwDAQACEQMRAD8A1BGRVLgCi2jxVEkZyetXIjBG61w2KudCOx/SqthJPBrZo5XrVysQKrCVYqnPNaMLkY7lJ7UZ8ThNoPFV6fYSX83lRMFC/wB5Ieif8n6f9N+o6XNp/qZhJbkgLKOMn2I7H9j+1A5Ruhmx1dAm8A8Hj615v5461W3FeDqKKgAleRljzVitQ+Wz1q6IA9axmIORQVDJR1vlcA9qAhk2Y4yKYR4b1DjNLkEgoTAcE1KHIGelShDF9wixYJIIPehZGjw2/IGeMDvXbyxyBlLH3FeWqsIzJJyq/L9TT0qXIq7OIoBcfKOfrVM9sI5QhIyzbQB1J64H5A/pVk13FZxG4nlEUY/Eff2HufoOamj3chD6lg/EOpjgjY58lCQST/qOBn2wB7kqy5VjXI3Fhlk6KLi3aEZ8qYjt/LI/rihrbSfEOrylLe1Gn23Tz7g+s/VV7f8AcEVo5tbFlYz3+pOyQW6F5HAJ9IHsKWaj4o1HFvDaWjW097DNFAl3t8yO52kwhgrEBX2tjPtUj1Up9FXghj/0aWmippCLFFI7N1Zz+I+5/wCmr7s5t2V0LqwwwJ4x9qyv8N8Taxp9xbz3OpQRGSzkimvPLjmjcZM23ZwVGFwCOTnHFWWuk67pHgqWzSSN9V8+STfb4yQ8xZigbA3bWbAPGcUmSd3Y+E77QsvV1ewvM28MV3YnqpYiSP8AP2/X8qbW0FxcwiVLO4C4ySE3Y/TNIp/EF5poSzvYJprmSeWQJMwVorVeBIxCjqeBkDnOTgbqbw3cys3w0skM0YUywiQB4yRkBgCRmjjqcmP+XKNS0+PL1wwoJhipGGHVe4/Ku1FJPEGv3FvBHd3JEstuT63/ABIcZUkdjgc9iAeeQW2ianZa1aLdafKJI+jjo0bf5WHY1ZizxyLgizaeWF8hakjFFwzEDFcNDxxXsUbE0x0xKGC42ipXaJhBnrUpdh2ZMOM+o4xV2rTzrozPpxV7iJNyoR82OSByOSM4+poqXTPL3M8oZcAqo71QgCyHaowOcGqm1JcCIpxfJn7TRI9RuYNQv72e8BAkhGQE2kZGAOBwewB9ya0881rp1i1xcssUMYAGBySeAqjuScAD3NA2MsUHhzTynWO4uoMf6Y5mUfsBSDxZrdxHNb2vwcNxp0uBMt1CTDITkYLjOwjAPQ53D2rgzi3lcWzvRkliUkgzyb/UdYuxBb/HWN35aIXnHkRW3AlV4twO8lX2sAwORg4p6+naf4V02ZxqDWUbMonuXdp5VPyqql93ToB0GTxyaA0qyXRbSzt7VfJjf+ZNtcuZWAACBm52qAAM9lApfFNpnjTU7yGdZ5bS3tBsjcALFIWbLkHgscKBkHGxh3NMhUn/AEKkttfrGEN7Ml5Bb+HdJ1S6eYu0uo6o0vlx4wRyTxnngYx7eweuy6y958Pqti81q0W4XVkzko+enzAjjvx25rMeCfFXiDV/EGlW19qt3PbMyPc8hAFJwc4xgbnQZ+g454e/+QL+607Wo2sJblLKUpCSJCVVypYjk/NjBx7U7JjceEjMLcpU3Q00OXTtWgSG6kd7m2b+RNKvrUj8JOMg4+4PfNZG+tv7LX5uba5uLyG5Aa3RZCTPMEO+Sd/YDJ2j749NOrHSTHaWmqRTrBc3GZJXPBmO3JO0DBIIGO/X3NMk8N/GpdSI6opbzCoXIgnH+IoPY9cff3pD4qlwxkknfPKEUEUmpxrcTxMrHIKEHgg4PXqM9D3onStCjg1ISWZmtpnHWF9owM9exHPQ8UP4VS7iubp7u/hlEjuojkug825XIGUX0oQo5C5/anXxRg0nxNeRvskt9LlML9w5Vun5gUuC2ZaTGOalibaH/h6S4v8ATFurp0dZHYwSKAPMi6K5xx6uTxjgjgUzSEJ0r2ztks4YrWJQscKCNQOgAGB/SiMA8AV1LZxmrZVmpVm2pWjKEVw42FeT9c0DJPFbxvNKcRxguxJ6Ac1wrkj1Hn70v1GL+KXK6WSVg8s3N64/DCp4U/7m4+ytVLqEWxUE5ySEujzvfaRG0sbKqyyPg8YZ2Lt+7UmjurWTxQE3NE/xAhPl38iysQM5MeNpXjHWtPbeWqlY0CIDwuOlcHIvhH8Kwj8vd8Rlcbs42465xzXn/L7Skz0MsXrFL6Lv4n/Eru327kS3/kqO/pY7j985pDBqgiFvf301/CI7pxawRsAJBgK7OxAJK4A5AJBAJ+YnVX9lAiWl1ajb/LDSKDzvBOf1xWP1GPTra4urGMGAiUTy3LRPIWjxkn0jCrnaMjAycE+1Ol7kiXVpJRa6NHps+iwW923hcrpzRXcMxiuORJGqnAAGW2ljz15/YnxJ4h0y6sTca/DH5PxUapa2zkybkkO7JODgDcOAAQcZ54z/AIf0yHUtZjPw8radExcyzJsYx9EZcjBbOSBx8v0xQvibwwZdfnMd2TEYxM8kieqaQ5LMFHy5OAB14PA4qnG3KXu+TMniXOPlDG6u5NZayXS7YJYRjMZmkUL5fICdzu2k5HT3Ydn51mXRZ5JliJglQBl68MB/TNINA0d5bi3iQrIFjVXQrnZtJPJ4xn1cg9eMjIzro9JXUdQZJv7hVLEfbGP3xSdT9JA6dr2cujH3kUdx4uvrhNLvLlobiM5iWNIonMa+s+oFmweTj8uM0Z4jjlTRL2Pos8LRHAzwwKg4/MVrjbpFqTxjT2VZY/Ne7UKEZh6Qp53Zx9OlAaq0LI0bBShBDZ7ipXN7k/wohFU1+mk0W/j1PSrO/XgXECyYIwQSBkfkeKO3KORisN4YvE0u4Gnb82dyXltjkYWTq8f58sPs/wBK1MU/mNgHA+tdWHtHcjkZFsk4sMLc1KryKlFQG4ygQj61nLrUyt9rNsm1WaWCHI4by1jV8Z/3Oa0wYGsD4niitfGStKzRJfxKUkH/ALFUKR+gT9azWbvE6GaOllVjiF9pyORXGt31xaWcclqIxukCvNKGZYRgncVUZPTH3IoUTlQBTCzuNwxuI+1efi0nbPQyW6Lop8OalNqT26XEqpcsmx4nG3eNx2PtPK5xnn3q7UH1KK7a1hIsgmR5zKC4PHAAIOOBySDwPak9n4eW1mnupZmebzC3nM5LSA93P7Yzj0g8GuR4h/jKIhuVF0pZYRcnmRVxzkdsH+tUOrbgIi2qUzSW+nWbCUHe/mcJ5vIjHGcAY+/JPNGw+G9OuQgk81Ag2lo3HrH+rIPP2x+XQLtCju7jCTCKGT3aTK/qKfyLeWfFvAl2/YRTKEz9WP8AwaFSmZKr4ZXokes6RdGzvLP46ylIK30KqDHnAw2WztHUn79e1suoSWNjqGtyQXBto08q1SO3Mjt7ylMj05xjkcDOeRRkOuGw8mz1GJTfXS5SC2iklVBkDLMFO1cnG4gDr7GsjcR6h4n1B76K0it7uIRQOJrlkn0edGJYoACHVgQRjG4YzxT0r9mSTm1aQz8M63q2uaW1xqVvEkQP8m6hddtyvYlQzbDwMjPX2qm+jMzkbjx3p/c28cKPDaxRxh3LtsUKCx5J+5oVbHjAwT3yKmm90rQ3G6VC+KFf7N6lFESLq023tqw67k5K/YgY+zGnqyAKrLkBlBH2PNZvX72LSrWaOMh7y5j8mKMd2f0qP1NPIh5cMce7O1Aox9BiuxobePk5+uSU0w3z296lSPTrqRA+NuecGpVVwJBJupb4h0iHXdONpMxjkVg8MyjJjcdD9R2P0ph3r3oaY0mqYCbTtGOSyv4l8nUNkcinaJWbCSe3q6f/AGmdhoGsK4d0t44e8r3CBQPc81oAe3v1qRQQRHMcESnvtQCufL4/G3dnRj8jkiqoX3+npAgSaaG6tp4+JIzlHB6isnqfh23BuZtNlKSzxshDEkIWxkjv0AGOgrWahoPxasbK5Nq7NuKYzGSTknaPlJ55Hc5INJk0rXrY+VNZR3MZ6SQODj78g/tUuTS5cb9OivHqcOVLf2K9Pt7+212ExxTNbrJ6XFxiOOEJgLs3YyCD+HuDmitITxBLpmo212LqWS701UjWWY7RNuKtu3NlSQQfTgYzRiRvBG7t0jOGUnlD9R1Fd/GyRWvxgwI/lU5+Y+w9zSd2S628hvFDvcNdP8OTvD5V/qMqyxo9tHJZPtZ7VufKcuCTg5AYerB65rb21mjqEiwAF4J7ADvXziHWPFUrpHY+GpOek1zMEA+pU4NavQtK1a4G/Xb2MoxBa1twdrjnhmPVTx6QB0wSQadHFOb91wTTnjivV8juSKC2TN04VyM7uSAPvWN8ReM7ezc2WiWk+pam6ny4YomIH1I6kfYfnW1vbC2CFxBGqg5cIgAb74FDQCK2XNnbwxK/JMaBd33x1pq0sexS1NLrkyngbwfqA1H+0Hi2RZb9kPlWuARCT1Zu27HAA6ZPWtc+miKdZIx6FOce1WfE7CCencVJL/Knp9KqhFx4RNOW92w9HBQZ61KVC/wOAMVK3tZrcZnJqEmvDXlVk/2dAnrmuw3q56V1bAFuQDUuABMQBitNhUdo+Ohq5Z9o4oVen5172oTLPL2zhviryKTIvysGKkjupI6g/wD7XWn6fZ28guoLTyJSuEUnJhX/ACjHAOOpHfuQBVkfQVenSh2q7DU5VVhkLknrTG1bsKW2vz0wsvlFLn0bj2G3K+bauuSM9cUuUbLVQOy+k0z/AAUtn/uV+1Li/oKRVDAsxzNJtXPQVYkcUCS/4gHTNByEh1we1VTE4AycE05q2CWyMGckeWoPbPSpQTAbjwKlFtBs/9k="/>
          <p:cNvSpPr>
            <a:spLocks noChangeAspect="1" noChangeArrowheads="1"/>
          </p:cNvSpPr>
          <p:nvPr/>
        </p:nvSpPr>
        <p:spPr bwMode="auto">
          <a:xfrm>
            <a:off x="63500" y="-433388"/>
            <a:ext cx="982663" cy="906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88" name="AutoShape 4" descr="data:image/jpeg;base64,/9j/4AAQSkZJRgABAQAAAQABAAD/2wBDAAkGBwgHBgkIBwgKCgkLDRYPDQwMDRsUFRAWIB0iIiAdHx8kKDQsJCYxJx8fLT0tMTU3Ojo6Iys/RD84QzQ5Ojf/2wBDAQoKCg0MDRoPDxo3JR8lNzc3Nzc3Nzc3Nzc3Nzc3Nzc3Nzc3Nzc3Nzc3Nzc3Nzc3Nzc3Nzc3Nzc3Nzc3Nzc3Nzf/wAARCABqAHMDASIAAhEBAxEB/8QAGwAAAgMBAQEAAAAAAAAAAAAABAUAAwYCAQf/xAA5EAACAQMDAgQEBAMIAwEAAAABAgMABBEFEiExQQYTIlEUMmFxQoGRoRUjsRYzQ1JictHwB1PB4f/EABoBAAMAAwEAAAAAAAAAAAAAAAIDBAABBQb/xAAkEQACAgEEAgMAAwAAAAAAAAAAAQIRAwQSITETIgVBUTJhcf/aAAwDAQACEQMRAD8A1BGRVLgCi2jxVEkZyetXIjBG61w2KudCOx/SqthJPBrZo5XrVysQKrCVYqnPNaMLkY7lJ7UZ8ThNoPFV6fYSX83lRMFC/wB5Ieif8n6f9N+o6XNp/qZhJbkgLKOMn2I7H9j+1A5Ruhmx1dAm8A8Hj615v5461W3FeDqKKgAleRljzVitQ+Wz1q6IA9axmIORQVDJR1vlcA9qAhk2Y4yKYR4b1DjNLkEgoTAcE1KHIGelShDF9wixYJIIPehZGjw2/IGeMDvXbyxyBlLH3FeWqsIzJJyq/L9TT0qXIq7OIoBcfKOfrVM9sI5QhIyzbQB1J64H5A/pVk13FZxG4nlEUY/Eff2HufoOamj3chD6lg/EOpjgjY58lCQST/qOBn2wB7kqy5VjXI3Fhlk6KLi3aEZ8qYjt/LI/rihrbSfEOrylLe1Gn23Tz7g+s/VV7f8AcEVo5tbFlYz3+pOyQW6F5HAJ9IHsKWaj4o1HFvDaWjW097DNFAl3t8yO52kwhgrEBX2tjPtUj1Up9FXghj/0aWmippCLFFI7N1Zz+I+5/wCmr7s5t2V0LqwwwJ4x9qyv8N8Taxp9xbz3OpQRGSzkimvPLjmjcZM23ZwVGFwCOTnHFWWuk67pHgqWzSSN9V8+STfb4yQ8xZigbA3bWbAPGcUmSd3Y+E77QsvV1ewvM28MV3YnqpYiSP8AP2/X8qbW0FxcwiVLO4C4ySE3Y/TNIp/EF5poSzvYJprmSeWQJMwVorVeBIxCjqeBkDnOTgbqbw3cys3w0skM0YUywiQB4yRkBgCRmjjqcmP+XKNS0+PL1wwoJhipGGHVe4/Ku1FJPEGv3FvBHd3JEstuT63/ABIcZUkdjgc9iAeeQW2ianZa1aLdafKJI+jjo0bf5WHY1ZizxyLgizaeWF8hakjFFwzEDFcNDxxXsUbE0x0xKGC42ipXaJhBnrUpdh2ZMOM+o4xV2rTzrozPpxV7iJNyoR82OSByOSM4+poqXTPL3M8oZcAqo71QgCyHaowOcGqm1JcCIpxfJn7TRI9RuYNQv72e8BAkhGQE2kZGAOBwewB9ya0881rp1i1xcssUMYAGBySeAqjuScAD3NA2MsUHhzTynWO4uoMf6Y5mUfsBSDxZrdxHNb2vwcNxp0uBMt1CTDITkYLjOwjAPQ53D2rgzi3lcWzvRkliUkgzyb/UdYuxBb/HWN35aIXnHkRW3AlV4twO8lX2sAwORg4p6+naf4V02ZxqDWUbMonuXdp5VPyqql93ToB0GTxyaA0qyXRbSzt7VfJjf+ZNtcuZWAACBm52qAAM9lApfFNpnjTU7yGdZ5bS3tBsjcALFIWbLkHgscKBkHGxh3NMhUn/AEKkttfrGEN7Ml5Bb+HdJ1S6eYu0uo6o0vlx4wRyTxnngYx7eweuy6y958Pqti81q0W4XVkzko+enzAjjvx25rMeCfFXiDV/EGlW19qt3PbMyPc8hAFJwc4xgbnQZ+g454e/+QL+607Wo2sJblLKUpCSJCVVypYjk/NjBx7U7JjceEjMLcpU3Q00OXTtWgSG6kd7m2b+RNKvrUj8JOMg4+4PfNZG+tv7LX5uba5uLyG5Aa3RZCTPMEO+Sd/YDJ2j749NOrHSTHaWmqRTrBc3GZJXPBmO3JO0DBIIGO/X3NMk8N/GpdSI6opbzCoXIgnH+IoPY9cff3pD4qlwxkknfPKEUEUmpxrcTxMrHIKEHgg4PXqM9D3onStCjg1ISWZmtpnHWF9owM9exHPQ8UP4VS7iubp7u/hlEjuojkug825XIGUX0oQo5C5/anXxRg0nxNeRvskt9LlML9w5Vun5gUuC2ZaTGOalibaH/h6S4v8ATFurp0dZHYwSKAPMi6K5xx6uTxjgjgUzSEJ0r2ztks4YrWJQscKCNQOgAGB/SiMA8AV1LZxmrZVmpVm2pWjKEVw42FeT9c0DJPFbxvNKcRxguxJ6Ac1wrkj1Hn70v1GL+KXK6WSVg8s3N64/DCp4U/7m4+ytVLqEWxUE5ySEujzvfaRG0sbKqyyPg8YZ2Lt+7UmjurWTxQE3NE/xAhPl38iysQM5MeNpXjHWtPbeWqlY0CIDwuOlcHIvhH8Kwj8vd8Rlcbs42465xzXn/L7Skz0MsXrFL6Lv4n/Eru327kS3/kqO/pY7j985pDBqgiFvf301/CI7pxawRsAJBgK7OxAJK4A5AJBAJ+YnVX9lAiWl1ajb/LDSKDzvBOf1xWP1GPTra4urGMGAiUTy3LRPIWjxkn0jCrnaMjAycE+1Ol7kiXVpJRa6NHps+iwW923hcrpzRXcMxiuORJGqnAAGW2ljz15/YnxJ4h0y6sTca/DH5PxUapa2zkybkkO7JODgDcOAAQcZ54z/AIf0yHUtZjPw8radExcyzJsYx9EZcjBbOSBx8v0xQvibwwZdfnMd2TEYxM8kieqaQ5LMFHy5OAB14PA4qnG3KXu+TMniXOPlDG6u5NZayXS7YJYRjMZmkUL5fICdzu2k5HT3Ydn51mXRZ5JliJglQBl68MB/TNINA0d5bi3iQrIFjVXQrnZtJPJ4xn1cg9eMjIzro9JXUdQZJv7hVLEfbGP3xSdT9JA6dr2cujH3kUdx4uvrhNLvLlobiM5iWNIonMa+s+oFmweTj8uM0Z4jjlTRL2Pos8LRHAzwwKg4/MVrjbpFqTxjT2VZY/Ne7UKEZh6Qp53Zx9OlAaq0LI0bBShBDZ7ipXN7k/wohFU1+mk0W/j1PSrO/XgXECyYIwQSBkfkeKO3KORisN4YvE0u4Gnb82dyXltjkYWTq8f58sPs/wBK1MU/mNgHA+tdWHtHcjkZFsk4sMLc1KryKlFQG4ygQj61nLrUyt9rNsm1WaWCHI4by1jV8Z/3Oa0wYGsD4niitfGStKzRJfxKUkH/ALFUKR+gT9azWbvE6GaOllVjiF9pyORXGt31xaWcclqIxukCvNKGZYRgncVUZPTH3IoUTlQBTCzuNwxuI+1efi0nbPQyW6Lop8OalNqT26XEqpcsmx4nG3eNx2PtPK5xnn3q7UH1KK7a1hIsgmR5zKC4PHAAIOOBySDwPak9n4eW1mnupZmebzC3nM5LSA93P7Yzj0g8GuR4h/jKIhuVF0pZYRcnmRVxzkdsH+tUOrbgIi2qUzSW+nWbCUHe/mcJ5vIjHGcAY+/JPNGw+G9OuQgk81Ag2lo3HrH+rIPP2x+XQLtCju7jCTCKGT3aTK/qKfyLeWfFvAl2/YRTKEz9WP8AwaFSmZKr4ZXokes6RdGzvLP46ylIK30KqDHnAw2WztHUn79e1suoSWNjqGtyQXBto08q1SO3Mjt7ylMj05xjkcDOeRRkOuGw8mz1GJTfXS5SC2iklVBkDLMFO1cnG4gDr7GsjcR6h4n1B76K0it7uIRQOJrlkn0edGJYoACHVgQRjG4YzxT0r9mSTm1aQz8M63q2uaW1xqVvEkQP8m6hddtyvYlQzbDwMjPX2qm+jMzkbjx3p/c28cKPDaxRxh3LtsUKCx5J+5oVbHjAwT3yKmm90rQ3G6VC+KFf7N6lFESLq023tqw67k5K/YgY+zGnqyAKrLkBlBH2PNZvX72LSrWaOMh7y5j8mKMd2f0qP1NPIh5cMce7O1Aox9BiuxobePk5+uSU0w3z296lSPTrqRA+NuecGpVVwJBJupb4h0iHXdONpMxjkVg8MyjJjcdD9R2P0ph3r3oaY0mqYCbTtGOSyv4l8nUNkcinaJWbCSe3q6f/AGmdhoGsK4d0t44e8r3CBQPc81oAe3v1qRQQRHMcESnvtQCufL4/G3dnRj8jkiqoX3+npAgSaaG6tp4+JIzlHB6isnqfh23BuZtNlKSzxshDEkIWxkjv0AGOgrWahoPxasbK5Nq7NuKYzGSTknaPlJ55Hc5INJk0rXrY+VNZR3MZ6SQODj78g/tUuTS5cb9OivHqcOVLf2K9Pt7+212ExxTNbrJ6XFxiOOEJgLs3YyCD+HuDmitITxBLpmo212LqWS701UjWWY7RNuKtu3NlSQQfTgYzRiRvBG7t0jOGUnlD9R1Fd/GyRWvxgwI/lU5+Y+w9zSd2S628hvFDvcNdP8OTvD5V/qMqyxo9tHJZPtZ7VufKcuCTg5AYerB65rb21mjqEiwAF4J7ADvXziHWPFUrpHY+GpOek1zMEA+pU4NavQtK1a4G/Xb2MoxBa1twdrjnhmPVTx6QB0wSQadHFOb91wTTnjivV8juSKC2TN04VyM7uSAPvWN8ReM7ezc2WiWk+pam6ny4YomIH1I6kfYfnW1vbC2CFxBGqg5cIgAb74FDQCK2XNnbwxK/JMaBd33x1pq0sexS1NLrkyngbwfqA1H+0Hi2RZb9kPlWuARCT1Zu27HAA6ZPWtc+miKdZIx6FOce1WfE7CCencVJL/Knp9KqhFx4RNOW92w9HBQZ61KVC/wOAMVK3tZrcZnJqEmvDXlVk/2dAnrmuw3q56V1bAFuQDUuABMQBitNhUdo+Ohq5Z9o4oVen5172oTLPL2zhviryKTIvysGKkjupI6g/wD7XWn6fZ28guoLTyJSuEUnJhX/ACjHAOOpHfuQBVkfQVenSh2q7DU5VVhkLknrTG1bsKW2vz0wsvlFLn0bj2G3K+bauuSM9cUuUbLVQOy+k0z/AAUtn/uV+1Li/oKRVDAsxzNJtXPQVYkcUCS/4gHTNByEh1we1VTE4AycE05q2CWyMGckeWoPbPSpQTAbjwKlFtBs/9k="/>
          <p:cNvSpPr>
            <a:spLocks noChangeAspect="1" noChangeArrowheads="1"/>
          </p:cNvSpPr>
          <p:nvPr/>
        </p:nvSpPr>
        <p:spPr bwMode="auto">
          <a:xfrm>
            <a:off x="63500" y="-433388"/>
            <a:ext cx="982663" cy="906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90" name="AutoShape 6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790575"/>
            <a:ext cx="1760538" cy="1624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92" name="AutoShape 8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790575"/>
            <a:ext cx="1760538" cy="1624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94" name="AutoShape 10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790575"/>
            <a:ext cx="1760538" cy="1624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Rounded Rectangle 8"/>
          <p:cNvSpPr/>
          <p:nvPr/>
        </p:nvSpPr>
        <p:spPr>
          <a:xfrm>
            <a:off x="476672" y="5940152"/>
            <a:ext cx="5904656" cy="129614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 smtClean="0"/>
              <a:t>AVANCES EN EL PROGRAMA DE REGULARIZACION  MIGRATORIA DE LOS TRABAJADORES TEMPORALES EN LA REPUBLICA DOMINICANA</a:t>
            </a:r>
            <a:endParaRPr lang="es-ES" sz="2000" b="1" dirty="0"/>
          </a:p>
        </p:txBody>
      </p:sp>
      <p:sp>
        <p:nvSpPr>
          <p:cNvPr id="16398" name="AutoShape 14" descr="data:image/jpeg;base64,/9j/4AAQSkZJRgABAQAAAQABAAD/2wCEAAkGBhQSERQUEhQWFBUVGBUVFxUXFBQUFxgUFhQVFxcWFBUXHCYeFxokGRQWHy8gIycpLCwsFR4xNTAqNSYrLCkBCQoKDgwOGg8PGiwhHSUtLSwpLCwsKSwsLDApKSwpKiwpLCksLCwsLCksKSwsLCosKSksKSwsKSkpLCwpKSwsKf/AABEIAL4AzgMBIgACEQEDEQH/xAAbAAACAwEBAQAAAAAAAAAAAAADBQIEBgEHAP/EAD8QAAIBAwIEAwQIBQMCBwAAAAECAwAEERIhBQYxQRNRYSJxgZEHFDJCUqGxwSNicuHwFTPRkqIWJFNjgpOy/8QAGgEAAgMBAQAAAAAAAAAAAAAAAwQAAQIFBv/EACkRAAICAgICAQMDBQAAAAAAAAABAhEDIQQSMUFREyIyYYHwFEKRsfH/2gAMAwEAAhEDEQA/ANRUCtExXCKfEQJSoNRGob1ZAZNcxXcVFqhDhFQJqWa5UISU0VTQVNEWoQMHqTPQAKKKqiFu3Owq2bilyy4qXi1nqaCTZJzmoBqgZKiWrVGQrGua8ULXXVOaqiwwcmuqK4pxXdVWQIDRolzVZWosT1myyxpxViA71EDNEjjwKyyIsxGrSNVOM0RpsUMIjOlK4Vq0Y6H4NHQIpulDZKumHrQTHmtWiFNhUGq1JD76G0PvqyiuFr4CjrHiuCOqICCVIZogSpaKhRFRRMYGTt+nv9MeVBnu0iGqQ6QTgdyx/Co6sfdVnl+4WR9Uq4C4KocHGOjSfiY9hWJzUUHx4pT8Fi24FO6eIijSMYVtmkHcr+HzGeuO1VVPXqMHBB2IPkR2P+b9a268QyPIVQ4vbRzKSvsy4+1jrjsw7/qO1LR5Cb2Glx5VozDVEmomfDBHBR/Ls39DH2T+tdNNJp+BWUXHyj6uqa5XUrTMkyxrqtXMVLTVECJR41xQEoytWaNFqOTzq4HBFLs1Zt2xWWWi2i7V3FfB6+JzWDaKskGKqhqsm47Gl0rEHNFgDbCI4zUHZR0riEY2618LFVXPfNbpJmSaR56V17I4qUTYo9zcAgCst0WhU0GOv9vnRTajGany7CLuaWTJFtFmNSDo8WXP8RtQGWVMBRg41Bqenh1rjZA39RLD/vJoMs6ToNDA5bMlLcxj72f6Rq+WKQ3vMMjP4dvEdXQFhqf4RL+rZr0c8HibqCR5AhR+Qq9ZWkMQxFGqZ/CMk/ufnQJ8m9Ibjgxw21bMFwTkC4mcTXJaPb7xDSY8go2T+9a7/SkiXSo0gbdcn41e4xzNBaR+JcyrEhOAWzucdFAyTSvhnONpfB/q0okaMEsmCrYHowpabclYWM2tFlEx0JIrtxLp7b15o/0yBrSSaOJVmidF8J2LAxsdmB887H3V6Sj5jVthlVY+QyoLHJ7b0JpoPGSbMzzBw7x1OjAbrv0J/Y1jYOL3ltJolXUvQK+D/wBMo3+eRWtTnSxkk0LcDOrSCVZQzZ6K2MH50wu7dcYIyPX+/SrWaeM04QyLexTacXV1yyunvUsPgy5GPgKtwSK+6sG9xz+XWp2cgiOQoPocj/PlTf8A1q1lwJoBt30qce5hginYcuLWxHLwmvxFmPP/AD+/pUqPxmFGgd7Fj4qYZUYlg+DlotLdNS5AbsSKqWVysqK6fZPn1BHVCPxDofdTUMikJZMUsfkJRAK6EqYjrd7MHKIj1ErXVqnshZSWridKXpV+HpWHo2mKXuRnNcuXDDtVHVXdXnTXUX7FqwtiT6UW6m9oeVH1YQAdcfE5rMX3NcKagNUzqcFIhk6uwZj7KZ8jQm0tsKot6Q8Ub9+n+Enpis7dcX+tP4NvJpi3EtwvyMUDn7/UFgCPI1nOI8SvL0+GVKxHfwo8ksD/AOq/ce7athwPgXhqpfGcDCjoo8gO1c/Py4+InSwcN/lMdswSFYYF0IgCgDsoGNJPU9dz1J3qFuWGMUUQ0l5q5gNnGhRdcszrFEmcAue5PYDG/vrnuUskh1pQQ345zRHZQGabONgFUZZnPRF9aWT313fWV1Gbeaxk0/wnMgBdjuFGN9wAD/VSfjNi97apaXssUV67NJEqE6cpsuSOpxnNG4Jwi/nuLeXiDRqlr7SCJgTK5GzOVOMbE+dEiqW/ICVt6FM97Nf2VhcxQtcS2MxW5gA1MdKgZK98hR860PL/AAma44rNffVZLOI2/hYlAV5JT94oPz91XRxGO11pw6zMkshLyaBpXWSfadzuRnPzphYR8RYarqWKIddEYzgfzOdvlRO/oz9J+zEXH0LF7KGJ5Y47iNnzKASrRO7MEPmQTsa9AveFlrVoQ25hMevHfRpz7tqj/wCJ4oxjx4WI65dSdvMatqScS42Zs+BcJqG+UYNjPQlc9Kqd+/8ARuELdGGksLpbe0sjZyHw3CSo1v4kMmXJ8ZJ1IIOD0z2o3MHOsn17wbaWOKGAFHkkRjC0uP8AbdlHsgkaQdulabg3MNyH8O6CyKdhImF+anb5b0KfkQQuXtXMKSsDNC6CWJ1PXCtuH32x0qozUts08co+AnDr13hV50EDMQoBdWVsjIaNh1B6jzG9FmhI/wA/SvPedZbh2WWdDb2sM6QxQldJKrnLYHkoHzrW8B49JcLLLIixW+rEBbKsyAkZI+8PWhZMdLsguPL93Vl5pymcZ38unY/sKy3/AItFncsWJKuczRAdfKVB90juPvU54jdE7Kf89KSXPL6y/a2bs3l7/SqxZ3Bhc2JZI0eicPvknRZIWV0boynb3HyPpV9Eryjg1lc2kpNs2Mj2lxqjbf7yEgg+ord2HNmkYu4jbnr4gPiQ/GQAaPcw+NdbHlU1ZxMvFnjY8MdQ8KrMTh1V1IZWGpWU5Ug9we42r4xb0dMXoHHFV6FMChxpVgUNstGOLYqf1jFTljZT069KIllv7fs092XgUpoufXgw+GOlY68s1h4hHt/DvQVYdhOgyp/+S7GtIFwT76Sc9R4tBKuzQSwzA+WHCn5hqWzQUotDeGbjNMcW0GjYKB8MZ99MIQe+1W+YLcJ4bDo2r9Af3qjHLt59K89kj1lR6GMu8eyBcwceisoGml+6PZXO7v8AdRfPr17Vk+IXUPELUx3kgR4AsrXUQHgxTSMAkAx/usFbcr5VLjXO9tJKbe5g12usxNOw9hZAuWA75XI3G9A5T5UtZZNcFw89lFIJFhcEL9YAwCSQNagHyo8Uoxt+RacuzpGi4FyZN46XF3c/WXjXw4QEEaIrbFiO7Ff1rZTJGo0Dcnqc/vWcsOLPPKxA0xIdK+bHAyT+tV+b55hCI7dgkk0kcLuGXVEkmcscn2TpH51cH2ev8klHr7B8Q+kHwbh7S0t9cqb7gsCcZIRI8s2OvbrSrj3D+L8Qh8Pw1RNSOSyLCPZLH2gzFyNxtVHmDlv/AEtUvrTQTGVVmmDSOC+VMinVg58iKWN9KHECQnjJG+hiVNtGMSDog9W7U7BKlKHj9RWV3s3Nj9H8KRJ4oZpSmJCsrhC5yXEeD0yfKs5d8k3EN408DoUOVVSRrVDjUGMgwelbbkiOS9sIJ55pS8gbVpZUGQ7rsoXbYV5/xjmW4hllBnbQshRQwjfIDFe69gM0Cc8kG7YzhxrLdao7e8XlhObiMaPxaREwbBOFYEpIfTbpW44DzBrQRSjUpVSjHZsEAjJHUVgDG983gzhGRf4mpo9L46DToIwSCfMdKsW9s9pMUjJMBQyoHIbwnVwjKDsdBznGMbUK4yjcfPtfIaUJRl1ntejR8fsba/Uwy5JjfXpDaWDDbB23U9PjXmXGr+e5dlmHg21s6xtbxHDxx9Ecg7uAcb1ueLWrS6bqAETxYEi4/wByM7MGH4hnp5Cq/FuFOALy2h8W4ZRHoycMG6lk6uRjpkUOE6f80ZyQ9or8v2k3hlZ19qMlA3aRR0cfCnIszXnw5lniuXkuZx4sMqRm2XeNo32k0kbEjbqa9Tc7bfnWMmOnYXDkUlSFpiKkaepIA+Jx+9E5msy3gWSMVkun0sw6pAu8zD1x7I99WeBIJLyND2JbH9IzR/D8Xjlyx+za28USejTqJGPvwRTXFWrAczI4/aaSzskijSONdCIoVVHZR0Hv8/XNG011BRdFPWcgDprlGZajioQpvKpUbDIqhfShjv2omw61VuACaLHyCltAMb0k59x/pt1/Qg9+ZUOP0p4BWY+kO6H1VIQd55o1x30KQzkf9FFyaiy8auSRreauKqYrcZ3A3zt9xf8Ams+eMpGpdnCqu5JOMfM1Xe+E6gklguwOPd/wKXcalhigdpgWTABT8WTsOlecyvtk0ekhHpjozsvAizBrS6hukV3l8CVlxrb7TYyAx3/KvU+W7TMGkqkWlNTrGAqA43wBXkvD+HWk0yLJbT2jSH+G2slWOxAIK+z7xXpT8XWKGWJftSAL13C9KLKW0mLY4t7itnyzq6SIG0hkdc506QVPtE9gKxa8Nu7iVkkVvsqZXfATwoxhJTIdiuncMMn17Vo+HR5YDc9duur2Tlceo2+NZ+xzcubOCZ4o5BpjEy6zG2rLwIyNtGxGKLxHcWD5qqSNNz9fxy8IZoW1oJIkD40hgjadSg7lSV6+YNedcu8vSX06RpnfSXfOSsanBk364rf8r8Hs0lNvJKLj24/F1+zFhRLhEViSSGIJPfbyp1wjhNuv19rFhr0PGIQQoQhvtRyfgP5U9jnHHBx9+gP3TrX7jXkpXjsYYwHPhySe2oXTIniSESA56HbIrznnzlp/CNySc/WJUli2Ij1MSmWHU+ePxDy31nLXHZrGA21xbzNllFuFQDJct7BLHAww/OrF8rXMN4b2MWUTxxjGrxJQySEq+ggYYg4G3Yb0LHSn2ZupRuK/6ZTkCHxJiP8A2snqe64z+daDjPHIUmxoQ6YpZA4UZ0CM7FupGpht/Ka+uLqzt47ZrYKC8eG0EF9OqM5cDfxN9WnvhhWI4pxFZLg6CZF0vkJ9kxswkOolcrHlmJPZTiqjjSbZM+fu9aPQrO9CujBgwYBWONicA5z3yrAn31obzhqCEMn2WypwegYEbeXf44rHTXCtFHIhDKQPaXIUncnSp6b/AK0x4XzbhFhbA1MAP1/UUlKSU5RY0ot44yRh+GX8Fi7WzWM0kkbSyeJoSRmGojxFyBhRgD4U/wCGcyxXcRkiyMMVKtgMD8POk3PcCT3qGe5jgiSLAUOEmfUTqUnspKjc7davcEuLXR4VoyMEGSFOTj8TH72fOs5Kcb9lYm1KrVDvliXw7rxH7K4+JAq1yrcCS/4qw7yW3yFso/alEshGWwdgTQeROI44pcoSP/MQxyA/zwjSw9+MUxxWqoFzYa7Ho6jepsK73qYp5nMsgi18wqecUJ2qEszrXQNBMmaroTUyacSFbOn/AD/PjWC5ima6vCqDKWwKBgesr7tv6YC/GtNzLxo20Bdd5GIjhX8Ur7Db+XY19/oS2NtHH1kb2mY9SxGXb19o43pTlzqDQ/wcfbJbK/DoAkKpjONyT+I9TSzmXgrXEPhqwQ6lYMc9vdTWA7UbFeeUmnfs9BKNqmZGHgN40sLT3CyJFIHxjBGAehApzecOZp/FH2dOkj1rnBeMeOZcxNH4baRqBww6ZBrZcGjWS2uIz1ADKf8AijW5yp/ACNY1a+TL2QDakfOlxobBKtpPZWU5BPT475GRWR4fIsbSx+CzT5PgyoxMkciOATs2jBVSGfbGc7CtuYNDasfng77bEd96VXfFI7S68OH6siEFZcxys2lgA6ySZLEsMZ0A753xTPCenFi/OjtSMwbN4ZDG5CspAZVIfcZJGRttvn1PrTPhnFZbZ3MYV1kUrJGy6kde+V7g+lE4XZQAmWe4jaNjIVRWIlkaM6gGcZ8HUT13z0qnbzeIQqbu0irGjAYKnbBk/EDsfnRc0Jt3EvhcjDDG8eX2N4ZXktrqQoIQj2ciIrSaRB7a60yzFV1DoDsRSHjHNrSQmGKOKBCQXESsCxUkZd2JLgdt8bmvTIeWraSC0+sMYZrYosi53kjSRn8HA2kUkg5Gdq80bll5rmU50BpZmEYXLhVk3Up0jP8AEQAGmsajJ3J/sCllUbil4bplPlIt4/s4wUbOSFPXI9+/5avMZ1fCuJBATDbzJEzZZo4FZNTHKh5c5kwPZxsBS3hvAVjlljDKNvad3IwqvINOoA6NwDnGAOvWnHBuDkS6V1iSPTIgQBwY9Q1SQupAlyD0zhiCNjWpu3aE2aFsNCpb77NJ7Sqjdhgjcn51n7jh5a4t9GdpAT7t61nEIi2BnO32tzqz33OwzV3gfBx4LSt1Lez7h1x8a5E/vytnVhP6eNWY3jHKPj8SjeWESQCFlYsRjXqYrtnPem9hyxBCSYYUiJ2YqMZHlnJpjzPxxbKJZHjkkDOExGMnJyf886Y7FQQMAgHcYO47isScml8GYpX+onubbbHbofdWDkjewukuBlvAfLAfehbZwPUKcj1UV6FeS52FK5Yw5weu47f50yPjRMMusgk494tM21tdK6I8bBkdQysOhU9CPhRfFrB8lX/gSPYSfZUeLbE94Gb2o/XQxPwNa5roGuxFdkcGf2umXjLUS1VoTmrK1KozZkNVTUGu+HXx238t/lvTaYuJkgE/F7dG3S2ia4I6/wAR20oCPRQGqXHeL+PO7fdBKr3GlTjI95GaTx3+niV+ejKsMY8to8fvUbNsCuFzsj/FHoOBjSXYYQSVcQ0uB2yKtQSVzDqNB5P87D3ntRLPiq6HaF1cjKnSwO47HFZHnYMWhEkzx2zkiQom4PYn06D50r5Zu447iY2+pbbQoLOcAsrY1ZPTNMxxfb3vYpLLU+taPQorpZ4w69DkMMdCOq4pdxPgy3IAdyJAjomBnS/VWdsZKdtIIxV7l+3WRmEZ9o+2B2J67fKlnH7Scl41EaJtlmPtEDdlYatvdgVeNyi+y8G5wjk+yRV4pw21f+HErCVVWLUhXSWwN2TDGU9zjT1ovBroeP8A+WiXxUGgsIWC7DSWJdiEfG3UVLhXDo0MchUPKuTrDOBqyfsjIGwxT+G689x5dAc/rW5Z23Vg/oQj+MV+9lN+LXqzLEcazuihYt1wSSpPRcbN09NXWkl7NJFM/jKwLEyMGQqjFgqkrJHjIyq9GI23wa1kdqhV8qD4hLPk5Yn7pDH7JXqoXpimtmxxgnIxjJ9on1Yn73man1Ip2mzDv+6KMDY3CKFW4ypVhgqu2W0hcrkOCdQyTnP5D0fhvLgtlUZ1EFtJwfZVgcgMfU58s4OKT8w8oR3jNL7YmCAKA+ELKcrqGCNicn4eVLeW7fiVq4ieASRu6r9ssEGN2DhjpGNR3THsii/Vk1VgpYsb2tP4NFfYAZmPTcknp86vWF6BaiSRljjUE5YhRjPXJ2FZ/iyve3ItosrAh1zyjq2OiJ79tqW/SrzUlrGlq9mZ4XVfaZnjjGD7Kq4HtMOuexoWOLuisk0o0bd5lK6gQVIBBBDA7bb9O/WlV3d5zjp515vyJwXiCyK8JVLOQ5aMzLcKE64AHta/I7Ed69CuhtQ8q6OjeKVqxVf3R7UnnlY9Ov79j+VNphk0H6uPKgWMJk+Z+GsLKPiEOTJbMJseaFtE6H0KtnHpT+0ulljWRN0dQ6n+UjI/Wj8rTq8Mtu/2W2x/K6lT+1Zv6PwVtHiOSbeaeA+5XOn/ALWUfCvQcbJ2RxOVDbNTFNgVYFxS8yVIPTTjYmheRXxFQDVLVRSvR5lzZGY+Jz421pFIAD/KFbb3rTDh8jA6WGO4Nd+k+wYGK5T7mYn2+62WTPpkNv7vOhcJ4sJ4UP3lwpx+vurgc6DjLsdzg5E40NBJiixS0vLGpxy4rmnWTHYYMMEAg4yCAQR7jWB5jSe4meAqkSQgyJEu3igHquBhmx2raW01fXlgkrRs4yY21qehB8sjt6UbFkUHsDmxd9CDl9ZYcEEiMYeEtkSKD1RvQdBWvv8Aj/1lB4qaZQMahtqx5/rS/iUiojSPsFGo/AZ7/pWB4bzG8TSvMSwKh1j75c+yB3AxvRI95214ATcMbSfk1kXEV1kahnyJ3+VOLW4z3rNRyW13Gkj/AMIscBj7J1ADIB7j1p/wjhoj+8zr6/saD0S14D/UsbwSA0ztpugotpa2mn2hJq9DkVUveFmTIilaJT5YLYrX069oF2v0Nlu0T7TBT5E4Py606iZGj65z26bVjOBcpQRuWEhnk7l2B39QDsevyqnZ853dzLJ9TtYnt4pTC0kkpjJx9pgOwA3o+P8AQWyV6L/0hcbaxsGe20qzSJEH6iMvq1u3mw07Vk72Gewmti90eIWl6wjkimw4JbHtxrvkDOQy4x3rj2R4fcNaTK1zw2+J0neRo5GORuCfaDDP59sVoOA/R1a2c4lQySMpYIJHDLGD+AY6+porkoLYu05Oy/wTlWCyaYwAr4pGRk6QFJwEHb+9Rv5Mnam936bVSW1zvSUm29jEXQuS271w24pr4We1fGACqoOmUeFqUYn3frSzk64y1+w3D3kmN/JEGaW80c3rEJNBBIyqgb5Y7bee+B8aa8ncNNvaRo49tg0jj+eUliPgCB8K7fCjqjm856oeatq+MtRDdgKacP4Ptl+/anpSUUcyNszua+1VDNfZohk7PAsiMjjKuCrDzDDf9j8K8tk4TLw640k5jf7DnIV1/CfJh5V6jUbm0SVCkqh1bGVYDG3T4+tBzYlkVMPhyvHKzGLchxkbdNqA02DWhi5baIfwX8QDokpwVHdRIP0beixiDOLiymz+JEEq/Bom/UVxZcCaO1DnQasS2V1vThAxXVpOnpqxtk9qbW1tYqCyWUrkfdaMjP8A9jgfr7quSc1RyFraeIwZUNGCy6XA66CBjWvlVf0UkrYVc2MmkjO3dgk0ZSQalOMjJFZTmDklsySxHUz4XDYARMaSFPnjb3VrJ7sI2A1BW+zt1pVTnjeg8scZ+TG3FpqurW2A/hxAM222R1/T86qCdphcTzTTq0cmhVi+4N8MU7rtWzkIB/tS665Zt5mLspUt9oqxXPqw6ZosMy/uX89i88LX4gOMcxypb2DRzyKshKSSIg1suobhD1bGds7mnv0a8cmmmug8zywR40mbCyBxtlkH2RjOfI4qtc8uxSpAgZoxAQUK77g5AOrfrTCw4NCl1JcKWV5FZHAYBDrGGJA759r31ayQ61/PIP6U+xiOWOZfqci3MSyOWaVbpNDFPDL5Rlfpq3I+Fbe15Vu4zM3DriEWt6NZEobVEJASSi9dQDEfqKfcHsYreERQrpQEnTknLEjLNnqTgGmcL5IzWnmXlGVi+SXL3BRa20UCtqEa41HYsSclsdv1q/JBgbCuRXIAwelW5+LxQRBnJYuwRUUanZicBEXPtGpDG8jszN9UVba08Q+g71OS2x06VC443H9lCY2HVZIpE/8A0APjnzpPxPmKRQRG0ZPoC5+Q/wCa1/TyW0ZhLt7Gk6BQSTgDfJ2HxJrzLnj6TEBaC3IO2HkB2z+FMHcetc4jZcR4i2hFl0dQ8qtBAMHtqC6vhn96d8tfQ5BAyy3bi4dd/DCYhB8yDu+PI7GiY+P7ZMmZR0mJPow5MkuZ0vLhSIIyTEhH+7JuFIU/dGc57kelepcR4UM5X41fjPw9PL0Hp/zjtRQuRTsW4+BCb7u2Z61tsSb9t60Fu2aDLbjfzr6B9qJKVg4rqYqurX2K6KbAH2a7XDXwqFEs1JRQwaIDUNMnq3oHELCOdNEqhlzkDuD5qfun1G9E1VJWrMkn5IjJcS5OnUZhPjL10khZR7vuufU4NIU4lLCdLrsO0ish+BOK9TRqkQHGlwGXuGAb9c0nk4sJ7H8fNyR09nn8V8JRsvbJw2rHqfIUaOIjzx7q1z8s2uNoUQ+cYEbD1BXvSW/gktskjxoTsxCfxEHYuozqTzdcEeVJz4XwPQ58Zaeil9b07VJLg9f8+NUXt3eRTB7SnfOCSFO2AMe1udseVMIGeciG3i06DiSZ86Ae+CN5G9AQPPypeHEnJ7Cz5EEV25wSEnXqOPIfuaqz/SugOI4jnzdgvyA3rS2f0fWoGZs3Db5L+ym/4Yl2HzNOOH8sWsRzHBCuO/hrn8wabhwkvIlPmfBjuFcRvrxh4cZ89ThoolH9RGWP9Gf3rfcvcs+DJ48zmafGlWxpSNCN0hQbKPXqe9Xoqvwt0phY1j8C8s0snkJNkqVyfnS2EeHsCc01ApJxiTDDHc4rePegMrQeS7PfeuRXBOxrrR9PdQum9aUSrDmbeim98qWSy0NZ6vp8lXQzlu9qF9eoH1diARQZIWXrUUUS2Iq+r6uU0BZ2uV9X1QiJAV0dKkkWaK1rgZzVN0XQGM0VWzQBUqqyB1apiSgeldBqEug/jV8G3qu1FBrJYAM0QeKNDiYkq67eCxz4pz1XI+z+Fxt1wL8KKihEAVVGFAzsO3v7nJ6knOaGKIKyo0acmwiNVmM1VFWbePNUyFqJsVciqhFuTV+GhSCRLUZ60s4lCvU+eaYoar3oytDUqZpgFOMd/WqUw3NXpW2FUi+TRo+QYe3shsWot1ZpsRVFrog4rpuDVtOy1RfabSlUJWZ8dqFJfE+yKrSM3nVqBls//9k="/>
          <p:cNvSpPr>
            <a:spLocks noChangeAspect="1" noChangeArrowheads="1"/>
          </p:cNvSpPr>
          <p:nvPr/>
        </p:nvSpPr>
        <p:spPr bwMode="auto">
          <a:xfrm>
            <a:off x="63500" y="-647700"/>
            <a:ext cx="1462088" cy="13509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6402" name="Picture 18" descr="http://www.impulsar.org/wp-content/uploads/2011/03/DRescudomigr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752" y="1331640"/>
            <a:ext cx="4680520" cy="4392488"/>
          </a:xfrm>
          <a:prstGeom prst="rect">
            <a:avLst/>
          </a:prstGeom>
          <a:noFill/>
        </p:spPr>
      </p:pic>
      <p:sp>
        <p:nvSpPr>
          <p:cNvPr id="14" name="Rounded Rectangle 13"/>
          <p:cNvSpPr/>
          <p:nvPr/>
        </p:nvSpPr>
        <p:spPr>
          <a:xfrm>
            <a:off x="764704" y="179512"/>
            <a:ext cx="5544616" cy="57606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REPUBLICA DOMINICANA</a:t>
            </a:r>
            <a:endParaRPr lang="es-ES" sz="3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1124744" y="7380312"/>
            <a:ext cx="4680520" cy="86409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XVII CONFERENCIA REGIONAL SOBRE MIGRACION (CRM)</a:t>
            </a:r>
          </a:p>
          <a:p>
            <a:pPr algn="ctr"/>
            <a:r>
              <a:rPr lang="es-ES" sz="1400" b="1" dirty="0" smtClean="0"/>
              <a:t>CIUDAD DE PANAMA, PANAMA</a:t>
            </a:r>
          </a:p>
          <a:p>
            <a:pPr algn="ctr"/>
            <a:r>
              <a:rPr lang="es-ES" sz="1400" b="1" dirty="0" smtClean="0"/>
              <a:t>19-22 DE JUNIO 2012</a:t>
            </a:r>
            <a:endParaRPr lang="es-ES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ounded Rectangle 3"/>
          <p:cNvSpPr/>
          <p:nvPr/>
        </p:nvSpPr>
        <p:spPr>
          <a:xfrm>
            <a:off x="332656" y="755576"/>
            <a:ext cx="6192688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EL PRESIDENTE  DE LA REPUBLICA DOMINICANA DR. LEONEL FERNANDEZ, FIRMA EL REGLAMENTO  631-11 DE LA LEY DE MIGRACION  285-04</a:t>
            </a:r>
            <a:endParaRPr lang="es-ES" sz="2800" dirty="0"/>
          </a:p>
        </p:txBody>
      </p:sp>
      <p:pic>
        <p:nvPicPr>
          <p:cNvPr id="6146" name="Picture 2" descr="http://www.diariodominicano.com/imagenes/6/firma%20ley%20migr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40" y="3563888"/>
            <a:ext cx="6480720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10" name="AutoShape 2" descr="data:image/jpeg;base64,/9j/4AAQSkZJRgABAQAAAQABAAD/2wBDAAkGBwgHBgkIBwgKCgkLDRYPDQwMDRsUFRAWIB0iIiAdHx8kKDQsJCYxJx8fLT0tMTU3Ojo6Iys/RD84QzQ5Ojf/2wBDAQoKCg0MDRoPDxo3JR8lNzc3Nzc3Nzc3Nzc3Nzc3Nzc3Nzc3Nzc3Nzc3Nzc3Nzc3Nzc3Nzc3Nzc3Nzc3Nzc3Nzf/wAARCABqAHMDASIAAhEBAxEB/8QAGwAAAgMBAQEAAAAAAAAAAAAABAUAAwYCAQf/xAA5EAACAQMDAgQEBAMIAwEAAAABAgMABBEFEiExQQYTIlEUMmFxQoGRoRUjsRYzQ1JictHwB1PB4f/EABoBAAMAAwEAAAAAAAAAAAAAAAIDBAABBQb/xAAkEQACAgEEAgMAAwAAAAAAAAAAAQIRAwQSITETIgVBUTJhcf/aAAwDAQACEQMRAD8A1BGRVLgCi2jxVEkZyetXIjBG61w2KudCOx/SqthJPBrZo5XrVysQKrCVYqnPNaMLkY7lJ7UZ8ThNoPFV6fYSX83lRMFC/wB5Ieif8n6f9N+o6XNp/qZhJbkgLKOMn2I7H9j+1A5Ruhmx1dAm8A8Hj615v5461W3FeDqKKgAleRljzVitQ+Wz1q6IA9axmIORQVDJR1vlcA9qAhk2Y4yKYR4b1DjNLkEgoTAcE1KHIGelShDF9wixYJIIPehZGjw2/IGeMDvXbyxyBlLH3FeWqsIzJJyq/L9TT0qXIq7OIoBcfKOfrVM9sI5QhIyzbQB1J64H5A/pVk13FZxG4nlEUY/Eff2HufoOamj3chD6lg/EOpjgjY58lCQST/qOBn2wB7kqy5VjXI3Fhlk6KLi3aEZ8qYjt/LI/rihrbSfEOrylLe1Gn23Tz7g+s/VV7f8AcEVo5tbFlYz3+pOyQW6F5HAJ9IHsKWaj4o1HFvDaWjW097DNFAl3t8yO52kwhgrEBX2tjPtUj1Up9FXghj/0aWmippCLFFI7N1Zz+I+5/wCmr7s5t2V0LqwwwJ4x9qyv8N8Taxp9xbz3OpQRGSzkimvPLjmjcZM23ZwVGFwCOTnHFWWuk67pHgqWzSSN9V8+STfb4yQ8xZigbA3bWbAPGcUmSd3Y+E77QsvV1ewvM28MV3YnqpYiSP8AP2/X8qbW0FxcwiVLO4C4ySE3Y/TNIp/EF5poSzvYJprmSeWQJMwVorVeBIxCjqeBkDnOTgbqbw3cys3w0skM0YUywiQB4yRkBgCRmjjqcmP+XKNS0+PL1wwoJhipGGHVe4/Ku1FJPEGv3FvBHd3JEstuT63/ABIcZUkdjgc9iAeeQW2ianZa1aLdafKJI+jjo0bf5WHY1ZizxyLgizaeWF8hakjFFwzEDFcNDxxXsUbE0x0xKGC42ipXaJhBnrUpdh2ZMOM+o4xV2rTzrozPpxV7iJNyoR82OSByOSM4+poqXTPL3M8oZcAqo71QgCyHaowOcGqm1JcCIpxfJn7TRI9RuYNQv72e8BAkhGQE2kZGAOBwewB9ya0881rp1i1xcssUMYAGBySeAqjuScAD3NA2MsUHhzTynWO4uoMf6Y5mUfsBSDxZrdxHNb2vwcNxp0uBMt1CTDITkYLjOwjAPQ53D2rgzi3lcWzvRkliUkgzyb/UdYuxBb/HWN35aIXnHkRW3AlV4twO8lX2sAwORg4p6+naf4V02ZxqDWUbMonuXdp5VPyqql93ToB0GTxyaA0qyXRbSzt7VfJjf+ZNtcuZWAACBm52qAAM9lApfFNpnjTU7yGdZ5bS3tBsjcALFIWbLkHgscKBkHGxh3NMhUn/AEKkttfrGEN7Ml5Bb+HdJ1S6eYu0uo6o0vlx4wRyTxnngYx7eweuy6y958Pqti81q0W4XVkzko+enzAjjvx25rMeCfFXiDV/EGlW19qt3PbMyPc8hAFJwc4xgbnQZ+g454e/+QL+607Wo2sJblLKUpCSJCVVypYjk/NjBx7U7JjceEjMLcpU3Q00OXTtWgSG6kd7m2b+RNKvrUj8JOMg4+4PfNZG+tv7LX5uba5uLyG5Aa3RZCTPMEO+Sd/YDJ2j749NOrHSTHaWmqRTrBc3GZJXPBmO3JO0DBIIGO/X3NMk8N/GpdSI6opbzCoXIgnH+IoPY9cff3pD4qlwxkknfPKEUEUmpxrcTxMrHIKEHgg4PXqM9D3onStCjg1ISWZmtpnHWF9owM9exHPQ8UP4VS7iubp7u/hlEjuojkug825XIGUX0oQo5C5/anXxRg0nxNeRvskt9LlML9w5Vun5gUuC2ZaTGOalibaH/h6S4v8ATFurp0dZHYwSKAPMi6K5xx6uTxjgjgUzSEJ0r2ztks4YrWJQscKCNQOgAGB/SiMA8AV1LZxmrZVmpVm2pWjKEVw42FeT9c0DJPFbxvNKcRxguxJ6Ac1wrkj1Hn70v1GL+KXK6WSVg8s3N64/DCp4U/7m4+ytVLqEWxUE5ySEujzvfaRG0sbKqyyPg8YZ2Lt+7UmjurWTxQE3NE/xAhPl38iysQM5MeNpXjHWtPbeWqlY0CIDwuOlcHIvhH8Kwj8vd8Rlcbs42465xzXn/L7Skz0MsXrFL6Lv4n/Eru327kS3/kqO/pY7j985pDBqgiFvf301/CI7pxawRsAJBgK7OxAJK4A5AJBAJ+YnVX9lAiWl1ajb/LDSKDzvBOf1xWP1GPTra4urGMGAiUTy3LRPIWjxkn0jCrnaMjAycE+1Ol7kiXVpJRa6NHps+iwW923hcrpzRXcMxiuORJGqnAAGW2ljz15/YnxJ4h0y6sTca/DH5PxUapa2zkybkkO7JODgDcOAAQcZ54z/AIf0yHUtZjPw8radExcyzJsYx9EZcjBbOSBx8v0xQvibwwZdfnMd2TEYxM8kieqaQ5LMFHy5OAB14PA4qnG3KXu+TMniXOPlDG6u5NZayXS7YJYRjMZmkUL5fICdzu2k5HT3Ydn51mXRZ5JliJglQBl68MB/TNINA0d5bi3iQrIFjVXQrnZtJPJ4xn1cg9eMjIzro9JXUdQZJv7hVLEfbGP3xSdT9JA6dr2cujH3kUdx4uvrhNLvLlobiM5iWNIonMa+s+oFmweTj8uM0Z4jjlTRL2Pos8LRHAzwwKg4/MVrjbpFqTxjT2VZY/Ne7UKEZh6Qp53Zx9OlAaq0LI0bBShBDZ7ipXN7k/wohFU1+mk0W/j1PSrO/XgXECyYIwQSBkfkeKO3KORisN4YvE0u4Gnb82dyXltjkYWTq8f58sPs/wBK1MU/mNgHA+tdWHtHcjkZFsk4sMLc1KryKlFQG4ygQj61nLrUyt9rNsm1WaWCHI4by1jV8Z/3Oa0wYGsD4niitfGStKzRJfxKUkH/ALFUKR+gT9azWbvE6GaOllVjiF9pyORXGt31xaWcclqIxukCvNKGZYRgncVUZPTH3IoUTlQBTCzuNwxuI+1efi0nbPQyW6Lop8OalNqT26XEqpcsmx4nG3eNx2PtPK5xnn3q7UH1KK7a1hIsgmR5zKC4PHAAIOOBySDwPak9n4eW1mnupZmebzC3nM5LSA93P7Yzj0g8GuR4h/jKIhuVF0pZYRcnmRVxzkdsH+tUOrbgIi2qUzSW+nWbCUHe/mcJ5vIjHGcAY+/JPNGw+G9OuQgk81Ag2lo3HrH+rIPP2x+XQLtCju7jCTCKGT3aTK/qKfyLeWfFvAl2/YRTKEz9WP8AwaFSmZKr4ZXokes6RdGzvLP46ylIK30KqDHnAw2WztHUn79e1suoSWNjqGtyQXBto08q1SO3Mjt7ylMj05xjkcDOeRRkOuGw8mz1GJTfXS5SC2iklVBkDLMFO1cnG4gDr7GsjcR6h4n1B76K0it7uIRQOJrlkn0edGJYoACHVgQRjG4YzxT0r9mSTm1aQz8M63q2uaW1xqVvEkQP8m6hddtyvYlQzbDwMjPX2qm+jMzkbjx3p/c28cKPDaxRxh3LtsUKCx5J+5oVbHjAwT3yKmm90rQ3G6VC+KFf7N6lFESLq023tqw67k5K/YgY+zGnqyAKrLkBlBH2PNZvX72LSrWaOMh7y5j8mKMd2f0qP1NPIh5cMce7O1Aox9BiuxobePk5+uSU0w3z296lSPTrqRA+NuecGpVVwJBJupb4h0iHXdONpMxjkVg8MyjJjcdD9R2P0ph3r3oaY0mqYCbTtGOSyv4l8nUNkcinaJWbCSe3q6f/AGmdhoGsK4d0t44e8r3CBQPc81oAe3v1qRQQRHMcESnvtQCufL4/G3dnRj8jkiqoX3+npAgSaaG6tp4+JIzlHB6isnqfh23BuZtNlKSzxshDEkIWxkjv0AGOgrWahoPxasbK5Nq7NuKYzGSTknaPlJ55Hc5INJk0rXrY+VNZR3MZ6SQODj78g/tUuTS5cb9OivHqcOVLf2K9Pt7+212ExxTNbrJ6XFxiOOEJgLs3YyCD+HuDmitITxBLpmo212LqWS701UjWWY7RNuKtu3NlSQQfTgYzRiRvBG7t0jOGUnlD9R1Fd/GyRWvxgwI/lU5+Y+w9zSd2S628hvFDvcNdP8OTvD5V/qMqyxo9tHJZPtZ7VufKcuCTg5AYerB65rb21mjqEiwAF4J7ADvXziHWPFUrpHY+GpOek1zMEA+pU4NavQtK1a4G/Xb2MoxBa1twdrjnhmPVTx6QB0wSQadHFOb91wTTnjivV8juSKC2TN04VyM7uSAPvWN8ReM7ezc2WiWk+pam6ny4YomIH1I6kfYfnW1vbC2CFxBGqg5cIgAb74FDQCK2XNnbwxK/JMaBd33x1pq0sexS1NLrkyngbwfqA1H+0Hi2RZb9kPlWuARCT1Zu27HAA6ZPWtc+miKdZIx6FOce1WfE7CCencVJL/Knp9KqhFx4RNOW92w9HBQZ61KVC/wOAMVK3tZrcZnJqEmvDXlVk/2dAnrmuw3q56V1bAFuQDUuABMQBitNhUdo+Ohq5Z9o4oVen5172oTLPL2zhviryKTIvysGKkjupI6g/wD7XWn6fZ28guoLTyJSuEUnJhX/ACjHAOOpHfuQBVkfQVenSh2q7DU5VVhkLknrTG1bsKW2vz0wsvlFLn0bj2G3K+bauuSM9cUuUbLVQOy+k0z/AAUtn/uV+1Li/oKRVDAsxzNJtXPQVYkcUCS/4gHTNByEh1we1VTE4AycE05q2CWyMGckeWoPbPSpQTAbjwKlFtBs/9k="/>
          <p:cNvSpPr>
            <a:spLocks noChangeAspect="1" noChangeArrowheads="1"/>
          </p:cNvSpPr>
          <p:nvPr/>
        </p:nvSpPr>
        <p:spPr bwMode="auto">
          <a:xfrm>
            <a:off x="63500" y="-433388"/>
            <a:ext cx="982663" cy="906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7412" name="Picture 4" descr="http://t0.gstatic.com/images?q=tbn:ANd9GcSR_dQNO1SXaKDMq2hf8iA16uvZ2eUIzVqoSmUuNyCz86lK4k-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696" y="611560"/>
            <a:ext cx="5544616" cy="2952328"/>
          </a:xfrm>
          <a:prstGeom prst="rect">
            <a:avLst/>
          </a:prstGeom>
          <a:noFill/>
        </p:spPr>
      </p:pic>
      <p:sp>
        <p:nvSpPr>
          <p:cNvPr id="4" name="Rounded Rectangle 3"/>
          <p:cNvSpPr/>
          <p:nvPr/>
        </p:nvSpPr>
        <p:spPr>
          <a:xfrm>
            <a:off x="260648" y="6948264"/>
            <a:ext cx="6408712" cy="172819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800" dirty="0" smtClean="0"/>
              <a:t>53 POR CIENTO DE LOS TRABAJADORES DE LA CONSTRUCCION EN REPUBLICA DOMINICANA SON HAITIANOS</a:t>
            </a:r>
            <a:endParaRPr lang="es-ES" sz="2800" dirty="0"/>
          </a:p>
        </p:txBody>
      </p:sp>
      <p:pic>
        <p:nvPicPr>
          <p:cNvPr id="17414" name="Picture 6" descr="http://t2.gstatic.com/images?q=tbn:ANd9GcQ7l0C23pU0_ysxWt_0bpapy9IAXFiNmfYEfcpsZfRRB2K-B1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96" y="3851920"/>
            <a:ext cx="5616624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338" name="Picture 2" descr="C:\Documents and Settings\Administrador.USER-7581BEAAB4\Escritorio\migr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683568"/>
            <a:ext cx="5810250" cy="3286125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istrador.USER-7581BEAAB4\Escritorio\migra 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4139952"/>
            <a:ext cx="5842000" cy="3240360"/>
          </a:xfrm>
          <a:prstGeom prst="rect">
            <a:avLst/>
          </a:prstGeom>
          <a:noFill/>
        </p:spPr>
      </p:pic>
      <p:sp>
        <p:nvSpPr>
          <p:cNvPr id="4" name="Rounded Rectangle 3"/>
          <p:cNvSpPr/>
          <p:nvPr/>
        </p:nvSpPr>
        <p:spPr>
          <a:xfrm>
            <a:off x="404664" y="7524328"/>
            <a:ext cx="6192688" cy="1152128"/>
          </a:xfrm>
          <a:prstGeom prst="roundRect">
            <a:avLst/>
          </a:prstGeom>
          <a:solidFill>
            <a:srgbClr val="176E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b="1" dirty="0" smtClean="0"/>
              <a:t>EN EL NOROESTE Y EL SURESTE DEL PAIS LABORAN 51,000 PERSONAS EN LA PREPARACION DE LA TIERRA, LOS CULTIVOS ,LA COSECHA Y EL EMBALAJE DE LOS BANANOS DE LAS CUALES EL 63 POR CIENTO SON HAITIANOS, ES DECIR  32,130</a:t>
            </a:r>
            <a:endParaRPr lang="es-E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434" name="Picture 2" descr="http://www.mundovision.com.do/wp-content/uploads/2012/05/jpg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656" y="1403648"/>
            <a:ext cx="6336704" cy="316835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60648" y="323528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chemeClr val="accent6">
                    <a:lumMod val="50000"/>
                  </a:schemeClr>
                </a:solidFill>
                <a:hlinkClick r:id="rId4" tooltip="Permanent Link to Migración y agropecuarios se reúnen por estatus haitianos en RD"/>
              </a:rPr>
              <a:t>Migración y agropecuarios se reúnen por estatus haitianos en RD</a:t>
            </a:r>
            <a:endParaRPr lang="es-E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 descr="https://encrypted-tbn0.google.com/images?q=tbn:ANd9GcRXhb3SeXt6zs617eqzG_kHzI5GXbRUKRTGXkCH3kCFeFnacmDpH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2896" y="6012160"/>
            <a:ext cx="4176464" cy="2607172"/>
          </a:xfrm>
          <a:prstGeom prst="rect">
            <a:avLst/>
          </a:prstGeom>
          <a:noFill/>
        </p:spPr>
      </p:pic>
      <p:pic>
        <p:nvPicPr>
          <p:cNvPr id="5124" name="Picture 4" descr="http://3.bp.blogspot.com/-n3XK1bI3ee0/TzkDd6uKGwI/AAAAAAAAEvs/6seOFTToYgs/s400/El+licenciado+Jos%C3%A9+Ricardo+Taveras,+director+general+de+migraci%C3%B3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6632" y="6012160"/>
            <a:ext cx="2304256" cy="2592288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188640" y="4932040"/>
            <a:ext cx="6480720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 smtClean="0"/>
              <a:t>CONFERENCIA A LOS PRODUCTORES AGROPECUARIOS DE MOCA SOBRE  EL REGLAMENTO DE MIGRACION , LAS POLITICAS MIGRATORIAS Y EL MERCADO LABORAL</a:t>
            </a:r>
            <a:endParaRPr lang="es-ES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/>
          </a:p>
        </p:txBody>
      </p:sp>
      <p:pic>
        <p:nvPicPr>
          <p:cNvPr id="11266" name="Picture 2" descr="http://img1.hoy.com.do/image/article/684/209x400/0/EF165BF8-AC90-4C66-8B9C-9DDA6854850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95585">
            <a:off x="291347" y="5956024"/>
            <a:ext cx="3114916" cy="2035391"/>
          </a:xfrm>
          <a:prstGeom prst="rect">
            <a:avLst/>
          </a:prstGeom>
          <a:noFill/>
        </p:spPr>
      </p:pic>
      <p:pic>
        <p:nvPicPr>
          <p:cNvPr id="11268" name="Picture 4" descr="http://img1.hoy.com.do/image/article/684/209x400/0/2361993F-1660-4E9F-84D0-37754156240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0389">
            <a:off x="3654888" y="5909100"/>
            <a:ext cx="2845213" cy="2147185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404664" y="323528"/>
            <a:ext cx="6120680" cy="158417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 smtClean="0"/>
              <a:t>Enero 09, 2012</a:t>
            </a:r>
          </a:p>
          <a:p>
            <a:r>
              <a:rPr lang="es-ES" sz="2400" b="1" dirty="0" smtClean="0"/>
              <a:t>Migración recibe primer contingente de trabajadores haitianos ingresa legalmente al país</a:t>
            </a:r>
            <a:endParaRPr lang="es-ES" sz="2400" b="1" dirty="0"/>
          </a:p>
        </p:txBody>
      </p:sp>
      <p:pic>
        <p:nvPicPr>
          <p:cNvPr id="2050" name="Picture 2" descr="http://images3.listindiario.com/image/article/332/460x390/0/A452EE66-A2A5-4BED-90AD-7DD965D1F2E5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2051720"/>
            <a:ext cx="6048672" cy="2986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DD15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362" name="Picture 2" descr="C:\Documents and Settings\Administrador.USER-7581BEAAB4\Escritorio\migra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150" y="0"/>
            <a:ext cx="6895150" cy="4788024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4" name="Rounded Rectangle 3"/>
          <p:cNvSpPr/>
          <p:nvPr/>
        </p:nvSpPr>
        <p:spPr>
          <a:xfrm>
            <a:off x="764704" y="5004048"/>
            <a:ext cx="5688632" cy="7200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TOTAL DE TRABAJADORES 800</a:t>
            </a:r>
            <a:endParaRPr lang="es-ES" sz="2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764704" y="5940152"/>
            <a:ext cx="5688632" cy="7920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A CARNETIZAR 600 TRABAJADORES</a:t>
            </a:r>
            <a:endParaRPr lang="es-ES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64704" y="7020272"/>
            <a:ext cx="5688632" cy="7920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ACTUALMENTE CARNETIZADOS 380</a:t>
            </a:r>
            <a:endParaRPr lang="es-ES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92696" y="7956376"/>
            <a:ext cx="5688632" cy="7200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POR CARNETIZAR 220</a:t>
            </a:r>
            <a:endParaRPr lang="es-E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endParaRPr lang="es-ES" sz="5400" b="1" dirty="0" smtClean="0"/>
          </a:p>
          <a:p>
            <a:pPr algn="ctr"/>
            <a:r>
              <a:rPr lang="es-ES" sz="6600" b="1" dirty="0" smtClean="0"/>
              <a:t>MUCHAS  GRACIAS</a:t>
            </a:r>
            <a:endParaRPr lang="es-ES" sz="6600" b="1" dirty="0"/>
          </a:p>
        </p:txBody>
      </p:sp>
      <p:pic>
        <p:nvPicPr>
          <p:cNvPr id="3" name="Picture 20" descr="http://t0.gstatic.com/images?q=tbn:ANd9GcSaGhXv0aoCwe8ZOKZ47UMe0DVpY8UJ1l-6s44gdlcXB2S0R9oE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1403648"/>
            <a:ext cx="626469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172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51</cp:revision>
  <dcterms:created xsi:type="dcterms:W3CDTF">2012-06-16T20:33:38Z</dcterms:created>
  <dcterms:modified xsi:type="dcterms:W3CDTF">2012-06-18T14:41:16Z</dcterms:modified>
</cp:coreProperties>
</file>