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56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559175"/>
            <a:ext cx="7772400" cy="1470025"/>
          </a:xfrm>
        </p:spPr>
        <p:txBody>
          <a:bodyPr/>
          <a:lstStyle/>
          <a:p>
            <a:r>
              <a:rPr lang="es-MX" b="1" dirty="0">
                <a:solidFill>
                  <a:schemeClr val="tx2">
                    <a:lumMod val="75000"/>
                  </a:schemeClr>
                </a:solidFill>
              </a:rPr>
              <a:t>Instrumentos aprobados en el marco de la CRM </a:t>
            </a:r>
            <a:endParaRPr lang="es-CR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0 Imagen" descr="logo CRM transparent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90973"/>
            <a:ext cx="4876800" cy="2352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6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2800" dirty="0" smtClean="0"/>
              <a:t>Lineamientos Regionales para la Protección Especial en Casos de Repatriación de Niños, Niñas y Adolescentes Víctimas de Trata de Personas</a:t>
            </a:r>
            <a:endParaRPr lang="es-C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08" y="1524000"/>
            <a:ext cx="3787503" cy="4906963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9381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3200" dirty="0" smtClean="0"/>
              <a:t>Lineamientos Regionales para la Atención de Niños, Niñas y Adolescentes Migrantes No Acompañados en Casos de Repatriación</a:t>
            </a:r>
            <a:endParaRPr lang="es-CR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288" y="1600200"/>
            <a:ext cx="3804112" cy="4928481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329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2800" dirty="0" smtClean="0"/>
              <a:t>Lineamientos Regionales para la Identificación Preliminar de Perfiles y Mecanismos de Referencia de Poblaciones Migrantes en Condición de Vulnerabilidad</a:t>
            </a:r>
            <a:endParaRPr lang="es-C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19250"/>
            <a:ext cx="366712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Consideraciones finales</a:t>
            </a:r>
            <a:endParaRPr lang="es-GT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Mecanismo </a:t>
            </a:r>
            <a:r>
              <a:rPr lang="es-MX" dirty="0"/>
              <a:t>Regional de Protección Integral de la niñez y </a:t>
            </a:r>
            <a:r>
              <a:rPr lang="es-MX" dirty="0" smtClean="0"/>
              <a:t>adolescencia migrante </a:t>
            </a:r>
            <a:r>
              <a:rPr lang="es-MX" dirty="0"/>
              <a:t>y </a:t>
            </a:r>
            <a:r>
              <a:rPr lang="es-MX" dirty="0" smtClean="0"/>
              <a:t>Anexo</a:t>
            </a:r>
          </a:p>
          <a:p>
            <a:endParaRPr lang="es-MX" dirty="0"/>
          </a:p>
          <a:p>
            <a:r>
              <a:rPr lang="es-MX" dirty="0"/>
              <a:t>C</a:t>
            </a:r>
            <a:r>
              <a:rPr lang="es-MX" dirty="0" smtClean="0"/>
              <a:t>onsideraciones de la </a:t>
            </a:r>
            <a:r>
              <a:rPr lang="es-MX" dirty="0"/>
              <a:t>XIX CRM 2014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64327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GT" sz="7200" dirty="0" smtClean="0"/>
              <a:t>¡Gracias!</a:t>
            </a:r>
            <a:endParaRPr lang="es-GT" sz="7200" dirty="0"/>
          </a:p>
        </p:txBody>
      </p:sp>
      <p:pic>
        <p:nvPicPr>
          <p:cNvPr id="4" name="0 Imagen" descr="logo CRM transparent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771973"/>
            <a:ext cx="4876800" cy="2352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264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</Words>
  <Application>Microsoft Office PowerPoint</Application>
  <PresentationFormat>Presentación en pantalla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Instrumentos aprobados en el marco de la CRM </vt:lpstr>
      <vt:lpstr>Lineamientos Regionales para la Protección Especial en Casos de Repatriación de Niños, Niñas y Adolescentes Víctimas de Trata de Personas</vt:lpstr>
      <vt:lpstr>Lineamientos Regionales para la Atención de Niños, Niñas y Adolescentes Migrantes No Acompañados en Casos de Repatriación</vt:lpstr>
      <vt:lpstr>Lineamientos Regionales para la Identificación Preliminar de Perfiles y Mecanismos de Referencia de Poblaciones Migrantes en Condición de Vulnerabilidad</vt:lpstr>
      <vt:lpstr>Consideraciones finales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Documentos de la CRM sobre Niñez Migrante</dc:title>
  <dc:creator>Administrador</dc:creator>
  <cp:lastModifiedBy>adm</cp:lastModifiedBy>
  <cp:revision>3</cp:revision>
  <dcterms:created xsi:type="dcterms:W3CDTF">2006-08-16T00:00:00Z</dcterms:created>
  <dcterms:modified xsi:type="dcterms:W3CDTF">2014-08-28T15:52:47Z</dcterms:modified>
</cp:coreProperties>
</file>