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63" r:id="rId2"/>
    <p:sldId id="264" r:id="rId3"/>
    <p:sldId id="257" r:id="rId4"/>
    <p:sldId id="259" r:id="rId5"/>
    <p:sldId id="260" r:id="rId6"/>
    <p:sldId id="272" r:id="rId7"/>
    <p:sldId id="268" r:id="rId8"/>
    <p:sldId id="269" r:id="rId9"/>
    <p:sldId id="270" r:id="rId10"/>
    <p:sldId id="271" r:id="rId11"/>
    <p:sldId id="273" r:id="rId12"/>
    <p:sldId id="265" r:id="rId13"/>
    <p:sldId id="266" r:id="rId14"/>
    <p:sldId id="267" r:id="rId15"/>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07" d="100"/>
          <a:sy n="107" d="100"/>
        </p:scale>
        <p:origin x="-109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BC72F-3886-4FFD-BF43-A10F4D9C795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CR"/>
        </a:p>
      </dgm:t>
    </dgm:pt>
    <dgm:pt modelId="{4371B912-80F0-4994-9972-6D856E970F59}">
      <dgm:prSet phldrT="[Texto]"/>
      <dgm:spPr/>
      <dgm:t>
        <a:bodyPr/>
        <a:lstStyle/>
        <a:p>
          <a:r>
            <a:rPr lang="en-GB" noProof="0" dirty="0" smtClean="0"/>
            <a:t>What is it?</a:t>
          </a:r>
          <a:endParaRPr lang="en-GB" noProof="0" dirty="0"/>
        </a:p>
      </dgm:t>
    </dgm:pt>
    <dgm:pt modelId="{B8E2BFEC-C050-4E80-82BF-437F41231B2D}" type="parTrans" cxnId="{4AC75952-4799-439A-BF19-88AFFA14927A}">
      <dgm:prSet/>
      <dgm:spPr/>
      <dgm:t>
        <a:bodyPr/>
        <a:lstStyle/>
        <a:p>
          <a:endParaRPr lang="es-CR"/>
        </a:p>
      </dgm:t>
    </dgm:pt>
    <dgm:pt modelId="{053CDAFF-93BE-44E3-84AB-DC842E7A1F8F}" type="sibTrans" cxnId="{4AC75952-4799-439A-BF19-88AFFA14927A}">
      <dgm:prSet/>
      <dgm:spPr/>
      <dgm:t>
        <a:bodyPr/>
        <a:lstStyle/>
        <a:p>
          <a:endParaRPr lang="es-CR"/>
        </a:p>
      </dgm:t>
    </dgm:pt>
    <dgm:pt modelId="{E812218F-2E82-4455-84F7-4DDB5ED27C5B}">
      <dgm:prSet phldrT="[Texto]" custT="1">
        <dgm:style>
          <a:lnRef idx="0">
            <a:schemeClr val="accent5"/>
          </a:lnRef>
          <a:fillRef idx="3">
            <a:schemeClr val="accent5"/>
          </a:fillRef>
          <a:effectRef idx="3">
            <a:schemeClr val="accent5"/>
          </a:effectRef>
          <a:fontRef idx="minor">
            <a:schemeClr val="lt1"/>
          </a:fontRef>
        </dgm:style>
      </dgm:prSet>
      <dgm:spPr/>
      <dgm:t>
        <a:bodyPr/>
        <a:lstStyle/>
        <a:p>
          <a:pPr algn="ctr"/>
          <a:r>
            <a:rPr lang="en-GB" sz="1800" noProof="0" dirty="0" smtClean="0"/>
            <a:t>A software application developed with the aim of supporting the management of consular procedures, registration of persons and follow-up and administration of the information generated by consulates of Costa Rica abroad.</a:t>
          </a:r>
          <a:endParaRPr lang="en-GB" sz="1800" noProof="0" dirty="0"/>
        </a:p>
      </dgm:t>
    </dgm:pt>
    <dgm:pt modelId="{1EE703BE-2BE5-478F-9981-1AF462FBB1BC}" type="parTrans" cxnId="{D57D96C1-0CF5-4AED-AA83-5CBB2C47D079}">
      <dgm:prSet/>
      <dgm:spPr/>
      <dgm:t>
        <a:bodyPr/>
        <a:lstStyle/>
        <a:p>
          <a:endParaRPr lang="es-CR"/>
        </a:p>
      </dgm:t>
    </dgm:pt>
    <dgm:pt modelId="{9968C3B5-A831-4913-94F1-596705F7F77E}" type="sibTrans" cxnId="{D57D96C1-0CF5-4AED-AA83-5CBB2C47D079}">
      <dgm:prSet/>
      <dgm:spPr/>
      <dgm:t>
        <a:bodyPr/>
        <a:lstStyle/>
        <a:p>
          <a:endParaRPr lang="es-CR"/>
        </a:p>
      </dgm:t>
    </dgm:pt>
    <dgm:pt modelId="{3094A4B4-0B11-4B1C-B904-4A0439F7B0A1}" type="pres">
      <dgm:prSet presAssocID="{2F5BC72F-3886-4FFD-BF43-A10F4D9C7954}" presName="list" presStyleCnt="0">
        <dgm:presLayoutVars>
          <dgm:dir/>
          <dgm:animLvl val="lvl"/>
        </dgm:presLayoutVars>
      </dgm:prSet>
      <dgm:spPr/>
      <dgm:t>
        <a:bodyPr/>
        <a:lstStyle/>
        <a:p>
          <a:endParaRPr lang="es-CR"/>
        </a:p>
      </dgm:t>
    </dgm:pt>
    <dgm:pt modelId="{983E0D80-31F7-42C0-AAA6-0A7EDFC69543}" type="pres">
      <dgm:prSet presAssocID="{4371B912-80F0-4994-9972-6D856E970F59}" presName="posSpace" presStyleCnt="0"/>
      <dgm:spPr/>
    </dgm:pt>
    <dgm:pt modelId="{2F23FAC4-0980-4A11-9E33-434EA2DEAEC5}" type="pres">
      <dgm:prSet presAssocID="{4371B912-80F0-4994-9972-6D856E970F59}" presName="vertFlow" presStyleCnt="0"/>
      <dgm:spPr/>
    </dgm:pt>
    <dgm:pt modelId="{50D7CC74-70DE-40DB-A062-2EA04F1E8A96}" type="pres">
      <dgm:prSet presAssocID="{4371B912-80F0-4994-9972-6D856E970F59}" presName="topSpace" presStyleCnt="0"/>
      <dgm:spPr/>
    </dgm:pt>
    <dgm:pt modelId="{9F7B7970-3EC0-4802-AE00-0B166086CDD2}" type="pres">
      <dgm:prSet presAssocID="{4371B912-80F0-4994-9972-6D856E970F59}" presName="firstComp" presStyleCnt="0"/>
      <dgm:spPr/>
    </dgm:pt>
    <dgm:pt modelId="{222F0B81-8AE0-4B4B-90CD-EEE9D30A3643}" type="pres">
      <dgm:prSet presAssocID="{4371B912-80F0-4994-9972-6D856E970F59}" presName="firstChild" presStyleLbl="bgAccFollowNode1" presStyleIdx="0" presStyleCnt="1" custLinFactNeighborX="17897" custLinFactNeighborY="24576"/>
      <dgm:spPr/>
      <dgm:t>
        <a:bodyPr/>
        <a:lstStyle/>
        <a:p>
          <a:endParaRPr lang="es-CR"/>
        </a:p>
      </dgm:t>
    </dgm:pt>
    <dgm:pt modelId="{C25628BA-A19C-4F7B-A000-A3527058355B}" type="pres">
      <dgm:prSet presAssocID="{4371B912-80F0-4994-9972-6D856E970F59}" presName="firstChildTx" presStyleLbl="bgAccFollowNode1" presStyleIdx="0" presStyleCnt="1">
        <dgm:presLayoutVars>
          <dgm:bulletEnabled val="1"/>
        </dgm:presLayoutVars>
      </dgm:prSet>
      <dgm:spPr/>
      <dgm:t>
        <a:bodyPr/>
        <a:lstStyle/>
        <a:p>
          <a:endParaRPr lang="es-CR"/>
        </a:p>
      </dgm:t>
    </dgm:pt>
    <dgm:pt modelId="{4B585F24-5E0E-4A19-9928-5A5752EDE220}" type="pres">
      <dgm:prSet presAssocID="{4371B912-80F0-4994-9972-6D856E970F59}" presName="negSpace" presStyleCnt="0"/>
      <dgm:spPr/>
    </dgm:pt>
    <dgm:pt modelId="{40CC8287-A53C-44A6-965F-14047BD382D8}" type="pres">
      <dgm:prSet presAssocID="{4371B912-80F0-4994-9972-6D856E970F59}" presName="circle" presStyleLbl="node1" presStyleIdx="0" presStyleCnt="1" custLinFactNeighborX="-818" custLinFactNeighborY="29253"/>
      <dgm:spPr/>
      <dgm:t>
        <a:bodyPr/>
        <a:lstStyle/>
        <a:p>
          <a:endParaRPr lang="es-CR"/>
        </a:p>
      </dgm:t>
    </dgm:pt>
  </dgm:ptLst>
  <dgm:cxnLst>
    <dgm:cxn modelId="{C38FD5E0-404E-4597-BCA0-F8D3483F23BD}" type="presOf" srcId="{E812218F-2E82-4455-84F7-4DDB5ED27C5B}" destId="{C25628BA-A19C-4F7B-A000-A3527058355B}" srcOrd="1" destOrd="0" presId="urn:microsoft.com/office/officeart/2005/8/layout/hList9"/>
    <dgm:cxn modelId="{73289760-1446-4C10-86B2-8C7EB4C8E4F0}" type="presOf" srcId="{E812218F-2E82-4455-84F7-4DDB5ED27C5B}" destId="{222F0B81-8AE0-4B4B-90CD-EEE9D30A3643}" srcOrd="0" destOrd="0" presId="urn:microsoft.com/office/officeart/2005/8/layout/hList9"/>
    <dgm:cxn modelId="{3C97898E-0EDC-478B-BB7A-BB761F9364C3}" type="presOf" srcId="{4371B912-80F0-4994-9972-6D856E970F59}" destId="{40CC8287-A53C-44A6-965F-14047BD382D8}" srcOrd="0" destOrd="0" presId="urn:microsoft.com/office/officeart/2005/8/layout/hList9"/>
    <dgm:cxn modelId="{AF2CF0E4-8B59-4D1A-9020-C769A6C7DE0A}" type="presOf" srcId="{2F5BC72F-3886-4FFD-BF43-A10F4D9C7954}" destId="{3094A4B4-0B11-4B1C-B904-4A0439F7B0A1}" srcOrd="0" destOrd="0" presId="urn:microsoft.com/office/officeart/2005/8/layout/hList9"/>
    <dgm:cxn modelId="{4AC75952-4799-439A-BF19-88AFFA14927A}" srcId="{2F5BC72F-3886-4FFD-BF43-A10F4D9C7954}" destId="{4371B912-80F0-4994-9972-6D856E970F59}" srcOrd="0" destOrd="0" parTransId="{B8E2BFEC-C050-4E80-82BF-437F41231B2D}" sibTransId="{053CDAFF-93BE-44E3-84AB-DC842E7A1F8F}"/>
    <dgm:cxn modelId="{D57D96C1-0CF5-4AED-AA83-5CBB2C47D079}" srcId="{4371B912-80F0-4994-9972-6D856E970F59}" destId="{E812218F-2E82-4455-84F7-4DDB5ED27C5B}" srcOrd="0" destOrd="0" parTransId="{1EE703BE-2BE5-478F-9981-1AF462FBB1BC}" sibTransId="{9968C3B5-A831-4913-94F1-596705F7F77E}"/>
    <dgm:cxn modelId="{11B7C3F9-1F9F-43E1-9EAB-111361C8DBC7}" type="presParOf" srcId="{3094A4B4-0B11-4B1C-B904-4A0439F7B0A1}" destId="{983E0D80-31F7-42C0-AAA6-0A7EDFC69543}" srcOrd="0" destOrd="0" presId="urn:microsoft.com/office/officeart/2005/8/layout/hList9"/>
    <dgm:cxn modelId="{C76C126A-934D-4E17-8DAB-742CE87D8DD9}" type="presParOf" srcId="{3094A4B4-0B11-4B1C-B904-4A0439F7B0A1}" destId="{2F23FAC4-0980-4A11-9E33-434EA2DEAEC5}" srcOrd="1" destOrd="0" presId="urn:microsoft.com/office/officeart/2005/8/layout/hList9"/>
    <dgm:cxn modelId="{BE92996C-0D89-42FC-B044-B0B4180D479E}" type="presParOf" srcId="{2F23FAC4-0980-4A11-9E33-434EA2DEAEC5}" destId="{50D7CC74-70DE-40DB-A062-2EA04F1E8A96}" srcOrd="0" destOrd="0" presId="urn:microsoft.com/office/officeart/2005/8/layout/hList9"/>
    <dgm:cxn modelId="{FC8E38CF-06F8-40F6-9BEF-A36B194A6A8A}" type="presParOf" srcId="{2F23FAC4-0980-4A11-9E33-434EA2DEAEC5}" destId="{9F7B7970-3EC0-4802-AE00-0B166086CDD2}" srcOrd="1" destOrd="0" presId="urn:microsoft.com/office/officeart/2005/8/layout/hList9"/>
    <dgm:cxn modelId="{06E750B4-D2C4-463D-82DC-2168A1ABEDB0}" type="presParOf" srcId="{9F7B7970-3EC0-4802-AE00-0B166086CDD2}" destId="{222F0B81-8AE0-4B4B-90CD-EEE9D30A3643}" srcOrd="0" destOrd="0" presId="urn:microsoft.com/office/officeart/2005/8/layout/hList9"/>
    <dgm:cxn modelId="{F0F1B384-A589-40B4-8342-3DB89B49D430}" type="presParOf" srcId="{9F7B7970-3EC0-4802-AE00-0B166086CDD2}" destId="{C25628BA-A19C-4F7B-A000-A3527058355B}" srcOrd="1" destOrd="0" presId="urn:microsoft.com/office/officeart/2005/8/layout/hList9"/>
    <dgm:cxn modelId="{63142D8E-CDA6-47E6-856C-360A83CBB005}" type="presParOf" srcId="{3094A4B4-0B11-4B1C-B904-4A0439F7B0A1}" destId="{4B585F24-5E0E-4A19-9928-5A5752EDE220}" srcOrd="2" destOrd="0" presId="urn:microsoft.com/office/officeart/2005/8/layout/hList9"/>
    <dgm:cxn modelId="{F52865D1-AD13-4C3D-97C7-380B76C3A8CD}" type="presParOf" srcId="{3094A4B4-0B11-4B1C-B904-4A0439F7B0A1}" destId="{40CC8287-A53C-44A6-965F-14047BD382D8}"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BC72F-3886-4FFD-BF43-A10F4D9C795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CR"/>
        </a:p>
      </dgm:t>
    </dgm:pt>
    <dgm:pt modelId="{4371B912-80F0-4994-9972-6D856E970F59}">
      <dgm:prSet phldrT="[Texto]"/>
      <dgm:spPr/>
      <dgm:t>
        <a:bodyPr/>
        <a:lstStyle/>
        <a:p>
          <a:r>
            <a:rPr lang="en-GB" noProof="0" dirty="0" smtClean="0"/>
            <a:t>Consulates, Foreign Service Office:</a:t>
          </a:r>
          <a:endParaRPr lang="en-GB" noProof="0" dirty="0"/>
        </a:p>
      </dgm:t>
    </dgm:pt>
    <dgm:pt modelId="{B8E2BFEC-C050-4E80-82BF-437F41231B2D}" type="parTrans" cxnId="{4AC75952-4799-439A-BF19-88AFFA14927A}">
      <dgm:prSet/>
      <dgm:spPr/>
      <dgm:t>
        <a:bodyPr/>
        <a:lstStyle/>
        <a:p>
          <a:endParaRPr lang="es-CR"/>
        </a:p>
      </dgm:t>
    </dgm:pt>
    <dgm:pt modelId="{053CDAFF-93BE-44E3-84AB-DC842E7A1F8F}" type="sibTrans" cxnId="{4AC75952-4799-439A-BF19-88AFFA14927A}">
      <dgm:prSet/>
      <dgm:spPr/>
      <dgm:t>
        <a:bodyPr/>
        <a:lstStyle/>
        <a:p>
          <a:endParaRPr lang="es-CR"/>
        </a:p>
      </dgm:t>
    </dgm:pt>
    <dgm:pt modelId="{D242EF43-0269-4E3F-B52C-CDA8BDDE6900}">
      <dgm:prSet custT="1">
        <dgm:style>
          <a:lnRef idx="0">
            <a:schemeClr val="accent5"/>
          </a:lnRef>
          <a:fillRef idx="3">
            <a:schemeClr val="accent5"/>
          </a:fillRef>
          <a:effectRef idx="3">
            <a:schemeClr val="accent5"/>
          </a:effectRef>
          <a:fontRef idx="minor">
            <a:schemeClr val="lt1"/>
          </a:fontRef>
        </dgm:style>
      </dgm:prSet>
      <dgm:spPr/>
      <dgm:t>
        <a:bodyPr/>
        <a:lstStyle/>
        <a:p>
          <a:pPr algn="l"/>
          <a:r>
            <a:rPr lang="en-GB" sz="1600" noProof="0" dirty="0" smtClean="0"/>
            <a:t>1. Reviewing applications daily;</a:t>
          </a:r>
        </a:p>
        <a:p>
          <a:pPr algn="l"/>
          <a:r>
            <a:rPr lang="en-GB" sz="1600" noProof="0" dirty="0" smtClean="0"/>
            <a:t>2. Processing, follow-up (change of status), monitoring; </a:t>
          </a:r>
        </a:p>
        <a:p>
          <a:pPr algn="l"/>
          <a:r>
            <a:rPr lang="en-GB" sz="1600" noProof="0" dirty="0" smtClean="0"/>
            <a:t>3. Registration;</a:t>
          </a:r>
        </a:p>
        <a:p>
          <a:pPr algn="l"/>
          <a:r>
            <a:rPr lang="en-GB" sz="1600" noProof="0" dirty="0" smtClean="0"/>
            <a:t>4. Appointments;</a:t>
          </a:r>
        </a:p>
        <a:p>
          <a:pPr algn="l"/>
          <a:r>
            <a:rPr lang="en-GB" sz="1600" noProof="0" dirty="0" smtClean="0"/>
            <a:t>5. Reports.</a:t>
          </a:r>
          <a:endParaRPr lang="en-GB" sz="1600" noProof="0" dirty="0"/>
        </a:p>
      </dgm:t>
    </dgm:pt>
    <dgm:pt modelId="{99D32E5D-2D11-407A-BA6C-165FE9295088}" type="parTrans" cxnId="{2FC855FC-9B56-4F8D-896A-886C6B199423}">
      <dgm:prSet/>
      <dgm:spPr/>
      <dgm:t>
        <a:bodyPr/>
        <a:lstStyle/>
        <a:p>
          <a:endParaRPr lang="es-CR"/>
        </a:p>
      </dgm:t>
    </dgm:pt>
    <dgm:pt modelId="{8187A4C2-F675-465F-BDCD-EAF188F560AD}" type="sibTrans" cxnId="{2FC855FC-9B56-4F8D-896A-886C6B199423}">
      <dgm:prSet/>
      <dgm:spPr/>
      <dgm:t>
        <a:bodyPr/>
        <a:lstStyle/>
        <a:p>
          <a:endParaRPr lang="es-CR"/>
        </a:p>
      </dgm:t>
    </dgm:pt>
    <dgm:pt modelId="{3094A4B4-0B11-4B1C-B904-4A0439F7B0A1}" type="pres">
      <dgm:prSet presAssocID="{2F5BC72F-3886-4FFD-BF43-A10F4D9C7954}" presName="list" presStyleCnt="0">
        <dgm:presLayoutVars>
          <dgm:dir/>
          <dgm:animLvl val="lvl"/>
        </dgm:presLayoutVars>
      </dgm:prSet>
      <dgm:spPr/>
      <dgm:t>
        <a:bodyPr/>
        <a:lstStyle/>
        <a:p>
          <a:endParaRPr lang="es-CR"/>
        </a:p>
      </dgm:t>
    </dgm:pt>
    <dgm:pt modelId="{983E0D80-31F7-42C0-AAA6-0A7EDFC69543}" type="pres">
      <dgm:prSet presAssocID="{4371B912-80F0-4994-9972-6D856E970F59}" presName="posSpace" presStyleCnt="0"/>
      <dgm:spPr/>
    </dgm:pt>
    <dgm:pt modelId="{2F23FAC4-0980-4A11-9E33-434EA2DEAEC5}" type="pres">
      <dgm:prSet presAssocID="{4371B912-80F0-4994-9972-6D856E970F59}" presName="vertFlow" presStyleCnt="0"/>
      <dgm:spPr/>
    </dgm:pt>
    <dgm:pt modelId="{50D7CC74-70DE-40DB-A062-2EA04F1E8A96}" type="pres">
      <dgm:prSet presAssocID="{4371B912-80F0-4994-9972-6D856E970F59}" presName="topSpace" presStyleCnt="0"/>
      <dgm:spPr/>
    </dgm:pt>
    <dgm:pt modelId="{9F7B7970-3EC0-4802-AE00-0B166086CDD2}" type="pres">
      <dgm:prSet presAssocID="{4371B912-80F0-4994-9972-6D856E970F59}" presName="firstComp" presStyleCnt="0"/>
      <dgm:spPr/>
    </dgm:pt>
    <dgm:pt modelId="{222F0B81-8AE0-4B4B-90CD-EEE9D30A3643}" type="pres">
      <dgm:prSet presAssocID="{4371B912-80F0-4994-9972-6D856E970F59}" presName="firstChild" presStyleLbl="bgAccFollowNode1" presStyleIdx="0" presStyleCnt="1" custScaleX="111382" custScaleY="147712" custLinFactNeighborX="3566" custLinFactNeighborY="-11322"/>
      <dgm:spPr>
        <a:prstGeom prst="roundRect">
          <a:avLst/>
        </a:prstGeom>
      </dgm:spPr>
      <dgm:t>
        <a:bodyPr/>
        <a:lstStyle/>
        <a:p>
          <a:endParaRPr lang="es-CR"/>
        </a:p>
      </dgm:t>
    </dgm:pt>
    <dgm:pt modelId="{C25628BA-A19C-4F7B-A000-A3527058355B}" type="pres">
      <dgm:prSet presAssocID="{4371B912-80F0-4994-9972-6D856E970F59}" presName="firstChildTx" presStyleLbl="bgAccFollowNode1" presStyleIdx="0" presStyleCnt="1">
        <dgm:presLayoutVars>
          <dgm:bulletEnabled val="1"/>
        </dgm:presLayoutVars>
      </dgm:prSet>
      <dgm:spPr/>
      <dgm:t>
        <a:bodyPr/>
        <a:lstStyle/>
        <a:p>
          <a:endParaRPr lang="es-CR"/>
        </a:p>
      </dgm:t>
    </dgm:pt>
    <dgm:pt modelId="{4B585F24-5E0E-4A19-9928-5A5752EDE220}" type="pres">
      <dgm:prSet presAssocID="{4371B912-80F0-4994-9972-6D856E970F59}" presName="negSpace" presStyleCnt="0"/>
      <dgm:spPr/>
    </dgm:pt>
    <dgm:pt modelId="{40CC8287-A53C-44A6-965F-14047BD382D8}" type="pres">
      <dgm:prSet presAssocID="{4371B912-80F0-4994-9972-6D856E970F59}" presName="circle" presStyleLbl="node1" presStyleIdx="0" presStyleCnt="1" custLinFactNeighborX="-20813" custLinFactNeighborY="27420"/>
      <dgm:spPr/>
      <dgm:t>
        <a:bodyPr/>
        <a:lstStyle/>
        <a:p>
          <a:endParaRPr lang="es-CR"/>
        </a:p>
      </dgm:t>
    </dgm:pt>
  </dgm:ptLst>
  <dgm:cxnLst>
    <dgm:cxn modelId="{670932A2-FF79-4B5B-A2C3-5D5619A627BC}" type="presOf" srcId="{D242EF43-0269-4E3F-B52C-CDA8BDDE6900}" destId="{222F0B81-8AE0-4B4B-90CD-EEE9D30A3643}" srcOrd="0" destOrd="0" presId="urn:microsoft.com/office/officeart/2005/8/layout/hList9"/>
    <dgm:cxn modelId="{14B1E1CF-29C8-4874-B772-8B6A16E431B0}" type="presOf" srcId="{D242EF43-0269-4E3F-B52C-CDA8BDDE6900}" destId="{C25628BA-A19C-4F7B-A000-A3527058355B}" srcOrd="1" destOrd="0" presId="urn:microsoft.com/office/officeart/2005/8/layout/hList9"/>
    <dgm:cxn modelId="{C62722D1-4A69-4D42-8AFE-C46AF3B86406}" type="presOf" srcId="{4371B912-80F0-4994-9972-6D856E970F59}" destId="{40CC8287-A53C-44A6-965F-14047BD382D8}" srcOrd="0" destOrd="0" presId="urn:microsoft.com/office/officeart/2005/8/layout/hList9"/>
    <dgm:cxn modelId="{2FC855FC-9B56-4F8D-896A-886C6B199423}" srcId="{4371B912-80F0-4994-9972-6D856E970F59}" destId="{D242EF43-0269-4E3F-B52C-CDA8BDDE6900}" srcOrd="0" destOrd="0" parTransId="{99D32E5D-2D11-407A-BA6C-165FE9295088}" sibTransId="{8187A4C2-F675-465F-BDCD-EAF188F560AD}"/>
    <dgm:cxn modelId="{A505D9C9-9003-4EAA-A5C4-B2D60E44D0A0}" type="presOf" srcId="{2F5BC72F-3886-4FFD-BF43-A10F4D9C7954}" destId="{3094A4B4-0B11-4B1C-B904-4A0439F7B0A1}" srcOrd="0" destOrd="0" presId="urn:microsoft.com/office/officeart/2005/8/layout/hList9"/>
    <dgm:cxn modelId="{4AC75952-4799-439A-BF19-88AFFA14927A}" srcId="{2F5BC72F-3886-4FFD-BF43-A10F4D9C7954}" destId="{4371B912-80F0-4994-9972-6D856E970F59}" srcOrd="0" destOrd="0" parTransId="{B8E2BFEC-C050-4E80-82BF-437F41231B2D}" sibTransId="{053CDAFF-93BE-44E3-84AB-DC842E7A1F8F}"/>
    <dgm:cxn modelId="{E865BD36-2B28-47E2-AB01-42259D4CB37E}" type="presParOf" srcId="{3094A4B4-0B11-4B1C-B904-4A0439F7B0A1}" destId="{983E0D80-31F7-42C0-AAA6-0A7EDFC69543}" srcOrd="0" destOrd="0" presId="urn:microsoft.com/office/officeart/2005/8/layout/hList9"/>
    <dgm:cxn modelId="{433C3AF4-1506-482A-8210-16110350E5C3}" type="presParOf" srcId="{3094A4B4-0B11-4B1C-B904-4A0439F7B0A1}" destId="{2F23FAC4-0980-4A11-9E33-434EA2DEAEC5}" srcOrd="1" destOrd="0" presId="urn:microsoft.com/office/officeart/2005/8/layout/hList9"/>
    <dgm:cxn modelId="{A1E78BC5-27E8-4651-B626-2E52D1663E6A}" type="presParOf" srcId="{2F23FAC4-0980-4A11-9E33-434EA2DEAEC5}" destId="{50D7CC74-70DE-40DB-A062-2EA04F1E8A96}" srcOrd="0" destOrd="0" presId="urn:microsoft.com/office/officeart/2005/8/layout/hList9"/>
    <dgm:cxn modelId="{93996D35-3A3F-4D69-8B9D-E42072ADF720}" type="presParOf" srcId="{2F23FAC4-0980-4A11-9E33-434EA2DEAEC5}" destId="{9F7B7970-3EC0-4802-AE00-0B166086CDD2}" srcOrd="1" destOrd="0" presId="urn:microsoft.com/office/officeart/2005/8/layout/hList9"/>
    <dgm:cxn modelId="{6C0D227D-789F-4EEE-9217-AB812A941D06}" type="presParOf" srcId="{9F7B7970-3EC0-4802-AE00-0B166086CDD2}" destId="{222F0B81-8AE0-4B4B-90CD-EEE9D30A3643}" srcOrd="0" destOrd="0" presId="urn:microsoft.com/office/officeart/2005/8/layout/hList9"/>
    <dgm:cxn modelId="{44EE20A4-8D02-45A9-AE02-C09E019B02DE}" type="presParOf" srcId="{9F7B7970-3EC0-4802-AE00-0B166086CDD2}" destId="{C25628BA-A19C-4F7B-A000-A3527058355B}" srcOrd="1" destOrd="0" presId="urn:microsoft.com/office/officeart/2005/8/layout/hList9"/>
    <dgm:cxn modelId="{570F1D79-89CE-4A74-9DD2-A29CD388B742}" type="presParOf" srcId="{3094A4B4-0B11-4B1C-B904-4A0439F7B0A1}" destId="{4B585F24-5E0E-4A19-9928-5A5752EDE220}" srcOrd="2" destOrd="0" presId="urn:microsoft.com/office/officeart/2005/8/layout/hList9"/>
    <dgm:cxn modelId="{76594130-B481-46F8-ADF1-C253771EABE6}" type="presParOf" srcId="{3094A4B4-0B11-4B1C-B904-4A0439F7B0A1}" destId="{40CC8287-A53C-44A6-965F-14047BD382D8}"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5BC72F-3886-4FFD-BF43-A10F4D9C795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CR"/>
        </a:p>
      </dgm:t>
    </dgm:pt>
    <dgm:pt modelId="{4371B912-80F0-4994-9972-6D856E970F59}">
      <dgm:prSet phldrT="[Texto]"/>
      <dgm:spPr/>
      <dgm:t>
        <a:bodyPr/>
        <a:lstStyle/>
        <a:p>
          <a:r>
            <a:rPr lang="en-GB" noProof="0" dirty="0" smtClean="0"/>
            <a:t>Users (on the Internet):</a:t>
          </a:r>
          <a:endParaRPr lang="en-GB" noProof="0" dirty="0"/>
        </a:p>
      </dgm:t>
    </dgm:pt>
    <dgm:pt modelId="{B8E2BFEC-C050-4E80-82BF-437F41231B2D}" type="parTrans" cxnId="{4AC75952-4799-439A-BF19-88AFFA14927A}">
      <dgm:prSet/>
      <dgm:spPr/>
      <dgm:t>
        <a:bodyPr/>
        <a:lstStyle/>
        <a:p>
          <a:endParaRPr lang="es-CR"/>
        </a:p>
      </dgm:t>
    </dgm:pt>
    <dgm:pt modelId="{053CDAFF-93BE-44E3-84AB-DC842E7A1F8F}" type="sibTrans" cxnId="{4AC75952-4799-439A-BF19-88AFFA14927A}">
      <dgm:prSet/>
      <dgm:spPr/>
      <dgm:t>
        <a:bodyPr/>
        <a:lstStyle/>
        <a:p>
          <a:endParaRPr lang="es-CR"/>
        </a:p>
      </dgm:t>
    </dgm:pt>
    <dgm:pt modelId="{D242EF43-0269-4E3F-B52C-CDA8BDDE6900}">
      <dgm:prSet custT="1">
        <dgm:style>
          <a:lnRef idx="0">
            <a:schemeClr val="accent5"/>
          </a:lnRef>
          <a:fillRef idx="3">
            <a:schemeClr val="accent5"/>
          </a:fillRef>
          <a:effectRef idx="3">
            <a:schemeClr val="accent5"/>
          </a:effectRef>
          <a:fontRef idx="minor">
            <a:schemeClr val="lt1"/>
          </a:fontRef>
        </dgm:style>
      </dgm:prSet>
      <dgm:spPr/>
      <dgm:t>
        <a:bodyPr/>
        <a:lstStyle/>
        <a:p>
          <a:pPr algn="l"/>
          <a:r>
            <a:rPr lang="en-GB" sz="1600" noProof="0" dirty="0" smtClean="0"/>
            <a:t>1. Registration and self-creation of personal records;</a:t>
          </a:r>
        </a:p>
        <a:p>
          <a:pPr algn="l"/>
          <a:r>
            <a:rPr lang="en-GB" sz="1600" noProof="0" dirty="0" smtClean="0"/>
            <a:t>2. Registration of persons;</a:t>
          </a:r>
        </a:p>
        <a:p>
          <a:pPr algn="l"/>
          <a:r>
            <a:rPr lang="en-GB" sz="1600" noProof="0" dirty="0" smtClean="0"/>
            <a:t>3. Consular applications;</a:t>
          </a:r>
        </a:p>
        <a:p>
          <a:pPr algn="l"/>
          <a:r>
            <a:rPr lang="en-GB" sz="1600" noProof="0" dirty="0" smtClean="0"/>
            <a:t>4. Requesting appointments.</a:t>
          </a:r>
        </a:p>
      </dgm:t>
    </dgm:pt>
    <dgm:pt modelId="{99D32E5D-2D11-407A-BA6C-165FE9295088}" type="parTrans" cxnId="{2FC855FC-9B56-4F8D-896A-886C6B199423}">
      <dgm:prSet/>
      <dgm:spPr/>
      <dgm:t>
        <a:bodyPr/>
        <a:lstStyle/>
        <a:p>
          <a:endParaRPr lang="es-CR"/>
        </a:p>
      </dgm:t>
    </dgm:pt>
    <dgm:pt modelId="{8187A4C2-F675-465F-BDCD-EAF188F560AD}" type="sibTrans" cxnId="{2FC855FC-9B56-4F8D-896A-886C6B199423}">
      <dgm:prSet/>
      <dgm:spPr/>
      <dgm:t>
        <a:bodyPr/>
        <a:lstStyle/>
        <a:p>
          <a:endParaRPr lang="es-CR"/>
        </a:p>
      </dgm:t>
    </dgm:pt>
    <dgm:pt modelId="{3094A4B4-0B11-4B1C-B904-4A0439F7B0A1}" type="pres">
      <dgm:prSet presAssocID="{2F5BC72F-3886-4FFD-BF43-A10F4D9C7954}" presName="list" presStyleCnt="0">
        <dgm:presLayoutVars>
          <dgm:dir/>
          <dgm:animLvl val="lvl"/>
        </dgm:presLayoutVars>
      </dgm:prSet>
      <dgm:spPr/>
      <dgm:t>
        <a:bodyPr/>
        <a:lstStyle/>
        <a:p>
          <a:endParaRPr lang="es-CR"/>
        </a:p>
      </dgm:t>
    </dgm:pt>
    <dgm:pt modelId="{983E0D80-31F7-42C0-AAA6-0A7EDFC69543}" type="pres">
      <dgm:prSet presAssocID="{4371B912-80F0-4994-9972-6D856E970F59}" presName="posSpace" presStyleCnt="0"/>
      <dgm:spPr/>
    </dgm:pt>
    <dgm:pt modelId="{2F23FAC4-0980-4A11-9E33-434EA2DEAEC5}" type="pres">
      <dgm:prSet presAssocID="{4371B912-80F0-4994-9972-6D856E970F59}" presName="vertFlow" presStyleCnt="0"/>
      <dgm:spPr/>
    </dgm:pt>
    <dgm:pt modelId="{50D7CC74-70DE-40DB-A062-2EA04F1E8A96}" type="pres">
      <dgm:prSet presAssocID="{4371B912-80F0-4994-9972-6D856E970F59}" presName="topSpace" presStyleCnt="0"/>
      <dgm:spPr/>
    </dgm:pt>
    <dgm:pt modelId="{9F7B7970-3EC0-4802-AE00-0B166086CDD2}" type="pres">
      <dgm:prSet presAssocID="{4371B912-80F0-4994-9972-6D856E970F59}" presName="firstComp" presStyleCnt="0"/>
      <dgm:spPr/>
    </dgm:pt>
    <dgm:pt modelId="{222F0B81-8AE0-4B4B-90CD-EEE9D30A3643}" type="pres">
      <dgm:prSet presAssocID="{4371B912-80F0-4994-9972-6D856E970F59}" presName="firstChild" presStyleLbl="bgAccFollowNode1" presStyleIdx="0" presStyleCnt="1" custScaleX="111382" custScaleY="147712" custLinFactNeighborX="6445" custLinFactNeighborY="-15291"/>
      <dgm:spPr>
        <a:prstGeom prst="roundRect">
          <a:avLst/>
        </a:prstGeom>
      </dgm:spPr>
      <dgm:t>
        <a:bodyPr/>
        <a:lstStyle/>
        <a:p>
          <a:endParaRPr lang="es-CR"/>
        </a:p>
      </dgm:t>
    </dgm:pt>
    <dgm:pt modelId="{C25628BA-A19C-4F7B-A000-A3527058355B}" type="pres">
      <dgm:prSet presAssocID="{4371B912-80F0-4994-9972-6D856E970F59}" presName="firstChildTx" presStyleLbl="bgAccFollowNode1" presStyleIdx="0" presStyleCnt="1">
        <dgm:presLayoutVars>
          <dgm:bulletEnabled val="1"/>
        </dgm:presLayoutVars>
      </dgm:prSet>
      <dgm:spPr/>
      <dgm:t>
        <a:bodyPr/>
        <a:lstStyle/>
        <a:p>
          <a:endParaRPr lang="es-CR"/>
        </a:p>
      </dgm:t>
    </dgm:pt>
    <dgm:pt modelId="{4B585F24-5E0E-4A19-9928-5A5752EDE220}" type="pres">
      <dgm:prSet presAssocID="{4371B912-80F0-4994-9972-6D856E970F59}" presName="negSpace" presStyleCnt="0"/>
      <dgm:spPr/>
    </dgm:pt>
    <dgm:pt modelId="{40CC8287-A53C-44A6-965F-14047BD382D8}" type="pres">
      <dgm:prSet presAssocID="{4371B912-80F0-4994-9972-6D856E970F59}" presName="circle" presStyleLbl="node1" presStyleIdx="0" presStyleCnt="1" custLinFactNeighborX="-19676" custLinFactNeighborY="28549"/>
      <dgm:spPr/>
      <dgm:t>
        <a:bodyPr/>
        <a:lstStyle/>
        <a:p>
          <a:endParaRPr lang="es-CR"/>
        </a:p>
      </dgm:t>
    </dgm:pt>
  </dgm:ptLst>
  <dgm:cxnLst>
    <dgm:cxn modelId="{48C9016C-5A6E-48EF-AD25-0FD1A984B0EB}" type="presOf" srcId="{2F5BC72F-3886-4FFD-BF43-A10F4D9C7954}" destId="{3094A4B4-0B11-4B1C-B904-4A0439F7B0A1}" srcOrd="0" destOrd="0" presId="urn:microsoft.com/office/officeart/2005/8/layout/hList9"/>
    <dgm:cxn modelId="{2A1A7973-F6CA-4059-B427-8699DB9965ED}" type="presOf" srcId="{D242EF43-0269-4E3F-B52C-CDA8BDDE6900}" destId="{C25628BA-A19C-4F7B-A000-A3527058355B}" srcOrd="1" destOrd="0" presId="urn:microsoft.com/office/officeart/2005/8/layout/hList9"/>
    <dgm:cxn modelId="{E16F8CC5-C6DD-4E26-9293-5B46F361011C}" type="presOf" srcId="{4371B912-80F0-4994-9972-6D856E970F59}" destId="{40CC8287-A53C-44A6-965F-14047BD382D8}" srcOrd="0" destOrd="0" presId="urn:microsoft.com/office/officeart/2005/8/layout/hList9"/>
    <dgm:cxn modelId="{2FC855FC-9B56-4F8D-896A-886C6B199423}" srcId="{4371B912-80F0-4994-9972-6D856E970F59}" destId="{D242EF43-0269-4E3F-B52C-CDA8BDDE6900}" srcOrd="0" destOrd="0" parTransId="{99D32E5D-2D11-407A-BA6C-165FE9295088}" sibTransId="{8187A4C2-F675-465F-BDCD-EAF188F560AD}"/>
    <dgm:cxn modelId="{3CB9E13B-C11B-4346-8B74-FED6FAEDA561}" type="presOf" srcId="{D242EF43-0269-4E3F-B52C-CDA8BDDE6900}" destId="{222F0B81-8AE0-4B4B-90CD-EEE9D30A3643}" srcOrd="0" destOrd="0" presId="urn:microsoft.com/office/officeart/2005/8/layout/hList9"/>
    <dgm:cxn modelId="{4AC75952-4799-439A-BF19-88AFFA14927A}" srcId="{2F5BC72F-3886-4FFD-BF43-A10F4D9C7954}" destId="{4371B912-80F0-4994-9972-6D856E970F59}" srcOrd="0" destOrd="0" parTransId="{B8E2BFEC-C050-4E80-82BF-437F41231B2D}" sibTransId="{053CDAFF-93BE-44E3-84AB-DC842E7A1F8F}"/>
    <dgm:cxn modelId="{C43128D9-1AD4-4E2A-B4FD-8923B1B1BAB3}" type="presParOf" srcId="{3094A4B4-0B11-4B1C-B904-4A0439F7B0A1}" destId="{983E0D80-31F7-42C0-AAA6-0A7EDFC69543}" srcOrd="0" destOrd="0" presId="urn:microsoft.com/office/officeart/2005/8/layout/hList9"/>
    <dgm:cxn modelId="{F22F75FB-B5C5-48B6-9D13-5D4E186BAF16}" type="presParOf" srcId="{3094A4B4-0B11-4B1C-B904-4A0439F7B0A1}" destId="{2F23FAC4-0980-4A11-9E33-434EA2DEAEC5}" srcOrd="1" destOrd="0" presId="urn:microsoft.com/office/officeart/2005/8/layout/hList9"/>
    <dgm:cxn modelId="{FAAF2A09-F590-4C5B-8029-0CE0385B4EC9}" type="presParOf" srcId="{2F23FAC4-0980-4A11-9E33-434EA2DEAEC5}" destId="{50D7CC74-70DE-40DB-A062-2EA04F1E8A96}" srcOrd="0" destOrd="0" presId="urn:microsoft.com/office/officeart/2005/8/layout/hList9"/>
    <dgm:cxn modelId="{69A43AE2-C4FF-4219-BD30-70CF404DB8D3}" type="presParOf" srcId="{2F23FAC4-0980-4A11-9E33-434EA2DEAEC5}" destId="{9F7B7970-3EC0-4802-AE00-0B166086CDD2}" srcOrd="1" destOrd="0" presId="urn:microsoft.com/office/officeart/2005/8/layout/hList9"/>
    <dgm:cxn modelId="{8FE31C89-2E38-49E6-A5DC-5FD621A3E5F1}" type="presParOf" srcId="{9F7B7970-3EC0-4802-AE00-0B166086CDD2}" destId="{222F0B81-8AE0-4B4B-90CD-EEE9D30A3643}" srcOrd="0" destOrd="0" presId="urn:microsoft.com/office/officeart/2005/8/layout/hList9"/>
    <dgm:cxn modelId="{01EBA9EA-6A45-488A-BC4E-26373A7A20EB}" type="presParOf" srcId="{9F7B7970-3EC0-4802-AE00-0B166086CDD2}" destId="{C25628BA-A19C-4F7B-A000-A3527058355B}" srcOrd="1" destOrd="0" presId="urn:microsoft.com/office/officeart/2005/8/layout/hList9"/>
    <dgm:cxn modelId="{280D5B53-C4FF-4C4F-B16C-4CFBD19FCF1E}" type="presParOf" srcId="{3094A4B4-0B11-4B1C-B904-4A0439F7B0A1}" destId="{4B585F24-5E0E-4A19-9928-5A5752EDE220}" srcOrd="2" destOrd="0" presId="urn:microsoft.com/office/officeart/2005/8/layout/hList9"/>
    <dgm:cxn modelId="{6059A700-2F9F-4315-B3DD-4EE4FD661C0E}" type="presParOf" srcId="{3094A4B4-0B11-4B1C-B904-4A0439F7B0A1}" destId="{40CC8287-A53C-44A6-965F-14047BD382D8}"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2F0B81-8AE0-4B4B-90CD-EEE9D30A3643}">
      <dsp:nvSpPr>
        <dsp:cNvPr id="0" name=""/>
        <dsp:cNvSpPr/>
      </dsp:nvSpPr>
      <dsp:spPr>
        <a:xfrm>
          <a:off x="2122289" y="1413534"/>
          <a:ext cx="3973710" cy="2650465"/>
        </a:xfrm>
        <a:prstGeom prst="rect">
          <a:avLst/>
        </a:prstGeom>
        <a:blipFill rotWithShape="1">
          <a:blip xmlns:r="http://schemas.openxmlformats.org/officeDocument/2006/relationships" r:embed="rId1">
            <a:duotone>
              <a:schemeClr val="accent5">
                <a:shade val="74000"/>
                <a:satMod val="130000"/>
                <a:lumMod val="90000"/>
              </a:schemeClr>
              <a:schemeClr val="accent5">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en-GB" sz="1800" kern="1200" noProof="0" dirty="0" smtClean="0"/>
            <a:t>A software application developed with the aim of supporting the management of consular procedures, registration of persons and follow-up and administration of the information generated by consulates of Costa Rica abroad.</a:t>
          </a:r>
          <a:endParaRPr lang="en-GB" sz="1800" kern="1200" noProof="0" dirty="0"/>
        </a:p>
      </dsp:txBody>
      <dsp:txXfrm>
        <a:off x="2758082" y="1413534"/>
        <a:ext cx="3337917" cy="2650465"/>
      </dsp:txXfrm>
    </dsp:sp>
    <dsp:sp modelId="{40CC8287-A53C-44A6-965F-14047BD382D8}">
      <dsp:nvSpPr>
        <dsp:cNvPr id="0" name=""/>
        <dsp:cNvSpPr/>
      </dsp:nvSpPr>
      <dsp:spPr>
        <a:xfrm>
          <a:off x="0" y="951892"/>
          <a:ext cx="2649140" cy="264914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GB" sz="6500" kern="1200" noProof="0" dirty="0" smtClean="0"/>
            <a:t>What is it?</a:t>
          </a:r>
          <a:endParaRPr lang="en-GB" sz="6500" kern="1200" noProof="0" dirty="0"/>
        </a:p>
      </dsp:txBody>
      <dsp:txXfrm>
        <a:off x="0" y="951892"/>
        <a:ext cx="2649140" cy="26491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2F0B81-8AE0-4B4B-90CD-EEE9D30A3643}">
      <dsp:nvSpPr>
        <dsp:cNvPr id="0" name=""/>
        <dsp:cNvSpPr/>
      </dsp:nvSpPr>
      <dsp:spPr>
        <a:xfrm>
          <a:off x="2201658" y="618872"/>
          <a:ext cx="4009469" cy="3184186"/>
        </a:xfrm>
        <a:prstGeom prst="roundRect">
          <a:avLst/>
        </a:prstGeom>
        <a:blipFill rotWithShape="1">
          <a:blip xmlns:r="http://schemas.openxmlformats.org/officeDocument/2006/relationships" r:embed="rId1">
            <a:duotone>
              <a:schemeClr val="accent5">
                <a:shade val="74000"/>
                <a:satMod val="130000"/>
                <a:lumMod val="90000"/>
              </a:schemeClr>
              <a:schemeClr val="accent5">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noProof="0" dirty="0" smtClean="0"/>
            <a:t>1. Reviewing applications daily;</a:t>
          </a:r>
        </a:p>
        <a:p>
          <a:pPr lvl="0" algn="l" defTabSz="711200">
            <a:lnSpc>
              <a:spcPct val="90000"/>
            </a:lnSpc>
            <a:spcBef>
              <a:spcPct val="0"/>
            </a:spcBef>
            <a:spcAft>
              <a:spcPct val="35000"/>
            </a:spcAft>
          </a:pPr>
          <a:r>
            <a:rPr lang="en-GB" sz="1600" kern="1200" noProof="0" dirty="0" smtClean="0"/>
            <a:t>2. Processing, follow-up (change of status), monitoring; </a:t>
          </a:r>
        </a:p>
        <a:p>
          <a:pPr lvl="0" algn="l" defTabSz="711200">
            <a:lnSpc>
              <a:spcPct val="90000"/>
            </a:lnSpc>
            <a:spcBef>
              <a:spcPct val="0"/>
            </a:spcBef>
            <a:spcAft>
              <a:spcPct val="35000"/>
            </a:spcAft>
          </a:pPr>
          <a:r>
            <a:rPr lang="en-GB" sz="1600" kern="1200" noProof="0" dirty="0" smtClean="0"/>
            <a:t>3. Registration;</a:t>
          </a:r>
        </a:p>
        <a:p>
          <a:pPr lvl="0" algn="l" defTabSz="711200">
            <a:lnSpc>
              <a:spcPct val="90000"/>
            </a:lnSpc>
            <a:spcBef>
              <a:spcPct val="0"/>
            </a:spcBef>
            <a:spcAft>
              <a:spcPct val="35000"/>
            </a:spcAft>
          </a:pPr>
          <a:r>
            <a:rPr lang="en-GB" sz="1600" kern="1200" noProof="0" dirty="0" smtClean="0"/>
            <a:t>4. Appointments;</a:t>
          </a:r>
        </a:p>
        <a:p>
          <a:pPr lvl="0" algn="l" defTabSz="711200">
            <a:lnSpc>
              <a:spcPct val="90000"/>
            </a:lnSpc>
            <a:spcBef>
              <a:spcPct val="0"/>
            </a:spcBef>
            <a:spcAft>
              <a:spcPct val="35000"/>
            </a:spcAft>
          </a:pPr>
          <a:r>
            <a:rPr lang="en-GB" sz="1600" kern="1200" noProof="0" dirty="0" smtClean="0"/>
            <a:t>5. Reports.</a:t>
          </a:r>
          <a:endParaRPr lang="en-GB" sz="1600" kern="1200" noProof="0" dirty="0"/>
        </a:p>
      </dsp:txBody>
      <dsp:txXfrm>
        <a:off x="2843173" y="618872"/>
        <a:ext cx="3367954" cy="3184186"/>
      </dsp:txXfrm>
    </dsp:sp>
    <dsp:sp modelId="{40CC8287-A53C-44A6-965F-14047BD382D8}">
      <dsp:nvSpPr>
        <dsp:cNvPr id="0" name=""/>
        <dsp:cNvSpPr/>
      </dsp:nvSpPr>
      <dsp:spPr>
        <a:xfrm>
          <a:off x="95790" y="591889"/>
          <a:ext cx="2154594" cy="215459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GB" sz="2700" kern="1200" noProof="0" dirty="0" smtClean="0"/>
            <a:t>Consulates, Foreign Service Office:</a:t>
          </a:r>
          <a:endParaRPr lang="en-GB" sz="2700" kern="1200" noProof="0" dirty="0"/>
        </a:p>
      </dsp:txBody>
      <dsp:txXfrm>
        <a:off x="95790" y="591889"/>
        <a:ext cx="2154594" cy="215459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2F0B81-8AE0-4B4B-90CD-EEE9D30A3643}">
      <dsp:nvSpPr>
        <dsp:cNvPr id="0" name=""/>
        <dsp:cNvSpPr/>
      </dsp:nvSpPr>
      <dsp:spPr>
        <a:xfrm>
          <a:off x="2426344" y="512073"/>
          <a:ext cx="3851715" cy="3058903"/>
        </a:xfrm>
        <a:prstGeom prst="roundRect">
          <a:avLst/>
        </a:prstGeom>
        <a:blipFill rotWithShape="1">
          <a:blip xmlns:r="http://schemas.openxmlformats.org/officeDocument/2006/relationships" r:embed="rId1">
            <a:duotone>
              <a:schemeClr val="accent5">
                <a:shade val="74000"/>
                <a:satMod val="130000"/>
                <a:lumMod val="90000"/>
              </a:schemeClr>
              <a:schemeClr val="accent5">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noProof="0" dirty="0" smtClean="0"/>
            <a:t>1. Registration and self-creation of personal records;</a:t>
          </a:r>
        </a:p>
        <a:p>
          <a:pPr lvl="0" algn="l" defTabSz="711200">
            <a:lnSpc>
              <a:spcPct val="90000"/>
            </a:lnSpc>
            <a:spcBef>
              <a:spcPct val="0"/>
            </a:spcBef>
            <a:spcAft>
              <a:spcPct val="35000"/>
            </a:spcAft>
          </a:pPr>
          <a:r>
            <a:rPr lang="en-GB" sz="1600" kern="1200" noProof="0" dirty="0" smtClean="0"/>
            <a:t>2. Registration of persons;</a:t>
          </a:r>
        </a:p>
        <a:p>
          <a:pPr lvl="0" algn="l" defTabSz="711200">
            <a:lnSpc>
              <a:spcPct val="90000"/>
            </a:lnSpc>
            <a:spcBef>
              <a:spcPct val="0"/>
            </a:spcBef>
            <a:spcAft>
              <a:spcPct val="35000"/>
            </a:spcAft>
          </a:pPr>
          <a:r>
            <a:rPr lang="en-GB" sz="1600" kern="1200" noProof="0" dirty="0" smtClean="0"/>
            <a:t>3. Consular applications;</a:t>
          </a:r>
        </a:p>
        <a:p>
          <a:pPr lvl="0" algn="l" defTabSz="711200">
            <a:lnSpc>
              <a:spcPct val="90000"/>
            </a:lnSpc>
            <a:spcBef>
              <a:spcPct val="0"/>
            </a:spcBef>
            <a:spcAft>
              <a:spcPct val="35000"/>
            </a:spcAft>
          </a:pPr>
          <a:r>
            <a:rPr lang="en-GB" sz="1600" kern="1200" noProof="0" dirty="0" smtClean="0"/>
            <a:t>4. Requesting appointments.</a:t>
          </a:r>
        </a:p>
      </dsp:txBody>
      <dsp:txXfrm>
        <a:off x="3042618" y="512073"/>
        <a:ext cx="3235441" cy="3058903"/>
      </dsp:txXfrm>
    </dsp:sp>
    <dsp:sp modelId="{40CC8287-A53C-44A6-965F-14047BD382D8}">
      <dsp:nvSpPr>
        <dsp:cNvPr id="0" name=""/>
        <dsp:cNvSpPr/>
      </dsp:nvSpPr>
      <dsp:spPr>
        <a:xfrm>
          <a:off x="357900" y="591713"/>
          <a:ext cx="2069821" cy="206982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en-GB" sz="3100" kern="1200" noProof="0" dirty="0" smtClean="0"/>
            <a:t>Users (on the Internet):</a:t>
          </a:r>
          <a:endParaRPr lang="en-GB" sz="3100" kern="1200" noProof="0" dirty="0"/>
        </a:p>
      </dsp:txBody>
      <dsp:txXfrm>
        <a:off x="357900" y="591713"/>
        <a:ext cx="2069821" cy="2069821"/>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email">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email">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8EF394C-921A-4151-91D9-CACD399CE79E}" type="datetimeFigureOut">
              <a:rPr lang="es-CR" smtClean="0"/>
              <a:pPr/>
              <a:t>16/08/2005</a:t>
            </a:fld>
            <a:endParaRPr lang="es-CR"/>
          </a:p>
        </p:txBody>
      </p:sp>
      <p:sp>
        <p:nvSpPr>
          <p:cNvPr id="5" name="Footer Placeholder 4"/>
          <p:cNvSpPr>
            <a:spLocks noGrp="1"/>
          </p:cNvSpPr>
          <p:nvPr>
            <p:ph type="ftr" sz="quarter" idx="11"/>
          </p:nvPr>
        </p:nvSpPr>
        <p:spPr>
          <a:xfrm>
            <a:off x="1921934" y="5054602"/>
            <a:ext cx="4064860" cy="279400"/>
          </a:xfrm>
        </p:spPr>
        <p:txBody>
          <a:bodyPr/>
          <a:lstStyle/>
          <a:p>
            <a:endParaRPr lang="es-CR"/>
          </a:p>
        </p:txBody>
      </p:sp>
      <p:sp>
        <p:nvSpPr>
          <p:cNvPr id="6" name="Slide Number Placeholder 5"/>
          <p:cNvSpPr>
            <a:spLocks noGrp="1"/>
          </p:cNvSpPr>
          <p:nvPr>
            <p:ph type="sldNum" sz="quarter" idx="12"/>
          </p:nvPr>
        </p:nvSpPr>
        <p:spPr>
          <a:xfrm>
            <a:off x="6817317" y="5054602"/>
            <a:ext cx="413483" cy="279400"/>
          </a:xfrm>
        </p:spPr>
        <p:txBody>
          <a:bodyPr/>
          <a:lstStyle/>
          <a:p>
            <a:fld id="{EBF333EA-D5C7-499E-84B3-92380459342C}" type="slidenum">
              <a:rPr lang="es-CR" smtClean="0"/>
              <a:pPr/>
              <a:t>‹Nº›</a:t>
            </a:fld>
            <a:endParaRPr lang="es-C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0403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BF333EA-D5C7-499E-84B3-92380459342C}" type="slidenum">
              <a:rPr lang="es-CR" smtClean="0"/>
              <a:pPr/>
              <a:t>‹Nº›</a:t>
            </a:fld>
            <a:endParaRPr lang="es-CR"/>
          </a:p>
        </p:txBody>
      </p:sp>
    </p:spTree>
    <p:extLst>
      <p:ext uri="{BB962C8B-B14F-4D97-AF65-F5344CB8AC3E}">
        <p14:creationId xmlns:p14="http://schemas.microsoft.com/office/powerpoint/2010/main" xmlns="" val="2087154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BF333EA-D5C7-499E-84B3-92380459342C}" type="slidenum">
              <a:rPr lang="es-CR" smtClean="0"/>
              <a:pPr/>
              <a:t>‹Nº›</a:t>
            </a:fld>
            <a:endParaRPr lang="es-C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04489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BF333EA-D5C7-499E-84B3-92380459342C}" type="slidenum">
              <a:rPr lang="es-CR" smtClean="0"/>
              <a:pPr/>
              <a:t>‹Nº›</a:t>
            </a:fld>
            <a:endParaRPr lang="es-C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94962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BF333EA-D5C7-499E-84B3-92380459342C}" type="slidenum">
              <a:rPr lang="es-CR" smtClean="0"/>
              <a:pPr/>
              <a:t>‹Nº›</a:t>
            </a:fld>
            <a:endParaRPr lang="es-CR"/>
          </a:p>
        </p:txBody>
      </p:sp>
    </p:spTree>
    <p:extLst>
      <p:ext uri="{BB962C8B-B14F-4D97-AF65-F5344CB8AC3E}">
        <p14:creationId xmlns:p14="http://schemas.microsoft.com/office/powerpoint/2010/main" xmlns="" val="1412003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BF333EA-D5C7-499E-84B3-92380459342C}" type="slidenum">
              <a:rPr lang="es-CR" smtClean="0"/>
              <a:pPr/>
              <a:t>‹Nº›</a:t>
            </a:fld>
            <a:endParaRPr lang="es-C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29799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BF333EA-D5C7-499E-84B3-92380459342C}" type="slidenum">
              <a:rPr lang="es-CR" smtClean="0"/>
              <a:pPr/>
              <a:t>‹Nº›</a:t>
            </a:fld>
            <a:endParaRPr lang="es-C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81979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BF333EA-D5C7-499E-84B3-92380459342C}" type="slidenum">
              <a:rPr lang="es-CR" smtClean="0"/>
              <a:pPr/>
              <a:t>‹Nº›</a:t>
            </a:fld>
            <a:endParaRPr lang="es-C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2351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BF333EA-D5C7-499E-84B3-92380459342C}" type="slidenum">
              <a:rPr lang="es-CR" smtClean="0"/>
              <a:pPr/>
              <a:t>‹Nº›</a:t>
            </a:fld>
            <a:endParaRPr lang="es-C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3357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BF333EA-D5C7-499E-84B3-92380459342C}" type="slidenum">
              <a:rPr lang="es-CR" smtClean="0"/>
              <a:pPr/>
              <a:t>‹Nº›</a:t>
            </a:fld>
            <a:endParaRPr lang="es-CR"/>
          </a:p>
        </p:txBody>
      </p:sp>
    </p:spTree>
    <p:extLst>
      <p:ext uri="{BB962C8B-B14F-4D97-AF65-F5344CB8AC3E}">
        <p14:creationId xmlns:p14="http://schemas.microsoft.com/office/powerpoint/2010/main" xmlns="" val="22485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BF333EA-D5C7-499E-84B3-92380459342C}" type="slidenum">
              <a:rPr lang="es-CR" smtClean="0"/>
              <a:pPr/>
              <a:t>‹Nº›</a:t>
            </a:fld>
            <a:endParaRPr lang="es-C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7956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BF333EA-D5C7-499E-84B3-92380459342C}" type="slidenum">
              <a:rPr lang="es-CR" smtClean="0"/>
              <a:pPr/>
              <a:t>‹Nº›</a:t>
            </a:fld>
            <a:endParaRPr lang="es-CR"/>
          </a:p>
        </p:txBody>
      </p:sp>
    </p:spTree>
    <p:extLst>
      <p:ext uri="{BB962C8B-B14F-4D97-AF65-F5344CB8AC3E}">
        <p14:creationId xmlns:p14="http://schemas.microsoft.com/office/powerpoint/2010/main" xmlns="" val="14203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EBF333EA-D5C7-499E-84B3-92380459342C}" type="slidenum">
              <a:rPr lang="es-CR" smtClean="0"/>
              <a:pPr/>
              <a:t>‹Nº›</a:t>
            </a:fld>
            <a:endParaRPr lang="es-C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0160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EBF333EA-D5C7-499E-84B3-92380459342C}" type="slidenum">
              <a:rPr lang="es-CR" smtClean="0"/>
              <a:pPr/>
              <a:t>‹Nº›</a:t>
            </a:fld>
            <a:endParaRPr lang="es-C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2455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EBF333EA-D5C7-499E-84B3-92380459342C}" type="slidenum">
              <a:rPr lang="es-CR" smtClean="0"/>
              <a:pPr/>
              <a:t>‹Nº›</a:t>
            </a:fld>
            <a:endParaRPr lang="es-CR"/>
          </a:p>
        </p:txBody>
      </p:sp>
    </p:spTree>
    <p:extLst>
      <p:ext uri="{BB962C8B-B14F-4D97-AF65-F5344CB8AC3E}">
        <p14:creationId xmlns:p14="http://schemas.microsoft.com/office/powerpoint/2010/main" xmlns="" val="32510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BF333EA-D5C7-499E-84B3-92380459342C}" type="slidenum">
              <a:rPr lang="es-CR" smtClean="0"/>
              <a:pPr/>
              <a:t>‹Nº›</a:t>
            </a:fld>
            <a:endParaRPr lang="es-C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2757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EF394C-921A-4151-91D9-CACD399CE79E}" type="datetimeFigureOut">
              <a:rPr lang="es-CR" smtClean="0"/>
              <a:pPr/>
              <a:t>16/08/2005</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BF333EA-D5C7-499E-84B3-92380459342C}" type="slidenum">
              <a:rPr lang="es-CR" smtClean="0"/>
              <a:pPr/>
              <a:t>‹Nº›</a:t>
            </a:fld>
            <a:endParaRPr lang="es-CR"/>
          </a:p>
        </p:txBody>
      </p:sp>
    </p:spTree>
    <p:extLst>
      <p:ext uri="{BB962C8B-B14F-4D97-AF65-F5344CB8AC3E}">
        <p14:creationId xmlns:p14="http://schemas.microsoft.com/office/powerpoint/2010/main" xmlns="" val="137553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xmlns="" val="0"/>
                </a:ext>
              </a:extLst>
            </a:blip>
            <a:srcRect/>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xmlns="" val="0"/>
                </a:ext>
              </a:extLst>
            </a:blip>
            <a:srcRect/>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EF394C-921A-4151-91D9-CACD399CE79E}" type="datetimeFigureOut">
              <a:rPr lang="es-CR" smtClean="0"/>
              <a:pPr/>
              <a:t>16/08/2005</a:t>
            </a:fld>
            <a:endParaRPr lang="es-C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F333EA-D5C7-499E-84B3-92380459342C}" type="slidenum">
              <a:rPr lang="es-CR" smtClean="0"/>
              <a:pPr/>
              <a:t>‹Nº›</a:t>
            </a:fld>
            <a:endParaRPr lang="es-CR"/>
          </a:p>
        </p:txBody>
      </p:sp>
    </p:spTree>
    <p:extLst>
      <p:ext uri="{BB962C8B-B14F-4D97-AF65-F5344CB8AC3E}">
        <p14:creationId xmlns:p14="http://schemas.microsoft.com/office/powerpoint/2010/main" xmlns="" val="2513064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9144000" cy="6857999"/>
          </a:xfrm>
          <a:prstGeom prst="rect">
            <a:avLst/>
          </a:prstGeom>
        </p:spPr>
      </p:pic>
      <p:sp>
        <p:nvSpPr>
          <p:cNvPr id="5" name="CuadroTexto 4"/>
          <p:cNvSpPr txBox="1"/>
          <p:nvPr/>
        </p:nvSpPr>
        <p:spPr>
          <a:xfrm>
            <a:off x="2339752" y="260648"/>
            <a:ext cx="6552728" cy="1077218"/>
          </a:xfrm>
          <a:prstGeom prst="rect">
            <a:avLst/>
          </a:prstGeom>
          <a:noFill/>
        </p:spPr>
        <p:txBody>
          <a:bodyPr wrap="square" rtlCol="0">
            <a:spAutoFit/>
          </a:bodyPr>
          <a:lstStyle/>
          <a:p>
            <a:pPr algn="ctr"/>
            <a:r>
              <a:rPr lang="en-GB" sz="3200" dirty="0" smtClean="0">
                <a:solidFill>
                  <a:schemeClr val="accent1">
                    <a:lumMod val="40000"/>
                    <a:lumOff val="60000"/>
                  </a:schemeClr>
                </a:solidFill>
              </a:rPr>
              <a:t>MINISTRY OF FOREIGN AFFAIRS AND CULT OF COSTA RICA</a:t>
            </a:r>
            <a:endParaRPr lang="en-GB" sz="3200" dirty="0">
              <a:solidFill>
                <a:schemeClr val="accent1">
                  <a:lumMod val="40000"/>
                  <a:lumOff val="60000"/>
                </a:schemeClr>
              </a:solidFill>
            </a:endParaRPr>
          </a:p>
        </p:txBody>
      </p:sp>
    </p:spTree>
    <p:extLst>
      <p:ext uri="{BB962C8B-B14F-4D97-AF65-F5344CB8AC3E}">
        <p14:creationId xmlns:p14="http://schemas.microsoft.com/office/powerpoint/2010/main" xmlns="" val="3488765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11560" y="548680"/>
            <a:ext cx="7632848" cy="5256584"/>
          </a:xfrm>
          <a:prstGeom prst="rect">
            <a:avLst/>
          </a:prstGeom>
        </p:spPr>
      </p:pic>
    </p:spTree>
    <p:extLst>
      <p:ext uri="{BB962C8B-B14F-4D97-AF65-F5344CB8AC3E}">
        <p14:creationId xmlns:p14="http://schemas.microsoft.com/office/powerpoint/2010/main" xmlns="" val="3158451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43608" y="908720"/>
            <a:ext cx="7272808" cy="5040560"/>
          </a:xfrm>
          <a:prstGeom prst="rect">
            <a:avLst/>
          </a:prstGeom>
        </p:spPr>
      </p:pic>
    </p:spTree>
    <p:extLst>
      <p:ext uri="{BB962C8B-B14F-4D97-AF65-F5344CB8AC3E}">
        <p14:creationId xmlns:p14="http://schemas.microsoft.com/office/powerpoint/2010/main" xmlns="" val="2295645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smtClean="0"/>
              <a:t>Action Protocol for Consuls on Repatriation of Costa Ricans Abroad</a:t>
            </a:r>
            <a:endParaRPr lang="en-GB" dirty="0"/>
          </a:p>
        </p:txBody>
      </p:sp>
      <p:sp>
        <p:nvSpPr>
          <p:cNvPr id="3" name="Marcador de contenido 2"/>
          <p:cNvSpPr>
            <a:spLocks noGrp="1"/>
          </p:cNvSpPr>
          <p:nvPr>
            <p:ph idx="1"/>
          </p:nvPr>
        </p:nvSpPr>
        <p:spPr/>
        <p:txBody>
          <a:bodyPr>
            <a:normAutofit/>
          </a:bodyPr>
          <a:lstStyle/>
          <a:p>
            <a:pPr algn="just"/>
            <a:r>
              <a:rPr lang="en-GB" dirty="0" smtClean="0"/>
              <a:t> General Migration and Immigration Law, Article 13, </a:t>
            </a:r>
            <a:r>
              <a:rPr lang="en-GB" dirty="0"/>
              <a:t>P</a:t>
            </a:r>
            <a:r>
              <a:rPr lang="en-GB" dirty="0" smtClean="0"/>
              <a:t>aragraph 34): </a:t>
            </a:r>
            <a:r>
              <a:rPr lang="en-GB" i="1" dirty="0" smtClean="0"/>
              <a:t>To repatriate Costa Ricans who are abroad when it is required for humanitarian reasons. In addition, to repatriate Costa Ricans declared dead abroad, provided that the families are unable to cover the costs of transport of the mortal remains due to extreme circumstances of need. In both cases, this should be based on a founded resolution. </a:t>
            </a:r>
            <a:endParaRPr lang="en-GB" i="1" dirty="0"/>
          </a:p>
        </p:txBody>
      </p:sp>
    </p:spTree>
    <p:extLst>
      <p:ext uri="{BB962C8B-B14F-4D97-AF65-F5344CB8AC3E}">
        <p14:creationId xmlns:p14="http://schemas.microsoft.com/office/powerpoint/2010/main" xmlns="" val="4200588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6866" y="836712"/>
            <a:ext cx="6798734" cy="1303867"/>
          </a:xfrm>
        </p:spPr>
        <p:txBody>
          <a:bodyPr/>
          <a:lstStyle/>
          <a:p>
            <a:r>
              <a:rPr lang="en-GB" dirty="0" smtClean="0"/>
              <a:t>Characteristics</a:t>
            </a:r>
            <a:endParaRPr lang="en-GB" dirty="0"/>
          </a:p>
        </p:txBody>
      </p:sp>
      <p:sp>
        <p:nvSpPr>
          <p:cNvPr id="3" name="Marcador de contenido 2"/>
          <p:cNvSpPr>
            <a:spLocks noGrp="1"/>
          </p:cNvSpPr>
          <p:nvPr>
            <p:ph idx="1"/>
          </p:nvPr>
        </p:nvSpPr>
        <p:spPr>
          <a:xfrm>
            <a:off x="1176866" y="2420888"/>
            <a:ext cx="6798736" cy="3744416"/>
          </a:xfrm>
        </p:spPr>
        <p:txBody>
          <a:bodyPr>
            <a:normAutofit fontScale="70000" lnSpcReduction="20000"/>
          </a:bodyPr>
          <a:lstStyle/>
          <a:p>
            <a:pPr algn="just"/>
            <a:r>
              <a:rPr lang="en-GB" dirty="0" smtClean="0">
                <a:solidFill>
                  <a:schemeClr val="tx1"/>
                </a:solidFill>
              </a:rPr>
              <a:t>A Trust Fund with the Bank of Costa Rica;</a:t>
            </a:r>
          </a:p>
          <a:p>
            <a:pPr algn="just"/>
            <a:r>
              <a:rPr lang="en-GB" dirty="0" smtClean="0">
                <a:solidFill>
                  <a:schemeClr val="tx1"/>
                </a:solidFill>
              </a:rPr>
              <a:t>Financed through the Social Fund for Migration ($30 renewal or first time for residence)</a:t>
            </a:r>
            <a:r>
              <a:rPr lang="en-GB" dirty="0">
                <a:solidFill>
                  <a:schemeClr val="tx1"/>
                </a:solidFill>
              </a:rPr>
              <a:t>;</a:t>
            </a:r>
            <a:endParaRPr lang="en-GB" dirty="0" smtClean="0">
              <a:solidFill>
                <a:schemeClr val="tx1"/>
              </a:solidFill>
            </a:endParaRPr>
          </a:p>
          <a:p>
            <a:pPr algn="just"/>
            <a:r>
              <a:rPr lang="en-GB" dirty="0" smtClean="0">
                <a:solidFill>
                  <a:schemeClr val="tx1"/>
                </a:solidFill>
              </a:rPr>
              <a:t>The Comprehensive Migration Policy of Costa Rica establishes among its objectives “</a:t>
            </a:r>
            <a:r>
              <a:rPr lang="en-GB" i="1" dirty="0" smtClean="0">
                <a:solidFill>
                  <a:schemeClr val="tx1"/>
                </a:solidFill>
              </a:rPr>
              <a:t>to expedite the processing of requests by Costa Ricans at the consular offices, simplifying procedures and improving inter-institutional coordination”;</a:t>
            </a:r>
            <a:endParaRPr lang="en-GB" dirty="0" smtClean="0">
              <a:solidFill>
                <a:schemeClr val="tx1"/>
              </a:solidFill>
            </a:endParaRPr>
          </a:p>
          <a:p>
            <a:pPr algn="just"/>
            <a:r>
              <a:rPr lang="en-GB" dirty="0" smtClean="0">
                <a:solidFill>
                  <a:schemeClr val="tx1"/>
                </a:solidFill>
              </a:rPr>
              <a:t>And, consequently, “</a:t>
            </a:r>
            <a:r>
              <a:rPr lang="en-GB" i="1" dirty="0" smtClean="0">
                <a:solidFill>
                  <a:schemeClr val="tx1"/>
                </a:solidFill>
              </a:rPr>
              <a:t>to develop manuals and protocols in accessible formats to facilitate the voluntary return of Costa Ricans to the country; [the manuals and protocols] should include information on: moving, recognition of studies, employment, health insurance, payment of taxes, repatriation, and repatriation of deceased persons.”</a:t>
            </a:r>
          </a:p>
          <a:p>
            <a:pPr algn="just"/>
            <a:r>
              <a:rPr lang="en-GB" dirty="0" smtClean="0">
                <a:solidFill>
                  <a:schemeClr val="tx1"/>
                </a:solidFill>
              </a:rPr>
              <a:t>General Office of Migration </a:t>
            </a:r>
            <a:r>
              <a:rPr lang="en-GB" smtClean="0">
                <a:solidFill>
                  <a:schemeClr val="tx1"/>
                </a:solidFill>
              </a:rPr>
              <a:t>and Immigration and </a:t>
            </a:r>
            <a:r>
              <a:rPr lang="en-GB" dirty="0" smtClean="0">
                <a:solidFill>
                  <a:schemeClr val="tx1"/>
                </a:solidFill>
              </a:rPr>
              <a:t>Ministry of Foreign Affairs and Cult (</a:t>
            </a:r>
            <a:r>
              <a:rPr lang="en-GB" smtClean="0">
                <a:solidFill>
                  <a:schemeClr val="tx1"/>
                </a:solidFill>
              </a:rPr>
              <a:t>DGME-MREC</a:t>
            </a:r>
            <a:r>
              <a:rPr lang="en-GB" dirty="0" smtClean="0">
                <a:solidFill>
                  <a:schemeClr val="tx1"/>
                </a:solidFill>
              </a:rPr>
              <a:t>), with collaboration from IOM;</a:t>
            </a:r>
          </a:p>
          <a:p>
            <a:r>
              <a:rPr lang="en-GB" dirty="0" smtClean="0">
                <a:solidFill>
                  <a:schemeClr val="tx1"/>
                </a:solidFill>
              </a:rPr>
              <a:t>Based on profiles. </a:t>
            </a:r>
          </a:p>
          <a:p>
            <a:pPr algn="just"/>
            <a:endParaRPr lang="en-GB" dirty="0" smtClean="0"/>
          </a:p>
        </p:txBody>
      </p:sp>
    </p:spTree>
    <p:extLst>
      <p:ext uri="{BB962C8B-B14F-4D97-AF65-F5344CB8AC3E}">
        <p14:creationId xmlns:p14="http://schemas.microsoft.com/office/powerpoint/2010/main" xmlns="" val="1919645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9244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smtClean="0"/>
              <a:t>Efforts of the Consular Department</a:t>
            </a:r>
            <a:endParaRPr lang="en-GB" dirty="0"/>
          </a:p>
        </p:txBody>
      </p:sp>
      <p:sp>
        <p:nvSpPr>
          <p:cNvPr id="4" name="Marcador de contenido 3"/>
          <p:cNvSpPr>
            <a:spLocks noGrp="1"/>
          </p:cNvSpPr>
          <p:nvPr>
            <p:ph sz="half" idx="2"/>
          </p:nvPr>
        </p:nvSpPr>
        <p:spPr/>
        <p:txBody>
          <a:bodyPr>
            <a:normAutofit/>
          </a:bodyPr>
          <a:lstStyle/>
          <a:p>
            <a:r>
              <a:rPr lang="en-GB" sz="2400" dirty="0" smtClean="0"/>
              <a:t>Action Protocol for Consuls on Repatriation of Costa Ricans Abroad</a:t>
            </a:r>
          </a:p>
          <a:p>
            <a:endParaRPr lang="en-GB" dirty="0"/>
          </a:p>
        </p:txBody>
      </p:sp>
      <p:sp>
        <p:nvSpPr>
          <p:cNvPr id="6" name="Marcador de contenido 5"/>
          <p:cNvSpPr>
            <a:spLocks noGrp="1"/>
          </p:cNvSpPr>
          <p:nvPr>
            <p:ph sz="quarter" idx="4"/>
          </p:nvPr>
        </p:nvSpPr>
        <p:spPr/>
        <p:txBody>
          <a:bodyPr>
            <a:normAutofit/>
          </a:bodyPr>
          <a:lstStyle/>
          <a:p>
            <a:r>
              <a:rPr lang="en-GB" sz="2800" dirty="0" smtClean="0"/>
              <a:t>Management System of the Foreign Service Office</a:t>
            </a:r>
          </a:p>
          <a:p>
            <a:endParaRPr lang="en-GB" dirty="0"/>
          </a:p>
        </p:txBody>
      </p:sp>
    </p:spTree>
    <p:extLst>
      <p:ext uri="{BB962C8B-B14F-4D97-AF65-F5344CB8AC3E}">
        <p14:creationId xmlns:p14="http://schemas.microsoft.com/office/powerpoint/2010/main" xmlns="" val="1197582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332656"/>
            <a:ext cx="7772400" cy="1780108"/>
          </a:xfrm>
        </p:spPr>
        <p:txBody>
          <a:bodyPr>
            <a:normAutofit fontScale="90000"/>
          </a:bodyPr>
          <a:lstStyle/>
          <a:p>
            <a:pPr algn="ctr"/>
            <a:r>
              <a:rPr lang="en-GB" dirty="0" smtClean="0"/>
              <a:t>Management System of the Foreign Service Office –</a:t>
            </a:r>
            <a:br>
              <a:rPr lang="en-GB" dirty="0" smtClean="0"/>
            </a:br>
            <a:r>
              <a:rPr lang="en-GB" dirty="0" smtClean="0"/>
              <a:t>Conceptual Level</a:t>
            </a:r>
            <a:endParaRPr lang="en-GB" dirty="0"/>
          </a:p>
        </p:txBody>
      </p:sp>
      <p:sp>
        <p:nvSpPr>
          <p:cNvPr id="3" name="2 Subtítulo"/>
          <p:cNvSpPr>
            <a:spLocks noGrp="1"/>
          </p:cNvSpPr>
          <p:nvPr>
            <p:ph type="subTitle" idx="1"/>
          </p:nvPr>
        </p:nvSpPr>
        <p:spPr/>
        <p:txBody>
          <a:bodyPr/>
          <a:lstStyle/>
          <a:p>
            <a:endParaRPr lang="en-GB" dirty="0"/>
          </a:p>
        </p:txBody>
      </p:sp>
      <p:graphicFrame>
        <p:nvGraphicFramePr>
          <p:cNvPr id="6" name="5 Diagrama"/>
          <p:cNvGraphicFramePr/>
          <p:nvPr>
            <p:extLst>
              <p:ext uri="{D42A27DB-BD31-4B8C-83A1-F6EECF244321}">
                <p14:modId xmlns:p14="http://schemas.microsoft.com/office/powerpoint/2010/main" xmlns="" val="4991472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52610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280740"/>
            <a:ext cx="7772400" cy="1780108"/>
          </a:xfrm>
        </p:spPr>
        <p:txBody>
          <a:bodyPr>
            <a:normAutofit fontScale="90000"/>
          </a:bodyPr>
          <a:lstStyle/>
          <a:p>
            <a:r>
              <a:rPr lang="en-GB" dirty="0" smtClean="0"/>
              <a:t>Management </a:t>
            </a:r>
            <a:r>
              <a:rPr lang="en-GB" dirty="0"/>
              <a:t>System of the </a:t>
            </a:r>
            <a:r>
              <a:rPr lang="en-GB" dirty="0" smtClean="0"/>
              <a:t>Foreign Service Office –</a:t>
            </a:r>
            <a:br>
              <a:rPr lang="en-GB" dirty="0" smtClean="0"/>
            </a:br>
            <a:r>
              <a:rPr lang="en-GB" dirty="0" smtClean="0"/>
              <a:t>Administrative Perspective</a:t>
            </a:r>
            <a:endParaRPr lang="en-GB" dirty="0"/>
          </a:p>
        </p:txBody>
      </p:sp>
      <p:sp>
        <p:nvSpPr>
          <p:cNvPr id="3" name="2 Subtítulo"/>
          <p:cNvSpPr>
            <a:spLocks noGrp="1"/>
          </p:cNvSpPr>
          <p:nvPr>
            <p:ph type="subTitle" idx="1"/>
          </p:nvPr>
        </p:nvSpPr>
        <p:spPr/>
        <p:txBody>
          <a:bodyPr/>
          <a:lstStyle/>
          <a:p>
            <a:endParaRPr lang="en-GB" dirty="0"/>
          </a:p>
        </p:txBody>
      </p:sp>
      <p:graphicFrame>
        <p:nvGraphicFramePr>
          <p:cNvPr id="6" name="5 Diagrama"/>
          <p:cNvGraphicFramePr/>
          <p:nvPr>
            <p:extLst>
              <p:ext uri="{D42A27DB-BD31-4B8C-83A1-F6EECF244321}">
                <p14:modId xmlns:p14="http://schemas.microsoft.com/office/powerpoint/2010/main" xmlns="" val="2491450142"/>
              </p:ext>
            </p:extLst>
          </p:nvPr>
        </p:nvGraphicFramePr>
        <p:xfrm>
          <a:off x="1524000" y="1541016"/>
          <a:ext cx="6432376"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03074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280740"/>
            <a:ext cx="7772400" cy="1780108"/>
          </a:xfrm>
        </p:spPr>
        <p:txBody>
          <a:bodyPr>
            <a:normAutofit fontScale="90000"/>
          </a:bodyPr>
          <a:lstStyle/>
          <a:p>
            <a:r>
              <a:rPr lang="en-GB" dirty="0"/>
              <a:t>Management System of the Foreign Service Office </a:t>
            </a:r>
            <a:r>
              <a:rPr lang="en-GB" dirty="0" smtClean="0"/>
              <a:t>–</a:t>
            </a:r>
            <a:br>
              <a:rPr lang="en-GB" dirty="0" smtClean="0"/>
            </a:br>
            <a:r>
              <a:rPr lang="en-GB" dirty="0" smtClean="0"/>
              <a:t>User’s Perspective</a:t>
            </a:r>
            <a:endParaRPr lang="en-GB" dirty="0"/>
          </a:p>
        </p:txBody>
      </p:sp>
      <p:sp>
        <p:nvSpPr>
          <p:cNvPr id="3" name="2 Subtítulo"/>
          <p:cNvSpPr>
            <a:spLocks noGrp="1"/>
          </p:cNvSpPr>
          <p:nvPr>
            <p:ph type="subTitle" idx="1"/>
          </p:nvPr>
        </p:nvSpPr>
        <p:spPr/>
        <p:txBody>
          <a:bodyPr/>
          <a:lstStyle/>
          <a:p>
            <a:endParaRPr lang="en-GB" dirty="0"/>
          </a:p>
        </p:txBody>
      </p:sp>
      <p:graphicFrame>
        <p:nvGraphicFramePr>
          <p:cNvPr id="6" name="5 Diagrama"/>
          <p:cNvGraphicFramePr/>
          <p:nvPr>
            <p:extLst>
              <p:ext uri="{D42A27DB-BD31-4B8C-83A1-F6EECF244321}">
                <p14:modId xmlns:p14="http://schemas.microsoft.com/office/powerpoint/2010/main" xmlns="" val="765190890"/>
              </p:ext>
            </p:extLst>
          </p:nvPr>
        </p:nvGraphicFramePr>
        <p:xfrm>
          <a:off x="1281572" y="1628800"/>
          <a:ext cx="660279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49598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39552" y="620688"/>
            <a:ext cx="8161987" cy="1296144"/>
          </a:xfrm>
          <a:prstGeom prst="rect">
            <a:avLst/>
          </a:prstGeom>
        </p:spPr>
      </p:pic>
      <p:pic>
        <p:nvPicPr>
          <p:cNvPr id="3" name="Imagen 2"/>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39552" y="2780928"/>
            <a:ext cx="7776864" cy="3323515"/>
          </a:xfrm>
          <a:prstGeom prst="rect">
            <a:avLst/>
          </a:prstGeom>
        </p:spPr>
      </p:pic>
    </p:spTree>
    <p:extLst>
      <p:ext uri="{BB962C8B-B14F-4D97-AF65-F5344CB8AC3E}">
        <p14:creationId xmlns:p14="http://schemas.microsoft.com/office/powerpoint/2010/main" xmlns="" val="2242843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67544" y="620688"/>
            <a:ext cx="8280920" cy="1982965"/>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43608" y="3068960"/>
            <a:ext cx="5819775" cy="2962275"/>
          </a:xfrm>
          <a:prstGeom prst="rect">
            <a:avLst/>
          </a:prstGeom>
        </p:spPr>
      </p:pic>
    </p:spTree>
    <p:extLst>
      <p:ext uri="{BB962C8B-B14F-4D97-AF65-F5344CB8AC3E}">
        <p14:creationId xmlns:p14="http://schemas.microsoft.com/office/powerpoint/2010/main" xmlns="" val="345350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67544" y="548680"/>
            <a:ext cx="5184576" cy="3960440"/>
          </a:xfrm>
          <a:prstGeom prst="rect">
            <a:avLst/>
          </a:prstGeom>
        </p:spPr>
      </p:pic>
      <p:pic>
        <p:nvPicPr>
          <p:cNvPr id="8" name="Imagen 7"/>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067944" y="2923207"/>
            <a:ext cx="4536504" cy="3314105"/>
          </a:xfrm>
          <a:prstGeom prst="rect">
            <a:avLst/>
          </a:prstGeom>
        </p:spPr>
      </p:pic>
    </p:spTree>
    <p:extLst>
      <p:ext uri="{BB962C8B-B14F-4D97-AF65-F5344CB8AC3E}">
        <p14:creationId xmlns:p14="http://schemas.microsoft.com/office/powerpoint/2010/main" xmlns="" val="168909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11560" y="548680"/>
            <a:ext cx="8136904" cy="5112568"/>
          </a:xfrm>
          <a:prstGeom prst="rect">
            <a:avLst/>
          </a:prstGeom>
        </p:spPr>
      </p:pic>
    </p:spTree>
    <p:extLst>
      <p:ext uri="{BB962C8B-B14F-4D97-AF65-F5344CB8AC3E}">
        <p14:creationId xmlns:p14="http://schemas.microsoft.com/office/powerpoint/2010/main" xmlns="" val="779964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2097</TotalTime>
  <Words>388</Words>
  <Application>Microsoft Office PowerPoint</Application>
  <PresentationFormat>Presentación en pantalla (4:3)</PresentationFormat>
  <Paragraphs>29</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Orgánico</vt:lpstr>
      <vt:lpstr>Diapositiva 1</vt:lpstr>
      <vt:lpstr>Efforts of the Consular Department</vt:lpstr>
      <vt:lpstr>Management System of the Foreign Service Office – Conceptual Level</vt:lpstr>
      <vt:lpstr>Management System of the Foreign Service Office – Administrative Perspective</vt:lpstr>
      <vt:lpstr>Management System of the Foreign Service Office – User’s Perspective</vt:lpstr>
      <vt:lpstr>Diapositiva 6</vt:lpstr>
      <vt:lpstr>Diapositiva 7</vt:lpstr>
      <vt:lpstr>Diapositiva 8</vt:lpstr>
      <vt:lpstr>Diapositiva 9</vt:lpstr>
      <vt:lpstr>Diapositiva 10</vt:lpstr>
      <vt:lpstr>Diapositiva 11</vt:lpstr>
      <vt:lpstr>Action Protocol for Consuls on Repatriation of Costa Ricans Abroad</vt:lpstr>
      <vt:lpstr>Characteristics</vt:lpstr>
      <vt:lpstr>Diapositiva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Mariano Vargas Elizondo</dc:creator>
  <cp:lastModifiedBy>IT</cp:lastModifiedBy>
  <cp:revision>56</cp:revision>
  <dcterms:created xsi:type="dcterms:W3CDTF">2015-12-14T17:13:33Z</dcterms:created>
  <dcterms:modified xsi:type="dcterms:W3CDTF">2005-08-16T19:57:00Z</dcterms:modified>
</cp:coreProperties>
</file>