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3" r:id="rId2"/>
    <p:sldId id="264" r:id="rId3"/>
    <p:sldId id="257" r:id="rId4"/>
    <p:sldId id="259" r:id="rId5"/>
    <p:sldId id="260" r:id="rId6"/>
    <p:sldId id="272" r:id="rId7"/>
    <p:sldId id="268" r:id="rId8"/>
    <p:sldId id="269" r:id="rId9"/>
    <p:sldId id="270" r:id="rId10"/>
    <p:sldId id="271" r:id="rId11"/>
    <p:sldId id="27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BC72F-3886-4FFD-BF43-A10F4D9C79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371B912-80F0-4994-9972-6D856E970F59}">
      <dgm:prSet phldrT="[Texto]"/>
      <dgm:spPr/>
      <dgm:t>
        <a:bodyPr/>
        <a:lstStyle/>
        <a:p>
          <a:r>
            <a:rPr lang="es-MX" dirty="0" smtClean="0"/>
            <a:t>Qué es ?:</a:t>
          </a:r>
          <a:endParaRPr lang="es-CR" dirty="0"/>
        </a:p>
      </dgm:t>
    </dgm:pt>
    <dgm:pt modelId="{B8E2BFEC-C050-4E80-82BF-437F41231B2D}" type="parTrans" cxnId="{4AC75952-4799-439A-BF19-88AFFA14927A}">
      <dgm:prSet/>
      <dgm:spPr/>
      <dgm:t>
        <a:bodyPr/>
        <a:lstStyle/>
        <a:p>
          <a:endParaRPr lang="es-CR"/>
        </a:p>
      </dgm:t>
    </dgm:pt>
    <dgm:pt modelId="{053CDAFF-93BE-44E3-84AB-DC842E7A1F8F}" type="sibTrans" cxnId="{4AC75952-4799-439A-BF19-88AFFA14927A}">
      <dgm:prSet/>
      <dgm:spPr/>
      <dgm:t>
        <a:bodyPr/>
        <a:lstStyle/>
        <a:p>
          <a:endParaRPr lang="es-CR"/>
        </a:p>
      </dgm:t>
    </dgm:pt>
    <dgm:pt modelId="{E812218F-2E82-4455-84F7-4DDB5ED27C5B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800" dirty="0" smtClean="0"/>
            <a:t>Es una Aplicación de Software desarrollada con el fin de colaborar con la Gestión de Trámites Consulares, Empadronamiento de personas, y el Seguimiento y Administración de la información generada en los Consulados de Costa Rica en el Exterior.</a:t>
          </a:r>
          <a:endParaRPr lang="es-CR" sz="1800" dirty="0"/>
        </a:p>
      </dgm:t>
    </dgm:pt>
    <dgm:pt modelId="{1EE703BE-2BE5-478F-9981-1AF462FBB1BC}" type="parTrans" cxnId="{D57D96C1-0CF5-4AED-AA83-5CBB2C47D079}">
      <dgm:prSet/>
      <dgm:spPr/>
      <dgm:t>
        <a:bodyPr/>
        <a:lstStyle/>
        <a:p>
          <a:endParaRPr lang="es-CR"/>
        </a:p>
      </dgm:t>
    </dgm:pt>
    <dgm:pt modelId="{9968C3B5-A831-4913-94F1-596705F7F77E}" type="sibTrans" cxnId="{D57D96C1-0CF5-4AED-AA83-5CBB2C47D079}">
      <dgm:prSet/>
      <dgm:spPr/>
      <dgm:t>
        <a:bodyPr/>
        <a:lstStyle/>
        <a:p>
          <a:endParaRPr lang="es-CR"/>
        </a:p>
      </dgm:t>
    </dgm:pt>
    <dgm:pt modelId="{3094A4B4-0B11-4B1C-B904-4A0439F7B0A1}" type="pres">
      <dgm:prSet presAssocID="{2F5BC72F-3886-4FFD-BF43-A10F4D9C795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983E0D80-31F7-42C0-AAA6-0A7EDFC69543}" type="pres">
      <dgm:prSet presAssocID="{4371B912-80F0-4994-9972-6D856E970F59}" presName="posSpace" presStyleCnt="0"/>
      <dgm:spPr/>
    </dgm:pt>
    <dgm:pt modelId="{2F23FAC4-0980-4A11-9E33-434EA2DEAEC5}" type="pres">
      <dgm:prSet presAssocID="{4371B912-80F0-4994-9972-6D856E970F59}" presName="vertFlow" presStyleCnt="0"/>
      <dgm:spPr/>
    </dgm:pt>
    <dgm:pt modelId="{50D7CC74-70DE-40DB-A062-2EA04F1E8A96}" type="pres">
      <dgm:prSet presAssocID="{4371B912-80F0-4994-9972-6D856E970F59}" presName="topSpace" presStyleCnt="0"/>
      <dgm:spPr/>
    </dgm:pt>
    <dgm:pt modelId="{9F7B7970-3EC0-4802-AE00-0B166086CDD2}" type="pres">
      <dgm:prSet presAssocID="{4371B912-80F0-4994-9972-6D856E970F59}" presName="firstComp" presStyleCnt="0"/>
      <dgm:spPr/>
    </dgm:pt>
    <dgm:pt modelId="{222F0B81-8AE0-4B4B-90CD-EEE9D30A3643}" type="pres">
      <dgm:prSet presAssocID="{4371B912-80F0-4994-9972-6D856E970F59}" presName="firstChild" presStyleLbl="bgAccFollowNode1" presStyleIdx="0" presStyleCnt="1" custLinFactNeighborX="17897" custLinFactNeighborY="24576"/>
      <dgm:spPr/>
      <dgm:t>
        <a:bodyPr/>
        <a:lstStyle/>
        <a:p>
          <a:endParaRPr lang="es-CR"/>
        </a:p>
      </dgm:t>
    </dgm:pt>
    <dgm:pt modelId="{C25628BA-A19C-4F7B-A000-A3527058355B}" type="pres">
      <dgm:prSet presAssocID="{4371B912-80F0-4994-9972-6D856E970F5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585F24-5E0E-4A19-9928-5A5752EDE220}" type="pres">
      <dgm:prSet presAssocID="{4371B912-80F0-4994-9972-6D856E970F59}" presName="negSpace" presStyleCnt="0"/>
      <dgm:spPr/>
    </dgm:pt>
    <dgm:pt modelId="{40CC8287-A53C-44A6-965F-14047BD382D8}" type="pres">
      <dgm:prSet presAssocID="{4371B912-80F0-4994-9972-6D856E970F59}" presName="circle" presStyleLbl="node1" presStyleIdx="0" presStyleCnt="1" custLinFactNeighborX="-818" custLinFactNeighborY="29253"/>
      <dgm:spPr/>
      <dgm:t>
        <a:bodyPr/>
        <a:lstStyle/>
        <a:p>
          <a:endParaRPr lang="es-CR"/>
        </a:p>
      </dgm:t>
    </dgm:pt>
  </dgm:ptLst>
  <dgm:cxnLst>
    <dgm:cxn modelId="{C38FD5E0-404E-4597-BCA0-F8D3483F23BD}" type="presOf" srcId="{E812218F-2E82-4455-84F7-4DDB5ED27C5B}" destId="{C25628BA-A19C-4F7B-A000-A3527058355B}" srcOrd="1" destOrd="0" presId="urn:microsoft.com/office/officeart/2005/8/layout/hList9"/>
    <dgm:cxn modelId="{73289760-1446-4C10-86B2-8C7EB4C8E4F0}" type="presOf" srcId="{E812218F-2E82-4455-84F7-4DDB5ED27C5B}" destId="{222F0B81-8AE0-4B4B-90CD-EEE9D30A3643}" srcOrd="0" destOrd="0" presId="urn:microsoft.com/office/officeart/2005/8/layout/hList9"/>
    <dgm:cxn modelId="{3C97898E-0EDC-478B-BB7A-BB761F9364C3}" type="presOf" srcId="{4371B912-80F0-4994-9972-6D856E970F59}" destId="{40CC8287-A53C-44A6-965F-14047BD382D8}" srcOrd="0" destOrd="0" presId="urn:microsoft.com/office/officeart/2005/8/layout/hList9"/>
    <dgm:cxn modelId="{AF2CF0E4-8B59-4D1A-9020-C769A6C7DE0A}" type="presOf" srcId="{2F5BC72F-3886-4FFD-BF43-A10F4D9C7954}" destId="{3094A4B4-0B11-4B1C-B904-4A0439F7B0A1}" srcOrd="0" destOrd="0" presId="urn:microsoft.com/office/officeart/2005/8/layout/hList9"/>
    <dgm:cxn modelId="{4AC75952-4799-439A-BF19-88AFFA14927A}" srcId="{2F5BC72F-3886-4FFD-BF43-A10F4D9C7954}" destId="{4371B912-80F0-4994-9972-6D856E970F59}" srcOrd="0" destOrd="0" parTransId="{B8E2BFEC-C050-4E80-82BF-437F41231B2D}" sibTransId="{053CDAFF-93BE-44E3-84AB-DC842E7A1F8F}"/>
    <dgm:cxn modelId="{D57D96C1-0CF5-4AED-AA83-5CBB2C47D079}" srcId="{4371B912-80F0-4994-9972-6D856E970F59}" destId="{E812218F-2E82-4455-84F7-4DDB5ED27C5B}" srcOrd="0" destOrd="0" parTransId="{1EE703BE-2BE5-478F-9981-1AF462FBB1BC}" sibTransId="{9968C3B5-A831-4913-94F1-596705F7F77E}"/>
    <dgm:cxn modelId="{11B7C3F9-1F9F-43E1-9EAB-111361C8DBC7}" type="presParOf" srcId="{3094A4B4-0B11-4B1C-B904-4A0439F7B0A1}" destId="{983E0D80-31F7-42C0-AAA6-0A7EDFC69543}" srcOrd="0" destOrd="0" presId="urn:microsoft.com/office/officeart/2005/8/layout/hList9"/>
    <dgm:cxn modelId="{C76C126A-934D-4E17-8DAB-742CE87D8DD9}" type="presParOf" srcId="{3094A4B4-0B11-4B1C-B904-4A0439F7B0A1}" destId="{2F23FAC4-0980-4A11-9E33-434EA2DEAEC5}" srcOrd="1" destOrd="0" presId="urn:microsoft.com/office/officeart/2005/8/layout/hList9"/>
    <dgm:cxn modelId="{BE92996C-0D89-42FC-B044-B0B4180D479E}" type="presParOf" srcId="{2F23FAC4-0980-4A11-9E33-434EA2DEAEC5}" destId="{50D7CC74-70DE-40DB-A062-2EA04F1E8A96}" srcOrd="0" destOrd="0" presId="urn:microsoft.com/office/officeart/2005/8/layout/hList9"/>
    <dgm:cxn modelId="{FC8E38CF-06F8-40F6-9BEF-A36B194A6A8A}" type="presParOf" srcId="{2F23FAC4-0980-4A11-9E33-434EA2DEAEC5}" destId="{9F7B7970-3EC0-4802-AE00-0B166086CDD2}" srcOrd="1" destOrd="0" presId="urn:microsoft.com/office/officeart/2005/8/layout/hList9"/>
    <dgm:cxn modelId="{06E750B4-D2C4-463D-82DC-2168A1ABEDB0}" type="presParOf" srcId="{9F7B7970-3EC0-4802-AE00-0B166086CDD2}" destId="{222F0B81-8AE0-4B4B-90CD-EEE9D30A3643}" srcOrd="0" destOrd="0" presId="urn:microsoft.com/office/officeart/2005/8/layout/hList9"/>
    <dgm:cxn modelId="{F0F1B384-A589-40B4-8342-3DB89B49D430}" type="presParOf" srcId="{9F7B7970-3EC0-4802-AE00-0B166086CDD2}" destId="{C25628BA-A19C-4F7B-A000-A3527058355B}" srcOrd="1" destOrd="0" presId="urn:microsoft.com/office/officeart/2005/8/layout/hList9"/>
    <dgm:cxn modelId="{63142D8E-CDA6-47E6-856C-360A83CBB005}" type="presParOf" srcId="{3094A4B4-0B11-4B1C-B904-4A0439F7B0A1}" destId="{4B585F24-5E0E-4A19-9928-5A5752EDE220}" srcOrd="2" destOrd="0" presId="urn:microsoft.com/office/officeart/2005/8/layout/hList9"/>
    <dgm:cxn modelId="{F52865D1-AD13-4C3D-97C7-380B76C3A8CD}" type="presParOf" srcId="{3094A4B4-0B11-4B1C-B904-4A0439F7B0A1}" destId="{40CC8287-A53C-44A6-965F-14047BD382D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BC72F-3886-4FFD-BF43-A10F4D9C79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371B912-80F0-4994-9972-6D856E970F59}">
      <dgm:prSet phldrT="[Texto]"/>
      <dgm:spPr/>
      <dgm:t>
        <a:bodyPr/>
        <a:lstStyle/>
        <a:p>
          <a:r>
            <a:rPr lang="es-MX" dirty="0" smtClean="0"/>
            <a:t>Consulados, DSE:</a:t>
          </a:r>
          <a:endParaRPr lang="es-CR" dirty="0"/>
        </a:p>
      </dgm:t>
    </dgm:pt>
    <dgm:pt modelId="{B8E2BFEC-C050-4E80-82BF-437F41231B2D}" type="parTrans" cxnId="{4AC75952-4799-439A-BF19-88AFFA14927A}">
      <dgm:prSet/>
      <dgm:spPr/>
      <dgm:t>
        <a:bodyPr/>
        <a:lstStyle/>
        <a:p>
          <a:endParaRPr lang="es-CR"/>
        </a:p>
      </dgm:t>
    </dgm:pt>
    <dgm:pt modelId="{053CDAFF-93BE-44E3-84AB-DC842E7A1F8F}" type="sibTrans" cxnId="{4AC75952-4799-439A-BF19-88AFFA14927A}">
      <dgm:prSet/>
      <dgm:spPr/>
      <dgm:t>
        <a:bodyPr/>
        <a:lstStyle/>
        <a:p>
          <a:endParaRPr lang="es-CR"/>
        </a:p>
      </dgm:t>
    </dgm:pt>
    <dgm:pt modelId="{D242EF43-0269-4E3F-B52C-CDA8BDDE690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s-MX" sz="1600" dirty="0" smtClean="0"/>
            <a:t>1. Revisión diaria de solicitudes.</a:t>
          </a:r>
        </a:p>
        <a:p>
          <a:pPr algn="l"/>
          <a:r>
            <a:rPr lang="es-MX" sz="1600" dirty="0" smtClean="0"/>
            <a:t>2. Tramitación, seguimiento (cambio de estado), monitoreo.</a:t>
          </a:r>
        </a:p>
        <a:p>
          <a:pPr algn="l"/>
          <a:r>
            <a:rPr lang="es-MX" sz="1600" dirty="0" smtClean="0"/>
            <a:t>3. Empadronamiento.</a:t>
          </a:r>
        </a:p>
        <a:p>
          <a:pPr algn="l"/>
          <a:r>
            <a:rPr lang="es-MX" sz="1600" dirty="0" smtClean="0"/>
            <a:t>4. Citas.</a:t>
          </a:r>
        </a:p>
        <a:p>
          <a:pPr algn="l"/>
          <a:r>
            <a:rPr lang="es-MX" sz="1600" dirty="0" smtClean="0"/>
            <a:t>5. Reportes</a:t>
          </a:r>
          <a:endParaRPr lang="es-CR" sz="1600" dirty="0"/>
        </a:p>
      </dgm:t>
    </dgm:pt>
    <dgm:pt modelId="{99D32E5D-2D11-407A-BA6C-165FE9295088}" type="parTrans" cxnId="{2FC855FC-9B56-4F8D-896A-886C6B199423}">
      <dgm:prSet/>
      <dgm:spPr/>
      <dgm:t>
        <a:bodyPr/>
        <a:lstStyle/>
        <a:p>
          <a:endParaRPr lang="es-CR"/>
        </a:p>
      </dgm:t>
    </dgm:pt>
    <dgm:pt modelId="{8187A4C2-F675-465F-BDCD-EAF188F560AD}" type="sibTrans" cxnId="{2FC855FC-9B56-4F8D-896A-886C6B199423}">
      <dgm:prSet/>
      <dgm:spPr/>
      <dgm:t>
        <a:bodyPr/>
        <a:lstStyle/>
        <a:p>
          <a:endParaRPr lang="es-CR"/>
        </a:p>
      </dgm:t>
    </dgm:pt>
    <dgm:pt modelId="{3094A4B4-0B11-4B1C-B904-4A0439F7B0A1}" type="pres">
      <dgm:prSet presAssocID="{2F5BC72F-3886-4FFD-BF43-A10F4D9C795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983E0D80-31F7-42C0-AAA6-0A7EDFC69543}" type="pres">
      <dgm:prSet presAssocID="{4371B912-80F0-4994-9972-6D856E970F59}" presName="posSpace" presStyleCnt="0"/>
      <dgm:spPr/>
    </dgm:pt>
    <dgm:pt modelId="{2F23FAC4-0980-4A11-9E33-434EA2DEAEC5}" type="pres">
      <dgm:prSet presAssocID="{4371B912-80F0-4994-9972-6D856E970F59}" presName="vertFlow" presStyleCnt="0"/>
      <dgm:spPr/>
    </dgm:pt>
    <dgm:pt modelId="{50D7CC74-70DE-40DB-A062-2EA04F1E8A96}" type="pres">
      <dgm:prSet presAssocID="{4371B912-80F0-4994-9972-6D856E970F59}" presName="topSpace" presStyleCnt="0"/>
      <dgm:spPr/>
    </dgm:pt>
    <dgm:pt modelId="{9F7B7970-3EC0-4802-AE00-0B166086CDD2}" type="pres">
      <dgm:prSet presAssocID="{4371B912-80F0-4994-9972-6D856E970F59}" presName="firstComp" presStyleCnt="0"/>
      <dgm:spPr/>
    </dgm:pt>
    <dgm:pt modelId="{222F0B81-8AE0-4B4B-90CD-EEE9D30A3643}" type="pres">
      <dgm:prSet presAssocID="{4371B912-80F0-4994-9972-6D856E970F59}" presName="firstChild" presStyleLbl="bgAccFollowNode1" presStyleIdx="0" presStyleCnt="1" custScaleX="111382" custScaleY="147712" custLinFactNeighborX="3566" custLinFactNeighborY="-11322"/>
      <dgm:spPr>
        <a:prstGeom prst="roundRect">
          <a:avLst/>
        </a:prstGeom>
      </dgm:spPr>
      <dgm:t>
        <a:bodyPr/>
        <a:lstStyle/>
        <a:p>
          <a:endParaRPr lang="es-CR"/>
        </a:p>
      </dgm:t>
    </dgm:pt>
    <dgm:pt modelId="{C25628BA-A19C-4F7B-A000-A3527058355B}" type="pres">
      <dgm:prSet presAssocID="{4371B912-80F0-4994-9972-6D856E970F5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585F24-5E0E-4A19-9928-5A5752EDE220}" type="pres">
      <dgm:prSet presAssocID="{4371B912-80F0-4994-9972-6D856E970F59}" presName="negSpace" presStyleCnt="0"/>
      <dgm:spPr/>
    </dgm:pt>
    <dgm:pt modelId="{40CC8287-A53C-44A6-965F-14047BD382D8}" type="pres">
      <dgm:prSet presAssocID="{4371B912-80F0-4994-9972-6D856E970F59}" presName="circle" presStyleLbl="node1" presStyleIdx="0" presStyleCnt="1" custLinFactNeighborX="-20813" custLinFactNeighborY="27420"/>
      <dgm:spPr/>
      <dgm:t>
        <a:bodyPr/>
        <a:lstStyle/>
        <a:p>
          <a:endParaRPr lang="es-CR"/>
        </a:p>
      </dgm:t>
    </dgm:pt>
  </dgm:ptLst>
  <dgm:cxnLst>
    <dgm:cxn modelId="{670932A2-FF79-4B5B-A2C3-5D5619A627BC}" type="presOf" srcId="{D242EF43-0269-4E3F-B52C-CDA8BDDE6900}" destId="{222F0B81-8AE0-4B4B-90CD-EEE9D30A3643}" srcOrd="0" destOrd="0" presId="urn:microsoft.com/office/officeart/2005/8/layout/hList9"/>
    <dgm:cxn modelId="{14B1E1CF-29C8-4874-B772-8B6A16E431B0}" type="presOf" srcId="{D242EF43-0269-4E3F-B52C-CDA8BDDE6900}" destId="{C25628BA-A19C-4F7B-A000-A3527058355B}" srcOrd="1" destOrd="0" presId="urn:microsoft.com/office/officeart/2005/8/layout/hList9"/>
    <dgm:cxn modelId="{C62722D1-4A69-4D42-8AFE-C46AF3B86406}" type="presOf" srcId="{4371B912-80F0-4994-9972-6D856E970F59}" destId="{40CC8287-A53C-44A6-965F-14047BD382D8}" srcOrd="0" destOrd="0" presId="urn:microsoft.com/office/officeart/2005/8/layout/hList9"/>
    <dgm:cxn modelId="{2FC855FC-9B56-4F8D-896A-886C6B199423}" srcId="{4371B912-80F0-4994-9972-6D856E970F59}" destId="{D242EF43-0269-4E3F-B52C-CDA8BDDE6900}" srcOrd="0" destOrd="0" parTransId="{99D32E5D-2D11-407A-BA6C-165FE9295088}" sibTransId="{8187A4C2-F675-465F-BDCD-EAF188F560AD}"/>
    <dgm:cxn modelId="{A505D9C9-9003-4EAA-A5C4-B2D60E44D0A0}" type="presOf" srcId="{2F5BC72F-3886-4FFD-BF43-A10F4D9C7954}" destId="{3094A4B4-0B11-4B1C-B904-4A0439F7B0A1}" srcOrd="0" destOrd="0" presId="urn:microsoft.com/office/officeart/2005/8/layout/hList9"/>
    <dgm:cxn modelId="{4AC75952-4799-439A-BF19-88AFFA14927A}" srcId="{2F5BC72F-3886-4FFD-BF43-A10F4D9C7954}" destId="{4371B912-80F0-4994-9972-6D856E970F59}" srcOrd="0" destOrd="0" parTransId="{B8E2BFEC-C050-4E80-82BF-437F41231B2D}" sibTransId="{053CDAFF-93BE-44E3-84AB-DC842E7A1F8F}"/>
    <dgm:cxn modelId="{E865BD36-2B28-47E2-AB01-42259D4CB37E}" type="presParOf" srcId="{3094A4B4-0B11-4B1C-B904-4A0439F7B0A1}" destId="{983E0D80-31F7-42C0-AAA6-0A7EDFC69543}" srcOrd="0" destOrd="0" presId="urn:microsoft.com/office/officeart/2005/8/layout/hList9"/>
    <dgm:cxn modelId="{433C3AF4-1506-482A-8210-16110350E5C3}" type="presParOf" srcId="{3094A4B4-0B11-4B1C-B904-4A0439F7B0A1}" destId="{2F23FAC4-0980-4A11-9E33-434EA2DEAEC5}" srcOrd="1" destOrd="0" presId="urn:microsoft.com/office/officeart/2005/8/layout/hList9"/>
    <dgm:cxn modelId="{A1E78BC5-27E8-4651-B626-2E52D1663E6A}" type="presParOf" srcId="{2F23FAC4-0980-4A11-9E33-434EA2DEAEC5}" destId="{50D7CC74-70DE-40DB-A062-2EA04F1E8A96}" srcOrd="0" destOrd="0" presId="urn:microsoft.com/office/officeart/2005/8/layout/hList9"/>
    <dgm:cxn modelId="{93996D35-3A3F-4D69-8B9D-E42072ADF720}" type="presParOf" srcId="{2F23FAC4-0980-4A11-9E33-434EA2DEAEC5}" destId="{9F7B7970-3EC0-4802-AE00-0B166086CDD2}" srcOrd="1" destOrd="0" presId="urn:microsoft.com/office/officeart/2005/8/layout/hList9"/>
    <dgm:cxn modelId="{6C0D227D-789F-4EEE-9217-AB812A941D06}" type="presParOf" srcId="{9F7B7970-3EC0-4802-AE00-0B166086CDD2}" destId="{222F0B81-8AE0-4B4B-90CD-EEE9D30A3643}" srcOrd="0" destOrd="0" presId="urn:microsoft.com/office/officeart/2005/8/layout/hList9"/>
    <dgm:cxn modelId="{44EE20A4-8D02-45A9-AE02-C09E019B02DE}" type="presParOf" srcId="{9F7B7970-3EC0-4802-AE00-0B166086CDD2}" destId="{C25628BA-A19C-4F7B-A000-A3527058355B}" srcOrd="1" destOrd="0" presId="urn:microsoft.com/office/officeart/2005/8/layout/hList9"/>
    <dgm:cxn modelId="{570F1D79-89CE-4A74-9DD2-A29CD388B742}" type="presParOf" srcId="{3094A4B4-0B11-4B1C-B904-4A0439F7B0A1}" destId="{4B585F24-5E0E-4A19-9928-5A5752EDE220}" srcOrd="2" destOrd="0" presId="urn:microsoft.com/office/officeart/2005/8/layout/hList9"/>
    <dgm:cxn modelId="{76594130-B481-46F8-ADF1-C253771EABE6}" type="presParOf" srcId="{3094A4B4-0B11-4B1C-B904-4A0439F7B0A1}" destId="{40CC8287-A53C-44A6-965F-14047BD382D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BC72F-3886-4FFD-BF43-A10F4D9C79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371B912-80F0-4994-9972-6D856E970F59}">
      <dgm:prSet phldrT="[Texto]"/>
      <dgm:spPr/>
      <dgm:t>
        <a:bodyPr/>
        <a:lstStyle/>
        <a:p>
          <a:r>
            <a:rPr lang="es-MX" dirty="0" smtClean="0"/>
            <a:t>Usuarios (vía Web):</a:t>
          </a:r>
          <a:endParaRPr lang="es-CR" dirty="0"/>
        </a:p>
      </dgm:t>
    </dgm:pt>
    <dgm:pt modelId="{B8E2BFEC-C050-4E80-82BF-437F41231B2D}" type="parTrans" cxnId="{4AC75952-4799-439A-BF19-88AFFA14927A}">
      <dgm:prSet/>
      <dgm:spPr/>
      <dgm:t>
        <a:bodyPr/>
        <a:lstStyle/>
        <a:p>
          <a:endParaRPr lang="es-CR"/>
        </a:p>
      </dgm:t>
    </dgm:pt>
    <dgm:pt modelId="{053CDAFF-93BE-44E3-84AB-DC842E7A1F8F}" type="sibTrans" cxnId="{4AC75952-4799-439A-BF19-88AFFA14927A}">
      <dgm:prSet/>
      <dgm:spPr/>
      <dgm:t>
        <a:bodyPr/>
        <a:lstStyle/>
        <a:p>
          <a:endParaRPr lang="es-CR"/>
        </a:p>
      </dgm:t>
    </dgm:pt>
    <dgm:pt modelId="{D242EF43-0269-4E3F-B52C-CDA8BDDE690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s-MX" sz="1600" dirty="0" smtClean="0"/>
            <a:t>1. Registro y auto-creación de expediente personal.</a:t>
          </a:r>
        </a:p>
        <a:p>
          <a:pPr algn="l"/>
          <a:r>
            <a:rPr lang="es-MX" sz="1600" dirty="0" smtClean="0"/>
            <a:t>2. Empadronamiento.</a:t>
          </a:r>
        </a:p>
        <a:p>
          <a:pPr algn="l"/>
          <a:r>
            <a:rPr lang="es-MX" sz="1600" dirty="0" smtClean="0"/>
            <a:t>3. Solicitudes consulares.</a:t>
          </a:r>
        </a:p>
        <a:p>
          <a:pPr algn="l"/>
          <a:r>
            <a:rPr lang="es-MX" sz="1600" dirty="0" smtClean="0"/>
            <a:t>4. Solicitudes de citas.</a:t>
          </a:r>
        </a:p>
      </dgm:t>
    </dgm:pt>
    <dgm:pt modelId="{99D32E5D-2D11-407A-BA6C-165FE9295088}" type="parTrans" cxnId="{2FC855FC-9B56-4F8D-896A-886C6B199423}">
      <dgm:prSet/>
      <dgm:spPr/>
      <dgm:t>
        <a:bodyPr/>
        <a:lstStyle/>
        <a:p>
          <a:endParaRPr lang="es-CR"/>
        </a:p>
      </dgm:t>
    </dgm:pt>
    <dgm:pt modelId="{8187A4C2-F675-465F-BDCD-EAF188F560AD}" type="sibTrans" cxnId="{2FC855FC-9B56-4F8D-896A-886C6B199423}">
      <dgm:prSet/>
      <dgm:spPr/>
      <dgm:t>
        <a:bodyPr/>
        <a:lstStyle/>
        <a:p>
          <a:endParaRPr lang="es-CR"/>
        </a:p>
      </dgm:t>
    </dgm:pt>
    <dgm:pt modelId="{3094A4B4-0B11-4B1C-B904-4A0439F7B0A1}" type="pres">
      <dgm:prSet presAssocID="{2F5BC72F-3886-4FFD-BF43-A10F4D9C795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983E0D80-31F7-42C0-AAA6-0A7EDFC69543}" type="pres">
      <dgm:prSet presAssocID="{4371B912-80F0-4994-9972-6D856E970F59}" presName="posSpace" presStyleCnt="0"/>
      <dgm:spPr/>
    </dgm:pt>
    <dgm:pt modelId="{2F23FAC4-0980-4A11-9E33-434EA2DEAEC5}" type="pres">
      <dgm:prSet presAssocID="{4371B912-80F0-4994-9972-6D856E970F59}" presName="vertFlow" presStyleCnt="0"/>
      <dgm:spPr/>
    </dgm:pt>
    <dgm:pt modelId="{50D7CC74-70DE-40DB-A062-2EA04F1E8A96}" type="pres">
      <dgm:prSet presAssocID="{4371B912-80F0-4994-9972-6D856E970F59}" presName="topSpace" presStyleCnt="0"/>
      <dgm:spPr/>
    </dgm:pt>
    <dgm:pt modelId="{9F7B7970-3EC0-4802-AE00-0B166086CDD2}" type="pres">
      <dgm:prSet presAssocID="{4371B912-80F0-4994-9972-6D856E970F59}" presName="firstComp" presStyleCnt="0"/>
      <dgm:spPr/>
    </dgm:pt>
    <dgm:pt modelId="{222F0B81-8AE0-4B4B-90CD-EEE9D30A3643}" type="pres">
      <dgm:prSet presAssocID="{4371B912-80F0-4994-9972-6D856E970F59}" presName="firstChild" presStyleLbl="bgAccFollowNode1" presStyleIdx="0" presStyleCnt="1" custScaleX="111382" custScaleY="147712" custLinFactNeighborX="6445" custLinFactNeighborY="-15291"/>
      <dgm:spPr>
        <a:prstGeom prst="roundRect">
          <a:avLst/>
        </a:prstGeom>
      </dgm:spPr>
      <dgm:t>
        <a:bodyPr/>
        <a:lstStyle/>
        <a:p>
          <a:endParaRPr lang="es-CR"/>
        </a:p>
      </dgm:t>
    </dgm:pt>
    <dgm:pt modelId="{C25628BA-A19C-4F7B-A000-A3527058355B}" type="pres">
      <dgm:prSet presAssocID="{4371B912-80F0-4994-9972-6D856E970F5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585F24-5E0E-4A19-9928-5A5752EDE220}" type="pres">
      <dgm:prSet presAssocID="{4371B912-80F0-4994-9972-6D856E970F59}" presName="negSpace" presStyleCnt="0"/>
      <dgm:spPr/>
    </dgm:pt>
    <dgm:pt modelId="{40CC8287-A53C-44A6-965F-14047BD382D8}" type="pres">
      <dgm:prSet presAssocID="{4371B912-80F0-4994-9972-6D856E970F59}" presName="circle" presStyleLbl="node1" presStyleIdx="0" presStyleCnt="1" custLinFactNeighborX="-19676" custLinFactNeighborY="28549"/>
      <dgm:spPr/>
      <dgm:t>
        <a:bodyPr/>
        <a:lstStyle/>
        <a:p>
          <a:endParaRPr lang="es-CR"/>
        </a:p>
      </dgm:t>
    </dgm:pt>
  </dgm:ptLst>
  <dgm:cxnLst>
    <dgm:cxn modelId="{48C9016C-5A6E-48EF-AD25-0FD1A984B0EB}" type="presOf" srcId="{2F5BC72F-3886-4FFD-BF43-A10F4D9C7954}" destId="{3094A4B4-0B11-4B1C-B904-4A0439F7B0A1}" srcOrd="0" destOrd="0" presId="urn:microsoft.com/office/officeart/2005/8/layout/hList9"/>
    <dgm:cxn modelId="{2A1A7973-F6CA-4059-B427-8699DB9965ED}" type="presOf" srcId="{D242EF43-0269-4E3F-B52C-CDA8BDDE6900}" destId="{C25628BA-A19C-4F7B-A000-A3527058355B}" srcOrd="1" destOrd="0" presId="urn:microsoft.com/office/officeart/2005/8/layout/hList9"/>
    <dgm:cxn modelId="{E16F8CC5-C6DD-4E26-9293-5B46F361011C}" type="presOf" srcId="{4371B912-80F0-4994-9972-6D856E970F59}" destId="{40CC8287-A53C-44A6-965F-14047BD382D8}" srcOrd="0" destOrd="0" presId="urn:microsoft.com/office/officeart/2005/8/layout/hList9"/>
    <dgm:cxn modelId="{2FC855FC-9B56-4F8D-896A-886C6B199423}" srcId="{4371B912-80F0-4994-9972-6D856E970F59}" destId="{D242EF43-0269-4E3F-B52C-CDA8BDDE6900}" srcOrd="0" destOrd="0" parTransId="{99D32E5D-2D11-407A-BA6C-165FE9295088}" sibTransId="{8187A4C2-F675-465F-BDCD-EAF188F560AD}"/>
    <dgm:cxn modelId="{3CB9E13B-C11B-4346-8B74-FED6FAEDA561}" type="presOf" srcId="{D242EF43-0269-4E3F-B52C-CDA8BDDE6900}" destId="{222F0B81-8AE0-4B4B-90CD-EEE9D30A3643}" srcOrd="0" destOrd="0" presId="urn:microsoft.com/office/officeart/2005/8/layout/hList9"/>
    <dgm:cxn modelId="{4AC75952-4799-439A-BF19-88AFFA14927A}" srcId="{2F5BC72F-3886-4FFD-BF43-A10F4D9C7954}" destId="{4371B912-80F0-4994-9972-6D856E970F59}" srcOrd="0" destOrd="0" parTransId="{B8E2BFEC-C050-4E80-82BF-437F41231B2D}" sibTransId="{053CDAFF-93BE-44E3-84AB-DC842E7A1F8F}"/>
    <dgm:cxn modelId="{C43128D9-1AD4-4E2A-B4FD-8923B1B1BAB3}" type="presParOf" srcId="{3094A4B4-0B11-4B1C-B904-4A0439F7B0A1}" destId="{983E0D80-31F7-42C0-AAA6-0A7EDFC69543}" srcOrd="0" destOrd="0" presId="urn:microsoft.com/office/officeart/2005/8/layout/hList9"/>
    <dgm:cxn modelId="{F22F75FB-B5C5-48B6-9D13-5D4E186BAF16}" type="presParOf" srcId="{3094A4B4-0B11-4B1C-B904-4A0439F7B0A1}" destId="{2F23FAC4-0980-4A11-9E33-434EA2DEAEC5}" srcOrd="1" destOrd="0" presId="urn:microsoft.com/office/officeart/2005/8/layout/hList9"/>
    <dgm:cxn modelId="{FAAF2A09-F590-4C5B-8029-0CE0385B4EC9}" type="presParOf" srcId="{2F23FAC4-0980-4A11-9E33-434EA2DEAEC5}" destId="{50D7CC74-70DE-40DB-A062-2EA04F1E8A96}" srcOrd="0" destOrd="0" presId="urn:microsoft.com/office/officeart/2005/8/layout/hList9"/>
    <dgm:cxn modelId="{69A43AE2-C4FF-4219-BD30-70CF404DB8D3}" type="presParOf" srcId="{2F23FAC4-0980-4A11-9E33-434EA2DEAEC5}" destId="{9F7B7970-3EC0-4802-AE00-0B166086CDD2}" srcOrd="1" destOrd="0" presId="urn:microsoft.com/office/officeart/2005/8/layout/hList9"/>
    <dgm:cxn modelId="{8FE31C89-2E38-49E6-A5DC-5FD621A3E5F1}" type="presParOf" srcId="{9F7B7970-3EC0-4802-AE00-0B166086CDD2}" destId="{222F0B81-8AE0-4B4B-90CD-EEE9D30A3643}" srcOrd="0" destOrd="0" presId="urn:microsoft.com/office/officeart/2005/8/layout/hList9"/>
    <dgm:cxn modelId="{01EBA9EA-6A45-488A-BC4E-26373A7A20EB}" type="presParOf" srcId="{9F7B7970-3EC0-4802-AE00-0B166086CDD2}" destId="{C25628BA-A19C-4F7B-A000-A3527058355B}" srcOrd="1" destOrd="0" presId="urn:microsoft.com/office/officeart/2005/8/layout/hList9"/>
    <dgm:cxn modelId="{280D5B53-C4FF-4C4F-B16C-4CFBD19FCF1E}" type="presParOf" srcId="{3094A4B4-0B11-4B1C-B904-4A0439F7B0A1}" destId="{4B585F24-5E0E-4A19-9928-5A5752EDE220}" srcOrd="2" destOrd="0" presId="urn:microsoft.com/office/officeart/2005/8/layout/hList9"/>
    <dgm:cxn modelId="{6059A700-2F9F-4315-B3DD-4EE4FD661C0E}" type="presParOf" srcId="{3094A4B4-0B11-4B1C-B904-4A0439F7B0A1}" destId="{40CC8287-A53C-44A6-965F-14047BD382D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F0B81-8AE0-4B4B-90CD-EEE9D30A3643}">
      <dsp:nvSpPr>
        <dsp:cNvPr id="0" name=""/>
        <dsp:cNvSpPr/>
      </dsp:nvSpPr>
      <dsp:spPr>
        <a:xfrm>
          <a:off x="2122289" y="1413534"/>
          <a:ext cx="3973710" cy="265046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74000"/>
                <a:satMod val="130000"/>
                <a:lumMod val="90000"/>
              </a:schemeClr>
              <a:schemeClr val="accent5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 una Aplicación de Software desarrollada con el fin de colaborar con la Gestión de Trámites Consulares, Empadronamiento de personas, y el Seguimiento y Administración de la información generada en los Consulados de Costa Rica en el Exterior.</a:t>
          </a:r>
          <a:endParaRPr lang="es-CR" sz="1800" kern="1200" dirty="0"/>
        </a:p>
      </dsp:txBody>
      <dsp:txXfrm>
        <a:off x="2758082" y="1413534"/>
        <a:ext cx="3337917" cy="2650465"/>
      </dsp:txXfrm>
    </dsp:sp>
    <dsp:sp modelId="{40CC8287-A53C-44A6-965F-14047BD382D8}">
      <dsp:nvSpPr>
        <dsp:cNvPr id="0" name=""/>
        <dsp:cNvSpPr/>
      </dsp:nvSpPr>
      <dsp:spPr>
        <a:xfrm>
          <a:off x="0" y="951892"/>
          <a:ext cx="2649140" cy="2649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Qué es ?:</a:t>
          </a:r>
          <a:endParaRPr lang="es-CR" sz="6500" kern="1200" dirty="0"/>
        </a:p>
      </dsp:txBody>
      <dsp:txXfrm>
        <a:off x="0" y="951892"/>
        <a:ext cx="2649140" cy="2649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F0B81-8AE0-4B4B-90CD-EEE9D30A3643}">
      <dsp:nvSpPr>
        <dsp:cNvPr id="0" name=""/>
        <dsp:cNvSpPr/>
      </dsp:nvSpPr>
      <dsp:spPr>
        <a:xfrm>
          <a:off x="2201658" y="618872"/>
          <a:ext cx="4009469" cy="318418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74000"/>
                <a:satMod val="130000"/>
                <a:lumMod val="90000"/>
              </a:schemeClr>
              <a:schemeClr val="accent5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1. Revisión diaria de solicitudes.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2. Tramitación, seguimiento (cambio de estado), monitoreo.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3. Empadronamiento.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4. Citas.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5. Reportes</a:t>
          </a:r>
          <a:endParaRPr lang="es-CR" sz="1600" kern="1200" dirty="0"/>
        </a:p>
      </dsp:txBody>
      <dsp:txXfrm>
        <a:off x="2843173" y="618872"/>
        <a:ext cx="3367954" cy="3184186"/>
      </dsp:txXfrm>
    </dsp:sp>
    <dsp:sp modelId="{40CC8287-A53C-44A6-965F-14047BD382D8}">
      <dsp:nvSpPr>
        <dsp:cNvPr id="0" name=""/>
        <dsp:cNvSpPr/>
      </dsp:nvSpPr>
      <dsp:spPr>
        <a:xfrm>
          <a:off x="95790" y="591889"/>
          <a:ext cx="2154594" cy="2154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Consulados, DSE:</a:t>
          </a:r>
          <a:endParaRPr lang="es-CR" sz="2500" kern="1200" dirty="0"/>
        </a:p>
      </dsp:txBody>
      <dsp:txXfrm>
        <a:off x="95790" y="591889"/>
        <a:ext cx="2154594" cy="21545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F0B81-8AE0-4B4B-90CD-EEE9D30A3643}">
      <dsp:nvSpPr>
        <dsp:cNvPr id="0" name=""/>
        <dsp:cNvSpPr/>
      </dsp:nvSpPr>
      <dsp:spPr>
        <a:xfrm>
          <a:off x="2426344" y="512073"/>
          <a:ext cx="3851715" cy="305890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74000"/>
                <a:satMod val="130000"/>
                <a:lumMod val="90000"/>
              </a:schemeClr>
              <a:schemeClr val="accent5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1. Registro y auto-creación de expediente personal.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2. Empadronamiento.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3. Solicitudes consulares.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4. Solicitudes de citas.</a:t>
          </a:r>
        </a:p>
      </dsp:txBody>
      <dsp:txXfrm>
        <a:off x="3042618" y="512073"/>
        <a:ext cx="3235441" cy="3058903"/>
      </dsp:txXfrm>
    </dsp:sp>
    <dsp:sp modelId="{40CC8287-A53C-44A6-965F-14047BD382D8}">
      <dsp:nvSpPr>
        <dsp:cNvPr id="0" name=""/>
        <dsp:cNvSpPr/>
      </dsp:nvSpPr>
      <dsp:spPr>
        <a:xfrm>
          <a:off x="357900" y="591713"/>
          <a:ext cx="2069821" cy="2069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Usuarios (vía Web):</a:t>
          </a:r>
          <a:endParaRPr lang="es-CR" sz="3300" kern="1200" dirty="0"/>
        </a:p>
      </dsp:txBody>
      <dsp:txXfrm>
        <a:off x="357900" y="591713"/>
        <a:ext cx="2069821" cy="2069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03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08715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448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496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1200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79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197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5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35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248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956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203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160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455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2510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757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3755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EF394C-921A-4151-91D9-CACD399CE79E}" type="datetimeFigureOut">
              <a:rPr lang="es-CR" smtClean="0"/>
              <a:pPr/>
              <a:t>16/08/2005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F333EA-D5C7-499E-84B3-92380459342C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5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39752" y="26064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MINISTERIO DE RELACIONES EXTERIORES Y CULTO DE COSTA RICA</a:t>
            </a:r>
            <a:endParaRPr lang="es-CR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7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76328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08720"/>
            <a:ext cx="727280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6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Protocolo de actuación para Cónsules sobre la Repatriación de Costarricenses en el Exterior.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R" dirty="0" smtClean="0"/>
              <a:t> Ley General de Migración y Extranjería, artículo 13, inciso 34): </a:t>
            </a:r>
            <a:r>
              <a:rPr lang="es-CR" i="1" dirty="0" smtClean="0"/>
              <a:t>Repatriar a los costarricenses ubicados en el exterior, cuando por causas humanitarias así lo ameriten, así como, repatriar a los costarricenses declarados muertos en el exterior, siempre y cuando los familiares no puedan sufragar, por necesidad extrema, los costos del traslado del cuerpo. Ambos casos, previa resolución fundada. </a:t>
            </a:r>
            <a:endParaRPr lang="es-CR" i="1" dirty="0"/>
          </a:p>
        </p:txBody>
      </p:sp>
    </p:spTree>
    <p:extLst>
      <p:ext uri="{BB962C8B-B14F-4D97-AF65-F5344CB8AC3E}">
        <p14:creationId xmlns:p14="http://schemas.microsoft.com/office/powerpoint/2010/main" xmlns="" val="42005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836712"/>
            <a:ext cx="6798734" cy="1303867"/>
          </a:xfrm>
        </p:spPr>
        <p:txBody>
          <a:bodyPr/>
          <a:lstStyle/>
          <a:p>
            <a:r>
              <a:rPr lang="es-CR" dirty="0" smtClean="0"/>
              <a:t>Características.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6" y="2492896"/>
            <a:ext cx="6798736" cy="34449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R" dirty="0" smtClean="0"/>
              <a:t>Fideicomiso con el Banco de Costa Rica.</a:t>
            </a:r>
          </a:p>
          <a:p>
            <a:pPr algn="just"/>
            <a:r>
              <a:rPr lang="es-CR" dirty="0" smtClean="0"/>
              <a:t>Se financia por el Fondo Social Migratorio. ($30 renovación o primera vez por residencia).</a:t>
            </a:r>
            <a:endParaRPr lang="es-CR" dirty="0"/>
          </a:p>
          <a:p>
            <a:pPr algn="just"/>
            <a:r>
              <a:rPr lang="es-CR" dirty="0" smtClean="0"/>
              <a:t>Política Migratoria Integral de Costa Rica, establece dentro de los objetivos “</a:t>
            </a:r>
            <a:r>
              <a:rPr lang="es-CR" i="1" dirty="0" smtClean="0"/>
              <a:t>agilizar las gestiones que realizan los costarricenses en las sedes consulares con la simplificación de trámites y la mejora de la coordinación interinstitucion</a:t>
            </a:r>
            <a:r>
              <a:rPr lang="es-CR" dirty="0" smtClean="0"/>
              <a:t>al”. </a:t>
            </a:r>
          </a:p>
          <a:p>
            <a:pPr algn="just"/>
            <a:r>
              <a:rPr lang="es-CR" dirty="0" smtClean="0"/>
              <a:t>-</a:t>
            </a:r>
            <a:r>
              <a:rPr lang="es-CR" dirty="0"/>
              <a:t>y consecuentemente: </a:t>
            </a:r>
            <a:r>
              <a:rPr lang="es-CR" dirty="0" smtClean="0"/>
              <a:t>“</a:t>
            </a:r>
            <a:r>
              <a:rPr lang="es-CR" i="1" dirty="0" smtClean="0"/>
              <a:t>Elaborar </a:t>
            </a:r>
            <a:r>
              <a:rPr lang="es-CR" i="1" dirty="0"/>
              <a:t>manuales y protocolos en formatos accesibles para facilitar el retorno voluntario de costarricenses al país, que contenga información vinculada con: mudanzas, convalidación de estudios, empleo, seguros de salud, pagos de impuestos, repatriación y repatriación de cadáveres. </a:t>
            </a:r>
            <a:r>
              <a:rPr lang="es-CR" dirty="0" smtClean="0"/>
              <a:t>“</a:t>
            </a:r>
          </a:p>
          <a:p>
            <a:r>
              <a:rPr lang="es-CR" dirty="0"/>
              <a:t>DGME- MREC, con colaboración de OIM</a:t>
            </a:r>
          </a:p>
          <a:p>
            <a:r>
              <a:rPr lang="es-CR" dirty="0"/>
              <a:t>Se basa en perfiles. </a:t>
            </a:r>
          </a:p>
          <a:p>
            <a:pPr algn="just"/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xmlns="" val="1919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Esfuerzos del Departamento Consular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sz="2400" dirty="0"/>
              <a:t>Protocolo de actuación para Cónsules sobre la Repatriación de Costarricenses en el Exterior.</a:t>
            </a:r>
          </a:p>
          <a:p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R" sz="2800" dirty="0"/>
              <a:t>Sistema de Gestión de la Dirección del Servicio Exterior.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11975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Sistema de Gestión de la Dirección del Servicio Exterior,</a:t>
            </a:r>
            <a:br>
              <a:rPr lang="es-MX" dirty="0" smtClean="0"/>
            </a:br>
            <a:r>
              <a:rPr lang="es-MX" dirty="0" smtClean="0"/>
              <a:t>Nivel Conceptual.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8588100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2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Sistema de Gestión de la Dirección del Servicio Exterior,</a:t>
            </a:r>
            <a:br>
              <a:rPr lang="es-MX" dirty="0" smtClean="0"/>
            </a:br>
            <a:r>
              <a:rPr lang="es-MX" dirty="0" smtClean="0"/>
              <a:t>Visión Administrativa.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955202518"/>
              </p:ext>
            </p:extLst>
          </p:nvPr>
        </p:nvGraphicFramePr>
        <p:xfrm>
          <a:off x="1524000" y="1397000"/>
          <a:ext cx="643237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30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Sistema de Gestión de la Dirección del Servicio Exterior,</a:t>
            </a:r>
            <a:br>
              <a:rPr lang="es-MX" dirty="0" smtClean="0"/>
            </a:br>
            <a:r>
              <a:rPr lang="es-MX" dirty="0" smtClean="0"/>
              <a:t>Visión del usuario.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508134701"/>
              </p:ext>
            </p:extLst>
          </p:nvPr>
        </p:nvGraphicFramePr>
        <p:xfrm>
          <a:off x="1281572" y="1556792"/>
          <a:ext cx="66027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9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8161987" cy="12961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80928"/>
            <a:ext cx="7776864" cy="33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8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1982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068960"/>
            <a:ext cx="58197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5184576" cy="39604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923207"/>
            <a:ext cx="4536504" cy="33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81369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9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2038</TotalTime>
  <Words>386</Words>
  <Application>Microsoft Office PowerPoint</Application>
  <PresentationFormat>Presentación en pantalla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Diapositiva 1</vt:lpstr>
      <vt:lpstr>Esfuerzos del Departamento Consular</vt:lpstr>
      <vt:lpstr>Sistema de Gestión de la Dirección del Servicio Exterior, Nivel Conceptual.</vt:lpstr>
      <vt:lpstr>Sistema de Gestión de la Dirección del Servicio Exterior, Visión Administrativa.</vt:lpstr>
      <vt:lpstr>Sistema de Gestión de la Dirección del Servicio Exterior, Visión del usuario.</vt:lpstr>
      <vt:lpstr>Diapositiva 6</vt:lpstr>
      <vt:lpstr>Diapositiva 7</vt:lpstr>
      <vt:lpstr>Diapositiva 8</vt:lpstr>
      <vt:lpstr>Diapositiva 9</vt:lpstr>
      <vt:lpstr>Diapositiva 10</vt:lpstr>
      <vt:lpstr>Diapositiva 11</vt:lpstr>
      <vt:lpstr>Protocolo de actuación para Cónsules sobre la Repatriación de Costarricenses en el Exterior.</vt:lpstr>
      <vt:lpstr>Características.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Mariano Vargas Elizondo</dc:creator>
  <cp:lastModifiedBy>IT</cp:lastModifiedBy>
  <cp:revision>41</cp:revision>
  <dcterms:created xsi:type="dcterms:W3CDTF">2015-12-14T17:13:33Z</dcterms:created>
  <dcterms:modified xsi:type="dcterms:W3CDTF">2005-08-16T19:57:26Z</dcterms:modified>
</cp:coreProperties>
</file>