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  <p:sldId id="278" r:id="rId3"/>
    <p:sldId id="257" r:id="rId4"/>
    <p:sldId id="258" r:id="rId5"/>
    <p:sldId id="260" r:id="rId6"/>
    <p:sldId id="262" r:id="rId7"/>
    <p:sldId id="263" r:id="rId8"/>
    <p:sldId id="264" r:id="rId9"/>
    <p:sldId id="259" r:id="rId10"/>
    <p:sldId id="265" r:id="rId11"/>
    <p:sldId id="266" r:id="rId12"/>
    <p:sldId id="268" r:id="rId13"/>
    <p:sldId id="271" r:id="rId14"/>
    <p:sldId id="272" r:id="rId15"/>
    <p:sldId id="273" r:id="rId16"/>
    <p:sldId id="270" r:id="rId17"/>
    <p:sldId id="267" r:id="rId18"/>
    <p:sldId id="274" r:id="rId19"/>
    <p:sldId id="275" r:id="rId20"/>
    <p:sldId id="276" r:id="rId21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5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3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E82B82D-269D-4BE5-BC66-7941181DF303}" type="doc">
      <dgm:prSet loTypeId="urn:microsoft.com/office/officeart/2005/8/layout/bProcess4" loCatId="process" qsTypeId="urn:microsoft.com/office/officeart/2005/8/quickstyle/3d2" qsCatId="3D" csTypeId="urn:microsoft.com/office/officeart/2005/8/colors/colorful1#1" csCatId="colorful" phldr="1"/>
      <dgm:spPr/>
      <dgm:t>
        <a:bodyPr/>
        <a:lstStyle/>
        <a:p>
          <a:endParaRPr lang="es-ES"/>
        </a:p>
      </dgm:t>
    </dgm:pt>
    <dgm:pt modelId="{9C1AD7C0-1B93-4BA7-8680-8DE08BDAC4FC}">
      <dgm:prSet phldrT="[Texto]"/>
      <dgm:spPr/>
      <dgm:t>
        <a:bodyPr/>
        <a:lstStyle/>
        <a:p>
          <a:r>
            <a:rPr lang="en-GB" b="1" noProof="0" dirty="0" smtClean="0"/>
            <a:t>Detection</a:t>
          </a:r>
          <a:r>
            <a:rPr lang="en-GB" b="1" baseline="0" noProof="0" dirty="0" smtClean="0"/>
            <a:t> (indicators)</a:t>
          </a:r>
          <a:endParaRPr lang="en-GB" b="1" noProof="0" dirty="0"/>
        </a:p>
      </dgm:t>
    </dgm:pt>
    <dgm:pt modelId="{4534E364-8C46-46B8-9FF4-BC461844F15F}" type="parTrans" cxnId="{99E00214-96BE-446A-93BE-99C7A9B79138}">
      <dgm:prSet/>
      <dgm:spPr/>
      <dgm:t>
        <a:bodyPr/>
        <a:lstStyle/>
        <a:p>
          <a:endParaRPr lang="es-ES" b="1">
            <a:solidFill>
              <a:schemeClr val="tx1"/>
            </a:solidFill>
          </a:endParaRPr>
        </a:p>
      </dgm:t>
    </dgm:pt>
    <dgm:pt modelId="{F130278C-8B0E-4CFD-AE98-1EA8FB5B43F1}" type="sibTrans" cxnId="{99E00214-96BE-446A-93BE-99C7A9B79138}">
      <dgm:prSet/>
      <dgm:spPr/>
      <dgm:t>
        <a:bodyPr/>
        <a:lstStyle/>
        <a:p>
          <a:endParaRPr lang="es-ES" b="1">
            <a:solidFill>
              <a:schemeClr val="tx1"/>
            </a:solidFill>
          </a:endParaRPr>
        </a:p>
      </dgm:t>
    </dgm:pt>
    <dgm:pt modelId="{57467943-100B-44E8-862C-D57F2E12F18D}">
      <dgm:prSet phldrT="[Texto]"/>
      <dgm:spPr/>
      <dgm:t>
        <a:bodyPr/>
        <a:lstStyle/>
        <a:p>
          <a:r>
            <a:rPr lang="en-GB" b="1" noProof="0" dirty="0" smtClean="0"/>
            <a:t>Meeting urgent basic needs</a:t>
          </a:r>
          <a:endParaRPr lang="en-GB" b="1" noProof="0" dirty="0"/>
        </a:p>
      </dgm:t>
    </dgm:pt>
    <dgm:pt modelId="{8D7CC98D-6716-457E-8C18-86D0CE408B31}" type="parTrans" cxnId="{556ADB54-9529-4318-8149-7FDDAD8CF7D3}">
      <dgm:prSet/>
      <dgm:spPr/>
      <dgm:t>
        <a:bodyPr/>
        <a:lstStyle/>
        <a:p>
          <a:endParaRPr lang="es-ES" b="1">
            <a:solidFill>
              <a:schemeClr val="tx1"/>
            </a:solidFill>
          </a:endParaRPr>
        </a:p>
      </dgm:t>
    </dgm:pt>
    <dgm:pt modelId="{B3CFBCB2-33F3-45FC-B69A-3DD12BD4E482}" type="sibTrans" cxnId="{556ADB54-9529-4318-8149-7FDDAD8CF7D3}">
      <dgm:prSet/>
      <dgm:spPr/>
      <dgm:t>
        <a:bodyPr/>
        <a:lstStyle/>
        <a:p>
          <a:endParaRPr lang="es-ES" b="1">
            <a:solidFill>
              <a:schemeClr val="tx1"/>
            </a:solidFill>
          </a:endParaRPr>
        </a:p>
      </dgm:t>
    </dgm:pt>
    <dgm:pt modelId="{2CACF5CB-CF72-4A0B-BFAB-8483B35D0D0A}">
      <dgm:prSet phldrT="[Texto]"/>
      <dgm:spPr/>
      <dgm:t>
        <a:bodyPr/>
        <a:lstStyle/>
        <a:p>
          <a:r>
            <a:rPr lang="en-GB" b="1" noProof="0" dirty="0" smtClean="0"/>
            <a:t>Conducting a preliminary interview (basic indicators)</a:t>
          </a:r>
          <a:endParaRPr lang="en-GB" b="1" noProof="0" dirty="0"/>
        </a:p>
      </dgm:t>
    </dgm:pt>
    <dgm:pt modelId="{E2118E1C-B2C1-4583-A5A8-82F72283C25A}" type="parTrans" cxnId="{E11C9F0C-221B-4C25-BD7E-561516617E2B}">
      <dgm:prSet/>
      <dgm:spPr/>
      <dgm:t>
        <a:bodyPr/>
        <a:lstStyle/>
        <a:p>
          <a:endParaRPr lang="es-ES" b="1">
            <a:solidFill>
              <a:schemeClr val="tx1"/>
            </a:solidFill>
          </a:endParaRPr>
        </a:p>
      </dgm:t>
    </dgm:pt>
    <dgm:pt modelId="{C7F755A7-DEB6-4AFA-B182-3D3515A835EC}" type="sibTrans" cxnId="{E11C9F0C-221B-4C25-BD7E-561516617E2B}">
      <dgm:prSet/>
      <dgm:spPr/>
      <dgm:t>
        <a:bodyPr/>
        <a:lstStyle/>
        <a:p>
          <a:endParaRPr lang="es-ES" b="1">
            <a:solidFill>
              <a:schemeClr val="tx1"/>
            </a:solidFill>
          </a:endParaRPr>
        </a:p>
      </dgm:t>
    </dgm:pt>
    <dgm:pt modelId="{977DFD4C-B60D-43C4-9A4F-3F12655873DE}">
      <dgm:prSet phldrT="[Texto]"/>
      <dgm:spPr/>
      <dgm:t>
        <a:bodyPr/>
        <a:lstStyle/>
        <a:p>
          <a:r>
            <a:rPr lang="en-GB" b="1" noProof="0" dirty="0" smtClean="0"/>
            <a:t>Organizing and providing information</a:t>
          </a:r>
          <a:endParaRPr lang="en-GB" b="1" noProof="0" dirty="0"/>
        </a:p>
      </dgm:t>
    </dgm:pt>
    <dgm:pt modelId="{2A71D2ED-6F74-4401-B23E-0D197125C493}" type="parTrans" cxnId="{36F8358C-75C0-45C2-BA56-F38A45BEC98C}">
      <dgm:prSet/>
      <dgm:spPr/>
      <dgm:t>
        <a:bodyPr/>
        <a:lstStyle/>
        <a:p>
          <a:endParaRPr lang="es-ES" b="1">
            <a:solidFill>
              <a:schemeClr val="tx1"/>
            </a:solidFill>
          </a:endParaRPr>
        </a:p>
      </dgm:t>
    </dgm:pt>
    <dgm:pt modelId="{17A43887-74B7-4675-967B-EB29F45AD51D}" type="sibTrans" cxnId="{36F8358C-75C0-45C2-BA56-F38A45BEC98C}">
      <dgm:prSet/>
      <dgm:spPr/>
      <dgm:t>
        <a:bodyPr/>
        <a:lstStyle/>
        <a:p>
          <a:endParaRPr lang="es-ES" b="1">
            <a:solidFill>
              <a:schemeClr val="tx1"/>
            </a:solidFill>
          </a:endParaRPr>
        </a:p>
      </dgm:t>
    </dgm:pt>
    <dgm:pt modelId="{12748A3D-7A08-4259-B591-EC905BC989EA}">
      <dgm:prSet phldrT="[Texto]"/>
      <dgm:spPr/>
      <dgm:t>
        <a:bodyPr/>
        <a:lstStyle/>
        <a:p>
          <a:r>
            <a:rPr lang="en-GB" b="1" noProof="0" dirty="0" smtClean="0"/>
            <a:t>Meeting material needs</a:t>
          </a:r>
          <a:endParaRPr lang="en-GB" b="1" noProof="0" dirty="0"/>
        </a:p>
      </dgm:t>
    </dgm:pt>
    <dgm:pt modelId="{2801D0EF-8542-4C26-8E92-0E47A70C0BB7}" type="parTrans" cxnId="{AC6E3DCF-11CD-4730-AB22-FAF03D05FF9E}">
      <dgm:prSet/>
      <dgm:spPr/>
      <dgm:t>
        <a:bodyPr/>
        <a:lstStyle/>
        <a:p>
          <a:endParaRPr lang="es-ES" b="1">
            <a:solidFill>
              <a:schemeClr val="tx1"/>
            </a:solidFill>
          </a:endParaRPr>
        </a:p>
      </dgm:t>
    </dgm:pt>
    <dgm:pt modelId="{D10CF706-BB59-4115-A84B-7751E799DF10}" type="sibTrans" cxnId="{AC6E3DCF-11CD-4730-AB22-FAF03D05FF9E}">
      <dgm:prSet/>
      <dgm:spPr/>
      <dgm:t>
        <a:bodyPr/>
        <a:lstStyle/>
        <a:p>
          <a:endParaRPr lang="es-ES" b="1">
            <a:solidFill>
              <a:schemeClr val="tx1"/>
            </a:solidFill>
          </a:endParaRPr>
        </a:p>
      </dgm:t>
    </dgm:pt>
    <dgm:pt modelId="{78CC36FA-A6A5-48F3-8D9A-B158AE78D8BC}">
      <dgm:prSet phldrT="[Texto]"/>
      <dgm:spPr/>
      <dgm:t>
        <a:bodyPr/>
        <a:lstStyle/>
        <a:p>
          <a:r>
            <a:rPr lang="en-GB" b="1" noProof="0" dirty="0" smtClean="0"/>
            <a:t>Assessing imminent danger</a:t>
          </a:r>
          <a:endParaRPr lang="en-GB" b="1" noProof="0" dirty="0"/>
        </a:p>
      </dgm:t>
    </dgm:pt>
    <dgm:pt modelId="{97F024F9-A542-4694-82DA-5BEA4E884D36}" type="sibTrans" cxnId="{31A981AB-9809-4676-9930-B76A346270DC}">
      <dgm:prSet/>
      <dgm:spPr/>
      <dgm:t>
        <a:bodyPr/>
        <a:lstStyle/>
        <a:p>
          <a:endParaRPr lang="es-ES" b="1">
            <a:solidFill>
              <a:schemeClr val="tx1"/>
            </a:solidFill>
          </a:endParaRPr>
        </a:p>
      </dgm:t>
    </dgm:pt>
    <dgm:pt modelId="{9FE9909E-3D83-472E-9F71-B14F4D6D07A8}" type="parTrans" cxnId="{31A981AB-9809-4676-9930-B76A346270DC}">
      <dgm:prSet/>
      <dgm:spPr/>
      <dgm:t>
        <a:bodyPr/>
        <a:lstStyle/>
        <a:p>
          <a:endParaRPr lang="es-ES" b="1">
            <a:solidFill>
              <a:schemeClr val="tx1"/>
            </a:solidFill>
          </a:endParaRPr>
        </a:p>
      </dgm:t>
    </dgm:pt>
    <dgm:pt modelId="{44336FB7-20BC-48EE-8205-7FB27045D1A7}" type="pres">
      <dgm:prSet presAssocID="{5E82B82D-269D-4BE5-BC66-7941181DF303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es-ES"/>
        </a:p>
      </dgm:t>
    </dgm:pt>
    <dgm:pt modelId="{39ECBB28-34ED-40BB-9B7A-35FFDE9F9081}" type="pres">
      <dgm:prSet presAssocID="{9C1AD7C0-1B93-4BA7-8680-8DE08BDAC4FC}" presName="compNode" presStyleCnt="0"/>
      <dgm:spPr/>
      <dgm:t>
        <a:bodyPr/>
        <a:lstStyle/>
        <a:p>
          <a:endParaRPr lang="es-ES"/>
        </a:p>
      </dgm:t>
    </dgm:pt>
    <dgm:pt modelId="{4E6FE6CF-0F2B-4B4B-BA01-4366F2F746D2}" type="pres">
      <dgm:prSet presAssocID="{9C1AD7C0-1B93-4BA7-8680-8DE08BDAC4FC}" presName="dummyConnPt" presStyleCnt="0"/>
      <dgm:spPr/>
      <dgm:t>
        <a:bodyPr/>
        <a:lstStyle/>
        <a:p>
          <a:endParaRPr lang="es-ES"/>
        </a:p>
      </dgm:t>
    </dgm:pt>
    <dgm:pt modelId="{AC6C16CB-97D1-4499-B1AB-03034615DC8E}" type="pres">
      <dgm:prSet presAssocID="{9C1AD7C0-1B93-4BA7-8680-8DE08BDAC4FC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373A166-F082-423C-803F-FADC937575A4}" type="pres">
      <dgm:prSet presAssocID="{F130278C-8B0E-4CFD-AE98-1EA8FB5B43F1}" presName="sibTrans" presStyleLbl="bgSibTrans2D1" presStyleIdx="0" presStyleCnt="5"/>
      <dgm:spPr/>
      <dgm:t>
        <a:bodyPr/>
        <a:lstStyle/>
        <a:p>
          <a:endParaRPr lang="es-ES"/>
        </a:p>
      </dgm:t>
    </dgm:pt>
    <dgm:pt modelId="{427EF9EE-E888-4309-9940-40F219890D5F}" type="pres">
      <dgm:prSet presAssocID="{57467943-100B-44E8-862C-D57F2E12F18D}" presName="compNode" presStyleCnt="0"/>
      <dgm:spPr/>
      <dgm:t>
        <a:bodyPr/>
        <a:lstStyle/>
        <a:p>
          <a:endParaRPr lang="es-ES"/>
        </a:p>
      </dgm:t>
    </dgm:pt>
    <dgm:pt modelId="{EE636730-1B5F-4FD4-86CD-C97A0004D05B}" type="pres">
      <dgm:prSet presAssocID="{57467943-100B-44E8-862C-D57F2E12F18D}" presName="dummyConnPt" presStyleCnt="0"/>
      <dgm:spPr/>
      <dgm:t>
        <a:bodyPr/>
        <a:lstStyle/>
        <a:p>
          <a:endParaRPr lang="es-ES"/>
        </a:p>
      </dgm:t>
    </dgm:pt>
    <dgm:pt modelId="{CA8E625A-2A75-41F1-A6C8-88D814A7C110}" type="pres">
      <dgm:prSet presAssocID="{57467943-100B-44E8-862C-D57F2E12F18D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B5E9C7C-59B3-4B5A-ADC1-A65F6AE94A5C}" type="pres">
      <dgm:prSet presAssocID="{B3CFBCB2-33F3-45FC-B69A-3DD12BD4E482}" presName="sibTrans" presStyleLbl="bgSibTrans2D1" presStyleIdx="1" presStyleCnt="5"/>
      <dgm:spPr/>
      <dgm:t>
        <a:bodyPr/>
        <a:lstStyle/>
        <a:p>
          <a:endParaRPr lang="es-ES"/>
        </a:p>
      </dgm:t>
    </dgm:pt>
    <dgm:pt modelId="{B1FEFD96-F6AD-40C5-BC94-140B2A08086C}" type="pres">
      <dgm:prSet presAssocID="{78CC36FA-A6A5-48F3-8D9A-B158AE78D8BC}" presName="compNode" presStyleCnt="0"/>
      <dgm:spPr/>
      <dgm:t>
        <a:bodyPr/>
        <a:lstStyle/>
        <a:p>
          <a:endParaRPr lang="es-ES"/>
        </a:p>
      </dgm:t>
    </dgm:pt>
    <dgm:pt modelId="{2A245118-2E96-41A8-8DD9-EE0871F8419D}" type="pres">
      <dgm:prSet presAssocID="{78CC36FA-A6A5-48F3-8D9A-B158AE78D8BC}" presName="dummyConnPt" presStyleCnt="0"/>
      <dgm:spPr/>
      <dgm:t>
        <a:bodyPr/>
        <a:lstStyle/>
        <a:p>
          <a:endParaRPr lang="es-ES"/>
        </a:p>
      </dgm:t>
    </dgm:pt>
    <dgm:pt modelId="{61BD3577-F91F-4A46-B32E-7AFF4E655FF2}" type="pres">
      <dgm:prSet presAssocID="{78CC36FA-A6A5-48F3-8D9A-B158AE78D8BC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DF97E7F-FB8F-4072-9CB5-5B087C55C3C8}" type="pres">
      <dgm:prSet presAssocID="{97F024F9-A542-4694-82DA-5BEA4E884D36}" presName="sibTrans" presStyleLbl="bgSibTrans2D1" presStyleIdx="2" presStyleCnt="5"/>
      <dgm:spPr/>
      <dgm:t>
        <a:bodyPr/>
        <a:lstStyle/>
        <a:p>
          <a:endParaRPr lang="es-ES"/>
        </a:p>
      </dgm:t>
    </dgm:pt>
    <dgm:pt modelId="{33D8A30C-1BFE-4CB3-86D2-EC898684CF16}" type="pres">
      <dgm:prSet presAssocID="{2CACF5CB-CF72-4A0B-BFAB-8483B35D0D0A}" presName="compNode" presStyleCnt="0"/>
      <dgm:spPr/>
      <dgm:t>
        <a:bodyPr/>
        <a:lstStyle/>
        <a:p>
          <a:endParaRPr lang="es-ES"/>
        </a:p>
      </dgm:t>
    </dgm:pt>
    <dgm:pt modelId="{338A1748-B36F-486D-B934-0EA479A84E41}" type="pres">
      <dgm:prSet presAssocID="{2CACF5CB-CF72-4A0B-BFAB-8483B35D0D0A}" presName="dummyConnPt" presStyleCnt="0"/>
      <dgm:spPr/>
      <dgm:t>
        <a:bodyPr/>
        <a:lstStyle/>
        <a:p>
          <a:endParaRPr lang="es-ES"/>
        </a:p>
      </dgm:t>
    </dgm:pt>
    <dgm:pt modelId="{859A3DB7-D3B6-4324-86F1-0B3EFBFF7DFE}" type="pres">
      <dgm:prSet presAssocID="{2CACF5CB-CF72-4A0B-BFAB-8483B35D0D0A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3C122F4-9E2E-4654-BD5F-4642EB116C10}" type="pres">
      <dgm:prSet presAssocID="{C7F755A7-DEB6-4AFA-B182-3D3515A835EC}" presName="sibTrans" presStyleLbl="bgSibTrans2D1" presStyleIdx="3" presStyleCnt="5"/>
      <dgm:spPr/>
      <dgm:t>
        <a:bodyPr/>
        <a:lstStyle/>
        <a:p>
          <a:endParaRPr lang="es-ES"/>
        </a:p>
      </dgm:t>
    </dgm:pt>
    <dgm:pt modelId="{3C790C1E-74B0-4736-BE99-B3740B5D2BE6}" type="pres">
      <dgm:prSet presAssocID="{977DFD4C-B60D-43C4-9A4F-3F12655873DE}" presName="compNode" presStyleCnt="0"/>
      <dgm:spPr/>
      <dgm:t>
        <a:bodyPr/>
        <a:lstStyle/>
        <a:p>
          <a:endParaRPr lang="es-ES"/>
        </a:p>
      </dgm:t>
    </dgm:pt>
    <dgm:pt modelId="{CBEE553C-214F-45BE-ABC4-3E9CC1068817}" type="pres">
      <dgm:prSet presAssocID="{977DFD4C-B60D-43C4-9A4F-3F12655873DE}" presName="dummyConnPt" presStyleCnt="0"/>
      <dgm:spPr/>
      <dgm:t>
        <a:bodyPr/>
        <a:lstStyle/>
        <a:p>
          <a:endParaRPr lang="es-ES"/>
        </a:p>
      </dgm:t>
    </dgm:pt>
    <dgm:pt modelId="{6B468E20-BDDC-4348-BB09-9BA42C73E792}" type="pres">
      <dgm:prSet presAssocID="{977DFD4C-B60D-43C4-9A4F-3F12655873DE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3760FAA-35FA-420D-A739-0BDFEF47775C}" type="pres">
      <dgm:prSet presAssocID="{17A43887-74B7-4675-967B-EB29F45AD51D}" presName="sibTrans" presStyleLbl="bgSibTrans2D1" presStyleIdx="4" presStyleCnt="5"/>
      <dgm:spPr/>
      <dgm:t>
        <a:bodyPr/>
        <a:lstStyle/>
        <a:p>
          <a:endParaRPr lang="es-ES"/>
        </a:p>
      </dgm:t>
    </dgm:pt>
    <dgm:pt modelId="{6B5AADD4-4337-4443-838E-E42F76A4E9F5}" type="pres">
      <dgm:prSet presAssocID="{12748A3D-7A08-4259-B591-EC905BC989EA}" presName="compNode" presStyleCnt="0"/>
      <dgm:spPr/>
      <dgm:t>
        <a:bodyPr/>
        <a:lstStyle/>
        <a:p>
          <a:endParaRPr lang="es-ES"/>
        </a:p>
      </dgm:t>
    </dgm:pt>
    <dgm:pt modelId="{369C8578-EAF0-4C17-90C5-DD10A26C4128}" type="pres">
      <dgm:prSet presAssocID="{12748A3D-7A08-4259-B591-EC905BC989EA}" presName="dummyConnPt" presStyleCnt="0"/>
      <dgm:spPr/>
      <dgm:t>
        <a:bodyPr/>
        <a:lstStyle/>
        <a:p>
          <a:endParaRPr lang="es-ES"/>
        </a:p>
      </dgm:t>
    </dgm:pt>
    <dgm:pt modelId="{5D4EA183-A58C-4241-B80A-3480FCB3A32E}" type="pres">
      <dgm:prSet presAssocID="{12748A3D-7A08-4259-B591-EC905BC989EA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AC6E3DCF-11CD-4730-AB22-FAF03D05FF9E}" srcId="{5E82B82D-269D-4BE5-BC66-7941181DF303}" destId="{12748A3D-7A08-4259-B591-EC905BC989EA}" srcOrd="5" destOrd="0" parTransId="{2801D0EF-8542-4C26-8E92-0E47A70C0BB7}" sibTransId="{D10CF706-BB59-4115-A84B-7751E799DF10}"/>
    <dgm:cxn modelId="{B854B999-F7DB-4B4D-A4C4-062AAE623160}" type="presOf" srcId="{B3CFBCB2-33F3-45FC-B69A-3DD12BD4E482}" destId="{FB5E9C7C-59B3-4B5A-ADC1-A65F6AE94A5C}" srcOrd="0" destOrd="0" presId="urn:microsoft.com/office/officeart/2005/8/layout/bProcess4"/>
    <dgm:cxn modelId="{D71E10F9-B328-4847-B197-15F9DBF9295B}" type="presOf" srcId="{9C1AD7C0-1B93-4BA7-8680-8DE08BDAC4FC}" destId="{AC6C16CB-97D1-4499-B1AB-03034615DC8E}" srcOrd="0" destOrd="0" presId="urn:microsoft.com/office/officeart/2005/8/layout/bProcess4"/>
    <dgm:cxn modelId="{21F87CBD-9EE4-4A51-9220-6A4BD2BDE5EC}" type="presOf" srcId="{57467943-100B-44E8-862C-D57F2E12F18D}" destId="{CA8E625A-2A75-41F1-A6C8-88D814A7C110}" srcOrd="0" destOrd="0" presId="urn:microsoft.com/office/officeart/2005/8/layout/bProcess4"/>
    <dgm:cxn modelId="{04EED426-1935-43B4-A48E-DD1434169E36}" type="presOf" srcId="{17A43887-74B7-4675-967B-EB29F45AD51D}" destId="{63760FAA-35FA-420D-A739-0BDFEF47775C}" srcOrd="0" destOrd="0" presId="urn:microsoft.com/office/officeart/2005/8/layout/bProcess4"/>
    <dgm:cxn modelId="{4C836CA0-6F49-45DC-AE5D-E4B5316B7453}" type="presOf" srcId="{97F024F9-A542-4694-82DA-5BEA4E884D36}" destId="{6DF97E7F-FB8F-4072-9CB5-5B087C55C3C8}" srcOrd="0" destOrd="0" presId="urn:microsoft.com/office/officeart/2005/8/layout/bProcess4"/>
    <dgm:cxn modelId="{8FC70746-52FC-4128-9332-8C1971525AF7}" type="presOf" srcId="{F130278C-8B0E-4CFD-AE98-1EA8FB5B43F1}" destId="{0373A166-F082-423C-803F-FADC937575A4}" srcOrd="0" destOrd="0" presId="urn:microsoft.com/office/officeart/2005/8/layout/bProcess4"/>
    <dgm:cxn modelId="{E11C9F0C-221B-4C25-BD7E-561516617E2B}" srcId="{5E82B82D-269D-4BE5-BC66-7941181DF303}" destId="{2CACF5CB-CF72-4A0B-BFAB-8483B35D0D0A}" srcOrd="3" destOrd="0" parTransId="{E2118E1C-B2C1-4583-A5A8-82F72283C25A}" sibTransId="{C7F755A7-DEB6-4AFA-B182-3D3515A835EC}"/>
    <dgm:cxn modelId="{7CF6053A-8912-431D-93E0-EEB60D188131}" type="presOf" srcId="{5E82B82D-269D-4BE5-BC66-7941181DF303}" destId="{44336FB7-20BC-48EE-8205-7FB27045D1A7}" srcOrd="0" destOrd="0" presId="urn:microsoft.com/office/officeart/2005/8/layout/bProcess4"/>
    <dgm:cxn modelId="{34F4A159-CF2A-4A33-84F0-5879A595EF2C}" type="presOf" srcId="{2CACF5CB-CF72-4A0B-BFAB-8483B35D0D0A}" destId="{859A3DB7-D3B6-4324-86F1-0B3EFBFF7DFE}" srcOrd="0" destOrd="0" presId="urn:microsoft.com/office/officeart/2005/8/layout/bProcess4"/>
    <dgm:cxn modelId="{565C62E0-1E6F-4FAF-A886-7C689E004E8F}" type="presOf" srcId="{78CC36FA-A6A5-48F3-8D9A-B158AE78D8BC}" destId="{61BD3577-F91F-4A46-B32E-7AFF4E655FF2}" srcOrd="0" destOrd="0" presId="urn:microsoft.com/office/officeart/2005/8/layout/bProcess4"/>
    <dgm:cxn modelId="{36F8358C-75C0-45C2-BA56-F38A45BEC98C}" srcId="{5E82B82D-269D-4BE5-BC66-7941181DF303}" destId="{977DFD4C-B60D-43C4-9A4F-3F12655873DE}" srcOrd="4" destOrd="0" parTransId="{2A71D2ED-6F74-4401-B23E-0D197125C493}" sibTransId="{17A43887-74B7-4675-967B-EB29F45AD51D}"/>
    <dgm:cxn modelId="{31A981AB-9809-4676-9930-B76A346270DC}" srcId="{5E82B82D-269D-4BE5-BC66-7941181DF303}" destId="{78CC36FA-A6A5-48F3-8D9A-B158AE78D8BC}" srcOrd="2" destOrd="0" parTransId="{9FE9909E-3D83-472E-9F71-B14F4D6D07A8}" sibTransId="{97F024F9-A542-4694-82DA-5BEA4E884D36}"/>
    <dgm:cxn modelId="{556ADB54-9529-4318-8149-7FDDAD8CF7D3}" srcId="{5E82B82D-269D-4BE5-BC66-7941181DF303}" destId="{57467943-100B-44E8-862C-D57F2E12F18D}" srcOrd="1" destOrd="0" parTransId="{8D7CC98D-6716-457E-8C18-86D0CE408B31}" sibTransId="{B3CFBCB2-33F3-45FC-B69A-3DD12BD4E482}"/>
    <dgm:cxn modelId="{EE15EB0A-8C96-453A-B8C3-9D0589FD043C}" type="presOf" srcId="{977DFD4C-B60D-43C4-9A4F-3F12655873DE}" destId="{6B468E20-BDDC-4348-BB09-9BA42C73E792}" srcOrd="0" destOrd="0" presId="urn:microsoft.com/office/officeart/2005/8/layout/bProcess4"/>
    <dgm:cxn modelId="{985B56C0-9605-4AA5-BB04-BA59BEBB03E0}" type="presOf" srcId="{12748A3D-7A08-4259-B591-EC905BC989EA}" destId="{5D4EA183-A58C-4241-B80A-3480FCB3A32E}" srcOrd="0" destOrd="0" presId="urn:microsoft.com/office/officeart/2005/8/layout/bProcess4"/>
    <dgm:cxn modelId="{FF6B622F-C8DF-423D-9F03-1A09E02C4AA1}" type="presOf" srcId="{C7F755A7-DEB6-4AFA-B182-3D3515A835EC}" destId="{F3C122F4-9E2E-4654-BD5F-4642EB116C10}" srcOrd="0" destOrd="0" presId="urn:microsoft.com/office/officeart/2005/8/layout/bProcess4"/>
    <dgm:cxn modelId="{99E00214-96BE-446A-93BE-99C7A9B79138}" srcId="{5E82B82D-269D-4BE5-BC66-7941181DF303}" destId="{9C1AD7C0-1B93-4BA7-8680-8DE08BDAC4FC}" srcOrd="0" destOrd="0" parTransId="{4534E364-8C46-46B8-9FF4-BC461844F15F}" sibTransId="{F130278C-8B0E-4CFD-AE98-1EA8FB5B43F1}"/>
    <dgm:cxn modelId="{4E2301F3-1B6A-4667-9B81-44683674E556}" type="presParOf" srcId="{44336FB7-20BC-48EE-8205-7FB27045D1A7}" destId="{39ECBB28-34ED-40BB-9B7A-35FFDE9F9081}" srcOrd="0" destOrd="0" presId="urn:microsoft.com/office/officeart/2005/8/layout/bProcess4"/>
    <dgm:cxn modelId="{1F1D0395-28F0-4DE8-86DC-B3E7BDDB75AC}" type="presParOf" srcId="{39ECBB28-34ED-40BB-9B7A-35FFDE9F9081}" destId="{4E6FE6CF-0F2B-4B4B-BA01-4366F2F746D2}" srcOrd="0" destOrd="0" presId="urn:microsoft.com/office/officeart/2005/8/layout/bProcess4"/>
    <dgm:cxn modelId="{A171E32D-F9F8-49DD-88C8-F6DFCBFF4D84}" type="presParOf" srcId="{39ECBB28-34ED-40BB-9B7A-35FFDE9F9081}" destId="{AC6C16CB-97D1-4499-B1AB-03034615DC8E}" srcOrd="1" destOrd="0" presId="urn:microsoft.com/office/officeart/2005/8/layout/bProcess4"/>
    <dgm:cxn modelId="{B5E21762-3937-4B32-871E-0FB9D51BEB62}" type="presParOf" srcId="{44336FB7-20BC-48EE-8205-7FB27045D1A7}" destId="{0373A166-F082-423C-803F-FADC937575A4}" srcOrd="1" destOrd="0" presId="urn:microsoft.com/office/officeart/2005/8/layout/bProcess4"/>
    <dgm:cxn modelId="{DEA0D818-8E66-4B4E-890D-2C2B00D3A82D}" type="presParOf" srcId="{44336FB7-20BC-48EE-8205-7FB27045D1A7}" destId="{427EF9EE-E888-4309-9940-40F219890D5F}" srcOrd="2" destOrd="0" presId="urn:microsoft.com/office/officeart/2005/8/layout/bProcess4"/>
    <dgm:cxn modelId="{4873B5EE-C8B8-4C58-9C7F-88549240BF9E}" type="presParOf" srcId="{427EF9EE-E888-4309-9940-40F219890D5F}" destId="{EE636730-1B5F-4FD4-86CD-C97A0004D05B}" srcOrd="0" destOrd="0" presId="urn:microsoft.com/office/officeart/2005/8/layout/bProcess4"/>
    <dgm:cxn modelId="{1F49BD21-2AEF-4982-80B2-6841DB140708}" type="presParOf" srcId="{427EF9EE-E888-4309-9940-40F219890D5F}" destId="{CA8E625A-2A75-41F1-A6C8-88D814A7C110}" srcOrd="1" destOrd="0" presId="urn:microsoft.com/office/officeart/2005/8/layout/bProcess4"/>
    <dgm:cxn modelId="{765C3E5F-B820-418F-B8A0-F052FEF81C0C}" type="presParOf" srcId="{44336FB7-20BC-48EE-8205-7FB27045D1A7}" destId="{FB5E9C7C-59B3-4B5A-ADC1-A65F6AE94A5C}" srcOrd="3" destOrd="0" presId="urn:microsoft.com/office/officeart/2005/8/layout/bProcess4"/>
    <dgm:cxn modelId="{C332CE24-54DE-4FD8-984E-E58E6EF6B6B4}" type="presParOf" srcId="{44336FB7-20BC-48EE-8205-7FB27045D1A7}" destId="{B1FEFD96-F6AD-40C5-BC94-140B2A08086C}" srcOrd="4" destOrd="0" presId="urn:microsoft.com/office/officeart/2005/8/layout/bProcess4"/>
    <dgm:cxn modelId="{D92976AF-0810-4BEA-AC52-121358EA9CA5}" type="presParOf" srcId="{B1FEFD96-F6AD-40C5-BC94-140B2A08086C}" destId="{2A245118-2E96-41A8-8DD9-EE0871F8419D}" srcOrd="0" destOrd="0" presId="urn:microsoft.com/office/officeart/2005/8/layout/bProcess4"/>
    <dgm:cxn modelId="{09CADB5E-21E2-4DC9-A880-EF34AE56E6D3}" type="presParOf" srcId="{B1FEFD96-F6AD-40C5-BC94-140B2A08086C}" destId="{61BD3577-F91F-4A46-B32E-7AFF4E655FF2}" srcOrd="1" destOrd="0" presId="urn:microsoft.com/office/officeart/2005/8/layout/bProcess4"/>
    <dgm:cxn modelId="{5B819C0E-12BA-47DD-A307-C5229D614D0A}" type="presParOf" srcId="{44336FB7-20BC-48EE-8205-7FB27045D1A7}" destId="{6DF97E7F-FB8F-4072-9CB5-5B087C55C3C8}" srcOrd="5" destOrd="0" presId="urn:microsoft.com/office/officeart/2005/8/layout/bProcess4"/>
    <dgm:cxn modelId="{EE708507-31CC-42EC-B84E-9927DADED2F3}" type="presParOf" srcId="{44336FB7-20BC-48EE-8205-7FB27045D1A7}" destId="{33D8A30C-1BFE-4CB3-86D2-EC898684CF16}" srcOrd="6" destOrd="0" presId="urn:microsoft.com/office/officeart/2005/8/layout/bProcess4"/>
    <dgm:cxn modelId="{5978CB90-D999-4B63-BA09-AF681B34A9D3}" type="presParOf" srcId="{33D8A30C-1BFE-4CB3-86D2-EC898684CF16}" destId="{338A1748-B36F-486D-B934-0EA479A84E41}" srcOrd="0" destOrd="0" presId="urn:microsoft.com/office/officeart/2005/8/layout/bProcess4"/>
    <dgm:cxn modelId="{1D231446-1FE1-4030-AF60-3D972B3CA881}" type="presParOf" srcId="{33D8A30C-1BFE-4CB3-86D2-EC898684CF16}" destId="{859A3DB7-D3B6-4324-86F1-0B3EFBFF7DFE}" srcOrd="1" destOrd="0" presId="urn:microsoft.com/office/officeart/2005/8/layout/bProcess4"/>
    <dgm:cxn modelId="{691A9B9B-96F5-4ADF-A245-B70C8E9F4322}" type="presParOf" srcId="{44336FB7-20BC-48EE-8205-7FB27045D1A7}" destId="{F3C122F4-9E2E-4654-BD5F-4642EB116C10}" srcOrd="7" destOrd="0" presId="urn:microsoft.com/office/officeart/2005/8/layout/bProcess4"/>
    <dgm:cxn modelId="{53A2D1B6-E953-4961-B7BD-EA8171C8A6E4}" type="presParOf" srcId="{44336FB7-20BC-48EE-8205-7FB27045D1A7}" destId="{3C790C1E-74B0-4736-BE99-B3740B5D2BE6}" srcOrd="8" destOrd="0" presId="urn:microsoft.com/office/officeart/2005/8/layout/bProcess4"/>
    <dgm:cxn modelId="{E8B989F0-5247-4BA6-B5CA-80401A5682C0}" type="presParOf" srcId="{3C790C1E-74B0-4736-BE99-B3740B5D2BE6}" destId="{CBEE553C-214F-45BE-ABC4-3E9CC1068817}" srcOrd="0" destOrd="0" presId="urn:microsoft.com/office/officeart/2005/8/layout/bProcess4"/>
    <dgm:cxn modelId="{906A58C0-51AC-443B-8528-AB9C00B11144}" type="presParOf" srcId="{3C790C1E-74B0-4736-BE99-B3740B5D2BE6}" destId="{6B468E20-BDDC-4348-BB09-9BA42C73E792}" srcOrd="1" destOrd="0" presId="urn:microsoft.com/office/officeart/2005/8/layout/bProcess4"/>
    <dgm:cxn modelId="{B31098EA-8156-437C-9C10-FF69C57685C2}" type="presParOf" srcId="{44336FB7-20BC-48EE-8205-7FB27045D1A7}" destId="{63760FAA-35FA-420D-A739-0BDFEF47775C}" srcOrd="9" destOrd="0" presId="urn:microsoft.com/office/officeart/2005/8/layout/bProcess4"/>
    <dgm:cxn modelId="{7BA54143-E2F1-4F0F-A89A-4D64EB993BED}" type="presParOf" srcId="{44336FB7-20BC-48EE-8205-7FB27045D1A7}" destId="{6B5AADD4-4337-4443-838E-E42F76A4E9F5}" srcOrd="10" destOrd="0" presId="urn:microsoft.com/office/officeart/2005/8/layout/bProcess4"/>
    <dgm:cxn modelId="{C142A6AB-3749-4841-9DDE-5A9F416124E4}" type="presParOf" srcId="{6B5AADD4-4337-4443-838E-E42F76A4E9F5}" destId="{369C8578-EAF0-4C17-90C5-DD10A26C4128}" srcOrd="0" destOrd="0" presId="urn:microsoft.com/office/officeart/2005/8/layout/bProcess4"/>
    <dgm:cxn modelId="{60E210E1-0CD6-493F-B4CA-03D6DB0DA69F}" type="presParOf" srcId="{6B5AADD4-4337-4443-838E-E42F76A4E9F5}" destId="{5D4EA183-A58C-4241-B80A-3480FCB3A32E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E82B82D-269D-4BE5-BC66-7941181DF303}" type="doc">
      <dgm:prSet loTypeId="urn:microsoft.com/office/officeart/2005/8/layout/bProcess4" loCatId="process" qsTypeId="urn:microsoft.com/office/officeart/2005/8/quickstyle/3d2" qsCatId="3D" csTypeId="urn:microsoft.com/office/officeart/2005/8/colors/colorful1#2" csCatId="colorful" phldr="1"/>
      <dgm:spPr/>
      <dgm:t>
        <a:bodyPr/>
        <a:lstStyle/>
        <a:p>
          <a:endParaRPr lang="es-ES"/>
        </a:p>
      </dgm:t>
    </dgm:pt>
    <dgm:pt modelId="{9C1AD7C0-1B93-4BA7-8680-8DE08BDAC4FC}">
      <dgm:prSet phldrT="[Texto]"/>
      <dgm:spPr/>
      <dgm:t>
        <a:bodyPr/>
        <a:lstStyle/>
        <a:p>
          <a:r>
            <a:rPr lang="en-GB" b="1" noProof="0" dirty="0" smtClean="0"/>
            <a:t>Coordinating migration protection</a:t>
          </a:r>
          <a:endParaRPr lang="en-GB" b="1" noProof="0" dirty="0"/>
        </a:p>
      </dgm:t>
    </dgm:pt>
    <dgm:pt modelId="{4534E364-8C46-46B8-9FF4-BC461844F15F}" type="parTrans" cxnId="{99E00214-96BE-446A-93BE-99C7A9B79138}">
      <dgm:prSet/>
      <dgm:spPr/>
      <dgm:t>
        <a:bodyPr/>
        <a:lstStyle/>
        <a:p>
          <a:endParaRPr lang="es-ES" b="1">
            <a:solidFill>
              <a:schemeClr val="tx1"/>
            </a:solidFill>
          </a:endParaRPr>
        </a:p>
      </dgm:t>
    </dgm:pt>
    <dgm:pt modelId="{F130278C-8B0E-4CFD-AE98-1EA8FB5B43F1}" type="sibTrans" cxnId="{99E00214-96BE-446A-93BE-99C7A9B79138}">
      <dgm:prSet/>
      <dgm:spPr/>
      <dgm:t>
        <a:bodyPr/>
        <a:lstStyle/>
        <a:p>
          <a:endParaRPr lang="es-ES" b="1">
            <a:solidFill>
              <a:schemeClr val="tx1"/>
            </a:solidFill>
          </a:endParaRPr>
        </a:p>
      </dgm:t>
    </dgm:pt>
    <dgm:pt modelId="{57467943-100B-44E8-862C-D57F2E12F18D}">
      <dgm:prSet phldrT="[Texto]"/>
      <dgm:spPr/>
      <dgm:t>
        <a:bodyPr/>
        <a:lstStyle/>
        <a:p>
          <a:r>
            <a:rPr lang="en-GB" b="1" baseline="0" noProof="0" dirty="0" smtClean="0"/>
            <a:t>Assessing the legal status and providing support in gaining access to justice</a:t>
          </a:r>
          <a:endParaRPr lang="en-GB" b="1" noProof="0" dirty="0"/>
        </a:p>
      </dgm:t>
    </dgm:pt>
    <dgm:pt modelId="{8D7CC98D-6716-457E-8C18-86D0CE408B31}" type="parTrans" cxnId="{556ADB54-9529-4318-8149-7FDDAD8CF7D3}">
      <dgm:prSet/>
      <dgm:spPr/>
      <dgm:t>
        <a:bodyPr/>
        <a:lstStyle/>
        <a:p>
          <a:endParaRPr lang="es-ES" b="1">
            <a:solidFill>
              <a:schemeClr val="tx1"/>
            </a:solidFill>
          </a:endParaRPr>
        </a:p>
      </dgm:t>
    </dgm:pt>
    <dgm:pt modelId="{B3CFBCB2-33F3-45FC-B69A-3DD12BD4E482}" type="sibTrans" cxnId="{556ADB54-9529-4318-8149-7FDDAD8CF7D3}">
      <dgm:prSet/>
      <dgm:spPr/>
      <dgm:t>
        <a:bodyPr/>
        <a:lstStyle/>
        <a:p>
          <a:endParaRPr lang="es-ES" b="1">
            <a:solidFill>
              <a:schemeClr val="tx1"/>
            </a:solidFill>
          </a:endParaRPr>
        </a:p>
      </dgm:t>
    </dgm:pt>
    <dgm:pt modelId="{2CACF5CB-CF72-4A0B-BFAB-8483B35D0D0A}">
      <dgm:prSet phldrT="[Texto]"/>
      <dgm:spPr/>
      <dgm:t>
        <a:bodyPr/>
        <a:lstStyle/>
        <a:p>
          <a:r>
            <a:rPr lang="en-GB" b="1" noProof="0" dirty="0" smtClean="0"/>
            <a:t>Collaborating in jointly finding a lasting solution</a:t>
          </a:r>
          <a:endParaRPr lang="en-GB" b="1" noProof="0" dirty="0"/>
        </a:p>
      </dgm:t>
    </dgm:pt>
    <dgm:pt modelId="{E2118E1C-B2C1-4583-A5A8-82F72283C25A}" type="parTrans" cxnId="{E11C9F0C-221B-4C25-BD7E-561516617E2B}">
      <dgm:prSet/>
      <dgm:spPr/>
      <dgm:t>
        <a:bodyPr/>
        <a:lstStyle/>
        <a:p>
          <a:endParaRPr lang="es-ES" b="1">
            <a:solidFill>
              <a:schemeClr val="tx1"/>
            </a:solidFill>
          </a:endParaRPr>
        </a:p>
      </dgm:t>
    </dgm:pt>
    <dgm:pt modelId="{C7F755A7-DEB6-4AFA-B182-3D3515A835EC}" type="sibTrans" cxnId="{E11C9F0C-221B-4C25-BD7E-561516617E2B}">
      <dgm:prSet/>
      <dgm:spPr/>
      <dgm:t>
        <a:bodyPr/>
        <a:lstStyle/>
        <a:p>
          <a:endParaRPr lang="es-ES" b="1">
            <a:solidFill>
              <a:schemeClr val="tx1"/>
            </a:solidFill>
          </a:endParaRPr>
        </a:p>
      </dgm:t>
    </dgm:pt>
    <dgm:pt modelId="{78CC36FA-A6A5-48F3-8D9A-B158AE78D8BC}">
      <dgm:prSet phldrT="[Texto]"/>
      <dgm:spPr/>
      <dgm:t>
        <a:bodyPr/>
        <a:lstStyle/>
        <a:p>
          <a:r>
            <a:rPr lang="en-GB" b="1" noProof="0" dirty="0" smtClean="0"/>
            <a:t>Following up on the protection and assistance process (repatriation, resettlement, refuge, temporary residence, or permanent residence</a:t>
          </a:r>
          <a:r>
            <a:rPr lang="en-GB" b="1" baseline="0" noProof="0" dirty="0" smtClean="0"/>
            <a:t>)</a:t>
          </a:r>
          <a:endParaRPr lang="en-GB" b="1" noProof="0" dirty="0"/>
        </a:p>
      </dgm:t>
    </dgm:pt>
    <dgm:pt modelId="{97F024F9-A542-4694-82DA-5BEA4E884D36}" type="sibTrans" cxnId="{31A981AB-9809-4676-9930-B76A346270DC}">
      <dgm:prSet/>
      <dgm:spPr/>
      <dgm:t>
        <a:bodyPr/>
        <a:lstStyle/>
        <a:p>
          <a:endParaRPr lang="es-ES" b="1">
            <a:solidFill>
              <a:schemeClr val="tx1"/>
            </a:solidFill>
          </a:endParaRPr>
        </a:p>
      </dgm:t>
    </dgm:pt>
    <dgm:pt modelId="{9FE9909E-3D83-472E-9F71-B14F4D6D07A8}" type="parTrans" cxnId="{31A981AB-9809-4676-9930-B76A346270DC}">
      <dgm:prSet/>
      <dgm:spPr/>
      <dgm:t>
        <a:bodyPr/>
        <a:lstStyle/>
        <a:p>
          <a:endParaRPr lang="es-ES" b="1">
            <a:solidFill>
              <a:schemeClr val="tx1"/>
            </a:solidFill>
          </a:endParaRPr>
        </a:p>
      </dgm:t>
    </dgm:pt>
    <dgm:pt modelId="{44336FB7-20BC-48EE-8205-7FB27045D1A7}" type="pres">
      <dgm:prSet presAssocID="{5E82B82D-269D-4BE5-BC66-7941181DF303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es-ES"/>
        </a:p>
      </dgm:t>
    </dgm:pt>
    <dgm:pt modelId="{39ECBB28-34ED-40BB-9B7A-35FFDE9F9081}" type="pres">
      <dgm:prSet presAssocID="{9C1AD7C0-1B93-4BA7-8680-8DE08BDAC4FC}" presName="compNode" presStyleCnt="0"/>
      <dgm:spPr/>
      <dgm:t>
        <a:bodyPr/>
        <a:lstStyle/>
        <a:p>
          <a:endParaRPr lang="es-ES"/>
        </a:p>
      </dgm:t>
    </dgm:pt>
    <dgm:pt modelId="{4E6FE6CF-0F2B-4B4B-BA01-4366F2F746D2}" type="pres">
      <dgm:prSet presAssocID="{9C1AD7C0-1B93-4BA7-8680-8DE08BDAC4FC}" presName="dummyConnPt" presStyleCnt="0"/>
      <dgm:spPr/>
      <dgm:t>
        <a:bodyPr/>
        <a:lstStyle/>
        <a:p>
          <a:endParaRPr lang="es-ES"/>
        </a:p>
      </dgm:t>
    </dgm:pt>
    <dgm:pt modelId="{AC6C16CB-97D1-4499-B1AB-03034615DC8E}" type="pres">
      <dgm:prSet presAssocID="{9C1AD7C0-1B93-4BA7-8680-8DE08BDAC4FC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373A166-F082-423C-803F-FADC937575A4}" type="pres">
      <dgm:prSet presAssocID="{F130278C-8B0E-4CFD-AE98-1EA8FB5B43F1}" presName="sibTrans" presStyleLbl="bgSibTrans2D1" presStyleIdx="0" presStyleCnt="3"/>
      <dgm:spPr/>
      <dgm:t>
        <a:bodyPr/>
        <a:lstStyle/>
        <a:p>
          <a:endParaRPr lang="es-ES"/>
        </a:p>
      </dgm:t>
    </dgm:pt>
    <dgm:pt modelId="{427EF9EE-E888-4309-9940-40F219890D5F}" type="pres">
      <dgm:prSet presAssocID="{57467943-100B-44E8-862C-D57F2E12F18D}" presName="compNode" presStyleCnt="0"/>
      <dgm:spPr/>
      <dgm:t>
        <a:bodyPr/>
        <a:lstStyle/>
        <a:p>
          <a:endParaRPr lang="es-ES"/>
        </a:p>
      </dgm:t>
    </dgm:pt>
    <dgm:pt modelId="{EE636730-1B5F-4FD4-86CD-C97A0004D05B}" type="pres">
      <dgm:prSet presAssocID="{57467943-100B-44E8-862C-D57F2E12F18D}" presName="dummyConnPt" presStyleCnt="0"/>
      <dgm:spPr/>
      <dgm:t>
        <a:bodyPr/>
        <a:lstStyle/>
        <a:p>
          <a:endParaRPr lang="es-ES"/>
        </a:p>
      </dgm:t>
    </dgm:pt>
    <dgm:pt modelId="{CA8E625A-2A75-41F1-A6C8-88D814A7C110}" type="pres">
      <dgm:prSet presAssocID="{57467943-100B-44E8-862C-D57F2E12F18D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B5E9C7C-59B3-4B5A-ADC1-A65F6AE94A5C}" type="pres">
      <dgm:prSet presAssocID="{B3CFBCB2-33F3-45FC-B69A-3DD12BD4E482}" presName="sibTrans" presStyleLbl="bgSibTrans2D1" presStyleIdx="1" presStyleCnt="3"/>
      <dgm:spPr/>
      <dgm:t>
        <a:bodyPr/>
        <a:lstStyle/>
        <a:p>
          <a:endParaRPr lang="es-ES"/>
        </a:p>
      </dgm:t>
    </dgm:pt>
    <dgm:pt modelId="{B1FEFD96-F6AD-40C5-BC94-140B2A08086C}" type="pres">
      <dgm:prSet presAssocID="{78CC36FA-A6A5-48F3-8D9A-B158AE78D8BC}" presName="compNode" presStyleCnt="0"/>
      <dgm:spPr/>
      <dgm:t>
        <a:bodyPr/>
        <a:lstStyle/>
        <a:p>
          <a:endParaRPr lang="es-ES"/>
        </a:p>
      </dgm:t>
    </dgm:pt>
    <dgm:pt modelId="{2A245118-2E96-41A8-8DD9-EE0871F8419D}" type="pres">
      <dgm:prSet presAssocID="{78CC36FA-A6A5-48F3-8D9A-B158AE78D8BC}" presName="dummyConnPt" presStyleCnt="0"/>
      <dgm:spPr/>
      <dgm:t>
        <a:bodyPr/>
        <a:lstStyle/>
        <a:p>
          <a:endParaRPr lang="es-ES"/>
        </a:p>
      </dgm:t>
    </dgm:pt>
    <dgm:pt modelId="{61BD3577-F91F-4A46-B32E-7AFF4E655FF2}" type="pres">
      <dgm:prSet presAssocID="{78CC36FA-A6A5-48F3-8D9A-B158AE78D8BC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DF97E7F-FB8F-4072-9CB5-5B087C55C3C8}" type="pres">
      <dgm:prSet presAssocID="{97F024F9-A542-4694-82DA-5BEA4E884D36}" presName="sibTrans" presStyleLbl="bgSibTrans2D1" presStyleIdx="2" presStyleCnt="3"/>
      <dgm:spPr/>
      <dgm:t>
        <a:bodyPr/>
        <a:lstStyle/>
        <a:p>
          <a:endParaRPr lang="es-ES"/>
        </a:p>
      </dgm:t>
    </dgm:pt>
    <dgm:pt modelId="{33D8A30C-1BFE-4CB3-86D2-EC898684CF16}" type="pres">
      <dgm:prSet presAssocID="{2CACF5CB-CF72-4A0B-BFAB-8483B35D0D0A}" presName="compNode" presStyleCnt="0"/>
      <dgm:spPr/>
      <dgm:t>
        <a:bodyPr/>
        <a:lstStyle/>
        <a:p>
          <a:endParaRPr lang="es-ES"/>
        </a:p>
      </dgm:t>
    </dgm:pt>
    <dgm:pt modelId="{338A1748-B36F-486D-B934-0EA479A84E41}" type="pres">
      <dgm:prSet presAssocID="{2CACF5CB-CF72-4A0B-BFAB-8483B35D0D0A}" presName="dummyConnPt" presStyleCnt="0"/>
      <dgm:spPr/>
      <dgm:t>
        <a:bodyPr/>
        <a:lstStyle/>
        <a:p>
          <a:endParaRPr lang="es-ES"/>
        </a:p>
      </dgm:t>
    </dgm:pt>
    <dgm:pt modelId="{859A3DB7-D3B6-4324-86F1-0B3EFBFF7DFE}" type="pres">
      <dgm:prSet presAssocID="{2CACF5CB-CF72-4A0B-BFAB-8483B35D0D0A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CBB9078D-0828-430D-A63B-E95F09474EDC}" type="presOf" srcId="{5E82B82D-269D-4BE5-BC66-7941181DF303}" destId="{44336FB7-20BC-48EE-8205-7FB27045D1A7}" srcOrd="0" destOrd="0" presId="urn:microsoft.com/office/officeart/2005/8/layout/bProcess4"/>
    <dgm:cxn modelId="{6B23612D-6868-4708-8099-BE3CD967CE58}" type="presOf" srcId="{2CACF5CB-CF72-4A0B-BFAB-8483B35D0D0A}" destId="{859A3DB7-D3B6-4324-86F1-0B3EFBFF7DFE}" srcOrd="0" destOrd="0" presId="urn:microsoft.com/office/officeart/2005/8/layout/bProcess4"/>
    <dgm:cxn modelId="{F7499D22-2F01-46ED-A169-227A77B63BB3}" type="presOf" srcId="{F130278C-8B0E-4CFD-AE98-1EA8FB5B43F1}" destId="{0373A166-F082-423C-803F-FADC937575A4}" srcOrd="0" destOrd="0" presId="urn:microsoft.com/office/officeart/2005/8/layout/bProcess4"/>
    <dgm:cxn modelId="{9331F66A-BF65-457D-A644-3246CF302D11}" type="presOf" srcId="{57467943-100B-44E8-862C-D57F2E12F18D}" destId="{CA8E625A-2A75-41F1-A6C8-88D814A7C110}" srcOrd="0" destOrd="0" presId="urn:microsoft.com/office/officeart/2005/8/layout/bProcess4"/>
    <dgm:cxn modelId="{E11C9F0C-221B-4C25-BD7E-561516617E2B}" srcId="{5E82B82D-269D-4BE5-BC66-7941181DF303}" destId="{2CACF5CB-CF72-4A0B-BFAB-8483B35D0D0A}" srcOrd="3" destOrd="0" parTransId="{E2118E1C-B2C1-4583-A5A8-82F72283C25A}" sibTransId="{C7F755A7-DEB6-4AFA-B182-3D3515A835EC}"/>
    <dgm:cxn modelId="{A7242E03-0E31-4A22-A090-EC055FFF5A42}" type="presOf" srcId="{9C1AD7C0-1B93-4BA7-8680-8DE08BDAC4FC}" destId="{AC6C16CB-97D1-4499-B1AB-03034615DC8E}" srcOrd="0" destOrd="0" presId="urn:microsoft.com/office/officeart/2005/8/layout/bProcess4"/>
    <dgm:cxn modelId="{556ADB54-9529-4318-8149-7FDDAD8CF7D3}" srcId="{5E82B82D-269D-4BE5-BC66-7941181DF303}" destId="{57467943-100B-44E8-862C-D57F2E12F18D}" srcOrd="1" destOrd="0" parTransId="{8D7CC98D-6716-457E-8C18-86D0CE408B31}" sibTransId="{B3CFBCB2-33F3-45FC-B69A-3DD12BD4E482}"/>
    <dgm:cxn modelId="{4A36ECC9-8DCC-40E9-9E3E-9FC5F942BBB4}" type="presOf" srcId="{B3CFBCB2-33F3-45FC-B69A-3DD12BD4E482}" destId="{FB5E9C7C-59B3-4B5A-ADC1-A65F6AE94A5C}" srcOrd="0" destOrd="0" presId="urn:microsoft.com/office/officeart/2005/8/layout/bProcess4"/>
    <dgm:cxn modelId="{31A981AB-9809-4676-9930-B76A346270DC}" srcId="{5E82B82D-269D-4BE5-BC66-7941181DF303}" destId="{78CC36FA-A6A5-48F3-8D9A-B158AE78D8BC}" srcOrd="2" destOrd="0" parTransId="{9FE9909E-3D83-472E-9F71-B14F4D6D07A8}" sibTransId="{97F024F9-A542-4694-82DA-5BEA4E884D36}"/>
    <dgm:cxn modelId="{C09F88CA-B225-4119-8D82-F6FF7D57AA7B}" type="presOf" srcId="{97F024F9-A542-4694-82DA-5BEA4E884D36}" destId="{6DF97E7F-FB8F-4072-9CB5-5B087C55C3C8}" srcOrd="0" destOrd="0" presId="urn:microsoft.com/office/officeart/2005/8/layout/bProcess4"/>
    <dgm:cxn modelId="{99E00214-96BE-446A-93BE-99C7A9B79138}" srcId="{5E82B82D-269D-4BE5-BC66-7941181DF303}" destId="{9C1AD7C0-1B93-4BA7-8680-8DE08BDAC4FC}" srcOrd="0" destOrd="0" parTransId="{4534E364-8C46-46B8-9FF4-BC461844F15F}" sibTransId="{F130278C-8B0E-4CFD-AE98-1EA8FB5B43F1}"/>
    <dgm:cxn modelId="{F75CD24B-3DB0-42A3-B641-823F5F5F643C}" type="presOf" srcId="{78CC36FA-A6A5-48F3-8D9A-B158AE78D8BC}" destId="{61BD3577-F91F-4A46-B32E-7AFF4E655FF2}" srcOrd="0" destOrd="0" presId="urn:microsoft.com/office/officeart/2005/8/layout/bProcess4"/>
    <dgm:cxn modelId="{BC1A18EF-30A3-4E1B-914A-AC1CA9997B91}" type="presParOf" srcId="{44336FB7-20BC-48EE-8205-7FB27045D1A7}" destId="{39ECBB28-34ED-40BB-9B7A-35FFDE9F9081}" srcOrd="0" destOrd="0" presId="urn:microsoft.com/office/officeart/2005/8/layout/bProcess4"/>
    <dgm:cxn modelId="{EB42722D-ED78-4C59-8E52-1A94F551EA1B}" type="presParOf" srcId="{39ECBB28-34ED-40BB-9B7A-35FFDE9F9081}" destId="{4E6FE6CF-0F2B-4B4B-BA01-4366F2F746D2}" srcOrd="0" destOrd="0" presId="urn:microsoft.com/office/officeart/2005/8/layout/bProcess4"/>
    <dgm:cxn modelId="{36B11BCC-791F-416C-9FC8-2FA1DC928FEF}" type="presParOf" srcId="{39ECBB28-34ED-40BB-9B7A-35FFDE9F9081}" destId="{AC6C16CB-97D1-4499-B1AB-03034615DC8E}" srcOrd="1" destOrd="0" presId="urn:microsoft.com/office/officeart/2005/8/layout/bProcess4"/>
    <dgm:cxn modelId="{30D09A12-CFED-48BD-80B2-B62A3AEAB5F6}" type="presParOf" srcId="{44336FB7-20BC-48EE-8205-7FB27045D1A7}" destId="{0373A166-F082-423C-803F-FADC937575A4}" srcOrd="1" destOrd="0" presId="urn:microsoft.com/office/officeart/2005/8/layout/bProcess4"/>
    <dgm:cxn modelId="{58C6115D-1B88-4878-ADE1-7F79482AB996}" type="presParOf" srcId="{44336FB7-20BC-48EE-8205-7FB27045D1A7}" destId="{427EF9EE-E888-4309-9940-40F219890D5F}" srcOrd="2" destOrd="0" presId="urn:microsoft.com/office/officeart/2005/8/layout/bProcess4"/>
    <dgm:cxn modelId="{BDC54A08-6447-4ECC-82BB-300B766CA0B2}" type="presParOf" srcId="{427EF9EE-E888-4309-9940-40F219890D5F}" destId="{EE636730-1B5F-4FD4-86CD-C97A0004D05B}" srcOrd="0" destOrd="0" presId="urn:microsoft.com/office/officeart/2005/8/layout/bProcess4"/>
    <dgm:cxn modelId="{AE44E4F2-D931-42C3-8F05-D8397915CB51}" type="presParOf" srcId="{427EF9EE-E888-4309-9940-40F219890D5F}" destId="{CA8E625A-2A75-41F1-A6C8-88D814A7C110}" srcOrd="1" destOrd="0" presId="urn:microsoft.com/office/officeart/2005/8/layout/bProcess4"/>
    <dgm:cxn modelId="{2D46218E-765B-41D8-AA6C-FD96B693BDAA}" type="presParOf" srcId="{44336FB7-20BC-48EE-8205-7FB27045D1A7}" destId="{FB5E9C7C-59B3-4B5A-ADC1-A65F6AE94A5C}" srcOrd="3" destOrd="0" presId="urn:microsoft.com/office/officeart/2005/8/layout/bProcess4"/>
    <dgm:cxn modelId="{82D89BBC-25DC-4FAA-A379-CE6244A8C235}" type="presParOf" srcId="{44336FB7-20BC-48EE-8205-7FB27045D1A7}" destId="{B1FEFD96-F6AD-40C5-BC94-140B2A08086C}" srcOrd="4" destOrd="0" presId="urn:microsoft.com/office/officeart/2005/8/layout/bProcess4"/>
    <dgm:cxn modelId="{773DE5F5-8D44-4420-BD12-EA244376E885}" type="presParOf" srcId="{B1FEFD96-F6AD-40C5-BC94-140B2A08086C}" destId="{2A245118-2E96-41A8-8DD9-EE0871F8419D}" srcOrd="0" destOrd="0" presId="urn:microsoft.com/office/officeart/2005/8/layout/bProcess4"/>
    <dgm:cxn modelId="{A96872EF-D26F-4633-BC87-2F557A556BE7}" type="presParOf" srcId="{B1FEFD96-F6AD-40C5-BC94-140B2A08086C}" destId="{61BD3577-F91F-4A46-B32E-7AFF4E655FF2}" srcOrd="1" destOrd="0" presId="urn:microsoft.com/office/officeart/2005/8/layout/bProcess4"/>
    <dgm:cxn modelId="{981BF50D-C11C-4DDE-BAC7-D2543EE9BEC4}" type="presParOf" srcId="{44336FB7-20BC-48EE-8205-7FB27045D1A7}" destId="{6DF97E7F-FB8F-4072-9CB5-5B087C55C3C8}" srcOrd="5" destOrd="0" presId="urn:microsoft.com/office/officeart/2005/8/layout/bProcess4"/>
    <dgm:cxn modelId="{9E77E075-6636-4848-A5A5-DF2193925D7C}" type="presParOf" srcId="{44336FB7-20BC-48EE-8205-7FB27045D1A7}" destId="{33D8A30C-1BFE-4CB3-86D2-EC898684CF16}" srcOrd="6" destOrd="0" presId="urn:microsoft.com/office/officeart/2005/8/layout/bProcess4"/>
    <dgm:cxn modelId="{C1A6D157-EE99-4EA1-9312-FD0DAD7914CA}" type="presParOf" srcId="{33D8A30C-1BFE-4CB3-86D2-EC898684CF16}" destId="{338A1748-B36F-486D-B934-0EA479A84E41}" srcOrd="0" destOrd="0" presId="urn:microsoft.com/office/officeart/2005/8/layout/bProcess4"/>
    <dgm:cxn modelId="{199E6776-EEAB-49BE-8266-008730429C43}" type="presParOf" srcId="{33D8A30C-1BFE-4CB3-86D2-EC898684CF16}" destId="{859A3DB7-D3B6-4324-86F1-0B3EFBFF7DFE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E82B82D-269D-4BE5-BC66-7941181DF303}" type="doc">
      <dgm:prSet loTypeId="urn:microsoft.com/office/officeart/2005/8/layout/bProcess4" loCatId="process" qsTypeId="urn:microsoft.com/office/officeart/2005/8/quickstyle/3d2" qsCatId="3D" csTypeId="urn:microsoft.com/office/officeart/2005/8/colors/colorful1#3" csCatId="colorful" phldr="1"/>
      <dgm:spPr/>
      <dgm:t>
        <a:bodyPr/>
        <a:lstStyle/>
        <a:p>
          <a:endParaRPr lang="es-ES"/>
        </a:p>
      </dgm:t>
    </dgm:pt>
    <dgm:pt modelId="{9C1AD7C0-1B93-4BA7-8680-8DE08BDAC4FC}">
      <dgm:prSet phldrT="[Texto]"/>
      <dgm:spPr/>
      <dgm:t>
        <a:bodyPr/>
        <a:lstStyle/>
        <a:p>
          <a:r>
            <a:rPr lang="en-GB" b="1" noProof="0" dirty="0" smtClean="0"/>
            <a:t>Assessing if returning is appropriate</a:t>
          </a:r>
          <a:endParaRPr lang="en-GB" b="1" noProof="0" dirty="0"/>
        </a:p>
      </dgm:t>
    </dgm:pt>
    <dgm:pt modelId="{4534E364-8C46-46B8-9FF4-BC461844F15F}" type="parTrans" cxnId="{99E00214-96BE-446A-93BE-99C7A9B79138}">
      <dgm:prSet/>
      <dgm:spPr/>
      <dgm:t>
        <a:bodyPr/>
        <a:lstStyle/>
        <a:p>
          <a:endParaRPr lang="es-ES" b="1">
            <a:solidFill>
              <a:schemeClr val="tx1"/>
            </a:solidFill>
          </a:endParaRPr>
        </a:p>
      </dgm:t>
    </dgm:pt>
    <dgm:pt modelId="{F130278C-8B0E-4CFD-AE98-1EA8FB5B43F1}" type="sibTrans" cxnId="{99E00214-96BE-446A-93BE-99C7A9B79138}">
      <dgm:prSet/>
      <dgm:spPr/>
      <dgm:t>
        <a:bodyPr/>
        <a:lstStyle/>
        <a:p>
          <a:endParaRPr lang="es-ES" b="1">
            <a:solidFill>
              <a:schemeClr val="tx1"/>
            </a:solidFill>
          </a:endParaRPr>
        </a:p>
      </dgm:t>
    </dgm:pt>
    <dgm:pt modelId="{57467943-100B-44E8-862C-D57F2E12F18D}">
      <dgm:prSet phldrT="[Texto]"/>
      <dgm:spPr/>
      <dgm:t>
        <a:bodyPr/>
        <a:lstStyle/>
        <a:p>
          <a:r>
            <a:rPr lang="en-GB" b="1" noProof="0" dirty="0" smtClean="0"/>
            <a:t>Obtaining informed consent</a:t>
          </a:r>
          <a:endParaRPr lang="en-GB" b="1" noProof="0" dirty="0"/>
        </a:p>
      </dgm:t>
    </dgm:pt>
    <dgm:pt modelId="{8D7CC98D-6716-457E-8C18-86D0CE408B31}" type="parTrans" cxnId="{556ADB54-9529-4318-8149-7FDDAD8CF7D3}">
      <dgm:prSet/>
      <dgm:spPr/>
      <dgm:t>
        <a:bodyPr/>
        <a:lstStyle/>
        <a:p>
          <a:endParaRPr lang="es-ES" b="1">
            <a:solidFill>
              <a:schemeClr val="tx1"/>
            </a:solidFill>
          </a:endParaRPr>
        </a:p>
      </dgm:t>
    </dgm:pt>
    <dgm:pt modelId="{B3CFBCB2-33F3-45FC-B69A-3DD12BD4E482}" type="sibTrans" cxnId="{556ADB54-9529-4318-8149-7FDDAD8CF7D3}">
      <dgm:prSet/>
      <dgm:spPr/>
      <dgm:t>
        <a:bodyPr/>
        <a:lstStyle/>
        <a:p>
          <a:endParaRPr lang="es-ES" b="1">
            <a:solidFill>
              <a:schemeClr val="tx1"/>
            </a:solidFill>
          </a:endParaRPr>
        </a:p>
      </dgm:t>
    </dgm:pt>
    <dgm:pt modelId="{2CACF5CB-CF72-4A0B-BFAB-8483B35D0D0A}">
      <dgm:prSet phldrT="[Texto]"/>
      <dgm:spPr/>
      <dgm:t>
        <a:bodyPr/>
        <a:lstStyle/>
        <a:p>
          <a:r>
            <a:rPr lang="en-GB" b="1" noProof="0" dirty="0" smtClean="0"/>
            <a:t>Implementing bilateral or multilateral agreements</a:t>
          </a:r>
          <a:endParaRPr lang="en-GB" b="1" noProof="0" dirty="0"/>
        </a:p>
      </dgm:t>
    </dgm:pt>
    <dgm:pt modelId="{E2118E1C-B2C1-4583-A5A8-82F72283C25A}" type="parTrans" cxnId="{E11C9F0C-221B-4C25-BD7E-561516617E2B}">
      <dgm:prSet/>
      <dgm:spPr/>
      <dgm:t>
        <a:bodyPr/>
        <a:lstStyle/>
        <a:p>
          <a:endParaRPr lang="es-ES" b="1">
            <a:solidFill>
              <a:schemeClr val="tx1"/>
            </a:solidFill>
          </a:endParaRPr>
        </a:p>
      </dgm:t>
    </dgm:pt>
    <dgm:pt modelId="{C7F755A7-DEB6-4AFA-B182-3D3515A835EC}" type="sibTrans" cxnId="{E11C9F0C-221B-4C25-BD7E-561516617E2B}">
      <dgm:prSet/>
      <dgm:spPr/>
      <dgm:t>
        <a:bodyPr/>
        <a:lstStyle/>
        <a:p>
          <a:endParaRPr lang="es-ES" b="1">
            <a:solidFill>
              <a:schemeClr val="tx1"/>
            </a:solidFill>
          </a:endParaRPr>
        </a:p>
      </dgm:t>
    </dgm:pt>
    <dgm:pt modelId="{977DFD4C-B60D-43C4-9A4F-3F12655873DE}">
      <dgm:prSet phldrT="[Texto]"/>
      <dgm:spPr/>
      <dgm:t>
        <a:bodyPr/>
        <a:lstStyle/>
        <a:p>
          <a:r>
            <a:rPr lang="en-GB" b="1" noProof="0" dirty="0" smtClean="0"/>
            <a:t>Obtaining relevant travel documents</a:t>
          </a:r>
          <a:endParaRPr lang="en-GB" b="1" noProof="0" dirty="0"/>
        </a:p>
      </dgm:t>
    </dgm:pt>
    <dgm:pt modelId="{2A71D2ED-6F74-4401-B23E-0D197125C493}" type="parTrans" cxnId="{36F8358C-75C0-45C2-BA56-F38A45BEC98C}">
      <dgm:prSet/>
      <dgm:spPr/>
      <dgm:t>
        <a:bodyPr/>
        <a:lstStyle/>
        <a:p>
          <a:endParaRPr lang="es-ES" b="1">
            <a:solidFill>
              <a:schemeClr val="tx1"/>
            </a:solidFill>
          </a:endParaRPr>
        </a:p>
      </dgm:t>
    </dgm:pt>
    <dgm:pt modelId="{17A43887-74B7-4675-967B-EB29F45AD51D}" type="sibTrans" cxnId="{36F8358C-75C0-45C2-BA56-F38A45BEC98C}">
      <dgm:prSet/>
      <dgm:spPr/>
      <dgm:t>
        <a:bodyPr/>
        <a:lstStyle/>
        <a:p>
          <a:endParaRPr lang="es-ES" b="1">
            <a:solidFill>
              <a:schemeClr val="tx1"/>
            </a:solidFill>
          </a:endParaRPr>
        </a:p>
      </dgm:t>
    </dgm:pt>
    <dgm:pt modelId="{12748A3D-7A08-4259-B591-EC905BC989EA}">
      <dgm:prSet phldrT="[Texto]"/>
      <dgm:spPr/>
      <dgm:t>
        <a:bodyPr/>
        <a:lstStyle/>
        <a:p>
          <a:r>
            <a:rPr lang="en-GB" b="1" noProof="0" dirty="0" smtClean="0"/>
            <a:t>Preparing the victim of trafficking for the return</a:t>
          </a:r>
          <a:endParaRPr lang="en-GB" b="1" noProof="0" dirty="0"/>
        </a:p>
      </dgm:t>
    </dgm:pt>
    <dgm:pt modelId="{2801D0EF-8542-4C26-8E92-0E47A70C0BB7}" type="parTrans" cxnId="{AC6E3DCF-11CD-4730-AB22-FAF03D05FF9E}">
      <dgm:prSet/>
      <dgm:spPr/>
      <dgm:t>
        <a:bodyPr/>
        <a:lstStyle/>
        <a:p>
          <a:endParaRPr lang="es-ES" b="1">
            <a:solidFill>
              <a:schemeClr val="tx1"/>
            </a:solidFill>
          </a:endParaRPr>
        </a:p>
      </dgm:t>
    </dgm:pt>
    <dgm:pt modelId="{D10CF706-BB59-4115-A84B-7751E799DF10}" type="sibTrans" cxnId="{AC6E3DCF-11CD-4730-AB22-FAF03D05FF9E}">
      <dgm:prSet/>
      <dgm:spPr/>
      <dgm:t>
        <a:bodyPr/>
        <a:lstStyle/>
        <a:p>
          <a:endParaRPr lang="es-ES" b="1">
            <a:solidFill>
              <a:schemeClr val="tx1"/>
            </a:solidFill>
          </a:endParaRPr>
        </a:p>
      </dgm:t>
    </dgm:pt>
    <dgm:pt modelId="{78CC36FA-A6A5-48F3-8D9A-B158AE78D8BC}">
      <dgm:prSet phldrT="[Texto]"/>
      <dgm:spPr/>
      <dgm:t>
        <a:bodyPr/>
        <a:lstStyle/>
        <a:p>
          <a:r>
            <a:rPr lang="en-GB" b="1" noProof="0" dirty="0" smtClean="0"/>
            <a:t>Coordinating actions to secure funds to finance the return</a:t>
          </a:r>
          <a:endParaRPr lang="en-GB" b="1" noProof="0" dirty="0"/>
        </a:p>
      </dgm:t>
    </dgm:pt>
    <dgm:pt modelId="{97F024F9-A542-4694-82DA-5BEA4E884D36}" type="sibTrans" cxnId="{31A981AB-9809-4676-9930-B76A346270DC}">
      <dgm:prSet/>
      <dgm:spPr/>
      <dgm:t>
        <a:bodyPr/>
        <a:lstStyle/>
        <a:p>
          <a:endParaRPr lang="es-ES" b="1">
            <a:solidFill>
              <a:schemeClr val="tx1"/>
            </a:solidFill>
          </a:endParaRPr>
        </a:p>
      </dgm:t>
    </dgm:pt>
    <dgm:pt modelId="{9FE9909E-3D83-472E-9F71-B14F4D6D07A8}" type="parTrans" cxnId="{31A981AB-9809-4676-9930-B76A346270DC}">
      <dgm:prSet/>
      <dgm:spPr/>
      <dgm:t>
        <a:bodyPr/>
        <a:lstStyle/>
        <a:p>
          <a:endParaRPr lang="es-ES" b="1">
            <a:solidFill>
              <a:schemeClr val="tx1"/>
            </a:solidFill>
          </a:endParaRPr>
        </a:p>
      </dgm:t>
    </dgm:pt>
    <dgm:pt modelId="{D1751587-4AA3-4173-AFD9-EF617C960BEB}">
      <dgm:prSet phldrT="[Texto]"/>
      <dgm:spPr/>
      <dgm:t>
        <a:bodyPr/>
        <a:lstStyle/>
        <a:p>
          <a:r>
            <a:rPr lang="en-GB" b="1" noProof="0" dirty="0" smtClean="0"/>
            <a:t>Coordinating the logistics of the journey</a:t>
          </a:r>
          <a:endParaRPr lang="en-GB" b="1" noProof="0" dirty="0"/>
        </a:p>
      </dgm:t>
    </dgm:pt>
    <dgm:pt modelId="{6C7039C4-1522-447F-A1D7-91C948C9BA15}" type="parTrans" cxnId="{F1249C9B-73CD-4FEE-976C-2077DD703CE3}">
      <dgm:prSet/>
      <dgm:spPr/>
      <dgm:t>
        <a:bodyPr/>
        <a:lstStyle/>
        <a:p>
          <a:endParaRPr lang="es-GT"/>
        </a:p>
      </dgm:t>
    </dgm:pt>
    <dgm:pt modelId="{5B3D333B-601D-48E3-BE17-631A3182842F}" type="sibTrans" cxnId="{F1249C9B-73CD-4FEE-976C-2077DD703CE3}">
      <dgm:prSet/>
      <dgm:spPr/>
      <dgm:t>
        <a:bodyPr/>
        <a:lstStyle/>
        <a:p>
          <a:endParaRPr lang="es-GT"/>
        </a:p>
      </dgm:t>
    </dgm:pt>
    <dgm:pt modelId="{CA2E354A-8B41-4F31-825E-E9FE6CA33F6B}">
      <dgm:prSet phldrT="[Texto]"/>
      <dgm:spPr/>
      <dgm:t>
        <a:bodyPr/>
        <a:lstStyle/>
        <a:p>
          <a:r>
            <a:rPr lang="en-GB" b="1" noProof="0" dirty="0" smtClean="0"/>
            <a:t>Confirming the arrival of the victim of trafficking</a:t>
          </a:r>
          <a:endParaRPr lang="en-GB" b="1" noProof="0" dirty="0"/>
        </a:p>
      </dgm:t>
    </dgm:pt>
    <dgm:pt modelId="{118E6E56-39EB-45B0-AC29-A01BCDD546FC}" type="parTrans" cxnId="{3C291E4C-B896-4C0A-B9B8-4AACE1868F1B}">
      <dgm:prSet/>
      <dgm:spPr/>
      <dgm:t>
        <a:bodyPr/>
        <a:lstStyle/>
        <a:p>
          <a:endParaRPr lang="es-GT"/>
        </a:p>
      </dgm:t>
    </dgm:pt>
    <dgm:pt modelId="{08D13B89-001F-4EB6-AE62-49D58488BA0C}" type="sibTrans" cxnId="{3C291E4C-B896-4C0A-B9B8-4AACE1868F1B}">
      <dgm:prSet/>
      <dgm:spPr/>
      <dgm:t>
        <a:bodyPr/>
        <a:lstStyle/>
        <a:p>
          <a:endParaRPr lang="es-GT"/>
        </a:p>
      </dgm:t>
    </dgm:pt>
    <dgm:pt modelId="{D386D2A3-0718-4BF4-8CEF-AC431046CBCB}">
      <dgm:prSet phldrT="[Texto]"/>
      <dgm:spPr/>
      <dgm:t>
        <a:bodyPr/>
        <a:lstStyle/>
        <a:p>
          <a:r>
            <a:rPr lang="en-GB" b="1" noProof="0" dirty="0" smtClean="0"/>
            <a:t>Supporting follow-up actions</a:t>
          </a:r>
          <a:endParaRPr lang="en-GB" b="1" noProof="0" dirty="0"/>
        </a:p>
      </dgm:t>
    </dgm:pt>
    <dgm:pt modelId="{4F67B468-EEF2-4844-B87E-551BD0F28DD5}" type="parTrans" cxnId="{F7164504-EB49-42D8-80C0-0B6AE725AC57}">
      <dgm:prSet/>
      <dgm:spPr/>
      <dgm:t>
        <a:bodyPr/>
        <a:lstStyle/>
        <a:p>
          <a:endParaRPr lang="es-GT"/>
        </a:p>
      </dgm:t>
    </dgm:pt>
    <dgm:pt modelId="{CA295225-D7E1-4E1F-A06B-D79C0433C116}" type="sibTrans" cxnId="{F7164504-EB49-42D8-80C0-0B6AE725AC57}">
      <dgm:prSet/>
      <dgm:spPr/>
      <dgm:t>
        <a:bodyPr/>
        <a:lstStyle/>
        <a:p>
          <a:endParaRPr lang="es-GT"/>
        </a:p>
      </dgm:t>
    </dgm:pt>
    <dgm:pt modelId="{44336FB7-20BC-48EE-8205-7FB27045D1A7}" type="pres">
      <dgm:prSet presAssocID="{5E82B82D-269D-4BE5-BC66-7941181DF303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es-ES"/>
        </a:p>
      </dgm:t>
    </dgm:pt>
    <dgm:pt modelId="{39ECBB28-34ED-40BB-9B7A-35FFDE9F9081}" type="pres">
      <dgm:prSet presAssocID="{9C1AD7C0-1B93-4BA7-8680-8DE08BDAC4FC}" presName="compNode" presStyleCnt="0"/>
      <dgm:spPr/>
      <dgm:t>
        <a:bodyPr/>
        <a:lstStyle/>
        <a:p>
          <a:endParaRPr lang="es-ES"/>
        </a:p>
      </dgm:t>
    </dgm:pt>
    <dgm:pt modelId="{4E6FE6CF-0F2B-4B4B-BA01-4366F2F746D2}" type="pres">
      <dgm:prSet presAssocID="{9C1AD7C0-1B93-4BA7-8680-8DE08BDAC4FC}" presName="dummyConnPt" presStyleCnt="0"/>
      <dgm:spPr/>
      <dgm:t>
        <a:bodyPr/>
        <a:lstStyle/>
        <a:p>
          <a:endParaRPr lang="es-ES"/>
        </a:p>
      </dgm:t>
    </dgm:pt>
    <dgm:pt modelId="{AC6C16CB-97D1-4499-B1AB-03034615DC8E}" type="pres">
      <dgm:prSet presAssocID="{9C1AD7C0-1B93-4BA7-8680-8DE08BDAC4FC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373A166-F082-423C-803F-FADC937575A4}" type="pres">
      <dgm:prSet presAssocID="{F130278C-8B0E-4CFD-AE98-1EA8FB5B43F1}" presName="sibTrans" presStyleLbl="bgSibTrans2D1" presStyleIdx="0" presStyleCnt="8"/>
      <dgm:spPr/>
      <dgm:t>
        <a:bodyPr/>
        <a:lstStyle/>
        <a:p>
          <a:endParaRPr lang="es-ES"/>
        </a:p>
      </dgm:t>
    </dgm:pt>
    <dgm:pt modelId="{427EF9EE-E888-4309-9940-40F219890D5F}" type="pres">
      <dgm:prSet presAssocID="{57467943-100B-44E8-862C-D57F2E12F18D}" presName="compNode" presStyleCnt="0"/>
      <dgm:spPr/>
      <dgm:t>
        <a:bodyPr/>
        <a:lstStyle/>
        <a:p>
          <a:endParaRPr lang="es-ES"/>
        </a:p>
      </dgm:t>
    </dgm:pt>
    <dgm:pt modelId="{EE636730-1B5F-4FD4-86CD-C97A0004D05B}" type="pres">
      <dgm:prSet presAssocID="{57467943-100B-44E8-862C-D57F2E12F18D}" presName="dummyConnPt" presStyleCnt="0"/>
      <dgm:spPr/>
      <dgm:t>
        <a:bodyPr/>
        <a:lstStyle/>
        <a:p>
          <a:endParaRPr lang="es-ES"/>
        </a:p>
      </dgm:t>
    </dgm:pt>
    <dgm:pt modelId="{CA8E625A-2A75-41F1-A6C8-88D814A7C110}" type="pres">
      <dgm:prSet presAssocID="{57467943-100B-44E8-862C-D57F2E12F18D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B5E9C7C-59B3-4B5A-ADC1-A65F6AE94A5C}" type="pres">
      <dgm:prSet presAssocID="{B3CFBCB2-33F3-45FC-B69A-3DD12BD4E482}" presName="sibTrans" presStyleLbl="bgSibTrans2D1" presStyleIdx="1" presStyleCnt="8"/>
      <dgm:spPr/>
      <dgm:t>
        <a:bodyPr/>
        <a:lstStyle/>
        <a:p>
          <a:endParaRPr lang="es-ES"/>
        </a:p>
      </dgm:t>
    </dgm:pt>
    <dgm:pt modelId="{B1FEFD96-F6AD-40C5-BC94-140B2A08086C}" type="pres">
      <dgm:prSet presAssocID="{78CC36FA-A6A5-48F3-8D9A-B158AE78D8BC}" presName="compNode" presStyleCnt="0"/>
      <dgm:spPr/>
      <dgm:t>
        <a:bodyPr/>
        <a:lstStyle/>
        <a:p>
          <a:endParaRPr lang="es-ES"/>
        </a:p>
      </dgm:t>
    </dgm:pt>
    <dgm:pt modelId="{2A245118-2E96-41A8-8DD9-EE0871F8419D}" type="pres">
      <dgm:prSet presAssocID="{78CC36FA-A6A5-48F3-8D9A-B158AE78D8BC}" presName="dummyConnPt" presStyleCnt="0"/>
      <dgm:spPr/>
      <dgm:t>
        <a:bodyPr/>
        <a:lstStyle/>
        <a:p>
          <a:endParaRPr lang="es-ES"/>
        </a:p>
      </dgm:t>
    </dgm:pt>
    <dgm:pt modelId="{61BD3577-F91F-4A46-B32E-7AFF4E655FF2}" type="pres">
      <dgm:prSet presAssocID="{78CC36FA-A6A5-48F3-8D9A-B158AE78D8BC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DF97E7F-FB8F-4072-9CB5-5B087C55C3C8}" type="pres">
      <dgm:prSet presAssocID="{97F024F9-A542-4694-82DA-5BEA4E884D36}" presName="sibTrans" presStyleLbl="bgSibTrans2D1" presStyleIdx="2" presStyleCnt="8"/>
      <dgm:spPr/>
      <dgm:t>
        <a:bodyPr/>
        <a:lstStyle/>
        <a:p>
          <a:endParaRPr lang="es-ES"/>
        </a:p>
      </dgm:t>
    </dgm:pt>
    <dgm:pt modelId="{33D8A30C-1BFE-4CB3-86D2-EC898684CF16}" type="pres">
      <dgm:prSet presAssocID="{2CACF5CB-CF72-4A0B-BFAB-8483B35D0D0A}" presName="compNode" presStyleCnt="0"/>
      <dgm:spPr/>
      <dgm:t>
        <a:bodyPr/>
        <a:lstStyle/>
        <a:p>
          <a:endParaRPr lang="es-ES"/>
        </a:p>
      </dgm:t>
    </dgm:pt>
    <dgm:pt modelId="{338A1748-B36F-486D-B934-0EA479A84E41}" type="pres">
      <dgm:prSet presAssocID="{2CACF5CB-CF72-4A0B-BFAB-8483B35D0D0A}" presName="dummyConnPt" presStyleCnt="0"/>
      <dgm:spPr/>
      <dgm:t>
        <a:bodyPr/>
        <a:lstStyle/>
        <a:p>
          <a:endParaRPr lang="es-ES"/>
        </a:p>
      </dgm:t>
    </dgm:pt>
    <dgm:pt modelId="{859A3DB7-D3B6-4324-86F1-0B3EFBFF7DFE}" type="pres">
      <dgm:prSet presAssocID="{2CACF5CB-CF72-4A0B-BFAB-8483B35D0D0A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3C122F4-9E2E-4654-BD5F-4642EB116C10}" type="pres">
      <dgm:prSet presAssocID="{C7F755A7-DEB6-4AFA-B182-3D3515A835EC}" presName="sibTrans" presStyleLbl="bgSibTrans2D1" presStyleIdx="3" presStyleCnt="8"/>
      <dgm:spPr/>
      <dgm:t>
        <a:bodyPr/>
        <a:lstStyle/>
        <a:p>
          <a:endParaRPr lang="es-ES"/>
        </a:p>
      </dgm:t>
    </dgm:pt>
    <dgm:pt modelId="{3C790C1E-74B0-4736-BE99-B3740B5D2BE6}" type="pres">
      <dgm:prSet presAssocID="{977DFD4C-B60D-43C4-9A4F-3F12655873DE}" presName="compNode" presStyleCnt="0"/>
      <dgm:spPr/>
      <dgm:t>
        <a:bodyPr/>
        <a:lstStyle/>
        <a:p>
          <a:endParaRPr lang="es-ES"/>
        </a:p>
      </dgm:t>
    </dgm:pt>
    <dgm:pt modelId="{CBEE553C-214F-45BE-ABC4-3E9CC1068817}" type="pres">
      <dgm:prSet presAssocID="{977DFD4C-B60D-43C4-9A4F-3F12655873DE}" presName="dummyConnPt" presStyleCnt="0"/>
      <dgm:spPr/>
      <dgm:t>
        <a:bodyPr/>
        <a:lstStyle/>
        <a:p>
          <a:endParaRPr lang="es-ES"/>
        </a:p>
      </dgm:t>
    </dgm:pt>
    <dgm:pt modelId="{6B468E20-BDDC-4348-BB09-9BA42C73E792}" type="pres">
      <dgm:prSet presAssocID="{977DFD4C-B60D-43C4-9A4F-3F12655873DE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3760FAA-35FA-420D-A739-0BDFEF47775C}" type="pres">
      <dgm:prSet presAssocID="{17A43887-74B7-4675-967B-EB29F45AD51D}" presName="sibTrans" presStyleLbl="bgSibTrans2D1" presStyleIdx="4" presStyleCnt="8"/>
      <dgm:spPr/>
      <dgm:t>
        <a:bodyPr/>
        <a:lstStyle/>
        <a:p>
          <a:endParaRPr lang="es-ES"/>
        </a:p>
      </dgm:t>
    </dgm:pt>
    <dgm:pt modelId="{6B5AADD4-4337-4443-838E-E42F76A4E9F5}" type="pres">
      <dgm:prSet presAssocID="{12748A3D-7A08-4259-B591-EC905BC989EA}" presName="compNode" presStyleCnt="0"/>
      <dgm:spPr/>
      <dgm:t>
        <a:bodyPr/>
        <a:lstStyle/>
        <a:p>
          <a:endParaRPr lang="es-ES"/>
        </a:p>
      </dgm:t>
    </dgm:pt>
    <dgm:pt modelId="{369C8578-EAF0-4C17-90C5-DD10A26C4128}" type="pres">
      <dgm:prSet presAssocID="{12748A3D-7A08-4259-B591-EC905BC989EA}" presName="dummyConnPt" presStyleCnt="0"/>
      <dgm:spPr/>
      <dgm:t>
        <a:bodyPr/>
        <a:lstStyle/>
        <a:p>
          <a:endParaRPr lang="es-ES"/>
        </a:p>
      </dgm:t>
    </dgm:pt>
    <dgm:pt modelId="{5D4EA183-A58C-4241-B80A-3480FCB3A32E}" type="pres">
      <dgm:prSet presAssocID="{12748A3D-7A08-4259-B591-EC905BC989EA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F411422-06F8-4FE8-9353-B127D09063BC}" type="pres">
      <dgm:prSet presAssocID="{D10CF706-BB59-4115-A84B-7751E799DF10}" presName="sibTrans" presStyleLbl="bgSibTrans2D1" presStyleIdx="5" presStyleCnt="8"/>
      <dgm:spPr/>
      <dgm:t>
        <a:bodyPr/>
        <a:lstStyle/>
        <a:p>
          <a:endParaRPr lang="es-ES"/>
        </a:p>
      </dgm:t>
    </dgm:pt>
    <dgm:pt modelId="{12BF5AD5-BDEE-4F63-8963-3F68BFFE958D}" type="pres">
      <dgm:prSet presAssocID="{D1751587-4AA3-4173-AFD9-EF617C960BEB}" presName="compNode" presStyleCnt="0"/>
      <dgm:spPr/>
    </dgm:pt>
    <dgm:pt modelId="{15963D1F-B9EE-41B8-9828-1916F5897E38}" type="pres">
      <dgm:prSet presAssocID="{D1751587-4AA3-4173-AFD9-EF617C960BEB}" presName="dummyConnPt" presStyleCnt="0"/>
      <dgm:spPr/>
    </dgm:pt>
    <dgm:pt modelId="{40D1581D-6C4F-4B32-8DEE-CCD5DE1C6DFD}" type="pres">
      <dgm:prSet presAssocID="{D1751587-4AA3-4173-AFD9-EF617C960BEB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E58BC7C-9553-47F8-9D25-130B636B303A}" type="pres">
      <dgm:prSet presAssocID="{5B3D333B-601D-48E3-BE17-631A3182842F}" presName="sibTrans" presStyleLbl="bgSibTrans2D1" presStyleIdx="6" presStyleCnt="8"/>
      <dgm:spPr/>
    </dgm:pt>
    <dgm:pt modelId="{51DCC305-8386-4698-B5FD-483A68070C3A}" type="pres">
      <dgm:prSet presAssocID="{CA2E354A-8B41-4F31-825E-E9FE6CA33F6B}" presName="compNode" presStyleCnt="0"/>
      <dgm:spPr/>
    </dgm:pt>
    <dgm:pt modelId="{197760E5-AE5D-4274-9A0D-1CF452FFA970}" type="pres">
      <dgm:prSet presAssocID="{CA2E354A-8B41-4F31-825E-E9FE6CA33F6B}" presName="dummyConnPt" presStyleCnt="0"/>
      <dgm:spPr/>
    </dgm:pt>
    <dgm:pt modelId="{1AF184C3-4C60-4F21-9231-78AA8154614F}" type="pres">
      <dgm:prSet presAssocID="{CA2E354A-8B41-4F31-825E-E9FE6CA33F6B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0BF34E8-B62C-4CF6-933F-8C78611D8CB6}" type="pres">
      <dgm:prSet presAssocID="{08D13B89-001F-4EB6-AE62-49D58488BA0C}" presName="sibTrans" presStyleLbl="bgSibTrans2D1" presStyleIdx="7" presStyleCnt="8"/>
      <dgm:spPr/>
    </dgm:pt>
    <dgm:pt modelId="{4EB44633-3698-442A-B2FF-AEB436895F0A}" type="pres">
      <dgm:prSet presAssocID="{D386D2A3-0718-4BF4-8CEF-AC431046CBCB}" presName="compNode" presStyleCnt="0"/>
      <dgm:spPr/>
    </dgm:pt>
    <dgm:pt modelId="{B13BA025-F25E-4C18-BD94-83E298B3FE1D}" type="pres">
      <dgm:prSet presAssocID="{D386D2A3-0718-4BF4-8CEF-AC431046CBCB}" presName="dummyConnPt" presStyleCnt="0"/>
      <dgm:spPr/>
    </dgm:pt>
    <dgm:pt modelId="{31D5FF7B-8105-4A89-AD59-70B88FB16549}" type="pres">
      <dgm:prSet presAssocID="{D386D2A3-0718-4BF4-8CEF-AC431046CBCB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AC6E3DCF-11CD-4730-AB22-FAF03D05FF9E}" srcId="{5E82B82D-269D-4BE5-BC66-7941181DF303}" destId="{12748A3D-7A08-4259-B591-EC905BC989EA}" srcOrd="5" destOrd="0" parTransId="{2801D0EF-8542-4C26-8E92-0E47A70C0BB7}" sibTransId="{D10CF706-BB59-4115-A84B-7751E799DF10}"/>
    <dgm:cxn modelId="{8A8C4D35-12C1-4AD6-BCFA-B702DDA6C8F9}" type="presOf" srcId="{2CACF5CB-CF72-4A0B-BFAB-8483B35D0D0A}" destId="{859A3DB7-D3B6-4324-86F1-0B3EFBFF7DFE}" srcOrd="0" destOrd="0" presId="urn:microsoft.com/office/officeart/2005/8/layout/bProcess4"/>
    <dgm:cxn modelId="{F1249C9B-73CD-4FEE-976C-2077DD703CE3}" srcId="{5E82B82D-269D-4BE5-BC66-7941181DF303}" destId="{D1751587-4AA3-4173-AFD9-EF617C960BEB}" srcOrd="6" destOrd="0" parTransId="{6C7039C4-1522-447F-A1D7-91C948C9BA15}" sibTransId="{5B3D333B-601D-48E3-BE17-631A3182842F}"/>
    <dgm:cxn modelId="{5FF0C3A8-0AC0-448F-A4F8-18D602F8DF6A}" type="presOf" srcId="{D1751587-4AA3-4173-AFD9-EF617C960BEB}" destId="{40D1581D-6C4F-4B32-8DEE-CCD5DE1C6DFD}" srcOrd="0" destOrd="0" presId="urn:microsoft.com/office/officeart/2005/8/layout/bProcess4"/>
    <dgm:cxn modelId="{C44BC032-8A85-4ED5-969F-40703536B174}" type="presOf" srcId="{12748A3D-7A08-4259-B591-EC905BC989EA}" destId="{5D4EA183-A58C-4241-B80A-3480FCB3A32E}" srcOrd="0" destOrd="0" presId="urn:microsoft.com/office/officeart/2005/8/layout/bProcess4"/>
    <dgm:cxn modelId="{A3170201-0101-4B5C-A546-81884BE04172}" type="presOf" srcId="{C7F755A7-DEB6-4AFA-B182-3D3515A835EC}" destId="{F3C122F4-9E2E-4654-BD5F-4642EB116C10}" srcOrd="0" destOrd="0" presId="urn:microsoft.com/office/officeart/2005/8/layout/bProcess4"/>
    <dgm:cxn modelId="{49F122D8-8667-43C7-BD75-BE791B5BA712}" type="presOf" srcId="{9C1AD7C0-1B93-4BA7-8680-8DE08BDAC4FC}" destId="{AC6C16CB-97D1-4499-B1AB-03034615DC8E}" srcOrd="0" destOrd="0" presId="urn:microsoft.com/office/officeart/2005/8/layout/bProcess4"/>
    <dgm:cxn modelId="{E11C9F0C-221B-4C25-BD7E-561516617E2B}" srcId="{5E82B82D-269D-4BE5-BC66-7941181DF303}" destId="{2CACF5CB-CF72-4A0B-BFAB-8483B35D0D0A}" srcOrd="3" destOrd="0" parTransId="{E2118E1C-B2C1-4583-A5A8-82F72283C25A}" sibTransId="{C7F755A7-DEB6-4AFA-B182-3D3515A835EC}"/>
    <dgm:cxn modelId="{D5B327A5-A6F3-4FB0-BFBD-97A3D74829BB}" type="presOf" srcId="{977DFD4C-B60D-43C4-9A4F-3F12655873DE}" destId="{6B468E20-BDDC-4348-BB09-9BA42C73E792}" srcOrd="0" destOrd="0" presId="urn:microsoft.com/office/officeart/2005/8/layout/bProcess4"/>
    <dgm:cxn modelId="{F7164504-EB49-42D8-80C0-0B6AE725AC57}" srcId="{5E82B82D-269D-4BE5-BC66-7941181DF303}" destId="{D386D2A3-0718-4BF4-8CEF-AC431046CBCB}" srcOrd="8" destOrd="0" parTransId="{4F67B468-EEF2-4844-B87E-551BD0F28DD5}" sibTransId="{CA295225-D7E1-4E1F-A06B-D79C0433C116}"/>
    <dgm:cxn modelId="{68B0EB3E-9B0E-4CDF-824B-ED7174A80C45}" type="presOf" srcId="{CA2E354A-8B41-4F31-825E-E9FE6CA33F6B}" destId="{1AF184C3-4C60-4F21-9231-78AA8154614F}" srcOrd="0" destOrd="0" presId="urn:microsoft.com/office/officeart/2005/8/layout/bProcess4"/>
    <dgm:cxn modelId="{F05E2E36-E0CA-44E9-8A26-974E3C67590C}" type="presOf" srcId="{08D13B89-001F-4EB6-AE62-49D58488BA0C}" destId="{E0BF34E8-B62C-4CF6-933F-8C78611D8CB6}" srcOrd="0" destOrd="0" presId="urn:microsoft.com/office/officeart/2005/8/layout/bProcess4"/>
    <dgm:cxn modelId="{36F8358C-75C0-45C2-BA56-F38A45BEC98C}" srcId="{5E82B82D-269D-4BE5-BC66-7941181DF303}" destId="{977DFD4C-B60D-43C4-9A4F-3F12655873DE}" srcOrd="4" destOrd="0" parTransId="{2A71D2ED-6F74-4401-B23E-0D197125C493}" sibTransId="{17A43887-74B7-4675-967B-EB29F45AD51D}"/>
    <dgm:cxn modelId="{31A981AB-9809-4676-9930-B76A346270DC}" srcId="{5E82B82D-269D-4BE5-BC66-7941181DF303}" destId="{78CC36FA-A6A5-48F3-8D9A-B158AE78D8BC}" srcOrd="2" destOrd="0" parTransId="{9FE9909E-3D83-472E-9F71-B14F4D6D07A8}" sibTransId="{97F024F9-A542-4694-82DA-5BEA4E884D36}"/>
    <dgm:cxn modelId="{556ADB54-9529-4318-8149-7FDDAD8CF7D3}" srcId="{5E82B82D-269D-4BE5-BC66-7941181DF303}" destId="{57467943-100B-44E8-862C-D57F2E12F18D}" srcOrd="1" destOrd="0" parTransId="{8D7CC98D-6716-457E-8C18-86D0CE408B31}" sibTransId="{B3CFBCB2-33F3-45FC-B69A-3DD12BD4E482}"/>
    <dgm:cxn modelId="{8C4F039E-96F4-4784-9306-E70A8847690C}" type="presOf" srcId="{78CC36FA-A6A5-48F3-8D9A-B158AE78D8BC}" destId="{61BD3577-F91F-4A46-B32E-7AFF4E655FF2}" srcOrd="0" destOrd="0" presId="urn:microsoft.com/office/officeart/2005/8/layout/bProcess4"/>
    <dgm:cxn modelId="{5B29D14F-2944-444F-BA9B-058414F049E6}" type="presOf" srcId="{5E82B82D-269D-4BE5-BC66-7941181DF303}" destId="{44336FB7-20BC-48EE-8205-7FB27045D1A7}" srcOrd="0" destOrd="0" presId="urn:microsoft.com/office/officeart/2005/8/layout/bProcess4"/>
    <dgm:cxn modelId="{756F9F0E-E748-417B-A296-6B8383B3D404}" type="presOf" srcId="{B3CFBCB2-33F3-45FC-B69A-3DD12BD4E482}" destId="{FB5E9C7C-59B3-4B5A-ADC1-A65F6AE94A5C}" srcOrd="0" destOrd="0" presId="urn:microsoft.com/office/officeart/2005/8/layout/bProcess4"/>
    <dgm:cxn modelId="{D871DC5D-D5EE-4FAE-8717-CEA12562891A}" type="presOf" srcId="{D10CF706-BB59-4115-A84B-7751E799DF10}" destId="{2F411422-06F8-4FE8-9353-B127D09063BC}" srcOrd="0" destOrd="0" presId="urn:microsoft.com/office/officeart/2005/8/layout/bProcess4"/>
    <dgm:cxn modelId="{4663E889-20D9-4C42-828C-C26F855B5FB9}" type="presOf" srcId="{57467943-100B-44E8-862C-D57F2E12F18D}" destId="{CA8E625A-2A75-41F1-A6C8-88D814A7C110}" srcOrd="0" destOrd="0" presId="urn:microsoft.com/office/officeart/2005/8/layout/bProcess4"/>
    <dgm:cxn modelId="{600B4437-963E-46F8-A369-E64E6B99D248}" type="presOf" srcId="{5B3D333B-601D-48E3-BE17-631A3182842F}" destId="{CE58BC7C-9553-47F8-9D25-130B636B303A}" srcOrd="0" destOrd="0" presId="urn:microsoft.com/office/officeart/2005/8/layout/bProcess4"/>
    <dgm:cxn modelId="{42AAB4C7-A978-4333-8B67-C15A8FB730F4}" type="presOf" srcId="{D386D2A3-0718-4BF4-8CEF-AC431046CBCB}" destId="{31D5FF7B-8105-4A89-AD59-70B88FB16549}" srcOrd="0" destOrd="0" presId="urn:microsoft.com/office/officeart/2005/8/layout/bProcess4"/>
    <dgm:cxn modelId="{90E53A6A-F4C7-446E-8D55-62DDE05EA594}" type="presOf" srcId="{97F024F9-A542-4694-82DA-5BEA4E884D36}" destId="{6DF97E7F-FB8F-4072-9CB5-5B087C55C3C8}" srcOrd="0" destOrd="0" presId="urn:microsoft.com/office/officeart/2005/8/layout/bProcess4"/>
    <dgm:cxn modelId="{624E19F5-7D37-40E5-9A5B-68D6FF1B0BAC}" type="presOf" srcId="{17A43887-74B7-4675-967B-EB29F45AD51D}" destId="{63760FAA-35FA-420D-A739-0BDFEF47775C}" srcOrd="0" destOrd="0" presId="urn:microsoft.com/office/officeart/2005/8/layout/bProcess4"/>
    <dgm:cxn modelId="{99E00214-96BE-446A-93BE-99C7A9B79138}" srcId="{5E82B82D-269D-4BE5-BC66-7941181DF303}" destId="{9C1AD7C0-1B93-4BA7-8680-8DE08BDAC4FC}" srcOrd="0" destOrd="0" parTransId="{4534E364-8C46-46B8-9FF4-BC461844F15F}" sibTransId="{F130278C-8B0E-4CFD-AE98-1EA8FB5B43F1}"/>
    <dgm:cxn modelId="{3C291E4C-B896-4C0A-B9B8-4AACE1868F1B}" srcId="{5E82B82D-269D-4BE5-BC66-7941181DF303}" destId="{CA2E354A-8B41-4F31-825E-E9FE6CA33F6B}" srcOrd="7" destOrd="0" parTransId="{118E6E56-39EB-45B0-AC29-A01BCDD546FC}" sibTransId="{08D13B89-001F-4EB6-AE62-49D58488BA0C}"/>
    <dgm:cxn modelId="{4FE86713-5EC1-4BC6-A245-F16DC481CDA5}" type="presOf" srcId="{F130278C-8B0E-4CFD-AE98-1EA8FB5B43F1}" destId="{0373A166-F082-423C-803F-FADC937575A4}" srcOrd="0" destOrd="0" presId="urn:microsoft.com/office/officeart/2005/8/layout/bProcess4"/>
    <dgm:cxn modelId="{629015D8-AB95-4F3C-AA32-4FE635DE1C48}" type="presParOf" srcId="{44336FB7-20BC-48EE-8205-7FB27045D1A7}" destId="{39ECBB28-34ED-40BB-9B7A-35FFDE9F9081}" srcOrd="0" destOrd="0" presId="urn:microsoft.com/office/officeart/2005/8/layout/bProcess4"/>
    <dgm:cxn modelId="{50B961A1-1251-4E28-A96F-F50D5FC5BFEA}" type="presParOf" srcId="{39ECBB28-34ED-40BB-9B7A-35FFDE9F9081}" destId="{4E6FE6CF-0F2B-4B4B-BA01-4366F2F746D2}" srcOrd="0" destOrd="0" presId="urn:microsoft.com/office/officeart/2005/8/layout/bProcess4"/>
    <dgm:cxn modelId="{76EFB362-D0B2-40C2-9017-372EB259D19F}" type="presParOf" srcId="{39ECBB28-34ED-40BB-9B7A-35FFDE9F9081}" destId="{AC6C16CB-97D1-4499-B1AB-03034615DC8E}" srcOrd="1" destOrd="0" presId="urn:microsoft.com/office/officeart/2005/8/layout/bProcess4"/>
    <dgm:cxn modelId="{3E98923B-AF40-4952-BFE4-424B8269E9F2}" type="presParOf" srcId="{44336FB7-20BC-48EE-8205-7FB27045D1A7}" destId="{0373A166-F082-423C-803F-FADC937575A4}" srcOrd="1" destOrd="0" presId="urn:microsoft.com/office/officeart/2005/8/layout/bProcess4"/>
    <dgm:cxn modelId="{1088CBD4-5AC6-4F11-8C14-CACF7C8C717E}" type="presParOf" srcId="{44336FB7-20BC-48EE-8205-7FB27045D1A7}" destId="{427EF9EE-E888-4309-9940-40F219890D5F}" srcOrd="2" destOrd="0" presId="urn:microsoft.com/office/officeart/2005/8/layout/bProcess4"/>
    <dgm:cxn modelId="{57F1E55A-C770-40AD-9C6A-D5DDFD53DE4C}" type="presParOf" srcId="{427EF9EE-E888-4309-9940-40F219890D5F}" destId="{EE636730-1B5F-4FD4-86CD-C97A0004D05B}" srcOrd="0" destOrd="0" presId="urn:microsoft.com/office/officeart/2005/8/layout/bProcess4"/>
    <dgm:cxn modelId="{09BDD9DE-B70E-44E8-AE87-B776DB3F5EB0}" type="presParOf" srcId="{427EF9EE-E888-4309-9940-40F219890D5F}" destId="{CA8E625A-2A75-41F1-A6C8-88D814A7C110}" srcOrd="1" destOrd="0" presId="urn:microsoft.com/office/officeart/2005/8/layout/bProcess4"/>
    <dgm:cxn modelId="{E3C77079-46BF-4A7A-AFBD-56BF4DBE412A}" type="presParOf" srcId="{44336FB7-20BC-48EE-8205-7FB27045D1A7}" destId="{FB5E9C7C-59B3-4B5A-ADC1-A65F6AE94A5C}" srcOrd="3" destOrd="0" presId="urn:microsoft.com/office/officeart/2005/8/layout/bProcess4"/>
    <dgm:cxn modelId="{9469B2C8-31B1-4990-854C-59356350E67A}" type="presParOf" srcId="{44336FB7-20BC-48EE-8205-7FB27045D1A7}" destId="{B1FEFD96-F6AD-40C5-BC94-140B2A08086C}" srcOrd="4" destOrd="0" presId="urn:microsoft.com/office/officeart/2005/8/layout/bProcess4"/>
    <dgm:cxn modelId="{BF3F913A-0BF3-4578-BADD-374A37293024}" type="presParOf" srcId="{B1FEFD96-F6AD-40C5-BC94-140B2A08086C}" destId="{2A245118-2E96-41A8-8DD9-EE0871F8419D}" srcOrd="0" destOrd="0" presId="urn:microsoft.com/office/officeart/2005/8/layout/bProcess4"/>
    <dgm:cxn modelId="{0F02152E-9663-4385-A6CD-6755689682CF}" type="presParOf" srcId="{B1FEFD96-F6AD-40C5-BC94-140B2A08086C}" destId="{61BD3577-F91F-4A46-B32E-7AFF4E655FF2}" srcOrd="1" destOrd="0" presId="urn:microsoft.com/office/officeart/2005/8/layout/bProcess4"/>
    <dgm:cxn modelId="{73C29399-73F8-4606-A35F-A44973323A3B}" type="presParOf" srcId="{44336FB7-20BC-48EE-8205-7FB27045D1A7}" destId="{6DF97E7F-FB8F-4072-9CB5-5B087C55C3C8}" srcOrd="5" destOrd="0" presId="urn:microsoft.com/office/officeart/2005/8/layout/bProcess4"/>
    <dgm:cxn modelId="{F08B04EF-3B8E-4553-982A-9DFB43C774F8}" type="presParOf" srcId="{44336FB7-20BC-48EE-8205-7FB27045D1A7}" destId="{33D8A30C-1BFE-4CB3-86D2-EC898684CF16}" srcOrd="6" destOrd="0" presId="urn:microsoft.com/office/officeart/2005/8/layout/bProcess4"/>
    <dgm:cxn modelId="{712C188B-AE9F-4B4E-B71B-348F2A167687}" type="presParOf" srcId="{33D8A30C-1BFE-4CB3-86D2-EC898684CF16}" destId="{338A1748-B36F-486D-B934-0EA479A84E41}" srcOrd="0" destOrd="0" presId="urn:microsoft.com/office/officeart/2005/8/layout/bProcess4"/>
    <dgm:cxn modelId="{7B05E739-0724-4C7D-A853-278441738571}" type="presParOf" srcId="{33D8A30C-1BFE-4CB3-86D2-EC898684CF16}" destId="{859A3DB7-D3B6-4324-86F1-0B3EFBFF7DFE}" srcOrd="1" destOrd="0" presId="urn:microsoft.com/office/officeart/2005/8/layout/bProcess4"/>
    <dgm:cxn modelId="{9DB93503-6068-46A0-A036-5B5F0DB8A094}" type="presParOf" srcId="{44336FB7-20BC-48EE-8205-7FB27045D1A7}" destId="{F3C122F4-9E2E-4654-BD5F-4642EB116C10}" srcOrd="7" destOrd="0" presId="urn:microsoft.com/office/officeart/2005/8/layout/bProcess4"/>
    <dgm:cxn modelId="{C84E43B1-59D0-41A0-BBB3-AA316CA3CAF5}" type="presParOf" srcId="{44336FB7-20BC-48EE-8205-7FB27045D1A7}" destId="{3C790C1E-74B0-4736-BE99-B3740B5D2BE6}" srcOrd="8" destOrd="0" presId="urn:microsoft.com/office/officeart/2005/8/layout/bProcess4"/>
    <dgm:cxn modelId="{9BFFDA0D-83B0-4679-90AE-4A579F74D91A}" type="presParOf" srcId="{3C790C1E-74B0-4736-BE99-B3740B5D2BE6}" destId="{CBEE553C-214F-45BE-ABC4-3E9CC1068817}" srcOrd="0" destOrd="0" presId="urn:microsoft.com/office/officeart/2005/8/layout/bProcess4"/>
    <dgm:cxn modelId="{F74AAF03-A5FC-4B67-A057-FB991D99C2B9}" type="presParOf" srcId="{3C790C1E-74B0-4736-BE99-B3740B5D2BE6}" destId="{6B468E20-BDDC-4348-BB09-9BA42C73E792}" srcOrd="1" destOrd="0" presId="urn:microsoft.com/office/officeart/2005/8/layout/bProcess4"/>
    <dgm:cxn modelId="{16DA1BAC-D56C-496E-AC6C-A1E2A07D4664}" type="presParOf" srcId="{44336FB7-20BC-48EE-8205-7FB27045D1A7}" destId="{63760FAA-35FA-420D-A739-0BDFEF47775C}" srcOrd="9" destOrd="0" presId="urn:microsoft.com/office/officeart/2005/8/layout/bProcess4"/>
    <dgm:cxn modelId="{274A246E-49CB-43CA-9E14-1A6ACF36A5F4}" type="presParOf" srcId="{44336FB7-20BC-48EE-8205-7FB27045D1A7}" destId="{6B5AADD4-4337-4443-838E-E42F76A4E9F5}" srcOrd="10" destOrd="0" presId="urn:microsoft.com/office/officeart/2005/8/layout/bProcess4"/>
    <dgm:cxn modelId="{5FC5959D-6399-46AE-AC48-9B9B5E38B429}" type="presParOf" srcId="{6B5AADD4-4337-4443-838E-E42F76A4E9F5}" destId="{369C8578-EAF0-4C17-90C5-DD10A26C4128}" srcOrd="0" destOrd="0" presId="urn:microsoft.com/office/officeart/2005/8/layout/bProcess4"/>
    <dgm:cxn modelId="{2ED052B3-2371-479F-9DF9-0D8A35CBA1EF}" type="presParOf" srcId="{6B5AADD4-4337-4443-838E-E42F76A4E9F5}" destId="{5D4EA183-A58C-4241-B80A-3480FCB3A32E}" srcOrd="1" destOrd="0" presId="urn:microsoft.com/office/officeart/2005/8/layout/bProcess4"/>
    <dgm:cxn modelId="{C4EA35EA-2D0D-4A3C-A2D1-F6BAA1251FE9}" type="presParOf" srcId="{44336FB7-20BC-48EE-8205-7FB27045D1A7}" destId="{2F411422-06F8-4FE8-9353-B127D09063BC}" srcOrd="11" destOrd="0" presId="urn:microsoft.com/office/officeart/2005/8/layout/bProcess4"/>
    <dgm:cxn modelId="{BFA20219-27F4-4061-831B-18AF2E1FFB66}" type="presParOf" srcId="{44336FB7-20BC-48EE-8205-7FB27045D1A7}" destId="{12BF5AD5-BDEE-4F63-8963-3F68BFFE958D}" srcOrd="12" destOrd="0" presId="urn:microsoft.com/office/officeart/2005/8/layout/bProcess4"/>
    <dgm:cxn modelId="{37C80003-B745-49A1-8048-56EC2DFC0951}" type="presParOf" srcId="{12BF5AD5-BDEE-4F63-8963-3F68BFFE958D}" destId="{15963D1F-B9EE-41B8-9828-1916F5897E38}" srcOrd="0" destOrd="0" presId="urn:microsoft.com/office/officeart/2005/8/layout/bProcess4"/>
    <dgm:cxn modelId="{7CDCF1D8-31B6-4CF5-B2EB-C0372291302B}" type="presParOf" srcId="{12BF5AD5-BDEE-4F63-8963-3F68BFFE958D}" destId="{40D1581D-6C4F-4B32-8DEE-CCD5DE1C6DFD}" srcOrd="1" destOrd="0" presId="urn:microsoft.com/office/officeart/2005/8/layout/bProcess4"/>
    <dgm:cxn modelId="{9E1CB664-7A95-4B49-B99F-F12BCAB727F2}" type="presParOf" srcId="{44336FB7-20BC-48EE-8205-7FB27045D1A7}" destId="{CE58BC7C-9553-47F8-9D25-130B636B303A}" srcOrd="13" destOrd="0" presId="urn:microsoft.com/office/officeart/2005/8/layout/bProcess4"/>
    <dgm:cxn modelId="{73D55BF4-7C65-4CA1-93A7-066CE0FDA2FC}" type="presParOf" srcId="{44336FB7-20BC-48EE-8205-7FB27045D1A7}" destId="{51DCC305-8386-4698-B5FD-483A68070C3A}" srcOrd="14" destOrd="0" presId="urn:microsoft.com/office/officeart/2005/8/layout/bProcess4"/>
    <dgm:cxn modelId="{D3FCE0DD-6D66-4C1C-8A25-56CD3D8C5AF8}" type="presParOf" srcId="{51DCC305-8386-4698-B5FD-483A68070C3A}" destId="{197760E5-AE5D-4274-9A0D-1CF452FFA970}" srcOrd="0" destOrd="0" presId="urn:microsoft.com/office/officeart/2005/8/layout/bProcess4"/>
    <dgm:cxn modelId="{54819FDD-51C9-4566-A95C-AF6430DFDB0A}" type="presParOf" srcId="{51DCC305-8386-4698-B5FD-483A68070C3A}" destId="{1AF184C3-4C60-4F21-9231-78AA8154614F}" srcOrd="1" destOrd="0" presId="urn:microsoft.com/office/officeart/2005/8/layout/bProcess4"/>
    <dgm:cxn modelId="{28C1DFB7-2404-43A7-843D-AF9D12812D61}" type="presParOf" srcId="{44336FB7-20BC-48EE-8205-7FB27045D1A7}" destId="{E0BF34E8-B62C-4CF6-933F-8C78611D8CB6}" srcOrd="15" destOrd="0" presId="urn:microsoft.com/office/officeart/2005/8/layout/bProcess4"/>
    <dgm:cxn modelId="{918EE136-E407-425A-922E-D621D0F66BDC}" type="presParOf" srcId="{44336FB7-20BC-48EE-8205-7FB27045D1A7}" destId="{4EB44633-3698-442A-B2FF-AEB436895F0A}" srcOrd="16" destOrd="0" presId="urn:microsoft.com/office/officeart/2005/8/layout/bProcess4"/>
    <dgm:cxn modelId="{5237A2E8-0A95-4233-87B5-B981C6F715E4}" type="presParOf" srcId="{4EB44633-3698-442A-B2FF-AEB436895F0A}" destId="{B13BA025-F25E-4C18-BD94-83E298B3FE1D}" srcOrd="0" destOrd="0" presId="urn:microsoft.com/office/officeart/2005/8/layout/bProcess4"/>
    <dgm:cxn modelId="{07A84AD3-8AE6-4EA1-ADDF-76D829A1F9A5}" type="presParOf" srcId="{4EB44633-3698-442A-B2FF-AEB436895F0A}" destId="{31D5FF7B-8105-4A89-AD59-70B88FB16549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73A166-F082-423C-803F-FADC937575A4}">
      <dsp:nvSpPr>
        <dsp:cNvPr id="0" name=""/>
        <dsp:cNvSpPr/>
      </dsp:nvSpPr>
      <dsp:spPr>
        <a:xfrm rot="5400000">
          <a:off x="1119515" y="943407"/>
          <a:ext cx="1468399" cy="17734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C6C16CB-97D1-4499-B1AB-03034615DC8E}">
      <dsp:nvSpPr>
        <dsp:cNvPr id="0" name=""/>
        <dsp:cNvSpPr/>
      </dsp:nvSpPr>
      <dsp:spPr>
        <a:xfrm>
          <a:off x="1454891" y="2703"/>
          <a:ext cx="1970474" cy="118228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b="1" kern="1200" noProof="0" dirty="0" smtClean="0"/>
            <a:t>Detection</a:t>
          </a:r>
          <a:r>
            <a:rPr lang="en-GB" sz="1700" b="1" kern="1200" baseline="0" noProof="0" dirty="0" smtClean="0"/>
            <a:t> (indicators)</a:t>
          </a:r>
          <a:endParaRPr lang="en-GB" sz="1700" b="1" kern="1200" noProof="0" dirty="0"/>
        </a:p>
      </dsp:txBody>
      <dsp:txXfrm>
        <a:off x="1489519" y="37331"/>
        <a:ext cx="1901218" cy="1113028"/>
      </dsp:txXfrm>
    </dsp:sp>
    <dsp:sp modelId="{FB5E9C7C-59B3-4B5A-ADC1-A65F6AE94A5C}">
      <dsp:nvSpPr>
        <dsp:cNvPr id="0" name=""/>
        <dsp:cNvSpPr/>
      </dsp:nvSpPr>
      <dsp:spPr>
        <a:xfrm rot="5400000">
          <a:off x="1119515" y="2421263"/>
          <a:ext cx="1468399" cy="17734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A8E625A-2A75-41F1-A6C8-88D814A7C110}">
      <dsp:nvSpPr>
        <dsp:cNvPr id="0" name=""/>
        <dsp:cNvSpPr/>
      </dsp:nvSpPr>
      <dsp:spPr>
        <a:xfrm>
          <a:off x="1454891" y="1480559"/>
          <a:ext cx="1970474" cy="118228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b="1" kern="1200" noProof="0" dirty="0" smtClean="0"/>
            <a:t>Meeting urgent basic needs</a:t>
          </a:r>
          <a:endParaRPr lang="en-GB" sz="1700" b="1" kern="1200" noProof="0" dirty="0"/>
        </a:p>
      </dsp:txBody>
      <dsp:txXfrm>
        <a:off x="1489519" y="1515187"/>
        <a:ext cx="1901218" cy="1113028"/>
      </dsp:txXfrm>
    </dsp:sp>
    <dsp:sp modelId="{6DF97E7F-FB8F-4072-9CB5-5B087C55C3C8}">
      <dsp:nvSpPr>
        <dsp:cNvPr id="0" name=""/>
        <dsp:cNvSpPr/>
      </dsp:nvSpPr>
      <dsp:spPr>
        <a:xfrm>
          <a:off x="1858443" y="3160191"/>
          <a:ext cx="2611274" cy="177342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1BD3577-F91F-4A46-B32E-7AFF4E655FF2}">
      <dsp:nvSpPr>
        <dsp:cNvPr id="0" name=""/>
        <dsp:cNvSpPr/>
      </dsp:nvSpPr>
      <dsp:spPr>
        <a:xfrm>
          <a:off x="1454891" y="2958415"/>
          <a:ext cx="1970474" cy="118228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b="1" kern="1200" noProof="0" dirty="0" smtClean="0"/>
            <a:t>Assessing imminent danger</a:t>
          </a:r>
          <a:endParaRPr lang="en-GB" sz="1700" b="1" kern="1200" noProof="0" dirty="0"/>
        </a:p>
      </dsp:txBody>
      <dsp:txXfrm>
        <a:off x="1489519" y="2993043"/>
        <a:ext cx="1901218" cy="1113028"/>
      </dsp:txXfrm>
    </dsp:sp>
    <dsp:sp modelId="{F3C122F4-9E2E-4654-BD5F-4642EB116C10}">
      <dsp:nvSpPr>
        <dsp:cNvPr id="0" name=""/>
        <dsp:cNvSpPr/>
      </dsp:nvSpPr>
      <dsp:spPr>
        <a:xfrm rot="16200000">
          <a:off x="3740247" y="2421263"/>
          <a:ext cx="1468399" cy="17734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59A3DB7-D3B6-4324-86F1-0B3EFBFF7DFE}">
      <dsp:nvSpPr>
        <dsp:cNvPr id="0" name=""/>
        <dsp:cNvSpPr/>
      </dsp:nvSpPr>
      <dsp:spPr>
        <a:xfrm>
          <a:off x="4075623" y="2958415"/>
          <a:ext cx="1970474" cy="118228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b="1" kern="1200" noProof="0" dirty="0" smtClean="0"/>
            <a:t>Conducting a preliminary interview (basic indicators)</a:t>
          </a:r>
          <a:endParaRPr lang="en-GB" sz="1700" b="1" kern="1200" noProof="0" dirty="0"/>
        </a:p>
      </dsp:txBody>
      <dsp:txXfrm>
        <a:off x="4110251" y="2993043"/>
        <a:ext cx="1901218" cy="1113028"/>
      </dsp:txXfrm>
    </dsp:sp>
    <dsp:sp modelId="{63760FAA-35FA-420D-A739-0BDFEF47775C}">
      <dsp:nvSpPr>
        <dsp:cNvPr id="0" name=""/>
        <dsp:cNvSpPr/>
      </dsp:nvSpPr>
      <dsp:spPr>
        <a:xfrm rot="16200000">
          <a:off x="3740247" y="943407"/>
          <a:ext cx="1468399" cy="177342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B468E20-BDDC-4348-BB09-9BA42C73E792}">
      <dsp:nvSpPr>
        <dsp:cNvPr id="0" name=""/>
        <dsp:cNvSpPr/>
      </dsp:nvSpPr>
      <dsp:spPr>
        <a:xfrm>
          <a:off x="4075623" y="1480559"/>
          <a:ext cx="1970474" cy="118228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b="1" kern="1200" noProof="0" dirty="0" smtClean="0"/>
            <a:t>Organizing and providing information</a:t>
          </a:r>
          <a:endParaRPr lang="en-GB" sz="1700" b="1" kern="1200" noProof="0" dirty="0"/>
        </a:p>
      </dsp:txBody>
      <dsp:txXfrm>
        <a:off x="4110251" y="1515187"/>
        <a:ext cx="1901218" cy="1113028"/>
      </dsp:txXfrm>
    </dsp:sp>
    <dsp:sp modelId="{5D4EA183-A58C-4241-B80A-3480FCB3A32E}">
      <dsp:nvSpPr>
        <dsp:cNvPr id="0" name=""/>
        <dsp:cNvSpPr/>
      </dsp:nvSpPr>
      <dsp:spPr>
        <a:xfrm>
          <a:off x="4075623" y="2703"/>
          <a:ext cx="1970474" cy="118228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b="1" kern="1200" noProof="0" dirty="0" smtClean="0"/>
            <a:t>Meeting material needs</a:t>
          </a:r>
          <a:endParaRPr lang="en-GB" sz="1700" b="1" kern="1200" noProof="0" dirty="0"/>
        </a:p>
      </dsp:txBody>
      <dsp:txXfrm>
        <a:off x="4110251" y="37331"/>
        <a:ext cx="1901218" cy="111302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73A166-F082-423C-803F-FADC937575A4}">
      <dsp:nvSpPr>
        <dsp:cNvPr id="0" name=""/>
        <dsp:cNvSpPr/>
      </dsp:nvSpPr>
      <dsp:spPr>
        <a:xfrm rot="5400000">
          <a:off x="-361297" y="1600049"/>
          <a:ext cx="2498823" cy="30161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C6C16CB-97D1-4499-B1AB-03034615DC8E}">
      <dsp:nvSpPr>
        <dsp:cNvPr id="0" name=""/>
        <dsp:cNvSpPr/>
      </dsp:nvSpPr>
      <dsp:spPr>
        <a:xfrm>
          <a:off x="210521" y="846"/>
          <a:ext cx="3351311" cy="201078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noProof="0" dirty="0" smtClean="0"/>
            <a:t>Coordinating migration protection</a:t>
          </a:r>
          <a:endParaRPr lang="en-GB" sz="2000" b="1" kern="1200" noProof="0" dirty="0"/>
        </a:p>
      </dsp:txBody>
      <dsp:txXfrm>
        <a:off x="269415" y="59740"/>
        <a:ext cx="3233523" cy="1892999"/>
      </dsp:txXfrm>
    </dsp:sp>
    <dsp:sp modelId="{FB5E9C7C-59B3-4B5A-ADC1-A65F6AE94A5C}">
      <dsp:nvSpPr>
        <dsp:cNvPr id="0" name=""/>
        <dsp:cNvSpPr/>
      </dsp:nvSpPr>
      <dsp:spPr>
        <a:xfrm>
          <a:off x="895444" y="2856791"/>
          <a:ext cx="4442584" cy="30161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A8E625A-2A75-41F1-A6C8-88D814A7C110}">
      <dsp:nvSpPr>
        <dsp:cNvPr id="0" name=""/>
        <dsp:cNvSpPr/>
      </dsp:nvSpPr>
      <dsp:spPr>
        <a:xfrm>
          <a:off x="210521" y="2514329"/>
          <a:ext cx="3351311" cy="201078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baseline="0" noProof="0" dirty="0" smtClean="0"/>
            <a:t>Assessing the legal status and providing support in gaining access to justice</a:t>
          </a:r>
          <a:endParaRPr lang="en-GB" sz="2000" b="1" kern="1200" noProof="0" dirty="0"/>
        </a:p>
      </dsp:txBody>
      <dsp:txXfrm>
        <a:off x="269415" y="2573223"/>
        <a:ext cx="3233523" cy="1892999"/>
      </dsp:txXfrm>
    </dsp:sp>
    <dsp:sp modelId="{6DF97E7F-FB8F-4072-9CB5-5B087C55C3C8}">
      <dsp:nvSpPr>
        <dsp:cNvPr id="0" name=""/>
        <dsp:cNvSpPr/>
      </dsp:nvSpPr>
      <dsp:spPr>
        <a:xfrm rot="16200000">
          <a:off x="4095947" y="1600049"/>
          <a:ext cx="2498823" cy="30161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1BD3577-F91F-4A46-B32E-7AFF4E655FF2}">
      <dsp:nvSpPr>
        <dsp:cNvPr id="0" name=""/>
        <dsp:cNvSpPr/>
      </dsp:nvSpPr>
      <dsp:spPr>
        <a:xfrm>
          <a:off x="4667766" y="2514329"/>
          <a:ext cx="3351311" cy="201078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noProof="0" dirty="0" smtClean="0"/>
            <a:t>Following up on the protection and assistance process (repatriation, resettlement, refuge, temporary residence, or permanent residence</a:t>
          </a:r>
          <a:r>
            <a:rPr lang="en-GB" sz="2000" b="1" kern="1200" baseline="0" noProof="0" dirty="0" smtClean="0"/>
            <a:t>)</a:t>
          </a:r>
          <a:endParaRPr lang="en-GB" sz="2000" b="1" kern="1200" noProof="0" dirty="0"/>
        </a:p>
      </dsp:txBody>
      <dsp:txXfrm>
        <a:off x="4726660" y="2573223"/>
        <a:ext cx="3233523" cy="1892999"/>
      </dsp:txXfrm>
    </dsp:sp>
    <dsp:sp modelId="{859A3DB7-D3B6-4324-86F1-0B3EFBFF7DFE}">
      <dsp:nvSpPr>
        <dsp:cNvPr id="0" name=""/>
        <dsp:cNvSpPr/>
      </dsp:nvSpPr>
      <dsp:spPr>
        <a:xfrm>
          <a:off x="4667766" y="846"/>
          <a:ext cx="3351311" cy="201078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noProof="0" dirty="0" smtClean="0"/>
            <a:t>Collaborating in jointly finding a lasting solution</a:t>
          </a:r>
          <a:endParaRPr lang="en-GB" sz="2000" b="1" kern="1200" noProof="0" dirty="0"/>
        </a:p>
      </dsp:txBody>
      <dsp:txXfrm>
        <a:off x="4726660" y="59740"/>
        <a:ext cx="3233523" cy="189299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73A166-F082-423C-803F-FADC937575A4}">
      <dsp:nvSpPr>
        <dsp:cNvPr id="0" name=""/>
        <dsp:cNvSpPr/>
      </dsp:nvSpPr>
      <dsp:spPr>
        <a:xfrm rot="5400000">
          <a:off x="-194228" y="1029234"/>
          <a:ext cx="1605958" cy="19384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C6C16CB-97D1-4499-B1AB-03034615DC8E}">
      <dsp:nvSpPr>
        <dsp:cNvPr id="0" name=""/>
        <dsp:cNvSpPr/>
      </dsp:nvSpPr>
      <dsp:spPr>
        <a:xfrm>
          <a:off x="173271" y="1448"/>
          <a:ext cx="2153840" cy="129230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b="1" kern="1200" noProof="0" dirty="0" smtClean="0"/>
            <a:t>Assessing if returning is appropriate</a:t>
          </a:r>
          <a:endParaRPr lang="en-GB" sz="1900" b="1" kern="1200" noProof="0" dirty="0"/>
        </a:p>
      </dsp:txBody>
      <dsp:txXfrm>
        <a:off x="211121" y="39298"/>
        <a:ext cx="2078140" cy="1216604"/>
      </dsp:txXfrm>
    </dsp:sp>
    <dsp:sp modelId="{FB5E9C7C-59B3-4B5A-ADC1-A65F6AE94A5C}">
      <dsp:nvSpPr>
        <dsp:cNvPr id="0" name=""/>
        <dsp:cNvSpPr/>
      </dsp:nvSpPr>
      <dsp:spPr>
        <a:xfrm rot="5400000">
          <a:off x="-194228" y="2644614"/>
          <a:ext cx="1605958" cy="193845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A8E625A-2A75-41F1-A6C8-88D814A7C110}">
      <dsp:nvSpPr>
        <dsp:cNvPr id="0" name=""/>
        <dsp:cNvSpPr/>
      </dsp:nvSpPr>
      <dsp:spPr>
        <a:xfrm>
          <a:off x="173271" y="1616829"/>
          <a:ext cx="2153840" cy="129230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b="1" kern="1200" noProof="0" dirty="0" smtClean="0"/>
            <a:t>Obtaining informed consent</a:t>
          </a:r>
          <a:endParaRPr lang="en-GB" sz="1900" b="1" kern="1200" noProof="0" dirty="0"/>
        </a:p>
      </dsp:txBody>
      <dsp:txXfrm>
        <a:off x="211121" y="1654679"/>
        <a:ext cx="2078140" cy="1216604"/>
      </dsp:txXfrm>
    </dsp:sp>
    <dsp:sp modelId="{6DF97E7F-FB8F-4072-9CB5-5B087C55C3C8}">
      <dsp:nvSpPr>
        <dsp:cNvPr id="0" name=""/>
        <dsp:cNvSpPr/>
      </dsp:nvSpPr>
      <dsp:spPr>
        <a:xfrm>
          <a:off x="613461" y="3452304"/>
          <a:ext cx="2855186" cy="193845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1BD3577-F91F-4A46-B32E-7AFF4E655FF2}">
      <dsp:nvSpPr>
        <dsp:cNvPr id="0" name=""/>
        <dsp:cNvSpPr/>
      </dsp:nvSpPr>
      <dsp:spPr>
        <a:xfrm>
          <a:off x="173271" y="3232209"/>
          <a:ext cx="2153840" cy="129230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b="1" kern="1200" noProof="0" dirty="0" smtClean="0"/>
            <a:t>Coordinating actions to secure funds to finance the return</a:t>
          </a:r>
          <a:endParaRPr lang="en-GB" sz="1900" b="1" kern="1200" noProof="0" dirty="0"/>
        </a:p>
      </dsp:txBody>
      <dsp:txXfrm>
        <a:off x="211121" y="3270059"/>
        <a:ext cx="2078140" cy="1216604"/>
      </dsp:txXfrm>
    </dsp:sp>
    <dsp:sp modelId="{F3C122F4-9E2E-4654-BD5F-4642EB116C10}">
      <dsp:nvSpPr>
        <dsp:cNvPr id="0" name=""/>
        <dsp:cNvSpPr/>
      </dsp:nvSpPr>
      <dsp:spPr>
        <a:xfrm rot="16200000">
          <a:off x="2670379" y="2644614"/>
          <a:ext cx="1605958" cy="193845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59A3DB7-D3B6-4324-86F1-0B3EFBFF7DFE}">
      <dsp:nvSpPr>
        <dsp:cNvPr id="0" name=""/>
        <dsp:cNvSpPr/>
      </dsp:nvSpPr>
      <dsp:spPr>
        <a:xfrm>
          <a:off x="3037879" y="3232209"/>
          <a:ext cx="2153840" cy="129230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b="1" kern="1200" noProof="0" dirty="0" smtClean="0"/>
            <a:t>Implementing bilateral or multilateral agreements</a:t>
          </a:r>
          <a:endParaRPr lang="en-GB" sz="1900" b="1" kern="1200" noProof="0" dirty="0"/>
        </a:p>
      </dsp:txBody>
      <dsp:txXfrm>
        <a:off x="3075729" y="3270059"/>
        <a:ext cx="2078140" cy="1216604"/>
      </dsp:txXfrm>
    </dsp:sp>
    <dsp:sp modelId="{63760FAA-35FA-420D-A739-0BDFEF47775C}">
      <dsp:nvSpPr>
        <dsp:cNvPr id="0" name=""/>
        <dsp:cNvSpPr/>
      </dsp:nvSpPr>
      <dsp:spPr>
        <a:xfrm rot="16200000">
          <a:off x="2670379" y="1029234"/>
          <a:ext cx="1605958" cy="193845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B468E20-BDDC-4348-BB09-9BA42C73E792}">
      <dsp:nvSpPr>
        <dsp:cNvPr id="0" name=""/>
        <dsp:cNvSpPr/>
      </dsp:nvSpPr>
      <dsp:spPr>
        <a:xfrm>
          <a:off x="3037879" y="1616829"/>
          <a:ext cx="2153840" cy="129230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b="1" kern="1200" noProof="0" dirty="0" smtClean="0"/>
            <a:t>Obtaining relevant travel documents</a:t>
          </a:r>
          <a:endParaRPr lang="en-GB" sz="1900" b="1" kern="1200" noProof="0" dirty="0"/>
        </a:p>
      </dsp:txBody>
      <dsp:txXfrm>
        <a:off x="3075729" y="1654679"/>
        <a:ext cx="2078140" cy="1216604"/>
      </dsp:txXfrm>
    </dsp:sp>
    <dsp:sp modelId="{2F411422-06F8-4FE8-9353-B127D09063BC}">
      <dsp:nvSpPr>
        <dsp:cNvPr id="0" name=""/>
        <dsp:cNvSpPr/>
      </dsp:nvSpPr>
      <dsp:spPr>
        <a:xfrm>
          <a:off x="3478069" y="221543"/>
          <a:ext cx="2855186" cy="19384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D4EA183-A58C-4241-B80A-3480FCB3A32E}">
      <dsp:nvSpPr>
        <dsp:cNvPr id="0" name=""/>
        <dsp:cNvSpPr/>
      </dsp:nvSpPr>
      <dsp:spPr>
        <a:xfrm>
          <a:off x="3037879" y="1448"/>
          <a:ext cx="2153840" cy="129230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b="1" kern="1200" noProof="0" dirty="0" smtClean="0"/>
            <a:t>Preparing the victim of trafficking for the return</a:t>
          </a:r>
          <a:endParaRPr lang="en-GB" sz="1900" b="1" kern="1200" noProof="0" dirty="0"/>
        </a:p>
      </dsp:txBody>
      <dsp:txXfrm>
        <a:off x="3075729" y="39298"/>
        <a:ext cx="2078140" cy="1216604"/>
      </dsp:txXfrm>
    </dsp:sp>
    <dsp:sp modelId="{CE58BC7C-9553-47F8-9D25-130B636B303A}">
      <dsp:nvSpPr>
        <dsp:cNvPr id="0" name=""/>
        <dsp:cNvSpPr/>
      </dsp:nvSpPr>
      <dsp:spPr>
        <a:xfrm rot="5400000">
          <a:off x="5534987" y="1029234"/>
          <a:ext cx="1605958" cy="193845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0D1581D-6C4F-4B32-8DEE-CCD5DE1C6DFD}">
      <dsp:nvSpPr>
        <dsp:cNvPr id="0" name=""/>
        <dsp:cNvSpPr/>
      </dsp:nvSpPr>
      <dsp:spPr>
        <a:xfrm>
          <a:off x="5902487" y="1448"/>
          <a:ext cx="2153840" cy="129230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b="1" kern="1200" noProof="0" dirty="0" smtClean="0"/>
            <a:t>Coordinating the logistics of the journey</a:t>
          </a:r>
          <a:endParaRPr lang="en-GB" sz="1900" b="1" kern="1200" noProof="0" dirty="0"/>
        </a:p>
      </dsp:txBody>
      <dsp:txXfrm>
        <a:off x="5940337" y="39298"/>
        <a:ext cx="2078140" cy="1216604"/>
      </dsp:txXfrm>
    </dsp:sp>
    <dsp:sp modelId="{E0BF34E8-B62C-4CF6-933F-8C78611D8CB6}">
      <dsp:nvSpPr>
        <dsp:cNvPr id="0" name=""/>
        <dsp:cNvSpPr/>
      </dsp:nvSpPr>
      <dsp:spPr>
        <a:xfrm rot="5400000">
          <a:off x="5534987" y="2644614"/>
          <a:ext cx="1605958" cy="193845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AF184C3-4C60-4F21-9231-78AA8154614F}">
      <dsp:nvSpPr>
        <dsp:cNvPr id="0" name=""/>
        <dsp:cNvSpPr/>
      </dsp:nvSpPr>
      <dsp:spPr>
        <a:xfrm>
          <a:off x="5902487" y="1616829"/>
          <a:ext cx="2153840" cy="129230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b="1" kern="1200" noProof="0" dirty="0" smtClean="0"/>
            <a:t>Confirming the arrival of the victim of trafficking</a:t>
          </a:r>
          <a:endParaRPr lang="en-GB" sz="1900" b="1" kern="1200" noProof="0" dirty="0"/>
        </a:p>
      </dsp:txBody>
      <dsp:txXfrm>
        <a:off x="5940337" y="1654679"/>
        <a:ext cx="2078140" cy="1216604"/>
      </dsp:txXfrm>
    </dsp:sp>
    <dsp:sp modelId="{31D5FF7B-8105-4A89-AD59-70B88FB16549}">
      <dsp:nvSpPr>
        <dsp:cNvPr id="0" name=""/>
        <dsp:cNvSpPr/>
      </dsp:nvSpPr>
      <dsp:spPr>
        <a:xfrm>
          <a:off x="5902487" y="3232209"/>
          <a:ext cx="2153840" cy="129230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b="1" kern="1200" noProof="0" dirty="0" smtClean="0"/>
            <a:t>Supporting follow-up actions</a:t>
          </a:r>
          <a:endParaRPr lang="en-GB" sz="1900" b="1" kern="1200" noProof="0" dirty="0"/>
        </a:p>
      </dsp:txBody>
      <dsp:txXfrm>
        <a:off x="5940337" y="3270059"/>
        <a:ext cx="2078140" cy="12166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E8EC34-FBC2-4EC4-B983-745419CFD1C3}" type="datetimeFigureOut">
              <a:rPr lang="es-ES"/>
              <a:pPr>
                <a:defRPr/>
              </a:pPr>
              <a:t>05/12/2012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C9A94A-072F-418E-9934-01D42B0B95C3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17486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F175BE-F9C7-45B4-B8FF-E50E2B7AA955}" type="datetimeFigureOut">
              <a:rPr lang="es-ES"/>
              <a:pPr>
                <a:defRPr/>
              </a:pPr>
              <a:t>05/12/2012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22B004-6CC3-4E0D-BE9B-3A9D58933588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08272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A9EF9-3AE4-4E60-89CA-0925D64390B4}" type="datetimeFigureOut">
              <a:rPr lang="es-ES"/>
              <a:pPr>
                <a:defRPr/>
              </a:pPr>
              <a:t>05/12/2012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110CCE-09BF-412A-9D4C-1EF925B378A6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93957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C2D4FE-2BD1-444D-B0A9-860D39264674}" type="datetimeFigureOut">
              <a:rPr lang="es-ES"/>
              <a:pPr>
                <a:defRPr/>
              </a:pPr>
              <a:t>05/12/2012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9B9F3-4B13-47B2-8AA9-C5F704EC2CDB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06685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D4529F-A9D2-4028-B5A5-DA388DEE5973}" type="datetimeFigureOut">
              <a:rPr lang="es-ES"/>
              <a:pPr>
                <a:defRPr/>
              </a:pPr>
              <a:t>05/12/2012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332238-6457-4C11-80E8-29F67AC1A753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31432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DFB1AE-2C07-4540-9E06-FC407F543BD2}" type="datetimeFigureOut">
              <a:rPr lang="es-ES"/>
              <a:pPr>
                <a:defRPr/>
              </a:pPr>
              <a:t>05/12/2012</a:t>
            </a:fld>
            <a:endParaRPr lang="es-ES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D70986-E300-4379-AECC-2BBF3887DA7B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57188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DDC86F-1009-4EBA-AA0D-F348943366C8}" type="datetimeFigureOut">
              <a:rPr lang="es-ES"/>
              <a:pPr>
                <a:defRPr/>
              </a:pPr>
              <a:t>05/12/2012</a:t>
            </a:fld>
            <a:endParaRPr lang="es-ES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062B22-CEAB-40BD-A772-B38D5763B95D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51211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B9A21A-C0F6-4FBE-B0D9-A88D473270E5}" type="datetimeFigureOut">
              <a:rPr lang="es-ES"/>
              <a:pPr>
                <a:defRPr/>
              </a:pPr>
              <a:t>05/12/2012</a:t>
            </a:fld>
            <a:endParaRPr lang="es-ES" dirty="0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DF7D16-E81F-461C-B90A-6A251FDAE943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93507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51EEEC-8D7B-4B7A-8BB2-54360D707A30}" type="datetimeFigureOut">
              <a:rPr lang="es-ES"/>
              <a:pPr>
                <a:defRPr/>
              </a:pPr>
              <a:t>05/12/2012</a:t>
            </a:fld>
            <a:endParaRPr lang="es-ES" dirty="0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A8DAC6-946C-48F3-BD70-E2DE7D7C8432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54613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E7AF0E-B1E8-4313-9CDE-D4E551F9CCA2}" type="datetimeFigureOut">
              <a:rPr lang="es-ES"/>
              <a:pPr>
                <a:defRPr/>
              </a:pPr>
              <a:t>05/12/2012</a:t>
            </a:fld>
            <a:endParaRPr lang="es-ES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FE985E-95EC-4719-B1E0-50657D6BBEFC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83230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B99196-CCDE-4DAD-BAA7-360F14F2F4FC}" type="datetimeFigureOut">
              <a:rPr lang="es-ES"/>
              <a:pPr>
                <a:defRPr/>
              </a:pPr>
              <a:t>05/12/2012</a:t>
            </a:fld>
            <a:endParaRPr lang="es-ES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E99A0C-0C6D-478B-9622-5A640C16B7A7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18961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3129B42-1B1B-4023-ACC3-D5306EC83A9C}" type="datetimeFigureOut">
              <a:rPr lang="es-ES"/>
              <a:pPr>
                <a:defRPr/>
              </a:pPr>
              <a:t>05/12/2012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A574CB7-DBC8-498C-8224-F46F1CBF2089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82800"/>
          </a:xfrm>
          <a:solidFill>
            <a:schemeClr val="tx2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dirty="0" smtClean="0"/>
              <a:t>PRESENTED BY:</a:t>
            </a:r>
            <a:endParaRPr lang="es-ES" dirty="0" smtClean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071938" y="4071938"/>
            <a:ext cx="4614862" cy="2054225"/>
          </a:xfrm>
          <a:solidFill>
            <a:schemeClr val="accent4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algn="r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dirty="0" smtClean="0"/>
              <a:t>Sandra Chaves Esquivel</a:t>
            </a:r>
          </a:p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ES" dirty="0" smtClean="0"/>
              <a:t>schaves@migracion.go.cr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500062"/>
            <a:ext cx="8229600" cy="6025281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Blip>
                <a:blip r:embed="rId2"/>
              </a:buBlip>
              <a:defRPr/>
            </a:pPr>
            <a:r>
              <a:rPr lang="en-GB" dirty="0" smtClean="0"/>
              <a:t>Written and verbal information in a language understood by the person;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Blip>
                <a:blip r:embed="rId2"/>
              </a:buBlip>
              <a:defRPr/>
            </a:pPr>
            <a:endParaRPr lang="en-GB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Blip>
                <a:blip r:embed="rId2"/>
              </a:buBlip>
              <a:defRPr/>
            </a:pPr>
            <a:r>
              <a:rPr lang="en-GB" dirty="0" smtClean="0"/>
              <a:t>Protection;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Blip>
                <a:blip r:embed="rId2"/>
              </a:buBlip>
              <a:defRPr/>
            </a:pPr>
            <a:endParaRPr lang="en-GB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Blip>
                <a:blip r:embed="rId2"/>
              </a:buBlip>
              <a:defRPr/>
            </a:pPr>
            <a:r>
              <a:rPr lang="en-GB" dirty="0" smtClean="0"/>
              <a:t>Confidentiality;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Blip>
                <a:blip r:embed="rId2"/>
              </a:buBlip>
              <a:defRPr/>
            </a:pPr>
            <a:endParaRPr lang="en-GB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Blip>
                <a:blip r:embed="rId2"/>
              </a:buBlip>
              <a:defRPr/>
            </a:pPr>
            <a:r>
              <a:rPr lang="en-GB" dirty="0" smtClean="0"/>
              <a:t>Voluntary assisted return;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Blip>
                <a:blip r:embed="rId2"/>
              </a:buBlip>
              <a:defRPr/>
            </a:pPr>
            <a:endParaRPr lang="en-GB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Blip>
                <a:blip r:embed="rId2"/>
              </a:buBlip>
              <a:defRPr/>
            </a:pPr>
            <a:r>
              <a:rPr lang="en-GB" dirty="0" smtClean="0"/>
              <a:t>Resettlement;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Blip>
                <a:blip r:embed="rId2"/>
              </a:buBlip>
              <a:defRPr/>
            </a:pPr>
            <a:endParaRPr lang="en-GB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Blip>
                <a:blip r:embed="rId2"/>
              </a:buBlip>
              <a:defRPr/>
            </a:pPr>
            <a:r>
              <a:rPr lang="en-GB" dirty="0" smtClean="0"/>
              <a:t>The right to be heard and the right to freedom of speech.</a:t>
            </a: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/>
              <a:t>A.2) Preparing to Provide Assistance</a:t>
            </a:r>
            <a:endParaRPr lang="en-GB" dirty="0" smtClean="0"/>
          </a:p>
        </p:txBody>
      </p:sp>
      <p:sp>
        <p:nvSpPr>
          <p:cNvPr id="12291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Blip>
                <a:blip r:embed="rId2"/>
              </a:buBlip>
            </a:pPr>
            <a:r>
              <a:rPr lang="en-GB" dirty="0" smtClean="0"/>
              <a:t>The status of the problem and its prevalence in the country;</a:t>
            </a:r>
          </a:p>
          <a:p>
            <a:pPr eaLnBrk="1" hangingPunct="1">
              <a:buFont typeface="Arial" charset="0"/>
              <a:buNone/>
            </a:pPr>
            <a:endParaRPr lang="en-GB" dirty="0" smtClean="0"/>
          </a:p>
          <a:p>
            <a:pPr eaLnBrk="1" hangingPunct="1">
              <a:buFont typeface="Arial" charset="0"/>
              <a:buBlip>
                <a:blip r:embed="rId2"/>
              </a:buBlip>
            </a:pPr>
            <a:r>
              <a:rPr lang="en-GB" dirty="0" smtClean="0"/>
              <a:t>The legal and regulatory framework for the crime of trafficking in persons;</a:t>
            </a:r>
          </a:p>
          <a:p>
            <a:pPr eaLnBrk="1" hangingPunct="1">
              <a:buFont typeface="Arial" charset="0"/>
              <a:buNone/>
            </a:pPr>
            <a:endParaRPr lang="en-GB" dirty="0" smtClean="0"/>
          </a:p>
          <a:p>
            <a:pPr eaLnBrk="1" hangingPunct="1">
              <a:buFont typeface="Arial" charset="0"/>
              <a:buBlip>
                <a:blip r:embed="rId2"/>
              </a:buBlip>
            </a:pPr>
            <a:r>
              <a:rPr lang="en-GB" dirty="0" smtClean="0"/>
              <a:t>Existing programmes and services and how to gain access to them.</a:t>
            </a: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Proceso predefinido"/>
          <p:cNvSpPr/>
          <p:nvPr/>
        </p:nvSpPr>
        <p:spPr>
          <a:xfrm>
            <a:off x="714375" y="3571875"/>
            <a:ext cx="7786688" cy="1428750"/>
          </a:xfrm>
          <a:prstGeom prst="flowChartPredefined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/>
              <a:t>A.3) Protection and Assistance Procedures</a:t>
            </a:r>
            <a:endParaRPr lang="en-GB" dirty="0" smtClean="0"/>
          </a:p>
        </p:txBody>
      </p:sp>
      <p:sp>
        <p:nvSpPr>
          <p:cNvPr id="13316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sz="4000" dirty="0" smtClean="0"/>
              <a:t>1. Preliminary identification of the victim of trafficking (initial suspicion)</a:t>
            </a:r>
          </a:p>
          <a:p>
            <a:pPr eaLnBrk="1" hangingPunct="1">
              <a:buFont typeface="Arial" charset="0"/>
              <a:buNone/>
            </a:pPr>
            <a:endParaRPr lang="en-GB" dirty="0" smtClean="0"/>
          </a:p>
          <a:p>
            <a:pPr lvl="1" algn="ctr" eaLnBrk="1" hangingPunct="1">
              <a:buFont typeface="Arial" charset="0"/>
              <a:buNone/>
            </a:pPr>
            <a:r>
              <a:rPr lang="en-GB" sz="3200" dirty="0" smtClean="0">
                <a:solidFill>
                  <a:schemeClr val="bg1"/>
                </a:solidFill>
              </a:rPr>
              <a:t>An interview to make the necessary            references to appropriate protection and assistance</a:t>
            </a:r>
            <a:r>
              <a:rPr lang="en-GB" dirty="0" smtClean="0"/>
              <a:t>.</a:t>
            </a: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85750" y="714375"/>
            <a:ext cx="8643938" cy="5857875"/>
          </a:xfrm>
          <a:solidFill>
            <a:schemeClr val="accent3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Clr>
                <a:srgbClr val="7030A0"/>
              </a:buClr>
              <a:buSzPct val="100000"/>
              <a:buFont typeface="Arial" pitchFamily="34" charset="0"/>
              <a:buNone/>
              <a:defRPr/>
            </a:pPr>
            <a:r>
              <a:rPr lang="en-GB" sz="4800" dirty="0" smtClean="0"/>
              <a:t>1. Preliminary Identification</a:t>
            </a:r>
            <a:endParaRPr lang="en-GB" sz="4800" dirty="0"/>
          </a:p>
        </p:txBody>
      </p:sp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2651273767"/>
              </p:ext>
            </p:extLst>
          </p:nvPr>
        </p:nvGraphicFramePr>
        <p:xfrm>
          <a:off x="642910" y="2071678"/>
          <a:ext cx="7500990" cy="41434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/>
              <a:t>Coordinating Protection and Assistance to Victims of Trafficking</a:t>
            </a:r>
            <a:endParaRPr lang="en-GB" dirty="0" smtClean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599135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Next Steps: Voluntary Retur</a:t>
            </a:r>
            <a:r>
              <a:rPr lang="en-GB" dirty="0"/>
              <a:t>n</a:t>
            </a:r>
            <a:endParaRPr lang="en-GB" dirty="0" smtClean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453873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47254"/>
            <a:ext cx="8229600" cy="1143000"/>
          </a:xfrm>
          <a:solidFill>
            <a:schemeClr val="accent1">
              <a:lumMod val="20000"/>
              <a:lumOff val="80000"/>
            </a:schemeClr>
          </a:solidFill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/>
              <a:t>B) Prevention through dissemination and training efforts</a:t>
            </a:r>
            <a:endParaRPr lang="en-GB" dirty="0" smtClean="0"/>
          </a:p>
        </p:txBody>
      </p:sp>
      <p:sp>
        <p:nvSpPr>
          <p:cNvPr id="17411" name="2 Marcador de contenido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525963"/>
          </a:xfrm>
        </p:spPr>
        <p:txBody>
          <a:bodyPr/>
          <a:lstStyle/>
          <a:p>
            <a:pPr eaLnBrk="1" hangingPunct="1"/>
            <a:r>
              <a:rPr lang="en-GB" dirty="0" smtClean="0"/>
              <a:t>A general dissemination plan;</a:t>
            </a:r>
          </a:p>
          <a:p>
            <a:pPr eaLnBrk="1" hangingPunct="1"/>
            <a:r>
              <a:rPr lang="en-GB" dirty="0" smtClean="0"/>
              <a:t>Training all staff members from the diplomatic and/or consular office;</a:t>
            </a:r>
          </a:p>
          <a:p>
            <a:pPr eaLnBrk="1" hangingPunct="1"/>
            <a:r>
              <a:rPr lang="en-GB" dirty="0" smtClean="0"/>
              <a:t>Implementing actions to prevent fellow nationals and officers from implementing or getting involved in actions relating to trafficking in persons;</a:t>
            </a:r>
          </a:p>
          <a:p>
            <a:pPr eaLnBrk="1" hangingPunct="1"/>
            <a:r>
              <a:rPr lang="en-GB" dirty="0" smtClean="0"/>
              <a:t>Monitoring the media.</a:t>
            </a: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/>
              <a:t>C) Facilitating international legal aid</a:t>
            </a:r>
            <a:endParaRPr lang="en-GB" dirty="0" smtClean="0"/>
          </a:p>
        </p:txBody>
      </p:sp>
      <p:sp>
        <p:nvSpPr>
          <p:cNvPr id="18435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Blip>
                <a:blip r:embed="rId2"/>
              </a:buBlip>
            </a:pPr>
            <a:r>
              <a:rPr lang="en-GB" sz="6000" dirty="0" smtClean="0"/>
              <a:t>Formal channel</a:t>
            </a:r>
          </a:p>
          <a:p>
            <a:pPr eaLnBrk="1" hangingPunct="1">
              <a:buFont typeface="Arial" charset="0"/>
              <a:buBlip>
                <a:blip r:embed="rId2"/>
              </a:buBlip>
            </a:pPr>
            <a:endParaRPr lang="en-GB" sz="6000" dirty="0" smtClean="0"/>
          </a:p>
          <a:p>
            <a:pPr eaLnBrk="1" hangingPunct="1">
              <a:buFont typeface="Arial" charset="0"/>
              <a:buBlip>
                <a:blip r:embed="rId2"/>
              </a:buBlip>
            </a:pPr>
            <a:r>
              <a:rPr lang="en-GB" sz="6000" dirty="0" smtClean="0"/>
              <a:t>Informal channel</a:t>
            </a:r>
            <a:endParaRPr lang="en-GB" sz="6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/>
              <a:t>PART II</a:t>
            </a:r>
            <a:endParaRPr lang="en-GB" dirty="0" smtClean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143125"/>
            <a:ext cx="8229600" cy="3983038"/>
          </a:xfrm>
          <a:solidFill>
            <a:schemeClr val="accent2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4800" dirty="0" smtClean="0"/>
              <a:t>Other Spheres where Trafficking in Persons should be Addressed through the Ministry of Foreign Affairs </a:t>
            </a:r>
            <a:endParaRPr lang="en-GB" sz="4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85750" y="428625"/>
            <a:ext cx="8643938" cy="6000750"/>
          </a:xfrm>
          <a:solidFill>
            <a:schemeClr val="accent3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Blip>
                <a:blip r:embed="rId2"/>
              </a:buBlip>
              <a:defRPr/>
            </a:pPr>
            <a:r>
              <a:rPr lang="en-GB" dirty="0" smtClean="0"/>
              <a:t>A) Procedures for cooperating in providing assistance to foreign nationals victims of trafficking in the country;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Blip>
                <a:blip r:embed="rId2"/>
              </a:buBlip>
              <a:defRPr/>
            </a:pPr>
            <a:r>
              <a:rPr lang="en-GB" dirty="0" smtClean="0"/>
              <a:t>B) Prevention actions:</a:t>
            </a:r>
          </a:p>
          <a:p>
            <a:pPr marL="971550" lvl="1" indent="-514350" eaLnBrk="1" fontAlgn="auto" hangingPunct="1">
              <a:spcAft>
                <a:spcPts val="0"/>
              </a:spcAft>
              <a:buFont typeface="Arial" pitchFamily="34" charset="0"/>
              <a:buBlip>
                <a:blip r:embed="rId3"/>
              </a:buBlip>
              <a:defRPr/>
            </a:pPr>
            <a:r>
              <a:rPr lang="en-GB" dirty="0" smtClean="0"/>
              <a:t>Continuous training/education programmes;</a:t>
            </a:r>
          </a:p>
          <a:p>
            <a:pPr marL="971550" lvl="1" indent="-514350" eaLnBrk="1" fontAlgn="auto" hangingPunct="1">
              <a:spcAft>
                <a:spcPts val="0"/>
              </a:spcAft>
              <a:buFont typeface="Arial" pitchFamily="34" charset="0"/>
              <a:buBlip>
                <a:blip r:embed="rId3"/>
              </a:buBlip>
              <a:defRPr/>
            </a:pPr>
            <a:r>
              <a:rPr lang="en-GB" dirty="0" smtClean="0"/>
              <a:t>Dissemination strategies.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Blip>
                <a:blip r:embed="rId2"/>
              </a:buBlip>
              <a:defRPr/>
            </a:pPr>
            <a:r>
              <a:rPr lang="en-GB" dirty="0" smtClean="0"/>
              <a:t>C) Collaborating with inter-institutional mechanisms or national coalitions to combat trafficking in persons in the country;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Blip>
                <a:blip r:embed="rId2"/>
              </a:buBlip>
              <a:defRPr/>
            </a:pPr>
            <a:r>
              <a:rPr lang="en-GB" dirty="0" smtClean="0"/>
              <a:t>D) Promoting and coordinating consular networks.</a:t>
            </a: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71500" y="571500"/>
            <a:ext cx="7772400" cy="3000375"/>
          </a:xfrm>
          <a:solidFill>
            <a:schemeClr val="accent3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3600" dirty="0" smtClean="0"/>
              <a:t>A GUIDE FOR SECRETARIATS AND MINISTRIES OF FOREIGN AFFAIRS OF CENTRAL AMERICA AND MEXICO TO ADDRESS TRAFFICKING IN PERSONS</a:t>
            </a:r>
            <a:endParaRPr lang="en-GB" sz="3600" dirty="0" smtClean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4572000"/>
            <a:ext cx="6400800" cy="10668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4800" dirty="0" smtClean="0"/>
              <a:t>NOVEMBER 2012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GB" sz="4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500313"/>
            <a:ext cx="8229600" cy="1357312"/>
          </a:xfrm>
          <a:solidFill>
            <a:schemeClr val="accent3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5400" dirty="0" smtClean="0"/>
              <a:t>THANK YOU</a:t>
            </a:r>
            <a:endParaRPr lang="en-GB" sz="5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Elipse"/>
          <p:cNvSpPr/>
          <p:nvPr/>
        </p:nvSpPr>
        <p:spPr>
          <a:xfrm>
            <a:off x="4572000" y="3000375"/>
            <a:ext cx="3000375" cy="22145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  <a:ln w="57150">
            <a:solidFill>
              <a:schemeClr val="accent6">
                <a:lumMod val="75000"/>
              </a:schemeClr>
            </a:solidFill>
          </a:ln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/>
              <a:t>IMPLEMENTATION SPHERE</a:t>
            </a:r>
            <a:endParaRPr lang="en-GB" dirty="0" smtClean="0"/>
          </a:p>
        </p:txBody>
      </p:sp>
      <p:sp>
        <p:nvSpPr>
          <p:cNvPr id="4100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Oriented toward officers from the Ministry of Foreign Affairs that are directly involved in the following:</a:t>
            </a:r>
          </a:p>
          <a:p>
            <a:pPr lvl="2" eaLnBrk="1" hangingPunct="1"/>
            <a:r>
              <a:rPr lang="en-GB" dirty="0" smtClean="0"/>
              <a:t>Prevention</a:t>
            </a:r>
          </a:p>
          <a:p>
            <a:pPr lvl="2" eaLnBrk="1" hangingPunct="1"/>
            <a:r>
              <a:rPr lang="en-GB" dirty="0" smtClean="0"/>
              <a:t>Assistance			</a:t>
            </a:r>
          </a:p>
          <a:p>
            <a:pPr lvl="2" eaLnBrk="1" hangingPunct="1"/>
            <a:r>
              <a:rPr lang="en-GB" dirty="0" smtClean="0"/>
              <a:t>Protection 			</a:t>
            </a:r>
          </a:p>
          <a:p>
            <a:pPr lvl="2" eaLnBrk="1" hangingPunct="1"/>
            <a:r>
              <a:rPr lang="en-GB" dirty="0" smtClean="0"/>
              <a:t>Aid</a:t>
            </a:r>
          </a:p>
          <a:p>
            <a:pPr eaLnBrk="1" hangingPunct="1"/>
            <a:endParaRPr lang="en-GB" dirty="0" smtClean="0"/>
          </a:p>
        </p:txBody>
      </p:sp>
      <p:sp>
        <p:nvSpPr>
          <p:cNvPr id="5" name="4 Abrir llave"/>
          <p:cNvSpPr/>
          <p:nvPr/>
        </p:nvSpPr>
        <p:spPr>
          <a:xfrm>
            <a:off x="3571875" y="3286125"/>
            <a:ext cx="214313" cy="1643063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7" name="2 Marcador de contenido"/>
          <p:cNvSpPr txBox="1">
            <a:spLocks/>
          </p:cNvSpPr>
          <p:nvPr/>
        </p:nvSpPr>
        <p:spPr bwMode="auto">
          <a:xfrm>
            <a:off x="3967063" y="3140968"/>
            <a:ext cx="3341241" cy="14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None/>
            </a:pPr>
            <a:r>
              <a:rPr lang="en-GB" dirty="0" smtClean="0"/>
              <a:t>			</a:t>
            </a:r>
          </a:p>
          <a:p>
            <a:pPr marL="914400" lvl="2" indent="0" algn="ctr" eaLnBrk="1" hangingPunct="1">
              <a:lnSpc>
                <a:spcPts val="2000"/>
              </a:lnSpc>
              <a:buNone/>
            </a:pPr>
            <a:r>
              <a:rPr lang="en-GB" dirty="0" smtClean="0"/>
              <a:t>Victims of </a:t>
            </a:r>
          </a:p>
          <a:p>
            <a:pPr marL="914400" lvl="2" indent="0" algn="ctr" eaLnBrk="1" hangingPunct="1">
              <a:lnSpc>
                <a:spcPts val="2000"/>
              </a:lnSpc>
              <a:buNone/>
            </a:pPr>
            <a:r>
              <a:rPr lang="en-GB" dirty="0" smtClean="0"/>
              <a:t>Trafficking </a:t>
            </a:r>
          </a:p>
          <a:p>
            <a:pPr marL="914400" lvl="2" indent="0" algn="ctr" eaLnBrk="1" hangingPunct="1">
              <a:lnSpc>
                <a:spcPts val="2000"/>
              </a:lnSpc>
              <a:buNone/>
            </a:pPr>
            <a:r>
              <a:rPr lang="en-GB" dirty="0" smtClean="0"/>
              <a:t>Abroad</a:t>
            </a:r>
          </a:p>
          <a:p>
            <a:pPr eaLnBrk="1" hangingPunct="1"/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/>
              <a:t>OBJECTIVE</a:t>
            </a:r>
            <a:endParaRPr lang="en-GB" dirty="0" smtClean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143125"/>
            <a:ext cx="8229600" cy="3571875"/>
          </a:xfrm>
          <a:solidFill>
            <a:schemeClr val="accent5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4000" dirty="0" smtClean="0"/>
              <a:t>To guide officers of the Ministry of Foreign Affairs regarding the actions to be implemented to address trafficking in persons based on each officer’s specific responsibilities.</a:t>
            </a:r>
            <a:endParaRPr lang="en-GB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/>
              <a:t>LEGAL FRAMEWORK</a:t>
            </a:r>
            <a:endParaRPr lang="en-GB" dirty="0" smtClean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en-GB" sz="4000" dirty="0" smtClean="0"/>
              <a:t>Vienna Convention on Diplomatic Relations (1961);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GB" sz="4000" dirty="0" smtClean="0"/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en-GB" sz="4000" dirty="0"/>
              <a:t>Vienna Convention on </a:t>
            </a:r>
            <a:r>
              <a:rPr lang="en-GB" sz="4000" dirty="0" smtClean="0"/>
              <a:t>Consular </a:t>
            </a:r>
            <a:r>
              <a:rPr lang="en-GB" sz="4000" dirty="0"/>
              <a:t>Relations (</a:t>
            </a:r>
            <a:r>
              <a:rPr lang="en-GB" sz="4000" dirty="0" smtClean="0"/>
              <a:t>1963);</a:t>
            </a:r>
            <a:endParaRPr lang="en-GB" sz="40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GB" sz="4000" dirty="0" smtClean="0"/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en-GB" sz="4000" dirty="0" smtClean="0"/>
              <a:t>International Instruments on Human Rights, Migration, Slavery and Practices Similar to Slavery, Trafficking in Persons, Organized Crime, and Labour.</a:t>
            </a:r>
            <a:endParaRPr lang="en-GB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/>
              <a:t>PART I</a:t>
            </a:r>
            <a:endParaRPr lang="en-GB" dirty="0" smtClean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357438"/>
            <a:ext cx="8229600" cy="3768725"/>
          </a:xfrm>
          <a:solidFill>
            <a:schemeClr val="accent2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4400" dirty="0" smtClean="0"/>
              <a:t>PROCEDURES FOR ACTIONS TO BE IMPLEMENTED BY THE FOREIGN SERVICE TO ADDRESS CASES OF TRAFFICKING IN PERSONS</a:t>
            </a:r>
            <a:endParaRPr lang="en-GB" sz="4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90000"/>
            </a:schemeClr>
          </a:solidFill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/>
              <a:t>IMPLEMENTING ACTIONS IN THE FOLLOWING SCENARIOS</a:t>
            </a:r>
            <a:endParaRPr lang="en-GB" dirty="0" smtClean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AutoNum type="alphaUcParenR"/>
              <a:defRPr/>
            </a:pPr>
            <a:r>
              <a:rPr lang="en-GB" dirty="0" smtClean="0"/>
              <a:t>Protection and assistance to fellow nationals victims of trafficking in order to safeguard their human rights abroad;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AutoNum type="alphaUcParenR"/>
              <a:defRPr/>
            </a:pPr>
            <a:endParaRPr lang="en-GB" dirty="0" smtClean="0"/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AutoNum type="alphaUcParenR"/>
              <a:defRPr/>
            </a:pPr>
            <a:r>
              <a:rPr lang="en-GB" dirty="0" smtClean="0"/>
              <a:t>Prevention through efforts to disseminate timely and updated information to fellow nationals in the country where the diplomatic and/or consular office operates about the risks associated to the crime of trafficking in persons;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AutoNum type="alphaUcParenR"/>
              <a:defRPr/>
            </a:pPr>
            <a:endParaRPr lang="en-GB" dirty="0" smtClean="0"/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AutoNum type="alphaUcParenR"/>
              <a:defRPr/>
            </a:pPr>
            <a:r>
              <a:rPr lang="en-GB" dirty="0" smtClean="0"/>
              <a:t>Collaborating to provide international legal aid.</a:t>
            </a: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57188" y="214313"/>
            <a:ext cx="8329612" cy="1214437"/>
          </a:xfrm>
          <a:solidFill>
            <a:schemeClr val="accent1">
              <a:lumMod val="20000"/>
              <a:lumOff val="80000"/>
            </a:schemeClr>
          </a:solidFill>
        </p:spPr>
        <p:txBody>
          <a:bodyPr rtlCol="0" anchor="b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 smtClean="0"/>
              <a:t>A) PROTECTION AND ASSISTANCE TO VICTIMS OF TRAFFICKING ABROAD</a:t>
            </a:r>
            <a:endParaRPr lang="en-GB" dirty="0" smtClean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500188"/>
            <a:ext cx="8229600" cy="5072062"/>
          </a:xfrm>
        </p:spPr>
        <p:txBody>
          <a:bodyPr rtlCol="0">
            <a:normAutofit lnSpcReduction="10000"/>
          </a:bodyPr>
          <a:lstStyle/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>
                <a:solidFill>
                  <a:schemeClr val="tx2"/>
                </a:solidFill>
              </a:rPr>
              <a:t>A.1) THE RIGHTS OF VICTIMS OF TRAFFICKING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Blip>
                <a:blip r:embed="rId2"/>
              </a:buBlip>
              <a:defRPr/>
            </a:pPr>
            <a:r>
              <a:rPr lang="en-GB" dirty="0" smtClean="0"/>
              <a:t>Equitable and effective access to justice;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Blip>
                <a:blip r:embed="rId2"/>
              </a:buBlip>
              <a:defRPr/>
            </a:pPr>
            <a:endParaRPr lang="en-GB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Blip>
                <a:blip r:embed="rId2"/>
              </a:buBlip>
              <a:defRPr/>
            </a:pPr>
            <a:r>
              <a:rPr lang="en-GB" dirty="0" smtClean="0"/>
              <a:t>Appropriate, effective, and expedited compensation for harm suffered;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Blip>
                <a:blip r:embed="rId2"/>
              </a:buBlip>
              <a:defRPr/>
            </a:pPr>
            <a:endParaRPr lang="en-GB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Blip>
                <a:blip r:embed="rId2"/>
              </a:buBlip>
              <a:defRPr/>
            </a:pPr>
            <a:r>
              <a:rPr lang="en-GB" dirty="0" smtClean="0"/>
              <a:t>Access to information: violations, compensation mechanisms, legal aid, health care, counselling, social services, administrative services, human rights.  </a:t>
            </a: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28625"/>
            <a:ext cx="8229600" cy="5697538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Blip>
                <a:blip r:embed="rId2"/>
              </a:buBlip>
              <a:defRPr/>
            </a:pPr>
            <a:r>
              <a:rPr lang="en-GB" dirty="0" smtClean="0"/>
              <a:t>Safe accommodation – they should not be sheltered at detention centres for immigrants, detention centres, or shelters for homeless persons;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Blip>
                <a:blip r:embed="rId2"/>
              </a:buBlip>
              <a:defRPr/>
            </a:pPr>
            <a:endParaRPr lang="en-GB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Blip>
                <a:blip r:embed="rId2"/>
              </a:buBlip>
              <a:defRPr/>
            </a:pPr>
            <a:r>
              <a:rPr lang="en-GB" dirty="0" smtClean="0"/>
              <a:t>Access to primary health care and counselling;  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en-GB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Blip>
                <a:blip r:embed="rId2"/>
              </a:buBlip>
              <a:defRPr/>
            </a:pPr>
            <a:r>
              <a:rPr lang="en-GB" dirty="0" smtClean="0"/>
              <a:t>Contact with diplomatic and consular representatives;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Blip>
                <a:blip r:embed="rId2"/>
              </a:buBlip>
              <a:defRPr/>
            </a:pPr>
            <a:endParaRPr lang="en-GB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Blip>
                <a:blip r:embed="rId2"/>
              </a:buBlip>
              <a:defRPr/>
            </a:pPr>
            <a:r>
              <a:rPr lang="en-GB" dirty="0" smtClean="0"/>
              <a:t>No re-victimization</a:t>
            </a:r>
            <a:r>
              <a:rPr lang="en-GB" dirty="0"/>
              <a:t>.</a:t>
            </a: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218</TotalTime>
  <Words>679</Words>
  <Application>Microsoft Office PowerPoint</Application>
  <PresentationFormat>Presentación en pantalla (4:3)</PresentationFormat>
  <Paragraphs>106</Paragraphs>
  <Slides>20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3" baseType="lpstr">
      <vt:lpstr>Arial</vt:lpstr>
      <vt:lpstr>Calibri</vt:lpstr>
      <vt:lpstr>Tema de Office</vt:lpstr>
      <vt:lpstr>PRESENTED BY:</vt:lpstr>
      <vt:lpstr>A GUIDE FOR SECRETARIATS AND MINISTRIES OF FOREIGN AFFAIRS OF CENTRAL AMERICA AND MEXICO TO ADDRESS TRAFFICKING IN PERSONS</vt:lpstr>
      <vt:lpstr>IMPLEMENTATION SPHERE</vt:lpstr>
      <vt:lpstr>OBJECTIVE</vt:lpstr>
      <vt:lpstr>LEGAL FRAMEWORK</vt:lpstr>
      <vt:lpstr>PART I</vt:lpstr>
      <vt:lpstr>IMPLEMENTING ACTIONS IN THE FOLLOWING SCENARIOS</vt:lpstr>
      <vt:lpstr> A) PROTECTION AND ASSISTANCE TO VICTIMS OF TRAFFICKING ABROAD</vt:lpstr>
      <vt:lpstr>Presentación de PowerPoint</vt:lpstr>
      <vt:lpstr>Presentación de PowerPoint</vt:lpstr>
      <vt:lpstr>A.2) Preparing to Provide Assistance</vt:lpstr>
      <vt:lpstr>A.3) Protection and Assistance Procedures</vt:lpstr>
      <vt:lpstr>Presentación de PowerPoint</vt:lpstr>
      <vt:lpstr>Coordinating Protection and Assistance to Victims of Trafficking</vt:lpstr>
      <vt:lpstr>Next Steps: Voluntary Return</vt:lpstr>
      <vt:lpstr>B) Prevention through dissemination and training efforts</vt:lpstr>
      <vt:lpstr>C) Facilitating international legal aid</vt:lpstr>
      <vt:lpstr>PART II</vt:lpstr>
      <vt:lpstr>Presentación de PowerPoint</vt:lpstr>
      <vt:lpstr>Presentación de PowerPoint</vt:lpstr>
    </vt:vector>
  </TitlesOfParts>
  <Company>DGME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MANUAL DE ACTUACIÓN EN MATERIA DE TRATA DE PERSONAS PARA LAS SECRETARÍAS Y MINISTERIOS DE RELACIONES EXTERIORES DE CENTRO AMÉRICA Y MÉXICO</dc:title>
  <dc:creator>sartaviac</dc:creator>
  <cp:lastModifiedBy>Christiane Lehnhoff</cp:lastModifiedBy>
  <cp:revision>48</cp:revision>
  <dcterms:created xsi:type="dcterms:W3CDTF">2012-11-21T20:20:02Z</dcterms:created>
  <dcterms:modified xsi:type="dcterms:W3CDTF">2012-12-05T17:49:10Z</dcterms:modified>
</cp:coreProperties>
</file>