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95464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35142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41697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50031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80362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427653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99648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131070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4139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88455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2912969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5349585-B8C2-40C5-BB74-80939772FF08}" type="datetimeFigureOut">
              <a:rPr lang="es-CR" smtClean="0"/>
              <a:pPr/>
              <a:t>21/06/2017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FBAB312-85DC-4D3A-A843-AB1E5FF37136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98011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undcloud.com/user-547597582/sets/capsulas-radiofonicas-informarte-en-movimiento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625" y="5072268"/>
            <a:ext cx="9144000" cy="1534593"/>
          </a:xfrm>
        </p:spPr>
        <p:txBody>
          <a:bodyPr>
            <a:noAutofit/>
          </a:bodyPr>
          <a:lstStyle/>
          <a:p>
            <a:pPr algn="ctr"/>
            <a:r>
              <a:rPr lang="es-CR" sz="5400" b="1" dirty="0" err="1" smtClean="0"/>
              <a:t>InformArte</a:t>
            </a:r>
            <a:r>
              <a:rPr lang="es-CR" sz="5400" b="1" dirty="0" smtClean="0"/>
              <a:t> en Movimiento</a:t>
            </a:r>
          </a:p>
          <a:p>
            <a:pPr algn="ctr"/>
            <a:r>
              <a:rPr lang="es-CR" sz="4400" dirty="0" smtClean="0"/>
              <a:t>Costa Rica</a:t>
            </a:r>
            <a:endParaRPr lang="es-CR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3425" y="755539"/>
            <a:ext cx="10058400" cy="431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90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9715" y="209192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3600" b="1" dirty="0" err="1" smtClean="0">
                <a:solidFill>
                  <a:schemeClr val="bg1"/>
                </a:solidFill>
              </a:rPr>
              <a:t>InformArte</a:t>
            </a:r>
            <a:r>
              <a:rPr lang="es-CR" sz="3600" b="1" dirty="0" smtClean="0">
                <a:solidFill>
                  <a:schemeClr val="bg1"/>
                </a:solidFill>
              </a:rPr>
              <a:t> en Movimiento</a:t>
            </a:r>
          </a:p>
          <a:p>
            <a:pPr algn="ctr"/>
            <a:r>
              <a:rPr lang="es-CR" sz="3600" b="1" dirty="0" smtClean="0">
                <a:solidFill>
                  <a:schemeClr val="bg1"/>
                </a:solidFill>
              </a:rPr>
              <a:t>Costa Rica</a:t>
            </a:r>
            <a:endParaRPr lang="es-CR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may contain: 4 people, people smiling, people stan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9695" y="2286074"/>
            <a:ext cx="5158814" cy="386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1681" y="1606684"/>
            <a:ext cx="7817434" cy="4351338"/>
          </a:xfrm>
        </p:spPr>
        <p:txBody>
          <a:bodyPr/>
          <a:lstStyle/>
          <a:p>
            <a:r>
              <a:rPr lang="es-CR" dirty="0" smtClean="0"/>
              <a:t>Día Internacional del Migrante – Festival de Cine en Paso Canoas</a:t>
            </a:r>
          </a:p>
          <a:p>
            <a:endParaRPr lang="es-CR" dirty="0"/>
          </a:p>
        </p:txBody>
      </p:sp>
      <p:pic>
        <p:nvPicPr>
          <p:cNvPr id="1028" name="Picture 4" descr="No automatic alt text available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9115" y="1146172"/>
            <a:ext cx="3353860" cy="503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1842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9715" y="209192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3600" b="1" dirty="0" err="1" smtClean="0">
                <a:solidFill>
                  <a:schemeClr val="bg1"/>
                </a:solidFill>
              </a:rPr>
              <a:t>InformArte</a:t>
            </a:r>
            <a:r>
              <a:rPr lang="es-CR" sz="3600" b="1" dirty="0" smtClean="0">
                <a:solidFill>
                  <a:schemeClr val="bg1"/>
                </a:solidFill>
              </a:rPr>
              <a:t> en Movimiento - Costa Rica</a:t>
            </a:r>
            <a:endParaRPr lang="es-CR" sz="36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1875" y="1214799"/>
            <a:ext cx="11676244" cy="4351338"/>
          </a:xfrm>
        </p:spPr>
        <p:txBody>
          <a:bodyPr>
            <a:normAutofit/>
          </a:bodyPr>
          <a:lstStyle/>
          <a:p>
            <a:r>
              <a:rPr lang="es-CR" sz="2000" dirty="0" smtClean="0"/>
              <a:t>Cápsulas </a:t>
            </a:r>
            <a:r>
              <a:rPr lang="es-CR" sz="2000" dirty="0"/>
              <a:t>radiofónicas producidas por jóvenes mesoamericanos sobre migraciones, derechos de las personas migrantes e identificación y prevención de la trata de </a:t>
            </a:r>
            <a:r>
              <a:rPr lang="es-CR" sz="2000" dirty="0" smtClean="0"/>
              <a:t>personas</a:t>
            </a:r>
          </a:p>
          <a:p>
            <a:r>
              <a:rPr lang="es-CR" sz="2000" dirty="0" smtClean="0"/>
              <a:t>Costa Rica: Dos talleres de radio en Paso Canoas y en La Cruz</a:t>
            </a:r>
          </a:p>
          <a:p>
            <a:r>
              <a:rPr lang="es-CR" sz="2000" dirty="0" smtClean="0"/>
              <a:t>Escuchar los mensajes de </a:t>
            </a:r>
            <a:r>
              <a:rPr lang="es-CR" sz="2000" dirty="0"/>
              <a:t>los jóvenes: </a:t>
            </a:r>
            <a:r>
              <a:rPr lang="es-CR" sz="2000" dirty="0">
                <a:hlinkClick r:id="rId3"/>
              </a:rPr>
              <a:t>https://</a:t>
            </a:r>
            <a:r>
              <a:rPr lang="es-CR" sz="2000" dirty="0" smtClean="0">
                <a:hlinkClick r:id="rId3"/>
              </a:rPr>
              <a:t>soundcloud.com/user-547597582/sets/capsulas-radiofonicas-informarte-en-movimiento</a:t>
            </a:r>
            <a:r>
              <a:rPr lang="es-CR" sz="2000" dirty="0" smtClean="0"/>
              <a:t> </a:t>
            </a:r>
          </a:p>
          <a:p>
            <a:endParaRPr lang="es-CR" sz="2000" dirty="0"/>
          </a:p>
        </p:txBody>
      </p:sp>
      <p:pic>
        <p:nvPicPr>
          <p:cNvPr id="5122" name="Picture 2" descr="Image may contain: 3 people, people sitting and indo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9477" y="3194651"/>
            <a:ext cx="4791931" cy="359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may contain: tex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8375" y="3194651"/>
            <a:ext cx="3908062" cy="359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90222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9715" y="209192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3600" b="1" dirty="0" err="1">
                <a:solidFill>
                  <a:schemeClr val="bg1"/>
                </a:solidFill>
              </a:rPr>
              <a:t>InformArte</a:t>
            </a:r>
            <a:r>
              <a:rPr lang="es-CR" sz="3600" b="1" dirty="0">
                <a:solidFill>
                  <a:schemeClr val="bg1"/>
                </a:solidFill>
              </a:rPr>
              <a:t> en Movimiento</a:t>
            </a:r>
          </a:p>
          <a:p>
            <a:pPr algn="ctr"/>
            <a:r>
              <a:rPr lang="es-CR" sz="3600" b="1" dirty="0">
                <a:solidFill>
                  <a:schemeClr val="bg1"/>
                </a:solidFill>
              </a:rPr>
              <a:t>Costa Rica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1681" y="1606684"/>
            <a:ext cx="7817434" cy="4351338"/>
          </a:xfrm>
        </p:spPr>
        <p:txBody>
          <a:bodyPr/>
          <a:lstStyle/>
          <a:p>
            <a:r>
              <a:rPr lang="es-CR" dirty="0" smtClean="0"/>
              <a:t>Festival Comunitario, La Cruz</a:t>
            </a:r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4098" name="Picture 2" descr="Image may contain: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681" y="2234183"/>
            <a:ext cx="5559917" cy="285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may contain: 1 person, smiling, dancing, standing and outdo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7515" y="2234183"/>
            <a:ext cx="5800947" cy="435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428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9715" y="209192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3600" b="1" dirty="0" err="1">
                <a:solidFill>
                  <a:schemeClr val="bg1"/>
                </a:solidFill>
              </a:rPr>
              <a:t>InformArte</a:t>
            </a:r>
            <a:r>
              <a:rPr lang="es-CR" sz="3600" b="1" dirty="0">
                <a:solidFill>
                  <a:schemeClr val="bg1"/>
                </a:solidFill>
              </a:rPr>
              <a:t> en Movimiento</a:t>
            </a:r>
          </a:p>
          <a:p>
            <a:pPr algn="ctr"/>
            <a:r>
              <a:rPr lang="es-CR" sz="3600" b="1" dirty="0">
                <a:solidFill>
                  <a:schemeClr val="bg1"/>
                </a:solidFill>
              </a:rPr>
              <a:t>Costa Rica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1217" y="1409521"/>
            <a:ext cx="10844011" cy="934434"/>
          </a:xfrm>
        </p:spPr>
        <p:txBody>
          <a:bodyPr/>
          <a:lstStyle/>
          <a:p>
            <a:r>
              <a:rPr lang="es-CR" dirty="0" smtClean="0"/>
              <a:t>Caminata contra la Trata en Paso Canoas próximamente en el marco del Día Mundial contra la Trata</a:t>
            </a:r>
          </a:p>
          <a:p>
            <a:endParaRPr lang="es-CR" dirty="0"/>
          </a:p>
        </p:txBody>
      </p:sp>
      <p:pic>
        <p:nvPicPr>
          <p:cNvPr id="3074" name="Picture 2" descr="Image may contain: 3 people, text and outdo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9111" y="2205028"/>
            <a:ext cx="9645203" cy="441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3945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Custom 2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A2C5EF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A2C5EF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A2C5EF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A2C5EF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A2C5EF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106</Words>
  <Application>Microsoft Office PowerPoint</Application>
  <PresentationFormat>Personalizado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Metropolitan</vt:lpstr>
      <vt:lpstr>Diapositiva 1</vt:lpstr>
      <vt:lpstr>Diapositiva 2</vt:lpstr>
      <vt:lpstr>Diapositiva 3</vt:lpstr>
      <vt:lpstr>Diapositiva 4</vt:lpstr>
      <vt:lpstr>Diapositiva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HERRERA Raquel</dc:creator>
  <cp:lastModifiedBy>PLANIFICACION</cp:lastModifiedBy>
  <cp:revision>6</cp:revision>
  <dcterms:created xsi:type="dcterms:W3CDTF">2017-06-16T20:12:10Z</dcterms:created>
  <dcterms:modified xsi:type="dcterms:W3CDTF">2017-06-21T16:11:54Z</dcterms:modified>
</cp:coreProperties>
</file>