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0"/>
  </p:handoutMasterIdLst>
  <p:sldIdLst>
    <p:sldId id="304" r:id="rId2"/>
    <p:sldId id="345" r:id="rId3"/>
    <p:sldId id="342" r:id="rId4"/>
    <p:sldId id="340" r:id="rId5"/>
    <p:sldId id="341" r:id="rId6"/>
    <p:sldId id="308" r:id="rId7"/>
    <p:sldId id="309" r:id="rId8"/>
    <p:sldId id="310" r:id="rId9"/>
    <p:sldId id="311" r:id="rId10"/>
    <p:sldId id="312" r:id="rId11"/>
    <p:sldId id="313" r:id="rId12"/>
    <p:sldId id="314" r:id="rId13"/>
    <p:sldId id="315" r:id="rId14"/>
    <p:sldId id="316" r:id="rId15"/>
    <p:sldId id="331" r:id="rId16"/>
    <p:sldId id="332" r:id="rId17"/>
    <p:sldId id="335" r:id="rId18"/>
    <p:sldId id="336" r:id="rId19"/>
    <p:sldId id="337" r:id="rId20"/>
    <p:sldId id="339" r:id="rId21"/>
    <p:sldId id="329" r:id="rId22"/>
    <p:sldId id="330" r:id="rId23"/>
    <p:sldId id="305" r:id="rId24"/>
    <p:sldId id="306" r:id="rId25"/>
    <p:sldId id="307" r:id="rId26"/>
    <p:sldId id="322" r:id="rId27"/>
    <p:sldId id="289" r:id="rId28"/>
    <p:sldId id="295" r:id="rId29"/>
    <p:sldId id="296" r:id="rId30"/>
    <p:sldId id="297" r:id="rId31"/>
    <p:sldId id="326" r:id="rId32"/>
    <p:sldId id="327" r:id="rId33"/>
    <p:sldId id="317" r:id="rId34"/>
    <p:sldId id="319" r:id="rId35"/>
    <p:sldId id="320" r:id="rId36"/>
    <p:sldId id="343" r:id="rId37"/>
    <p:sldId id="344" r:id="rId38"/>
    <p:sldId id="325" r:id="rId39"/>
  </p:sldIdLst>
  <p:sldSz cx="9144000" cy="6858000" type="screen4x3"/>
  <p:notesSz cx="6858000" cy="9144000"/>
  <p:defaultTextStyle>
    <a:defPPr>
      <a:defRPr lang="es-C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2" d="100"/>
          <a:sy n="122" d="100"/>
        </p:scale>
        <p:origin x="-1616"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694D44-B30E-476B-ABAE-720AC37108AA}" type="doc">
      <dgm:prSet loTypeId="urn:microsoft.com/office/officeart/2005/8/layout/list1" loCatId="list" qsTypeId="urn:microsoft.com/office/officeart/2005/8/quickstyle/3d2" qsCatId="3D" csTypeId="urn:microsoft.com/office/officeart/2005/8/colors/colorful1#1" csCatId="colorful" phldr="1"/>
      <dgm:spPr/>
      <dgm:t>
        <a:bodyPr/>
        <a:lstStyle/>
        <a:p>
          <a:endParaRPr lang="es-CR"/>
        </a:p>
      </dgm:t>
    </dgm:pt>
    <dgm:pt modelId="{F3925812-A97C-4E85-BB55-C293818B3084}">
      <dgm:prSet phldrT="[Texto]" custT="1"/>
      <dgm:spPr/>
      <dgm:t>
        <a:bodyPr/>
        <a:lstStyle/>
        <a:p>
          <a:r>
            <a:rPr lang="en-GB" sz="1600" b="0" noProof="0" dirty="0" smtClean="0">
              <a:solidFill>
                <a:schemeClr val="bg1"/>
              </a:solidFill>
              <a:latin typeface="+mj-lt"/>
            </a:rPr>
            <a:t>Guinea-Ecuador-Brazil-Peru-Colombia-Panama-Costa Rica</a:t>
          </a:r>
          <a:endParaRPr lang="en-GB" sz="1600" b="0" noProof="0" dirty="0">
            <a:solidFill>
              <a:schemeClr val="bg1"/>
            </a:solidFill>
            <a:latin typeface="+mj-lt"/>
          </a:endParaRPr>
        </a:p>
      </dgm:t>
    </dgm:pt>
    <dgm:pt modelId="{6C358A38-E710-46AA-A5EB-D710EE571C26}" type="parTrans" cxnId="{52FE8903-1689-4B1C-BE0C-061D05F615BF}">
      <dgm:prSet/>
      <dgm:spPr/>
      <dgm:t>
        <a:bodyPr/>
        <a:lstStyle/>
        <a:p>
          <a:endParaRPr lang="es-CR" sz="1600" b="0">
            <a:solidFill>
              <a:schemeClr val="bg1"/>
            </a:solidFill>
            <a:latin typeface="+mj-lt"/>
          </a:endParaRPr>
        </a:p>
      </dgm:t>
    </dgm:pt>
    <dgm:pt modelId="{09A4A69B-A06B-42AA-B6D1-87DF239AC86A}" type="sibTrans" cxnId="{52FE8903-1689-4B1C-BE0C-061D05F615BF}">
      <dgm:prSet/>
      <dgm:spPr/>
      <dgm:t>
        <a:bodyPr/>
        <a:lstStyle/>
        <a:p>
          <a:endParaRPr lang="es-CR" sz="1600" b="0">
            <a:solidFill>
              <a:schemeClr val="bg1"/>
            </a:solidFill>
            <a:latin typeface="+mj-lt"/>
          </a:endParaRPr>
        </a:p>
      </dgm:t>
    </dgm:pt>
    <dgm:pt modelId="{051796F3-3156-406B-B6B2-87B17FF4E102}">
      <dgm:prSet phldrT="[Texto]" custT="1"/>
      <dgm:spPr/>
      <dgm:t>
        <a:bodyPr/>
        <a:lstStyle/>
        <a:p>
          <a:r>
            <a:rPr lang="en-GB" sz="1600" b="0" noProof="0" dirty="0" smtClean="0">
              <a:solidFill>
                <a:schemeClr val="bg1"/>
              </a:solidFill>
              <a:latin typeface="+mj-lt"/>
            </a:rPr>
            <a:t>Kinshasa-Argentina-Brazil-Peru-Colombia-Panama-Costa Rica</a:t>
          </a:r>
          <a:endParaRPr lang="en-GB" sz="1600" b="0" noProof="0" dirty="0">
            <a:solidFill>
              <a:schemeClr val="bg1"/>
            </a:solidFill>
            <a:latin typeface="+mj-lt"/>
          </a:endParaRPr>
        </a:p>
      </dgm:t>
    </dgm:pt>
    <dgm:pt modelId="{B8976479-C27B-4836-9521-356E08F6579C}" type="parTrans" cxnId="{411531A7-4928-4D77-93EF-FC639DAF9504}">
      <dgm:prSet/>
      <dgm:spPr/>
      <dgm:t>
        <a:bodyPr/>
        <a:lstStyle/>
        <a:p>
          <a:endParaRPr lang="es-CR" sz="1600" b="0">
            <a:solidFill>
              <a:schemeClr val="bg1"/>
            </a:solidFill>
            <a:latin typeface="+mj-lt"/>
          </a:endParaRPr>
        </a:p>
      </dgm:t>
    </dgm:pt>
    <dgm:pt modelId="{C5C15DEF-42FF-4F5E-AD34-E1A72BFA35E4}" type="sibTrans" cxnId="{411531A7-4928-4D77-93EF-FC639DAF9504}">
      <dgm:prSet/>
      <dgm:spPr/>
      <dgm:t>
        <a:bodyPr/>
        <a:lstStyle/>
        <a:p>
          <a:endParaRPr lang="es-CR" sz="1600" b="0">
            <a:solidFill>
              <a:schemeClr val="bg1"/>
            </a:solidFill>
            <a:latin typeface="+mj-lt"/>
          </a:endParaRPr>
        </a:p>
      </dgm:t>
    </dgm:pt>
    <dgm:pt modelId="{48E127BE-3B40-479C-824F-3CD21B3D27EA}">
      <dgm:prSet phldrT="[Texto]" custT="1"/>
      <dgm:spPr/>
      <dgm:t>
        <a:bodyPr/>
        <a:lstStyle/>
        <a:p>
          <a:r>
            <a:rPr lang="en-GB" sz="1600" b="0" noProof="0" dirty="0" smtClean="0">
              <a:solidFill>
                <a:schemeClr val="bg1"/>
              </a:solidFill>
              <a:latin typeface="+mj-lt"/>
            </a:rPr>
            <a:t>Ivory Coast-Peru-Colombia-Panama-Costa Rica</a:t>
          </a:r>
          <a:endParaRPr lang="en-GB" sz="1600" b="0" noProof="0" dirty="0">
            <a:solidFill>
              <a:schemeClr val="bg1"/>
            </a:solidFill>
            <a:latin typeface="+mj-lt"/>
          </a:endParaRPr>
        </a:p>
      </dgm:t>
    </dgm:pt>
    <dgm:pt modelId="{751D3C21-DD24-4AD6-B282-06FEFE62F686}" type="parTrans" cxnId="{AFBD7311-7B8D-44B1-802F-EF23B04C76CD}">
      <dgm:prSet/>
      <dgm:spPr/>
      <dgm:t>
        <a:bodyPr/>
        <a:lstStyle/>
        <a:p>
          <a:endParaRPr lang="es-CR" sz="1600" b="0">
            <a:solidFill>
              <a:schemeClr val="bg1"/>
            </a:solidFill>
            <a:latin typeface="+mj-lt"/>
          </a:endParaRPr>
        </a:p>
      </dgm:t>
    </dgm:pt>
    <dgm:pt modelId="{383949C0-D48A-45F6-85CC-BBCCBBBCBF58}" type="sibTrans" cxnId="{AFBD7311-7B8D-44B1-802F-EF23B04C76CD}">
      <dgm:prSet/>
      <dgm:spPr/>
      <dgm:t>
        <a:bodyPr/>
        <a:lstStyle/>
        <a:p>
          <a:endParaRPr lang="es-CR" sz="1600" b="0">
            <a:solidFill>
              <a:schemeClr val="bg1"/>
            </a:solidFill>
            <a:latin typeface="+mj-lt"/>
          </a:endParaRPr>
        </a:p>
      </dgm:t>
    </dgm:pt>
    <dgm:pt modelId="{FFB03DFB-B37F-40AD-8FC5-17CC11181810}">
      <dgm:prSet phldrT="[Texto]" custT="1"/>
      <dgm:spPr/>
      <dgm:t>
        <a:bodyPr/>
        <a:lstStyle/>
        <a:p>
          <a:r>
            <a:rPr lang="en-GB" sz="1600" b="0" noProof="0" dirty="0" smtClean="0">
              <a:solidFill>
                <a:schemeClr val="bg1"/>
              </a:solidFill>
              <a:latin typeface="+mj-lt"/>
            </a:rPr>
            <a:t>Congo-Brazil-Peru-Ecuador-Colombia-Panama-Costa Rica</a:t>
          </a:r>
          <a:endParaRPr lang="en-GB" sz="1600" b="0" noProof="0" dirty="0">
            <a:solidFill>
              <a:schemeClr val="bg1"/>
            </a:solidFill>
            <a:latin typeface="+mj-lt"/>
          </a:endParaRPr>
        </a:p>
      </dgm:t>
    </dgm:pt>
    <dgm:pt modelId="{96089189-780A-45FA-AB3E-97F8DA46C98C}" type="parTrans" cxnId="{6766A771-7096-4E28-88FF-F079EC1C9486}">
      <dgm:prSet/>
      <dgm:spPr/>
      <dgm:t>
        <a:bodyPr/>
        <a:lstStyle/>
        <a:p>
          <a:endParaRPr lang="es-CR" sz="1600" b="0">
            <a:solidFill>
              <a:schemeClr val="bg1"/>
            </a:solidFill>
            <a:latin typeface="+mj-lt"/>
          </a:endParaRPr>
        </a:p>
      </dgm:t>
    </dgm:pt>
    <dgm:pt modelId="{B52F1A8A-EA46-4E62-B3D3-7AA8B7026578}" type="sibTrans" cxnId="{6766A771-7096-4E28-88FF-F079EC1C9486}">
      <dgm:prSet/>
      <dgm:spPr/>
      <dgm:t>
        <a:bodyPr/>
        <a:lstStyle/>
        <a:p>
          <a:endParaRPr lang="es-CR" sz="1600" b="0">
            <a:solidFill>
              <a:schemeClr val="bg1"/>
            </a:solidFill>
            <a:latin typeface="+mj-lt"/>
          </a:endParaRPr>
        </a:p>
      </dgm:t>
    </dgm:pt>
    <dgm:pt modelId="{B3EB05D6-EE67-454D-9C92-97C14DD4DFDF}">
      <dgm:prSet phldrT="[Texto]" custT="1"/>
      <dgm:spPr/>
      <dgm:t>
        <a:bodyPr/>
        <a:lstStyle/>
        <a:p>
          <a:r>
            <a:rPr lang="en-GB" sz="1600" b="0" noProof="0" dirty="0" smtClean="0">
              <a:solidFill>
                <a:schemeClr val="bg1"/>
              </a:solidFill>
              <a:latin typeface="+mj-lt"/>
            </a:rPr>
            <a:t>Ghana-Ecuador-Colombia-Panama-Costa Rica</a:t>
          </a:r>
          <a:endParaRPr lang="en-GB" sz="1600" b="0" noProof="0" dirty="0">
            <a:solidFill>
              <a:schemeClr val="bg1"/>
            </a:solidFill>
            <a:latin typeface="+mj-lt"/>
          </a:endParaRPr>
        </a:p>
      </dgm:t>
    </dgm:pt>
    <dgm:pt modelId="{B52A5315-FC12-49C9-A933-C04A76843635}" type="parTrans" cxnId="{C3819137-EB16-4605-ACFF-04DD8EF1CBCE}">
      <dgm:prSet/>
      <dgm:spPr/>
      <dgm:t>
        <a:bodyPr/>
        <a:lstStyle/>
        <a:p>
          <a:endParaRPr lang="es-CR" sz="1600" b="0">
            <a:solidFill>
              <a:schemeClr val="bg1"/>
            </a:solidFill>
            <a:latin typeface="+mj-lt"/>
          </a:endParaRPr>
        </a:p>
      </dgm:t>
    </dgm:pt>
    <dgm:pt modelId="{466E0EB8-1349-4D0A-8865-1C104B72557D}" type="sibTrans" cxnId="{C3819137-EB16-4605-ACFF-04DD8EF1CBCE}">
      <dgm:prSet/>
      <dgm:spPr/>
      <dgm:t>
        <a:bodyPr/>
        <a:lstStyle/>
        <a:p>
          <a:endParaRPr lang="es-CR" sz="1600" b="0">
            <a:solidFill>
              <a:schemeClr val="bg1"/>
            </a:solidFill>
            <a:latin typeface="+mj-lt"/>
          </a:endParaRPr>
        </a:p>
      </dgm:t>
    </dgm:pt>
    <dgm:pt modelId="{993A6755-547C-4674-9B4A-4C86E71495A2}">
      <dgm:prSet phldrT="[Texto]" custT="1"/>
      <dgm:spPr/>
      <dgm:t>
        <a:bodyPr/>
        <a:lstStyle/>
        <a:p>
          <a:r>
            <a:rPr lang="en-GB" sz="1600" b="0" noProof="0" dirty="0" smtClean="0">
              <a:solidFill>
                <a:schemeClr val="bg1"/>
              </a:solidFill>
              <a:latin typeface="+mj-lt"/>
            </a:rPr>
            <a:t>Ghana-Brazil-Ecuador-Peru-Colombia-Panama-Costa Rica</a:t>
          </a:r>
          <a:endParaRPr lang="en-GB" sz="1600" b="0" noProof="0" dirty="0">
            <a:solidFill>
              <a:schemeClr val="bg1"/>
            </a:solidFill>
            <a:latin typeface="+mj-lt"/>
          </a:endParaRPr>
        </a:p>
      </dgm:t>
    </dgm:pt>
    <dgm:pt modelId="{EAFA3FDD-4419-40CD-BD8B-F0443A2BF843}" type="parTrans" cxnId="{38FD98BB-9CB3-4528-80E4-A7C13D0F6B03}">
      <dgm:prSet/>
      <dgm:spPr/>
      <dgm:t>
        <a:bodyPr/>
        <a:lstStyle/>
        <a:p>
          <a:endParaRPr lang="es-CR" sz="1600" b="0">
            <a:solidFill>
              <a:schemeClr val="bg1"/>
            </a:solidFill>
            <a:latin typeface="+mj-lt"/>
          </a:endParaRPr>
        </a:p>
      </dgm:t>
    </dgm:pt>
    <dgm:pt modelId="{87809D4B-6C5E-455F-8332-B7C561596560}" type="sibTrans" cxnId="{38FD98BB-9CB3-4528-80E4-A7C13D0F6B03}">
      <dgm:prSet/>
      <dgm:spPr/>
      <dgm:t>
        <a:bodyPr/>
        <a:lstStyle/>
        <a:p>
          <a:endParaRPr lang="es-CR" sz="1600" b="0">
            <a:solidFill>
              <a:schemeClr val="bg1"/>
            </a:solidFill>
            <a:latin typeface="+mj-lt"/>
          </a:endParaRPr>
        </a:p>
      </dgm:t>
    </dgm:pt>
    <dgm:pt modelId="{D55B0500-A33A-47F0-9173-74542743DC6A}">
      <dgm:prSet phldrT="[Texto]" custT="1"/>
      <dgm:spPr/>
      <dgm:t>
        <a:bodyPr/>
        <a:lstStyle/>
        <a:p>
          <a:r>
            <a:rPr lang="en-GB" sz="1600" b="0" noProof="0" dirty="0" smtClean="0">
              <a:solidFill>
                <a:schemeClr val="bg1"/>
              </a:solidFill>
              <a:latin typeface="+mj-lt"/>
            </a:rPr>
            <a:t>Nigeria-Brazil-Peru-Ecuador-Colombia-Panama-Costa Rica</a:t>
          </a:r>
          <a:endParaRPr lang="en-GB" sz="1600" b="0" noProof="0" dirty="0">
            <a:solidFill>
              <a:schemeClr val="bg1"/>
            </a:solidFill>
            <a:latin typeface="+mj-lt"/>
          </a:endParaRPr>
        </a:p>
      </dgm:t>
    </dgm:pt>
    <dgm:pt modelId="{18B81151-1803-4ACD-9936-B99BC5914439}" type="parTrans" cxnId="{637CA8D9-71B0-408E-AA06-3444D79A2B88}">
      <dgm:prSet/>
      <dgm:spPr/>
      <dgm:t>
        <a:bodyPr/>
        <a:lstStyle/>
        <a:p>
          <a:endParaRPr lang="es-CR" sz="1600" b="0">
            <a:solidFill>
              <a:schemeClr val="bg1"/>
            </a:solidFill>
            <a:latin typeface="+mj-lt"/>
          </a:endParaRPr>
        </a:p>
      </dgm:t>
    </dgm:pt>
    <dgm:pt modelId="{E7F97A49-34DC-4DE9-BF07-E630B7687835}" type="sibTrans" cxnId="{637CA8D9-71B0-408E-AA06-3444D79A2B88}">
      <dgm:prSet/>
      <dgm:spPr/>
      <dgm:t>
        <a:bodyPr/>
        <a:lstStyle/>
        <a:p>
          <a:endParaRPr lang="es-CR" sz="1600" b="0">
            <a:solidFill>
              <a:schemeClr val="bg1"/>
            </a:solidFill>
            <a:latin typeface="+mj-lt"/>
          </a:endParaRPr>
        </a:p>
      </dgm:t>
    </dgm:pt>
    <dgm:pt modelId="{6B7F5474-9D6F-4AC5-BD37-01C36F651E7E}" type="pres">
      <dgm:prSet presAssocID="{53694D44-B30E-476B-ABAE-720AC37108AA}" presName="linear" presStyleCnt="0">
        <dgm:presLayoutVars>
          <dgm:dir/>
          <dgm:animLvl val="lvl"/>
          <dgm:resizeHandles val="exact"/>
        </dgm:presLayoutVars>
      </dgm:prSet>
      <dgm:spPr/>
      <dgm:t>
        <a:bodyPr/>
        <a:lstStyle/>
        <a:p>
          <a:endParaRPr lang="es-CR"/>
        </a:p>
      </dgm:t>
    </dgm:pt>
    <dgm:pt modelId="{C3385F86-1ACD-45A1-B0DD-E180A8FE80C9}" type="pres">
      <dgm:prSet presAssocID="{F3925812-A97C-4E85-BB55-C293818B3084}" presName="parentLin" presStyleCnt="0"/>
      <dgm:spPr/>
    </dgm:pt>
    <dgm:pt modelId="{B21E874F-BCB3-48AD-A718-3893AE2F895B}" type="pres">
      <dgm:prSet presAssocID="{F3925812-A97C-4E85-BB55-C293818B3084}" presName="parentLeftMargin" presStyleLbl="node1" presStyleIdx="0" presStyleCnt="7"/>
      <dgm:spPr/>
      <dgm:t>
        <a:bodyPr/>
        <a:lstStyle/>
        <a:p>
          <a:endParaRPr lang="es-CR"/>
        </a:p>
      </dgm:t>
    </dgm:pt>
    <dgm:pt modelId="{CD8DAD1F-66A0-408F-A803-FA174FABF66D}" type="pres">
      <dgm:prSet presAssocID="{F3925812-A97C-4E85-BB55-C293818B3084}" presName="parentText" presStyleLbl="node1" presStyleIdx="0" presStyleCnt="7" custScaleX="100000">
        <dgm:presLayoutVars>
          <dgm:chMax val="0"/>
          <dgm:bulletEnabled val="1"/>
        </dgm:presLayoutVars>
      </dgm:prSet>
      <dgm:spPr/>
      <dgm:t>
        <a:bodyPr/>
        <a:lstStyle/>
        <a:p>
          <a:endParaRPr lang="es-CR"/>
        </a:p>
      </dgm:t>
    </dgm:pt>
    <dgm:pt modelId="{04BC656E-2938-407B-928F-828A65C085E8}" type="pres">
      <dgm:prSet presAssocID="{F3925812-A97C-4E85-BB55-C293818B3084}" presName="negativeSpace" presStyleCnt="0"/>
      <dgm:spPr/>
    </dgm:pt>
    <dgm:pt modelId="{0F27945C-F875-4B50-92DB-409DFA53E1C0}" type="pres">
      <dgm:prSet presAssocID="{F3925812-A97C-4E85-BB55-C293818B3084}" presName="childText" presStyleLbl="conFgAcc1" presStyleIdx="0" presStyleCnt="7">
        <dgm:presLayoutVars>
          <dgm:bulletEnabled val="1"/>
        </dgm:presLayoutVars>
      </dgm:prSet>
      <dgm:spPr/>
    </dgm:pt>
    <dgm:pt modelId="{7BEB7A54-D323-4FBC-96BC-92C504CB2F70}" type="pres">
      <dgm:prSet presAssocID="{09A4A69B-A06B-42AA-B6D1-87DF239AC86A}" presName="spaceBetweenRectangles" presStyleCnt="0"/>
      <dgm:spPr/>
    </dgm:pt>
    <dgm:pt modelId="{6CBADC30-6FF6-4AD6-AAC2-B6C12F35C54E}" type="pres">
      <dgm:prSet presAssocID="{051796F3-3156-406B-B6B2-87B17FF4E102}" presName="parentLin" presStyleCnt="0"/>
      <dgm:spPr/>
    </dgm:pt>
    <dgm:pt modelId="{7FCB006D-FEF6-438D-864D-D543C40D955E}" type="pres">
      <dgm:prSet presAssocID="{051796F3-3156-406B-B6B2-87B17FF4E102}" presName="parentLeftMargin" presStyleLbl="node1" presStyleIdx="0" presStyleCnt="7"/>
      <dgm:spPr/>
      <dgm:t>
        <a:bodyPr/>
        <a:lstStyle/>
        <a:p>
          <a:endParaRPr lang="es-CR"/>
        </a:p>
      </dgm:t>
    </dgm:pt>
    <dgm:pt modelId="{93EF0194-2B2E-4683-8E7B-2C5B34AE7FBC}" type="pres">
      <dgm:prSet presAssocID="{051796F3-3156-406B-B6B2-87B17FF4E102}" presName="parentText" presStyleLbl="node1" presStyleIdx="1" presStyleCnt="7">
        <dgm:presLayoutVars>
          <dgm:chMax val="0"/>
          <dgm:bulletEnabled val="1"/>
        </dgm:presLayoutVars>
      </dgm:prSet>
      <dgm:spPr/>
      <dgm:t>
        <a:bodyPr/>
        <a:lstStyle/>
        <a:p>
          <a:endParaRPr lang="es-CR"/>
        </a:p>
      </dgm:t>
    </dgm:pt>
    <dgm:pt modelId="{4ECD9A69-B226-4311-AFE0-003F41E2B124}" type="pres">
      <dgm:prSet presAssocID="{051796F3-3156-406B-B6B2-87B17FF4E102}" presName="negativeSpace" presStyleCnt="0"/>
      <dgm:spPr/>
    </dgm:pt>
    <dgm:pt modelId="{1CE0F8BC-63EF-4B27-A701-79A91B3E0308}" type="pres">
      <dgm:prSet presAssocID="{051796F3-3156-406B-B6B2-87B17FF4E102}" presName="childText" presStyleLbl="conFgAcc1" presStyleIdx="1" presStyleCnt="7">
        <dgm:presLayoutVars>
          <dgm:bulletEnabled val="1"/>
        </dgm:presLayoutVars>
      </dgm:prSet>
      <dgm:spPr/>
    </dgm:pt>
    <dgm:pt modelId="{529604FA-993D-43E8-9505-E8221C700CFA}" type="pres">
      <dgm:prSet presAssocID="{C5C15DEF-42FF-4F5E-AD34-E1A72BFA35E4}" presName="spaceBetweenRectangles" presStyleCnt="0"/>
      <dgm:spPr/>
    </dgm:pt>
    <dgm:pt modelId="{2F1B917A-4877-471D-BDFA-481B00EB0C1F}" type="pres">
      <dgm:prSet presAssocID="{48E127BE-3B40-479C-824F-3CD21B3D27EA}" presName="parentLin" presStyleCnt="0"/>
      <dgm:spPr/>
    </dgm:pt>
    <dgm:pt modelId="{90DF7D4E-C0C2-470C-B597-81908A70A19C}" type="pres">
      <dgm:prSet presAssocID="{48E127BE-3B40-479C-824F-3CD21B3D27EA}" presName="parentLeftMargin" presStyleLbl="node1" presStyleIdx="1" presStyleCnt="7"/>
      <dgm:spPr/>
      <dgm:t>
        <a:bodyPr/>
        <a:lstStyle/>
        <a:p>
          <a:endParaRPr lang="es-CR"/>
        </a:p>
      </dgm:t>
    </dgm:pt>
    <dgm:pt modelId="{0CD9AC19-9327-4F4D-B8B1-1D32A2BC92EF}" type="pres">
      <dgm:prSet presAssocID="{48E127BE-3B40-479C-824F-3CD21B3D27EA}" presName="parentText" presStyleLbl="node1" presStyleIdx="2" presStyleCnt="7">
        <dgm:presLayoutVars>
          <dgm:chMax val="0"/>
          <dgm:bulletEnabled val="1"/>
        </dgm:presLayoutVars>
      </dgm:prSet>
      <dgm:spPr/>
      <dgm:t>
        <a:bodyPr/>
        <a:lstStyle/>
        <a:p>
          <a:endParaRPr lang="es-CR"/>
        </a:p>
      </dgm:t>
    </dgm:pt>
    <dgm:pt modelId="{3FD8AD90-32B8-4261-B475-B734C24B932A}" type="pres">
      <dgm:prSet presAssocID="{48E127BE-3B40-479C-824F-3CD21B3D27EA}" presName="negativeSpace" presStyleCnt="0"/>
      <dgm:spPr/>
    </dgm:pt>
    <dgm:pt modelId="{D9A9EE63-27F6-40A7-B993-872A3C5E1ED8}" type="pres">
      <dgm:prSet presAssocID="{48E127BE-3B40-479C-824F-3CD21B3D27EA}" presName="childText" presStyleLbl="conFgAcc1" presStyleIdx="2" presStyleCnt="7">
        <dgm:presLayoutVars>
          <dgm:bulletEnabled val="1"/>
        </dgm:presLayoutVars>
      </dgm:prSet>
      <dgm:spPr/>
    </dgm:pt>
    <dgm:pt modelId="{7A36BD06-249E-4ED5-9B37-3B5D5B931590}" type="pres">
      <dgm:prSet presAssocID="{383949C0-D48A-45F6-85CC-BBCCBBBCBF58}" presName="spaceBetweenRectangles" presStyleCnt="0"/>
      <dgm:spPr/>
    </dgm:pt>
    <dgm:pt modelId="{9AC2B55C-5CC9-447D-A7F4-07B2BFF15447}" type="pres">
      <dgm:prSet presAssocID="{FFB03DFB-B37F-40AD-8FC5-17CC11181810}" presName="parentLin" presStyleCnt="0"/>
      <dgm:spPr/>
    </dgm:pt>
    <dgm:pt modelId="{DC6325B5-2D88-4314-88D0-2B8E4D7A0AC0}" type="pres">
      <dgm:prSet presAssocID="{FFB03DFB-B37F-40AD-8FC5-17CC11181810}" presName="parentLeftMargin" presStyleLbl="node1" presStyleIdx="2" presStyleCnt="7"/>
      <dgm:spPr/>
      <dgm:t>
        <a:bodyPr/>
        <a:lstStyle/>
        <a:p>
          <a:endParaRPr lang="es-CR"/>
        </a:p>
      </dgm:t>
    </dgm:pt>
    <dgm:pt modelId="{15F5CA57-E188-45C2-95C8-494D242CF732}" type="pres">
      <dgm:prSet presAssocID="{FFB03DFB-B37F-40AD-8FC5-17CC11181810}" presName="parentText" presStyleLbl="node1" presStyleIdx="3" presStyleCnt="7">
        <dgm:presLayoutVars>
          <dgm:chMax val="0"/>
          <dgm:bulletEnabled val="1"/>
        </dgm:presLayoutVars>
      </dgm:prSet>
      <dgm:spPr/>
      <dgm:t>
        <a:bodyPr/>
        <a:lstStyle/>
        <a:p>
          <a:endParaRPr lang="es-CR"/>
        </a:p>
      </dgm:t>
    </dgm:pt>
    <dgm:pt modelId="{12397C03-6B37-4F9C-8156-50A85EB282B2}" type="pres">
      <dgm:prSet presAssocID="{FFB03DFB-B37F-40AD-8FC5-17CC11181810}" presName="negativeSpace" presStyleCnt="0"/>
      <dgm:spPr/>
    </dgm:pt>
    <dgm:pt modelId="{625899A8-03FD-4E26-8A08-72997F771CA0}" type="pres">
      <dgm:prSet presAssocID="{FFB03DFB-B37F-40AD-8FC5-17CC11181810}" presName="childText" presStyleLbl="conFgAcc1" presStyleIdx="3" presStyleCnt="7">
        <dgm:presLayoutVars>
          <dgm:bulletEnabled val="1"/>
        </dgm:presLayoutVars>
      </dgm:prSet>
      <dgm:spPr/>
    </dgm:pt>
    <dgm:pt modelId="{27EBF6FB-6443-4267-A797-C2753B18CD5E}" type="pres">
      <dgm:prSet presAssocID="{B52F1A8A-EA46-4E62-B3D3-7AA8B7026578}" presName="spaceBetweenRectangles" presStyleCnt="0"/>
      <dgm:spPr/>
    </dgm:pt>
    <dgm:pt modelId="{DE5AEEDE-366F-4E5E-94C1-DEA6C6087410}" type="pres">
      <dgm:prSet presAssocID="{B3EB05D6-EE67-454D-9C92-97C14DD4DFDF}" presName="parentLin" presStyleCnt="0"/>
      <dgm:spPr/>
    </dgm:pt>
    <dgm:pt modelId="{D8AE02BD-1833-4350-A21B-6DD491302F46}" type="pres">
      <dgm:prSet presAssocID="{B3EB05D6-EE67-454D-9C92-97C14DD4DFDF}" presName="parentLeftMargin" presStyleLbl="node1" presStyleIdx="3" presStyleCnt="7"/>
      <dgm:spPr/>
      <dgm:t>
        <a:bodyPr/>
        <a:lstStyle/>
        <a:p>
          <a:endParaRPr lang="es-CR"/>
        </a:p>
      </dgm:t>
    </dgm:pt>
    <dgm:pt modelId="{45851A42-098E-4446-81E2-CF4A03956EC0}" type="pres">
      <dgm:prSet presAssocID="{B3EB05D6-EE67-454D-9C92-97C14DD4DFDF}" presName="parentText" presStyleLbl="node1" presStyleIdx="4" presStyleCnt="7">
        <dgm:presLayoutVars>
          <dgm:chMax val="0"/>
          <dgm:bulletEnabled val="1"/>
        </dgm:presLayoutVars>
      </dgm:prSet>
      <dgm:spPr/>
      <dgm:t>
        <a:bodyPr/>
        <a:lstStyle/>
        <a:p>
          <a:endParaRPr lang="es-CR"/>
        </a:p>
      </dgm:t>
    </dgm:pt>
    <dgm:pt modelId="{6A10084B-13AC-4BC7-A49C-75659D24965D}" type="pres">
      <dgm:prSet presAssocID="{B3EB05D6-EE67-454D-9C92-97C14DD4DFDF}" presName="negativeSpace" presStyleCnt="0"/>
      <dgm:spPr/>
    </dgm:pt>
    <dgm:pt modelId="{B694D5D0-65E8-4B9A-8E91-A63724DAF0BD}" type="pres">
      <dgm:prSet presAssocID="{B3EB05D6-EE67-454D-9C92-97C14DD4DFDF}" presName="childText" presStyleLbl="conFgAcc1" presStyleIdx="4" presStyleCnt="7">
        <dgm:presLayoutVars>
          <dgm:bulletEnabled val="1"/>
        </dgm:presLayoutVars>
      </dgm:prSet>
      <dgm:spPr/>
    </dgm:pt>
    <dgm:pt modelId="{F044F6E9-D9DE-4ACF-A0E8-A5FE249CE4DF}" type="pres">
      <dgm:prSet presAssocID="{466E0EB8-1349-4D0A-8865-1C104B72557D}" presName="spaceBetweenRectangles" presStyleCnt="0"/>
      <dgm:spPr/>
    </dgm:pt>
    <dgm:pt modelId="{C2F3535B-B76C-4B2E-8154-6E6194D61966}" type="pres">
      <dgm:prSet presAssocID="{993A6755-547C-4674-9B4A-4C86E71495A2}" presName="parentLin" presStyleCnt="0"/>
      <dgm:spPr/>
    </dgm:pt>
    <dgm:pt modelId="{36D7CA5D-0CC4-4F27-A77F-BD604F9372CE}" type="pres">
      <dgm:prSet presAssocID="{993A6755-547C-4674-9B4A-4C86E71495A2}" presName="parentLeftMargin" presStyleLbl="node1" presStyleIdx="4" presStyleCnt="7"/>
      <dgm:spPr/>
      <dgm:t>
        <a:bodyPr/>
        <a:lstStyle/>
        <a:p>
          <a:endParaRPr lang="es-CR"/>
        </a:p>
      </dgm:t>
    </dgm:pt>
    <dgm:pt modelId="{1BA7D5A8-B58E-4F05-859D-02860FF326AC}" type="pres">
      <dgm:prSet presAssocID="{993A6755-547C-4674-9B4A-4C86E71495A2}" presName="parentText" presStyleLbl="node1" presStyleIdx="5" presStyleCnt="7">
        <dgm:presLayoutVars>
          <dgm:chMax val="0"/>
          <dgm:bulletEnabled val="1"/>
        </dgm:presLayoutVars>
      </dgm:prSet>
      <dgm:spPr/>
      <dgm:t>
        <a:bodyPr/>
        <a:lstStyle/>
        <a:p>
          <a:endParaRPr lang="es-CR"/>
        </a:p>
      </dgm:t>
    </dgm:pt>
    <dgm:pt modelId="{D6AF56FC-2655-49D7-9B35-089E22428104}" type="pres">
      <dgm:prSet presAssocID="{993A6755-547C-4674-9B4A-4C86E71495A2}" presName="negativeSpace" presStyleCnt="0"/>
      <dgm:spPr/>
    </dgm:pt>
    <dgm:pt modelId="{5445D8A4-3B08-47CB-8F10-1391585D5716}" type="pres">
      <dgm:prSet presAssocID="{993A6755-547C-4674-9B4A-4C86E71495A2}" presName="childText" presStyleLbl="conFgAcc1" presStyleIdx="5" presStyleCnt="7">
        <dgm:presLayoutVars>
          <dgm:bulletEnabled val="1"/>
        </dgm:presLayoutVars>
      </dgm:prSet>
      <dgm:spPr/>
    </dgm:pt>
    <dgm:pt modelId="{0E310FDC-DC9B-4207-A74F-2983DBB61682}" type="pres">
      <dgm:prSet presAssocID="{87809D4B-6C5E-455F-8332-B7C561596560}" presName="spaceBetweenRectangles" presStyleCnt="0"/>
      <dgm:spPr/>
    </dgm:pt>
    <dgm:pt modelId="{E1CCE034-EB42-4799-8CD3-6EEBAFD9B511}" type="pres">
      <dgm:prSet presAssocID="{D55B0500-A33A-47F0-9173-74542743DC6A}" presName="parentLin" presStyleCnt="0"/>
      <dgm:spPr/>
    </dgm:pt>
    <dgm:pt modelId="{60F07FB0-E37E-466D-88CD-F5C4152736DE}" type="pres">
      <dgm:prSet presAssocID="{D55B0500-A33A-47F0-9173-74542743DC6A}" presName="parentLeftMargin" presStyleLbl="node1" presStyleIdx="5" presStyleCnt="7"/>
      <dgm:spPr/>
      <dgm:t>
        <a:bodyPr/>
        <a:lstStyle/>
        <a:p>
          <a:endParaRPr lang="es-CR"/>
        </a:p>
      </dgm:t>
    </dgm:pt>
    <dgm:pt modelId="{2ECBCCB1-3C8F-4D8A-95F1-D68DF638713D}" type="pres">
      <dgm:prSet presAssocID="{D55B0500-A33A-47F0-9173-74542743DC6A}" presName="parentText" presStyleLbl="node1" presStyleIdx="6" presStyleCnt="7">
        <dgm:presLayoutVars>
          <dgm:chMax val="0"/>
          <dgm:bulletEnabled val="1"/>
        </dgm:presLayoutVars>
      </dgm:prSet>
      <dgm:spPr/>
      <dgm:t>
        <a:bodyPr/>
        <a:lstStyle/>
        <a:p>
          <a:endParaRPr lang="es-CR"/>
        </a:p>
      </dgm:t>
    </dgm:pt>
    <dgm:pt modelId="{8AB46206-E45A-4814-B13B-FDE14CB74B97}" type="pres">
      <dgm:prSet presAssocID="{D55B0500-A33A-47F0-9173-74542743DC6A}" presName="negativeSpace" presStyleCnt="0"/>
      <dgm:spPr/>
    </dgm:pt>
    <dgm:pt modelId="{96018BA9-E475-41E2-A60F-32C4D0692149}" type="pres">
      <dgm:prSet presAssocID="{D55B0500-A33A-47F0-9173-74542743DC6A}" presName="childText" presStyleLbl="conFgAcc1" presStyleIdx="6" presStyleCnt="7">
        <dgm:presLayoutVars>
          <dgm:bulletEnabled val="1"/>
        </dgm:presLayoutVars>
      </dgm:prSet>
      <dgm:spPr/>
    </dgm:pt>
  </dgm:ptLst>
  <dgm:cxnLst>
    <dgm:cxn modelId="{DB87690E-F614-4457-8176-E7A178E6DFA1}" type="presOf" srcId="{D55B0500-A33A-47F0-9173-74542743DC6A}" destId="{2ECBCCB1-3C8F-4D8A-95F1-D68DF638713D}" srcOrd="1" destOrd="0" presId="urn:microsoft.com/office/officeart/2005/8/layout/list1"/>
    <dgm:cxn modelId="{1451A473-984D-4307-A370-20D9808CBF17}" type="presOf" srcId="{993A6755-547C-4674-9B4A-4C86E71495A2}" destId="{1BA7D5A8-B58E-4F05-859D-02860FF326AC}" srcOrd="1" destOrd="0" presId="urn:microsoft.com/office/officeart/2005/8/layout/list1"/>
    <dgm:cxn modelId="{10DEACE2-A02A-480A-8795-BFF24CC13847}" type="presOf" srcId="{B3EB05D6-EE67-454D-9C92-97C14DD4DFDF}" destId="{45851A42-098E-4446-81E2-CF4A03956EC0}" srcOrd="1" destOrd="0" presId="urn:microsoft.com/office/officeart/2005/8/layout/list1"/>
    <dgm:cxn modelId="{AFBD7311-7B8D-44B1-802F-EF23B04C76CD}" srcId="{53694D44-B30E-476B-ABAE-720AC37108AA}" destId="{48E127BE-3B40-479C-824F-3CD21B3D27EA}" srcOrd="2" destOrd="0" parTransId="{751D3C21-DD24-4AD6-B282-06FEFE62F686}" sibTransId="{383949C0-D48A-45F6-85CC-BBCCBBBCBF58}"/>
    <dgm:cxn modelId="{5AA17C17-4429-4A3B-8ACC-F24B9C98B45D}" type="presOf" srcId="{993A6755-547C-4674-9B4A-4C86E71495A2}" destId="{36D7CA5D-0CC4-4F27-A77F-BD604F9372CE}" srcOrd="0" destOrd="0" presId="urn:microsoft.com/office/officeart/2005/8/layout/list1"/>
    <dgm:cxn modelId="{56BD40C6-1F24-4E37-A8C7-9B3201AC71B1}" type="presOf" srcId="{D55B0500-A33A-47F0-9173-74542743DC6A}" destId="{60F07FB0-E37E-466D-88CD-F5C4152736DE}" srcOrd="0" destOrd="0" presId="urn:microsoft.com/office/officeart/2005/8/layout/list1"/>
    <dgm:cxn modelId="{C3819137-EB16-4605-ACFF-04DD8EF1CBCE}" srcId="{53694D44-B30E-476B-ABAE-720AC37108AA}" destId="{B3EB05D6-EE67-454D-9C92-97C14DD4DFDF}" srcOrd="4" destOrd="0" parTransId="{B52A5315-FC12-49C9-A933-C04A76843635}" sibTransId="{466E0EB8-1349-4D0A-8865-1C104B72557D}"/>
    <dgm:cxn modelId="{F87DF81D-A186-46CF-BDF8-43DD34FA8B70}" type="presOf" srcId="{B3EB05D6-EE67-454D-9C92-97C14DD4DFDF}" destId="{D8AE02BD-1833-4350-A21B-6DD491302F46}" srcOrd="0" destOrd="0" presId="urn:microsoft.com/office/officeart/2005/8/layout/list1"/>
    <dgm:cxn modelId="{38FD98BB-9CB3-4528-80E4-A7C13D0F6B03}" srcId="{53694D44-B30E-476B-ABAE-720AC37108AA}" destId="{993A6755-547C-4674-9B4A-4C86E71495A2}" srcOrd="5" destOrd="0" parTransId="{EAFA3FDD-4419-40CD-BD8B-F0443A2BF843}" sibTransId="{87809D4B-6C5E-455F-8332-B7C561596560}"/>
    <dgm:cxn modelId="{874D9E30-DB68-49D9-82F7-85C269443E91}" type="presOf" srcId="{48E127BE-3B40-479C-824F-3CD21B3D27EA}" destId="{0CD9AC19-9327-4F4D-B8B1-1D32A2BC92EF}" srcOrd="1" destOrd="0" presId="urn:microsoft.com/office/officeart/2005/8/layout/list1"/>
    <dgm:cxn modelId="{4012AB1F-DA29-4F08-B8F4-2AA2DC2251C5}" type="presOf" srcId="{48E127BE-3B40-479C-824F-3CD21B3D27EA}" destId="{90DF7D4E-C0C2-470C-B597-81908A70A19C}" srcOrd="0" destOrd="0" presId="urn:microsoft.com/office/officeart/2005/8/layout/list1"/>
    <dgm:cxn modelId="{6766A771-7096-4E28-88FF-F079EC1C9486}" srcId="{53694D44-B30E-476B-ABAE-720AC37108AA}" destId="{FFB03DFB-B37F-40AD-8FC5-17CC11181810}" srcOrd="3" destOrd="0" parTransId="{96089189-780A-45FA-AB3E-97F8DA46C98C}" sibTransId="{B52F1A8A-EA46-4E62-B3D3-7AA8B7026578}"/>
    <dgm:cxn modelId="{75028230-006E-400B-9674-DADA26ADEFC2}" type="presOf" srcId="{051796F3-3156-406B-B6B2-87B17FF4E102}" destId="{93EF0194-2B2E-4683-8E7B-2C5B34AE7FBC}" srcOrd="1" destOrd="0" presId="urn:microsoft.com/office/officeart/2005/8/layout/list1"/>
    <dgm:cxn modelId="{12133EB2-3CE8-4C39-81B2-015AB22DF9D0}" type="presOf" srcId="{F3925812-A97C-4E85-BB55-C293818B3084}" destId="{CD8DAD1F-66A0-408F-A803-FA174FABF66D}" srcOrd="1" destOrd="0" presId="urn:microsoft.com/office/officeart/2005/8/layout/list1"/>
    <dgm:cxn modelId="{411531A7-4928-4D77-93EF-FC639DAF9504}" srcId="{53694D44-B30E-476B-ABAE-720AC37108AA}" destId="{051796F3-3156-406B-B6B2-87B17FF4E102}" srcOrd="1" destOrd="0" parTransId="{B8976479-C27B-4836-9521-356E08F6579C}" sibTransId="{C5C15DEF-42FF-4F5E-AD34-E1A72BFA35E4}"/>
    <dgm:cxn modelId="{37DF79F8-A20C-4500-86EB-B0B63D2C20BD}" type="presOf" srcId="{53694D44-B30E-476B-ABAE-720AC37108AA}" destId="{6B7F5474-9D6F-4AC5-BD37-01C36F651E7E}" srcOrd="0" destOrd="0" presId="urn:microsoft.com/office/officeart/2005/8/layout/list1"/>
    <dgm:cxn modelId="{7F00536D-2997-4048-A408-8CCDEA5A5298}" type="presOf" srcId="{051796F3-3156-406B-B6B2-87B17FF4E102}" destId="{7FCB006D-FEF6-438D-864D-D543C40D955E}" srcOrd="0" destOrd="0" presId="urn:microsoft.com/office/officeart/2005/8/layout/list1"/>
    <dgm:cxn modelId="{B48CDAEE-C8DF-4347-A6F0-B9C50DABDE57}" type="presOf" srcId="{FFB03DFB-B37F-40AD-8FC5-17CC11181810}" destId="{DC6325B5-2D88-4314-88D0-2B8E4D7A0AC0}" srcOrd="0" destOrd="0" presId="urn:microsoft.com/office/officeart/2005/8/layout/list1"/>
    <dgm:cxn modelId="{CF31AFF8-BEB4-4783-A89C-C681B0A9834D}" type="presOf" srcId="{FFB03DFB-B37F-40AD-8FC5-17CC11181810}" destId="{15F5CA57-E188-45C2-95C8-494D242CF732}" srcOrd="1" destOrd="0" presId="urn:microsoft.com/office/officeart/2005/8/layout/list1"/>
    <dgm:cxn modelId="{637CA8D9-71B0-408E-AA06-3444D79A2B88}" srcId="{53694D44-B30E-476B-ABAE-720AC37108AA}" destId="{D55B0500-A33A-47F0-9173-74542743DC6A}" srcOrd="6" destOrd="0" parTransId="{18B81151-1803-4ACD-9936-B99BC5914439}" sibTransId="{E7F97A49-34DC-4DE9-BF07-E630B7687835}"/>
    <dgm:cxn modelId="{52FE8903-1689-4B1C-BE0C-061D05F615BF}" srcId="{53694D44-B30E-476B-ABAE-720AC37108AA}" destId="{F3925812-A97C-4E85-BB55-C293818B3084}" srcOrd="0" destOrd="0" parTransId="{6C358A38-E710-46AA-A5EB-D710EE571C26}" sibTransId="{09A4A69B-A06B-42AA-B6D1-87DF239AC86A}"/>
    <dgm:cxn modelId="{2E3C4054-BC46-4E43-B4EF-FC1BFFA3F02B}" type="presOf" srcId="{F3925812-A97C-4E85-BB55-C293818B3084}" destId="{B21E874F-BCB3-48AD-A718-3893AE2F895B}" srcOrd="0" destOrd="0" presId="urn:microsoft.com/office/officeart/2005/8/layout/list1"/>
    <dgm:cxn modelId="{CA88997A-99B0-46A4-8B36-245154D871FC}" type="presParOf" srcId="{6B7F5474-9D6F-4AC5-BD37-01C36F651E7E}" destId="{C3385F86-1ACD-45A1-B0DD-E180A8FE80C9}" srcOrd="0" destOrd="0" presId="urn:microsoft.com/office/officeart/2005/8/layout/list1"/>
    <dgm:cxn modelId="{CB28E79E-9B57-4DAE-B773-2646FE1D5CE3}" type="presParOf" srcId="{C3385F86-1ACD-45A1-B0DD-E180A8FE80C9}" destId="{B21E874F-BCB3-48AD-A718-3893AE2F895B}" srcOrd="0" destOrd="0" presId="urn:microsoft.com/office/officeart/2005/8/layout/list1"/>
    <dgm:cxn modelId="{C7DA08CF-90B8-4A7E-9296-10CD46EDC188}" type="presParOf" srcId="{C3385F86-1ACD-45A1-B0DD-E180A8FE80C9}" destId="{CD8DAD1F-66A0-408F-A803-FA174FABF66D}" srcOrd="1" destOrd="0" presId="urn:microsoft.com/office/officeart/2005/8/layout/list1"/>
    <dgm:cxn modelId="{10051B10-CFD7-4E27-B1D6-4C720913755D}" type="presParOf" srcId="{6B7F5474-9D6F-4AC5-BD37-01C36F651E7E}" destId="{04BC656E-2938-407B-928F-828A65C085E8}" srcOrd="1" destOrd="0" presId="urn:microsoft.com/office/officeart/2005/8/layout/list1"/>
    <dgm:cxn modelId="{FC9D39CD-32BE-4B23-AB24-310012A3A57C}" type="presParOf" srcId="{6B7F5474-9D6F-4AC5-BD37-01C36F651E7E}" destId="{0F27945C-F875-4B50-92DB-409DFA53E1C0}" srcOrd="2" destOrd="0" presId="urn:microsoft.com/office/officeart/2005/8/layout/list1"/>
    <dgm:cxn modelId="{95EB875F-D888-4083-B02D-3E33842272CA}" type="presParOf" srcId="{6B7F5474-9D6F-4AC5-BD37-01C36F651E7E}" destId="{7BEB7A54-D323-4FBC-96BC-92C504CB2F70}" srcOrd="3" destOrd="0" presId="urn:microsoft.com/office/officeart/2005/8/layout/list1"/>
    <dgm:cxn modelId="{C2215F50-9D1F-48A5-8345-E7F69EE83E0B}" type="presParOf" srcId="{6B7F5474-9D6F-4AC5-BD37-01C36F651E7E}" destId="{6CBADC30-6FF6-4AD6-AAC2-B6C12F35C54E}" srcOrd="4" destOrd="0" presId="urn:microsoft.com/office/officeart/2005/8/layout/list1"/>
    <dgm:cxn modelId="{C035A143-B93D-4D39-8DCE-7E0AB934055A}" type="presParOf" srcId="{6CBADC30-6FF6-4AD6-AAC2-B6C12F35C54E}" destId="{7FCB006D-FEF6-438D-864D-D543C40D955E}" srcOrd="0" destOrd="0" presId="urn:microsoft.com/office/officeart/2005/8/layout/list1"/>
    <dgm:cxn modelId="{066C84F8-770E-4025-8942-D6F754AEA9D6}" type="presParOf" srcId="{6CBADC30-6FF6-4AD6-AAC2-B6C12F35C54E}" destId="{93EF0194-2B2E-4683-8E7B-2C5B34AE7FBC}" srcOrd="1" destOrd="0" presId="urn:microsoft.com/office/officeart/2005/8/layout/list1"/>
    <dgm:cxn modelId="{EF254E0A-01F3-41AF-B269-A9DD1D8A53BC}" type="presParOf" srcId="{6B7F5474-9D6F-4AC5-BD37-01C36F651E7E}" destId="{4ECD9A69-B226-4311-AFE0-003F41E2B124}" srcOrd="5" destOrd="0" presId="urn:microsoft.com/office/officeart/2005/8/layout/list1"/>
    <dgm:cxn modelId="{8F706CFC-F220-430F-95D0-47BC3F11D0C4}" type="presParOf" srcId="{6B7F5474-9D6F-4AC5-BD37-01C36F651E7E}" destId="{1CE0F8BC-63EF-4B27-A701-79A91B3E0308}" srcOrd="6" destOrd="0" presId="urn:microsoft.com/office/officeart/2005/8/layout/list1"/>
    <dgm:cxn modelId="{82C88DDA-A2C1-4D1A-9031-EDEC47BF4CC6}" type="presParOf" srcId="{6B7F5474-9D6F-4AC5-BD37-01C36F651E7E}" destId="{529604FA-993D-43E8-9505-E8221C700CFA}" srcOrd="7" destOrd="0" presId="urn:microsoft.com/office/officeart/2005/8/layout/list1"/>
    <dgm:cxn modelId="{15EE8714-0749-43CE-9F1E-0E2393836A3F}" type="presParOf" srcId="{6B7F5474-9D6F-4AC5-BD37-01C36F651E7E}" destId="{2F1B917A-4877-471D-BDFA-481B00EB0C1F}" srcOrd="8" destOrd="0" presId="urn:microsoft.com/office/officeart/2005/8/layout/list1"/>
    <dgm:cxn modelId="{8C1A9718-2787-4D38-87FA-AC5B7A34A656}" type="presParOf" srcId="{2F1B917A-4877-471D-BDFA-481B00EB0C1F}" destId="{90DF7D4E-C0C2-470C-B597-81908A70A19C}" srcOrd="0" destOrd="0" presId="urn:microsoft.com/office/officeart/2005/8/layout/list1"/>
    <dgm:cxn modelId="{D720EF4B-C5E6-4557-AC00-CDD6B6C20758}" type="presParOf" srcId="{2F1B917A-4877-471D-BDFA-481B00EB0C1F}" destId="{0CD9AC19-9327-4F4D-B8B1-1D32A2BC92EF}" srcOrd="1" destOrd="0" presId="urn:microsoft.com/office/officeart/2005/8/layout/list1"/>
    <dgm:cxn modelId="{98C14F68-B42D-4131-B84C-98731F0054BB}" type="presParOf" srcId="{6B7F5474-9D6F-4AC5-BD37-01C36F651E7E}" destId="{3FD8AD90-32B8-4261-B475-B734C24B932A}" srcOrd="9" destOrd="0" presId="urn:microsoft.com/office/officeart/2005/8/layout/list1"/>
    <dgm:cxn modelId="{0B454119-8223-402E-983E-E5EA18CD4D5E}" type="presParOf" srcId="{6B7F5474-9D6F-4AC5-BD37-01C36F651E7E}" destId="{D9A9EE63-27F6-40A7-B993-872A3C5E1ED8}" srcOrd="10" destOrd="0" presId="urn:microsoft.com/office/officeart/2005/8/layout/list1"/>
    <dgm:cxn modelId="{E6093DE1-BC2E-4B25-AD7E-925DFDF4C555}" type="presParOf" srcId="{6B7F5474-9D6F-4AC5-BD37-01C36F651E7E}" destId="{7A36BD06-249E-4ED5-9B37-3B5D5B931590}" srcOrd="11" destOrd="0" presId="urn:microsoft.com/office/officeart/2005/8/layout/list1"/>
    <dgm:cxn modelId="{72506BF8-B3EE-41CF-9F16-CAFC7A2B16FB}" type="presParOf" srcId="{6B7F5474-9D6F-4AC5-BD37-01C36F651E7E}" destId="{9AC2B55C-5CC9-447D-A7F4-07B2BFF15447}" srcOrd="12" destOrd="0" presId="urn:microsoft.com/office/officeart/2005/8/layout/list1"/>
    <dgm:cxn modelId="{FA153AF4-1F9B-49B3-9414-D3E33000C15A}" type="presParOf" srcId="{9AC2B55C-5CC9-447D-A7F4-07B2BFF15447}" destId="{DC6325B5-2D88-4314-88D0-2B8E4D7A0AC0}" srcOrd="0" destOrd="0" presId="urn:microsoft.com/office/officeart/2005/8/layout/list1"/>
    <dgm:cxn modelId="{0E4148BF-4491-4E2A-98D1-74BE6B1E5CA2}" type="presParOf" srcId="{9AC2B55C-5CC9-447D-A7F4-07B2BFF15447}" destId="{15F5CA57-E188-45C2-95C8-494D242CF732}" srcOrd="1" destOrd="0" presId="urn:microsoft.com/office/officeart/2005/8/layout/list1"/>
    <dgm:cxn modelId="{BFB37573-A827-4A1D-BCDB-F81429C52E65}" type="presParOf" srcId="{6B7F5474-9D6F-4AC5-BD37-01C36F651E7E}" destId="{12397C03-6B37-4F9C-8156-50A85EB282B2}" srcOrd="13" destOrd="0" presId="urn:microsoft.com/office/officeart/2005/8/layout/list1"/>
    <dgm:cxn modelId="{C586A131-8681-4146-B00C-29205938BA57}" type="presParOf" srcId="{6B7F5474-9D6F-4AC5-BD37-01C36F651E7E}" destId="{625899A8-03FD-4E26-8A08-72997F771CA0}" srcOrd="14" destOrd="0" presId="urn:microsoft.com/office/officeart/2005/8/layout/list1"/>
    <dgm:cxn modelId="{707F0587-0D4C-45A7-8C18-5FA06AB0CE75}" type="presParOf" srcId="{6B7F5474-9D6F-4AC5-BD37-01C36F651E7E}" destId="{27EBF6FB-6443-4267-A797-C2753B18CD5E}" srcOrd="15" destOrd="0" presId="urn:microsoft.com/office/officeart/2005/8/layout/list1"/>
    <dgm:cxn modelId="{57AB7B37-E7F8-4443-B21E-A770FB6542D2}" type="presParOf" srcId="{6B7F5474-9D6F-4AC5-BD37-01C36F651E7E}" destId="{DE5AEEDE-366F-4E5E-94C1-DEA6C6087410}" srcOrd="16" destOrd="0" presId="urn:microsoft.com/office/officeart/2005/8/layout/list1"/>
    <dgm:cxn modelId="{1F0D9388-B5D0-44D1-8374-83ECF0249D13}" type="presParOf" srcId="{DE5AEEDE-366F-4E5E-94C1-DEA6C6087410}" destId="{D8AE02BD-1833-4350-A21B-6DD491302F46}" srcOrd="0" destOrd="0" presId="urn:microsoft.com/office/officeart/2005/8/layout/list1"/>
    <dgm:cxn modelId="{9129A9B0-7F1F-4C2E-9D80-3787D24000FA}" type="presParOf" srcId="{DE5AEEDE-366F-4E5E-94C1-DEA6C6087410}" destId="{45851A42-098E-4446-81E2-CF4A03956EC0}" srcOrd="1" destOrd="0" presId="urn:microsoft.com/office/officeart/2005/8/layout/list1"/>
    <dgm:cxn modelId="{89415AAE-FEDE-4BD3-B9CF-54B1C2F3A38C}" type="presParOf" srcId="{6B7F5474-9D6F-4AC5-BD37-01C36F651E7E}" destId="{6A10084B-13AC-4BC7-A49C-75659D24965D}" srcOrd="17" destOrd="0" presId="urn:microsoft.com/office/officeart/2005/8/layout/list1"/>
    <dgm:cxn modelId="{8FE3A2B1-46C3-45A3-8B97-29E4687DDC9B}" type="presParOf" srcId="{6B7F5474-9D6F-4AC5-BD37-01C36F651E7E}" destId="{B694D5D0-65E8-4B9A-8E91-A63724DAF0BD}" srcOrd="18" destOrd="0" presId="urn:microsoft.com/office/officeart/2005/8/layout/list1"/>
    <dgm:cxn modelId="{B75CCEAC-F48D-41FE-938A-BB83F1402EA6}" type="presParOf" srcId="{6B7F5474-9D6F-4AC5-BD37-01C36F651E7E}" destId="{F044F6E9-D9DE-4ACF-A0E8-A5FE249CE4DF}" srcOrd="19" destOrd="0" presId="urn:microsoft.com/office/officeart/2005/8/layout/list1"/>
    <dgm:cxn modelId="{0BAB3708-02D3-448B-91FE-EC2AF4CC6BD9}" type="presParOf" srcId="{6B7F5474-9D6F-4AC5-BD37-01C36F651E7E}" destId="{C2F3535B-B76C-4B2E-8154-6E6194D61966}" srcOrd="20" destOrd="0" presId="urn:microsoft.com/office/officeart/2005/8/layout/list1"/>
    <dgm:cxn modelId="{EBBF56C3-3FBC-416B-A0AA-F419A3D216C4}" type="presParOf" srcId="{C2F3535B-B76C-4B2E-8154-6E6194D61966}" destId="{36D7CA5D-0CC4-4F27-A77F-BD604F9372CE}" srcOrd="0" destOrd="0" presId="urn:microsoft.com/office/officeart/2005/8/layout/list1"/>
    <dgm:cxn modelId="{CADFAA84-3A42-4FD3-BC22-6436FC19C33B}" type="presParOf" srcId="{C2F3535B-B76C-4B2E-8154-6E6194D61966}" destId="{1BA7D5A8-B58E-4F05-859D-02860FF326AC}" srcOrd="1" destOrd="0" presId="urn:microsoft.com/office/officeart/2005/8/layout/list1"/>
    <dgm:cxn modelId="{27290A20-E4DC-4965-AE64-DF965CDE3539}" type="presParOf" srcId="{6B7F5474-9D6F-4AC5-BD37-01C36F651E7E}" destId="{D6AF56FC-2655-49D7-9B35-089E22428104}" srcOrd="21" destOrd="0" presId="urn:microsoft.com/office/officeart/2005/8/layout/list1"/>
    <dgm:cxn modelId="{C5D0642F-5F10-41AC-BB1F-7C077CC088E6}" type="presParOf" srcId="{6B7F5474-9D6F-4AC5-BD37-01C36F651E7E}" destId="{5445D8A4-3B08-47CB-8F10-1391585D5716}" srcOrd="22" destOrd="0" presId="urn:microsoft.com/office/officeart/2005/8/layout/list1"/>
    <dgm:cxn modelId="{BD65EAC0-1EE7-4C6F-8CCD-4A483EE86A28}" type="presParOf" srcId="{6B7F5474-9D6F-4AC5-BD37-01C36F651E7E}" destId="{0E310FDC-DC9B-4207-A74F-2983DBB61682}" srcOrd="23" destOrd="0" presId="urn:microsoft.com/office/officeart/2005/8/layout/list1"/>
    <dgm:cxn modelId="{0506BEB4-AD99-42F6-843F-14E7B1DF83CE}" type="presParOf" srcId="{6B7F5474-9D6F-4AC5-BD37-01C36F651E7E}" destId="{E1CCE034-EB42-4799-8CD3-6EEBAFD9B511}" srcOrd="24" destOrd="0" presId="urn:microsoft.com/office/officeart/2005/8/layout/list1"/>
    <dgm:cxn modelId="{7CC86177-2741-46DA-A719-AC394A104B0B}" type="presParOf" srcId="{E1CCE034-EB42-4799-8CD3-6EEBAFD9B511}" destId="{60F07FB0-E37E-466D-88CD-F5C4152736DE}" srcOrd="0" destOrd="0" presId="urn:microsoft.com/office/officeart/2005/8/layout/list1"/>
    <dgm:cxn modelId="{138F3FD1-93FE-4F29-AE15-D3F9BDF37772}" type="presParOf" srcId="{E1CCE034-EB42-4799-8CD3-6EEBAFD9B511}" destId="{2ECBCCB1-3C8F-4D8A-95F1-D68DF638713D}" srcOrd="1" destOrd="0" presId="urn:microsoft.com/office/officeart/2005/8/layout/list1"/>
    <dgm:cxn modelId="{F2D81CF1-A1DC-48AD-A671-A154474E3CE8}" type="presParOf" srcId="{6B7F5474-9D6F-4AC5-BD37-01C36F651E7E}" destId="{8AB46206-E45A-4814-B13B-FDE14CB74B97}" srcOrd="25" destOrd="0" presId="urn:microsoft.com/office/officeart/2005/8/layout/list1"/>
    <dgm:cxn modelId="{6601AAB9-2C1F-4B13-954D-76B3C4054B9D}" type="presParOf" srcId="{6B7F5474-9D6F-4AC5-BD37-01C36F651E7E}" destId="{96018BA9-E475-41E2-A60F-32C4D0692149}" srcOrd="26" destOrd="0" presId="urn:microsoft.com/office/officeart/2005/8/layout/list1"/>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6C949F-84EE-4176-B4DC-682D45177B9F}" type="doc">
      <dgm:prSet loTypeId="urn:microsoft.com/office/officeart/2005/8/layout/hierarchy3" loCatId="list" qsTypeId="urn:microsoft.com/office/officeart/2005/8/quickstyle/3d2" qsCatId="3D" csTypeId="urn:microsoft.com/office/officeart/2005/8/colors/colorful1#2" csCatId="colorful" phldr="1"/>
      <dgm:spPr/>
      <dgm:t>
        <a:bodyPr/>
        <a:lstStyle/>
        <a:p>
          <a:endParaRPr lang="es-CR"/>
        </a:p>
      </dgm:t>
    </dgm:pt>
    <dgm:pt modelId="{6195F09F-0857-4015-9666-03A3CB9BE61E}">
      <dgm:prSet/>
      <dgm:spPr/>
      <dgm:t>
        <a:bodyPr/>
        <a:lstStyle/>
        <a:p>
          <a:pPr rtl="0"/>
          <a:r>
            <a:rPr lang="en-GB" noProof="0" dirty="0" smtClean="0"/>
            <a:t>Religion</a:t>
          </a:r>
          <a:endParaRPr lang="en-GB" noProof="0" dirty="0"/>
        </a:p>
      </dgm:t>
    </dgm:pt>
    <dgm:pt modelId="{0D668DA6-0581-4E3E-A34F-2EF776FD6B61}" type="parTrans" cxnId="{5342C1CF-D605-4BC9-92E3-033B415CC51F}">
      <dgm:prSet/>
      <dgm:spPr/>
      <dgm:t>
        <a:bodyPr/>
        <a:lstStyle/>
        <a:p>
          <a:endParaRPr lang="es-CR"/>
        </a:p>
      </dgm:t>
    </dgm:pt>
    <dgm:pt modelId="{190FAC2C-CEB9-47E5-A6F4-AE5A5B732AB0}" type="sibTrans" cxnId="{5342C1CF-D605-4BC9-92E3-033B415CC51F}">
      <dgm:prSet/>
      <dgm:spPr/>
      <dgm:t>
        <a:bodyPr/>
        <a:lstStyle/>
        <a:p>
          <a:endParaRPr lang="es-CR"/>
        </a:p>
      </dgm:t>
    </dgm:pt>
    <dgm:pt modelId="{0E0B2E03-B139-4002-8DC7-8047BC148A7D}">
      <dgm:prSet/>
      <dgm:spPr/>
      <dgm:t>
        <a:bodyPr/>
        <a:lstStyle/>
        <a:p>
          <a:pPr rtl="0"/>
          <a:r>
            <a:rPr lang="en-GB" noProof="0" dirty="0" smtClean="0"/>
            <a:t>Wars</a:t>
          </a:r>
          <a:endParaRPr lang="en-GB" noProof="0" dirty="0"/>
        </a:p>
      </dgm:t>
    </dgm:pt>
    <dgm:pt modelId="{434D077D-9500-41A1-AAC2-9E581F10C7C6}" type="parTrans" cxnId="{919BCA94-CAC0-4440-82B9-BD4A6ED9302B}">
      <dgm:prSet/>
      <dgm:spPr/>
      <dgm:t>
        <a:bodyPr/>
        <a:lstStyle/>
        <a:p>
          <a:endParaRPr lang="es-CR"/>
        </a:p>
      </dgm:t>
    </dgm:pt>
    <dgm:pt modelId="{B26101DF-46BE-48D8-952A-F1E73021C279}" type="sibTrans" cxnId="{919BCA94-CAC0-4440-82B9-BD4A6ED9302B}">
      <dgm:prSet/>
      <dgm:spPr/>
      <dgm:t>
        <a:bodyPr/>
        <a:lstStyle/>
        <a:p>
          <a:endParaRPr lang="es-CR"/>
        </a:p>
      </dgm:t>
    </dgm:pt>
    <dgm:pt modelId="{808C36A9-EE8C-4D44-A19A-E30EA226CDD3}">
      <dgm:prSet/>
      <dgm:spPr/>
      <dgm:t>
        <a:bodyPr/>
        <a:lstStyle/>
        <a:p>
          <a:pPr rtl="0"/>
          <a:r>
            <a:rPr lang="en-GB" noProof="0" dirty="0" smtClean="0"/>
            <a:t>Economic Crisis</a:t>
          </a:r>
          <a:endParaRPr lang="en-GB" noProof="0" dirty="0"/>
        </a:p>
      </dgm:t>
    </dgm:pt>
    <dgm:pt modelId="{5B7E6F6C-7734-4CD9-B0EB-9D02DAFD0731}" type="parTrans" cxnId="{F0C989AE-B7E8-4D55-91B7-5792562683A6}">
      <dgm:prSet/>
      <dgm:spPr/>
      <dgm:t>
        <a:bodyPr/>
        <a:lstStyle/>
        <a:p>
          <a:endParaRPr lang="es-CR"/>
        </a:p>
      </dgm:t>
    </dgm:pt>
    <dgm:pt modelId="{520CE7A1-4D59-41C5-8E58-BE4EA73FCE83}" type="sibTrans" cxnId="{F0C989AE-B7E8-4D55-91B7-5792562683A6}">
      <dgm:prSet/>
      <dgm:spPr/>
      <dgm:t>
        <a:bodyPr/>
        <a:lstStyle/>
        <a:p>
          <a:endParaRPr lang="es-CR"/>
        </a:p>
      </dgm:t>
    </dgm:pt>
    <dgm:pt modelId="{214FC1AC-1485-474F-8A16-B4E305E8F6CF}" type="pres">
      <dgm:prSet presAssocID="{6E6C949F-84EE-4176-B4DC-682D45177B9F}" presName="diagram" presStyleCnt="0">
        <dgm:presLayoutVars>
          <dgm:chPref val="1"/>
          <dgm:dir/>
          <dgm:animOne val="branch"/>
          <dgm:animLvl val="lvl"/>
          <dgm:resizeHandles/>
        </dgm:presLayoutVars>
      </dgm:prSet>
      <dgm:spPr/>
      <dgm:t>
        <a:bodyPr/>
        <a:lstStyle/>
        <a:p>
          <a:endParaRPr lang="es-CR"/>
        </a:p>
      </dgm:t>
    </dgm:pt>
    <dgm:pt modelId="{6DA7849C-CAA4-4207-A8B3-32D89B8D7663}" type="pres">
      <dgm:prSet presAssocID="{6195F09F-0857-4015-9666-03A3CB9BE61E}" presName="root" presStyleCnt="0"/>
      <dgm:spPr/>
    </dgm:pt>
    <dgm:pt modelId="{0081B6BB-103E-4F28-9956-9899F78AD054}" type="pres">
      <dgm:prSet presAssocID="{6195F09F-0857-4015-9666-03A3CB9BE61E}" presName="rootComposite" presStyleCnt="0"/>
      <dgm:spPr/>
    </dgm:pt>
    <dgm:pt modelId="{29F4ACCC-6276-4265-8A54-91790E4CA5DB}" type="pres">
      <dgm:prSet presAssocID="{6195F09F-0857-4015-9666-03A3CB9BE61E}" presName="rootText" presStyleLbl="node1" presStyleIdx="0" presStyleCnt="3"/>
      <dgm:spPr/>
      <dgm:t>
        <a:bodyPr/>
        <a:lstStyle/>
        <a:p>
          <a:endParaRPr lang="es-CR"/>
        </a:p>
      </dgm:t>
    </dgm:pt>
    <dgm:pt modelId="{29B3101B-0A40-452E-9EE9-17DF3B15EF68}" type="pres">
      <dgm:prSet presAssocID="{6195F09F-0857-4015-9666-03A3CB9BE61E}" presName="rootConnector" presStyleLbl="node1" presStyleIdx="0" presStyleCnt="3"/>
      <dgm:spPr/>
      <dgm:t>
        <a:bodyPr/>
        <a:lstStyle/>
        <a:p>
          <a:endParaRPr lang="es-CR"/>
        </a:p>
      </dgm:t>
    </dgm:pt>
    <dgm:pt modelId="{24FD63D9-281F-4F86-AF57-A73B9C795836}" type="pres">
      <dgm:prSet presAssocID="{6195F09F-0857-4015-9666-03A3CB9BE61E}" presName="childShape" presStyleCnt="0"/>
      <dgm:spPr/>
    </dgm:pt>
    <dgm:pt modelId="{C096A12F-011B-412F-AF38-FDC51B8ABAB8}" type="pres">
      <dgm:prSet presAssocID="{0E0B2E03-B139-4002-8DC7-8047BC148A7D}" presName="root" presStyleCnt="0"/>
      <dgm:spPr/>
    </dgm:pt>
    <dgm:pt modelId="{F7E75F81-CA75-42B0-958D-FF80476C859D}" type="pres">
      <dgm:prSet presAssocID="{0E0B2E03-B139-4002-8DC7-8047BC148A7D}" presName="rootComposite" presStyleCnt="0"/>
      <dgm:spPr/>
    </dgm:pt>
    <dgm:pt modelId="{5CF4636B-00FD-43D8-963B-FBA2972A02D4}" type="pres">
      <dgm:prSet presAssocID="{0E0B2E03-B139-4002-8DC7-8047BC148A7D}" presName="rootText" presStyleLbl="node1" presStyleIdx="1" presStyleCnt="3"/>
      <dgm:spPr/>
      <dgm:t>
        <a:bodyPr/>
        <a:lstStyle/>
        <a:p>
          <a:endParaRPr lang="es-CR"/>
        </a:p>
      </dgm:t>
    </dgm:pt>
    <dgm:pt modelId="{D9DF7EB6-4A22-4B69-B49E-592BB0DBA587}" type="pres">
      <dgm:prSet presAssocID="{0E0B2E03-B139-4002-8DC7-8047BC148A7D}" presName="rootConnector" presStyleLbl="node1" presStyleIdx="1" presStyleCnt="3"/>
      <dgm:spPr/>
      <dgm:t>
        <a:bodyPr/>
        <a:lstStyle/>
        <a:p>
          <a:endParaRPr lang="es-CR"/>
        </a:p>
      </dgm:t>
    </dgm:pt>
    <dgm:pt modelId="{1A5742ED-12FB-4818-8546-1481BB5BF72C}" type="pres">
      <dgm:prSet presAssocID="{0E0B2E03-B139-4002-8DC7-8047BC148A7D}" presName="childShape" presStyleCnt="0"/>
      <dgm:spPr/>
    </dgm:pt>
    <dgm:pt modelId="{15E086E5-EE8B-4B7B-9F37-447C5D22284B}" type="pres">
      <dgm:prSet presAssocID="{808C36A9-EE8C-4D44-A19A-E30EA226CDD3}" presName="root" presStyleCnt="0"/>
      <dgm:spPr/>
    </dgm:pt>
    <dgm:pt modelId="{EBD609A1-0301-4557-8CFF-299ECEFE603D}" type="pres">
      <dgm:prSet presAssocID="{808C36A9-EE8C-4D44-A19A-E30EA226CDD3}" presName="rootComposite" presStyleCnt="0"/>
      <dgm:spPr/>
    </dgm:pt>
    <dgm:pt modelId="{CD98B091-5ACA-4083-B3CD-652A21446463}" type="pres">
      <dgm:prSet presAssocID="{808C36A9-EE8C-4D44-A19A-E30EA226CDD3}" presName="rootText" presStyleLbl="node1" presStyleIdx="2" presStyleCnt="3"/>
      <dgm:spPr/>
      <dgm:t>
        <a:bodyPr/>
        <a:lstStyle/>
        <a:p>
          <a:endParaRPr lang="es-CR"/>
        </a:p>
      </dgm:t>
    </dgm:pt>
    <dgm:pt modelId="{BED14947-E786-42CF-8766-3F750F14824D}" type="pres">
      <dgm:prSet presAssocID="{808C36A9-EE8C-4D44-A19A-E30EA226CDD3}" presName="rootConnector" presStyleLbl="node1" presStyleIdx="2" presStyleCnt="3"/>
      <dgm:spPr/>
      <dgm:t>
        <a:bodyPr/>
        <a:lstStyle/>
        <a:p>
          <a:endParaRPr lang="es-CR"/>
        </a:p>
      </dgm:t>
    </dgm:pt>
    <dgm:pt modelId="{EBDB8E9C-F44E-414D-BF61-142FAED1F5D7}" type="pres">
      <dgm:prSet presAssocID="{808C36A9-EE8C-4D44-A19A-E30EA226CDD3}" presName="childShape" presStyleCnt="0"/>
      <dgm:spPr/>
    </dgm:pt>
  </dgm:ptLst>
  <dgm:cxnLst>
    <dgm:cxn modelId="{E884BA99-0873-4D22-B343-A61C4F87BC30}" type="presOf" srcId="{0E0B2E03-B139-4002-8DC7-8047BC148A7D}" destId="{5CF4636B-00FD-43D8-963B-FBA2972A02D4}" srcOrd="0" destOrd="0" presId="urn:microsoft.com/office/officeart/2005/8/layout/hierarchy3"/>
    <dgm:cxn modelId="{1E23BF66-EF74-4782-B309-5CA62A8ED78F}" type="presOf" srcId="{6195F09F-0857-4015-9666-03A3CB9BE61E}" destId="{29F4ACCC-6276-4265-8A54-91790E4CA5DB}" srcOrd="0" destOrd="0" presId="urn:microsoft.com/office/officeart/2005/8/layout/hierarchy3"/>
    <dgm:cxn modelId="{3EBD8209-F4F9-4372-ABA1-E89560774647}" type="presOf" srcId="{808C36A9-EE8C-4D44-A19A-E30EA226CDD3}" destId="{BED14947-E786-42CF-8766-3F750F14824D}" srcOrd="1" destOrd="0" presId="urn:microsoft.com/office/officeart/2005/8/layout/hierarchy3"/>
    <dgm:cxn modelId="{919BCA94-CAC0-4440-82B9-BD4A6ED9302B}" srcId="{6E6C949F-84EE-4176-B4DC-682D45177B9F}" destId="{0E0B2E03-B139-4002-8DC7-8047BC148A7D}" srcOrd="1" destOrd="0" parTransId="{434D077D-9500-41A1-AAC2-9E581F10C7C6}" sibTransId="{B26101DF-46BE-48D8-952A-F1E73021C279}"/>
    <dgm:cxn modelId="{5342C1CF-D605-4BC9-92E3-033B415CC51F}" srcId="{6E6C949F-84EE-4176-B4DC-682D45177B9F}" destId="{6195F09F-0857-4015-9666-03A3CB9BE61E}" srcOrd="0" destOrd="0" parTransId="{0D668DA6-0581-4E3E-A34F-2EF776FD6B61}" sibTransId="{190FAC2C-CEB9-47E5-A6F4-AE5A5B732AB0}"/>
    <dgm:cxn modelId="{7EEB3E2B-22AD-4301-9DC8-FBE35E44E3F8}" type="presOf" srcId="{6E6C949F-84EE-4176-B4DC-682D45177B9F}" destId="{214FC1AC-1485-474F-8A16-B4E305E8F6CF}" srcOrd="0" destOrd="0" presId="urn:microsoft.com/office/officeart/2005/8/layout/hierarchy3"/>
    <dgm:cxn modelId="{78DCB321-4695-4F80-8148-CFECA55372B4}" type="presOf" srcId="{6195F09F-0857-4015-9666-03A3CB9BE61E}" destId="{29B3101B-0A40-452E-9EE9-17DF3B15EF68}" srcOrd="1" destOrd="0" presId="urn:microsoft.com/office/officeart/2005/8/layout/hierarchy3"/>
    <dgm:cxn modelId="{9A5E5190-EDF6-4092-9D6F-2AEB2789D42F}" type="presOf" srcId="{808C36A9-EE8C-4D44-A19A-E30EA226CDD3}" destId="{CD98B091-5ACA-4083-B3CD-652A21446463}" srcOrd="0" destOrd="0" presId="urn:microsoft.com/office/officeart/2005/8/layout/hierarchy3"/>
    <dgm:cxn modelId="{F0C989AE-B7E8-4D55-91B7-5792562683A6}" srcId="{6E6C949F-84EE-4176-B4DC-682D45177B9F}" destId="{808C36A9-EE8C-4D44-A19A-E30EA226CDD3}" srcOrd="2" destOrd="0" parTransId="{5B7E6F6C-7734-4CD9-B0EB-9D02DAFD0731}" sibTransId="{520CE7A1-4D59-41C5-8E58-BE4EA73FCE83}"/>
    <dgm:cxn modelId="{D03D2D29-F8A8-4EFE-83A9-705BE8E24833}" type="presOf" srcId="{0E0B2E03-B139-4002-8DC7-8047BC148A7D}" destId="{D9DF7EB6-4A22-4B69-B49E-592BB0DBA587}" srcOrd="1" destOrd="0" presId="urn:microsoft.com/office/officeart/2005/8/layout/hierarchy3"/>
    <dgm:cxn modelId="{4AA93480-064E-4F26-85F5-7C52A38B5F91}" type="presParOf" srcId="{214FC1AC-1485-474F-8A16-B4E305E8F6CF}" destId="{6DA7849C-CAA4-4207-A8B3-32D89B8D7663}" srcOrd="0" destOrd="0" presId="urn:microsoft.com/office/officeart/2005/8/layout/hierarchy3"/>
    <dgm:cxn modelId="{D9BF3EE7-0CD0-4D76-97CA-6B4EAF98D746}" type="presParOf" srcId="{6DA7849C-CAA4-4207-A8B3-32D89B8D7663}" destId="{0081B6BB-103E-4F28-9956-9899F78AD054}" srcOrd="0" destOrd="0" presId="urn:microsoft.com/office/officeart/2005/8/layout/hierarchy3"/>
    <dgm:cxn modelId="{6DFD77F6-BE0E-4C17-97E1-D1B5132BBAF6}" type="presParOf" srcId="{0081B6BB-103E-4F28-9956-9899F78AD054}" destId="{29F4ACCC-6276-4265-8A54-91790E4CA5DB}" srcOrd="0" destOrd="0" presId="urn:microsoft.com/office/officeart/2005/8/layout/hierarchy3"/>
    <dgm:cxn modelId="{4C6D77A2-9CDA-4F18-8480-BEAAF562CB51}" type="presParOf" srcId="{0081B6BB-103E-4F28-9956-9899F78AD054}" destId="{29B3101B-0A40-452E-9EE9-17DF3B15EF68}" srcOrd="1" destOrd="0" presId="urn:microsoft.com/office/officeart/2005/8/layout/hierarchy3"/>
    <dgm:cxn modelId="{D4139708-2F45-4BB9-B29F-59653C2D39DD}" type="presParOf" srcId="{6DA7849C-CAA4-4207-A8B3-32D89B8D7663}" destId="{24FD63D9-281F-4F86-AF57-A73B9C795836}" srcOrd="1" destOrd="0" presId="urn:microsoft.com/office/officeart/2005/8/layout/hierarchy3"/>
    <dgm:cxn modelId="{262B66EB-C5E2-4F4E-8EB8-B04F5A96B6DC}" type="presParOf" srcId="{214FC1AC-1485-474F-8A16-B4E305E8F6CF}" destId="{C096A12F-011B-412F-AF38-FDC51B8ABAB8}" srcOrd="1" destOrd="0" presId="urn:microsoft.com/office/officeart/2005/8/layout/hierarchy3"/>
    <dgm:cxn modelId="{4B0BEB1F-323D-42F1-A9C6-11CE3A1E56E1}" type="presParOf" srcId="{C096A12F-011B-412F-AF38-FDC51B8ABAB8}" destId="{F7E75F81-CA75-42B0-958D-FF80476C859D}" srcOrd="0" destOrd="0" presId="urn:microsoft.com/office/officeart/2005/8/layout/hierarchy3"/>
    <dgm:cxn modelId="{8C5B6D48-8508-412A-AE53-A6C05A8FE673}" type="presParOf" srcId="{F7E75F81-CA75-42B0-958D-FF80476C859D}" destId="{5CF4636B-00FD-43D8-963B-FBA2972A02D4}" srcOrd="0" destOrd="0" presId="urn:microsoft.com/office/officeart/2005/8/layout/hierarchy3"/>
    <dgm:cxn modelId="{19B9DAB8-75F6-420D-83C5-8202AB79FF2C}" type="presParOf" srcId="{F7E75F81-CA75-42B0-958D-FF80476C859D}" destId="{D9DF7EB6-4A22-4B69-B49E-592BB0DBA587}" srcOrd="1" destOrd="0" presId="urn:microsoft.com/office/officeart/2005/8/layout/hierarchy3"/>
    <dgm:cxn modelId="{948F918F-6465-4BE9-A386-A040C676480F}" type="presParOf" srcId="{C096A12F-011B-412F-AF38-FDC51B8ABAB8}" destId="{1A5742ED-12FB-4818-8546-1481BB5BF72C}" srcOrd="1" destOrd="0" presId="urn:microsoft.com/office/officeart/2005/8/layout/hierarchy3"/>
    <dgm:cxn modelId="{86147FF9-ED7C-44C2-9C29-29695912D08E}" type="presParOf" srcId="{214FC1AC-1485-474F-8A16-B4E305E8F6CF}" destId="{15E086E5-EE8B-4B7B-9F37-447C5D22284B}" srcOrd="2" destOrd="0" presId="urn:microsoft.com/office/officeart/2005/8/layout/hierarchy3"/>
    <dgm:cxn modelId="{9060719B-4B7E-4E27-9569-3F73C146E88E}" type="presParOf" srcId="{15E086E5-EE8B-4B7B-9F37-447C5D22284B}" destId="{EBD609A1-0301-4557-8CFF-299ECEFE603D}" srcOrd="0" destOrd="0" presId="urn:microsoft.com/office/officeart/2005/8/layout/hierarchy3"/>
    <dgm:cxn modelId="{9B186FE0-881D-4ECD-B73F-127C212EB805}" type="presParOf" srcId="{EBD609A1-0301-4557-8CFF-299ECEFE603D}" destId="{CD98B091-5ACA-4083-B3CD-652A21446463}" srcOrd="0" destOrd="0" presId="urn:microsoft.com/office/officeart/2005/8/layout/hierarchy3"/>
    <dgm:cxn modelId="{308F49CD-184D-41DE-9FCC-0230DFA04E7F}" type="presParOf" srcId="{EBD609A1-0301-4557-8CFF-299ECEFE603D}" destId="{BED14947-E786-42CF-8766-3F750F14824D}" srcOrd="1" destOrd="0" presId="urn:microsoft.com/office/officeart/2005/8/layout/hierarchy3"/>
    <dgm:cxn modelId="{EAA74328-3596-4687-B38F-54112EE69DAC}" type="presParOf" srcId="{15E086E5-EE8B-4B7B-9F37-447C5D22284B}" destId="{EBDB8E9C-F44E-414D-BF61-142FAED1F5D7}"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105037-921F-4F04-BACA-3AEDC0C6962F}" type="doc">
      <dgm:prSet loTypeId="urn:microsoft.com/office/officeart/2005/8/layout/venn3" loCatId="relationship" qsTypeId="urn:microsoft.com/office/officeart/2005/8/quickstyle/3d1" qsCatId="3D" csTypeId="urn:microsoft.com/office/officeart/2005/8/colors/colorful1#3" csCatId="colorful" phldr="1"/>
      <dgm:spPr/>
      <dgm:t>
        <a:bodyPr/>
        <a:lstStyle/>
        <a:p>
          <a:endParaRPr lang="es-CR"/>
        </a:p>
      </dgm:t>
    </dgm:pt>
    <dgm:pt modelId="{CD02AAC8-B999-4A1B-B99B-EF8D8DA4F1B4}">
      <dgm:prSet phldrT="[Texto]"/>
      <dgm:spPr/>
      <dgm:t>
        <a:bodyPr/>
        <a:lstStyle/>
        <a:p>
          <a:r>
            <a:rPr lang="en-GB" noProof="0" dirty="0" smtClean="0"/>
            <a:t>USA	</a:t>
          </a:r>
          <a:endParaRPr lang="en-GB" noProof="0" dirty="0"/>
        </a:p>
      </dgm:t>
    </dgm:pt>
    <dgm:pt modelId="{BD52D20C-4BBE-44CC-BFAE-E43923A080C4}" type="parTrans" cxnId="{14D138A3-4D1C-4E27-834A-E0E55813A266}">
      <dgm:prSet/>
      <dgm:spPr/>
      <dgm:t>
        <a:bodyPr/>
        <a:lstStyle/>
        <a:p>
          <a:endParaRPr lang="es-CR"/>
        </a:p>
      </dgm:t>
    </dgm:pt>
    <dgm:pt modelId="{80C75F5C-475A-4282-BE8F-B1279F1841FE}" type="sibTrans" cxnId="{14D138A3-4D1C-4E27-834A-E0E55813A266}">
      <dgm:prSet/>
      <dgm:spPr/>
      <dgm:t>
        <a:bodyPr/>
        <a:lstStyle/>
        <a:p>
          <a:endParaRPr lang="es-CR"/>
        </a:p>
      </dgm:t>
    </dgm:pt>
    <dgm:pt modelId="{27014DC5-78F4-45D0-BFF9-FAF62CEF713D}">
      <dgm:prSet phldrT="[Texto]"/>
      <dgm:spPr/>
      <dgm:t>
        <a:bodyPr/>
        <a:lstStyle/>
        <a:p>
          <a:r>
            <a:rPr lang="en-GB" noProof="0" dirty="0" smtClean="0"/>
            <a:t>Canada</a:t>
          </a:r>
          <a:endParaRPr lang="en-GB" noProof="0" dirty="0"/>
        </a:p>
      </dgm:t>
    </dgm:pt>
    <dgm:pt modelId="{1C075FEB-30EC-4A3E-9F0F-59CF941A142C}" type="parTrans" cxnId="{50E0FC2A-2B2B-422B-8026-EFD61ECE0181}">
      <dgm:prSet/>
      <dgm:spPr/>
      <dgm:t>
        <a:bodyPr/>
        <a:lstStyle/>
        <a:p>
          <a:endParaRPr lang="es-CR"/>
        </a:p>
      </dgm:t>
    </dgm:pt>
    <dgm:pt modelId="{F7FB8D24-192C-4B70-A31F-83041793E0C8}" type="sibTrans" cxnId="{50E0FC2A-2B2B-422B-8026-EFD61ECE0181}">
      <dgm:prSet/>
      <dgm:spPr/>
      <dgm:t>
        <a:bodyPr/>
        <a:lstStyle/>
        <a:p>
          <a:endParaRPr lang="es-CR"/>
        </a:p>
      </dgm:t>
    </dgm:pt>
    <dgm:pt modelId="{94732803-7908-4C10-803A-32C80FEA616C}">
      <dgm:prSet phldrT="[Texto]"/>
      <dgm:spPr/>
      <dgm:t>
        <a:bodyPr/>
        <a:lstStyle/>
        <a:p>
          <a:r>
            <a:rPr lang="en-GB" noProof="0" dirty="0" smtClean="0"/>
            <a:t>Costa Rica (refugees)</a:t>
          </a:r>
          <a:endParaRPr lang="en-GB" noProof="0" dirty="0"/>
        </a:p>
      </dgm:t>
    </dgm:pt>
    <dgm:pt modelId="{D822D8DA-DE5D-41A5-AC4E-EC2F4E354473}" type="parTrans" cxnId="{CE047A78-CC9E-45BF-BEF5-3F813646213F}">
      <dgm:prSet/>
      <dgm:spPr/>
      <dgm:t>
        <a:bodyPr/>
        <a:lstStyle/>
        <a:p>
          <a:endParaRPr lang="es-CR"/>
        </a:p>
      </dgm:t>
    </dgm:pt>
    <dgm:pt modelId="{3B486DE2-2EC5-4D82-81AC-7E759AF0FA3E}" type="sibTrans" cxnId="{CE047A78-CC9E-45BF-BEF5-3F813646213F}">
      <dgm:prSet/>
      <dgm:spPr/>
      <dgm:t>
        <a:bodyPr/>
        <a:lstStyle/>
        <a:p>
          <a:endParaRPr lang="es-CR"/>
        </a:p>
      </dgm:t>
    </dgm:pt>
    <dgm:pt modelId="{981B8F48-73B8-484E-876B-A0443C8DDC44}" type="pres">
      <dgm:prSet presAssocID="{8D105037-921F-4F04-BACA-3AEDC0C6962F}" presName="Name0" presStyleCnt="0">
        <dgm:presLayoutVars>
          <dgm:dir/>
          <dgm:resizeHandles val="exact"/>
        </dgm:presLayoutVars>
      </dgm:prSet>
      <dgm:spPr/>
      <dgm:t>
        <a:bodyPr/>
        <a:lstStyle/>
        <a:p>
          <a:endParaRPr lang="es-CR"/>
        </a:p>
      </dgm:t>
    </dgm:pt>
    <dgm:pt modelId="{F9D5E193-81F6-4E52-93FE-6CAEA766690E}" type="pres">
      <dgm:prSet presAssocID="{CD02AAC8-B999-4A1B-B99B-EF8D8DA4F1B4}" presName="Name5" presStyleLbl="vennNode1" presStyleIdx="0" presStyleCnt="3">
        <dgm:presLayoutVars>
          <dgm:bulletEnabled val="1"/>
        </dgm:presLayoutVars>
      </dgm:prSet>
      <dgm:spPr/>
      <dgm:t>
        <a:bodyPr/>
        <a:lstStyle/>
        <a:p>
          <a:endParaRPr lang="es-CR"/>
        </a:p>
      </dgm:t>
    </dgm:pt>
    <dgm:pt modelId="{25C7321D-CE7C-453F-A96F-C953FF1DD5E7}" type="pres">
      <dgm:prSet presAssocID="{80C75F5C-475A-4282-BE8F-B1279F1841FE}" presName="space" presStyleCnt="0"/>
      <dgm:spPr/>
    </dgm:pt>
    <dgm:pt modelId="{879BE271-DE95-4955-9B2D-16496BE6BBA3}" type="pres">
      <dgm:prSet presAssocID="{27014DC5-78F4-45D0-BFF9-FAF62CEF713D}" presName="Name5" presStyleLbl="vennNode1" presStyleIdx="1" presStyleCnt="3">
        <dgm:presLayoutVars>
          <dgm:bulletEnabled val="1"/>
        </dgm:presLayoutVars>
      </dgm:prSet>
      <dgm:spPr/>
      <dgm:t>
        <a:bodyPr/>
        <a:lstStyle/>
        <a:p>
          <a:endParaRPr lang="es-CR"/>
        </a:p>
      </dgm:t>
    </dgm:pt>
    <dgm:pt modelId="{EE69C5D5-F6A0-41F8-BCC3-4B41C6DA093B}" type="pres">
      <dgm:prSet presAssocID="{F7FB8D24-192C-4B70-A31F-83041793E0C8}" presName="space" presStyleCnt="0"/>
      <dgm:spPr/>
    </dgm:pt>
    <dgm:pt modelId="{BC335265-F6E9-4A35-9835-8F30EE26DC95}" type="pres">
      <dgm:prSet presAssocID="{94732803-7908-4C10-803A-32C80FEA616C}" presName="Name5" presStyleLbl="vennNode1" presStyleIdx="2" presStyleCnt="3">
        <dgm:presLayoutVars>
          <dgm:bulletEnabled val="1"/>
        </dgm:presLayoutVars>
      </dgm:prSet>
      <dgm:spPr/>
      <dgm:t>
        <a:bodyPr/>
        <a:lstStyle/>
        <a:p>
          <a:endParaRPr lang="es-CR"/>
        </a:p>
      </dgm:t>
    </dgm:pt>
  </dgm:ptLst>
  <dgm:cxnLst>
    <dgm:cxn modelId="{CB6F3619-83AC-4187-A230-DA8B5D7BEDB3}" type="presOf" srcId="{94732803-7908-4C10-803A-32C80FEA616C}" destId="{BC335265-F6E9-4A35-9835-8F30EE26DC95}" srcOrd="0" destOrd="0" presId="urn:microsoft.com/office/officeart/2005/8/layout/venn3"/>
    <dgm:cxn modelId="{50E0FC2A-2B2B-422B-8026-EFD61ECE0181}" srcId="{8D105037-921F-4F04-BACA-3AEDC0C6962F}" destId="{27014DC5-78F4-45D0-BFF9-FAF62CEF713D}" srcOrd="1" destOrd="0" parTransId="{1C075FEB-30EC-4A3E-9F0F-59CF941A142C}" sibTransId="{F7FB8D24-192C-4B70-A31F-83041793E0C8}"/>
    <dgm:cxn modelId="{9EB4F2B0-E255-4C31-B060-FBFC6A931058}" type="presOf" srcId="{CD02AAC8-B999-4A1B-B99B-EF8D8DA4F1B4}" destId="{F9D5E193-81F6-4E52-93FE-6CAEA766690E}" srcOrd="0" destOrd="0" presId="urn:microsoft.com/office/officeart/2005/8/layout/venn3"/>
    <dgm:cxn modelId="{CE047A78-CC9E-45BF-BEF5-3F813646213F}" srcId="{8D105037-921F-4F04-BACA-3AEDC0C6962F}" destId="{94732803-7908-4C10-803A-32C80FEA616C}" srcOrd="2" destOrd="0" parTransId="{D822D8DA-DE5D-41A5-AC4E-EC2F4E354473}" sibTransId="{3B486DE2-2EC5-4D82-81AC-7E759AF0FA3E}"/>
    <dgm:cxn modelId="{E061F242-242C-43A7-BE0C-B6C5FDAA11D4}" type="presOf" srcId="{8D105037-921F-4F04-BACA-3AEDC0C6962F}" destId="{981B8F48-73B8-484E-876B-A0443C8DDC44}" srcOrd="0" destOrd="0" presId="urn:microsoft.com/office/officeart/2005/8/layout/venn3"/>
    <dgm:cxn modelId="{0AE85821-124F-4AF4-BA82-8D25C56EF628}" type="presOf" srcId="{27014DC5-78F4-45D0-BFF9-FAF62CEF713D}" destId="{879BE271-DE95-4955-9B2D-16496BE6BBA3}" srcOrd="0" destOrd="0" presId="urn:microsoft.com/office/officeart/2005/8/layout/venn3"/>
    <dgm:cxn modelId="{14D138A3-4D1C-4E27-834A-E0E55813A266}" srcId="{8D105037-921F-4F04-BACA-3AEDC0C6962F}" destId="{CD02AAC8-B999-4A1B-B99B-EF8D8DA4F1B4}" srcOrd="0" destOrd="0" parTransId="{BD52D20C-4BBE-44CC-BFAE-E43923A080C4}" sibTransId="{80C75F5C-475A-4282-BE8F-B1279F1841FE}"/>
    <dgm:cxn modelId="{AE7059AC-3BC6-45E3-ACA2-5B4F801D9B60}" type="presParOf" srcId="{981B8F48-73B8-484E-876B-A0443C8DDC44}" destId="{F9D5E193-81F6-4E52-93FE-6CAEA766690E}" srcOrd="0" destOrd="0" presId="urn:microsoft.com/office/officeart/2005/8/layout/venn3"/>
    <dgm:cxn modelId="{FC4A0834-CFF8-4592-A045-E385778D6426}" type="presParOf" srcId="{981B8F48-73B8-484E-876B-A0443C8DDC44}" destId="{25C7321D-CE7C-453F-A96F-C953FF1DD5E7}" srcOrd="1" destOrd="0" presId="urn:microsoft.com/office/officeart/2005/8/layout/venn3"/>
    <dgm:cxn modelId="{47C78DBE-CECB-4E0C-87C8-E76580BABDF6}" type="presParOf" srcId="{981B8F48-73B8-484E-876B-A0443C8DDC44}" destId="{879BE271-DE95-4955-9B2D-16496BE6BBA3}" srcOrd="2" destOrd="0" presId="urn:microsoft.com/office/officeart/2005/8/layout/venn3"/>
    <dgm:cxn modelId="{8A732BFE-7DB8-41F6-A8C3-DA0FA7FC5C55}" type="presParOf" srcId="{981B8F48-73B8-484E-876B-A0443C8DDC44}" destId="{EE69C5D5-F6A0-41F8-BCC3-4B41C6DA093B}" srcOrd="3" destOrd="0" presId="urn:microsoft.com/office/officeart/2005/8/layout/venn3"/>
    <dgm:cxn modelId="{6336188B-2074-422D-82A5-0C91FC6C49FD}" type="presParOf" srcId="{981B8F48-73B8-484E-876B-A0443C8DDC44}" destId="{BC335265-F6E9-4A35-9835-8F30EE26DC95}"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7945C-F875-4B50-92DB-409DFA53E1C0}">
      <dsp:nvSpPr>
        <dsp:cNvPr id="0" name=""/>
        <dsp:cNvSpPr/>
      </dsp:nvSpPr>
      <dsp:spPr>
        <a:xfrm>
          <a:off x="0" y="284781"/>
          <a:ext cx="8229600" cy="3528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D8DAD1F-66A0-408F-A803-FA174FABF66D}">
      <dsp:nvSpPr>
        <dsp:cNvPr id="0" name=""/>
        <dsp:cNvSpPr/>
      </dsp:nvSpPr>
      <dsp:spPr>
        <a:xfrm>
          <a:off x="411480" y="78141"/>
          <a:ext cx="5760720" cy="413280"/>
        </a:xfrm>
        <a:prstGeom prst="roundRect">
          <a:avLst/>
        </a:prstGeom>
        <a:gradFill rotWithShape="0">
          <a:gsLst>
            <a:gs pos="0">
              <a:schemeClr val="accent2">
                <a:hueOff val="0"/>
                <a:satOff val="0"/>
                <a:lumOff val="0"/>
                <a:alphaOff val="0"/>
                <a:tint val="43000"/>
                <a:satMod val="165000"/>
              </a:schemeClr>
            </a:gs>
            <a:gs pos="55000">
              <a:schemeClr val="accent2">
                <a:hueOff val="0"/>
                <a:satOff val="0"/>
                <a:lumOff val="0"/>
                <a:alphaOff val="0"/>
                <a:tint val="83000"/>
                <a:satMod val="155000"/>
              </a:schemeClr>
            </a:gs>
            <a:gs pos="100000">
              <a:schemeClr val="accent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GB" sz="1600" b="0" kern="1200" noProof="0" dirty="0" smtClean="0">
              <a:solidFill>
                <a:schemeClr val="bg1"/>
              </a:solidFill>
              <a:latin typeface="+mj-lt"/>
            </a:rPr>
            <a:t>Guinea-Ecuador-Brazil-Peru-Colombia-Panama-Costa Rica</a:t>
          </a:r>
          <a:endParaRPr lang="en-GB" sz="1600" b="0" kern="1200" noProof="0" dirty="0">
            <a:solidFill>
              <a:schemeClr val="bg1"/>
            </a:solidFill>
            <a:latin typeface="+mj-lt"/>
          </a:endParaRPr>
        </a:p>
      </dsp:txBody>
      <dsp:txXfrm>
        <a:off x="431655" y="98316"/>
        <a:ext cx="5720370" cy="372930"/>
      </dsp:txXfrm>
    </dsp:sp>
    <dsp:sp modelId="{1CE0F8BC-63EF-4B27-A701-79A91B3E0308}">
      <dsp:nvSpPr>
        <dsp:cNvPr id="0" name=""/>
        <dsp:cNvSpPr/>
      </dsp:nvSpPr>
      <dsp:spPr>
        <a:xfrm>
          <a:off x="0" y="919821"/>
          <a:ext cx="8229600" cy="3528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3EF0194-2B2E-4683-8E7B-2C5B34AE7FBC}">
      <dsp:nvSpPr>
        <dsp:cNvPr id="0" name=""/>
        <dsp:cNvSpPr/>
      </dsp:nvSpPr>
      <dsp:spPr>
        <a:xfrm>
          <a:off x="411480" y="713181"/>
          <a:ext cx="5760720" cy="413280"/>
        </a:xfrm>
        <a:prstGeom prst="roundRect">
          <a:avLst/>
        </a:prstGeom>
        <a:gradFill rotWithShape="0">
          <a:gsLst>
            <a:gs pos="0">
              <a:schemeClr val="accent3">
                <a:hueOff val="0"/>
                <a:satOff val="0"/>
                <a:lumOff val="0"/>
                <a:alphaOff val="0"/>
                <a:tint val="43000"/>
                <a:satMod val="165000"/>
              </a:schemeClr>
            </a:gs>
            <a:gs pos="55000">
              <a:schemeClr val="accent3">
                <a:hueOff val="0"/>
                <a:satOff val="0"/>
                <a:lumOff val="0"/>
                <a:alphaOff val="0"/>
                <a:tint val="83000"/>
                <a:satMod val="155000"/>
              </a:schemeClr>
            </a:gs>
            <a:gs pos="100000">
              <a:schemeClr val="accent3">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GB" sz="1600" b="0" kern="1200" noProof="0" dirty="0" smtClean="0">
              <a:solidFill>
                <a:schemeClr val="bg1"/>
              </a:solidFill>
              <a:latin typeface="+mj-lt"/>
            </a:rPr>
            <a:t>Kinshasa-Argentina-Brazil-Peru-Colombia-Panama-Costa Rica</a:t>
          </a:r>
          <a:endParaRPr lang="en-GB" sz="1600" b="0" kern="1200" noProof="0" dirty="0">
            <a:solidFill>
              <a:schemeClr val="bg1"/>
            </a:solidFill>
            <a:latin typeface="+mj-lt"/>
          </a:endParaRPr>
        </a:p>
      </dsp:txBody>
      <dsp:txXfrm>
        <a:off x="431655" y="733356"/>
        <a:ext cx="5720370" cy="372930"/>
      </dsp:txXfrm>
    </dsp:sp>
    <dsp:sp modelId="{D9A9EE63-27F6-40A7-B993-872A3C5E1ED8}">
      <dsp:nvSpPr>
        <dsp:cNvPr id="0" name=""/>
        <dsp:cNvSpPr/>
      </dsp:nvSpPr>
      <dsp:spPr>
        <a:xfrm>
          <a:off x="0" y="1554861"/>
          <a:ext cx="8229600" cy="3528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CD9AC19-9327-4F4D-B8B1-1D32A2BC92EF}">
      <dsp:nvSpPr>
        <dsp:cNvPr id="0" name=""/>
        <dsp:cNvSpPr/>
      </dsp:nvSpPr>
      <dsp:spPr>
        <a:xfrm>
          <a:off x="411480" y="1348221"/>
          <a:ext cx="5760720" cy="413280"/>
        </a:xfrm>
        <a:prstGeom prst="roundRect">
          <a:avLst/>
        </a:prstGeom>
        <a:gradFill rotWithShape="0">
          <a:gsLst>
            <a:gs pos="0">
              <a:schemeClr val="accent4">
                <a:hueOff val="0"/>
                <a:satOff val="0"/>
                <a:lumOff val="0"/>
                <a:alphaOff val="0"/>
                <a:tint val="43000"/>
                <a:satMod val="165000"/>
              </a:schemeClr>
            </a:gs>
            <a:gs pos="55000">
              <a:schemeClr val="accent4">
                <a:hueOff val="0"/>
                <a:satOff val="0"/>
                <a:lumOff val="0"/>
                <a:alphaOff val="0"/>
                <a:tint val="83000"/>
                <a:satMod val="155000"/>
              </a:schemeClr>
            </a:gs>
            <a:gs pos="100000">
              <a:schemeClr val="accent4">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GB" sz="1600" b="0" kern="1200" noProof="0" dirty="0" smtClean="0">
              <a:solidFill>
                <a:schemeClr val="bg1"/>
              </a:solidFill>
              <a:latin typeface="+mj-lt"/>
            </a:rPr>
            <a:t>Ivory Coast-Peru-Colombia-Panama-Costa Rica</a:t>
          </a:r>
          <a:endParaRPr lang="en-GB" sz="1600" b="0" kern="1200" noProof="0" dirty="0">
            <a:solidFill>
              <a:schemeClr val="bg1"/>
            </a:solidFill>
            <a:latin typeface="+mj-lt"/>
          </a:endParaRPr>
        </a:p>
      </dsp:txBody>
      <dsp:txXfrm>
        <a:off x="431655" y="1368396"/>
        <a:ext cx="5720370" cy="372930"/>
      </dsp:txXfrm>
    </dsp:sp>
    <dsp:sp modelId="{625899A8-03FD-4E26-8A08-72997F771CA0}">
      <dsp:nvSpPr>
        <dsp:cNvPr id="0" name=""/>
        <dsp:cNvSpPr/>
      </dsp:nvSpPr>
      <dsp:spPr>
        <a:xfrm>
          <a:off x="0" y="2189901"/>
          <a:ext cx="8229600" cy="3528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5F5CA57-E188-45C2-95C8-494D242CF732}">
      <dsp:nvSpPr>
        <dsp:cNvPr id="0" name=""/>
        <dsp:cNvSpPr/>
      </dsp:nvSpPr>
      <dsp:spPr>
        <a:xfrm>
          <a:off x="411480" y="1983261"/>
          <a:ext cx="5760720" cy="413280"/>
        </a:xfrm>
        <a:prstGeom prst="roundRect">
          <a:avLst/>
        </a:prstGeom>
        <a:gradFill rotWithShape="0">
          <a:gsLst>
            <a:gs pos="0">
              <a:schemeClr val="accent5">
                <a:hueOff val="0"/>
                <a:satOff val="0"/>
                <a:lumOff val="0"/>
                <a:alphaOff val="0"/>
                <a:tint val="43000"/>
                <a:satMod val="165000"/>
              </a:schemeClr>
            </a:gs>
            <a:gs pos="55000">
              <a:schemeClr val="accent5">
                <a:hueOff val="0"/>
                <a:satOff val="0"/>
                <a:lumOff val="0"/>
                <a:alphaOff val="0"/>
                <a:tint val="83000"/>
                <a:satMod val="155000"/>
              </a:schemeClr>
            </a:gs>
            <a:gs pos="100000">
              <a:schemeClr val="accent5">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GB" sz="1600" b="0" kern="1200" noProof="0" dirty="0" smtClean="0">
              <a:solidFill>
                <a:schemeClr val="bg1"/>
              </a:solidFill>
              <a:latin typeface="+mj-lt"/>
            </a:rPr>
            <a:t>Congo-Brazil-Peru-Ecuador-Colombia-Panama-Costa Rica</a:t>
          </a:r>
          <a:endParaRPr lang="en-GB" sz="1600" b="0" kern="1200" noProof="0" dirty="0">
            <a:solidFill>
              <a:schemeClr val="bg1"/>
            </a:solidFill>
            <a:latin typeface="+mj-lt"/>
          </a:endParaRPr>
        </a:p>
      </dsp:txBody>
      <dsp:txXfrm>
        <a:off x="431655" y="2003436"/>
        <a:ext cx="5720370" cy="372930"/>
      </dsp:txXfrm>
    </dsp:sp>
    <dsp:sp modelId="{B694D5D0-65E8-4B9A-8E91-A63724DAF0BD}">
      <dsp:nvSpPr>
        <dsp:cNvPr id="0" name=""/>
        <dsp:cNvSpPr/>
      </dsp:nvSpPr>
      <dsp:spPr>
        <a:xfrm>
          <a:off x="0" y="2824941"/>
          <a:ext cx="8229600" cy="3528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5851A42-098E-4446-81E2-CF4A03956EC0}">
      <dsp:nvSpPr>
        <dsp:cNvPr id="0" name=""/>
        <dsp:cNvSpPr/>
      </dsp:nvSpPr>
      <dsp:spPr>
        <a:xfrm>
          <a:off x="411480" y="2618301"/>
          <a:ext cx="5760720" cy="413280"/>
        </a:xfrm>
        <a:prstGeom prst="roundRect">
          <a:avLst/>
        </a:prstGeom>
        <a:gradFill rotWithShape="0">
          <a:gsLst>
            <a:gs pos="0">
              <a:schemeClr val="accent6">
                <a:hueOff val="0"/>
                <a:satOff val="0"/>
                <a:lumOff val="0"/>
                <a:alphaOff val="0"/>
                <a:tint val="43000"/>
                <a:satMod val="165000"/>
              </a:schemeClr>
            </a:gs>
            <a:gs pos="55000">
              <a:schemeClr val="accent6">
                <a:hueOff val="0"/>
                <a:satOff val="0"/>
                <a:lumOff val="0"/>
                <a:alphaOff val="0"/>
                <a:tint val="83000"/>
                <a:satMod val="155000"/>
              </a:schemeClr>
            </a:gs>
            <a:gs pos="100000">
              <a:schemeClr val="accent6">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GB" sz="1600" b="0" kern="1200" noProof="0" dirty="0" smtClean="0">
              <a:solidFill>
                <a:schemeClr val="bg1"/>
              </a:solidFill>
              <a:latin typeface="+mj-lt"/>
            </a:rPr>
            <a:t>Ghana-Ecuador-Colombia-Panama-Costa Rica</a:t>
          </a:r>
          <a:endParaRPr lang="en-GB" sz="1600" b="0" kern="1200" noProof="0" dirty="0">
            <a:solidFill>
              <a:schemeClr val="bg1"/>
            </a:solidFill>
            <a:latin typeface="+mj-lt"/>
          </a:endParaRPr>
        </a:p>
      </dsp:txBody>
      <dsp:txXfrm>
        <a:off x="431655" y="2638476"/>
        <a:ext cx="5720370" cy="372930"/>
      </dsp:txXfrm>
    </dsp:sp>
    <dsp:sp modelId="{5445D8A4-3B08-47CB-8F10-1391585D5716}">
      <dsp:nvSpPr>
        <dsp:cNvPr id="0" name=""/>
        <dsp:cNvSpPr/>
      </dsp:nvSpPr>
      <dsp:spPr>
        <a:xfrm>
          <a:off x="0" y="3459981"/>
          <a:ext cx="8229600" cy="3528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BA7D5A8-B58E-4F05-859D-02860FF326AC}">
      <dsp:nvSpPr>
        <dsp:cNvPr id="0" name=""/>
        <dsp:cNvSpPr/>
      </dsp:nvSpPr>
      <dsp:spPr>
        <a:xfrm>
          <a:off x="411480" y="3253341"/>
          <a:ext cx="5760720" cy="413280"/>
        </a:xfrm>
        <a:prstGeom prst="roundRect">
          <a:avLst/>
        </a:prstGeom>
        <a:gradFill rotWithShape="0">
          <a:gsLst>
            <a:gs pos="0">
              <a:schemeClr val="accent2">
                <a:hueOff val="0"/>
                <a:satOff val="0"/>
                <a:lumOff val="0"/>
                <a:alphaOff val="0"/>
                <a:tint val="43000"/>
                <a:satMod val="165000"/>
              </a:schemeClr>
            </a:gs>
            <a:gs pos="55000">
              <a:schemeClr val="accent2">
                <a:hueOff val="0"/>
                <a:satOff val="0"/>
                <a:lumOff val="0"/>
                <a:alphaOff val="0"/>
                <a:tint val="83000"/>
                <a:satMod val="155000"/>
              </a:schemeClr>
            </a:gs>
            <a:gs pos="100000">
              <a:schemeClr val="accent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GB" sz="1600" b="0" kern="1200" noProof="0" dirty="0" smtClean="0">
              <a:solidFill>
                <a:schemeClr val="bg1"/>
              </a:solidFill>
              <a:latin typeface="+mj-lt"/>
            </a:rPr>
            <a:t>Ghana-Brazil-Ecuador-Peru-Colombia-Panama-Costa Rica</a:t>
          </a:r>
          <a:endParaRPr lang="en-GB" sz="1600" b="0" kern="1200" noProof="0" dirty="0">
            <a:solidFill>
              <a:schemeClr val="bg1"/>
            </a:solidFill>
            <a:latin typeface="+mj-lt"/>
          </a:endParaRPr>
        </a:p>
      </dsp:txBody>
      <dsp:txXfrm>
        <a:off x="431655" y="3273516"/>
        <a:ext cx="5720370" cy="372930"/>
      </dsp:txXfrm>
    </dsp:sp>
    <dsp:sp modelId="{96018BA9-E475-41E2-A60F-32C4D0692149}">
      <dsp:nvSpPr>
        <dsp:cNvPr id="0" name=""/>
        <dsp:cNvSpPr/>
      </dsp:nvSpPr>
      <dsp:spPr>
        <a:xfrm>
          <a:off x="0" y="4095021"/>
          <a:ext cx="8229600" cy="3528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ECBCCB1-3C8F-4D8A-95F1-D68DF638713D}">
      <dsp:nvSpPr>
        <dsp:cNvPr id="0" name=""/>
        <dsp:cNvSpPr/>
      </dsp:nvSpPr>
      <dsp:spPr>
        <a:xfrm>
          <a:off x="411480" y="3888381"/>
          <a:ext cx="5760720" cy="413280"/>
        </a:xfrm>
        <a:prstGeom prst="roundRect">
          <a:avLst/>
        </a:prstGeom>
        <a:gradFill rotWithShape="0">
          <a:gsLst>
            <a:gs pos="0">
              <a:schemeClr val="accent3">
                <a:hueOff val="0"/>
                <a:satOff val="0"/>
                <a:lumOff val="0"/>
                <a:alphaOff val="0"/>
                <a:tint val="43000"/>
                <a:satMod val="165000"/>
              </a:schemeClr>
            </a:gs>
            <a:gs pos="55000">
              <a:schemeClr val="accent3">
                <a:hueOff val="0"/>
                <a:satOff val="0"/>
                <a:lumOff val="0"/>
                <a:alphaOff val="0"/>
                <a:tint val="83000"/>
                <a:satMod val="155000"/>
              </a:schemeClr>
            </a:gs>
            <a:gs pos="100000">
              <a:schemeClr val="accent3">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GB" sz="1600" b="0" kern="1200" noProof="0" dirty="0" smtClean="0">
              <a:solidFill>
                <a:schemeClr val="bg1"/>
              </a:solidFill>
              <a:latin typeface="+mj-lt"/>
            </a:rPr>
            <a:t>Nigeria-Brazil-Peru-Ecuador-Colombia-Panama-Costa Rica</a:t>
          </a:r>
          <a:endParaRPr lang="en-GB" sz="1600" b="0" kern="1200" noProof="0" dirty="0">
            <a:solidFill>
              <a:schemeClr val="bg1"/>
            </a:solidFill>
            <a:latin typeface="+mj-lt"/>
          </a:endParaRPr>
        </a:p>
      </dsp:txBody>
      <dsp:txXfrm>
        <a:off x="431655" y="3908556"/>
        <a:ext cx="5720370"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4ACCC-6276-4265-8A54-91790E4CA5DB}">
      <dsp:nvSpPr>
        <dsp:cNvPr id="0" name=""/>
        <dsp:cNvSpPr/>
      </dsp:nvSpPr>
      <dsp:spPr>
        <a:xfrm>
          <a:off x="1004" y="1675296"/>
          <a:ext cx="2350740" cy="1175370"/>
        </a:xfrm>
        <a:prstGeom prst="roundRect">
          <a:avLst>
            <a:gd name="adj" fmla="val 10000"/>
          </a:avLst>
        </a:prstGeom>
        <a:gradFill rotWithShape="0">
          <a:gsLst>
            <a:gs pos="0">
              <a:schemeClr val="accent2">
                <a:hueOff val="0"/>
                <a:satOff val="0"/>
                <a:lumOff val="0"/>
                <a:alphaOff val="0"/>
                <a:tint val="43000"/>
                <a:satMod val="165000"/>
              </a:schemeClr>
            </a:gs>
            <a:gs pos="55000">
              <a:schemeClr val="accent2">
                <a:hueOff val="0"/>
                <a:satOff val="0"/>
                <a:lumOff val="0"/>
                <a:alphaOff val="0"/>
                <a:tint val="83000"/>
                <a:satMod val="155000"/>
              </a:schemeClr>
            </a:gs>
            <a:gs pos="100000">
              <a:schemeClr val="accent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rtl="0">
            <a:lnSpc>
              <a:spcPct val="90000"/>
            </a:lnSpc>
            <a:spcBef>
              <a:spcPct val="0"/>
            </a:spcBef>
            <a:spcAft>
              <a:spcPct val="35000"/>
            </a:spcAft>
          </a:pPr>
          <a:r>
            <a:rPr lang="en-GB" sz="3600" kern="1200" noProof="0" dirty="0" smtClean="0"/>
            <a:t>Religion</a:t>
          </a:r>
          <a:endParaRPr lang="en-GB" sz="3600" kern="1200" noProof="0" dirty="0"/>
        </a:p>
      </dsp:txBody>
      <dsp:txXfrm>
        <a:off x="35429" y="1709721"/>
        <a:ext cx="2281890" cy="1106520"/>
      </dsp:txXfrm>
    </dsp:sp>
    <dsp:sp modelId="{5CF4636B-00FD-43D8-963B-FBA2972A02D4}">
      <dsp:nvSpPr>
        <dsp:cNvPr id="0" name=""/>
        <dsp:cNvSpPr/>
      </dsp:nvSpPr>
      <dsp:spPr>
        <a:xfrm>
          <a:off x="2939429" y="1675296"/>
          <a:ext cx="2350740" cy="1175370"/>
        </a:xfrm>
        <a:prstGeom prst="roundRect">
          <a:avLst>
            <a:gd name="adj" fmla="val 10000"/>
          </a:avLst>
        </a:prstGeom>
        <a:gradFill rotWithShape="0">
          <a:gsLst>
            <a:gs pos="0">
              <a:schemeClr val="accent3">
                <a:hueOff val="0"/>
                <a:satOff val="0"/>
                <a:lumOff val="0"/>
                <a:alphaOff val="0"/>
                <a:tint val="43000"/>
                <a:satMod val="165000"/>
              </a:schemeClr>
            </a:gs>
            <a:gs pos="55000">
              <a:schemeClr val="accent3">
                <a:hueOff val="0"/>
                <a:satOff val="0"/>
                <a:lumOff val="0"/>
                <a:alphaOff val="0"/>
                <a:tint val="83000"/>
                <a:satMod val="155000"/>
              </a:schemeClr>
            </a:gs>
            <a:gs pos="100000">
              <a:schemeClr val="accent3">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rtl="0">
            <a:lnSpc>
              <a:spcPct val="90000"/>
            </a:lnSpc>
            <a:spcBef>
              <a:spcPct val="0"/>
            </a:spcBef>
            <a:spcAft>
              <a:spcPct val="35000"/>
            </a:spcAft>
          </a:pPr>
          <a:r>
            <a:rPr lang="en-GB" sz="3600" kern="1200" noProof="0" dirty="0" smtClean="0"/>
            <a:t>Wars</a:t>
          </a:r>
          <a:endParaRPr lang="en-GB" sz="3600" kern="1200" noProof="0" dirty="0"/>
        </a:p>
      </dsp:txBody>
      <dsp:txXfrm>
        <a:off x="2973854" y="1709721"/>
        <a:ext cx="2281890" cy="1106520"/>
      </dsp:txXfrm>
    </dsp:sp>
    <dsp:sp modelId="{CD98B091-5ACA-4083-B3CD-652A21446463}">
      <dsp:nvSpPr>
        <dsp:cNvPr id="0" name=""/>
        <dsp:cNvSpPr/>
      </dsp:nvSpPr>
      <dsp:spPr>
        <a:xfrm>
          <a:off x="5877855" y="1675296"/>
          <a:ext cx="2350740" cy="1175370"/>
        </a:xfrm>
        <a:prstGeom prst="roundRect">
          <a:avLst>
            <a:gd name="adj" fmla="val 10000"/>
          </a:avLst>
        </a:prstGeom>
        <a:gradFill rotWithShape="0">
          <a:gsLst>
            <a:gs pos="0">
              <a:schemeClr val="accent4">
                <a:hueOff val="0"/>
                <a:satOff val="0"/>
                <a:lumOff val="0"/>
                <a:alphaOff val="0"/>
                <a:tint val="43000"/>
                <a:satMod val="165000"/>
              </a:schemeClr>
            </a:gs>
            <a:gs pos="55000">
              <a:schemeClr val="accent4">
                <a:hueOff val="0"/>
                <a:satOff val="0"/>
                <a:lumOff val="0"/>
                <a:alphaOff val="0"/>
                <a:tint val="83000"/>
                <a:satMod val="155000"/>
              </a:schemeClr>
            </a:gs>
            <a:gs pos="100000">
              <a:schemeClr val="accent4">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rtl="0">
            <a:lnSpc>
              <a:spcPct val="90000"/>
            </a:lnSpc>
            <a:spcBef>
              <a:spcPct val="0"/>
            </a:spcBef>
            <a:spcAft>
              <a:spcPct val="35000"/>
            </a:spcAft>
          </a:pPr>
          <a:r>
            <a:rPr lang="en-GB" sz="3600" kern="1200" noProof="0" dirty="0" smtClean="0"/>
            <a:t>Economic Crisis</a:t>
          </a:r>
          <a:endParaRPr lang="en-GB" sz="3600" kern="1200" noProof="0" dirty="0"/>
        </a:p>
      </dsp:txBody>
      <dsp:txXfrm>
        <a:off x="5912280" y="1709721"/>
        <a:ext cx="2281890" cy="1106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5E193-81F6-4E52-93FE-6CAEA766690E}">
      <dsp:nvSpPr>
        <dsp:cNvPr id="0" name=""/>
        <dsp:cNvSpPr/>
      </dsp:nvSpPr>
      <dsp:spPr>
        <a:xfrm>
          <a:off x="3616" y="681757"/>
          <a:ext cx="3162448" cy="3162448"/>
        </a:xfrm>
        <a:prstGeom prst="ellipse">
          <a:avLst/>
        </a:prstGeom>
        <a:solidFill>
          <a:schemeClr val="accent2">
            <a:alpha val="50000"/>
            <a:hueOff val="0"/>
            <a:satOff val="0"/>
            <a:lumOff val="0"/>
            <a:alphaOff val="0"/>
          </a:schemeClr>
        </a:solidFill>
        <a:ln>
          <a:noFill/>
        </a:ln>
        <a:effectLst>
          <a:outerShdw blurRad="51500" dist="254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74040" tIns="41910" rIns="174040" bIns="41910" numCol="1" spcCol="1270" anchor="ctr" anchorCtr="0">
          <a:noAutofit/>
        </a:bodyPr>
        <a:lstStyle/>
        <a:p>
          <a:pPr lvl="0" algn="ctr" defTabSz="1466850">
            <a:lnSpc>
              <a:spcPct val="90000"/>
            </a:lnSpc>
            <a:spcBef>
              <a:spcPct val="0"/>
            </a:spcBef>
            <a:spcAft>
              <a:spcPct val="35000"/>
            </a:spcAft>
          </a:pPr>
          <a:r>
            <a:rPr lang="en-GB" sz="3300" kern="1200" noProof="0" dirty="0" smtClean="0"/>
            <a:t>USA	</a:t>
          </a:r>
          <a:endParaRPr lang="en-GB" sz="3300" kern="1200" noProof="0" dirty="0"/>
        </a:p>
      </dsp:txBody>
      <dsp:txXfrm>
        <a:off x="466746" y="1144887"/>
        <a:ext cx="2236188" cy="2236188"/>
      </dsp:txXfrm>
    </dsp:sp>
    <dsp:sp modelId="{879BE271-DE95-4955-9B2D-16496BE6BBA3}">
      <dsp:nvSpPr>
        <dsp:cNvPr id="0" name=""/>
        <dsp:cNvSpPr/>
      </dsp:nvSpPr>
      <dsp:spPr>
        <a:xfrm>
          <a:off x="2533575" y="681757"/>
          <a:ext cx="3162448" cy="3162448"/>
        </a:xfrm>
        <a:prstGeom prst="ellipse">
          <a:avLst/>
        </a:prstGeom>
        <a:solidFill>
          <a:schemeClr val="accent3">
            <a:alpha val="50000"/>
            <a:hueOff val="0"/>
            <a:satOff val="0"/>
            <a:lumOff val="0"/>
            <a:alphaOff val="0"/>
          </a:schemeClr>
        </a:solidFill>
        <a:ln>
          <a:noFill/>
        </a:ln>
        <a:effectLst>
          <a:outerShdw blurRad="51500" dist="254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74040" tIns="41910" rIns="174040" bIns="41910" numCol="1" spcCol="1270" anchor="ctr" anchorCtr="0">
          <a:noAutofit/>
        </a:bodyPr>
        <a:lstStyle/>
        <a:p>
          <a:pPr lvl="0" algn="ctr" defTabSz="1466850">
            <a:lnSpc>
              <a:spcPct val="90000"/>
            </a:lnSpc>
            <a:spcBef>
              <a:spcPct val="0"/>
            </a:spcBef>
            <a:spcAft>
              <a:spcPct val="35000"/>
            </a:spcAft>
          </a:pPr>
          <a:r>
            <a:rPr lang="en-GB" sz="3300" kern="1200" noProof="0" dirty="0" smtClean="0"/>
            <a:t>Canada</a:t>
          </a:r>
          <a:endParaRPr lang="en-GB" sz="3300" kern="1200" noProof="0" dirty="0"/>
        </a:p>
      </dsp:txBody>
      <dsp:txXfrm>
        <a:off x="2996705" y="1144887"/>
        <a:ext cx="2236188" cy="2236188"/>
      </dsp:txXfrm>
    </dsp:sp>
    <dsp:sp modelId="{BC335265-F6E9-4A35-9835-8F30EE26DC95}">
      <dsp:nvSpPr>
        <dsp:cNvPr id="0" name=""/>
        <dsp:cNvSpPr/>
      </dsp:nvSpPr>
      <dsp:spPr>
        <a:xfrm>
          <a:off x="5063534" y="681757"/>
          <a:ext cx="3162448" cy="3162448"/>
        </a:xfrm>
        <a:prstGeom prst="ellipse">
          <a:avLst/>
        </a:prstGeom>
        <a:solidFill>
          <a:schemeClr val="accent4">
            <a:alpha val="50000"/>
            <a:hueOff val="0"/>
            <a:satOff val="0"/>
            <a:lumOff val="0"/>
            <a:alphaOff val="0"/>
          </a:schemeClr>
        </a:solidFill>
        <a:ln>
          <a:noFill/>
        </a:ln>
        <a:effectLst>
          <a:outerShdw blurRad="51500" dist="254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74040" tIns="41910" rIns="174040" bIns="41910" numCol="1" spcCol="1270" anchor="ctr" anchorCtr="0">
          <a:noAutofit/>
        </a:bodyPr>
        <a:lstStyle/>
        <a:p>
          <a:pPr lvl="0" algn="ctr" defTabSz="1466850">
            <a:lnSpc>
              <a:spcPct val="90000"/>
            </a:lnSpc>
            <a:spcBef>
              <a:spcPct val="0"/>
            </a:spcBef>
            <a:spcAft>
              <a:spcPct val="35000"/>
            </a:spcAft>
          </a:pPr>
          <a:r>
            <a:rPr lang="en-GB" sz="3300" kern="1200" noProof="0" dirty="0" smtClean="0"/>
            <a:t>Costa Rica (refugees)</a:t>
          </a:r>
          <a:endParaRPr lang="en-GB" sz="3300" kern="1200" noProof="0" dirty="0"/>
        </a:p>
      </dsp:txBody>
      <dsp:txXfrm>
        <a:off x="5526664" y="1144887"/>
        <a:ext cx="2236188" cy="223618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R"/>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ECC91B5-2718-4392-8805-FEC7008BED0B}" type="datetimeFigureOut">
              <a:rPr lang="es-CR" smtClean="0"/>
              <a:pPr/>
              <a:t>7/14/16</a:t>
            </a:fld>
            <a:endParaRPr lang="es-CR"/>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568CF1-E9C4-4B91-B386-B3FD1BD1DB4F}" type="slidenum">
              <a:rPr lang="es-CR" smtClean="0"/>
              <a:pPr/>
              <a:t>‹Nr.›</a:t>
            </a:fld>
            <a:endParaRPr lang="es-CR"/>
          </a:p>
        </p:txBody>
      </p:sp>
    </p:spTree>
    <p:extLst>
      <p:ext uri="{BB962C8B-B14F-4D97-AF65-F5344CB8AC3E}">
        <p14:creationId xmlns:p14="http://schemas.microsoft.com/office/powerpoint/2010/main" val="221707735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Rectángulo"/>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4 Rectángulo"/>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5 Rectángulo"/>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6 Rectángulo"/>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9 Rectángulo"/>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11" name="10 Rectángulo redondeado"/>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12" name="11 Rectángulo redondeado"/>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12 Rectángulo"/>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13 Rectángulo"/>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14 Rectángulo"/>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15 Rectángulo"/>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17" name="27 Marcador de fecha"/>
          <p:cNvSpPr>
            <a:spLocks noGrp="1"/>
          </p:cNvSpPr>
          <p:nvPr>
            <p:ph type="dt" sz="half" idx="10"/>
          </p:nvPr>
        </p:nvSpPr>
        <p:spPr>
          <a:xfrm>
            <a:off x="6705600" y="4206875"/>
            <a:ext cx="960438" cy="457200"/>
          </a:xfrm>
        </p:spPr>
        <p:txBody>
          <a:bodyPr/>
          <a:lstStyle>
            <a:lvl1pPr>
              <a:defRPr/>
            </a:lvl1pPr>
          </a:lstStyle>
          <a:p>
            <a:pPr>
              <a:defRPr/>
            </a:pPr>
            <a:fld id="{D5F7BE68-8173-4A11-AAAF-640803CB9576}" type="datetimeFigureOut">
              <a:rPr lang="es-CR"/>
              <a:pPr>
                <a:defRPr/>
              </a:pPr>
              <a:t>7/14/16</a:t>
            </a:fld>
            <a:endParaRPr lang="es-CR"/>
          </a:p>
        </p:txBody>
      </p:sp>
      <p:sp>
        <p:nvSpPr>
          <p:cNvPr id="18" name="16 Marcador de pie de página"/>
          <p:cNvSpPr>
            <a:spLocks noGrp="1"/>
          </p:cNvSpPr>
          <p:nvPr>
            <p:ph type="ftr" sz="quarter" idx="11"/>
          </p:nvPr>
        </p:nvSpPr>
        <p:spPr>
          <a:xfrm>
            <a:off x="5410200" y="4205288"/>
            <a:ext cx="1295400" cy="457200"/>
          </a:xfrm>
        </p:spPr>
        <p:txBody>
          <a:bodyPr/>
          <a:lstStyle>
            <a:lvl1pPr>
              <a:defRPr/>
            </a:lvl1pPr>
          </a:lstStyle>
          <a:p>
            <a:pPr>
              <a:defRPr/>
            </a:pPr>
            <a:endParaRPr lang="es-CR"/>
          </a:p>
        </p:txBody>
      </p:sp>
      <p:sp>
        <p:nvSpPr>
          <p:cNvPr id="19" name="28 Marcador de número de diapositiva"/>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592A2E9B-5BA6-43BD-9D6F-8BCE8F9BE7D2}" type="slidenum">
              <a:rPr lang="es-CR"/>
              <a:pPr>
                <a:defRPr/>
              </a:pPr>
              <a:t>‹Nr.›</a:t>
            </a:fld>
            <a:endParaRPr lang="es-C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E563C2E4-D841-4AB5-A441-4C765FA571B0}" type="datetimeFigureOut">
              <a:rPr lang="es-CR"/>
              <a:pPr>
                <a:defRPr/>
              </a:pPr>
              <a:t>7/14/16</a:t>
            </a:fld>
            <a:endParaRPr lang="es-CR"/>
          </a:p>
        </p:txBody>
      </p:sp>
      <p:sp>
        <p:nvSpPr>
          <p:cNvPr id="5" name="2 Marcador de pie de página"/>
          <p:cNvSpPr>
            <a:spLocks noGrp="1"/>
          </p:cNvSpPr>
          <p:nvPr>
            <p:ph type="ftr" sz="quarter" idx="11"/>
          </p:nvPr>
        </p:nvSpPr>
        <p:spPr/>
        <p:txBody>
          <a:bodyPr/>
          <a:lstStyle>
            <a:lvl1pPr>
              <a:defRPr/>
            </a:lvl1pPr>
          </a:lstStyle>
          <a:p>
            <a:pPr>
              <a:defRPr/>
            </a:pPr>
            <a:endParaRPr lang="es-CR"/>
          </a:p>
        </p:txBody>
      </p:sp>
      <p:sp>
        <p:nvSpPr>
          <p:cNvPr id="6" name="22 Marcador de número de diapositiva"/>
          <p:cNvSpPr>
            <a:spLocks noGrp="1"/>
          </p:cNvSpPr>
          <p:nvPr>
            <p:ph type="sldNum" sz="quarter" idx="12"/>
          </p:nvPr>
        </p:nvSpPr>
        <p:spPr/>
        <p:txBody>
          <a:bodyPr/>
          <a:lstStyle>
            <a:lvl1pPr>
              <a:defRPr/>
            </a:lvl1pPr>
          </a:lstStyle>
          <a:p>
            <a:pPr>
              <a:defRPr/>
            </a:pPr>
            <a:fld id="{3F7A1E61-17C1-4105-8E77-DA6604E05B26}" type="slidenum">
              <a:rPr lang="es-CR"/>
              <a:pPr>
                <a:defRPr/>
              </a:pPr>
              <a:t>‹Nr.›</a:t>
            </a:fld>
            <a:endParaRPr lang="es-C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2BC896BF-87AA-4256-8D60-FADDB5771B12}" type="datetimeFigureOut">
              <a:rPr lang="es-CR"/>
              <a:pPr>
                <a:defRPr/>
              </a:pPr>
              <a:t>7/14/16</a:t>
            </a:fld>
            <a:endParaRPr lang="es-CR"/>
          </a:p>
        </p:txBody>
      </p:sp>
      <p:sp>
        <p:nvSpPr>
          <p:cNvPr id="5" name="2 Marcador de pie de página"/>
          <p:cNvSpPr>
            <a:spLocks noGrp="1"/>
          </p:cNvSpPr>
          <p:nvPr>
            <p:ph type="ftr" sz="quarter" idx="11"/>
          </p:nvPr>
        </p:nvSpPr>
        <p:spPr/>
        <p:txBody>
          <a:bodyPr/>
          <a:lstStyle>
            <a:lvl1pPr>
              <a:defRPr/>
            </a:lvl1pPr>
          </a:lstStyle>
          <a:p>
            <a:pPr>
              <a:defRPr/>
            </a:pPr>
            <a:endParaRPr lang="es-CR"/>
          </a:p>
        </p:txBody>
      </p:sp>
      <p:sp>
        <p:nvSpPr>
          <p:cNvPr id="6" name="22 Marcador de número de diapositiva"/>
          <p:cNvSpPr>
            <a:spLocks noGrp="1"/>
          </p:cNvSpPr>
          <p:nvPr>
            <p:ph type="sldNum" sz="quarter" idx="12"/>
          </p:nvPr>
        </p:nvSpPr>
        <p:spPr/>
        <p:txBody>
          <a:bodyPr/>
          <a:lstStyle>
            <a:lvl1pPr>
              <a:defRPr/>
            </a:lvl1pPr>
          </a:lstStyle>
          <a:p>
            <a:pPr>
              <a:defRPr/>
            </a:pPr>
            <a:fld id="{9604468A-C3D4-4E5E-8FC4-81E0BB343808}" type="slidenum">
              <a:rPr lang="es-CR"/>
              <a:pPr>
                <a:defRPr/>
              </a:pPr>
              <a:t>‹Nr.›</a:t>
            </a:fld>
            <a:endParaRPr lang="es-C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56C8132F-968D-40A1-9C94-027E06E187E8}" type="datetimeFigureOut">
              <a:rPr lang="es-CR"/>
              <a:pPr>
                <a:defRPr/>
              </a:pPr>
              <a:t>7/14/16</a:t>
            </a:fld>
            <a:endParaRPr lang="es-CR"/>
          </a:p>
        </p:txBody>
      </p:sp>
      <p:sp>
        <p:nvSpPr>
          <p:cNvPr id="5" name="2 Marcador de pie de página"/>
          <p:cNvSpPr>
            <a:spLocks noGrp="1"/>
          </p:cNvSpPr>
          <p:nvPr>
            <p:ph type="ftr" sz="quarter" idx="11"/>
          </p:nvPr>
        </p:nvSpPr>
        <p:spPr/>
        <p:txBody>
          <a:bodyPr/>
          <a:lstStyle>
            <a:lvl1pPr>
              <a:defRPr/>
            </a:lvl1pPr>
          </a:lstStyle>
          <a:p>
            <a:pPr>
              <a:defRPr/>
            </a:pPr>
            <a:endParaRPr lang="es-CR"/>
          </a:p>
        </p:txBody>
      </p:sp>
      <p:sp>
        <p:nvSpPr>
          <p:cNvPr id="6" name="22 Marcador de número de diapositiva"/>
          <p:cNvSpPr>
            <a:spLocks noGrp="1"/>
          </p:cNvSpPr>
          <p:nvPr>
            <p:ph type="sldNum" sz="quarter" idx="12"/>
          </p:nvPr>
        </p:nvSpPr>
        <p:spPr/>
        <p:txBody>
          <a:bodyPr/>
          <a:lstStyle>
            <a:lvl1pPr>
              <a:defRPr/>
            </a:lvl1pPr>
          </a:lstStyle>
          <a:p>
            <a:pPr>
              <a:defRPr/>
            </a:pPr>
            <a:fld id="{B61658C2-757D-4A3F-90AA-4DF8BB44C61D}" type="slidenum">
              <a:rPr lang="es-CR"/>
              <a:pPr>
                <a:defRPr/>
              </a:pPr>
              <a:t>‹Nr.›</a:t>
            </a:fld>
            <a:endParaRPr lang="es-C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13 Marcador de fecha"/>
          <p:cNvSpPr>
            <a:spLocks noGrp="1"/>
          </p:cNvSpPr>
          <p:nvPr>
            <p:ph type="dt" sz="half" idx="10"/>
          </p:nvPr>
        </p:nvSpPr>
        <p:spPr/>
        <p:txBody>
          <a:bodyPr/>
          <a:lstStyle>
            <a:lvl1pPr>
              <a:defRPr/>
            </a:lvl1pPr>
          </a:lstStyle>
          <a:p>
            <a:pPr>
              <a:defRPr/>
            </a:pPr>
            <a:fld id="{A8C14B97-449E-4CA8-B57B-3B61F411D7E2}" type="datetimeFigureOut">
              <a:rPr lang="es-CR"/>
              <a:pPr>
                <a:defRPr/>
              </a:pPr>
              <a:t>7/14/16</a:t>
            </a:fld>
            <a:endParaRPr lang="es-CR"/>
          </a:p>
        </p:txBody>
      </p:sp>
      <p:sp>
        <p:nvSpPr>
          <p:cNvPr id="5" name="2 Marcador de pie de página"/>
          <p:cNvSpPr>
            <a:spLocks noGrp="1"/>
          </p:cNvSpPr>
          <p:nvPr>
            <p:ph type="ftr" sz="quarter" idx="11"/>
          </p:nvPr>
        </p:nvSpPr>
        <p:spPr/>
        <p:txBody>
          <a:bodyPr/>
          <a:lstStyle>
            <a:lvl1pPr>
              <a:defRPr/>
            </a:lvl1pPr>
          </a:lstStyle>
          <a:p>
            <a:pPr>
              <a:defRPr/>
            </a:pPr>
            <a:endParaRPr lang="es-CR"/>
          </a:p>
        </p:txBody>
      </p:sp>
      <p:sp>
        <p:nvSpPr>
          <p:cNvPr id="6" name="22 Marcador de número de diapositiva"/>
          <p:cNvSpPr>
            <a:spLocks noGrp="1"/>
          </p:cNvSpPr>
          <p:nvPr>
            <p:ph type="sldNum" sz="quarter" idx="12"/>
          </p:nvPr>
        </p:nvSpPr>
        <p:spPr/>
        <p:txBody>
          <a:bodyPr/>
          <a:lstStyle>
            <a:lvl1pPr>
              <a:defRPr/>
            </a:lvl1pPr>
          </a:lstStyle>
          <a:p>
            <a:pPr>
              <a:defRPr/>
            </a:pPr>
            <a:fld id="{A21BFBEF-0D78-4B5C-A10D-88E9DADE665D}" type="slidenum">
              <a:rPr lang="es-CR"/>
              <a:pPr>
                <a:defRPr/>
              </a:pPr>
              <a:t>‹Nr.›</a:t>
            </a:fld>
            <a:endParaRPr lang="es-C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51271806-15F2-42E4-9196-3B3922C58D68}" type="datetimeFigureOut">
              <a:rPr lang="es-CR"/>
              <a:pPr>
                <a:defRPr/>
              </a:pPr>
              <a:t>7/14/16</a:t>
            </a:fld>
            <a:endParaRPr lang="es-CR"/>
          </a:p>
        </p:txBody>
      </p:sp>
      <p:sp>
        <p:nvSpPr>
          <p:cNvPr id="6" name="2 Marcador de pie de página"/>
          <p:cNvSpPr>
            <a:spLocks noGrp="1"/>
          </p:cNvSpPr>
          <p:nvPr>
            <p:ph type="ftr" sz="quarter" idx="11"/>
          </p:nvPr>
        </p:nvSpPr>
        <p:spPr/>
        <p:txBody>
          <a:bodyPr/>
          <a:lstStyle>
            <a:lvl1pPr>
              <a:defRPr/>
            </a:lvl1pPr>
          </a:lstStyle>
          <a:p>
            <a:pPr>
              <a:defRPr/>
            </a:pPr>
            <a:endParaRPr lang="es-CR"/>
          </a:p>
        </p:txBody>
      </p:sp>
      <p:sp>
        <p:nvSpPr>
          <p:cNvPr id="7" name="22 Marcador de número de diapositiva"/>
          <p:cNvSpPr>
            <a:spLocks noGrp="1"/>
          </p:cNvSpPr>
          <p:nvPr>
            <p:ph type="sldNum" sz="quarter" idx="12"/>
          </p:nvPr>
        </p:nvSpPr>
        <p:spPr/>
        <p:txBody>
          <a:bodyPr/>
          <a:lstStyle>
            <a:lvl1pPr>
              <a:defRPr/>
            </a:lvl1pPr>
          </a:lstStyle>
          <a:p>
            <a:pPr>
              <a:defRPr/>
            </a:pPr>
            <a:fld id="{E4CBB321-466F-4262-B459-B497EBFE2B8F}" type="slidenum">
              <a:rPr lang="es-CR"/>
              <a:pPr>
                <a:defRPr/>
              </a:pPr>
              <a:t>‹Nr.›</a:t>
            </a:fld>
            <a:endParaRPr lang="es-C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lstStyle>
            <a:lvl1pPr>
              <a:defRPr sz="4000" b="0" i="0" cap="none" baseline="0"/>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25 Marcador de fecha"/>
          <p:cNvSpPr>
            <a:spLocks noGrp="1"/>
          </p:cNvSpPr>
          <p:nvPr>
            <p:ph type="dt" sz="half" idx="10"/>
          </p:nvPr>
        </p:nvSpPr>
        <p:spPr/>
        <p:txBody>
          <a:bodyPr rtlCol="0"/>
          <a:lstStyle>
            <a:lvl1pPr>
              <a:defRPr/>
            </a:lvl1pPr>
          </a:lstStyle>
          <a:p>
            <a:pPr>
              <a:defRPr/>
            </a:pPr>
            <a:fld id="{AF57F415-40D4-4DB1-A925-FF69FBAF33A9}" type="datetimeFigureOut">
              <a:rPr lang="es-CR"/>
              <a:pPr>
                <a:defRPr/>
              </a:pPr>
              <a:t>7/14/16</a:t>
            </a:fld>
            <a:endParaRPr lang="es-CR"/>
          </a:p>
        </p:txBody>
      </p:sp>
      <p:sp>
        <p:nvSpPr>
          <p:cNvPr id="8" name="26 Marcador de número de diapositiva"/>
          <p:cNvSpPr>
            <a:spLocks noGrp="1"/>
          </p:cNvSpPr>
          <p:nvPr>
            <p:ph type="sldNum" sz="quarter" idx="11"/>
          </p:nvPr>
        </p:nvSpPr>
        <p:spPr/>
        <p:txBody>
          <a:bodyPr rtlCol="0"/>
          <a:lstStyle>
            <a:lvl1pPr>
              <a:defRPr/>
            </a:lvl1pPr>
          </a:lstStyle>
          <a:p>
            <a:pPr>
              <a:defRPr/>
            </a:pPr>
            <a:fld id="{E70607B3-34EB-4CF5-8BCC-529811311743}" type="slidenum">
              <a:rPr lang="es-CR"/>
              <a:pPr>
                <a:defRPr/>
              </a:pPr>
              <a:t>‹Nr.›</a:t>
            </a:fld>
            <a:endParaRPr lang="es-CR"/>
          </a:p>
        </p:txBody>
      </p:sp>
      <p:sp>
        <p:nvSpPr>
          <p:cNvPr id="9" name="27 Marcador de pie de página"/>
          <p:cNvSpPr>
            <a:spLocks noGrp="1"/>
          </p:cNvSpPr>
          <p:nvPr>
            <p:ph type="ftr" sz="quarter" idx="12"/>
          </p:nvPr>
        </p:nvSpPr>
        <p:spPr/>
        <p:txBody>
          <a:bodyPr rtlCol="0"/>
          <a:lstStyle>
            <a:lvl1pPr>
              <a:defRPr/>
            </a:lvl1pPr>
          </a:lstStyle>
          <a:p>
            <a:pPr>
              <a:defRPr/>
            </a:pPr>
            <a:endParaRPr lang="es-C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lstStyle>
            <a:lvl1pPr>
              <a:defRPr sz="4000">
                <a:solidFill>
                  <a:schemeClr val="tx2"/>
                </a:solidFill>
              </a:defRPr>
            </a:lvl1pPr>
          </a:lstStyle>
          <a:p>
            <a:r>
              <a:rPr lang="es-ES" smtClean="0"/>
              <a:t>Haga clic para modificar el estilo de título del patrón</a:t>
            </a:r>
            <a:endParaRPr lang="en-US"/>
          </a:p>
        </p:txBody>
      </p:sp>
      <p:sp>
        <p:nvSpPr>
          <p:cNvPr id="3" name="2 Marcador de fecha"/>
          <p:cNvSpPr>
            <a:spLocks noGrp="1"/>
          </p:cNvSpPr>
          <p:nvPr>
            <p:ph type="dt" sz="half" idx="10"/>
          </p:nvPr>
        </p:nvSpPr>
        <p:spPr>
          <a:xfrm>
            <a:off x="6583363" y="612775"/>
            <a:ext cx="957262" cy="457200"/>
          </a:xfrm>
        </p:spPr>
        <p:txBody>
          <a:bodyPr/>
          <a:lstStyle>
            <a:lvl1pPr>
              <a:defRPr/>
            </a:lvl1pPr>
          </a:lstStyle>
          <a:p>
            <a:pPr>
              <a:defRPr/>
            </a:pPr>
            <a:fld id="{CB4EA29C-9DE9-49A9-B5E1-695CEBF73678}" type="datetimeFigureOut">
              <a:rPr lang="es-CR"/>
              <a:pPr>
                <a:defRPr/>
              </a:pPr>
              <a:t>7/14/16</a:t>
            </a:fld>
            <a:endParaRPr lang="es-CR"/>
          </a:p>
        </p:txBody>
      </p:sp>
      <p:sp>
        <p:nvSpPr>
          <p:cNvPr id="4" name="3 Marcador de pie de página"/>
          <p:cNvSpPr>
            <a:spLocks noGrp="1"/>
          </p:cNvSpPr>
          <p:nvPr>
            <p:ph type="ftr" sz="quarter" idx="11"/>
          </p:nvPr>
        </p:nvSpPr>
        <p:spPr/>
        <p:txBody>
          <a:bodyPr/>
          <a:lstStyle>
            <a:lvl1pPr>
              <a:defRPr/>
            </a:lvl1pPr>
          </a:lstStyle>
          <a:p>
            <a:pPr>
              <a:defRPr/>
            </a:pPr>
            <a:endParaRPr lang="es-CR"/>
          </a:p>
        </p:txBody>
      </p:sp>
      <p:sp>
        <p:nvSpPr>
          <p:cNvPr id="5" name="4 Marcador de número de diapositiva"/>
          <p:cNvSpPr>
            <a:spLocks noGrp="1"/>
          </p:cNvSpPr>
          <p:nvPr>
            <p:ph type="sldNum" sz="quarter" idx="12"/>
          </p:nvPr>
        </p:nvSpPr>
        <p:spPr/>
        <p:txBody>
          <a:bodyPr/>
          <a:lstStyle>
            <a:lvl1pPr>
              <a:defRPr/>
            </a:lvl1pPr>
          </a:lstStyle>
          <a:p>
            <a:pPr>
              <a:defRPr/>
            </a:pPr>
            <a:fld id="{3C14516B-855B-4048-B264-45D855802DEC}" type="slidenum">
              <a:rPr lang="es-CR"/>
              <a:pPr>
                <a:defRPr/>
              </a:pPr>
              <a:t>‹Nr.›</a:t>
            </a:fld>
            <a:endParaRPr lang="es-C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fld id="{10CDB620-EB55-413B-91A2-246115C07E1B}" type="datetimeFigureOut">
              <a:rPr lang="es-CR"/>
              <a:pPr>
                <a:defRPr/>
              </a:pPr>
              <a:t>7/14/16</a:t>
            </a:fld>
            <a:endParaRPr lang="es-CR"/>
          </a:p>
        </p:txBody>
      </p:sp>
      <p:sp>
        <p:nvSpPr>
          <p:cNvPr id="3" name="2 Marcador de pie de página"/>
          <p:cNvSpPr>
            <a:spLocks noGrp="1"/>
          </p:cNvSpPr>
          <p:nvPr>
            <p:ph type="ftr" sz="quarter" idx="11"/>
          </p:nvPr>
        </p:nvSpPr>
        <p:spPr/>
        <p:txBody>
          <a:bodyPr/>
          <a:lstStyle>
            <a:lvl1pPr>
              <a:defRPr/>
            </a:lvl1pPr>
          </a:lstStyle>
          <a:p>
            <a:pPr>
              <a:defRPr/>
            </a:pPr>
            <a:endParaRPr lang="es-CR"/>
          </a:p>
        </p:txBody>
      </p:sp>
      <p:sp>
        <p:nvSpPr>
          <p:cNvPr id="4" name="22 Marcador de número de diapositiva"/>
          <p:cNvSpPr>
            <a:spLocks noGrp="1"/>
          </p:cNvSpPr>
          <p:nvPr>
            <p:ph type="sldNum" sz="quarter" idx="12"/>
          </p:nvPr>
        </p:nvSpPr>
        <p:spPr/>
        <p:txBody>
          <a:bodyPr/>
          <a:lstStyle>
            <a:lvl1pPr>
              <a:defRPr/>
            </a:lvl1pPr>
          </a:lstStyle>
          <a:p>
            <a:pPr>
              <a:defRPr/>
            </a:pPr>
            <a:fld id="{D7EF9046-9691-41E1-B4E4-0D2DD89EE8B2}" type="slidenum">
              <a:rPr lang="es-CR"/>
              <a:pPr>
                <a:defRPr/>
              </a:pPr>
              <a:t>‹Nr.›</a:t>
            </a:fld>
            <a:endParaRPr lang="es-C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3A5D14F6-618F-46B9-8B89-AB804E130BA3}" type="datetimeFigureOut">
              <a:rPr lang="es-CR"/>
              <a:pPr>
                <a:defRPr/>
              </a:pPr>
              <a:t>7/14/16</a:t>
            </a:fld>
            <a:endParaRPr lang="es-CR"/>
          </a:p>
        </p:txBody>
      </p:sp>
      <p:sp>
        <p:nvSpPr>
          <p:cNvPr id="6" name="2 Marcador de pie de página"/>
          <p:cNvSpPr>
            <a:spLocks noGrp="1"/>
          </p:cNvSpPr>
          <p:nvPr>
            <p:ph type="ftr" sz="quarter" idx="11"/>
          </p:nvPr>
        </p:nvSpPr>
        <p:spPr/>
        <p:txBody>
          <a:bodyPr/>
          <a:lstStyle>
            <a:lvl1pPr>
              <a:defRPr/>
            </a:lvl1pPr>
          </a:lstStyle>
          <a:p>
            <a:pPr>
              <a:defRPr/>
            </a:pPr>
            <a:endParaRPr lang="es-CR"/>
          </a:p>
        </p:txBody>
      </p:sp>
      <p:sp>
        <p:nvSpPr>
          <p:cNvPr id="7" name="22 Marcador de número de diapositiva"/>
          <p:cNvSpPr>
            <a:spLocks noGrp="1"/>
          </p:cNvSpPr>
          <p:nvPr>
            <p:ph type="sldNum" sz="quarter" idx="12"/>
          </p:nvPr>
        </p:nvSpPr>
        <p:spPr/>
        <p:txBody>
          <a:bodyPr/>
          <a:lstStyle>
            <a:lvl1pPr>
              <a:defRPr/>
            </a:lvl1pPr>
          </a:lstStyle>
          <a:p>
            <a:pPr>
              <a:defRPr/>
            </a:pPr>
            <a:fld id="{94A64526-7FD3-40FE-A429-D8CDE1A3BF40}" type="slidenum">
              <a:rPr lang="es-CR"/>
              <a:pPr>
                <a:defRPr/>
              </a:pPr>
              <a:t>‹Nr.›</a:t>
            </a:fld>
            <a:endParaRPr lang="es-C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s-ES" noProof="0" dirty="0" smtClean="0"/>
              <a:t>Haga clic en el icono para agregar una imagen</a:t>
            </a:r>
            <a:endParaRPr lang="en-US" noProof="0" dirty="0"/>
          </a:p>
        </p:txBody>
      </p:sp>
      <p:sp>
        <p:nvSpPr>
          <p:cNvPr id="4" name="3 Marcador de texto"/>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s-ES" smtClean="0"/>
              <a:t>Haga clic para modificar el estilo de texto del patrón</a:t>
            </a:r>
          </a:p>
        </p:txBody>
      </p:sp>
      <p:sp>
        <p:nvSpPr>
          <p:cNvPr id="5" name="13 Marcador de fecha"/>
          <p:cNvSpPr>
            <a:spLocks noGrp="1"/>
          </p:cNvSpPr>
          <p:nvPr>
            <p:ph type="dt" sz="half" idx="10"/>
          </p:nvPr>
        </p:nvSpPr>
        <p:spPr/>
        <p:txBody>
          <a:bodyPr/>
          <a:lstStyle>
            <a:lvl1pPr>
              <a:defRPr/>
            </a:lvl1pPr>
          </a:lstStyle>
          <a:p>
            <a:pPr>
              <a:defRPr/>
            </a:pPr>
            <a:fld id="{A9C00299-53B0-4115-ADB2-2B16CF468C1A}" type="datetimeFigureOut">
              <a:rPr lang="es-CR"/>
              <a:pPr>
                <a:defRPr/>
              </a:pPr>
              <a:t>7/14/16</a:t>
            </a:fld>
            <a:endParaRPr lang="es-CR"/>
          </a:p>
        </p:txBody>
      </p:sp>
      <p:sp>
        <p:nvSpPr>
          <p:cNvPr id="6" name="2 Marcador de pie de página"/>
          <p:cNvSpPr>
            <a:spLocks noGrp="1"/>
          </p:cNvSpPr>
          <p:nvPr>
            <p:ph type="ftr" sz="quarter" idx="11"/>
          </p:nvPr>
        </p:nvSpPr>
        <p:spPr/>
        <p:txBody>
          <a:bodyPr/>
          <a:lstStyle>
            <a:lvl1pPr>
              <a:defRPr/>
            </a:lvl1pPr>
          </a:lstStyle>
          <a:p>
            <a:pPr>
              <a:defRPr/>
            </a:pPr>
            <a:endParaRPr lang="es-CR"/>
          </a:p>
        </p:txBody>
      </p:sp>
      <p:sp>
        <p:nvSpPr>
          <p:cNvPr id="7" name="22 Marcador de número de diapositiva"/>
          <p:cNvSpPr>
            <a:spLocks noGrp="1"/>
          </p:cNvSpPr>
          <p:nvPr>
            <p:ph type="sldNum" sz="quarter" idx="12"/>
          </p:nvPr>
        </p:nvSpPr>
        <p:spPr/>
        <p:txBody>
          <a:bodyPr/>
          <a:lstStyle>
            <a:lvl1pPr>
              <a:defRPr/>
            </a:lvl1pPr>
          </a:lstStyle>
          <a:p>
            <a:pPr>
              <a:defRPr/>
            </a:pPr>
            <a:fld id="{61141636-2431-49F8-AB42-2B5A8862B1F7}" type="slidenum">
              <a:rPr lang="es-CR"/>
              <a:pPr>
                <a:defRPr/>
              </a:pPr>
              <a:t>‹Nr.›</a:t>
            </a:fld>
            <a:endParaRPr lang="es-C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28 Rectángulo"/>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29 Rectángulo"/>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30 Rectángulo"/>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31 Rectángulo"/>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33" name="32 Rectángulo redondeado"/>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34" name="33 Rectángulo redondeado"/>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 name="34 Rectángulo"/>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35 Rectángulo"/>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36 Rectángulo"/>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 name="37 Rectángulo"/>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38 Rectángulo"/>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 name="39 Rectángulo"/>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87" name="21 Marcador de título"/>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3088" name="12 Marcador de texto"/>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cs typeface="+mn-cs"/>
              </a:defRPr>
            </a:lvl1pPr>
          </a:lstStyle>
          <a:p>
            <a:pPr>
              <a:defRPr/>
            </a:pPr>
            <a:fld id="{BF3CE9D5-27AC-40EF-8350-FA9E849178E5}" type="datetimeFigureOut">
              <a:rPr lang="es-CR"/>
              <a:pPr>
                <a:defRPr/>
              </a:pPr>
              <a:t>7/14/16</a:t>
            </a:fld>
            <a:endParaRPr lang="es-CR"/>
          </a:p>
        </p:txBody>
      </p:sp>
      <p:sp>
        <p:nvSpPr>
          <p:cNvPr id="3" name="2 Marcador de pie de página"/>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cs typeface="+mn-cs"/>
              </a:defRPr>
            </a:lvl1pPr>
          </a:lstStyle>
          <a:p>
            <a:pPr>
              <a:defRPr/>
            </a:pPr>
            <a:endParaRPr lang="es-CR"/>
          </a:p>
        </p:txBody>
      </p:sp>
      <p:sp>
        <p:nvSpPr>
          <p:cNvPr id="23" name="22 Marcador de número de diapositiva"/>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a:solidFill>
                  <a:srgbClr val="FFFFFF"/>
                </a:solidFill>
                <a:latin typeface="+mn-lt"/>
                <a:cs typeface="+mn-cs"/>
              </a:defRPr>
            </a:lvl1pPr>
          </a:lstStyle>
          <a:p>
            <a:pPr>
              <a:defRPr/>
            </a:pPr>
            <a:fld id="{96999C45-E376-475F-A43B-14FCC0492CEF}" type="slidenum">
              <a:rPr lang="es-CR"/>
              <a:pPr>
                <a:defRPr/>
              </a:pPr>
              <a:t>‹Nr.›</a:t>
            </a:fld>
            <a:endParaRPr lang="es-CR"/>
          </a:p>
        </p:txBody>
      </p:sp>
    </p:spTree>
  </p:cSld>
  <p:clrMap bg1="lt1" tx1="dk1" bg2="lt2" tx2="dk2" accent1="accent1" accent2="accent2" accent3="accent3" accent4="accent4" accent5="accent5" accent6="accent6" hlink="hlink" folHlink="folHlink"/>
  <p:sldLayoutIdLst>
    <p:sldLayoutId id="2147483739" r:id="rId1"/>
    <p:sldLayoutId id="2147483731" r:id="rId2"/>
    <p:sldLayoutId id="2147483732" r:id="rId3"/>
    <p:sldLayoutId id="2147483733" r:id="rId4"/>
    <p:sldLayoutId id="2147483740" r:id="rId5"/>
    <p:sldLayoutId id="2147483741" r:id="rId6"/>
    <p:sldLayoutId id="2147483734" r:id="rId7"/>
    <p:sldLayoutId id="2147483735" r:id="rId8"/>
    <p:sldLayoutId id="2147483736" r:id="rId9"/>
    <p:sldLayoutId id="2147483737" r:id="rId10"/>
    <p:sldLayoutId id="2147483738"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9BBB59"/>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9BBB59"/>
        </a:buClr>
        <a:buFont typeface="Georgia" pitchFamily="18" charset="0"/>
        <a:buChar char="▫"/>
        <a:defRPr sz="2000" kern="1200">
          <a:solidFill>
            <a:srgbClr val="9BBB59"/>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wmf"/><Relationship Id="rId5" Type="http://schemas.openxmlformats.org/officeDocument/2006/relationships/image" Target="../media/image10.wmf"/><Relationship Id="rId6" Type="http://schemas.openxmlformats.org/officeDocument/2006/relationships/image" Target="../media/image11.jpeg"/><Relationship Id="rId7"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7.wmf"/></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http://www.iom.or.cr/imagenes/OCAM.gi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oleObject" Target="../embeddings/Hoja_de_Microsoft_Excel_97_-_20041.xls"/><Relationship Id="rId4"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Hoja_de_Microsoft_Excel_97_-_20042.xls"/><Relationship Id="rId4" Type="http://schemas.openxmlformats.org/officeDocument/2006/relationships/image" Target="../media/image6.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ctrTitle"/>
          </p:nvPr>
        </p:nvSpPr>
        <p:spPr>
          <a:xfrm>
            <a:off x="3429000" y="285750"/>
            <a:ext cx="5607496" cy="1143000"/>
          </a:xfrm>
        </p:spPr>
        <p:txBody>
          <a:bodyPr/>
          <a:lstStyle/>
          <a:p>
            <a:pPr eaLnBrk="1" hangingPunct="1"/>
            <a:r>
              <a:rPr lang="en-GB" sz="3600" dirty="0" smtClean="0"/>
              <a:t>General Office of Migration and Immigration</a:t>
            </a:r>
            <a:endParaRPr lang="en-GB" sz="3600" dirty="0" smtClean="0"/>
          </a:p>
        </p:txBody>
      </p:sp>
      <p:sp>
        <p:nvSpPr>
          <p:cNvPr id="7171" name="2 Subtítulo"/>
          <p:cNvSpPr>
            <a:spLocks noGrp="1"/>
          </p:cNvSpPr>
          <p:nvPr>
            <p:ph type="subTitle" idx="1"/>
          </p:nvPr>
        </p:nvSpPr>
        <p:spPr>
          <a:xfrm>
            <a:off x="971600" y="2755900"/>
            <a:ext cx="4700587" cy="828675"/>
          </a:xfrm>
        </p:spPr>
        <p:txBody>
          <a:bodyPr/>
          <a:lstStyle/>
          <a:p>
            <a:pPr marL="63500" eaLnBrk="1" hangingPunct="1">
              <a:buFont typeface="Arial" charset="0"/>
              <a:buNone/>
            </a:pPr>
            <a:r>
              <a:rPr lang="en-GB" dirty="0" smtClean="0"/>
              <a:t>REPUBLIC OF COSTA RICA</a:t>
            </a:r>
            <a:endParaRPr lang="en-GB" dirty="0" smtClean="0"/>
          </a:p>
        </p:txBody>
      </p:sp>
      <p:pic>
        <p:nvPicPr>
          <p:cNvPr id="717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l="9747" t="3491" r="10495" b="5740"/>
          <a:stretch>
            <a:fillRect/>
          </a:stretch>
        </p:blipFill>
        <p:spPr bwMode="auto">
          <a:xfrm>
            <a:off x="500063" y="214313"/>
            <a:ext cx="2714625" cy="1857375"/>
          </a:xfrm>
          <a:prstGeom prst="rect">
            <a:avLst/>
          </a:prstGeom>
          <a:noFill/>
          <a:ln w="9525">
            <a:noFill/>
            <a:miter lim="800000"/>
            <a:headEnd/>
            <a:tailEnd/>
          </a:ln>
        </p:spPr>
      </p:pic>
      <p:sp>
        <p:nvSpPr>
          <p:cNvPr id="7" name="2 Subtítulo"/>
          <p:cNvSpPr txBox="1">
            <a:spLocks/>
          </p:cNvSpPr>
          <p:nvPr/>
        </p:nvSpPr>
        <p:spPr bwMode="auto">
          <a:xfrm>
            <a:off x="285750" y="4500563"/>
            <a:ext cx="4953000" cy="1752600"/>
          </a:xfrm>
          <a:prstGeom prst="rect">
            <a:avLst/>
          </a:prstGeom>
          <a:noFill/>
          <a:ln w="9525">
            <a:noFill/>
            <a:miter lim="800000"/>
            <a:headEnd/>
            <a:tailEnd/>
          </a:ln>
        </p:spPr>
        <p:txBody>
          <a:bodyPr/>
          <a:lstStyle/>
          <a:p>
            <a:pPr marL="64008">
              <a:spcBef>
                <a:spcPts val="300"/>
              </a:spcBef>
              <a:buClr>
                <a:srgbClr val="9BBB59"/>
              </a:buClr>
              <a:buFont typeface="Georgia" pitchFamily="18" charset="0"/>
              <a:buNone/>
              <a:defRPr/>
            </a:pPr>
            <a:r>
              <a:rPr lang="en-GB" sz="4000" dirty="0" smtClean="0">
                <a:solidFill>
                  <a:schemeClr val="tx2"/>
                </a:solidFill>
                <a:latin typeface="+mj-lt"/>
                <a:cs typeface="+mn-cs"/>
              </a:rPr>
              <a:t>Extracontinental Migration Flows</a:t>
            </a:r>
            <a:endParaRPr lang="en-GB" sz="4000" dirty="0">
              <a:solidFill>
                <a:schemeClr val="tx2"/>
              </a:solidFill>
              <a:latin typeface="+mj-lt"/>
              <a:cs typeface="+mn-cs"/>
            </a:endParaRPr>
          </a:p>
        </p:txBody>
      </p:sp>
      <p:pic>
        <p:nvPicPr>
          <p:cNvPr id="7174" name="Picture 2" descr="C:\Users\PLANIFICACION\Pictures\IMG_314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4325" y="1857375"/>
            <a:ext cx="3749675" cy="50006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GB" dirty="0" smtClean="0"/>
              <a:t>Means of Transportation Used</a:t>
            </a:r>
            <a:endParaRPr lang="en-GB" dirty="0"/>
          </a:p>
        </p:txBody>
      </p:sp>
      <p:pic>
        <p:nvPicPr>
          <p:cNvPr id="12291" name="Picture 2" descr="C:\Program Files\Microsoft Office\MEDIA\CAGCAT10\j0293234.wmf"/>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071563" y="2071688"/>
            <a:ext cx="1565275" cy="1154112"/>
          </a:xfrm>
        </p:spPr>
      </p:pic>
      <p:pic>
        <p:nvPicPr>
          <p:cNvPr id="12292" name="Picture 3" descr="C:\Users\sartaviac\AppData\Local\Microsoft\Windows\Temporary Internet Files\Content.IE5\L9BC0KUO\BMW-E30-coupe[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86188" y="2286000"/>
            <a:ext cx="1590675" cy="714375"/>
          </a:xfrm>
          <a:prstGeom prst="rect">
            <a:avLst/>
          </a:prstGeom>
          <a:noFill/>
          <a:ln w="9525">
            <a:noFill/>
            <a:miter lim="800000"/>
            <a:headEnd/>
            <a:tailEnd/>
          </a:ln>
        </p:spPr>
      </p:pic>
      <p:pic>
        <p:nvPicPr>
          <p:cNvPr id="12293" name="Picture 4" descr="C:\Program Files\Microsoft Office\MEDIA\CAGCAT10\j0251925.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86563" y="2000250"/>
            <a:ext cx="1143000" cy="1138238"/>
          </a:xfrm>
          <a:prstGeom prst="rect">
            <a:avLst/>
          </a:prstGeom>
          <a:noFill/>
          <a:ln w="9525">
            <a:noFill/>
            <a:miter lim="800000"/>
            <a:headEnd/>
            <a:tailEnd/>
          </a:ln>
        </p:spPr>
      </p:pic>
      <p:pic>
        <p:nvPicPr>
          <p:cNvPr id="12294" name="Picture 5" descr="C:\Program Files\Microsoft Office\MEDIA\CAGCAT10\j0183328.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0125" y="4071938"/>
            <a:ext cx="1806575" cy="1814512"/>
          </a:xfrm>
          <a:prstGeom prst="rect">
            <a:avLst/>
          </a:prstGeom>
          <a:noFill/>
          <a:ln w="9525">
            <a:noFill/>
            <a:miter lim="800000"/>
            <a:headEnd/>
            <a:tailEnd/>
          </a:ln>
        </p:spPr>
      </p:pic>
      <p:pic>
        <p:nvPicPr>
          <p:cNvPr id="12295" name="Picture 12" descr="C:\Users\sartaviac\AppData\Local\Microsoft\Windows\Temporary Internet Files\Content.IE5\03KEOTLL\190515_PEUEPREPARA[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71938" y="4000500"/>
            <a:ext cx="1809750" cy="1019175"/>
          </a:xfrm>
          <a:prstGeom prst="rect">
            <a:avLst/>
          </a:prstGeom>
          <a:noFill/>
          <a:ln w="9525">
            <a:noFill/>
            <a:miter lim="800000"/>
            <a:headEnd/>
            <a:tailEnd/>
          </a:ln>
        </p:spPr>
      </p:pic>
      <p:pic>
        <p:nvPicPr>
          <p:cNvPr id="12296" name="Picture 18" descr="C:\Users\sartaviac\AppData\Local\Microsoft\Windows\Temporary Internet Files\Content.IE5\WLWSAMDM\11075171_05d3949d8d[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72250" y="4714875"/>
            <a:ext cx="1317625" cy="8747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5775" y="785813"/>
            <a:ext cx="8229600" cy="1066800"/>
          </a:xfrm>
        </p:spPr>
        <p:style>
          <a:lnRef idx="2">
            <a:schemeClr val="accent2">
              <a:shade val="50000"/>
            </a:schemeClr>
          </a:lnRef>
          <a:fillRef idx="1">
            <a:schemeClr val="accent2"/>
          </a:fillRef>
          <a:effectRef idx="0">
            <a:schemeClr val="accent2"/>
          </a:effectRef>
          <a:fontRef idx="minor">
            <a:schemeClr val="lt1"/>
          </a:fontRef>
        </p:style>
        <p:txBody>
          <a:bodyPr/>
          <a:lstStyle/>
          <a:p>
            <a:pPr>
              <a:defRPr/>
            </a:pPr>
            <a:r>
              <a:rPr lang="en-GB" dirty="0" smtClean="0">
                <a:latin typeface="+mj-lt"/>
              </a:rPr>
              <a:t>MAIN LANGUAGES</a:t>
            </a:r>
            <a:endParaRPr lang="en-GB" dirty="0">
              <a:latin typeface="+mj-lt"/>
            </a:endParaRPr>
          </a:p>
        </p:txBody>
      </p:sp>
      <p:pic>
        <p:nvPicPr>
          <p:cNvPr id="13315" name="Picture 2" descr="C:\Users\sartaviac\AppData\Local\Microsoft\Windows\Temporary Internet Files\Content.IE5\L9BC0KUO\idioma-frances[1].pn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714625" y="2000250"/>
            <a:ext cx="4000500" cy="1158875"/>
          </a:xfrm>
        </p:spPr>
      </p:pic>
      <p:pic>
        <p:nvPicPr>
          <p:cNvPr id="13316" name="Picture 4" descr="C:\Users\sartaviac\AppData\Local\Microsoft\Windows\Temporary Internet Files\Content.IE5\WLWSAMDM\Portuguese_language_flags[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4000500"/>
            <a:ext cx="2770188" cy="1933575"/>
          </a:xfrm>
          <a:prstGeom prst="rect">
            <a:avLst/>
          </a:prstGeom>
          <a:noFill/>
          <a:ln w="9525">
            <a:noFill/>
            <a:miter lim="800000"/>
            <a:headEnd/>
            <a:tailEnd/>
          </a:ln>
        </p:spPr>
      </p:pic>
      <p:pic>
        <p:nvPicPr>
          <p:cNvPr id="13317" name="Picture 7" descr="C:\Users\sartaviac\AppData\Local\Microsoft\Windows\Temporary Internet Files\Content.IE5\WLWSAMDM\Ayudas.para.aprender.inglés[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43500" y="3929063"/>
            <a:ext cx="2928938" cy="201136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pPr>
              <a:defRPr/>
            </a:pPr>
            <a:r>
              <a:rPr lang="en-GB" dirty="0" smtClean="0"/>
              <a:t>RELIGION</a:t>
            </a:r>
            <a:endParaRPr lang="en-GB" dirty="0"/>
          </a:p>
        </p:txBody>
      </p:sp>
      <p:sp>
        <p:nvSpPr>
          <p:cNvPr id="3" name="2 Marcador de contenido"/>
          <p:cNvSpPr>
            <a:spLocks noGrp="1"/>
          </p:cNvSpPr>
          <p:nvPr>
            <p:ph idx="1"/>
          </p:nvPr>
        </p:nvSpPr>
        <p:spPr/>
        <p:style>
          <a:lnRef idx="2">
            <a:schemeClr val="accent3"/>
          </a:lnRef>
          <a:fillRef idx="1">
            <a:schemeClr val="lt1"/>
          </a:fillRef>
          <a:effectRef idx="0">
            <a:schemeClr val="accent3"/>
          </a:effectRef>
          <a:fontRef idx="minor">
            <a:schemeClr val="dk1"/>
          </a:fontRef>
        </p:style>
        <p:txBody>
          <a:bodyPr/>
          <a:lstStyle/>
          <a:p>
            <a:pPr>
              <a:buFont typeface="Georgia" pitchFamily="18" charset="0"/>
              <a:buNone/>
              <a:defRPr/>
            </a:pPr>
            <a:r>
              <a:rPr lang="en-GB" dirty="0" smtClean="0"/>
              <a:t>           Christians		     	        Muslims</a:t>
            </a:r>
            <a:endParaRPr lang="en-GB" dirty="0"/>
          </a:p>
        </p:txBody>
      </p:sp>
      <p:pic>
        <p:nvPicPr>
          <p:cNvPr id="4098" name="Picture 2" descr="C:\Users\sartaviac\AppData\Local\Microsoft\Windows\Temporary Internet Files\Content.IE5\03KEOTLL\cristianismo[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23964" y="3071810"/>
            <a:ext cx="2438400" cy="20269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099" name="Picture 3" descr="C:\Users\sartaviac\AppData\Local\Microsoft\Windows\Temporary Internet Files\Content.IE5\03KEOTLL\IslamSymbol2.svg[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4558" y="3286124"/>
            <a:ext cx="1676400" cy="17907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pPr>
              <a:defRPr/>
            </a:pPr>
            <a:r>
              <a:rPr lang="en-GB" dirty="0" smtClean="0"/>
              <a:t>Push Factors</a:t>
            </a:r>
            <a:endParaRPr lang="en-GB"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93434703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pPr>
              <a:defRPr/>
            </a:pPr>
            <a:r>
              <a:rPr lang="en-GB" dirty="0" smtClean="0"/>
              <a:t>DESTINATION</a:t>
            </a:r>
            <a:endParaRPr lang="en-GB"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2931297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pPr algn="ctr"/>
            <a:r>
              <a:rPr lang="en-GB" sz="3500" dirty="0" smtClean="0"/>
              <a:t>OBJECTIVES OF THE STATE OF </a:t>
            </a:r>
            <a:br>
              <a:rPr lang="en-GB" sz="3500" dirty="0" smtClean="0"/>
            </a:br>
            <a:r>
              <a:rPr lang="en-GB" sz="3500" dirty="0" smtClean="0"/>
              <a:t>COSTA RICA</a:t>
            </a:r>
            <a:br>
              <a:rPr lang="en-GB" sz="3500" dirty="0" smtClean="0"/>
            </a:br>
            <a:endParaRPr lang="en-GB" sz="3500" dirty="0"/>
          </a:p>
        </p:txBody>
      </p:sp>
      <p:sp>
        <p:nvSpPr>
          <p:cNvPr id="4" name="3 Marcador de contenido"/>
          <p:cNvSpPr>
            <a:spLocks noGrp="1"/>
          </p:cNvSpPr>
          <p:nvPr>
            <p:ph idx="1"/>
          </p:nvPr>
        </p:nvSpPr>
        <p:spPr>
          <a:xfrm>
            <a:off x="428596" y="2143116"/>
            <a:ext cx="8229600" cy="3571900"/>
          </a:xfrm>
        </p:spPr>
        <p:txBody>
          <a:bodyPr>
            <a:normAutofit/>
          </a:bodyPr>
          <a:lstStyle/>
          <a:p>
            <a:pPr algn="just"/>
            <a:r>
              <a:rPr lang="en-GB" dirty="0" smtClean="0">
                <a:latin typeface="Arial" pitchFamily="34" charset="0"/>
                <a:cs typeface="Arial" pitchFamily="34" charset="0"/>
              </a:rPr>
              <a:t>To prevent an unmanageable human contingent;</a:t>
            </a:r>
          </a:p>
          <a:p>
            <a:pPr algn="just"/>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To carry out immigration control actions in detention and assistance centres; </a:t>
            </a:r>
          </a:p>
          <a:p>
            <a:pPr marL="109537" indent="0" algn="just">
              <a:buNone/>
            </a:pPr>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To prevent human rights violations.</a:t>
            </a:r>
            <a:endParaRPr lang="en-GB" dirty="0" smtClean="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28596" y="1142984"/>
            <a:ext cx="8229600" cy="4214842"/>
          </a:xfrm>
        </p:spPr>
        <p:txBody>
          <a:bodyPr/>
          <a:lstStyle/>
          <a:p>
            <a:pPr algn="just"/>
            <a:r>
              <a:rPr lang="en-GB" dirty="0" smtClean="0">
                <a:latin typeface="Arial" pitchFamily="34" charset="0"/>
                <a:cs typeface="Arial" pitchFamily="34" charset="0"/>
              </a:rPr>
              <a:t>To safeguard publi</a:t>
            </a:r>
            <a:r>
              <a:rPr lang="en-GB" dirty="0" smtClean="0">
                <a:latin typeface="Arial" pitchFamily="34" charset="0"/>
                <a:cs typeface="Arial" pitchFamily="34" charset="0"/>
              </a:rPr>
              <a:t>c health;</a:t>
            </a:r>
            <a:endParaRPr lang="en-GB" dirty="0" smtClean="0">
              <a:latin typeface="Arial" pitchFamily="34" charset="0"/>
              <a:cs typeface="Arial" pitchFamily="34" charset="0"/>
            </a:endParaRPr>
          </a:p>
          <a:p>
            <a:pPr algn="just"/>
            <a:endParaRPr lang="en-GB" dirty="0" smtClean="0">
              <a:latin typeface="Arial" pitchFamily="34" charset="0"/>
              <a:cs typeface="Arial" pitchFamily="34" charset="0"/>
            </a:endParaRPr>
          </a:p>
          <a:p>
            <a:pPr algn="just">
              <a:buNone/>
            </a:pPr>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To strengthen border control actions;</a:t>
            </a:r>
          </a:p>
          <a:p>
            <a:pPr algn="just">
              <a:buNone/>
            </a:pPr>
            <a:endParaRPr lang="en-GB" dirty="0" smtClean="0">
              <a:latin typeface="Arial" pitchFamily="34" charset="0"/>
              <a:cs typeface="Arial" pitchFamily="34" charset="0"/>
            </a:endParaRPr>
          </a:p>
          <a:p>
            <a:pPr algn="just">
              <a:buNone/>
            </a:pPr>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To provide primary care to </a:t>
            </a:r>
            <a:r>
              <a:rPr lang="en-GB" dirty="0" smtClean="0">
                <a:latin typeface="Arial" pitchFamily="34" charset="0"/>
                <a:cs typeface="Arial" pitchFamily="34" charset="0"/>
              </a:rPr>
              <a:t>persons for whom immigration procedures can be initiated</a:t>
            </a:r>
            <a:r>
              <a:rPr lang="en-GB" dirty="0" smtClean="0">
                <a:latin typeface="Arial" pitchFamily="34" charset="0"/>
                <a:cs typeface="Arial" pitchFamily="34" charset="0"/>
              </a:rPr>
              <a:t>.</a:t>
            </a:r>
            <a:endParaRPr lang="en-GB"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1000"/>
                                        <p:tgtEl>
                                          <p:spTgt spid="2">
                                            <p:txEl>
                                              <p:pRg st="6" end="6"/>
                                            </p:txEl>
                                          </p:spTgt>
                                        </p:tgtEl>
                                      </p:cBhvr>
                                    </p:animEffect>
                                    <p:anim calcmode="lin" valueType="num">
                                      <p:cBhvr>
                                        <p:cTn id="2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331640" y="1694476"/>
            <a:ext cx="6768752"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4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AN APPROACH OF CONTROL ACTIONS AND HUMANITARIAN AID</a:t>
            </a:r>
            <a:endParaRPr kumimoji="0" lang="en-GB" sz="4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28596" y="1152299"/>
            <a:ext cx="8286808" cy="3539431"/>
          </a:xfrm>
          <a:prstGeom prst="rect">
            <a:avLst/>
          </a:prstGeom>
          <a:noFill/>
        </p:spPr>
        <p:txBody>
          <a:bodyPr wrap="square" rtlCol="0">
            <a:spAutoFit/>
          </a:bodyPr>
          <a:lstStyle/>
          <a:p>
            <a:pPr marL="342900" lvl="0" indent="-342900" algn="just">
              <a:buAutoNum type="arabicPeriod"/>
            </a:pPr>
            <a:r>
              <a:rPr lang="en-GB" sz="2800" dirty="0" smtClean="0"/>
              <a:t>A humanitarian aid approach based on risk and vulnerable situations; and a public health issue, </a:t>
            </a:r>
            <a:r>
              <a:rPr lang="en-GB" sz="2800" dirty="0" smtClean="0"/>
              <a:t>oriented toward finding a lasting solution.</a:t>
            </a:r>
            <a:r>
              <a:rPr lang="en-GB" sz="2800" dirty="0" smtClean="0"/>
              <a:t> </a:t>
            </a:r>
          </a:p>
          <a:p>
            <a:pPr marL="342900" lvl="0" indent="-342900" algn="just"/>
            <a:endParaRPr lang="en-GB" sz="2800" dirty="0" smtClean="0"/>
          </a:p>
          <a:p>
            <a:pPr lvl="0" algn="just"/>
            <a:endParaRPr lang="en-GB" sz="2800" dirty="0" smtClean="0"/>
          </a:p>
          <a:p>
            <a:pPr lvl="0" algn="just"/>
            <a:r>
              <a:rPr lang="en-GB" sz="2800" dirty="0" smtClean="0"/>
              <a:t>2. </a:t>
            </a:r>
            <a:r>
              <a:rPr lang="en-GB" sz="2800" dirty="0" smtClean="0"/>
              <a:t>To improve communication and coordination with countries in the region</a:t>
            </a:r>
            <a:r>
              <a:rPr lang="en-GB" sz="2800" dirty="0" smtClean="0"/>
              <a:t>.</a:t>
            </a:r>
          </a:p>
          <a:p>
            <a:endParaRPr lang="en-GB" sz="2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80728"/>
            <a:ext cx="8229600" cy="4286280"/>
          </a:xfrm>
        </p:spPr>
        <p:txBody>
          <a:bodyPr>
            <a:noAutofit/>
          </a:bodyPr>
          <a:lstStyle/>
          <a:p>
            <a:pPr lvl="0" algn="just">
              <a:buNone/>
            </a:pPr>
            <a:r>
              <a:rPr lang="en-GB" dirty="0" smtClean="0">
                <a:latin typeface="Arial" pitchFamily="34" charset="0"/>
                <a:cs typeface="Arial" pitchFamily="34" charset="0"/>
              </a:rPr>
              <a:t>3. To grant an entry permit at the border to enable </a:t>
            </a:r>
            <a:r>
              <a:rPr lang="en-GB" dirty="0" smtClean="0">
                <a:latin typeface="Arial" pitchFamily="34" charset="0"/>
                <a:cs typeface="Arial" pitchFamily="34" charset="0"/>
              </a:rPr>
              <a:t>migrants to </a:t>
            </a:r>
            <a:r>
              <a:rPr lang="en-GB" dirty="0" smtClean="0">
                <a:latin typeface="Arial" pitchFamily="34" charset="0"/>
                <a:cs typeface="Arial" pitchFamily="34" charset="0"/>
              </a:rPr>
              <a:t>receive humanitarian aid at the offices of the General Office of Migration and Immigration once the basic immigration procedure has been completed.</a:t>
            </a:r>
          </a:p>
          <a:p>
            <a:pPr lvl="0" algn="just">
              <a:buNone/>
            </a:pPr>
            <a:endParaRPr lang="en-GB" dirty="0" smtClean="0">
              <a:latin typeface="Arial" pitchFamily="34" charset="0"/>
              <a:cs typeface="Arial" pitchFamily="34" charset="0"/>
            </a:endParaRPr>
          </a:p>
          <a:p>
            <a:pPr algn="just">
              <a:buNone/>
            </a:pPr>
            <a:r>
              <a:rPr lang="en-GB" dirty="0" smtClean="0">
                <a:latin typeface="Arial" pitchFamily="34" charset="0"/>
                <a:cs typeface="Arial" pitchFamily="34" charset="0"/>
              </a:rPr>
              <a:t>4. To establish reception centres and comprehensive assistance centres for all population groups.</a:t>
            </a:r>
          </a:p>
          <a:p>
            <a:pPr algn="just">
              <a:buNone/>
            </a:pPr>
            <a:endParaRPr lang="en-GB" dirty="0" smtClean="0">
              <a:latin typeface="Arial" pitchFamily="34" charset="0"/>
              <a:cs typeface="Arial" pitchFamily="34" charset="0"/>
            </a:endParaRPr>
          </a:p>
          <a:p>
            <a:pPr lvl="0" algn="just">
              <a:buNone/>
            </a:pPr>
            <a:r>
              <a:rPr lang="en-GB" dirty="0" smtClean="0">
                <a:latin typeface="Arial" pitchFamily="34" charset="0"/>
                <a:cs typeface="Arial" pitchFamily="34" charset="0"/>
              </a:rPr>
              <a:t>5. To provide assistance at reception centres involving all competent institutions.</a:t>
            </a:r>
            <a:endParaRPr lang="en-GB" dirty="0" smtClean="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smtClean="0"/>
              <a:t>Current Status</a:t>
            </a:r>
            <a:endParaRPr lang="en-GB" dirty="0"/>
          </a:p>
        </p:txBody>
      </p:sp>
      <p:sp>
        <p:nvSpPr>
          <p:cNvPr id="3" name="2 Marcador de contenido"/>
          <p:cNvSpPr>
            <a:spLocks noGrp="1"/>
          </p:cNvSpPr>
          <p:nvPr>
            <p:ph idx="1"/>
          </p:nvPr>
        </p:nvSpPr>
        <p:spPr/>
        <p:txBody>
          <a:bodyPr/>
          <a:lstStyle/>
          <a:p>
            <a:r>
              <a:rPr lang="en-GB" dirty="0" smtClean="0">
                <a:latin typeface="Arial" pitchFamily="34" charset="0"/>
                <a:cs typeface="Arial" pitchFamily="34" charset="0"/>
              </a:rPr>
              <a:t>In the past 10 days, an increase of 1,500 </a:t>
            </a:r>
            <a:r>
              <a:rPr lang="en-GB" dirty="0" smtClean="0">
                <a:latin typeface="Arial" pitchFamily="34" charset="0"/>
                <a:cs typeface="Arial" pitchFamily="34" charset="0"/>
              </a:rPr>
              <a:t>extracontinental migrants </a:t>
            </a:r>
            <a:r>
              <a:rPr lang="en-GB" dirty="0" smtClean="0">
                <a:latin typeface="Arial" pitchFamily="34" charset="0"/>
                <a:cs typeface="Arial" pitchFamily="34" charset="0"/>
              </a:rPr>
              <a:t>has been recorded in Costa Rica.</a:t>
            </a:r>
          </a:p>
          <a:p>
            <a:endParaRPr lang="en-GB" dirty="0" smtClean="0">
              <a:latin typeface="Arial" pitchFamily="34" charset="0"/>
              <a:cs typeface="Arial" pitchFamily="34" charset="0"/>
            </a:endParaRPr>
          </a:p>
          <a:p>
            <a:r>
              <a:rPr lang="en-GB" dirty="0" smtClean="0">
                <a:latin typeface="Arial" pitchFamily="34" charset="0"/>
                <a:cs typeface="Arial" pitchFamily="34" charset="0"/>
              </a:rPr>
              <a:t>100-150 extracontinental migrants are </a:t>
            </a:r>
            <a:r>
              <a:rPr lang="en-GB" dirty="0" smtClean="0">
                <a:latin typeface="Arial" pitchFamily="34" charset="0"/>
                <a:cs typeface="Arial" pitchFamily="34" charset="0"/>
              </a:rPr>
              <a:t>entering the country each day</a:t>
            </a:r>
            <a:r>
              <a:rPr lang="en-GB" dirty="0" smtClean="0">
                <a:latin typeface="Arial" pitchFamily="34" charset="0"/>
                <a:cs typeface="Arial" pitchFamily="34" charset="0"/>
              </a:rPr>
              <a:t>.</a:t>
            </a:r>
            <a:endParaRPr lang="en-GB" dirty="0">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85720" y="714356"/>
            <a:ext cx="8501122" cy="5693867"/>
          </a:xfrm>
          <a:prstGeom prst="rect">
            <a:avLst/>
          </a:prstGeom>
          <a:noFill/>
        </p:spPr>
        <p:txBody>
          <a:bodyPr wrap="square" rtlCol="0">
            <a:spAutoFit/>
          </a:bodyPr>
          <a:lstStyle/>
          <a:p>
            <a:pPr lvl="0" algn="just"/>
            <a:r>
              <a:rPr lang="en-GB" sz="2800" dirty="0" smtClean="0">
                <a:latin typeface="Arial" pitchFamily="34" charset="0"/>
                <a:cs typeface="Arial" pitchFamily="34" charset="0"/>
              </a:rPr>
              <a:t>6. To designate an institution to lead the entire process of addressing the situation in a comprehensive manner, in order to coordinate the actions of all involved institutions.</a:t>
            </a:r>
          </a:p>
          <a:p>
            <a:pPr lvl="0" algn="just"/>
            <a:endParaRPr lang="en-GB" sz="2800" dirty="0" smtClean="0">
              <a:latin typeface="Arial" pitchFamily="34" charset="0"/>
              <a:cs typeface="Arial" pitchFamily="34" charset="0"/>
            </a:endParaRPr>
          </a:p>
          <a:p>
            <a:pPr lvl="0" algn="just"/>
            <a:r>
              <a:rPr lang="en-GB" sz="2800" dirty="0" smtClean="0">
                <a:latin typeface="Arial" pitchFamily="34" charset="0"/>
                <a:cs typeface="Arial" pitchFamily="34" charset="0"/>
              </a:rPr>
              <a:t>7. Upon explicit request, to initiate procedures to enable the individual to stay in national territory under a humanitarian category or as a refugee, if applicable, or to facilitate resettlement or relocation in a third country with support from IOM and UNHCR.</a:t>
            </a:r>
          </a:p>
          <a:p>
            <a:pPr lvl="0" algn="just"/>
            <a:endParaRPr lang="en-GB" sz="2800" dirty="0" smtClean="0">
              <a:latin typeface="Arial" pitchFamily="34" charset="0"/>
              <a:cs typeface="Arial" pitchFamily="34" charset="0"/>
            </a:endParaRPr>
          </a:p>
          <a:p>
            <a:pPr lvl="0" algn="just"/>
            <a:r>
              <a:rPr lang="en-GB" sz="2800" dirty="0" smtClean="0">
                <a:latin typeface="Arial" pitchFamily="34" charset="0"/>
                <a:cs typeface="Arial" pitchFamily="34" charset="0"/>
              </a:rPr>
              <a:t>8. Assisted and voluntary return.</a:t>
            </a:r>
            <a:endParaRPr lang="en-GB" sz="2800" dirty="0" smtClean="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Dibujo 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 y="448809"/>
            <a:ext cx="9144000" cy="640919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Dibujo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18195"/>
            <a:ext cx="9144000" cy="643982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PLANIFICACION\Pictures\IMG_306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2000250"/>
            <a:ext cx="6286500" cy="4714875"/>
          </a:xfrm>
          <a:prstGeom prst="rect">
            <a:avLst/>
          </a:prstGeom>
          <a:noFill/>
          <a:ln w="9525">
            <a:noFill/>
            <a:miter lim="800000"/>
            <a:headEnd/>
            <a:tailEnd/>
          </a:ln>
        </p:spPr>
      </p:pic>
      <p:sp>
        <p:nvSpPr>
          <p:cNvPr id="3" name="1 Título"/>
          <p:cNvSpPr txBox="1">
            <a:spLocks/>
          </p:cNvSpPr>
          <p:nvPr/>
        </p:nvSpPr>
        <p:spPr>
          <a:xfrm>
            <a:off x="457200" y="790575"/>
            <a:ext cx="8229600" cy="1066800"/>
          </a:xfrm>
          <a:prstGeom prst="rect">
            <a:avLst/>
          </a:prstGeom>
        </p:spPr>
        <p:txBody>
          <a:bodyPr/>
          <a:lstStyle/>
          <a:p>
            <a:pPr>
              <a:defRPr/>
            </a:pPr>
            <a:r>
              <a:rPr lang="en-GB" sz="3200" dirty="0" smtClean="0">
                <a:solidFill>
                  <a:schemeClr val="tx2"/>
                </a:solidFill>
                <a:latin typeface="+mj-lt"/>
                <a:ea typeface="+mj-ea"/>
                <a:cs typeface="+mj-cs"/>
              </a:rPr>
              <a:t>ASSISTANCE FOR BOYS, GIRLS AND ADOLESCENTS</a:t>
            </a:r>
            <a:endParaRPr lang="en-GB" sz="3200" dirty="0">
              <a:solidFill>
                <a:schemeClr val="tx2"/>
              </a:solidFill>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PLANIFICACION\Pictures\IMG_320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14438" y="1643063"/>
            <a:ext cx="6572250" cy="4929187"/>
          </a:xfrm>
          <a:prstGeom prst="rect">
            <a:avLst/>
          </a:prstGeom>
          <a:noFill/>
          <a:ln w="9525">
            <a:noFill/>
            <a:miter lim="800000"/>
            <a:headEnd/>
            <a:tailEnd/>
          </a:ln>
        </p:spPr>
      </p:pic>
      <p:sp>
        <p:nvSpPr>
          <p:cNvPr id="3" name="1 Título"/>
          <p:cNvSpPr txBox="1">
            <a:spLocks/>
          </p:cNvSpPr>
          <p:nvPr/>
        </p:nvSpPr>
        <p:spPr>
          <a:xfrm>
            <a:off x="457200" y="357188"/>
            <a:ext cx="8229600" cy="1066800"/>
          </a:xfrm>
          <a:prstGeom prst="rect">
            <a:avLst/>
          </a:prstGeom>
        </p:spPr>
        <p:txBody>
          <a:bodyPr/>
          <a:lstStyle/>
          <a:p>
            <a:pPr>
              <a:defRPr/>
            </a:pPr>
            <a:r>
              <a:rPr lang="en-GB" sz="3200" dirty="0" smtClean="0">
                <a:solidFill>
                  <a:schemeClr val="tx2"/>
                </a:solidFill>
                <a:latin typeface="+mj-lt"/>
                <a:ea typeface="+mj-ea"/>
                <a:cs typeface="+mj-cs"/>
              </a:rPr>
              <a:t>HEALTH CARE</a:t>
            </a:r>
            <a:endParaRPr lang="en-GB" sz="3200" dirty="0">
              <a:solidFill>
                <a:schemeClr val="tx2"/>
              </a:solidFill>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a:xfrm>
            <a:off x="457200" y="573088"/>
            <a:ext cx="8229600" cy="1069975"/>
          </a:xfrm>
        </p:spPr>
        <p:txBody>
          <a:bodyPr/>
          <a:lstStyle/>
          <a:p>
            <a:pPr eaLnBrk="1" hangingPunct="1"/>
            <a:r>
              <a:rPr lang="en-GB" sz="3600" dirty="0" smtClean="0"/>
              <a:t>ASSISTANCE FOR PREGNANT WOMEN</a:t>
            </a:r>
            <a:endParaRPr lang="en-GB" sz="3600" dirty="0" smtClean="0"/>
          </a:p>
        </p:txBody>
      </p:sp>
      <p:pic>
        <p:nvPicPr>
          <p:cNvPr id="21507" name="Picture 2" descr="C:\Users\PLANIFICACION\Pictures\IMG_390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86063" y="1785938"/>
            <a:ext cx="3214687" cy="50355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a:xfrm>
            <a:off x="428625" y="857250"/>
            <a:ext cx="8229600" cy="1066800"/>
          </a:xfrm>
        </p:spPr>
        <p:txBody>
          <a:bodyPr/>
          <a:lstStyle/>
          <a:p>
            <a:pPr algn="ctr"/>
            <a:r>
              <a:rPr lang="en-GB" dirty="0" smtClean="0"/>
              <a:t>Support to transfer donations</a:t>
            </a:r>
            <a:endParaRPr lang="en-GB" dirty="0" smtClean="0"/>
          </a:p>
        </p:txBody>
      </p:sp>
      <p:pic>
        <p:nvPicPr>
          <p:cNvPr id="22531" name="Picture 2" descr="C:\Users\sartaviac\Downloads\IMG_0757.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928688" y="2786063"/>
            <a:ext cx="2197100" cy="2930525"/>
          </a:xfrm>
          <a:noFill/>
        </p:spPr>
      </p:pic>
      <p:pic>
        <p:nvPicPr>
          <p:cNvPr id="22532" name="Picture 3" descr="C:\Users\sartaviac\Downloads\IMG_076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2857500"/>
            <a:ext cx="2071688" cy="2762250"/>
          </a:xfrm>
          <a:prstGeom prst="rect">
            <a:avLst/>
          </a:prstGeom>
          <a:noFill/>
          <a:ln w="9525">
            <a:noFill/>
            <a:miter lim="800000"/>
            <a:headEnd/>
            <a:tailEnd/>
          </a:ln>
        </p:spPr>
      </p:pic>
      <p:pic>
        <p:nvPicPr>
          <p:cNvPr id="22533" name="Picture 4" descr="C:\Users\sartaviac\Downloads\IMG_076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5000" y="3143250"/>
            <a:ext cx="3000375" cy="22415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625" y="1071563"/>
            <a:ext cx="8229600" cy="1500187"/>
          </a:xfrm>
        </p:spPr>
        <p:txBody>
          <a:bodyPr>
            <a:normAutofit fontScale="90000"/>
          </a:bodyPr>
          <a:lstStyle/>
          <a:p>
            <a:pPr algn="ctr" eaLnBrk="1" fontAlgn="auto" hangingPunct="1">
              <a:spcAft>
                <a:spcPts val="0"/>
              </a:spcAft>
              <a:defRPr/>
            </a:pP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solidFill>
                  <a:schemeClr val="tx1"/>
                </a:solidFill>
              </a:rPr>
              <a:t>Agreements </a:t>
            </a:r>
            <a:r>
              <a:rPr lang="en-GB" b="1" dirty="0" smtClean="0">
                <a:solidFill>
                  <a:schemeClr val="tx1"/>
                </a:solidFill>
              </a:rPr>
              <a:t>Reached at the XLII Ordinary Meeting of </a:t>
            </a:r>
            <a:r>
              <a:rPr lang="en-GB" b="1" dirty="0" smtClean="0">
                <a:solidFill>
                  <a:schemeClr val="tx1"/>
                </a:solidFill>
              </a:rPr>
              <a:t>OCAM </a:t>
            </a:r>
            <a:br>
              <a:rPr lang="en-GB" b="1" dirty="0" smtClean="0">
                <a:solidFill>
                  <a:schemeClr val="tx1"/>
                </a:solidFill>
              </a:rPr>
            </a:br>
            <a:r>
              <a:rPr lang="en-GB" b="1" dirty="0" smtClean="0">
                <a:solidFill>
                  <a:schemeClr val="tx1"/>
                </a:solidFill>
              </a:rPr>
              <a:t>Panama, June 2-3, 2016</a:t>
            </a:r>
            <a:r>
              <a:rPr lang="en-GB" dirty="0" smtClean="0">
                <a:solidFill>
                  <a:schemeClr val="tx1"/>
                </a:solidFill>
              </a:rPr>
              <a:t/>
            </a:r>
            <a:br>
              <a:rPr lang="en-GB" dirty="0" smtClean="0">
                <a:solidFill>
                  <a:schemeClr val="tx1"/>
                </a:solidFill>
              </a:rPr>
            </a:br>
            <a:endParaRPr lang="en-GB" dirty="0">
              <a:solidFill>
                <a:schemeClr val="tx1"/>
              </a:solidFill>
            </a:endParaRPr>
          </a:p>
        </p:txBody>
      </p:sp>
      <p:pic>
        <p:nvPicPr>
          <p:cNvPr id="23555" name="Picture 7" descr="http://www.iom.or.cr/imagenes/OCAM.gif"/>
          <p:cNvPicPr>
            <a:picLocks noChangeAspect="1" noChangeArrowheads="1"/>
          </p:cNvPicPr>
          <p:nvPr/>
        </p:nvPicPr>
        <p:blipFill>
          <a:blip r:embed="rId2" r:link="rId3" cstate="print"/>
          <a:srcRect/>
          <a:stretch>
            <a:fillRect/>
          </a:stretch>
        </p:blipFill>
        <p:spPr bwMode="auto">
          <a:xfrm>
            <a:off x="3143250" y="3478213"/>
            <a:ext cx="2786063" cy="26654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500063" y="1000125"/>
            <a:ext cx="8229600" cy="5500688"/>
          </a:xfrm>
        </p:spPr>
        <p:txBody>
          <a:bodyPr/>
          <a:lstStyle/>
          <a:p>
            <a:pPr eaLnBrk="1" hangingPunct="1"/>
            <a:r>
              <a:rPr lang="en-GB" sz="2400" dirty="0" smtClean="0">
                <a:solidFill>
                  <a:schemeClr val="tx1"/>
                </a:solidFill>
                <a:latin typeface="Arial" pitchFamily="34" charset="0"/>
                <a:cs typeface="Arial" pitchFamily="34" charset="0"/>
              </a:rPr>
              <a:t>-To recognize the impact of irregular migration in countries in the region as a </a:t>
            </a:r>
            <a:r>
              <a:rPr lang="en-GB" sz="2400" dirty="0" smtClean="0">
                <a:solidFill>
                  <a:schemeClr val="tx1"/>
                </a:solidFill>
                <a:latin typeface="Arial" pitchFamily="34" charset="0"/>
                <a:cs typeface="Arial" pitchFamily="34" charset="0"/>
              </a:rPr>
              <a:t>transit corridor toward countries of destination</a:t>
            </a:r>
            <a:r>
              <a:rPr lang="en-GB" sz="2400" dirty="0" smtClean="0">
                <a:solidFill>
                  <a:schemeClr val="tx1"/>
                </a:solidFill>
                <a:latin typeface="Arial" pitchFamily="34" charset="0"/>
                <a:cs typeface="Arial" pitchFamily="34" charset="0"/>
              </a:rPr>
              <a:t>. </a:t>
            </a:r>
            <a:br>
              <a:rPr lang="en-GB" sz="2400" dirty="0" smtClean="0">
                <a:solidFill>
                  <a:schemeClr val="tx1"/>
                </a:solidFill>
                <a:latin typeface="Arial" pitchFamily="34" charset="0"/>
                <a:cs typeface="Arial" pitchFamily="34" charset="0"/>
              </a:rPr>
            </a:br>
            <a:r>
              <a:rPr lang="en-GB" sz="2400" dirty="0" smtClean="0">
                <a:solidFill>
                  <a:schemeClr val="tx1"/>
                </a:solidFill>
                <a:latin typeface="Arial" pitchFamily="34" charset="0"/>
                <a:cs typeface="Arial" pitchFamily="34" charset="0"/>
              </a:rPr>
              <a:t/>
            </a:r>
            <a:br>
              <a:rPr lang="en-GB" sz="2400" dirty="0" smtClean="0">
                <a:solidFill>
                  <a:schemeClr val="tx1"/>
                </a:solidFill>
                <a:latin typeface="Arial" pitchFamily="34" charset="0"/>
                <a:cs typeface="Arial" pitchFamily="34" charset="0"/>
              </a:rPr>
            </a:br>
            <a:r>
              <a:rPr lang="en-GB" sz="2400" dirty="0" smtClean="0">
                <a:solidFill>
                  <a:schemeClr val="tx1"/>
                </a:solidFill>
                <a:latin typeface="Arial" pitchFamily="34" charset="0"/>
                <a:cs typeface="Arial" pitchFamily="34" charset="0"/>
              </a:rPr>
              <a:t>- To follow up on the </a:t>
            </a:r>
            <a:r>
              <a:rPr lang="en-GB" sz="2400" dirty="0" smtClean="0">
                <a:solidFill>
                  <a:schemeClr val="tx1"/>
                </a:solidFill>
                <a:latin typeface="Arial" pitchFamily="34" charset="0"/>
                <a:cs typeface="Arial" pitchFamily="34" charset="0"/>
              </a:rPr>
              <a:t>issue of extracontinental migration, seeking a regional response</a:t>
            </a:r>
            <a:r>
              <a:rPr lang="en-GB" sz="2400" dirty="0" smtClean="0">
                <a:solidFill>
                  <a:schemeClr val="tx1"/>
                </a:solidFill>
                <a:latin typeface="Arial" pitchFamily="34" charset="0"/>
                <a:cs typeface="Arial" pitchFamily="34" charset="0"/>
              </a:rPr>
              <a:t>. </a:t>
            </a:r>
            <a:br>
              <a:rPr lang="en-GB" sz="2400" dirty="0" smtClean="0">
                <a:solidFill>
                  <a:schemeClr val="tx1"/>
                </a:solidFill>
                <a:latin typeface="Arial" pitchFamily="34" charset="0"/>
                <a:cs typeface="Arial" pitchFamily="34" charset="0"/>
              </a:rPr>
            </a:br>
            <a:r>
              <a:rPr lang="en-GB" sz="2400" dirty="0" smtClean="0">
                <a:solidFill>
                  <a:schemeClr val="tx1"/>
                </a:solidFill>
                <a:latin typeface="Arial" pitchFamily="34" charset="0"/>
                <a:cs typeface="Arial" pitchFamily="34" charset="0"/>
              </a:rPr>
              <a:t/>
            </a:r>
            <a:br>
              <a:rPr lang="en-GB" sz="2400" dirty="0" smtClean="0">
                <a:solidFill>
                  <a:schemeClr val="tx1"/>
                </a:solidFill>
                <a:latin typeface="Arial" pitchFamily="34" charset="0"/>
                <a:cs typeface="Arial" pitchFamily="34" charset="0"/>
              </a:rPr>
            </a:br>
            <a:r>
              <a:rPr lang="en-GB" sz="2400" dirty="0" smtClean="0">
                <a:solidFill>
                  <a:schemeClr val="tx1"/>
                </a:solidFill>
                <a:latin typeface="Arial" pitchFamily="34" charset="0"/>
                <a:cs typeface="Arial" pitchFamily="34" charset="0"/>
              </a:rPr>
              <a:t>-To seek participation of all Member Countries and observer countries.</a:t>
            </a:r>
            <a:br>
              <a:rPr lang="en-GB" sz="2400" dirty="0" smtClean="0">
                <a:solidFill>
                  <a:schemeClr val="tx1"/>
                </a:solidFill>
                <a:latin typeface="Arial" pitchFamily="34" charset="0"/>
                <a:cs typeface="Arial" pitchFamily="34" charset="0"/>
              </a:rPr>
            </a:br>
            <a:r>
              <a:rPr lang="en-GB" sz="2400" dirty="0" smtClean="0">
                <a:solidFill>
                  <a:schemeClr val="tx1"/>
                </a:solidFill>
                <a:latin typeface="Arial" pitchFamily="34" charset="0"/>
                <a:cs typeface="Arial" pitchFamily="34" charset="0"/>
              </a:rPr>
              <a:t/>
            </a:r>
            <a:br>
              <a:rPr lang="en-GB" sz="2400" dirty="0" smtClean="0">
                <a:solidFill>
                  <a:schemeClr val="tx1"/>
                </a:solidFill>
                <a:latin typeface="Arial" pitchFamily="34" charset="0"/>
                <a:cs typeface="Arial" pitchFamily="34" charset="0"/>
              </a:rPr>
            </a:br>
            <a:r>
              <a:rPr lang="en-GB" sz="2400" dirty="0" smtClean="0">
                <a:solidFill>
                  <a:schemeClr val="tx1"/>
                </a:solidFill>
                <a:latin typeface="Arial" pitchFamily="34" charset="0"/>
                <a:cs typeface="Arial" pitchFamily="34" charset="0"/>
              </a:rPr>
              <a:t>- To request that IOM develop a critical mapping on response mechanisms being implemented in each country, with the aim of identifying how persons enter, what documents they obtain, what procedures are applied for rejection, detention, deportation, etc.</a:t>
            </a:r>
            <a:endParaRPr lang="en-GB" sz="2400" dirty="0" smtClean="0">
              <a:solidFill>
                <a:schemeClr val="tx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a:xfrm>
            <a:off x="500063" y="1214438"/>
            <a:ext cx="8229600" cy="4929187"/>
          </a:xfrm>
        </p:spPr>
        <p:txBody>
          <a:bodyPr/>
          <a:lstStyle/>
          <a:p>
            <a:pPr eaLnBrk="1" hangingPunct="1"/>
            <a:r>
              <a:rPr lang="en-GB" sz="2400" dirty="0" smtClean="0">
                <a:solidFill>
                  <a:schemeClr val="tx1"/>
                </a:solidFill>
                <a:latin typeface="Arial" pitchFamily="34" charset="0"/>
                <a:cs typeface="Arial" pitchFamily="34" charset="0"/>
              </a:rPr>
              <a:t>-To establish regional support mechanisms for the repatriation of extracontinental migrants from Africa, Asia and other countries entering the region in an irregular manner.</a:t>
            </a:r>
            <a:br>
              <a:rPr lang="en-GB" sz="2400" dirty="0" smtClean="0">
                <a:solidFill>
                  <a:schemeClr val="tx1"/>
                </a:solidFill>
                <a:latin typeface="Arial" pitchFamily="34" charset="0"/>
                <a:cs typeface="Arial" pitchFamily="34" charset="0"/>
              </a:rPr>
            </a:br>
            <a:r>
              <a:rPr lang="en-GB" sz="2400" dirty="0" smtClean="0">
                <a:solidFill>
                  <a:schemeClr val="tx1"/>
                </a:solidFill>
                <a:latin typeface="Arial" pitchFamily="34" charset="0"/>
                <a:cs typeface="Arial" pitchFamily="34" charset="0"/>
              </a:rPr>
              <a:t/>
            </a:r>
            <a:br>
              <a:rPr lang="en-GB" sz="2400" dirty="0" smtClean="0">
                <a:solidFill>
                  <a:schemeClr val="tx1"/>
                </a:solidFill>
                <a:latin typeface="Arial" pitchFamily="34" charset="0"/>
                <a:cs typeface="Arial" pitchFamily="34" charset="0"/>
              </a:rPr>
            </a:br>
            <a:r>
              <a:rPr lang="en-GB" sz="2400" dirty="0" smtClean="0">
                <a:solidFill>
                  <a:schemeClr val="tx1"/>
                </a:solidFill>
                <a:latin typeface="Arial" pitchFamily="34" charset="0"/>
                <a:cs typeface="Arial" pitchFamily="34" charset="0"/>
              </a:rPr>
              <a:t>-To urge the countries of destination of irregular migrants to support </a:t>
            </a:r>
            <a:r>
              <a:rPr lang="en-GB" sz="2400" dirty="0" smtClean="0">
                <a:solidFill>
                  <a:schemeClr val="tx1"/>
                </a:solidFill>
                <a:latin typeface="Arial" pitchFamily="34" charset="0"/>
                <a:cs typeface="Arial" pitchFamily="34" charset="0"/>
              </a:rPr>
              <a:t>the </a:t>
            </a:r>
            <a:r>
              <a:rPr lang="en-GB" sz="2400" dirty="0" smtClean="0">
                <a:solidFill>
                  <a:schemeClr val="tx1"/>
                </a:solidFill>
                <a:latin typeface="Arial" pitchFamily="34" charset="0"/>
                <a:cs typeface="Arial" pitchFamily="34" charset="0"/>
              </a:rPr>
              <a:t>transit countries in projects for regularization, repatriation, deportation, reception and reintegration in territories in the region. </a:t>
            </a:r>
            <a:br>
              <a:rPr lang="en-GB" sz="2400" dirty="0" smtClean="0">
                <a:solidFill>
                  <a:schemeClr val="tx1"/>
                </a:solidFill>
                <a:latin typeface="Arial" pitchFamily="34" charset="0"/>
                <a:cs typeface="Arial" pitchFamily="34" charset="0"/>
              </a:rPr>
            </a:br>
            <a:r>
              <a:rPr lang="en-GB" sz="2400" dirty="0" smtClean="0">
                <a:solidFill>
                  <a:schemeClr val="tx1"/>
                </a:solidFill>
                <a:latin typeface="Arial" pitchFamily="34" charset="0"/>
                <a:cs typeface="Arial" pitchFamily="34" charset="0"/>
              </a:rPr>
              <a:t/>
            </a:r>
            <a:br>
              <a:rPr lang="en-GB" sz="2400" dirty="0" smtClean="0">
                <a:solidFill>
                  <a:schemeClr val="tx1"/>
                </a:solidFill>
                <a:latin typeface="Arial" pitchFamily="34" charset="0"/>
                <a:cs typeface="Arial" pitchFamily="34" charset="0"/>
              </a:rPr>
            </a:br>
            <a:r>
              <a:rPr lang="en-GB" sz="2400" dirty="0" smtClean="0">
                <a:solidFill>
                  <a:schemeClr val="tx1"/>
                </a:solidFill>
                <a:latin typeface="Arial" pitchFamily="34" charset="0"/>
                <a:cs typeface="Arial" pitchFamily="34" charset="0"/>
              </a:rPr>
              <a:t>-To strengthen dialogue with South American countries in order to </a:t>
            </a:r>
            <a:r>
              <a:rPr lang="en-GB" sz="2400" dirty="0" smtClean="0">
                <a:solidFill>
                  <a:schemeClr val="tx1"/>
                </a:solidFill>
                <a:latin typeface="Arial" pitchFamily="34" charset="0"/>
                <a:cs typeface="Arial" pitchFamily="34" charset="0"/>
              </a:rPr>
              <a:t>improve cooperation between countries</a:t>
            </a:r>
            <a:r>
              <a:rPr lang="en-GB" sz="2400" dirty="0" smtClean="0">
                <a:latin typeface="Arial" pitchFamily="34" charset="0"/>
                <a:cs typeface="Arial" pitchFamily="34" charset="0"/>
              </a:rPr>
              <a:t>.</a:t>
            </a:r>
            <a:endParaRPr lang="en-GB" sz="2400" dirty="0" smtClean="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smtClean="0"/>
              <a:t>Campo Ferial Paso Canoas</a:t>
            </a:r>
            <a:endParaRPr lang="en-GB" dirty="0"/>
          </a:p>
        </p:txBody>
      </p:sp>
      <p:sp>
        <p:nvSpPr>
          <p:cNvPr id="3" name="2 Marcador de contenido"/>
          <p:cNvSpPr>
            <a:spLocks noGrp="1"/>
          </p:cNvSpPr>
          <p:nvPr>
            <p:ph idx="1"/>
          </p:nvPr>
        </p:nvSpPr>
        <p:spPr/>
        <p:txBody>
          <a:bodyPr/>
          <a:lstStyle/>
          <a:p>
            <a:r>
              <a:rPr lang="en-GB" dirty="0" smtClean="0">
                <a:latin typeface="Arial" pitchFamily="34" charset="0"/>
                <a:cs typeface="Arial" pitchFamily="34" charset="0"/>
              </a:rPr>
              <a:t>Open from May 2, 2016 – July 7, 2016</a:t>
            </a:r>
          </a:p>
          <a:p>
            <a:pPr marL="109537" indent="0">
              <a:buNone/>
            </a:pPr>
            <a:endParaRPr lang="en-GB" dirty="0" smtClean="0">
              <a:latin typeface="Arial" pitchFamily="34" charset="0"/>
              <a:cs typeface="Arial" pitchFamily="34" charset="0"/>
            </a:endParaRPr>
          </a:p>
          <a:p>
            <a:r>
              <a:rPr lang="en-GB" dirty="0" smtClean="0">
                <a:latin typeface="Arial" pitchFamily="34" charset="0"/>
                <a:cs typeface="Arial" pitchFamily="34" charset="0"/>
              </a:rPr>
              <a:t>Appointments granted: 2,490</a:t>
            </a:r>
          </a:p>
          <a:p>
            <a:endParaRPr lang="en-GB" dirty="0" smtClean="0">
              <a:latin typeface="Arial" pitchFamily="34" charset="0"/>
              <a:cs typeface="Arial" pitchFamily="34" charset="0"/>
            </a:endParaRPr>
          </a:p>
          <a:p>
            <a:r>
              <a:rPr lang="en-GB" dirty="0" smtClean="0">
                <a:latin typeface="Arial" pitchFamily="34" charset="0"/>
                <a:cs typeface="Arial" pitchFamily="34" charset="0"/>
              </a:rPr>
              <a:t>Individuals served with records: 1,451</a:t>
            </a:r>
          </a:p>
          <a:p>
            <a:pPr>
              <a:buNone/>
            </a:pPr>
            <a:endParaRPr lang="en-GB" dirty="0" smtClean="0">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p:cNvSpPr>
            <a:spLocks noGrp="1"/>
          </p:cNvSpPr>
          <p:nvPr>
            <p:ph type="title"/>
          </p:nvPr>
        </p:nvSpPr>
        <p:spPr>
          <a:xfrm>
            <a:off x="500063" y="620688"/>
            <a:ext cx="8229600" cy="2643187"/>
          </a:xfrm>
        </p:spPr>
        <p:txBody>
          <a:bodyPr/>
          <a:lstStyle/>
          <a:p>
            <a:pPr eaLnBrk="1" hangingPunct="1"/>
            <a:r>
              <a:rPr lang="en-GB" sz="3200" dirty="0" smtClean="0">
                <a:solidFill>
                  <a:schemeClr val="tx1"/>
                </a:solidFill>
              </a:rPr>
              <a:t>If we are to achieve regular, orderly and safe migration flows, we have to join efforts and record each case in each country.</a:t>
            </a:r>
            <a:endParaRPr lang="en-GB" dirty="0" smtClean="0">
              <a:solidFill>
                <a:schemeClr val="tx1"/>
              </a:solidFill>
            </a:endParaRPr>
          </a:p>
        </p:txBody>
      </p:sp>
      <p:pic>
        <p:nvPicPr>
          <p:cNvPr id="26627" name="Picture 4" descr="C:\Users\PLANIFICACION\Pictures\IMG_311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00500" y="3000375"/>
            <a:ext cx="5143500" cy="38576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625" y="1071563"/>
            <a:ext cx="8229600" cy="1500187"/>
          </a:xfrm>
        </p:spPr>
        <p:txBody>
          <a:bodyPr>
            <a:normAutofit fontScale="90000"/>
          </a:bodyPr>
          <a:lstStyle/>
          <a:p>
            <a:pPr algn="ctr">
              <a:defRPr/>
            </a:pP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AGREEMENTS</a:t>
            </a:r>
            <a:br>
              <a:rPr lang="en-GB" b="1" dirty="0" smtClean="0"/>
            </a:br>
            <a:r>
              <a:rPr lang="en-GB" sz="2700" b="1" dirty="0" smtClean="0"/>
              <a:t> REGIONAL CONFERENCE ON MIGRATION (RCM)</a:t>
            </a:r>
            <a:r>
              <a:rPr lang="en-GB" dirty="0" smtClean="0"/>
              <a:t/>
            </a:r>
            <a:br>
              <a:rPr lang="en-GB" dirty="0" smtClean="0"/>
            </a:br>
            <a:r>
              <a:rPr lang="en-GB" b="1" dirty="0" smtClean="0"/>
              <a:t> </a:t>
            </a:r>
            <a:r>
              <a:rPr lang="en-GB" sz="3100" b="1" dirty="0" smtClean="0"/>
              <a:t>Tegucigalpa, Honduras </a:t>
            </a:r>
            <a:r>
              <a:rPr lang="en-GB" sz="3100" dirty="0" smtClean="0"/>
              <a:t/>
            </a:r>
            <a:br>
              <a:rPr lang="en-GB" sz="3100" dirty="0" smtClean="0"/>
            </a:br>
            <a:r>
              <a:rPr lang="en-GB" sz="3100" b="1" dirty="0" smtClean="0"/>
              <a:t>J</a:t>
            </a:r>
            <a:r>
              <a:rPr lang="en-GB" sz="3100" b="1" dirty="0" smtClean="0"/>
              <a:t>une 8</a:t>
            </a:r>
            <a:r>
              <a:rPr lang="en-GB" sz="3100" b="1" dirty="0" smtClean="0"/>
              <a:t>-9, 2016</a:t>
            </a:r>
            <a:r>
              <a:rPr lang="en-GB" dirty="0" smtClean="0"/>
              <a:t/>
            </a:r>
            <a:br>
              <a:rPr lang="en-GB" dirty="0" smtClean="0"/>
            </a:br>
            <a:endParaRPr lang="en-GB" dirty="0">
              <a:solidFill>
                <a:schemeClr val="tx1"/>
              </a:solidFill>
            </a:endParaRPr>
          </a:p>
        </p:txBody>
      </p:sp>
      <p:pic>
        <p:nvPicPr>
          <p:cNvPr id="27651" name="Picture 2" descr="D:\Mis Documentos\Mis imágenes\CRM.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71813" y="3857625"/>
            <a:ext cx="2832100" cy="15716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a:xfrm>
            <a:off x="500063" y="764704"/>
            <a:ext cx="8229600" cy="642937"/>
          </a:xfrm>
        </p:spPr>
        <p:txBody>
          <a:bodyPr/>
          <a:lstStyle/>
          <a:p>
            <a:pPr algn="ctr"/>
            <a:r>
              <a:rPr lang="en-GB" sz="2000" b="1" dirty="0" smtClean="0"/>
              <a:t>ACTIONS AIMED AT DEVELOPING A REGIONAL PROPOSAL TO ADDRESS EXTRACONTINENTAL MIGRATION FLOWS</a:t>
            </a:r>
            <a:endParaRPr lang="en-GB" sz="2000" b="1" dirty="0" smtClean="0"/>
          </a:p>
        </p:txBody>
      </p:sp>
      <p:sp>
        <p:nvSpPr>
          <p:cNvPr id="28675" name="2 Marcador de contenido"/>
          <p:cNvSpPr>
            <a:spLocks noGrp="1"/>
          </p:cNvSpPr>
          <p:nvPr>
            <p:ph idx="1"/>
          </p:nvPr>
        </p:nvSpPr>
        <p:spPr>
          <a:xfrm>
            <a:off x="457200" y="1237257"/>
            <a:ext cx="8229600" cy="5072063"/>
          </a:xfrm>
        </p:spPr>
        <p:txBody>
          <a:bodyPr/>
          <a:lstStyle/>
          <a:p>
            <a:pPr algn="just">
              <a:buFont typeface="Georgia" pitchFamily="18" charset="0"/>
              <a:buNone/>
            </a:pPr>
            <a:endParaRPr lang="en-GB" sz="2400" dirty="0" smtClean="0">
              <a:latin typeface="Calibri" pitchFamily="34" charset="0"/>
            </a:endParaRPr>
          </a:p>
          <a:p>
            <a:pPr algn="just"/>
            <a:r>
              <a:rPr lang="en-GB" sz="2400" dirty="0" smtClean="0">
                <a:latin typeface="Calibri" pitchFamily="34" charset="0"/>
              </a:rPr>
              <a:t>To reactivate the Ad Hoc Group </a:t>
            </a:r>
            <a:r>
              <a:rPr lang="en-GB" sz="2400" dirty="0" smtClean="0">
                <a:latin typeface="Calibri" pitchFamily="34" charset="0"/>
              </a:rPr>
              <a:t>to discuss, analyse and define objectives on the topic of extracontinental migration flows in the region and to invite the Member Countries to attend a meeting to be held in Panama on June 14-15, 2016. The need has been identified to address the matter in a comprehensive manner. All Member Countries are urged to participate</a:t>
            </a:r>
            <a:r>
              <a:rPr lang="en-GB" sz="2400" dirty="0" smtClean="0">
                <a:latin typeface="Calibri" pitchFamily="34" charset="0"/>
              </a:rPr>
              <a:t>. </a:t>
            </a:r>
          </a:p>
          <a:p>
            <a:pPr algn="just">
              <a:buFont typeface="Georgia" pitchFamily="18" charset="0"/>
              <a:buNone/>
            </a:pPr>
            <a:endParaRPr lang="en-GB" sz="2400" dirty="0" smtClean="0">
              <a:latin typeface="Calibri" pitchFamily="34" charset="0"/>
            </a:endParaRPr>
          </a:p>
          <a:p>
            <a:pPr algn="just"/>
            <a:r>
              <a:rPr lang="en-GB" sz="2400" dirty="0" smtClean="0">
                <a:latin typeface="Calibri" pitchFamily="34" charset="0"/>
              </a:rPr>
              <a:t>To thank Costa Rica for the presentation on the current status of extracontinental migration and the conclusions of the XLII Ordinary Meeting of the Central American Commission of Directors of Migration (OCAM), held in Panama on June 2-3, 2016</a:t>
            </a:r>
            <a:r>
              <a:rPr lang="en-GB" sz="1800" dirty="0" smtClean="0"/>
              <a:t>. </a:t>
            </a:r>
          </a:p>
          <a:p>
            <a:pPr algn="just"/>
            <a:endParaRPr lang="en-GB" sz="1800" dirty="0" smtClean="0">
              <a:latin typeface="Calibri" pitchFamily="34" charset="0"/>
            </a:endParaRPr>
          </a:p>
          <a:p>
            <a:pPr algn="just"/>
            <a:endParaRPr lang="en-GB" sz="1800" dirty="0" smtClean="0">
              <a:latin typeface="Calibri" pitchFamily="34" charset="0"/>
            </a:endParaRPr>
          </a:p>
          <a:p>
            <a:pPr algn="just">
              <a:buFont typeface="Georgia" pitchFamily="18" charset="0"/>
              <a:buNone/>
            </a:pPr>
            <a:endParaRPr lang="en-GB" sz="1800" dirty="0" smtClean="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Título"/>
          <p:cNvSpPr>
            <a:spLocks noGrp="1"/>
          </p:cNvSpPr>
          <p:nvPr>
            <p:ph type="title"/>
          </p:nvPr>
        </p:nvSpPr>
        <p:spPr>
          <a:xfrm>
            <a:off x="381000" y="1143000"/>
            <a:ext cx="8382000" cy="1069975"/>
          </a:xfrm>
        </p:spPr>
        <p:txBody>
          <a:bodyPr/>
          <a:lstStyle/>
          <a:p>
            <a:pPr algn="ctr"/>
            <a:r>
              <a:rPr lang="en-GB" sz="2800" dirty="0" smtClean="0"/>
              <a:t>Actions Against a Transnational Criminal Migrant Smuggling Network, June 28, 2016</a:t>
            </a:r>
            <a:endParaRPr lang="en-GB" sz="2800" dirty="0" smtClean="0"/>
          </a:p>
        </p:txBody>
      </p:sp>
      <p:pic>
        <p:nvPicPr>
          <p:cNvPr id="29699" name="3 Marcador de contenido" descr="tráfico 2.jpg"/>
          <p:cNvPicPr>
            <a:picLocks noGrp="1" noChangeAspect="1"/>
          </p:cNvPicPr>
          <p:nvPr>
            <p:ph sz="quarter" idx="2"/>
          </p:nvPr>
        </p:nvPicPr>
        <p:blipFill>
          <a:blip r:embed="rId2" cstate="email">
            <a:extLst>
              <a:ext uri="{28A0092B-C50C-407E-A947-70E740481C1C}">
                <a14:useLocalDpi xmlns:a14="http://schemas.microsoft.com/office/drawing/2010/main"/>
              </a:ext>
            </a:extLst>
          </a:blip>
          <a:srcRect/>
          <a:stretch>
            <a:fillRect/>
          </a:stretch>
        </p:blipFill>
        <p:spPr>
          <a:xfrm>
            <a:off x="1000125" y="2500313"/>
            <a:ext cx="3429000" cy="3886200"/>
          </a:xfrm>
        </p:spPr>
      </p:pic>
      <p:sp>
        <p:nvSpPr>
          <p:cNvPr id="29700" name="6 Marcador de contenido"/>
          <p:cNvSpPr>
            <a:spLocks noGrp="1"/>
          </p:cNvSpPr>
          <p:nvPr>
            <p:ph sz="quarter" idx="4"/>
          </p:nvPr>
        </p:nvSpPr>
        <p:spPr>
          <a:xfrm>
            <a:off x="4718050" y="2420888"/>
            <a:ext cx="4041775" cy="3886200"/>
          </a:xfrm>
        </p:spPr>
        <p:txBody>
          <a:bodyPr/>
          <a:lstStyle/>
          <a:p>
            <a:r>
              <a:rPr lang="en-GB" sz="2400" dirty="0" smtClean="0">
                <a:latin typeface="Arial" pitchFamily="34" charset="0"/>
                <a:cs typeface="Arial" pitchFamily="34" charset="0"/>
              </a:rPr>
              <a:t>A transcontinental operation that was implemented with collaboration between various countries within the framework of the  </a:t>
            </a:r>
            <a:r>
              <a:rPr lang="en-GB" sz="2400" dirty="0" smtClean="0">
                <a:latin typeface="Arial" pitchFamily="34" charset="0"/>
                <a:cs typeface="Arial" pitchFamily="34" charset="0"/>
              </a:rPr>
              <a:t>Network of Prosecutors Against Organized Crime and the Central American Council of Prosecution Authorities</a:t>
            </a:r>
            <a:r>
              <a:rPr lang="en-GB" sz="2400" dirty="0" smtClean="0">
                <a:latin typeface="Arial" pitchFamily="34" charset="0"/>
                <a:cs typeface="Arial" pitchFamily="34" charset="0"/>
              </a:rPr>
              <a:t>.</a:t>
            </a:r>
            <a:endParaRPr lang="en-GB" sz="2400" dirty="0" smtClean="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6 Título"/>
          <p:cNvSpPr>
            <a:spLocks noGrp="1"/>
          </p:cNvSpPr>
          <p:nvPr>
            <p:ph type="title"/>
          </p:nvPr>
        </p:nvSpPr>
        <p:spPr>
          <a:xfrm>
            <a:off x="457200" y="642938"/>
            <a:ext cx="8229600" cy="714375"/>
          </a:xfrm>
        </p:spPr>
        <p:txBody>
          <a:bodyPr/>
          <a:lstStyle/>
          <a:p>
            <a:pPr algn="ctr"/>
            <a:r>
              <a:rPr lang="en-GB" dirty="0" smtClean="0"/>
              <a:t>Investigation</a:t>
            </a:r>
            <a:endParaRPr lang="en-GB" dirty="0" smtClean="0"/>
          </a:p>
        </p:txBody>
      </p:sp>
      <p:sp>
        <p:nvSpPr>
          <p:cNvPr id="30723" name="7 Marcador de contenido"/>
          <p:cNvSpPr>
            <a:spLocks noGrp="1"/>
          </p:cNvSpPr>
          <p:nvPr>
            <p:ph idx="1"/>
          </p:nvPr>
        </p:nvSpPr>
        <p:spPr>
          <a:xfrm>
            <a:off x="457200" y="1357313"/>
            <a:ext cx="8229600" cy="5216525"/>
          </a:xfrm>
        </p:spPr>
        <p:txBody>
          <a:bodyPr/>
          <a:lstStyle/>
          <a:p>
            <a:pPr algn="just"/>
            <a:r>
              <a:rPr lang="en-GB" sz="2400" dirty="0">
                <a:latin typeface="Arial" pitchFamily="34" charset="0"/>
                <a:cs typeface="Arial" pitchFamily="34" charset="0"/>
              </a:rPr>
              <a:t>T</a:t>
            </a:r>
            <a:r>
              <a:rPr lang="en-GB" sz="2400" dirty="0" smtClean="0">
                <a:latin typeface="Arial" pitchFamily="34" charset="0"/>
                <a:cs typeface="Arial" pitchFamily="34" charset="0"/>
              </a:rPr>
              <a:t>he journey begins in Dubai, they are sent to Brazil by air. Then they travel by air, sea and land to Colombia and then on to Panama, Costa Rica, Nicaragua, Honduras, El Salvador, Guatemala and </a:t>
            </a:r>
            <a:r>
              <a:rPr lang="en-GB" sz="2400" dirty="0">
                <a:latin typeface="Arial" pitchFamily="34" charset="0"/>
                <a:cs typeface="Arial" pitchFamily="34" charset="0"/>
              </a:rPr>
              <a:t>M</a:t>
            </a:r>
            <a:r>
              <a:rPr lang="en-GB" sz="2400" dirty="0" smtClean="0">
                <a:latin typeface="Arial" pitchFamily="34" charset="0"/>
                <a:cs typeface="Arial" pitchFamily="34" charset="0"/>
              </a:rPr>
              <a:t>exico to the United States.</a:t>
            </a:r>
          </a:p>
          <a:p>
            <a:pPr algn="just"/>
            <a:endParaRPr lang="en-GB" sz="2400" dirty="0" smtClean="0">
              <a:latin typeface="Arial" pitchFamily="34" charset="0"/>
              <a:cs typeface="Arial" pitchFamily="34" charset="0"/>
            </a:endParaRPr>
          </a:p>
          <a:p>
            <a:pPr algn="just"/>
            <a:r>
              <a:rPr lang="en-GB" sz="2400" dirty="0" smtClean="0">
                <a:latin typeface="Arial" pitchFamily="34" charset="0"/>
                <a:cs typeface="Arial" pitchFamily="34" charset="0"/>
              </a:rPr>
              <a:t>The cost of the journey is US$7,000 </a:t>
            </a:r>
            <a:r>
              <a:rPr lang="en-GB" sz="2400" dirty="0" smtClean="0">
                <a:latin typeface="Arial" pitchFamily="34" charset="0"/>
                <a:cs typeface="Arial" pitchFamily="34" charset="0"/>
              </a:rPr>
              <a:t>and</a:t>
            </a:r>
            <a:r>
              <a:rPr lang="en-GB" sz="2400" dirty="0" smtClean="0">
                <a:latin typeface="Arial" pitchFamily="34" charset="0"/>
                <a:cs typeface="Arial" pitchFamily="34" charset="0"/>
              </a:rPr>
              <a:t> US$25,000.</a:t>
            </a:r>
          </a:p>
          <a:p>
            <a:pPr algn="just"/>
            <a:endParaRPr lang="en-GB" sz="2400" dirty="0" smtClean="0">
              <a:latin typeface="Arial" pitchFamily="34" charset="0"/>
              <a:cs typeface="Arial" pitchFamily="34" charset="0"/>
            </a:endParaRPr>
          </a:p>
          <a:p>
            <a:pPr algn="just"/>
            <a:r>
              <a:rPr lang="en-GB" sz="2400" dirty="0" smtClean="0">
                <a:latin typeface="Arial" pitchFamily="34" charset="0"/>
                <a:cs typeface="Arial" pitchFamily="34" charset="0"/>
              </a:rPr>
              <a:t>The first action against this migrant smuggling network was implemented on December 30, 2015. Three persons were arrested.</a:t>
            </a:r>
          </a:p>
          <a:p>
            <a:pPr algn="just"/>
            <a:endParaRPr lang="en-GB" sz="2400" dirty="0" smtClean="0">
              <a:latin typeface="Arial" pitchFamily="34" charset="0"/>
              <a:cs typeface="Arial" pitchFamily="34" charset="0"/>
            </a:endParaRPr>
          </a:p>
          <a:p>
            <a:pPr algn="just"/>
            <a:r>
              <a:rPr lang="en-GB" sz="2400" dirty="0" smtClean="0">
                <a:latin typeface="Arial" pitchFamily="34" charset="0"/>
                <a:cs typeface="Arial" pitchFamily="34" charset="0"/>
              </a:rPr>
              <a:t>To date, 31 persons have been accused.</a:t>
            </a:r>
            <a:endParaRPr lang="en-GB" sz="2400" dirty="0" smtClean="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6 Título"/>
          <p:cNvSpPr>
            <a:spLocks noGrp="1"/>
          </p:cNvSpPr>
          <p:nvPr>
            <p:ph type="title"/>
          </p:nvPr>
        </p:nvSpPr>
        <p:spPr>
          <a:xfrm>
            <a:off x="457200" y="642938"/>
            <a:ext cx="8229600" cy="714375"/>
          </a:xfrm>
        </p:spPr>
        <p:txBody>
          <a:bodyPr/>
          <a:lstStyle/>
          <a:p>
            <a:pPr algn="ctr"/>
            <a:r>
              <a:rPr lang="en-GB" dirty="0" smtClean="0"/>
              <a:t>Investigation</a:t>
            </a:r>
            <a:endParaRPr lang="en-GB" dirty="0" smtClean="0"/>
          </a:p>
        </p:txBody>
      </p:sp>
      <p:sp>
        <p:nvSpPr>
          <p:cNvPr id="31747" name="7 Marcador de contenido"/>
          <p:cNvSpPr>
            <a:spLocks noGrp="1"/>
          </p:cNvSpPr>
          <p:nvPr>
            <p:ph idx="1"/>
          </p:nvPr>
        </p:nvSpPr>
        <p:spPr>
          <a:xfrm>
            <a:off x="457200" y="1428750"/>
            <a:ext cx="8229600" cy="5145088"/>
          </a:xfrm>
        </p:spPr>
        <p:txBody>
          <a:bodyPr/>
          <a:lstStyle/>
          <a:p>
            <a:pPr algn="just"/>
            <a:r>
              <a:rPr lang="en-GB" b="1" dirty="0" smtClean="0">
                <a:solidFill>
                  <a:srgbClr val="FF0000"/>
                </a:solidFill>
                <a:latin typeface="Arial" pitchFamily="34" charset="0"/>
                <a:cs typeface="Arial" pitchFamily="34" charset="0"/>
              </a:rPr>
              <a:t>Results</a:t>
            </a:r>
          </a:p>
          <a:p>
            <a:pPr algn="just"/>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Guatemala: 10 persons arrested</a:t>
            </a:r>
          </a:p>
          <a:p>
            <a:pPr algn="just"/>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El Salvador: </a:t>
            </a:r>
            <a:r>
              <a:rPr lang="en-GB" dirty="0">
                <a:latin typeface="Arial" pitchFamily="34" charset="0"/>
                <a:cs typeface="Arial" pitchFamily="34" charset="0"/>
              </a:rPr>
              <a:t>1 </a:t>
            </a:r>
            <a:r>
              <a:rPr lang="en-GB" dirty="0" smtClean="0">
                <a:latin typeface="Arial" pitchFamily="34" charset="0"/>
                <a:cs typeface="Arial" pitchFamily="34" charset="0"/>
              </a:rPr>
              <a:t>person arrested</a:t>
            </a:r>
          </a:p>
          <a:p>
            <a:pPr algn="just"/>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Honduras: </a:t>
            </a:r>
            <a:r>
              <a:rPr lang="en-GB" dirty="0">
                <a:latin typeface="Arial" pitchFamily="34" charset="0"/>
                <a:cs typeface="Arial" pitchFamily="34" charset="0"/>
              </a:rPr>
              <a:t>5 persons </a:t>
            </a:r>
            <a:r>
              <a:rPr lang="en-GB" dirty="0" smtClean="0">
                <a:latin typeface="Arial" pitchFamily="34" charset="0"/>
                <a:cs typeface="Arial" pitchFamily="34" charset="0"/>
              </a:rPr>
              <a:t>arrested</a:t>
            </a:r>
          </a:p>
          <a:p>
            <a:pPr algn="just"/>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Panama: </a:t>
            </a:r>
            <a:r>
              <a:rPr lang="en-GB" dirty="0">
                <a:latin typeface="Arial" pitchFamily="34" charset="0"/>
                <a:cs typeface="Arial" pitchFamily="34" charset="0"/>
              </a:rPr>
              <a:t>7 persons </a:t>
            </a:r>
            <a:r>
              <a:rPr lang="en-GB" dirty="0" smtClean="0">
                <a:latin typeface="Arial" pitchFamily="34" charset="0"/>
                <a:cs typeface="Arial" pitchFamily="34" charset="0"/>
              </a:rPr>
              <a:t>arrested </a:t>
            </a:r>
          </a:p>
          <a:p>
            <a:pPr algn="just"/>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Costa Rica: </a:t>
            </a:r>
            <a:r>
              <a:rPr lang="en-GB" dirty="0">
                <a:latin typeface="Arial" pitchFamily="34" charset="0"/>
                <a:cs typeface="Arial" pitchFamily="34" charset="0"/>
              </a:rPr>
              <a:t>2 persons </a:t>
            </a:r>
            <a:r>
              <a:rPr lang="en-GB" dirty="0" smtClean="0">
                <a:latin typeface="Arial" pitchFamily="34" charset="0"/>
                <a:cs typeface="Arial" pitchFamily="34" charset="0"/>
              </a:rPr>
              <a:t>arrested</a:t>
            </a:r>
            <a:endParaRPr lang="en-GB" dirty="0" smtClean="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42918"/>
            <a:ext cx="8229600" cy="1066800"/>
          </a:xfrm>
        </p:spPr>
        <p:txBody>
          <a:bodyPr/>
          <a:lstStyle/>
          <a:p>
            <a:r>
              <a:rPr lang="en-GB" sz="3600" dirty="0" smtClean="0"/>
              <a:t>Costa Rica considers the following aspects to be essential</a:t>
            </a:r>
            <a:r>
              <a:rPr lang="en-GB" sz="3600" dirty="0" smtClean="0"/>
              <a:t>:</a:t>
            </a:r>
            <a:endParaRPr lang="en-GB" sz="3600" dirty="0"/>
          </a:p>
        </p:txBody>
      </p:sp>
      <p:sp>
        <p:nvSpPr>
          <p:cNvPr id="3" name="2 Marcador de contenido"/>
          <p:cNvSpPr>
            <a:spLocks noGrp="1"/>
          </p:cNvSpPr>
          <p:nvPr>
            <p:ph idx="1"/>
          </p:nvPr>
        </p:nvSpPr>
        <p:spPr>
          <a:xfrm>
            <a:off x="457200" y="1890732"/>
            <a:ext cx="8229600" cy="4324350"/>
          </a:xfrm>
        </p:spPr>
        <p:txBody>
          <a:bodyPr/>
          <a:lstStyle/>
          <a:p>
            <a:r>
              <a:rPr lang="en-GB" dirty="0" smtClean="0">
                <a:latin typeface="Arial" pitchFamily="34" charset="0"/>
                <a:cs typeface="Arial" pitchFamily="34" charset="0"/>
              </a:rPr>
              <a:t>To share clear, transparent and updated information about extracontinental migration flows; </a:t>
            </a:r>
          </a:p>
          <a:p>
            <a:r>
              <a:rPr lang="en-GB" dirty="0" smtClean="0">
                <a:latin typeface="Arial" pitchFamily="34" charset="0"/>
                <a:cs typeface="Arial" pitchFamily="34" charset="0"/>
              </a:rPr>
              <a:t>To continue monitoring organized criminal groups of migrant smugglers in order to continue to have an impact in combating these networks; </a:t>
            </a:r>
          </a:p>
          <a:p>
            <a:r>
              <a:rPr lang="en-GB" dirty="0" smtClean="0">
                <a:latin typeface="Arial" pitchFamily="34" charset="0"/>
                <a:cs typeface="Arial" pitchFamily="34" charset="0"/>
              </a:rPr>
              <a:t>To enable persons to migrate in an orderly, safe and visible manner;</a:t>
            </a:r>
          </a:p>
          <a:p>
            <a:r>
              <a:rPr lang="en-GB" dirty="0" smtClean="0">
                <a:latin typeface="Arial" pitchFamily="34" charset="0"/>
                <a:cs typeface="Arial" pitchFamily="34" charset="0"/>
              </a:rPr>
              <a:t>To share information about the approach regarding public health of the population.</a:t>
            </a:r>
            <a:endParaRPr lang="en-GB"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57364"/>
            <a:ext cx="8229600" cy="4324350"/>
          </a:xfrm>
        </p:spPr>
        <p:txBody>
          <a:bodyPr/>
          <a:lstStyle/>
          <a:p>
            <a:r>
              <a:rPr lang="en-GB" dirty="0" smtClean="0">
                <a:latin typeface="Arial" pitchFamily="34" charset="0"/>
                <a:cs typeface="Arial" pitchFamily="34" charset="0"/>
              </a:rPr>
              <a:t>How to achieve sustainability in assistance and inter-institutional coordination?</a:t>
            </a:r>
          </a:p>
          <a:p>
            <a:r>
              <a:rPr lang="en-GB" dirty="0" smtClean="0">
                <a:latin typeface="Arial" pitchFamily="34" charset="0"/>
                <a:cs typeface="Arial" pitchFamily="34" charset="0"/>
              </a:rPr>
              <a:t>The decision of one country significantly affects the actions of the other countries in the region.</a:t>
            </a:r>
          </a:p>
          <a:p>
            <a:r>
              <a:rPr lang="en-GB" dirty="0" smtClean="0">
                <a:latin typeface="Arial" pitchFamily="34" charset="0"/>
                <a:cs typeface="Arial" pitchFamily="34" charset="0"/>
              </a:rPr>
              <a:t>To promote an agreement to enable controlled and regular transit through the region.</a:t>
            </a:r>
          </a:p>
          <a:p>
            <a:r>
              <a:rPr lang="en-GB" dirty="0" smtClean="0">
                <a:latin typeface="Arial" pitchFamily="34" charset="0"/>
                <a:cs typeface="Arial" pitchFamily="34" charset="0"/>
              </a:rPr>
              <a:t>To promote support and cooperation from consular authorities concerning the issuance of documents for their citizens.</a:t>
            </a:r>
            <a:endParaRPr lang="en-GB" dirty="0" smtClean="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a:spLocks noGrp="1"/>
          </p:cNvSpPr>
          <p:nvPr>
            <p:ph type="title"/>
          </p:nvPr>
        </p:nvSpPr>
        <p:spPr>
          <a:xfrm>
            <a:off x="457200" y="3000375"/>
            <a:ext cx="8229600" cy="1066800"/>
          </a:xfrm>
        </p:spPr>
        <p:txBody>
          <a:bodyPr/>
          <a:lstStyle/>
          <a:p>
            <a:pPr algn="ctr" eaLnBrk="1" hangingPunct="1"/>
            <a:r>
              <a:rPr lang="en-GB" dirty="0" smtClean="0"/>
              <a:t>THANK YOU</a:t>
            </a:r>
            <a:endParaRPr lang="en-GB" dirty="0" smtClean="0"/>
          </a:p>
        </p:txBody>
      </p:sp>
      <p:pic>
        <p:nvPicPr>
          <p:cNvPr id="32771" name="3 Imagen" descr="bandera.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1857375"/>
            <a:ext cx="1928813" cy="11572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smtClean="0"/>
              <a:t>Assistance Centre</a:t>
            </a:r>
            <a:br>
              <a:rPr lang="en-GB" dirty="0" smtClean="0"/>
            </a:br>
            <a:r>
              <a:rPr lang="en-GB" dirty="0" smtClean="0"/>
              <a:t>(operates since April 23)</a:t>
            </a:r>
            <a:endParaRPr lang="en-GB" dirty="0" smtClean="0"/>
          </a:p>
        </p:txBody>
      </p:sp>
      <p:sp>
        <p:nvSpPr>
          <p:cNvPr id="3" name="2 Marcador de contenido"/>
          <p:cNvSpPr>
            <a:spLocks noGrp="1"/>
          </p:cNvSpPr>
          <p:nvPr>
            <p:ph idx="1"/>
          </p:nvPr>
        </p:nvSpPr>
        <p:spPr/>
        <p:txBody>
          <a:bodyPr/>
          <a:lstStyle/>
          <a:p>
            <a:pPr lvl="1"/>
            <a:endParaRPr lang="en-GB" sz="2800" dirty="0" smtClean="0">
              <a:solidFill>
                <a:schemeClr val="tx1"/>
              </a:solidFill>
              <a:latin typeface="Arial" pitchFamily="34" charset="0"/>
              <a:cs typeface="Arial" pitchFamily="34" charset="0"/>
            </a:endParaRPr>
          </a:p>
          <a:p>
            <a:pPr lvl="1"/>
            <a:r>
              <a:rPr lang="en-GB" sz="2800" dirty="0" smtClean="0">
                <a:solidFill>
                  <a:schemeClr val="tx1"/>
                </a:solidFill>
                <a:latin typeface="Arial" pitchFamily="34" charset="0"/>
                <a:cs typeface="Arial" pitchFamily="34" charset="0"/>
              </a:rPr>
              <a:t>Assistance has been provided to 700 persons.</a:t>
            </a:r>
          </a:p>
          <a:p>
            <a:pPr lvl="1"/>
            <a:endParaRPr lang="en-GB" sz="2800" dirty="0" smtClean="0">
              <a:solidFill>
                <a:schemeClr val="tx1"/>
              </a:solidFill>
              <a:latin typeface="Arial" pitchFamily="34" charset="0"/>
              <a:cs typeface="Arial" pitchFamily="34" charset="0"/>
            </a:endParaRPr>
          </a:p>
          <a:p>
            <a:pPr lvl="1"/>
            <a:r>
              <a:rPr lang="en-GB" sz="2800" dirty="0" smtClean="0">
                <a:solidFill>
                  <a:schemeClr val="tx1"/>
                </a:solidFill>
                <a:latin typeface="Arial" pitchFamily="34" charset="0"/>
                <a:cs typeface="Arial" pitchFamily="34" charset="0"/>
              </a:rPr>
              <a:t>Assistance is currently being provided to 167 persons:</a:t>
            </a:r>
          </a:p>
          <a:p>
            <a:pPr lvl="2"/>
            <a:r>
              <a:rPr lang="en-GB" sz="2800" dirty="0" smtClean="0">
                <a:solidFill>
                  <a:schemeClr val="tx1"/>
                </a:solidFill>
                <a:latin typeface="Arial" pitchFamily="34" charset="0"/>
                <a:cs typeface="Arial" pitchFamily="34" charset="0"/>
              </a:rPr>
              <a:t>47 men</a:t>
            </a:r>
          </a:p>
          <a:p>
            <a:pPr lvl="2"/>
            <a:r>
              <a:rPr lang="en-GB" sz="2800" dirty="0" smtClean="0">
                <a:solidFill>
                  <a:schemeClr val="tx1"/>
                </a:solidFill>
                <a:latin typeface="Arial" pitchFamily="34" charset="0"/>
                <a:cs typeface="Arial" pitchFamily="34" charset="0"/>
              </a:rPr>
              <a:t>52 women:</a:t>
            </a:r>
          </a:p>
          <a:p>
            <a:pPr lvl="3"/>
            <a:r>
              <a:rPr lang="en-GB" sz="2800" dirty="0" smtClean="0">
                <a:solidFill>
                  <a:schemeClr val="tx1"/>
                </a:solidFill>
                <a:latin typeface="Arial" pitchFamily="34" charset="0"/>
                <a:cs typeface="Arial" pitchFamily="34" charset="0"/>
              </a:rPr>
              <a:t>7 pregnant women</a:t>
            </a:r>
          </a:p>
          <a:p>
            <a:pPr lvl="2"/>
            <a:r>
              <a:rPr lang="en-GB" sz="2800" dirty="0" smtClean="0">
                <a:solidFill>
                  <a:schemeClr val="tx1"/>
                </a:solidFill>
                <a:latin typeface="Arial" pitchFamily="34" charset="0"/>
                <a:cs typeface="Arial" pitchFamily="34" charset="0"/>
              </a:rPr>
              <a:t>68 boys, girls and adolescents</a:t>
            </a:r>
            <a:endParaRPr lang="en-GB" sz="2800" dirty="0" smtClean="0">
              <a:solidFill>
                <a:schemeClr val="tx1"/>
              </a:solidFill>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smtClean="0"/>
              <a:t>CATECI Sur</a:t>
            </a:r>
            <a:br>
              <a:rPr lang="en-GB" dirty="0" smtClean="0"/>
            </a:br>
            <a:r>
              <a:rPr lang="en-GB" dirty="0" smtClean="0"/>
              <a:t>(CATEM)</a:t>
            </a:r>
            <a:endParaRPr lang="en-GB" dirty="0"/>
          </a:p>
        </p:txBody>
      </p:sp>
      <p:sp>
        <p:nvSpPr>
          <p:cNvPr id="3" name="2 Marcador de contenido"/>
          <p:cNvSpPr>
            <a:spLocks noGrp="1"/>
          </p:cNvSpPr>
          <p:nvPr>
            <p:ph idx="1"/>
          </p:nvPr>
        </p:nvSpPr>
        <p:spPr/>
        <p:txBody>
          <a:bodyPr/>
          <a:lstStyle/>
          <a:p>
            <a:endParaRPr lang="en-GB" dirty="0" smtClean="0">
              <a:latin typeface="Arial" pitchFamily="34" charset="0"/>
              <a:cs typeface="Arial" pitchFamily="34" charset="0"/>
            </a:endParaRPr>
          </a:p>
          <a:p>
            <a:r>
              <a:rPr lang="en-GB" dirty="0" smtClean="0">
                <a:latin typeface="Arial" pitchFamily="34" charset="0"/>
                <a:cs typeface="Arial" pitchFamily="34" charset="0"/>
              </a:rPr>
              <a:t>Operates since April 21.</a:t>
            </a:r>
          </a:p>
          <a:p>
            <a:pPr marL="109537" indent="0">
              <a:buNone/>
            </a:pPr>
            <a:endParaRPr lang="en-GB" dirty="0" smtClean="0">
              <a:latin typeface="Arial" pitchFamily="34" charset="0"/>
              <a:cs typeface="Arial" pitchFamily="34" charset="0"/>
            </a:endParaRPr>
          </a:p>
          <a:p>
            <a:r>
              <a:rPr lang="en-GB" dirty="0" smtClean="0">
                <a:latin typeface="Arial" pitchFamily="34" charset="0"/>
                <a:cs typeface="Arial" pitchFamily="34" charset="0"/>
              </a:rPr>
              <a:t>1,240 persons have been received, with immigration procedures completed for all of them.</a:t>
            </a:r>
            <a:endParaRPr lang="en-GB" dirty="0" smtClean="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PLANIFICACION\Pictures\FullSizeRend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4375" y="857250"/>
            <a:ext cx="7786688" cy="584041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3 Gráfico"/>
          <p:cNvGraphicFramePr>
            <a:graphicFrameLocks/>
          </p:cNvGraphicFramePr>
          <p:nvPr/>
        </p:nvGraphicFramePr>
        <p:xfrm>
          <a:off x="1143000" y="785813"/>
          <a:ext cx="7143750" cy="5500687"/>
        </p:xfrm>
        <a:graphic>
          <a:graphicData uri="http://schemas.openxmlformats.org/presentationml/2006/ole">
            <mc:AlternateContent xmlns:mc="http://schemas.openxmlformats.org/markup-compatibility/2006">
              <mc:Choice xmlns:v="urn:schemas-microsoft-com:vml" Requires="v">
                <p:oleObj spid="_x0000_s1055" r:id="rId3" imgW="7145131" imgH="5499069" progId="Excel.Sheet.8">
                  <p:embed/>
                </p:oleObj>
              </mc:Choice>
              <mc:Fallback>
                <p:oleObj r:id="rId3" imgW="7145131" imgH="5499069" progId="Excel.Sheet.8">
                  <p:embed/>
                  <p:pic>
                    <p:nvPicPr>
                      <p:cNvPr id="0" name="3 Gráfico"/>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785813"/>
                        <a:ext cx="7143750" cy="550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ángulo 1"/>
          <p:cNvSpPr/>
          <p:nvPr/>
        </p:nvSpPr>
        <p:spPr>
          <a:xfrm>
            <a:off x="2987824" y="807095"/>
            <a:ext cx="3600400" cy="461665"/>
          </a:xfrm>
          <a:prstGeom prst="rect">
            <a:avLst/>
          </a:prstGeom>
          <a:solidFill>
            <a:schemeClr val="tx1"/>
          </a:solidFill>
        </p:spPr>
        <p:txBody>
          <a:bodyPr wrap="square">
            <a:spAutoFit/>
          </a:bodyPr>
          <a:lstStyle/>
          <a:p>
            <a:pPr lvl="1"/>
            <a:r>
              <a:rPr lang="en-GB" sz="2400" b="1" dirty="0" smtClean="0">
                <a:solidFill>
                  <a:schemeClr val="bg1"/>
                </a:solidFill>
                <a:latin typeface="Times New Roman" panose="02020603050405020304" pitchFamily="18" charset="0"/>
                <a:cs typeface="Times New Roman" panose="02020603050405020304" pitchFamily="18" charset="0"/>
              </a:rPr>
              <a:t>NATIONALITIES</a:t>
            </a:r>
            <a:endParaRPr lang="es-GT" sz="2400" b="1" dirty="0">
              <a:solidFill>
                <a:schemeClr val="bg1"/>
              </a:solidFill>
            </a:endParaRPr>
          </a:p>
        </p:txBody>
      </p:sp>
      <p:sp>
        <p:nvSpPr>
          <p:cNvPr id="4" name="Rectángulo 3"/>
          <p:cNvSpPr/>
          <p:nvPr/>
        </p:nvSpPr>
        <p:spPr>
          <a:xfrm>
            <a:off x="3059832" y="836712"/>
            <a:ext cx="3600400" cy="461665"/>
          </a:xfrm>
          <a:prstGeom prst="rect">
            <a:avLst/>
          </a:prstGeom>
          <a:solidFill>
            <a:schemeClr val="tx1"/>
          </a:solidFill>
        </p:spPr>
        <p:txBody>
          <a:bodyPr wrap="square">
            <a:spAutoFit/>
          </a:bodyPr>
          <a:lstStyle/>
          <a:p>
            <a:pPr lvl="1"/>
            <a:r>
              <a:rPr lang="en-GB" sz="2400" b="1" dirty="0" smtClean="0">
                <a:solidFill>
                  <a:schemeClr val="bg1"/>
                </a:solidFill>
                <a:latin typeface="Times New Roman" panose="02020603050405020304" pitchFamily="18" charset="0"/>
                <a:cs typeface="Times New Roman" panose="02020603050405020304" pitchFamily="18" charset="0"/>
              </a:rPr>
              <a:t>NATIONALITIES</a:t>
            </a:r>
            <a:endParaRPr lang="es-GT" sz="2400" b="1" dirty="0">
              <a:solidFill>
                <a:schemeClr val="bg1"/>
              </a:solidFill>
            </a:endParaRPr>
          </a:p>
        </p:txBody>
      </p:sp>
      <p:sp>
        <p:nvSpPr>
          <p:cNvPr id="6" name="1 Título"/>
          <p:cNvSpPr>
            <a:spLocks noGrp="1"/>
          </p:cNvSpPr>
          <p:nvPr>
            <p:ph type="ctrTitle"/>
          </p:nvPr>
        </p:nvSpPr>
        <p:spPr>
          <a:xfrm>
            <a:off x="6588224" y="2708920"/>
            <a:ext cx="1656184" cy="334938"/>
          </a:xfrm>
          <a:solidFill>
            <a:srgbClr val="000000"/>
          </a:solidFill>
        </p:spPr>
        <p:txBody>
          <a:bodyPr/>
          <a:lstStyle/>
          <a:p>
            <a:pPr eaLnBrk="1" hangingPunct="1"/>
            <a:r>
              <a:rPr lang="en-GB" sz="1800" dirty="0" smtClean="0">
                <a:latin typeface="Times New Roman"/>
                <a:cs typeface="Times New Roman"/>
              </a:rPr>
              <a:t>Ivory Coast</a:t>
            </a:r>
            <a:endParaRPr lang="en-GB" sz="1800" dirty="0" smtClean="0">
              <a:latin typeface="Times New Roman"/>
              <a:cs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3 Gráfico"/>
          <p:cNvGraphicFramePr>
            <a:graphicFrameLocks/>
          </p:cNvGraphicFramePr>
          <p:nvPr/>
        </p:nvGraphicFramePr>
        <p:xfrm>
          <a:off x="1143000" y="785813"/>
          <a:ext cx="7143750" cy="5500687"/>
        </p:xfrm>
        <a:graphic>
          <a:graphicData uri="http://schemas.openxmlformats.org/presentationml/2006/ole">
            <mc:AlternateContent xmlns:mc="http://schemas.openxmlformats.org/markup-compatibility/2006">
              <mc:Choice xmlns:v="urn:schemas-microsoft-com:vml" Requires="v">
                <p:oleObj spid="_x0000_s2079" r:id="rId3" imgW="7145131" imgH="5499069" progId="Excel.Sheet.8">
                  <p:embed/>
                </p:oleObj>
              </mc:Choice>
              <mc:Fallback>
                <p:oleObj r:id="rId3" imgW="7145131" imgH="5499069" progId="Excel.Sheet.8">
                  <p:embed/>
                  <p:pic>
                    <p:nvPicPr>
                      <p:cNvPr id="0" name="3 Gráfico"/>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785813"/>
                        <a:ext cx="7143750" cy="550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ángulo 2"/>
          <p:cNvSpPr/>
          <p:nvPr/>
        </p:nvSpPr>
        <p:spPr>
          <a:xfrm>
            <a:off x="1259632" y="868650"/>
            <a:ext cx="6840760" cy="400110"/>
          </a:xfrm>
          <a:prstGeom prst="rect">
            <a:avLst/>
          </a:prstGeom>
          <a:solidFill>
            <a:schemeClr val="tx1"/>
          </a:solidFill>
        </p:spPr>
        <p:txBody>
          <a:bodyPr wrap="square">
            <a:spAutoFit/>
          </a:bodyPr>
          <a:lstStyle/>
          <a:p>
            <a:pPr lvl="1" algn="ctr"/>
            <a:r>
              <a:rPr lang="en-GB" sz="2000" b="1" dirty="0" smtClean="0">
                <a:solidFill>
                  <a:schemeClr val="bg1"/>
                </a:solidFill>
                <a:latin typeface="Times New Roman" panose="02020603050405020304" pitchFamily="18" charset="0"/>
                <a:cs typeface="Times New Roman" panose="02020603050405020304" pitchFamily="18" charset="0"/>
              </a:rPr>
              <a:t>Nationalities of Boys, Girls and Adolescents</a:t>
            </a:r>
            <a:endParaRPr lang="es-GT" sz="2000" b="1" dirty="0">
              <a:solidFill>
                <a:schemeClr val="bg1"/>
              </a:solidFill>
            </a:endParaRPr>
          </a:p>
        </p:txBody>
      </p:sp>
      <p:sp>
        <p:nvSpPr>
          <p:cNvPr id="4" name="1 Título"/>
          <p:cNvSpPr>
            <a:spLocks noGrp="1"/>
          </p:cNvSpPr>
          <p:nvPr>
            <p:ph type="ctrTitle"/>
          </p:nvPr>
        </p:nvSpPr>
        <p:spPr>
          <a:xfrm>
            <a:off x="6876256" y="2852936"/>
            <a:ext cx="1287016" cy="334938"/>
          </a:xfrm>
          <a:solidFill>
            <a:srgbClr val="000000"/>
          </a:solidFill>
        </p:spPr>
        <p:txBody>
          <a:bodyPr/>
          <a:lstStyle/>
          <a:p>
            <a:pPr eaLnBrk="1" hangingPunct="1"/>
            <a:r>
              <a:rPr lang="en-GB" sz="1600" dirty="0" smtClean="0">
                <a:latin typeface="Calibri"/>
                <a:cs typeface="Calibri"/>
              </a:rPr>
              <a:t>Ivory Coast</a:t>
            </a:r>
            <a:endParaRPr lang="en-GB" sz="1600" dirty="0" smtClean="0">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a:xfrm>
            <a:off x="457200" y="428625"/>
            <a:ext cx="8229600" cy="1066800"/>
          </a:xfrm>
        </p:spPr>
        <p:txBody>
          <a:bodyPr/>
          <a:lstStyle/>
          <a:p>
            <a:r>
              <a:rPr lang="en-GB" dirty="0" smtClean="0"/>
              <a:t>Routes Used</a:t>
            </a:r>
            <a:endParaRPr lang="en-GB" dirty="0" smtClean="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67138748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1530</TotalTime>
  <Words>1024</Words>
  <Application>Microsoft Macintosh PowerPoint</Application>
  <PresentationFormat>Presentación en pantalla (4:3)</PresentationFormat>
  <Paragraphs>127</Paragraphs>
  <Slides>38</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38</vt:i4>
      </vt:variant>
    </vt:vector>
  </HeadingPairs>
  <TitlesOfParts>
    <vt:vector size="40" baseType="lpstr">
      <vt:lpstr>Urbano</vt:lpstr>
      <vt:lpstr>Excel.Sheet.8</vt:lpstr>
      <vt:lpstr>General Office of Migration and Immigration</vt:lpstr>
      <vt:lpstr>Current Status</vt:lpstr>
      <vt:lpstr>Campo Ferial Paso Canoas</vt:lpstr>
      <vt:lpstr>Assistance Centre (operates since April 23)</vt:lpstr>
      <vt:lpstr>CATECI Sur (CATEM)</vt:lpstr>
      <vt:lpstr>Presentación de PowerPoint</vt:lpstr>
      <vt:lpstr>Ivory Coast</vt:lpstr>
      <vt:lpstr>Ivory Coast</vt:lpstr>
      <vt:lpstr>Routes Used</vt:lpstr>
      <vt:lpstr>Means of Transportation Used</vt:lpstr>
      <vt:lpstr>MAIN LANGUAGES</vt:lpstr>
      <vt:lpstr>RELIGION</vt:lpstr>
      <vt:lpstr>Push Factors</vt:lpstr>
      <vt:lpstr>DESTINATION</vt:lpstr>
      <vt:lpstr>OBJECTIVES OF THE STATE OF  COSTA RICA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ASSISTANCE FOR PREGNANT WOMEN</vt:lpstr>
      <vt:lpstr>Support to transfer donations</vt:lpstr>
      <vt:lpstr>   Agreements Reached at the XLII Ordinary Meeting of OCAM  Panama, June 2-3, 2016 </vt:lpstr>
      <vt:lpstr>-To recognize the impact of irregular migration in countries in the region as a transit corridor toward countries of destination.   - To follow up on the issue of extracontinental migration, seeking a regional response.   -To seek participation of all Member Countries and observer countries.  - To request that IOM develop a critical mapping on response mechanisms being implemented in each country, with the aim of identifying how persons enter, what documents they obtain, what procedures are applied for rejection, detention, deportation, etc.</vt:lpstr>
      <vt:lpstr>-To establish regional support mechanisms for the repatriation of extracontinental migrants from Africa, Asia and other countries entering the region in an irregular manner.  -To urge the countries of destination of irregular migrants to support the transit countries in projects for regularization, repatriation, deportation, reception and reintegration in territories in the region.   -To strengthen dialogue with South American countries in order to improve cooperation between countries.</vt:lpstr>
      <vt:lpstr>If we are to achieve regular, orderly and safe migration flows, we have to join efforts and record each case in each country.</vt:lpstr>
      <vt:lpstr>   AGREEMENTS  REGIONAL CONFERENCE ON MIGRATION (RCM)  Tegucigalpa, Honduras  June 8-9, 2016 </vt:lpstr>
      <vt:lpstr>ACTIONS AIMED AT DEVELOPING A REGIONAL PROPOSAL TO ADDRESS EXTRACONTINENTAL MIGRATION FLOWS</vt:lpstr>
      <vt:lpstr>Actions Against a Transnational Criminal Migrant Smuggling Network, June 28, 2016</vt:lpstr>
      <vt:lpstr>Investigation</vt:lpstr>
      <vt:lpstr>Investigation</vt:lpstr>
      <vt:lpstr>Costa Rica considers the following aspects to be essential:</vt:lpstr>
      <vt:lpstr>Presentación de PowerPoint</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CONATT 2015</dc:title>
  <dc:creator>lsanchezs</dc:creator>
  <cp:lastModifiedBy>Christiane Lehnhoff</cp:lastModifiedBy>
  <cp:revision>123</cp:revision>
  <dcterms:created xsi:type="dcterms:W3CDTF">2016-02-22T16:56:48Z</dcterms:created>
  <dcterms:modified xsi:type="dcterms:W3CDTF">2016-07-14T16:25:08Z</dcterms:modified>
</cp:coreProperties>
</file>