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2"/>
  </p:sldMasterIdLst>
  <p:notesMasterIdLst>
    <p:notesMasterId r:id="rId19"/>
  </p:notesMasterIdLst>
  <p:sldIdLst>
    <p:sldId id="306" r:id="rId3"/>
    <p:sldId id="320" r:id="rId4"/>
    <p:sldId id="322" r:id="rId5"/>
    <p:sldId id="262" r:id="rId6"/>
    <p:sldId id="259" r:id="rId7"/>
    <p:sldId id="260" r:id="rId8"/>
    <p:sldId id="266" r:id="rId9"/>
    <p:sldId id="267" r:id="rId10"/>
    <p:sldId id="268" r:id="rId11"/>
    <p:sldId id="264" r:id="rId12"/>
    <p:sldId id="323" r:id="rId13"/>
    <p:sldId id="263" r:id="rId14"/>
    <p:sldId id="269" r:id="rId15"/>
    <p:sldId id="317" r:id="rId16"/>
    <p:sldId id="299" r:id="rId17"/>
    <p:sldId id="286" r:id="rId18"/>
  </p:sldIdLst>
  <p:sldSz cx="9144000" cy="6858000" type="screen4x3"/>
  <p:notesSz cx="6858000" cy="91440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34EE08"/>
    <a:srgbClr val="FFFF99"/>
    <a:srgbClr val="002646"/>
    <a:srgbClr val="FFFFFF"/>
    <a:srgbClr val="381850"/>
    <a:srgbClr val="9954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image" Target="../media/image7.jpeg"/><Relationship Id="rId6" Type="http://schemas.openxmlformats.org/officeDocument/2006/relationships/image" Target="../media/image12.pn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diagrams/_rels/data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image" Target="../media/image14.jpe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image" Target="../media/image16.jpe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image" Target="../media/image7.jpeg"/><Relationship Id="rId6" Type="http://schemas.openxmlformats.org/officeDocument/2006/relationships/image" Target="../media/image12.pn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diagrams/_rels/drawing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image" Target="../media/image14.jpe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image" Target="../media/image1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#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5EF5D3-F7DB-4386-A6EE-A8718D0320AB}" type="doc">
      <dgm:prSet loTypeId="urn:microsoft.com/office/officeart/2005/8/layout/process1" loCatId="process" qsTypeId="urn:microsoft.com/office/officeart/2005/8/quickstyle/3d2" qsCatId="3D" csTypeId="urn:microsoft.com/office/officeart/2005/8/colors/colorful1#1" csCatId="colorful" phldr="1"/>
      <dgm:spPr/>
      <dgm:t>
        <a:bodyPr/>
        <a:lstStyle/>
        <a:p>
          <a:endParaRPr lang="es-ES"/>
        </a:p>
      </dgm:t>
    </dgm:pt>
    <dgm:pt modelId="{04FFCE49-743F-4C0A-B2A0-6094709CA439}">
      <dgm:prSet/>
      <dgm:spPr/>
      <dgm:t>
        <a:bodyPr/>
        <a:lstStyle/>
        <a:p>
          <a:pPr rtl="0"/>
          <a:r>
            <a:rPr lang="en-GB" noProof="0" dirty="0" smtClean="0"/>
            <a:t>In 2005, the CNCTIMTP is established:</a:t>
          </a:r>
          <a:endParaRPr lang="en-GB" noProof="0" dirty="0"/>
        </a:p>
      </dgm:t>
    </dgm:pt>
    <dgm:pt modelId="{03AD1353-715E-4C3B-807C-AD49325E0E2B}" type="parTrans" cxnId="{16A4056C-A1A4-42FB-B378-AD7776356091}">
      <dgm:prSet/>
      <dgm:spPr/>
      <dgm:t>
        <a:bodyPr/>
        <a:lstStyle/>
        <a:p>
          <a:endParaRPr lang="es-ES"/>
        </a:p>
      </dgm:t>
    </dgm:pt>
    <dgm:pt modelId="{0D358984-677F-416D-BEE6-4001720F9798}" type="sibTrans" cxnId="{16A4056C-A1A4-42FB-B378-AD7776356091}">
      <dgm:prSet/>
      <dgm:spPr/>
      <dgm:t>
        <a:bodyPr/>
        <a:lstStyle/>
        <a:p>
          <a:endParaRPr lang="es-ES" dirty="0"/>
        </a:p>
      </dgm:t>
    </dgm:pt>
    <dgm:pt modelId="{9DFBBF68-529E-412A-BD9B-78DCB021608D}">
      <dgm:prSet/>
      <dgm:spPr/>
      <dgm:t>
        <a:bodyPr/>
        <a:lstStyle/>
        <a:p>
          <a:pPr rtl="0"/>
          <a:r>
            <a:rPr lang="en-GB" noProof="0" dirty="0" smtClean="0"/>
            <a:t>To provide comprehensive assistance to victims, ensuring protection.</a:t>
          </a:r>
          <a:endParaRPr lang="en-GB" noProof="0" dirty="0"/>
        </a:p>
      </dgm:t>
    </dgm:pt>
    <dgm:pt modelId="{F59410E2-B605-4E16-827D-52E248A7D964}" type="parTrans" cxnId="{C746B4FC-6B1D-448C-AB4A-20664DABC53E}">
      <dgm:prSet/>
      <dgm:spPr/>
      <dgm:t>
        <a:bodyPr/>
        <a:lstStyle/>
        <a:p>
          <a:endParaRPr lang="es-ES"/>
        </a:p>
      </dgm:t>
    </dgm:pt>
    <dgm:pt modelId="{EDA7818A-8F27-49E8-B77D-94FC12193D37}" type="sibTrans" cxnId="{C746B4FC-6B1D-448C-AB4A-20664DABC53E}">
      <dgm:prSet/>
      <dgm:spPr/>
      <dgm:t>
        <a:bodyPr/>
        <a:lstStyle/>
        <a:p>
          <a:endParaRPr lang="es-ES" dirty="0"/>
        </a:p>
      </dgm:t>
    </dgm:pt>
    <dgm:pt modelId="{0F03F79F-5973-4B29-9FB3-6026F929E174}">
      <dgm:prSet/>
      <dgm:spPr/>
      <dgm:t>
        <a:bodyPr/>
        <a:lstStyle/>
        <a:p>
          <a:r>
            <a:rPr lang="en-GB" noProof="0" dirty="0" smtClean="0"/>
            <a:t>To prevent the impunity of criminals.</a:t>
          </a:r>
          <a:endParaRPr lang="en-GB" noProof="0" dirty="0" smtClean="0"/>
        </a:p>
      </dgm:t>
    </dgm:pt>
    <dgm:pt modelId="{A7D7FC29-667B-4C5C-8F88-7CE6328E94C4}" type="parTrans" cxnId="{51EA2337-F041-4F69-832B-D239D9D02C72}">
      <dgm:prSet/>
      <dgm:spPr/>
      <dgm:t>
        <a:bodyPr/>
        <a:lstStyle/>
        <a:p>
          <a:endParaRPr lang="es-ES"/>
        </a:p>
      </dgm:t>
    </dgm:pt>
    <dgm:pt modelId="{33A6F197-413B-4BEC-AC2E-8C0542C18240}" type="sibTrans" cxnId="{51EA2337-F041-4F69-832B-D239D9D02C72}">
      <dgm:prSet/>
      <dgm:spPr/>
      <dgm:t>
        <a:bodyPr/>
        <a:lstStyle/>
        <a:p>
          <a:endParaRPr lang="es-ES" dirty="0"/>
        </a:p>
      </dgm:t>
    </dgm:pt>
    <dgm:pt modelId="{380B3647-DE8E-41CE-8A32-98EEEAD663AF}">
      <dgm:prSet/>
      <dgm:spPr/>
      <dgm:t>
        <a:bodyPr/>
        <a:lstStyle/>
        <a:p>
          <a:r>
            <a:rPr lang="en-GB" noProof="0" dirty="0" smtClean="0"/>
            <a:t>To develop a State public policy relating to the topic and to establish specific sectorial actions.</a:t>
          </a:r>
          <a:endParaRPr lang="en-GB" noProof="0" dirty="0"/>
        </a:p>
      </dgm:t>
    </dgm:pt>
    <dgm:pt modelId="{E6EFE09B-D598-401E-AA6D-B88FF45E9996}" type="parTrans" cxnId="{A2A66149-9B63-494D-B739-4F9885118FC6}">
      <dgm:prSet/>
      <dgm:spPr/>
      <dgm:t>
        <a:bodyPr/>
        <a:lstStyle/>
        <a:p>
          <a:endParaRPr lang="es-ES"/>
        </a:p>
      </dgm:t>
    </dgm:pt>
    <dgm:pt modelId="{FA1D6233-FDCB-45C9-AA44-E14D6ADA94AC}" type="sibTrans" cxnId="{A2A66149-9B63-494D-B739-4F9885118FC6}">
      <dgm:prSet/>
      <dgm:spPr/>
      <dgm:t>
        <a:bodyPr/>
        <a:lstStyle/>
        <a:p>
          <a:endParaRPr lang="es-ES"/>
        </a:p>
      </dgm:t>
    </dgm:pt>
    <dgm:pt modelId="{4C3D521D-2693-4D4C-8008-C85C65D4CCA6}" type="pres">
      <dgm:prSet presAssocID="{CA5EF5D3-F7DB-4386-A6EE-A8718D0320A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461655C-3838-446B-B97A-AEBBF0D1879C}" type="pres">
      <dgm:prSet presAssocID="{04FFCE49-743F-4C0A-B2A0-6094709CA439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B4557C4-6B10-40B5-9428-02445746D32A}" type="pres">
      <dgm:prSet presAssocID="{0D358984-677F-416D-BEE6-4001720F9798}" presName="sibTrans" presStyleLbl="sibTrans2D1" presStyleIdx="0" presStyleCnt="3"/>
      <dgm:spPr/>
      <dgm:t>
        <a:bodyPr/>
        <a:lstStyle/>
        <a:p>
          <a:endParaRPr lang="es-ES"/>
        </a:p>
      </dgm:t>
    </dgm:pt>
    <dgm:pt modelId="{EC1CDF35-28A1-42F2-893D-5E5CA56E188F}" type="pres">
      <dgm:prSet presAssocID="{0D358984-677F-416D-BEE6-4001720F9798}" presName="connectorText" presStyleLbl="sibTrans2D1" presStyleIdx="0" presStyleCnt="3"/>
      <dgm:spPr/>
      <dgm:t>
        <a:bodyPr/>
        <a:lstStyle/>
        <a:p>
          <a:endParaRPr lang="es-ES"/>
        </a:p>
      </dgm:t>
    </dgm:pt>
    <dgm:pt modelId="{D97902E8-2C38-4D58-8B89-DF208C3999DF}" type="pres">
      <dgm:prSet presAssocID="{9DFBBF68-529E-412A-BD9B-78DCB021608D}" presName="node" presStyleLbl="node1" presStyleIdx="1" presStyleCnt="4" custLinFactNeighborX="-2457" custLinFactNeighborY="43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AD251F3-1517-42BF-A5C1-99E1EFD59318}" type="pres">
      <dgm:prSet presAssocID="{EDA7818A-8F27-49E8-B77D-94FC12193D37}" presName="sibTrans" presStyleLbl="sibTrans2D1" presStyleIdx="1" presStyleCnt="3"/>
      <dgm:spPr/>
      <dgm:t>
        <a:bodyPr/>
        <a:lstStyle/>
        <a:p>
          <a:endParaRPr lang="es-ES"/>
        </a:p>
      </dgm:t>
    </dgm:pt>
    <dgm:pt modelId="{A3634064-4050-4796-939E-515EA4FE9EFF}" type="pres">
      <dgm:prSet presAssocID="{EDA7818A-8F27-49E8-B77D-94FC12193D37}" presName="connectorText" presStyleLbl="sibTrans2D1" presStyleIdx="1" presStyleCnt="3"/>
      <dgm:spPr/>
      <dgm:t>
        <a:bodyPr/>
        <a:lstStyle/>
        <a:p>
          <a:endParaRPr lang="es-ES"/>
        </a:p>
      </dgm:t>
    </dgm:pt>
    <dgm:pt modelId="{EF23C679-513C-4135-AB0D-ABFBE29D7A77}" type="pres">
      <dgm:prSet presAssocID="{0F03F79F-5973-4B29-9FB3-6026F929E17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9A74E4D-6F6A-4A0F-8B8C-1DF28AA1ADDC}" type="pres">
      <dgm:prSet presAssocID="{33A6F197-413B-4BEC-AC2E-8C0542C18240}" presName="sibTrans" presStyleLbl="sibTrans2D1" presStyleIdx="2" presStyleCnt="3"/>
      <dgm:spPr/>
      <dgm:t>
        <a:bodyPr/>
        <a:lstStyle/>
        <a:p>
          <a:endParaRPr lang="es-ES"/>
        </a:p>
      </dgm:t>
    </dgm:pt>
    <dgm:pt modelId="{4E0A6AB0-5271-444B-B4AB-11A56D5B10A8}" type="pres">
      <dgm:prSet presAssocID="{33A6F197-413B-4BEC-AC2E-8C0542C18240}" presName="connectorText" presStyleLbl="sibTrans2D1" presStyleIdx="2" presStyleCnt="3"/>
      <dgm:spPr/>
      <dgm:t>
        <a:bodyPr/>
        <a:lstStyle/>
        <a:p>
          <a:endParaRPr lang="es-ES"/>
        </a:p>
      </dgm:t>
    </dgm:pt>
    <dgm:pt modelId="{8260F621-DBA4-49F8-9144-F4C8E20607A0}" type="pres">
      <dgm:prSet presAssocID="{380B3647-DE8E-41CE-8A32-98EEEAD663A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5624019-FC66-4618-A964-A32AF7A93A1F}" type="presOf" srcId="{0F03F79F-5973-4B29-9FB3-6026F929E174}" destId="{EF23C679-513C-4135-AB0D-ABFBE29D7A77}" srcOrd="0" destOrd="0" presId="urn:microsoft.com/office/officeart/2005/8/layout/process1"/>
    <dgm:cxn modelId="{21CA4194-2608-46FF-B656-4C11EB13F936}" type="presOf" srcId="{33A6F197-413B-4BEC-AC2E-8C0542C18240}" destId="{A9A74E4D-6F6A-4A0F-8B8C-1DF28AA1ADDC}" srcOrd="0" destOrd="0" presId="urn:microsoft.com/office/officeart/2005/8/layout/process1"/>
    <dgm:cxn modelId="{8BC480A2-FAA2-44CC-808E-7CCA1820BA69}" type="presOf" srcId="{0D358984-677F-416D-BEE6-4001720F9798}" destId="{1B4557C4-6B10-40B5-9428-02445746D32A}" srcOrd="0" destOrd="0" presId="urn:microsoft.com/office/officeart/2005/8/layout/process1"/>
    <dgm:cxn modelId="{51EA2337-F041-4F69-832B-D239D9D02C72}" srcId="{CA5EF5D3-F7DB-4386-A6EE-A8718D0320AB}" destId="{0F03F79F-5973-4B29-9FB3-6026F929E174}" srcOrd="2" destOrd="0" parTransId="{A7D7FC29-667B-4C5C-8F88-7CE6328E94C4}" sibTransId="{33A6F197-413B-4BEC-AC2E-8C0542C18240}"/>
    <dgm:cxn modelId="{16A4056C-A1A4-42FB-B378-AD7776356091}" srcId="{CA5EF5D3-F7DB-4386-A6EE-A8718D0320AB}" destId="{04FFCE49-743F-4C0A-B2A0-6094709CA439}" srcOrd="0" destOrd="0" parTransId="{03AD1353-715E-4C3B-807C-AD49325E0E2B}" sibTransId="{0D358984-677F-416D-BEE6-4001720F9798}"/>
    <dgm:cxn modelId="{A2A66149-9B63-494D-B739-4F9885118FC6}" srcId="{CA5EF5D3-F7DB-4386-A6EE-A8718D0320AB}" destId="{380B3647-DE8E-41CE-8A32-98EEEAD663AF}" srcOrd="3" destOrd="0" parTransId="{E6EFE09B-D598-401E-AA6D-B88FF45E9996}" sibTransId="{FA1D6233-FDCB-45C9-AA44-E14D6ADA94AC}"/>
    <dgm:cxn modelId="{5447EC40-8254-4510-8CD3-C3DE533BB555}" type="presOf" srcId="{EDA7818A-8F27-49E8-B77D-94FC12193D37}" destId="{A3634064-4050-4796-939E-515EA4FE9EFF}" srcOrd="1" destOrd="0" presId="urn:microsoft.com/office/officeart/2005/8/layout/process1"/>
    <dgm:cxn modelId="{026D5094-4AF0-4A28-918E-7B09DB657E00}" type="presOf" srcId="{33A6F197-413B-4BEC-AC2E-8C0542C18240}" destId="{4E0A6AB0-5271-444B-B4AB-11A56D5B10A8}" srcOrd="1" destOrd="0" presId="urn:microsoft.com/office/officeart/2005/8/layout/process1"/>
    <dgm:cxn modelId="{84D39C9F-7721-43EF-A63B-FDCCD53E3B59}" type="presOf" srcId="{0D358984-677F-416D-BEE6-4001720F9798}" destId="{EC1CDF35-28A1-42F2-893D-5E5CA56E188F}" srcOrd="1" destOrd="0" presId="urn:microsoft.com/office/officeart/2005/8/layout/process1"/>
    <dgm:cxn modelId="{96A48DF8-8218-47BB-97F6-773E54BFFDB6}" type="presOf" srcId="{CA5EF5D3-F7DB-4386-A6EE-A8718D0320AB}" destId="{4C3D521D-2693-4D4C-8008-C85C65D4CCA6}" srcOrd="0" destOrd="0" presId="urn:microsoft.com/office/officeart/2005/8/layout/process1"/>
    <dgm:cxn modelId="{0D4A7B79-E8F3-4604-96C7-D9DE029F1FCD}" type="presOf" srcId="{04FFCE49-743F-4C0A-B2A0-6094709CA439}" destId="{C461655C-3838-446B-B97A-AEBBF0D1879C}" srcOrd="0" destOrd="0" presId="urn:microsoft.com/office/officeart/2005/8/layout/process1"/>
    <dgm:cxn modelId="{0D7DEF6D-20F4-4D15-887F-8CED440977D2}" type="presOf" srcId="{380B3647-DE8E-41CE-8A32-98EEEAD663AF}" destId="{8260F621-DBA4-49F8-9144-F4C8E20607A0}" srcOrd="0" destOrd="0" presId="urn:microsoft.com/office/officeart/2005/8/layout/process1"/>
    <dgm:cxn modelId="{A2C638B1-FE7A-4ED4-B3A1-F12CEF092005}" type="presOf" srcId="{EDA7818A-8F27-49E8-B77D-94FC12193D37}" destId="{2AD251F3-1517-42BF-A5C1-99E1EFD59318}" srcOrd="0" destOrd="0" presId="urn:microsoft.com/office/officeart/2005/8/layout/process1"/>
    <dgm:cxn modelId="{8DCE9070-3E64-4F26-ADB7-E3421539804F}" type="presOf" srcId="{9DFBBF68-529E-412A-BD9B-78DCB021608D}" destId="{D97902E8-2C38-4D58-8B89-DF208C3999DF}" srcOrd="0" destOrd="0" presId="urn:microsoft.com/office/officeart/2005/8/layout/process1"/>
    <dgm:cxn modelId="{C746B4FC-6B1D-448C-AB4A-20664DABC53E}" srcId="{CA5EF5D3-F7DB-4386-A6EE-A8718D0320AB}" destId="{9DFBBF68-529E-412A-BD9B-78DCB021608D}" srcOrd="1" destOrd="0" parTransId="{F59410E2-B605-4E16-827D-52E248A7D964}" sibTransId="{EDA7818A-8F27-49E8-B77D-94FC12193D37}"/>
    <dgm:cxn modelId="{01F7ACB7-7B66-4DC0-AED9-452D8D82CA40}" type="presParOf" srcId="{4C3D521D-2693-4D4C-8008-C85C65D4CCA6}" destId="{C461655C-3838-446B-B97A-AEBBF0D1879C}" srcOrd="0" destOrd="0" presId="urn:microsoft.com/office/officeart/2005/8/layout/process1"/>
    <dgm:cxn modelId="{C376D11E-B83E-4D6D-8331-CF35C6B1B278}" type="presParOf" srcId="{4C3D521D-2693-4D4C-8008-C85C65D4CCA6}" destId="{1B4557C4-6B10-40B5-9428-02445746D32A}" srcOrd="1" destOrd="0" presId="urn:microsoft.com/office/officeart/2005/8/layout/process1"/>
    <dgm:cxn modelId="{80D30845-067C-4CA3-AC24-AC2FA046F440}" type="presParOf" srcId="{1B4557C4-6B10-40B5-9428-02445746D32A}" destId="{EC1CDF35-28A1-42F2-893D-5E5CA56E188F}" srcOrd="0" destOrd="0" presId="urn:microsoft.com/office/officeart/2005/8/layout/process1"/>
    <dgm:cxn modelId="{6AED8D4D-CD05-4AA6-8216-34C0DBA410E6}" type="presParOf" srcId="{4C3D521D-2693-4D4C-8008-C85C65D4CCA6}" destId="{D97902E8-2C38-4D58-8B89-DF208C3999DF}" srcOrd="2" destOrd="0" presId="urn:microsoft.com/office/officeart/2005/8/layout/process1"/>
    <dgm:cxn modelId="{419194A0-591C-4BEC-9B7C-57429F0729FB}" type="presParOf" srcId="{4C3D521D-2693-4D4C-8008-C85C65D4CCA6}" destId="{2AD251F3-1517-42BF-A5C1-99E1EFD59318}" srcOrd="3" destOrd="0" presId="urn:microsoft.com/office/officeart/2005/8/layout/process1"/>
    <dgm:cxn modelId="{5398A72D-6F3E-4CF3-A364-3A6815A3C279}" type="presParOf" srcId="{2AD251F3-1517-42BF-A5C1-99E1EFD59318}" destId="{A3634064-4050-4796-939E-515EA4FE9EFF}" srcOrd="0" destOrd="0" presId="urn:microsoft.com/office/officeart/2005/8/layout/process1"/>
    <dgm:cxn modelId="{4B984CAA-C758-4152-B863-9397DC7E78B6}" type="presParOf" srcId="{4C3D521D-2693-4D4C-8008-C85C65D4CCA6}" destId="{EF23C679-513C-4135-AB0D-ABFBE29D7A77}" srcOrd="4" destOrd="0" presId="urn:microsoft.com/office/officeart/2005/8/layout/process1"/>
    <dgm:cxn modelId="{A822978D-0E36-4C4C-8FB5-89297B7682A9}" type="presParOf" srcId="{4C3D521D-2693-4D4C-8008-C85C65D4CCA6}" destId="{A9A74E4D-6F6A-4A0F-8B8C-1DF28AA1ADDC}" srcOrd="5" destOrd="0" presId="urn:microsoft.com/office/officeart/2005/8/layout/process1"/>
    <dgm:cxn modelId="{1E8A532F-F2A7-43D2-8C7D-3DA993843FF0}" type="presParOf" srcId="{A9A74E4D-6F6A-4A0F-8B8C-1DF28AA1ADDC}" destId="{4E0A6AB0-5271-444B-B4AB-11A56D5B10A8}" srcOrd="0" destOrd="0" presId="urn:microsoft.com/office/officeart/2005/8/layout/process1"/>
    <dgm:cxn modelId="{4179C9AE-5796-4E00-9915-9345B49362AD}" type="presParOf" srcId="{4C3D521D-2693-4D4C-8008-C85C65D4CCA6}" destId="{8260F621-DBA4-49F8-9144-F4C8E20607A0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CAA95DD-3CBE-46F0-A0FE-A3E590482C66}" type="doc">
      <dgm:prSet loTypeId="urn:microsoft.com/office/officeart/2005/8/layout/radial5" loCatId="cycle" qsTypeId="urn:microsoft.com/office/officeart/2005/8/quickstyle/3d2" qsCatId="3D" csTypeId="urn:microsoft.com/office/officeart/2005/8/colors/colorful1#2" csCatId="colorful" phldr="1"/>
      <dgm:spPr/>
      <dgm:t>
        <a:bodyPr/>
        <a:lstStyle/>
        <a:p>
          <a:endParaRPr lang="es-ES"/>
        </a:p>
      </dgm:t>
    </dgm:pt>
    <dgm:pt modelId="{58BBD4DD-149C-44A1-B8E3-4BD430A97A3F}">
      <dgm:prSet/>
      <dgm:spPr/>
      <dgm:t>
        <a:bodyPr/>
        <a:lstStyle/>
        <a:p>
          <a:pPr rtl="0"/>
          <a:r>
            <a:rPr lang="en-GB" noProof="0" dirty="0" smtClean="0"/>
            <a:t>CNCTIMTP</a:t>
          </a:r>
          <a:endParaRPr lang="en-GB" noProof="0" dirty="0"/>
        </a:p>
      </dgm:t>
    </dgm:pt>
    <dgm:pt modelId="{644B3C05-66B0-4319-8315-C82E65092B8D}" type="parTrans" cxnId="{90A56508-08AE-4457-88EB-3B71F5E0509D}">
      <dgm:prSet/>
      <dgm:spPr/>
      <dgm:t>
        <a:bodyPr/>
        <a:lstStyle/>
        <a:p>
          <a:endParaRPr lang="es-ES"/>
        </a:p>
      </dgm:t>
    </dgm:pt>
    <dgm:pt modelId="{8EFA71EA-D382-4B3A-A17B-B11E1F4CF1E4}" type="sibTrans" cxnId="{90A56508-08AE-4457-88EB-3B71F5E0509D}">
      <dgm:prSet/>
      <dgm:spPr/>
      <dgm:t>
        <a:bodyPr/>
        <a:lstStyle/>
        <a:p>
          <a:endParaRPr lang="es-ES"/>
        </a:p>
      </dgm:t>
    </dgm:pt>
    <dgm:pt modelId="{22941FAD-8595-4DE7-BB39-6449EFA1CD40}">
      <dgm:prSet/>
      <dgm:spPr/>
      <dgm:t>
        <a:bodyPr/>
        <a:lstStyle/>
        <a:p>
          <a:pPr rtl="0"/>
          <a:r>
            <a:rPr lang="en-GB" noProof="0" dirty="0" smtClean="0"/>
            <a:t>1. Prevention</a:t>
          </a:r>
          <a:endParaRPr lang="en-GB" noProof="0" dirty="0"/>
        </a:p>
      </dgm:t>
    </dgm:pt>
    <dgm:pt modelId="{CDB8270F-8B14-4FD4-9E58-1441DC8F6550}" type="parTrans" cxnId="{5588AC62-F835-4D6C-98C6-31332BAF83F6}">
      <dgm:prSet/>
      <dgm:spPr/>
      <dgm:t>
        <a:bodyPr/>
        <a:lstStyle/>
        <a:p>
          <a:endParaRPr lang="es-ES" dirty="0"/>
        </a:p>
      </dgm:t>
    </dgm:pt>
    <dgm:pt modelId="{354875B4-E7D4-4C7E-BA0A-1BA0C1746E60}" type="sibTrans" cxnId="{5588AC62-F835-4D6C-98C6-31332BAF83F6}">
      <dgm:prSet/>
      <dgm:spPr/>
      <dgm:t>
        <a:bodyPr/>
        <a:lstStyle/>
        <a:p>
          <a:endParaRPr lang="es-ES"/>
        </a:p>
      </dgm:t>
    </dgm:pt>
    <dgm:pt modelId="{E6FA96E6-EC8B-4FD2-8BC6-EA9CCFA6FD5F}">
      <dgm:prSet/>
      <dgm:spPr/>
      <dgm:t>
        <a:bodyPr/>
        <a:lstStyle/>
        <a:p>
          <a:pPr rtl="0"/>
          <a:r>
            <a:rPr lang="en-GB" noProof="0" dirty="0" smtClean="0"/>
            <a:t>2. Assistance to victims</a:t>
          </a:r>
          <a:endParaRPr lang="en-GB" noProof="0" dirty="0"/>
        </a:p>
      </dgm:t>
    </dgm:pt>
    <dgm:pt modelId="{66AC45FF-58B8-401E-AA01-09DC5096C4C7}" type="parTrans" cxnId="{4B0D5BD0-42A7-4C02-8003-EDA98E2F3DD0}">
      <dgm:prSet/>
      <dgm:spPr/>
      <dgm:t>
        <a:bodyPr/>
        <a:lstStyle/>
        <a:p>
          <a:endParaRPr lang="es-ES" dirty="0"/>
        </a:p>
      </dgm:t>
    </dgm:pt>
    <dgm:pt modelId="{392133A3-AC3C-497A-A93C-2A127D39D887}" type="sibTrans" cxnId="{4B0D5BD0-42A7-4C02-8003-EDA98E2F3DD0}">
      <dgm:prSet/>
      <dgm:spPr/>
      <dgm:t>
        <a:bodyPr/>
        <a:lstStyle/>
        <a:p>
          <a:endParaRPr lang="es-ES"/>
        </a:p>
      </dgm:t>
    </dgm:pt>
    <dgm:pt modelId="{03E5E7F4-D5D6-4B8D-A552-C5851D109960}">
      <dgm:prSet/>
      <dgm:spPr/>
      <dgm:t>
        <a:bodyPr/>
        <a:lstStyle/>
        <a:p>
          <a:pPr rtl="0"/>
          <a:r>
            <a:rPr lang="en-GB" noProof="0" dirty="0" smtClean="0"/>
            <a:t>3.  Justice administration</a:t>
          </a:r>
          <a:endParaRPr lang="en-GB" noProof="0" dirty="0"/>
        </a:p>
      </dgm:t>
    </dgm:pt>
    <dgm:pt modelId="{C1CFF6CB-5C8B-41E1-8AE2-2CC8F7E1EC55}" type="parTrans" cxnId="{E56E9575-E709-4248-BF7B-8E45260895F4}">
      <dgm:prSet/>
      <dgm:spPr/>
      <dgm:t>
        <a:bodyPr/>
        <a:lstStyle/>
        <a:p>
          <a:endParaRPr lang="es-ES" dirty="0"/>
        </a:p>
      </dgm:t>
    </dgm:pt>
    <dgm:pt modelId="{9182A50F-2A26-41F1-9448-43D639CEAFDD}" type="sibTrans" cxnId="{E56E9575-E709-4248-BF7B-8E45260895F4}">
      <dgm:prSet/>
      <dgm:spPr/>
      <dgm:t>
        <a:bodyPr/>
        <a:lstStyle/>
        <a:p>
          <a:endParaRPr lang="es-ES"/>
        </a:p>
      </dgm:t>
    </dgm:pt>
    <dgm:pt modelId="{ADACFD7A-0CB2-4863-A3C5-77931F57747F}">
      <dgm:prSet/>
      <dgm:spPr/>
      <dgm:t>
        <a:bodyPr/>
        <a:lstStyle/>
        <a:p>
          <a:pPr rtl="0"/>
          <a:r>
            <a:rPr lang="en-GB" noProof="0" dirty="0" smtClean="0"/>
            <a:t>4.  Information, analysis, and investigation</a:t>
          </a:r>
          <a:endParaRPr lang="en-GB" noProof="0" dirty="0"/>
        </a:p>
      </dgm:t>
    </dgm:pt>
    <dgm:pt modelId="{A01B0AAA-20DA-4ACC-85E8-1465EA8C54D2}" type="parTrans" cxnId="{F0165575-AACA-4F63-8CBA-5596CC1396E5}">
      <dgm:prSet/>
      <dgm:spPr/>
      <dgm:t>
        <a:bodyPr/>
        <a:lstStyle/>
        <a:p>
          <a:endParaRPr lang="es-ES" dirty="0"/>
        </a:p>
      </dgm:t>
    </dgm:pt>
    <dgm:pt modelId="{320C9E72-41B6-4103-9B1F-A94BDCB4AE2D}" type="sibTrans" cxnId="{F0165575-AACA-4F63-8CBA-5596CC1396E5}">
      <dgm:prSet/>
      <dgm:spPr/>
      <dgm:t>
        <a:bodyPr/>
        <a:lstStyle/>
        <a:p>
          <a:endParaRPr lang="es-ES"/>
        </a:p>
      </dgm:t>
    </dgm:pt>
    <dgm:pt modelId="{2632BDE6-BD47-4E85-9439-E2C2EE3485A3}">
      <dgm:prSet/>
      <dgm:spPr/>
      <dgm:t>
        <a:bodyPr/>
        <a:lstStyle/>
        <a:p>
          <a:pPr rtl="0"/>
          <a:endParaRPr lang="es-ES" dirty="0"/>
        </a:p>
      </dgm:t>
    </dgm:pt>
    <dgm:pt modelId="{00823C37-D31D-404A-A608-1B3C77A5CDD0}" type="parTrans" cxnId="{76E99733-CB76-4D3F-80FE-1BE27C2E47E4}">
      <dgm:prSet/>
      <dgm:spPr/>
      <dgm:t>
        <a:bodyPr/>
        <a:lstStyle/>
        <a:p>
          <a:endParaRPr lang="es-ES"/>
        </a:p>
      </dgm:t>
    </dgm:pt>
    <dgm:pt modelId="{19EA908A-EDF1-4E62-9526-63BD5E7268D6}" type="sibTrans" cxnId="{76E99733-CB76-4D3F-80FE-1BE27C2E47E4}">
      <dgm:prSet/>
      <dgm:spPr/>
      <dgm:t>
        <a:bodyPr/>
        <a:lstStyle/>
        <a:p>
          <a:endParaRPr lang="es-ES"/>
        </a:p>
      </dgm:t>
    </dgm:pt>
    <dgm:pt modelId="{9C5F893C-465D-4704-B33D-E64845845FCC}">
      <dgm:prSet/>
      <dgm:spPr/>
      <dgm:t>
        <a:bodyPr/>
        <a:lstStyle/>
        <a:p>
          <a:pPr rtl="0"/>
          <a:endParaRPr lang="es-MX" dirty="0"/>
        </a:p>
      </dgm:t>
    </dgm:pt>
    <dgm:pt modelId="{8529E64A-5BC9-4E13-BD2D-AA820F116979}" type="parTrans" cxnId="{F80F1BC1-B92B-479C-981E-C4C8DE46846E}">
      <dgm:prSet/>
      <dgm:spPr/>
      <dgm:t>
        <a:bodyPr/>
        <a:lstStyle/>
        <a:p>
          <a:endParaRPr lang="es-ES"/>
        </a:p>
      </dgm:t>
    </dgm:pt>
    <dgm:pt modelId="{0A59F34C-F97A-4AD5-B1B4-23B57AAB92FD}" type="sibTrans" cxnId="{F80F1BC1-B92B-479C-981E-C4C8DE46846E}">
      <dgm:prSet/>
      <dgm:spPr/>
      <dgm:t>
        <a:bodyPr/>
        <a:lstStyle/>
        <a:p>
          <a:endParaRPr lang="es-ES"/>
        </a:p>
      </dgm:t>
    </dgm:pt>
    <dgm:pt modelId="{F6462C54-5E6D-4943-AA09-52E85A44685C}">
      <dgm:prSet/>
      <dgm:spPr/>
      <dgm:t>
        <a:bodyPr/>
        <a:lstStyle/>
        <a:p>
          <a:endParaRPr lang="es-ES"/>
        </a:p>
      </dgm:t>
    </dgm:pt>
    <dgm:pt modelId="{D23CC2FC-6003-4118-976A-9C34B246F282}" type="parTrans" cxnId="{EF01603D-01E0-4840-8B13-E67911F35CB0}">
      <dgm:prSet/>
      <dgm:spPr/>
      <dgm:t>
        <a:bodyPr/>
        <a:lstStyle/>
        <a:p>
          <a:endParaRPr lang="es-ES"/>
        </a:p>
      </dgm:t>
    </dgm:pt>
    <dgm:pt modelId="{B6B88441-D96F-4D01-A700-0292A36F44EF}" type="sibTrans" cxnId="{EF01603D-01E0-4840-8B13-E67911F35CB0}">
      <dgm:prSet/>
      <dgm:spPr/>
      <dgm:t>
        <a:bodyPr/>
        <a:lstStyle/>
        <a:p>
          <a:endParaRPr lang="es-ES"/>
        </a:p>
      </dgm:t>
    </dgm:pt>
    <dgm:pt modelId="{4EA63A1B-3DD3-4802-8720-C6FAEC553673}" type="pres">
      <dgm:prSet presAssocID="{4CAA95DD-3CBE-46F0-A0FE-A3E590482C66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E8AF474E-E128-4268-B337-5E33C6510D6E}" type="pres">
      <dgm:prSet presAssocID="{58BBD4DD-149C-44A1-B8E3-4BD430A97A3F}" presName="centerShape" presStyleLbl="node0" presStyleIdx="0" presStyleCnt="1"/>
      <dgm:spPr/>
      <dgm:t>
        <a:bodyPr/>
        <a:lstStyle/>
        <a:p>
          <a:endParaRPr lang="es-ES"/>
        </a:p>
      </dgm:t>
    </dgm:pt>
    <dgm:pt modelId="{4AB53EA1-88E8-4838-8B90-825AAC6EDE98}" type="pres">
      <dgm:prSet presAssocID="{CDB8270F-8B14-4FD4-9E58-1441DC8F6550}" presName="parTrans" presStyleLbl="sibTrans2D1" presStyleIdx="0" presStyleCnt="4"/>
      <dgm:spPr/>
      <dgm:t>
        <a:bodyPr/>
        <a:lstStyle/>
        <a:p>
          <a:endParaRPr lang="es-ES"/>
        </a:p>
      </dgm:t>
    </dgm:pt>
    <dgm:pt modelId="{234BC357-5DE6-47C3-9407-CA12EF9DA9C7}" type="pres">
      <dgm:prSet presAssocID="{CDB8270F-8B14-4FD4-9E58-1441DC8F6550}" presName="connectorText" presStyleLbl="sibTrans2D1" presStyleIdx="0" presStyleCnt="4"/>
      <dgm:spPr/>
      <dgm:t>
        <a:bodyPr/>
        <a:lstStyle/>
        <a:p>
          <a:endParaRPr lang="es-ES"/>
        </a:p>
      </dgm:t>
    </dgm:pt>
    <dgm:pt modelId="{6B53C046-E31B-459E-B01A-517067992B57}" type="pres">
      <dgm:prSet presAssocID="{22941FAD-8595-4DE7-BB39-6449EFA1CD40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CD8F479-3810-43A5-8AB1-BEA54B80C225}" type="pres">
      <dgm:prSet presAssocID="{66AC45FF-58B8-401E-AA01-09DC5096C4C7}" presName="parTrans" presStyleLbl="sibTrans2D1" presStyleIdx="1" presStyleCnt="4"/>
      <dgm:spPr/>
      <dgm:t>
        <a:bodyPr/>
        <a:lstStyle/>
        <a:p>
          <a:endParaRPr lang="es-ES"/>
        </a:p>
      </dgm:t>
    </dgm:pt>
    <dgm:pt modelId="{DBA166F7-F6CE-4082-8C38-F631D7285AC4}" type="pres">
      <dgm:prSet presAssocID="{66AC45FF-58B8-401E-AA01-09DC5096C4C7}" presName="connectorText" presStyleLbl="sibTrans2D1" presStyleIdx="1" presStyleCnt="4"/>
      <dgm:spPr/>
      <dgm:t>
        <a:bodyPr/>
        <a:lstStyle/>
        <a:p>
          <a:endParaRPr lang="es-ES"/>
        </a:p>
      </dgm:t>
    </dgm:pt>
    <dgm:pt modelId="{1A608D6D-4EB3-4CAA-9BFF-7DEA95B815FA}" type="pres">
      <dgm:prSet presAssocID="{E6FA96E6-EC8B-4FD2-8BC6-EA9CCFA6FD5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A76B84F-5C9E-4A6C-9D81-E98A4469CA0D}" type="pres">
      <dgm:prSet presAssocID="{C1CFF6CB-5C8B-41E1-8AE2-2CC8F7E1EC55}" presName="parTrans" presStyleLbl="sibTrans2D1" presStyleIdx="2" presStyleCnt="4"/>
      <dgm:spPr/>
      <dgm:t>
        <a:bodyPr/>
        <a:lstStyle/>
        <a:p>
          <a:endParaRPr lang="es-ES"/>
        </a:p>
      </dgm:t>
    </dgm:pt>
    <dgm:pt modelId="{B8FE3761-92CD-4EFE-BB99-FD85452672E1}" type="pres">
      <dgm:prSet presAssocID="{C1CFF6CB-5C8B-41E1-8AE2-2CC8F7E1EC55}" presName="connectorText" presStyleLbl="sibTrans2D1" presStyleIdx="2" presStyleCnt="4"/>
      <dgm:spPr/>
      <dgm:t>
        <a:bodyPr/>
        <a:lstStyle/>
        <a:p>
          <a:endParaRPr lang="es-ES"/>
        </a:p>
      </dgm:t>
    </dgm:pt>
    <dgm:pt modelId="{BBBC5EC8-AA54-48E5-B86D-0C459F542879}" type="pres">
      <dgm:prSet presAssocID="{03E5E7F4-D5D6-4B8D-A552-C5851D109960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8623618-1220-4345-866A-22236F24BE86}" type="pres">
      <dgm:prSet presAssocID="{A01B0AAA-20DA-4ACC-85E8-1465EA8C54D2}" presName="parTrans" presStyleLbl="sibTrans2D1" presStyleIdx="3" presStyleCnt="4"/>
      <dgm:spPr/>
      <dgm:t>
        <a:bodyPr/>
        <a:lstStyle/>
        <a:p>
          <a:endParaRPr lang="es-ES"/>
        </a:p>
      </dgm:t>
    </dgm:pt>
    <dgm:pt modelId="{CF0EE958-CD63-4AD3-9D58-528FFDCCCC7D}" type="pres">
      <dgm:prSet presAssocID="{A01B0AAA-20DA-4ACC-85E8-1465EA8C54D2}" presName="connectorText" presStyleLbl="sibTrans2D1" presStyleIdx="3" presStyleCnt="4"/>
      <dgm:spPr/>
      <dgm:t>
        <a:bodyPr/>
        <a:lstStyle/>
        <a:p>
          <a:endParaRPr lang="es-ES"/>
        </a:p>
      </dgm:t>
    </dgm:pt>
    <dgm:pt modelId="{0E3BD9BA-A0AF-4245-B8B1-311DE24F23B5}" type="pres">
      <dgm:prSet presAssocID="{ADACFD7A-0CB2-4863-A3C5-77931F57747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46B07358-5FF6-496D-AD1F-D46C7A85EEE9}" type="presOf" srcId="{03E5E7F4-D5D6-4B8D-A552-C5851D109960}" destId="{BBBC5EC8-AA54-48E5-B86D-0C459F542879}" srcOrd="0" destOrd="0" presId="urn:microsoft.com/office/officeart/2005/8/layout/radial5"/>
    <dgm:cxn modelId="{90A56508-08AE-4457-88EB-3B71F5E0509D}" srcId="{4CAA95DD-3CBE-46F0-A0FE-A3E590482C66}" destId="{58BBD4DD-149C-44A1-B8E3-4BD430A97A3F}" srcOrd="0" destOrd="0" parTransId="{644B3C05-66B0-4319-8315-C82E65092B8D}" sibTransId="{8EFA71EA-D382-4B3A-A17B-B11E1F4CF1E4}"/>
    <dgm:cxn modelId="{153BFCE0-6918-401E-A79F-804774E3A760}" type="presOf" srcId="{66AC45FF-58B8-401E-AA01-09DC5096C4C7}" destId="{DBA166F7-F6CE-4082-8C38-F631D7285AC4}" srcOrd="1" destOrd="0" presId="urn:microsoft.com/office/officeart/2005/8/layout/radial5"/>
    <dgm:cxn modelId="{5588AC62-F835-4D6C-98C6-31332BAF83F6}" srcId="{58BBD4DD-149C-44A1-B8E3-4BD430A97A3F}" destId="{22941FAD-8595-4DE7-BB39-6449EFA1CD40}" srcOrd="0" destOrd="0" parTransId="{CDB8270F-8B14-4FD4-9E58-1441DC8F6550}" sibTransId="{354875B4-E7D4-4C7E-BA0A-1BA0C1746E60}"/>
    <dgm:cxn modelId="{F0165575-AACA-4F63-8CBA-5596CC1396E5}" srcId="{58BBD4DD-149C-44A1-B8E3-4BD430A97A3F}" destId="{ADACFD7A-0CB2-4863-A3C5-77931F57747F}" srcOrd="3" destOrd="0" parTransId="{A01B0AAA-20DA-4ACC-85E8-1465EA8C54D2}" sibTransId="{320C9E72-41B6-4103-9B1F-A94BDCB4AE2D}"/>
    <dgm:cxn modelId="{E56E9575-E709-4248-BF7B-8E45260895F4}" srcId="{58BBD4DD-149C-44A1-B8E3-4BD430A97A3F}" destId="{03E5E7F4-D5D6-4B8D-A552-C5851D109960}" srcOrd="2" destOrd="0" parTransId="{C1CFF6CB-5C8B-41E1-8AE2-2CC8F7E1EC55}" sibTransId="{9182A50F-2A26-41F1-9448-43D639CEAFDD}"/>
    <dgm:cxn modelId="{2509A966-DC50-4463-97F8-6FBDE92AF91D}" type="presOf" srcId="{A01B0AAA-20DA-4ACC-85E8-1465EA8C54D2}" destId="{C8623618-1220-4345-866A-22236F24BE86}" srcOrd="0" destOrd="0" presId="urn:microsoft.com/office/officeart/2005/8/layout/radial5"/>
    <dgm:cxn modelId="{2A3080CE-64A2-45DE-A7B2-1B6F44FB4EDF}" type="presOf" srcId="{E6FA96E6-EC8B-4FD2-8BC6-EA9CCFA6FD5F}" destId="{1A608D6D-4EB3-4CAA-9BFF-7DEA95B815FA}" srcOrd="0" destOrd="0" presId="urn:microsoft.com/office/officeart/2005/8/layout/radial5"/>
    <dgm:cxn modelId="{F80F1BC1-B92B-479C-981E-C4C8DE46846E}" srcId="{4CAA95DD-3CBE-46F0-A0FE-A3E590482C66}" destId="{9C5F893C-465D-4704-B33D-E64845845FCC}" srcOrd="2" destOrd="0" parTransId="{8529E64A-5BC9-4E13-BD2D-AA820F116979}" sibTransId="{0A59F34C-F97A-4AD5-B1B4-23B57AAB92FD}"/>
    <dgm:cxn modelId="{857AF896-06CC-41D7-BE2C-1007CAD59472}" type="presOf" srcId="{66AC45FF-58B8-401E-AA01-09DC5096C4C7}" destId="{6CD8F479-3810-43A5-8AB1-BEA54B80C225}" srcOrd="0" destOrd="0" presId="urn:microsoft.com/office/officeart/2005/8/layout/radial5"/>
    <dgm:cxn modelId="{EF01603D-01E0-4840-8B13-E67911F35CB0}" srcId="{4CAA95DD-3CBE-46F0-A0FE-A3E590482C66}" destId="{F6462C54-5E6D-4943-AA09-52E85A44685C}" srcOrd="3" destOrd="0" parTransId="{D23CC2FC-6003-4118-976A-9C34B246F282}" sibTransId="{B6B88441-D96F-4D01-A700-0292A36F44EF}"/>
    <dgm:cxn modelId="{F0ED6EE6-1ABB-44AA-A74A-BEFC7482E89A}" type="presOf" srcId="{A01B0AAA-20DA-4ACC-85E8-1465EA8C54D2}" destId="{CF0EE958-CD63-4AD3-9D58-528FFDCCCC7D}" srcOrd="1" destOrd="0" presId="urn:microsoft.com/office/officeart/2005/8/layout/radial5"/>
    <dgm:cxn modelId="{BC9CD3FF-EE58-493F-9E4B-8D1ED029871A}" type="presOf" srcId="{CDB8270F-8B14-4FD4-9E58-1441DC8F6550}" destId="{234BC357-5DE6-47C3-9407-CA12EF9DA9C7}" srcOrd="1" destOrd="0" presId="urn:microsoft.com/office/officeart/2005/8/layout/radial5"/>
    <dgm:cxn modelId="{F2A5F11B-7BBD-462D-8D94-BD4617C6C3C0}" type="presOf" srcId="{C1CFF6CB-5C8B-41E1-8AE2-2CC8F7E1EC55}" destId="{2A76B84F-5C9E-4A6C-9D81-E98A4469CA0D}" srcOrd="0" destOrd="0" presId="urn:microsoft.com/office/officeart/2005/8/layout/radial5"/>
    <dgm:cxn modelId="{B4B626DC-B583-4DC4-AFB8-7CE741E71C68}" type="presOf" srcId="{4CAA95DD-3CBE-46F0-A0FE-A3E590482C66}" destId="{4EA63A1B-3DD3-4802-8720-C6FAEC553673}" srcOrd="0" destOrd="0" presId="urn:microsoft.com/office/officeart/2005/8/layout/radial5"/>
    <dgm:cxn modelId="{E37A8CE0-E88A-407C-8858-960838097DA2}" type="presOf" srcId="{58BBD4DD-149C-44A1-B8E3-4BD430A97A3F}" destId="{E8AF474E-E128-4268-B337-5E33C6510D6E}" srcOrd="0" destOrd="0" presId="urn:microsoft.com/office/officeart/2005/8/layout/radial5"/>
    <dgm:cxn modelId="{687A6FD7-4512-47DC-BEBC-8F88665CD537}" type="presOf" srcId="{ADACFD7A-0CB2-4863-A3C5-77931F57747F}" destId="{0E3BD9BA-A0AF-4245-B8B1-311DE24F23B5}" srcOrd="0" destOrd="0" presId="urn:microsoft.com/office/officeart/2005/8/layout/radial5"/>
    <dgm:cxn modelId="{4B0D5BD0-42A7-4C02-8003-EDA98E2F3DD0}" srcId="{58BBD4DD-149C-44A1-B8E3-4BD430A97A3F}" destId="{E6FA96E6-EC8B-4FD2-8BC6-EA9CCFA6FD5F}" srcOrd="1" destOrd="0" parTransId="{66AC45FF-58B8-401E-AA01-09DC5096C4C7}" sibTransId="{392133A3-AC3C-497A-A93C-2A127D39D887}"/>
    <dgm:cxn modelId="{76E99733-CB76-4D3F-80FE-1BE27C2E47E4}" srcId="{4CAA95DD-3CBE-46F0-A0FE-A3E590482C66}" destId="{2632BDE6-BD47-4E85-9439-E2C2EE3485A3}" srcOrd="1" destOrd="0" parTransId="{00823C37-D31D-404A-A608-1B3C77A5CDD0}" sibTransId="{19EA908A-EDF1-4E62-9526-63BD5E7268D6}"/>
    <dgm:cxn modelId="{4F28C889-F309-4D96-8223-89504522B7D2}" type="presOf" srcId="{22941FAD-8595-4DE7-BB39-6449EFA1CD40}" destId="{6B53C046-E31B-459E-B01A-517067992B57}" srcOrd="0" destOrd="0" presId="urn:microsoft.com/office/officeart/2005/8/layout/radial5"/>
    <dgm:cxn modelId="{0C555D18-B1C5-4F71-B94B-8770FB56E70A}" type="presOf" srcId="{C1CFF6CB-5C8B-41E1-8AE2-2CC8F7E1EC55}" destId="{B8FE3761-92CD-4EFE-BB99-FD85452672E1}" srcOrd="1" destOrd="0" presId="urn:microsoft.com/office/officeart/2005/8/layout/radial5"/>
    <dgm:cxn modelId="{CBADF429-4EE2-4FD6-8EB4-4F0EE355173C}" type="presOf" srcId="{CDB8270F-8B14-4FD4-9E58-1441DC8F6550}" destId="{4AB53EA1-88E8-4838-8B90-825AAC6EDE98}" srcOrd="0" destOrd="0" presId="urn:microsoft.com/office/officeart/2005/8/layout/radial5"/>
    <dgm:cxn modelId="{AB1EE536-A6F7-417C-A1F4-B91335F6840C}" type="presParOf" srcId="{4EA63A1B-3DD3-4802-8720-C6FAEC553673}" destId="{E8AF474E-E128-4268-B337-5E33C6510D6E}" srcOrd="0" destOrd="0" presId="urn:microsoft.com/office/officeart/2005/8/layout/radial5"/>
    <dgm:cxn modelId="{40994316-F4F3-4342-9AB2-2890F5E6FABD}" type="presParOf" srcId="{4EA63A1B-3DD3-4802-8720-C6FAEC553673}" destId="{4AB53EA1-88E8-4838-8B90-825AAC6EDE98}" srcOrd="1" destOrd="0" presId="urn:microsoft.com/office/officeart/2005/8/layout/radial5"/>
    <dgm:cxn modelId="{B416FE7E-2240-47D0-9C04-3283329D4D1B}" type="presParOf" srcId="{4AB53EA1-88E8-4838-8B90-825AAC6EDE98}" destId="{234BC357-5DE6-47C3-9407-CA12EF9DA9C7}" srcOrd="0" destOrd="0" presId="urn:microsoft.com/office/officeart/2005/8/layout/radial5"/>
    <dgm:cxn modelId="{62EE0664-13D8-459C-B691-E6A3C9A307D1}" type="presParOf" srcId="{4EA63A1B-3DD3-4802-8720-C6FAEC553673}" destId="{6B53C046-E31B-459E-B01A-517067992B57}" srcOrd="2" destOrd="0" presId="urn:microsoft.com/office/officeart/2005/8/layout/radial5"/>
    <dgm:cxn modelId="{E26B5F50-2DA6-4140-B653-E22425B916CC}" type="presParOf" srcId="{4EA63A1B-3DD3-4802-8720-C6FAEC553673}" destId="{6CD8F479-3810-43A5-8AB1-BEA54B80C225}" srcOrd="3" destOrd="0" presId="urn:microsoft.com/office/officeart/2005/8/layout/radial5"/>
    <dgm:cxn modelId="{6C0485F1-35D1-4E55-B3B9-E676EBD66D5A}" type="presParOf" srcId="{6CD8F479-3810-43A5-8AB1-BEA54B80C225}" destId="{DBA166F7-F6CE-4082-8C38-F631D7285AC4}" srcOrd="0" destOrd="0" presId="urn:microsoft.com/office/officeart/2005/8/layout/radial5"/>
    <dgm:cxn modelId="{F8A600D4-E672-4237-A2BD-F9D17D2C23B5}" type="presParOf" srcId="{4EA63A1B-3DD3-4802-8720-C6FAEC553673}" destId="{1A608D6D-4EB3-4CAA-9BFF-7DEA95B815FA}" srcOrd="4" destOrd="0" presId="urn:microsoft.com/office/officeart/2005/8/layout/radial5"/>
    <dgm:cxn modelId="{B3BCFF5C-AE74-4A66-A2F3-49F5FF27BD11}" type="presParOf" srcId="{4EA63A1B-3DD3-4802-8720-C6FAEC553673}" destId="{2A76B84F-5C9E-4A6C-9D81-E98A4469CA0D}" srcOrd="5" destOrd="0" presId="urn:microsoft.com/office/officeart/2005/8/layout/radial5"/>
    <dgm:cxn modelId="{A7B370E5-5D47-429F-ABCB-757DD2903C36}" type="presParOf" srcId="{2A76B84F-5C9E-4A6C-9D81-E98A4469CA0D}" destId="{B8FE3761-92CD-4EFE-BB99-FD85452672E1}" srcOrd="0" destOrd="0" presId="urn:microsoft.com/office/officeart/2005/8/layout/radial5"/>
    <dgm:cxn modelId="{6AAA68AF-3349-4B8A-9291-7D13A6913704}" type="presParOf" srcId="{4EA63A1B-3DD3-4802-8720-C6FAEC553673}" destId="{BBBC5EC8-AA54-48E5-B86D-0C459F542879}" srcOrd="6" destOrd="0" presId="urn:microsoft.com/office/officeart/2005/8/layout/radial5"/>
    <dgm:cxn modelId="{1C95A1AE-78DC-4280-8A80-AFADD72CA9E6}" type="presParOf" srcId="{4EA63A1B-3DD3-4802-8720-C6FAEC553673}" destId="{C8623618-1220-4345-866A-22236F24BE86}" srcOrd="7" destOrd="0" presId="urn:microsoft.com/office/officeart/2005/8/layout/radial5"/>
    <dgm:cxn modelId="{10454D14-4D00-43B6-990D-A381F636C2C5}" type="presParOf" srcId="{C8623618-1220-4345-866A-22236F24BE86}" destId="{CF0EE958-CD63-4AD3-9D58-528FFDCCCC7D}" srcOrd="0" destOrd="0" presId="urn:microsoft.com/office/officeart/2005/8/layout/radial5"/>
    <dgm:cxn modelId="{71F78780-E3B2-4D01-A83D-E23ACD091D8C}" type="presParOf" srcId="{4EA63A1B-3DD3-4802-8720-C6FAEC553673}" destId="{0E3BD9BA-A0AF-4245-B8B1-311DE24F23B5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6B9B8C4-5A94-4E1D-BB79-EF7E9D634C79}" type="doc">
      <dgm:prSet loTypeId="urn:microsoft.com/office/officeart/2005/8/layout/hList7#1" loCatId="process" qsTypeId="urn:microsoft.com/office/officeart/2005/8/quickstyle/3d2" qsCatId="3D" csTypeId="urn:microsoft.com/office/officeart/2005/8/colors/colorful1#3" csCatId="colorful" phldr="1"/>
      <dgm:spPr/>
    </dgm:pt>
    <dgm:pt modelId="{08E2ACF8-DD09-469B-A697-A1453F58B931}">
      <dgm:prSet phldrT="[Texto]" custT="1"/>
      <dgm:spPr/>
      <dgm:t>
        <a:bodyPr/>
        <a:lstStyle/>
        <a:p>
          <a:pPr>
            <a:lnSpc>
              <a:spcPts val="2000"/>
            </a:lnSpc>
          </a:pPr>
          <a:r>
            <a:rPr lang="en-GB" sz="3000" noProof="0" dirty="0" smtClean="0"/>
            <a:t>Training</a:t>
          </a:r>
        </a:p>
        <a:p>
          <a:pPr>
            <a:lnSpc>
              <a:spcPts val="2000"/>
            </a:lnSpc>
          </a:pPr>
          <a:r>
            <a:rPr lang="en-GB" sz="2000" noProof="0" dirty="0" smtClean="0"/>
            <a:t>2011-2012: 6000</a:t>
          </a:r>
        </a:p>
        <a:p>
          <a:pPr>
            <a:lnSpc>
              <a:spcPts val="1500"/>
            </a:lnSpc>
          </a:pPr>
          <a:r>
            <a:rPr lang="en-GB" sz="1600" noProof="0" dirty="0" smtClean="0"/>
            <a:t>PUBLIC PROSECUTOR’S OFFICE </a:t>
          </a:r>
        </a:p>
        <a:p>
          <a:pPr>
            <a:lnSpc>
              <a:spcPts val="1500"/>
            </a:lnSpc>
          </a:pPr>
          <a:r>
            <a:rPr lang="en-GB" sz="1600" noProof="0" dirty="0" smtClean="0"/>
            <a:t>POLICE FORCES</a:t>
          </a:r>
        </a:p>
        <a:p>
          <a:pPr>
            <a:lnSpc>
              <a:spcPts val="1500"/>
            </a:lnSpc>
          </a:pPr>
          <a:r>
            <a:rPr lang="en-GB" sz="1600" noProof="0" dirty="0" smtClean="0"/>
            <a:t>CNCTIMTP</a:t>
          </a:r>
          <a:endParaRPr lang="en-GB" sz="1600" noProof="0" dirty="0"/>
        </a:p>
      </dgm:t>
    </dgm:pt>
    <dgm:pt modelId="{4E6AAB04-FA68-4E65-BC65-9AC4F961255A}" type="parTrans" cxnId="{82A10367-FF57-41FF-A50F-B09697792268}">
      <dgm:prSet/>
      <dgm:spPr/>
      <dgm:t>
        <a:bodyPr/>
        <a:lstStyle/>
        <a:p>
          <a:endParaRPr lang="es-ES"/>
        </a:p>
      </dgm:t>
    </dgm:pt>
    <dgm:pt modelId="{8CD73F89-8EBF-47D8-9898-5182773B3021}" type="sibTrans" cxnId="{82A10367-FF57-41FF-A50F-B09697792268}">
      <dgm:prSet/>
      <dgm:spPr/>
      <dgm:t>
        <a:bodyPr/>
        <a:lstStyle/>
        <a:p>
          <a:endParaRPr lang="es-ES"/>
        </a:p>
      </dgm:t>
    </dgm:pt>
    <dgm:pt modelId="{008F6CCE-C8CC-432D-837E-AC76D019974B}">
      <dgm:prSet phldrT="[Texto]" custT="1"/>
      <dgm:spPr/>
      <dgm:t>
        <a:bodyPr/>
        <a:lstStyle/>
        <a:p>
          <a:r>
            <a:rPr lang="en-GB" sz="3200" noProof="0" dirty="0" smtClean="0"/>
            <a:t>Dissemination</a:t>
          </a:r>
        </a:p>
        <a:p>
          <a:r>
            <a:rPr lang="en-GB" sz="1600" noProof="0" dirty="0" smtClean="0"/>
            <a:t>RADIO SPOTS</a:t>
          </a:r>
        </a:p>
        <a:p>
          <a:r>
            <a:rPr lang="en-GB" sz="1600" noProof="0" dirty="0" smtClean="0"/>
            <a:t>CARDS / MIGRATION</a:t>
          </a:r>
        </a:p>
        <a:p>
          <a:r>
            <a:rPr lang="en-GB" sz="1600" noProof="0" dirty="0" smtClean="0"/>
            <a:t>OIJ CAMPAIGN</a:t>
          </a:r>
        </a:p>
        <a:p>
          <a:endParaRPr lang="en-GB" sz="1600" noProof="0" dirty="0" smtClean="0"/>
        </a:p>
      </dgm:t>
    </dgm:pt>
    <dgm:pt modelId="{13ADEFC0-0F53-471A-8B69-D5EFD50A87DA}" type="parTrans" cxnId="{589B5489-F3C6-4FF0-B6F1-DD9760366CED}">
      <dgm:prSet/>
      <dgm:spPr/>
      <dgm:t>
        <a:bodyPr/>
        <a:lstStyle/>
        <a:p>
          <a:endParaRPr lang="es-ES"/>
        </a:p>
      </dgm:t>
    </dgm:pt>
    <dgm:pt modelId="{8575070A-B23D-46F3-9A91-3E630835E447}" type="sibTrans" cxnId="{589B5489-F3C6-4FF0-B6F1-DD9760366CED}">
      <dgm:prSet/>
      <dgm:spPr/>
      <dgm:t>
        <a:bodyPr/>
        <a:lstStyle/>
        <a:p>
          <a:endParaRPr lang="es-ES"/>
        </a:p>
      </dgm:t>
    </dgm:pt>
    <dgm:pt modelId="{DD58FFB1-DD67-4B02-8C1A-FA8B60D3C507}">
      <dgm:prSet phldrT="[Texto]" custT="1"/>
      <dgm:spPr/>
      <dgm:t>
        <a:bodyPr/>
        <a:lstStyle/>
        <a:p>
          <a:r>
            <a:rPr lang="en-GB" sz="3100" noProof="0" dirty="0" smtClean="0"/>
            <a:t>Denounce-ment</a:t>
          </a:r>
        </a:p>
        <a:p>
          <a:r>
            <a:rPr lang="en-GB" sz="1600" noProof="0" dirty="0" smtClean="0"/>
            <a:t>9-1-1</a:t>
          </a:r>
        </a:p>
        <a:p>
          <a:r>
            <a:rPr lang="en-GB" sz="1600" noProof="0" dirty="0" smtClean="0"/>
            <a:t>800 8000645 (OIJ)</a:t>
          </a:r>
        </a:p>
        <a:p>
          <a:endParaRPr lang="en-GB" sz="1600" noProof="0" dirty="0"/>
        </a:p>
      </dgm:t>
    </dgm:pt>
    <dgm:pt modelId="{B534BE15-0A9E-4F00-86AF-AAB422EE6975}" type="parTrans" cxnId="{7198C359-9E5B-4BAC-B7F6-E29A10B0188C}">
      <dgm:prSet/>
      <dgm:spPr/>
      <dgm:t>
        <a:bodyPr/>
        <a:lstStyle/>
        <a:p>
          <a:endParaRPr lang="es-ES"/>
        </a:p>
      </dgm:t>
    </dgm:pt>
    <dgm:pt modelId="{672D3959-0F1C-4FED-AA7A-72542FCBFB09}" type="sibTrans" cxnId="{7198C359-9E5B-4BAC-B7F6-E29A10B0188C}">
      <dgm:prSet/>
      <dgm:spPr/>
      <dgm:t>
        <a:bodyPr/>
        <a:lstStyle/>
        <a:p>
          <a:endParaRPr lang="es-ES"/>
        </a:p>
      </dgm:t>
    </dgm:pt>
    <dgm:pt modelId="{2909F08D-522A-4961-A535-2BF7439AE0F7}" type="pres">
      <dgm:prSet presAssocID="{E6B9B8C4-5A94-4E1D-BB79-EF7E9D634C79}" presName="Name0" presStyleCnt="0">
        <dgm:presLayoutVars>
          <dgm:dir/>
          <dgm:resizeHandles val="exact"/>
        </dgm:presLayoutVars>
      </dgm:prSet>
      <dgm:spPr/>
    </dgm:pt>
    <dgm:pt modelId="{4EB476C2-3706-4742-8268-D50E2CF09FFC}" type="pres">
      <dgm:prSet presAssocID="{E6B9B8C4-5A94-4E1D-BB79-EF7E9D634C79}" presName="fgShape" presStyleLbl="fgShp" presStyleIdx="0" presStyleCnt="1" custLinFactNeighborY="7693"/>
      <dgm:spPr/>
    </dgm:pt>
    <dgm:pt modelId="{91FB295D-73AC-4411-86A1-CDC49F4C5897}" type="pres">
      <dgm:prSet presAssocID="{E6B9B8C4-5A94-4E1D-BB79-EF7E9D634C79}" presName="linComp" presStyleCnt="0"/>
      <dgm:spPr/>
    </dgm:pt>
    <dgm:pt modelId="{1EA96505-3600-4092-865D-473CCC5F474E}" type="pres">
      <dgm:prSet presAssocID="{08E2ACF8-DD09-469B-A697-A1453F58B931}" presName="compNode" presStyleCnt="0"/>
      <dgm:spPr/>
    </dgm:pt>
    <dgm:pt modelId="{E835BF26-EC25-46E5-8E55-492254FE7E5F}" type="pres">
      <dgm:prSet presAssocID="{08E2ACF8-DD09-469B-A697-A1453F58B931}" presName="bkgdShape" presStyleLbl="node1" presStyleIdx="0" presStyleCnt="3"/>
      <dgm:spPr/>
      <dgm:t>
        <a:bodyPr/>
        <a:lstStyle/>
        <a:p>
          <a:endParaRPr lang="es-ES"/>
        </a:p>
      </dgm:t>
    </dgm:pt>
    <dgm:pt modelId="{D97C793E-2C46-41E3-8312-3D82B74A3252}" type="pres">
      <dgm:prSet presAssocID="{08E2ACF8-DD09-469B-A697-A1453F58B931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897BB4F-2442-4619-888E-B6DB92B3F55A}" type="pres">
      <dgm:prSet presAssocID="{08E2ACF8-DD09-469B-A697-A1453F58B931}" presName="invisiNode" presStyleLbl="node1" presStyleIdx="0" presStyleCnt="3"/>
      <dgm:spPr/>
    </dgm:pt>
    <dgm:pt modelId="{27DAFE6C-89BD-4F75-8494-15ECCA2961A2}" type="pres">
      <dgm:prSet presAssocID="{08E2ACF8-DD09-469B-A697-A1453F58B931}" presName="imagNode" presStyleLbl="fgImgPlace1" presStyleIdx="0" presStyleCnt="3" custLinFactNeighborX="-4226" custLinFactNeighborY="-1898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s-ES"/>
        </a:p>
      </dgm:t>
    </dgm:pt>
    <dgm:pt modelId="{43AA9E14-5A29-4FF7-960C-4E11700B6F44}" type="pres">
      <dgm:prSet presAssocID="{8CD73F89-8EBF-47D8-9898-5182773B3021}" presName="sibTrans" presStyleLbl="sibTrans2D1" presStyleIdx="0" presStyleCnt="0"/>
      <dgm:spPr/>
      <dgm:t>
        <a:bodyPr/>
        <a:lstStyle/>
        <a:p>
          <a:endParaRPr lang="es-ES"/>
        </a:p>
      </dgm:t>
    </dgm:pt>
    <dgm:pt modelId="{CD3DFAF3-3E85-4269-8B08-B8F7441A222A}" type="pres">
      <dgm:prSet presAssocID="{008F6CCE-C8CC-432D-837E-AC76D019974B}" presName="compNode" presStyleCnt="0"/>
      <dgm:spPr/>
    </dgm:pt>
    <dgm:pt modelId="{5D1E3C1A-967D-4341-8BE2-3BA58AA19D0A}" type="pres">
      <dgm:prSet presAssocID="{008F6CCE-C8CC-432D-837E-AC76D019974B}" presName="bkgdShape" presStyleLbl="node1" presStyleIdx="1" presStyleCnt="3" custLinFactNeighborX="624" custLinFactNeighborY="1923"/>
      <dgm:spPr/>
      <dgm:t>
        <a:bodyPr/>
        <a:lstStyle/>
        <a:p>
          <a:endParaRPr lang="es-ES"/>
        </a:p>
      </dgm:t>
    </dgm:pt>
    <dgm:pt modelId="{D61F0E73-53AF-4B67-9B6D-BEF777DDE15C}" type="pres">
      <dgm:prSet presAssocID="{008F6CCE-C8CC-432D-837E-AC76D019974B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DEDA5DC-A90F-4FAB-9DEC-97D53E6F1AF3}" type="pres">
      <dgm:prSet presAssocID="{008F6CCE-C8CC-432D-837E-AC76D019974B}" presName="invisiNode" presStyleLbl="node1" presStyleIdx="1" presStyleCnt="3"/>
      <dgm:spPr/>
    </dgm:pt>
    <dgm:pt modelId="{B15BE9B8-F228-4895-891F-F4B649DA50D4}" type="pres">
      <dgm:prSet presAssocID="{008F6CCE-C8CC-432D-837E-AC76D019974B}" presName="imagNode" presStyleLbl="fgImgPlace1" presStyleIdx="1" presStyleCnt="3" custLinFactNeighborY="-13165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3D76551C-F9A3-4B7E-91B2-2221B270822B}" type="pres">
      <dgm:prSet presAssocID="{8575070A-B23D-46F3-9A91-3E630835E447}" presName="sibTrans" presStyleLbl="sibTrans2D1" presStyleIdx="0" presStyleCnt="0"/>
      <dgm:spPr/>
      <dgm:t>
        <a:bodyPr/>
        <a:lstStyle/>
        <a:p>
          <a:endParaRPr lang="es-ES"/>
        </a:p>
      </dgm:t>
    </dgm:pt>
    <dgm:pt modelId="{5577FA3F-FE1B-41C1-AAD9-346F25F85E96}" type="pres">
      <dgm:prSet presAssocID="{DD58FFB1-DD67-4B02-8C1A-FA8B60D3C507}" presName="compNode" presStyleCnt="0"/>
      <dgm:spPr/>
    </dgm:pt>
    <dgm:pt modelId="{C5A18332-C933-4C50-A9E6-1882D19EB80C}" type="pres">
      <dgm:prSet presAssocID="{DD58FFB1-DD67-4B02-8C1A-FA8B60D3C507}" presName="bkgdShape" presStyleLbl="node1" presStyleIdx="2" presStyleCnt="3"/>
      <dgm:spPr/>
      <dgm:t>
        <a:bodyPr/>
        <a:lstStyle/>
        <a:p>
          <a:endParaRPr lang="es-ES"/>
        </a:p>
      </dgm:t>
    </dgm:pt>
    <dgm:pt modelId="{6913A27B-58F6-47CF-BD57-D0E83747B58D}" type="pres">
      <dgm:prSet presAssocID="{DD58FFB1-DD67-4B02-8C1A-FA8B60D3C507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F00134B-1DB3-4CF3-95E1-C7D3BFC112EE}" type="pres">
      <dgm:prSet presAssocID="{DD58FFB1-DD67-4B02-8C1A-FA8B60D3C507}" presName="invisiNode" presStyleLbl="node1" presStyleIdx="2" presStyleCnt="3"/>
      <dgm:spPr/>
    </dgm:pt>
    <dgm:pt modelId="{FC8F2419-C7B8-4E09-AD64-B9717AA81774}" type="pres">
      <dgm:prSet presAssocID="{DD58FFB1-DD67-4B02-8C1A-FA8B60D3C507}" presName="imagNode" presStyleLbl="fgImgPlace1" presStyleIdx="2" presStyleCnt="3" custLinFactNeighborY="-18986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00D66980-7659-454A-B029-05E9B0A036D2}" type="presOf" srcId="{008F6CCE-C8CC-432D-837E-AC76D019974B}" destId="{5D1E3C1A-967D-4341-8BE2-3BA58AA19D0A}" srcOrd="0" destOrd="0" presId="urn:microsoft.com/office/officeart/2005/8/layout/hList7#1"/>
    <dgm:cxn modelId="{82A10367-FF57-41FF-A50F-B09697792268}" srcId="{E6B9B8C4-5A94-4E1D-BB79-EF7E9D634C79}" destId="{08E2ACF8-DD09-469B-A697-A1453F58B931}" srcOrd="0" destOrd="0" parTransId="{4E6AAB04-FA68-4E65-BC65-9AC4F961255A}" sibTransId="{8CD73F89-8EBF-47D8-9898-5182773B3021}"/>
    <dgm:cxn modelId="{7198C359-9E5B-4BAC-B7F6-E29A10B0188C}" srcId="{E6B9B8C4-5A94-4E1D-BB79-EF7E9D634C79}" destId="{DD58FFB1-DD67-4B02-8C1A-FA8B60D3C507}" srcOrd="2" destOrd="0" parTransId="{B534BE15-0A9E-4F00-86AF-AAB422EE6975}" sibTransId="{672D3959-0F1C-4FED-AA7A-72542FCBFB09}"/>
    <dgm:cxn modelId="{F3582350-C91F-402F-A836-F8FAFB3850A8}" type="presOf" srcId="{DD58FFB1-DD67-4B02-8C1A-FA8B60D3C507}" destId="{C5A18332-C933-4C50-A9E6-1882D19EB80C}" srcOrd="0" destOrd="0" presId="urn:microsoft.com/office/officeart/2005/8/layout/hList7#1"/>
    <dgm:cxn modelId="{888B2899-B3E0-40D3-B4BB-AA8628BC4C12}" type="presOf" srcId="{E6B9B8C4-5A94-4E1D-BB79-EF7E9D634C79}" destId="{2909F08D-522A-4961-A535-2BF7439AE0F7}" srcOrd="0" destOrd="0" presId="urn:microsoft.com/office/officeart/2005/8/layout/hList7#1"/>
    <dgm:cxn modelId="{589B5489-F3C6-4FF0-B6F1-DD9760366CED}" srcId="{E6B9B8C4-5A94-4E1D-BB79-EF7E9D634C79}" destId="{008F6CCE-C8CC-432D-837E-AC76D019974B}" srcOrd="1" destOrd="0" parTransId="{13ADEFC0-0F53-471A-8B69-D5EFD50A87DA}" sibTransId="{8575070A-B23D-46F3-9A91-3E630835E447}"/>
    <dgm:cxn modelId="{BE7BBA59-0675-4402-9B39-FEB475C3110C}" type="presOf" srcId="{8CD73F89-8EBF-47D8-9898-5182773B3021}" destId="{43AA9E14-5A29-4FF7-960C-4E11700B6F44}" srcOrd="0" destOrd="0" presId="urn:microsoft.com/office/officeart/2005/8/layout/hList7#1"/>
    <dgm:cxn modelId="{0492EDF8-8DBA-4FE9-B5E8-C05530327E7D}" type="presOf" srcId="{8575070A-B23D-46F3-9A91-3E630835E447}" destId="{3D76551C-F9A3-4B7E-91B2-2221B270822B}" srcOrd="0" destOrd="0" presId="urn:microsoft.com/office/officeart/2005/8/layout/hList7#1"/>
    <dgm:cxn modelId="{A286DCF4-671B-416A-A521-CAFE483B23A5}" type="presOf" srcId="{DD58FFB1-DD67-4B02-8C1A-FA8B60D3C507}" destId="{6913A27B-58F6-47CF-BD57-D0E83747B58D}" srcOrd="1" destOrd="0" presId="urn:microsoft.com/office/officeart/2005/8/layout/hList7#1"/>
    <dgm:cxn modelId="{7513EB4A-9F90-4B49-8AB7-57726F5FBD57}" type="presOf" srcId="{008F6CCE-C8CC-432D-837E-AC76D019974B}" destId="{D61F0E73-53AF-4B67-9B6D-BEF777DDE15C}" srcOrd="1" destOrd="0" presId="urn:microsoft.com/office/officeart/2005/8/layout/hList7#1"/>
    <dgm:cxn modelId="{7FC567A7-9FC5-4F82-97D4-046F8EE82795}" type="presOf" srcId="{08E2ACF8-DD09-469B-A697-A1453F58B931}" destId="{E835BF26-EC25-46E5-8E55-492254FE7E5F}" srcOrd="0" destOrd="0" presId="urn:microsoft.com/office/officeart/2005/8/layout/hList7#1"/>
    <dgm:cxn modelId="{A945CEEF-321F-41C2-A975-BD2E2B030023}" type="presOf" srcId="{08E2ACF8-DD09-469B-A697-A1453F58B931}" destId="{D97C793E-2C46-41E3-8312-3D82B74A3252}" srcOrd="1" destOrd="0" presId="urn:microsoft.com/office/officeart/2005/8/layout/hList7#1"/>
    <dgm:cxn modelId="{C373535C-6022-4CB3-AB0B-98EE559E009C}" type="presParOf" srcId="{2909F08D-522A-4961-A535-2BF7439AE0F7}" destId="{4EB476C2-3706-4742-8268-D50E2CF09FFC}" srcOrd="0" destOrd="0" presId="urn:microsoft.com/office/officeart/2005/8/layout/hList7#1"/>
    <dgm:cxn modelId="{91FD2CEC-8FF1-429C-BFD0-383200F548D5}" type="presParOf" srcId="{2909F08D-522A-4961-A535-2BF7439AE0F7}" destId="{91FB295D-73AC-4411-86A1-CDC49F4C5897}" srcOrd="1" destOrd="0" presId="urn:microsoft.com/office/officeart/2005/8/layout/hList7#1"/>
    <dgm:cxn modelId="{4F075D8C-5B57-42F4-A99F-02833DA41335}" type="presParOf" srcId="{91FB295D-73AC-4411-86A1-CDC49F4C5897}" destId="{1EA96505-3600-4092-865D-473CCC5F474E}" srcOrd="0" destOrd="0" presId="urn:microsoft.com/office/officeart/2005/8/layout/hList7#1"/>
    <dgm:cxn modelId="{2D1D3A77-FC93-42E3-9DB6-AB3FFE7819DD}" type="presParOf" srcId="{1EA96505-3600-4092-865D-473CCC5F474E}" destId="{E835BF26-EC25-46E5-8E55-492254FE7E5F}" srcOrd="0" destOrd="0" presId="urn:microsoft.com/office/officeart/2005/8/layout/hList7#1"/>
    <dgm:cxn modelId="{DD51CDAB-8BD8-499F-A92E-5D556EF23448}" type="presParOf" srcId="{1EA96505-3600-4092-865D-473CCC5F474E}" destId="{D97C793E-2C46-41E3-8312-3D82B74A3252}" srcOrd="1" destOrd="0" presId="urn:microsoft.com/office/officeart/2005/8/layout/hList7#1"/>
    <dgm:cxn modelId="{20BA13A3-1675-45BF-9567-A6CACFB3D4DE}" type="presParOf" srcId="{1EA96505-3600-4092-865D-473CCC5F474E}" destId="{4897BB4F-2442-4619-888E-B6DB92B3F55A}" srcOrd="2" destOrd="0" presId="urn:microsoft.com/office/officeart/2005/8/layout/hList7#1"/>
    <dgm:cxn modelId="{583604BD-C206-4E5F-A03F-D35B2E7FC9B2}" type="presParOf" srcId="{1EA96505-3600-4092-865D-473CCC5F474E}" destId="{27DAFE6C-89BD-4F75-8494-15ECCA2961A2}" srcOrd="3" destOrd="0" presId="urn:microsoft.com/office/officeart/2005/8/layout/hList7#1"/>
    <dgm:cxn modelId="{00C5487E-75A6-4E28-97B9-052B0C995130}" type="presParOf" srcId="{91FB295D-73AC-4411-86A1-CDC49F4C5897}" destId="{43AA9E14-5A29-4FF7-960C-4E11700B6F44}" srcOrd="1" destOrd="0" presId="urn:microsoft.com/office/officeart/2005/8/layout/hList7#1"/>
    <dgm:cxn modelId="{F49153EF-F02C-4502-8749-3ADF651C8E47}" type="presParOf" srcId="{91FB295D-73AC-4411-86A1-CDC49F4C5897}" destId="{CD3DFAF3-3E85-4269-8B08-B8F7441A222A}" srcOrd="2" destOrd="0" presId="urn:microsoft.com/office/officeart/2005/8/layout/hList7#1"/>
    <dgm:cxn modelId="{17514D51-7473-49BA-841B-897EAD2FB14C}" type="presParOf" srcId="{CD3DFAF3-3E85-4269-8B08-B8F7441A222A}" destId="{5D1E3C1A-967D-4341-8BE2-3BA58AA19D0A}" srcOrd="0" destOrd="0" presId="urn:microsoft.com/office/officeart/2005/8/layout/hList7#1"/>
    <dgm:cxn modelId="{C48808FE-8EC9-43B9-B9D9-BA73252C5E58}" type="presParOf" srcId="{CD3DFAF3-3E85-4269-8B08-B8F7441A222A}" destId="{D61F0E73-53AF-4B67-9B6D-BEF777DDE15C}" srcOrd="1" destOrd="0" presId="urn:microsoft.com/office/officeart/2005/8/layout/hList7#1"/>
    <dgm:cxn modelId="{B617FCDA-3D22-45F3-B0D3-BFBF40DBF8E5}" type="presParOf" srcId="{CD3DFAF3-3E85-4269-8B08-B8F7441A222A}" destId="{FDEDA5DC-A90F-4FAB-9DEC-97D53E6F1AF3}" srcOrd="2" destOrd="0" presId="urn:microsoft.com/office/officeart/2005/8/layout/hList7#1"/>
    <dgm:cxn modelId="{883CB3FE-86A2-476C-9884-40DD59C1B23F}" type="presParOf" srcId="{CD3DFAF3-3E85-4269-8B08-B8F7441A222A}" destId="{B15BE9B8-F228-4895-891F-F4B649DA50D4}" srcOrd="3" destOrd="0" presId="urn:microsoft.com/office/officeart/2005/8/layout/hList7#1"/>
    <dgm:cxn modelId="{3767A720-3C45-46B3-B43E-B7E6DFD71D5F}" type="presParOf" srcId="{91FB295D-73AC-4411-86A1-CDC49F4C5897}" destId="{3D76551C-F9A3-4B7E-91B2-2221B270822B}" srcOrd="3" destOrd="0" presId="urn:microsoft.com/office/officeart/2005/8/layout/hList7#1"/>
    <dgm:cxn modelId="{68E59F51-65B5-4F04-8958-3902C5323BBF}" type="presParOf" srcId="{91FB295D-73AC-4411-86A1-CDC49F4C5897}" destId="{5577FA3F-FE1B-41C1-AAD9-346F25F85E96}" srcOrd="4" destOrd="0" presId="urn:microsoft.com/office/officeart/2005/8/layout/hList7#1"/>
    <dgm:cxn modelId="{F8B93057-6318-43D6-8FAC-0B1E75C199BB}" type="presParOf" srcId="{5577FA3F-FE1B-41C1-AAD9-346F25F85E96}" destId="{C5A18332-C933-4C50-A9E6-1882D19EB80C}" srcOrd="0" destOrd="0" presId="urn:microsoft.com/office/officeart/2005/8/layout/hList7#1"/>
    <dgm:cxn modelId="{9F2B0CF0-EF61-4D53-873C-3552ADAD834E}" type="presParOf" srcId="{5577FA3F-FE1B-41C1-AAD9-346F25F85E96}" destId="{6913A27B-58F6-47CF-BD57-D0E83747B58D}" srcOrd="1" destOrd="0" presId="urn:microsoft.com/office/officeart/2005/8/layout/hList7#1"/>
    <dgm:cxn modelId="{6BBE6282-0DF7-414A-B04F-8C80AE6DA07E}" type="presParOf" srcId="{5577FA3F-FE1B-41C1-AAD9-346F25F85E96}" destId="{DF00134B-1DB3-4CF3-95E1-C7D3BFC112EE}" srcOrd="2" destOrd="0" presId="urn:microsoft.com/office/officeart/2005/8/layout/hList7#1"/>
    <dgm:cxn modelId="{211DC836-AE3E-437B-AF14-7464D3B3ED20}" type="presParOf" srcId="{5577FA3F-FE1B-41C1-AAD9-346F25F85E96}" destId="{FC8F2419-C7B8-4E09-AD64-B9717AA81774}" srcOrd="3" destOrd="0" presId="urn:microsoft.com/office/officeart/2005/8/layout/hList7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6B9B8C4-5A94-4E1D-BB79-EF7E9D634C79}" type="doc">
      <dgm:prSet loTypeId="urn:microsoft.com/office/officeart/2005/8/layout/hList7#2" loCatId="relationship" qsTypeId="urn:microsoft.com/office/officeart/2005/8/quickstyle/3d2" qsCatId="3D" csTypeId="urn:microsoft.com/office/officeart/2005/8/colors/colorful1#4" csCatId="colorful" phldr="1"/>
      <dgm:spPr/>
    </dgm:pt>
    <dgm:pt modelId="{08E2ACF8-DD09-469B-A697-A1453F58B931}">
      <dgm:prSet phldrT="[Texto]"/>
      <dgm:spPr/>
      <dgm:t>
        <a:bodyPr/>
        <a:lstStyle/>
        <a:p>
          <a:r>
            <a:rPr lang="en-GB" noProof="0" dirty="0" smtClean="0"/>
            <a:t>Rescued in</a:t>
          </a:r>
        </a:p>
        <a:p>
          <a:r>
            <a:rPr lang="en-GB" noProof="0" dirty="0" smtClean="0"/>
            <a:t>2010-2012:</a:t>
          </a:r>
        </a:p>
        <a:p>
          <a:r>
            <a:rPr lang="en-GB" noProof="0" dirty="0" smtClean="0"/>
            <a:t>140 victims	</a:t>
          </a:r>
          <a:endParaRPr lang="en-GB" noProof="0" dirty="0"/>
        </a:p>
      </dgm:t>
    </dgm:pt>
    <dgm:pt modelId="{4E6AAB04-FA68-4E65-BC65-9AC4F961255A}" type="parTrans" cxnId="{82A10367-FF57-41FF-A50F-B09697792268}">
      <dgm:prSet/>
      <dgm:spPr/>
      <dgm:t>
        <a:bodyPr/>
        <a:lstStyle/>
        <a:p>
          <a:endParaRPr lang="es-ES"/>
        </a:p>
      </dgm:t>
    </dgm:pt>
    <dgm:pt modelId="{8CD73F89-8EBF-47D8-9898-5182773B3021}" type="sibTrans" cxnId="{82A10367-FF57-41FF-A50F-B09697792268}">
      <dgm:prSet/>
      <dgm:spPr/>
      <dgm:t>
        <a:bodyPr/>
        <a:lstStyle/>
        <a:p>
          <a:endParaRPr lang="es-ES"/>
        </a:p>
      </dgm:t>
    </dgm:pt>
    <dgm:pt modelId="{008F6CCE-C8CC-432D-837E-AC76D019974B}">
      <dgm:prSet phldrT="[Texto]"/>
      <dgm:spPr/>
      <dgm:t>
        <a:bodyPr/>
        <a:lstStyle/>
        <a:p>
          <a:r>
            <a:rPr lang="en-GB" noProof="0" dirty="0" smtClean="0"/>
            <a:t>Health</a:t>
          </a:r>
          <a:endParaRPr lang="en-GB" noProof="0" dirty="0"/>
        </a:p>
      </dgm:t>
    </dgm:pt>
    <dgm:pt modelId="{13ADEFC0-0F53-471A-8B69-D5EFD50A87DA}" type="parTrans" cxnId="{589B5489-F3C6-4FF0-B6F1-DD9760366CED}">
      <dgm:prSet/>
      <dgm:spPr/>
      <dgm:t>
        <a:bodyPr/>
        <a:lstStyle/>
        <a:p>
          <a:endParaRPr lang="es-ES"/>
        </a:p>
      </dgm:t>
    </dgm:pt>
    <dgm:pt modelId="{8575070A-B23D-46F3-9A91-3E630835E447}" type="sibTrans" cxnId="{589B5489-F3C6-4FF0-B6F1-DD9760366CED}">
      <dgm:prSet/>
      <dgm:spPr/>
      <dgm:t>
        <a:bodyPr/>
        <a:lstStyle/>
        <a:p>
          <a:endParaRPr lang="es-ES"/>
        </a:p>
      </dgm:t>
    </dgm:pt>
    <dgm:pt modelId="{DD58FFB1-DD67-4B02-8C1A-FA8B60D3C507}">
      <dgm:prSet phldrT="[Texto]"/>
      <dgm:spPr/>
      <dgm:t>
        <a:bodyPr/>
        <a:lstStyle/>
        <a:p>
          <a:r>
            <a:rPr lang="en-GB" noProof="0" dirty="0" smtClean="0"/>
            <a:t>Providing information</a:t>
          </a:r>
          <a:endParaRPr lang="en-GB" noProof="0" dirty="0"/>
        </a:p>
      </dgm:t>
    </dgm:pt>
    <dgm:pt modelId="{B534BE15-0A9E-4F00-86AF-AAB422EE6975}" type="parTrans" cxnId="{7198C359-9E5B-4BAC-B7F6-E29A10B0188C}">
      <dgm:prSet/>
      <dgm:spPr/>
      <dgm:t>
        <a:bodyPr/>
        <a:lstStyle/>
        <a:p>
          <a:endParaRPr lang="es-ES"/>
        </a:p>
      </dgm:t>
    </dgm:pt>
    <dgm:pt modelId="{672D3959-0F1C-4FED-AA7A-72542FCBFB09}" type="sibTrans" cxnId="{7198C359-9E5B-4BAC-B7F6-E29A10B0188C}">
      <dgm:prSet/>
      <dgm:spPr/>
      <dgm:t>
        <a:bodyPr/>
        <a:lstStyle/>
        <a:p>
          <a:endParaRPr lang="es-ES"/>
        </a:p>
      </dgm:t>
    </dgm:pt>
    <dgm:pt modelId="{2B064BE5-F7E2-467E-8608-5325F2677C51}">
      <dgm:prSet/>
      <dgm:spPr/>
      <dgm:t>
        <a:bodyPr/>
        <a:lstStyle/>
        <a:p>
          <a:r>
            <a:rPr lang="en-GB" noProof="0" dirty="0" smtClean="0"/>
            <a:t>Food</a:t>
          </a:r>
          <a:endParaRPr lang="en-GB" noProof="0" dirty="0"/>
        </a:p>
      </dgm:t>
    </dgm:pt>
    <dgm:pt modelId="{55C1A26B-B4DA-409F-A296-4CACC3E89516}" type="parTrans" cxnId="{1ADF5B0D-FEE0-4132-A16F-180AA286C4B1}">
      <dgm:prSet/>
      <dgm:spPr/>
      <dgm:t>
        <a:bodyPr/>
        <a:lstStyle/>
        <a:p>
          <a:endParaRPr lang="es-ES"/>
        </a:p>
      </dgm:t>
    </dgm:pt>
    <dgm:pt modelId="{5DEB9F97-35E3-40CB-998F-2B5F3FAEEBAC}" type="sibTrans" cxnId="{1ADF5B0D-FEE0-4132-A16F-180AA286C4B1}">
      <dgm:prSet/>
      <dgm:spPr/>
      <dgm:t>
        <a:bodyPr/>
        <a:lstStyle/>
        <a:p>
          <a:endParaRPr lang="es-ES"/>
        </a:p>
      </dgm:t>
    </dgm:pt>
    <dgm:pt modelId="{CE0A6A89-CD63-4398-8AEB-DCDD9A828729}">
      <dgm:prSet/>
      <dgm:spPr/>
      <dgm:t>
        <a:bodyPr/>
        <a:lstStyle/>
        <a:p>
          <a:r>
            <a:rPr lang="en-GB" noProof="0" dirty="0" smtClean="0"/>
            <a:t>Counselling</a:t>
          </a:r>
          <a:endParaRPr lang="en-GB" noProof="0" dirty="0"/>
        </a:p>
      </dgm:t>
    </dgm:pt>
    <dgm:pt modelId="{3454D2B9-F64D-4C58-8531-2D23CEB8E0A4}" type="parTrans" cxnId="{117B4D15-2E51-4B6F-AA2D-5C826638B32B}">
      <dgm:prSet/>
      <dgm:spPr/>
      <dgm:t>
        <a:bodyPr/>
        <a:lstStyle/>
        <a:p>
          <a:endParaRPr lang="es-ES"/>
        </a:p>
      </dgm:t>
    </dgm:pt>
    <dgm:pt modelId="{4DF1A7D8-64E9-4329-82C0-510841CF5D26}" type="sibTrans" cxnId="{117B4D15-2E51-4B6F-AA2D-5C826638B32B}">
      <dgm:prSet/>
      <dgm:spPr/>
      <dgm:t>
        <a:bodyPr/>
        <a:lstStyle/>
        <a:p>
          <a:endParaRPr lang="es-ES"/>
        </a:p>
      </dgm:t>
    </dgm:pt>
    <dgm:pt modelId="{1F6A6C65-E606-4C3C-B458-5ED65B607363}">
      <dgm:prSet/>
      <dgm:spPr/>
      <dgm:t>
        <a:bodyPr/>
        <a:lstStyle/>
        <a:p>
          <a:r>
            <a:rPr lang="en-GB" noProof="0" dirty="0" smtClean="0"/>
            <a:t>Protection/ Shelter</a:t>
          </a:r>
          <a:endParaRPr lang="en-GB" noProof="0" dirty="0"/>
        </a:p>
      </dgm:t>
    </dgm:pt>
    <dgm:pt modelId="{CF74ED9C-37D1-41D3-9525-1AD9CC3E7775}" type="parTrans" cxnId="{86596865-6F8A-4261-83D8-30E6DD31FDB7}">
      <dgm:prSet/>
      <dgm:spPr/>
      <dgm:t>
        <a:bodyPr/>
        <a:lstStyle/>
        <a:p>
          <a:endParaRPr lang="es-ES"/>
        </a:p>
      </dgm:t>
    </dgm:pt>
    <dgm:pt modelId="{2D9E5D57-6DEC-4B3F-A0F6-FA622B375D90}" type="sibTrans" cxnId="{86596865-6F8A-4261-83D8-30E6DD31FDB7}">
      <dgm:prSet/>
      <dgm:spPr/>
      <dgm:t>
        <a:bodyPr/>
        <a:lstStyle/>
        <a:p>
          <a:endParaRPr lang="es-ES"/>
        </a:p>
      </dgm:t>
    </dgm:pt>
    <dgm:pt modelId="{5E49DBE6-87E2-DB49-AE33-054C6791C733}">
      <dgm:prSet custT="1"/>
      <dgm:spPr/>
      <dgm:t>
        <a:bodyPr/>
        <a:lstStyle/>
        <a:p>
          <a:r>
            <a:rPr lang="en-GB" sz="1500" noProof="0" dirty="0" smtClean="0"/>
            <a:t>Establishing the status of victim of trafficking, migration category 2010-12: </a:t>
          </a:r>
          <a:r>
            <a:rPr lang="en-GB" sz="2000" noProof="0" dirty="0" smtClean="0">
              <a:solidFill>
                <a:srgbClr val="FFFF00"/>
              </a:solidFill>
            </a:rPr>
            <a:t>89</a:t>
          </a:r>
          <a:endParaRPr lang="en-GB" sz="2000" noProof="0" dirty="0">
            <a:solidFill>
              <a:srgbClr val="FFFF00"/>
            </a:solidFill>
          </a:endParaRPr>
        </a:p>
      </dgm:t>
    </dgm:pt>
    <dgm:pt modelId="{6655F624-39D2-924A-A0A9-88184064FCD4}" type="parTrans" cxnId="{AC92080E-1BCA-0B46-93AA-594477DFD9F5}">
      <dgm:prSet/>
      <dgm:spPr/>
      <dgm:t>
        <a:bodyPr/>
        <a:lstStyle/>
        <a:p>
          <a:endParaRPr lang="es-GT"/>
        </a:p>
      </dgm:t>
    </dgm:pt>
    <dgm:pt modelId="{7D416BAE-DAB8-BB4E-A636-8AB78A436AC4}" type="sibTrans" cxnId="{AC92080E-1BCA-0B46-93AA-594477DFD9F5}">
      <dgm:prSet/>
      <dgm:spPr/>
      <dgm:t>
        <a:bodyPr/>
        <a:lstStyle/>
        <a:p>
          <a:endParaRPr lang="es-GT"/>
        </a:p>
      </dgm:t>
    </dgm:pt>
    <dgm:pt modelId="{2909F08D-522A-4961-A535-2BF7439AE0F7}" type="pres">
      <dgm:prSet presAssocID="{E6B9B8C4-5A94-4E1D-BB79-EF7E9D634C79}" presName="Name0" presStyleCnt="0">
        <dgm:presLayoutVars>
          <dgm:dir/>
          <dgm:resizeHandles val="exact"/>
        </dgm:presLayoutVars>
      </dgm:prSet>
      <dgm:spPr/>
    </dgm:pt>
    <dgm:pt modelId="{4EB476C2-3706-4742-8268-D50E2CF09FFC}" type="pres">
      <dgm:prSet presAssocID="{E6B9B8C4-5A94-4E1D-BB79-EF7E9D634C79}" presName="fgShape" presStyleLbl="fgShp" presStyleIdx="0" presStyleCnt="1" custLinFactNeighborX="35" custLinFactNeighborY="5882"/>
      <dgm:spPr/>
    </dgm:pt>
    <dgm:pt modelId="{91FB295D-73AC-4411-86A1-CDC49F4C5897}" type="pres">
      <dgm:prSet presAssocID="{E6B9B8C4-5A94-4E1D-BB79-EF7E9D634C79}" presName="linComp" presStyleCnt="0"/>
      <dgm:spPr/>
    </dgm:pt>
    <dgm:pt modelId="{1EA96505-3600-4092-865D-473CCC5F474E}" type="pres">
      <dgm:prSet presAssocID="{08E2ACF8-DD09-469B-A697-A1453F58B931}" presName="compNode" presStyleCnt="0"/>
      <dgm:spPr/>
    </dgm:pt>
    <dgm:pt modelId="{E835BF26-EC25-46E5-8E55-492254FE7E5F}" type="pres">
      <dgm:prSet presAssocID="{08E2ACF8-DD09-469B-A697-A1453F58B931}" presName="bkgdShape" presStyleLbl="node1" presStyleIdx="0" presStyleCnt="7" custLinFactNeighborX="-9925"/>
      <dgm:spPr/>
      <dgm:t>
        <a:bodyPr/>
        <a:lstStyle/>
        <a:p>
          <a:endParaRPr lang="es-ES"/>
        </a:p>
      </dgm:t>
    </dgm:pt>
    <dgm:pt modelId="{D97C793E-2C46-41E3-8312-3D82B74A3252}" type="pres">
      <dgm:prSet presAssocID="{08E2ACF8-DD09-469B-A697-A1453F58B931}" presName="nodeTx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897BB4F-2442-4619-888E-B6DB92B3F55A}" type="pres">
      <dgm:prSet presAssocID="{08E2ACF8-DD09-469B-A697-A1453F58B931}" presName="invisiNode" presStyleLbl="node1" presStyleIdx="0" presStyleCnt="7"/>
      <dgm:spPr/>
    </dgm:pt>
    <dgm:pt modelId="{27DAFE6C-89BD-4F75-8494-15ECCA2961A2}" type="pres">
      <dgm:prSet presAssocID="{08E2ACF8-DD09-469B-A697-A1453F58B931}" presName="imagNode" presStyleLbl="fgImgPlace1" presStyleIdx="0" presStyleCnt="7" custLinFactNeighborX="190" custLinFactNeighborY="406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s-ES"/>
        </a:p>
      </dgm:t>
    </dgm:pt>
    <dgm:pt modelId="{43AA9E14-5A29-4FF7-960C-4E11700B6F44}" type="pres">
      <dgm:prSet presAssocID="{8CD73F89-8EBF-47D8-9898-5182773B3021}" presName="sibTrans" presStyleLbl="sibTrans2D1" presStyleIdx="0" presStyleCnt="0"/>
      <dgm:spPr/>
      <dgm:t>
        <a:bodyPr/>
        <a:lstStyle/>
        <a:p>
          <a:endParaRPr lang="es-ES"/>
        </a:p>
      </dgm:t>
    </dgm:pt>
    <dgm:pt modelId="{F9C6CAFC-F932-4383-9824-8C6EE2D41D47}" type="pres">
      <dgm:prSet presAssocID="{2B064BE5-F7E2-467E-8608-5325F2677C51}" presName="compNode" presStyleCnt="0"/>
      <dgm:spPr/>
    </dgm:pt>
    <dgm:pt modelId="{D02E9C55-78F1-4E81-B588-A86B3EE61197}" type="pres">
      <dgm:prSet presAssocID="{2B064BE5-F7E2-467E-8608-5325F2677C51}" presName="bkgdShape" presStyleLbl="node1" presStyleIdx="1" presStyleCnt="7"/>
      <dgm:spPr/>
      <dgm:t>
        <a:bodyPr/>
        <a:lstStyle/>
        <a:p>
          <a:endParaRPr lang="es-ES"/>
        </a:p>
      </dgm:t>
    </dgm:pt>
    <dgm:pt modelId="{532175E4-4420-4751-AC57-EAE09C3C04B9}" type="pres">
      <dgm:prSet presAssocID="{2B064BE5-F7E2-467E-8608-5325F2677C51}" presName="nodeTx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76B2056-2635-413B-8514-5E457A5001C7}" type="pres">
      <dgm:prSet presAssocID="{2B064BE5-F7E2-467E-8608-5325F2677C51}" presName="invisiNode" presStyleLbl="node1" presStyleIdx="1" presStyleCnt="7"/>
      <dgm:spPr/>
    </dgm:pt>
    <dgm:pt modelId="{ADC98C4D-90F1-43BE-9177-7EB491760DC7}" type="pres">
      <dgm:prSet presAssocID="{2B064BE5-F7E2-467E-8608-5325F2677C51}" presName="imagNode" presStyleLbl="fgImgPlace1" presStyleIdx="1" presStyleCnt="7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B203970A-A082-40C0-ABDD-8A9096BEAECA}" type="pres">
      <dgm:prSet presAssocID="{5DEB9F97-35E3-40CB-998F-2B5F3FAEEBAC}" presName="sibTrans" presStyleLbl="sibTrans2D1" presStyleIdx="0" presStyleCnt="0"/>
      <dgm:spPr/>
      <dgm:t>
        <a:bodyPr/>
        <a:lstStyle/>
        <a:p>
          <a:endParaRPr lang="es-ES"/>
        </a:p>
      </dgm:t>
    </dgm:pt>
    <dgm:pt modelId="{CD3DFAF3-3E85-4269-8B08-B8F7441A222A}" type="pres">
      <dgm:prSet presAssocID="{008F6CCE-C8CC-432D-837E-AC76D019974B}" presName="compNode" presStyleCnt="0"/>
      <dgm:spPr/>
    </dgm:pt>
    <dgm:pt modelId="{5D1E3C1A-967D-4341-8BE2-3BA58AA19D0A}" type="pres">
      <dgm:prSet presAssocID="{008F6CCE-C8CC-432D-837E-AC76D019974B}" presName="bkgdShape" presStyleLbl="node1" presStyleIdx="2" presStyleCnt="7" custLinFactNeighborX="1800"/>
      <dgm:spPr/>
      <dgm:t>
        <a:bodyPr/>
        <a:lstStyle/>
        <a:p>
          <a:endParaRPr lang="es-ES"/>
        </a:p>
      </dgm:t>
    </dgm:pt>
    <dgm:pt modelId="{D61F0E73-53AF-4B67-9B6D-BEF777DDE15C}" type="pres">
      <dgm:prSet presAssocID="{008F6CCE-C8CC-432D-837E-AC76D019974B}" presName="nodeTx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DEDA5DC-A90F-4FAB-9DEC-97D53E6F1AF3}" type="pres">
      <dgm:prSet presAssocID="{008F6CCE-C8CC-432D-837E-AC76D019974B}" presName="invisiNode" presStyleLbl="node1" presStyleIdx="2" presStyleCnt="7"/>
      <dgm:spPr/>
    </dgm:pt>
    <dgm:pt modelId="{B15BE9B8-F228-4895-891F-F4B649DA50D4}" type="pres">
      <dgm:prSet presAssocID="{008F6CCE-C8CC-432D-837E-AC76D019974B}" presName="imagNode" presStyleLbl="fgImgPlace1" presStyleIdx="2" presStyleCnt="7" custLinFactNeighborX="-2506" custLinFactNeighborY="14742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3D76551C-F9A3-4B7E-91B2-2221B270822B}" type="pres">
      <dgm:prSet presAssocID="{8575070A-B23D-46F3-9A91-3E630835E447}" presName="sibTrans" presStyleLbl="sibTrans2D1" presStyleIdx="0" presStyleCnt="0"/>
      <dgm:spPr/>
      <dgm:t>
        <a:bodyPr/>
        <a:lstStyle/>
        <a:p>
          <a:endParaRPr lang="es-ES"/>
        </a:p>
      </dgm:t>
    </dgm:pt>
    <dgm:pt modelId="{74231625-4518-4A48-9C1B-B661FFD9630D}" type="pres">
      <dgm:prSet presAssocID="{CE0A6A89-CD63-4398-8AEB-DCDD9A828729}" presName="compNode" presStyleCnt="0"/>
      <dgm:spPr/>
    </dgm:pt>
    <dgm:pt modelId="{0B1A9477-471C-48A8-939E-05798B62AF6C}" type="pres">
      <dgm:prSet presAssocID="{CE0A6A89-CD63-4398-8AEB-DCDD9A828729}" presName="bkgdShape" presStyleLbl="node1" presStyleIdx="3" presStyleCnt="7"/>
      <dgm:spPr/>
      <dgm:t>
        <a:bodyPr/>
        <a:lstStyle/>
        <a:p>
          <a:endParaRPr lang="es-ES"/>
        </a:p>
      </dgm:t>
    </dgm:pt>
    <dgm:pt modelId="{0452DC81-1A7E-4E75-9E51-358777F495A6}" type="pres">
      <dgm:prSet presAssocID="{CE0A6A89-CD63-4398-8AEB-DCDD9A828729}" presName="nodeTx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68F2159-3DAA-4928-9524-DDDF1F501471}" type="pres">
      <dgm:prSet presAssocID="{CE0A6A89-CD63-4398-8AEB-DCDD9A828729}" presName="invisiNode" presStyleLbl="node1" presStyleIdx="3" presStyleCnt="7"/>
      <dgm:spPr/>
    </dgm:pt>
    <dgm:pt modelId="{9F18038A-B079-4584-9BFE-789E7FB9A6FC}" type="pres">
      <dgm:prSet presAssocID="{CE0A6A89-CD63-4398-8AEB-DCDD9A828729}" presName="imagNode" presStyleLbl="fgImgPlace1" presStyleIdx="3" presStyleCnt="7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342B3D1B-9DC4-4E47-BD82-303F0AACA2E4}" type="pres">
      <dgm:prSet presAssocID="{4DF1A7D8-64E9-4329-82C0-510841CF5D26}" presName="sibTrans" presStyleLbl="sibTrans2D1" presStyleIdx="0" presStyleCnt="0"/>
      <dgm:spPr/>
      <dgm:t>
        <a:bodyPr/>
        <a:lstStyle/>
        <a:p>
          <a:endParaRPr lang="es-ES"/>
        </a:p>
      </dgm:t>
    </dgm:pt>
    <dgm:pt modelId="{5577FA3F-FE1B-41C1-AAD9-346F25F85E96}" type="pres">
      <dgm:prSet presAssocID="{DD58FFB1-DD67-4B02-8C1A-FA8B60D3C507}" presName="compNode" presStyleCnt="0"/>
      <dgm:spPr/>
    </dgm:pt>
    <dgm:pt modelId="{C5A18332-C933-4C50-A9E6-1882D19EB80C}" type="pres">
      <dgm:prSet presAssocID="{DD58FFB1-DD67-4B02-8C1A-FA8B60D3C507}" presName="bkgdShape" presStyleLbl="node1" presStyleIdx="4" presStyleCnt="7" custLinFactNeighborX="-344"/>
      <dgm:spPr/>
      <dgm:t>
        <a:bodyPr/>
        <a:lstStyle/>
        <a:p>
          <a:endParaRPr lang="es-ES"/>
        </a:p>
      </dgm:t>
    </dgm:pt>
    <dgm:pt modelId="{6913A27B-58F6-47CF-BD57-D0E83747B58D}" type="pres">
      <dgm:prSet presAssocID="{DD58FFB1-DD67-4B02-8C1A-FA8B60D3C507}" presName="nodeTx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F00134B-1DB3-4CF3-95E1-C7D3BFC112EE}" type="pres">
      <dgm:prSet presAssocID="{DD58FFB1-DD67-4B02-8C1A-FA8B60D3C507}" presName="invisiNode" presStyleLbl="node1" presStyleIdx="4" presStyleCnt="7"/>
      <dgm:spPr/>
    </dgm:pt>
    <dgm:pt modelId="{FC8F2419-C7B8-4E09-AD64-B9717AA81774}" type="pres">
      <dgm:prSet presAssocID="{DD58FFB1-DD67-4B02-8C1A-FA8B60D3C507}" presName="imagNode" presStyleLbl="fgImgPlace1" presStyleIdx="4" presStyleCnt="7"/>
      <dgm:spPr>
        <a:blipFill rotWithShape="0">
          <a:blip xmlns:r="http://schemas.openxmlformats.org/officeDocument/2006/relationships" r:embed="rId5"/>
          <a:stretch>
            <a:fillRect/>
          </a:stretch>
        </a:blipFill>
      </dgm:spPr>
    </dgm:pt>
    <dgm:pt modelId="{D866E78F-D4F7-4158-96C9-A6BC961042AE}" type="pres">
      <dgm:prSet presAssocID="{672D3959-0F1C-4FED-AA7A-72542FCBFB09}" presName="sibTrans" presStyleLbl="sibTrans2D1" presStyleIdx="0" presStyleCnt="0"/>
      <dgm:spPr/>
      <dgm:t>
        <a:bodyPr/>
        <a:lstStyle/>
        <a:p>
          <a:endParaRPr lang="es-ES"/>
        </a:p>
      </dgm:t>
    </dgm:pt>
    <dgm:pt modelId="{90554F76-39AD-D547-8566-54D3DD816FA0}" type="pres">
      <dgm:prSet presAssocID="{5E49DBE6-87E2-DB49-AE33-054C6791C733}" presName="compNode" presStyleCnt="0"/>
      <dgm:spPr/>
    </dgm:pt>
    <dgm:pt modelId="{37382A6D-81D9-4946-9FA7-F8E516B1E41D}" type="pres">
      <dgm:prSet presAssocID="{5E49DBE6-87E2-DB49-AE33-054C6791C733}" presName="bkgdShape" presStyleLbl="node1" presStyleIdx="5" presStyleCnt="7"/>
      <dgm:spPr/>
      <dgm:t>
        <a:bodyPr/>
        <a:lstStyle/>
        <a:p>
          <a:endParaRPr lang="es-ES_tradnl"/>
        </a:p>
      </dgm:t>
    </dgm:pt>
    <dgm:pt modelId="{0F50B231-98D7-8B41-9A46-2B6C4EAC052C}" type="pres">
      <dgm:prSet presAssocID="{5E49DBE6-87E2-DB49-AE33-054C6791C733}" presName="nodeTx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EB453386-0552-A04F-860E-B40C9A5B9627}" type="pres">
      <dgm:prSet presAssocID="{5E49DBE6-87E2-DB49-AE33-054C6791C733}" presName="invisiNode" presStyleLbl="node1" presStyleIdx="5" presStyleCnt="7"/>
      <dgm:spPr/>
    </dgm:pt>
    <dgm:pt modelId="{ED69FD19-7528-1E4C-9695-FA934B4DA112}" type="pres">
      <dgm:prSet presAssocID="{5E49DBE6-87E2-DB49-AE33-054C6791C733}" presName="imagNode" presStyleLbl="fgImgPlace1" presStyleIdx="5" presStyleCnt="7"/>
      <dgm:spPr>
        <a:blipFill rotWithShape="0">
          <a:blip xmlns:r="http://schemas.openxmlformats.org/officeDocument/2006/relationships" r:embed="rId6"/>
          <a:stretch>
            <a:fillRect/>
          </a:stretch>
        </a:blipFill>
      </dgm:spPr>
    </dgm:pt>
    <dgm:pt modelId="{1D9B071E-E381-8042-894F-DE5972A1F85A}" type="pres">
      <dgm:prSet presAssocID="{7D416BAE-DAB8-BB4E-A636-8AB78A436AC4}" presName="sibTrans" presStyleLbl="sibTrans2D1" presStyleIdx="0" presStyleCnt="0"/>
      <dgm:spPr/>
    </dgm:pt>
    <dgm:pt modelId="{22591156-F543-41DC-BDB0-72C40D088630}" type="pres">
      <dgm:prSet presAssocID="{1F6A6C65-E606-4C3C-B458-5ED65B607363}" presName="compNode" presStyleCnt="0"/>
      <dgm:spPr/>
    </dgm:pt>
    <dgm:pt modelId="{EB8A1A6A-BEC8-4599-820D-BE40008FAD57}" type="pres">
      <dgm:prSet presAssocID="{1F6A6C65-E606-4C3C-B458-5ED65B607363}" presName="bkgdShape" presStyleLbl="node1" presStyleIdx="6" presStyleCnt="7" custLinFactNeighborY="1818"/>
      <dgm:spPr/>
      <dgm:t>
        <a:bodyPr/>
        <a:lstStyle/>
        <a:p>
          <a:endParaRPr lang="es-ES"/>
        </a:p>
      </dgm:t>
    </dgm:pt>
    <dgm:pt modelId="{285C2453-4D63-4EAE-8075-1B4AFA7635E3}" type="pres">
      <dgm:prSet presAssocID="{1F6A6C65-E606-4C3C-B458-5ED65B607363}" presName="nodeTx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63A6A75-B092-4DAA-AF94-E7CBA6B692D8}" type="pres">
      <dgm:prSet presAssocID="{1F6A6C65-E606-4C3C-B458-5ED65B607363}" presName="invisiNode" presStyleLbl="node1" presStyleIdx="6" presStyleCnt="7"/>
      <dgm:spPr/>
    </dgm:pt>
    <dgm:pt modelId="{5F0CF03A-CAAB-47BA-8676-E6D6E2326C76}" type="pres">
      <dgm:prSet presAssocID="{1F6A6C65-E606-4C3C-B458-5ED65B607363}" presName="imagNode" presStyleLbl="fgImgPlace1" presStyleIdx="6" presStyleCnt="7"/>
      <dgm:spPr>
        <a:blipFill rotWithShape="0">
          <a:blip xmlns:r="http://schemas.openxmlformats.org/officeDocument/2006/relationships" r:embed="rId7"/>
          <a:stretch>
            <a:fillRect/>
          </a:stretch>
        </a:blipFill>
      </dgm:spPr>
    </dgm:pt>
  </dgm:ptLst>
  <dgm:cxnLst>
    <dgm:cxn modelId="{2925261B-7B75-4E06-B138-2113DBAA528C}" type="presOf" srcId="{DD58FFB1-DD67-4B02-8C1A-FA8B60D3C507}" destId="{C5A18332-C933-4C50-A9E6-1882D19EB80C}" srcOrd="0" destOrd="0" presId="urn:microsoft.com/office/officeart/2005/8/layout/hList7#2"/>
    <dgm:cxn modelId="{FE3EEB82-3CF8-4BD8-AC3B-935232D3C7C4}" type="presOf" srcId="{5E49DBE6-87E2-DB49-AE33-054C6791C733}" destId="{0F50B231-98D7-8B41-9A46-2B6C4EAC052C}" srcOrd="1" destOrd="0" presId="urn:microsoft.com/office/officeart/2005/8/layout/hList7#2"/>
    <dgm:cxn modelId="{571111FB-803E-450F-8CDD-4BB9E6BF6FBB}" type="presOf" srcId="{1F6A6C65-E606-4C3C-B458-5ED65B607363}" destId="{EB8A1A6A-BEC8-4599-820D-BE40008FAD57}" srcOrd="0" destOrd="0" presId="urn:microsoft.com/office/officeart/2005/8/layout/hList7#2"/>
    <dgm:cxn modelId="{3431FE13-07F8-4592-9778-B3CA388132EB}" type="presOf" srcId="{008F6CCE-C8CC-432D-837E-AC76D019974B}" destId="{5D1E3C1A-967D-4341-8BE2-3BA58AA19D0A}" srcOrd="0" destOrd="0" presId="urn:microsoft.com/office/officeart/2005/8/layout/hList7#2"/>
    <dgm:cxn modelId="{6D7D4D20-64FA-40DD-8E2B-CAFE725A7781}" type="presOf" srcId="{008F6CCE-C8CC-432D-837E-AC76D019974B}" destId="{D61F0E73-53AF-4B67-9B6D-BEF777DDE15C}" srcOrd="1" destOrd="0" presId="urn:microsoft.com/office/officeart/2005/8/layout/hList7#2"/>
    <dgm:cxn modelId="{B726255B-94E0-4C87-8443-D61BD20BC137}" type="presOf" srcId="{CE0A6A89-CD63-4398-8AEB-DCDD9A828729}" destId="{0452DC81-1A7E-4E75-9E51-358777F495A6}" srcOrd="1" destOrd="0" presId="urn:microsoft.com/office/officeart/2005/8/layout/hList7#2"/>
    <dgm:cxn modelId="{86596865-6F8A-4261-83D8-30E6DD31FDB7}" srcId="{E6B9B8C4-5A94-4E1D-BB79-EF7E9D634C79}" destId="{1F6A6C65-E606-4C3C-B458-5ED65B607363}" srcOrd="6" destOrd="0" parTransId="{CF74ED9C-37D1-41D3-9525-1AD9CC3E7775}" sibTransId="{2D9E5D57-6DEC-4B3F-A0F6-FA622B375D90}"/>
    <dgm:cxn modelId="{D03F133A-4E81-4910-A4F1-5837C6202F13}" type="presOf" srcId="{2B064BE5-F7E2-467E-8608-5325F2677C51}" destId="{532175E4-4420-4751-AC57-EAE09C3C04B9}" srcOrd="1" destOrd="0" presId="urn:microsoft.com/office/officeart/2005/8/layout/hList7#2"/>
    <dgm:cxn modelId="{039AA2A1-8F6B-41FB-833C-87DF7395722A}" type="presOf" srcId="{8CD73F89-8EBF-47D8-9898-5182773B3021}" destId="{43AA9E14-5A29-4FF7-960C-4E11700B6F44}" srcOrd="0" destOrd="0" presId="urn:microsoft.com/office/officeart/2005/8/layout/hList7#2"/>
    <dgm:cxn modelId="{117B4D15-2E51-4B6F-AA2D-5C826638B32B}" srcId="{E6B9B8C4-5A94-4E1D-BB79-EF7E9D634C79}" destId="{CE0A6A89-CD63-4398-8AEB-DCDD9A828729}" srcOrd="3" destOrd="0" parTransId="{3454D2B9-F64D-4C58-8531-2D23CEB8E0A4}" sibTransId="{4DF1A7D8-64E9-4329-82C0-510841CF5D26}"/>
    <dgm:cxn modelId="{C43576A6-246B-426E-BC13-98C7FE74484A}" type="presOf" srcId="{1F6A6C65-E606-4C3C-B458-5ED65B607363}" destId="{285C2453-4D63-4EAE-8075-1B4AFA7635E3}" srcOrd="1" destOrd="0" presId="urn:microsoft.com/office/officeart/2005/8/layout/hList7#2"/>
    <dgm:cxn modelId="{B7ED93F1-DEC0-4AD9-97F0-965955C8C364}" type="presOf" srcId="{08E2ACF8-DD09-469B-A697-A1453F58B931}" destId="{E835BF26-EC25-46E5-8E55-492254FE7E5F}" srcOrd="0" destOrd="0" presId="urn:microsoft.com/office/officeart/2005/8/layout/hList7#2"/>
    <dgm:cxn modelId="{799BF4AD-F840-4483-A2A1-5871CEEFAFF9}" type="presOf" srcId="{5DEB9F97-35E3-40CB-998F-2B5F3FAEEBAC}" destId="{B203970A-A082-40C0-ABDD-8A9096BEAECA}" srcOrd="0" destOrd="0" presId="urn:microsoft.com/office/officeart/2005/8/layout/hList7#2"/>
    <dgm:cxn modelId="{38B0B420-1C62-4535-951F-3BC9DD3AB318}" type="presOf" srcId="{8575070A-B23D-46F3-9A91-3E630835E447}" destId="{3D76551C-F9A3-4B7E-91B2-2221B270822B}" srcOrd="0" destOrd="0" presId="urn:microsoft.com/office/officeart/2005/8/layout/hList7#2"/>
    <dgm:cxn modelId="{4D7F3DED-D3BB-4DF9-A11E-CFB19C8600CF}" type="presOf" srcId="{4DF1A7D8-64E9-4329-82C0-510841CF5D26}" destId="{342B3D1B-9DC4-4E47-BD82-303F0AACA2E4}" srcOrd="0" destOrd="0" presId="urn:microsoft.com/office/officeart/2005/8/layout/hList7#2"/>
    <dgm:cxn modelId="{656A04CE-5691-4427-B675-A12C3ADC3731}" type="presOf" srcId="{672D3959-0F1C-4FED-AA7A-72542FCBFB09}" destId="{D866E78F-D4F7-4158-96C9-A6BC961042AE}" srcOrd="0" destOrd="0" presId="urn:microsoft.com/office/officeart/2005/8/layout/hList7#2"/>
    <dgm:cxn modelId="{7BF8CE45-135B-446B-AF2F-37A85D638B55}" type="presOf" srcId="{5E49DBE6-87E2-DB49-AE33-054C6791C733}" destId="{37382A6D-81D9-4946-9FA7-F8E516B1E41D}" srcOrd="0" destOrd="0" presId="urn:microsoft.com/office/officeart/2005/8/layout/hList7#2"/>
    <dgm:cxn modelId="{4FBF7382-2AA5-4FBB-A769-E2D55D50B0DC}" type="presOf" srcId="{E6B9B8C4-5A94-4E1D-BB79-EF7E9D634C79}" destId="{2909F08D-522A-4961-A535-2BF7439AE0F7}" srcOrd="0" destOrd="0" presId="urn:microsoft.com/office/officeart/2005/8/layout/hList7#2"/>
    <dgm:cxn modelId="{7198C359-9E5B-4BAC-B7F6-E29A10B0188C}" srcId="{E6B9B8C4-5A94-4E1D-BB79-EF7E9D634C79}" destId="{DD58FFB1-DD67-4B02-8C1A-FA8B60D3C507}" srcOrd="4" destOrd="0" parTransId="{B534BE15-0A9E-4F00-86AF-AAB422EE6975}" sibTransId="{672D3959-0F1C-4FED-AA7A-72542FCBFB09}"/>
    <dgm:cxn modelId="{589B5489-F3C6-4FF0-B6F1-DD9760366CED}" srcId="{E6B9B8C4-5A94-4E1D-BB79-EF7E9D634C79}" destId="{008F6CCE-C8CC-432D-837E-AC76D019974B}" srcOrd="2" destOrd="0" parTransId="{13ADEFC0-0F53-471A-8B69-D5EFD50A87DA}" sibTransId="{8575070A-B23D-46F3-9A91-3E630835E447}"/>
    <dgm:cxn modelId="{CC82432C-F0B0-4911-AB6E-82F41EBE0957}" type="presOf" srcId="{08E2ACF8-DD09-469B-A697-A1453F58B931}" destId="{D97C793E-2C46-41E3-8312-3D82B74A3252}" srcOrd="1" destOrd="0" presId="urn:microsoft.com/office/officeart/2005/8/layout/hList7#2"/>
    <dgm:cxn modelId="{82A10367-FF57-41FF-A50F-B09697792268}" srcId="{E6B9B8C4-5A94-4E1D-BB79-EF7E9D634C79}" destId="{08E2ACF8-DD09-469B-A697-A1453F58B931}" srcOrd="0" destOrd="0" parTransId="{4E6AAB04-FA68-4E65-BC65-9AC4F961255A}" sibTransId="{8CD73F89-8EBF-47D8-9898-5182773B3021}"/>
    <dgm:cxn modelId="{AD58D163-AC05-4534-B82F-B8294E4F1A79}" type="presOf" srcId="{DD58FFB1-DD67-4B02-8C1A-FA8B60D3C507}" destId="{6913A27B-58F6-47CF-BD57-D0E83747B58D}" srcOrd="1" destOrd="0" presId="urn:microsoft.com/office/officeart/2005/8/layout/hList7#2"/>
    <dgm:cxn modelId="{952437A3-A601-455D-AF1F-A76B63BC14A7}" type="presOf" srcId="{2B064BE5-F7E2-467E-8608-5325F2677C51}" destId="{D02E9C55-78F1-4E81-B588-A86B3EE61197}" srcOrd="0" destOrd="0" presId="urn:microsoft.com/office/officeart/2005/8/layout/hList7#2"/>
    <dgm:cxn modelId="{1ADF5B0D-FEE0-4132-A16F-180AA286C4B1}" srcId="{E6B9B8C4-5A94-4E1D-BB79-EF7E9D634C79}" destId="{2B064BE5-F7E2-467E-8608-5325F2677C51}" srcOrd="1" destOrd="0" parTransId="{55C1A26B-B4DA-409F-A296-4CACC3E89516}" sibTransId="{5DEB9F97-35E3-40CB-998F-2B5F3FAEEBAC}"/>
    <dgm:cxn modelId="{0A46C6DC-C60E-4408-BDEA-2FE86D1496EC}" type="presOf" srcId="{7D416BAE-DAB8-BB4E-A636-8AB78A436AC4}" destId="{1D9B071E-E381-8042-894F-DE5972A1F85A}" srcOrd="0" destOrd="0" presId="urn:microsoft.com/office/officeart/2005/8/layout/hList7#2"/>
    <dgm:cxn modelId="{889B9B58-7BF5-4904-897D-6168C0134832}" type="presOf" srcId="{CE0A6A89-CD63-4398-8AEB-DCDD9A828729}" destId="{0B1A9477-471C-48A8-939E-05798B62AF6C}" srcOrd="0" destOrd="0" presId="urn:microsoft.com/office/officeart/2005/8/layout/hList7#2"/>
    <dgm:cxn modelId="{AC92080E-1BCA-0B46-93AA-594477DFD9F5}" srcId="{E6B9B8C4-5A94-4E1D-BB79-EF7E9D634C79}" destId="{5E49DBE6-87E2-DB49-AE33-054C6791C733}" srcOrd="5" destOrd="0" parTransId="{6655F624-39D2-924A-A0A9-88184064FCD4}" sibTransId="{7D416BAE-DAB8-BB4E-A636-8AB78A436AC4}"/>
    <dgm:cxn modelId="{5C66B271-5124-4738-953E-8A214F718824}" type="presParOf" srcId="{2909F08D-522A-4961-A535-2BF7439AE0F7}" destId="{4EB476C2-3706-4742-8268-D50E2CF09FFC}" srcOrd="0" destOrd="0" presId="urn:microsoft.com/office/officeart/2005/8/layout/hList7#2"/>
    <dgm:cxn modelId="{3F4B2CEF-044A-4C29-AB7D-A0008EF185E9}" type="presParOf" srcId="{2909F08D-522A-4961-A535-2BF7439AE0F7}" destId="{91FB295D-73AC-4411-86A1-CDC49F4C5897}" srcOrd="1" destOrd="0" presId="urn:microsoft.com/office/officeart/2005/8/layout/hList7#2"/>
    <dgm:cxn modelId="{5ABFDA57-BD80-4E9D-A3DC-BA9AEA8CF510}" type="presParOf" srcId="{91FB295D-73AC-4411-86A1-CDC49F4C5897}" destId="{1EA96505-3600-4092-865D-473CCC5F474E}" srcOrd="0" destOrd="0" presId="urn:microsoft.com/office/officeart/2005/8/layout/hList7#2"/>
    <dgm:cxn modelId="{5F2EA29B-9FB1-47A9-A5BE-6C856ED7FD77}" type="presParOf" srcId="{1EA96505-3600-4092-865D-473CCC5F474E}" destId="{E835BF26-EC25-46E5-8E55-492254FE7E5F}" srcOrd="0" destOrd="0" presId="urn:microsoft.com/office/officeart/2005/8/layout/hList7#2"/>
    <dgm:cxn modelId="{0EF3448B-2DBB-44DB-A285-330C84768C02}" type="presParOf" srcId="{1EA96505-3600-4092-865D-473CCC5F474E}" destId="{D97C793E-2C46-41E3-8312-3D82B74A3252}" srcOrd="1" destOrd="0" presId="urn:microsoft.com/office/officeart/2005/8/layout/hList7#2"/>
    <dgm:cxn modelId="{E6877192-8B8D-452C-9EED-9905BC0B622E}" type="presParOf" srcId="{1EA96505-3600-4092-865D-473CCC5F474E}" destId="{4897BB4F-2442-4619-888E-B6DB92B3F55A}" srcOrd="2" destOrd="0" presId="urn:microsoft.com/office/officeart/2005/8/layout/hList7#2"/>
    <dgm:cxn modelId="{AC9ADA9F-9DEC-4E8A-9EA4-6A7775D63504}" type="presParOf" srcId="{1EA96505-3600-4092-865D-473CCC5F474E}" destId="{27DAFE6C-89BD-4F75-8494-15ECCA2961A2}" srcOrd="3" destOrd="0" presId="urn:microsoft.com/office/officeart/2005/8/layout/hList7#2"/>
    <dgm:cxn modelId="{09B02D36-91E7-44F6-8A75-7EE7A34774C2}" type="presParOf" srcId="{91FB295D-73AC-4411-86A1-CDC49F4C5897}" destId="{43AA9E14-5A29-4FF7-960C-4E11700B6F44}" srcOrd="1" destOrd="0" presId="urn:microsoft.com/office/officeart/2005/8/layout/hList7#2"/>
    <dgm:cxn modelId="{96ACFC28-3DE8-43B6-AC12-A4B40A3EFE30}" type="presParOf" srcId="{91FB295D-73AC-4411-86A1-CDC49F4C5897}" destId="{F9C6CAFC-F932-4383-9824-8C6EE2D41D47}" srcOrd="2" destOrd="0" presId="urn:microsoft.com/office/officeart/2005/8/layout/hList7#2"/>
    <dgm:cxn modelId="{FA14CB62-A489-4209-8A13-435BDA6D88FD}" type="presParOf" srcId="{F9C6CAFC-F932-4383-9824-8C6EE2D41D47}" destId="{D02E9C55-78F1-4E81-B588-A86B3EE61197}" srcOrd="0" destOrd="0" presId="urn:microsoft.com/office/officeart/2005/8/layout/hList7#2"/>
    <dgm:cxn modelId="{BE6211CF-EE91-4BDD-80FE-8F7B90AC22F0}" type="presParOf" srcId="{F9C6CAFC-F932-4383-9824-8C6EE2D41D47}" destId="{532175E4-4420-4751-AC57-EAE09C3C04B9}" srcOrd="1" destOrd="0" presId="urn:microsoft.com/office/officeart/2005/8/layout/hList7#2"/>
    <dgm:cxn modelId="{B04746FB-DC7E-42E6-BF3D-DC4A90390E08}" type="presParOf" srcId="{F9C6CAFC-F932-4383-9824-8C6EE2D41D47}" destId="{976B2056-2635-413B-8514-5E457A5001C7}" srcOrd="2" destOrd="0" presId="urn:microsoft.com/office/officeart/2005/8/layout/hList7#2"/>
    <dgm:cxn modelId="{D4C19696-E048-4301-B9D2-A20BD86B4952}" type="presParOf" srcId="{F9C6CAFC-F932-4383-9824-8C6EE2D41D47}" destId="{ADC98C4D-90F1-43BE-9177-7EB491760DC7}" srcOrd="3" destOrd="0" presId="urn:microsoft.com/office/officeart/2005/8/layout/hList7#2"/>
    <dgm:cxn modelId="{EBC354A7-D284-4353-B5F1-437A792100E1}" type="presParOf" srcId="{91FB295D-73AC-4411-86A1-CDC49F4C5897}" destId="{B203970A-A082-40C0-ABDD-8A9096BEAECA}" srcOrd="3" destOrd="0" presId="urn:microsoft.com/office/officeart/2005/8/layout/hList7#2"/>
    <dgm:cxn modelId="{19F4A6FE-40F5-49C1-BDAC-5093AB53575F}" type="presParOf" srcId="{91FB295D-73AC-4411-86A1-CDC49F4C5897}" destId="{CD3DFAF3-3E85-4269-8B08-B8F7441A222A}" srcOrd="4" destOrd="0" presId="urn:microsoft.com/office/officeart/2005/8/layout/hList7#2"/>
    <dgm:cxn modelId="{BFDF375A-4B37-482F-8EC9-2795FABC4750}" type="presParOf" srcId="{CD3DFAF3-3E85-4269-8B08-B8F7441A222A}" destId="{5D1E3C1A-967D-4341-8BE2-3BA58AA19D0A}" srcOrd="0" destOrd="0" presId="urn:microsoft.com/office/officeart/2005/8/layout/hList7#2"/>
    <dgm:cxn modelId="{0DFF4A5D-E435-40B6-9FFB-338B90C897A6}" type="presParOf" srcId="{CD3DFAF3-3E85-4269-8B08-B8F7441A222A}" destId="{D61F0E73-53AF-4B67-9B6D-BEF777DDE15C}" srcOrd="1" destOrd="0" presId="urn:microsoft.com/office/officeart/2005/8/layout/hList7#2"/>
    <dgm:cxn modelId="{E5B05219-EC7B-49F5-9D64-8244A316D14F}" type="presParOf" srcId="{CD3DFAF3-3E85-4269-8B08-B8F7441A222A}" destId="{FDEDA5DC-A90F-4FAB-9DEC-97D53E6F1AF3}" srcOrd="2" destOrd="0" presId="urn:microsoft.com/office/officeart/2005/8/layout/hList7#2"/>
    <dgm:cxn modelId="{3A7713BD-99BC-4381-A994-DCBA7CD81A83}" type="presParOf" srcId="{CD3DFAF3-3E85-4269-8B08-B8F7441A222A}" destId="{B15BE9B8-F228-4895-891F-F4B649DA50D4}" srcOrd="3" destOrd="0" presId="urn:microsoft.com/office/officeart/2005/8/layout/hList7#2"/>
    <dgm:cxn modelId="{FA2396ED-57F6-460D-8C3C-DDE200C75245}" type="presParOf" srcId="{91FB295D-73AC-4411-86A1-CDC49F4C5897}" destId="{3D76551C-F9A3-4B7E-91B2-2221B270822B}" srcOrd="5" destOrd="0" presId="urn:microsoft.com/office/officeart/2005/8/layout/hList7#2"/>
    <dgm:cxn modelId="{A5999780-81F9-4EF7-B34C-B81B899A2772}" type="presParOf" srcId="{91FB295D-73AC-4411-86A1-CDC49F4C5897}" destId="{74231625-4518-4A48-9C1B-B661FFD9630D}" srcOrd="6" destOrd="0" presId="urn:microsoft.com/office/officeart/2005/8/layout/hList7#2"/>
    <dgm:cxn modelId="{E82D53B5-6790-4A3F-841C-75F753C5DFAD}" type="presParOf" srcId="{74231625-4518-4A48-9C1B-B661FFD9630D}" destId="{0B1A9477-471C-48A8-939E-05798B62AF6C}" srcOrd="0" destOrd="0" presId="urn:microsoft.com/office/officeart/2005/8/layout/hList7#2"/>
    <dgm:cxn modelId="{AAE5C2C7-45DC-4E64-80D0-33DD1593B24C}" type="presParOf" srcId="{74231625-4518-4A48-9C1B-B661FFD9630D}" destId="{0452DC81-1A7E-4E75-9E51-358777F495A6}" srcOrd="1" destOrd="0" presId="urn:microsoft.com/office/officeart/2005/8/layout/hList7#2"/>
    <dgm:cxn modelId="{04D54F57-0AD9-41CA-AE9F-425B27B0C4EE}" type="presParOf" srcId="{74231625-4518-4A48-9C1B-B661FFD9630D}" destId="{B68F2159-3DAA-4928-9524-DDDF1F501471}" srcOrd="2" destOrd="0" presId="urn:microsoft.com/office/officeart/2005/8/layout/hList7#2"/>
    <dgm:cxn modelId="{C3039997-B7B6-4704-BDBC-8033260C55CF}" type="presParOf" srcId="{74231625-4518-4A48-9C1B-B661FFD9630D}" destId="{9F18038A-B079-4584-9BFE-789E7FB9A6FC}" srcOrd="3" destOrd="0" presId="urn:microsoft.com/office/officeart/2005/8/layout/hList7#2"/>
    <dgm:cxn modelId="{3A7726E2-8110-49D2-9548-58A1AD8DCF42}" type="presParOf" srcId="{91FB295D-73AC-4411-86A1-CDC49F4C5897}" destId="{342B3D1B-9DC4-4E47-BD82-303F0AACA2E4}" srcOrd="7" destOrd="0" presId="urn:microsoft.com/office/officeart/2005/8/layout/hList7#2"/>
    <dgm:cxn modelId="{A441C519-0F2C-4FBE-B112-36436BF4008A}" type="presParOf" srcId="{91FB295D-73AC-4411-86A1-CDC49F4C5897}" destId="{5577FA3F-FE1B-41C1-AAD9-346F25F85E96}" srcOrd="8" destOrd="0" presId="urn:microsoft.com/office/officeart/2005/8/layout/hList7#2"/>
    <dgm:cxn modelId="{4F98D52C-1DD5-4396-A4CD-0881B9EE4826}" type="presParOf" srcId="{5577FA3F-FE1B-41C1-AAD9-346F25F85E96}" destId="{C5A18332-C933-4C50-A9E6-1882D19EB80C}" srcOrd="0" destOrd="0" presId="urn:microsoft.com/office/officeart/2005/8/layout/hList7#2"/>
    <dgm:cxn modelId="{950DB29A-062E-47AE-9A12-9DBDC4D45AEC}" type="presParOf" srcId="{5577FA3F-FE1B-41C1-AAD9-346F25F85E96}" destId="{6913A27B-58F6-47CF-BD57-D0E83747B58D}" srcOrd="1" destOrd="0" presId="urn:microsoft.com/office/officeart/2005/8/layout/hList7#2"/>
    <dgm:cxn modelId="{20D234F7-9252-4F44-B693-96CE9CD4C9F5}" type="presParOf" srcId="{5577FA3F-FE1B-41C1-AAD9-346F25F85E96}" destId="{DF00134B-1DB3-4CF3-95E1-C7D3BFC112EE}" srcOrd="2" destOrd="0" presId="urn:microsoft.com/office/officeart/2005/8/layout/hList7#2"/>
    <dgm:cxn modelId="{BB215086-5C8C-4C24-81CB-799846D5D90E}" type="presParOf" srcId="{5577FA3F-FE1B-41C1-AAD9-346F25F85E96}" destId="{FC8F2419-C7B8-4E09-AD64-B9717AA81774}" srcOrd="3" destOrd="0" presId="urn:microsoft.com/office/officeart/2005/8/layout/hList7#2"/>
    <dgm:cxn modelId="{F909EC47-D062-4455-828D-9229ACDAE07E}" type="presParOf" srcId="{91FB295D-73AC-4411-86A1-CDC49F4C5897}" destId="{D866E78F-D4F7-4158-96C9-A6BC961042AE}" srcOrd="9" destOrd="0" presId="urn:microsoft.com/office/officeart/2005/8/layout/hList7#2"/>
    <dgm:cxn modelId="{86365368-1DFF-49D4-9B66-C99CC78BE830}" type="presParOf" srcId="{91FB295D-73AC-4411-86A1-CDC49F4C5897}" destId="{90554F76-39AD-D547-8566-54D3DD816FA0}" srcOrd="10" destOrd="0" presId="urn:microsoft.com/office/officeart/2005/8/layout/hList7#2"/>
    <dgm:cxn modelId="{5A8D7648-1F06-4AB1-8ABB-33D66A5E947F}" type="presParOf" srcId="{90554F76-39AD-D547-8566-54D3DD816FA0}" destId="{37382A6D-81D9-4946-9FA7-F8E516B1E41D}" srcOrd="0" destOrd="0" presId="urn:microsoft.com/office/officeart/2005/8/layout/hList7#2"/>
    <dgm:cxn modelId="{861BE0D5-98E1-4A85-9D11-442E647C3336}" type="presParOf" srcId="{90554F76-39AD-D547-8566-54D3DD816FA0}" destId="{0F50B231-98D7-8B41-9A46-2B6C4EAC052C}" srcOrd="1" destOrd="0" presId="urn:microsoft.com/office/officeart/2005/8/layout/hList7#2"/>
    <dgm:cxn modelId="{F8711FD3-D732-4FEC-9AE1-48CF36C7351E}" type="presParOf" srcId="{90554F76-39AD-D547-8566-54D3DD816FA0}" destId="{EB453386-0552-A04F-860E-B40C9A5B9627}" srcOrd="2" destOrd="0" presId="urn:microsoft.com/office/officeart/2005/8/layout/hList7#2"/>
    <dgm:cxn modelId="{5EAC9A82-34CF-487F-B5D3-5B03AA83D40C}" type="presParOf" srcId="{90554F76-39AD-D547-8566-54D3DD816FA0}" destId="{ED69FD19-7528-1E4C-9695-FA934B4DA112}" srcOrd="3" destOrd="0" presId="urn:microsoft.com/office/officeart/2005/8/layout/hList7#2"/>
    <dgm:cxn modelId="{E1804174-8664-4E39-85CD-C280EFB6F53C}" type="presParOf" srcId="{91FB295D-73AC-4411-86A1-CDC49F4C5897}" destId="{1D9B071E-E381-8042-894F-DE5972A1F85A}" srcOrd="11" destOrd="0" presId="urn:microsoft.com/office/officeart/2005/8/layout/hList7#2"/>
    <dgm:cxn modelId="{8BFAC8D6-C34F-4DCB-8AD8-632D43C607CC}" type="presParOf" srcId="{91FB295D-73AC-4411-86A1-CDC49F4C5897}" destId="{22591156-F543-41DC-BDB0-72C40D088630}" srcOrd="12" destOrd="0" presId="urn:microsoft.com/office/officeart/2005/8/layout/hList7#2"/>
    <dgm:cxn modelId="{3A74D8BF-D290-4343-82DD-A8C5310A6AF2}" type="presParOf" srcId="{22591156-F543-41DC-BDB0-72C40D088630}" destId="{EB8A1A6A-BEC8-4599-820D-BE40008FAD57}" srcOrd="0" destOrd="0" presId="urn:microsoft.com/office/officeart/2005/8/layout/hList7#2"/>
    <dgm:cxn modelId="{7B10D641-1078-4AB0-B0C7-9CD1394BEFF7}" type="presParOf" srcId="{22591156-F543-41DC-BDB0-72C40D088630}" destId="{285C2453-4D63-4EAE-8075-1B4AFA7635E3}" srcOrd="1" destOrd="0" presId="urn:microsoft.com/office/officeart/2005/8/layout/hList7#2"/>
    <dgm:cxn modelId="{693EFFF7-4663-442C-9C0F-D6C7363A3761}" type="presParOf" srcId="{22591156-F543-41DC-BDB0-72C40D088630}" destId="{A63A6A75-B092-4DAA-AF94-E7CBA6B692D8}" srcOrd="2" destOrd="0" presId="urn:microsoft.com/office/officeart/2005/8/layout/hList7#2"/>
    <dgm:cxn modelId="{7510D58C-0F3D-45FA-8BF4-E8ADCC1027C8}" type="presParOf" srcId="{22591156-F543-41DC-BDB0-72C40D088630}" destId="{5F0CF03A-CAAB-47BA-8676-E6D6E2326C76}" srcOrd="3" destOrd="0" presId="urn:microsoft.com/office/officeart/2005/8/layout/hList7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6B9B8C4-5A94-4E1D-BB79-EF7E9D634C79}" type="doc">
      <dgm:prSet loTypeId="urn:microsoft.com/office/officeart/2005/8/layout/hList7#3" loCatId="relationship" qsTypeId="urn:microsoft.com/office/officeart/2005/8/quickstyle/3d3" qsCatId="3D" csTypeId="urn:microsoft.com/office/officeart/2005/8/colors/colorful2" csCatId="colorful" phldr="1"/>
      <dgm:spPr/>
    </dgm:pt>
    <dgm:pt modelId="{2B064BE5-F7E2-467E-8608-5325F2677C51}">
      <dgm:prSet/>
      <dgm:spPr/>
      <dgm:t>
        <a:bodyPr/>
        <a:lstStyle/>
        <a:p>
          <a:r>
            <a:rPr lang="en-GB" noProof="0" dirty="0" smtClean="0"/>
            <a:t> Act 9095 Against Trafficking in Persons  </a:t>
          </a:r>
        </a:p>
        <a:p>
          <a:r>
            <a:rPr lang="en-GB" noProof="0" dirty="0" smtClean="0"/>
            <a:t>Approved at the second debate,   Oct. 1, 2012</a:t>
          </a:r>
          <a:endParaRPr lang="en-GB" noProof="0" dirty="0"/>
        </a:p>
      </dgm:t>
    </dgm:pt>
    <dgm:pt modelId="{55C1A26B-B4DA-409F-A296-4CACC3E89516}" type="parTrans" cxnId="{1ADF5B0D-FEE0-4132-A16F-180AA286C4B1}">
      <dgm:prSet/>
      <dgm:spPr/>
      <dgm:t>
        <a:bodyPr/>
        <a:lstStyle/>
        <a:p>
          <a:endParaRPr lang="es-ES"/>
        </a:p>
      </dgm:t>
    </dgm:pt>
    <dgm:pt modelId="{5DEB9F97-35E3-40CB-998F-2B5F3FAEEBAC}" type="sibTrans" cxnId="{1ADF5B0D-FEE0-4132-A16F-180AA286C4B1}">
      <dgm:prSet/>
      <dgm:spPr/>
      <dgm:t>
        <a:bodyPr/>
        <a:lstStyle/>
        <a:p>
          <a:endParaRPr lang="es-ES"/>
        </a:p>
      </dgm:t>
    </dgm:pt>
    <dgm:pt modelId="{08E2ACF8-DD09-469B-A697-A1453F58B931}">
      <dgm:prSet phldrT="[Texto]"/>
      <dgm:spPr/>
      <dgm:t>
        <a:bodyPr/>
        <a:lstStyle/>
        <a:p>
          <a:pPr algn="ctr"/>
          <a:r>
            <a:rPr lang="en-GB" noProof="0" dirty="0" smtClean="0"/>
            <a:t>Protocols: With the Public Forces/Immigration/ PANI/Law Against Organized Crime, Law for the Assistance to Victims and Witnesses/Immigration Act	</a:t>
          </a:r>
          <a:endParaRPr lang="en-GB" noProof="0" dirty="0"/>
        </a:p>
      </dgm:t>
    </dgm:pt>
    <dgm:pt modelId="{8CD73F89-8EBF-47D8-9898-5182773B3021}" type="sibTrans" cxnId="{82A10367-FF57-41FF-A50F-B09697792268}">
      <dgm:prSet/>
      <dgm:spPr/>
      <dgm:t>
        <a:bodyPr/>
        <a:lstStyle/>
        <a:p>
          <a:endParaRPr lang="es-ES"/>
        </a:p>
      </dgm:t>
    </dgm:pt>
    <dgm:pt modelId="{4E6AAB04-FA68-4E65-BC65-9AC4F961255A}" type="parTrans" cxnId="{82A10367-FF57-41FF-A50F-B09697792268}">
      <dgm:prSet/>
      <dgm:spPr/>
      <dgm:t>
        <a:bodyPr/>
        <a:lstStyle/>
        <a:p>
          <a:endParaRPr lang="es-ES"/>
        </a:p>
      </dgm:t>
    </dgm:pt>
    <dgm:pt modelId="{2909F08D-522A-4961-A535-2BF7439AE0F7}" type="pres">
      <dgm:prSet presAssocID="{E6B9B8C4-5A94-4E1D-BB79-EF7E9D634C79}" presName="Name0" presStyleCnt="0">
        <dgm:presLayoutVars>
          <dgm:dir/>
          <dgm:resizeHandles val="exact"/>
        </dgm:presLayoutVars>
      </dgm:prSet>
      <dgm:spPr/>
    </dgm:pt>
    <dgm:pt modelId="{4EB476C2-3706-4742-8268-D50E2CF09FFC}" type="pres">
      <dgm:prSet presAssocID="{E6B9B8C4-5A94-4E1D-BB79-EF7E9D634C79}" presName="fgShape" presStyleLbl="fgShp" presStyleIdx="0" presStyleCnt="1" custLinFactNeighborX="35" custLinFactNeighborY="5882"/>
      <dgm:spPr/>
    </dgm:pt>
    <dgm:pt modelId="{91FB295D-73AC-4411-86A1-CDC49F4C5897}" type="pres">
      <dgm:prSet presAssocID="{E6B9B8C4-5A94-4E1D-BB79-EF7E9D634C79}" presName="linComp" presStyleCnt="0"/>
      <dgm:spPr/>
    </dgm:pt>
    <dgm:pt modelId="{1EA96505-3600-4092-865D-473CCC5F474E}" type="pres">
      <dgm:prSet presAssocID="{08E2ACF8-DD09-469B-A697-A1453F58B931}" presName="compNode" presStyleCnt="0"/>
      <dgm:spPr/>
    </dgm:pt>
    <dgm:pt modelId="{E835BF26-EC25-46E5-8E55-492254FE7E5F}" type="pres">
      <dgm:prSet presAssocID="{08E2ACF8-DD09-469B-A697-A1453F58B931}" presName="bkgdShape" presStyleLbl="node1" presStyleIdx="0" presStyleCnt="2" custLinFactNeighborX="-9925"/>
      <dgm:spPr/>
      <dgm:t>
        <a:bodyPr/>
        <a:lstStyle/>
        <a:p>
          <a:endParaRPr lang="es-ES"/>
        </a:p>
      </dgm:t>
    </dgm:pt>
    <dgm:pt modelId="{D97C793E-2C46-41E3-8312-3D82B74A3252}" type="pres">
      <dgm:prSet presAssocID="{08E2ACF8-DD09-469B-A697-A1453F58B931}" presName="nodeTx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897BB4F-2442-4619-888E-B6DB92B3F55A}" type="pres">
      <dgm:prSet presAssocID="{08E2ACF8-DD09-469B-A697-A1453F58B931}" presName="invisiNode" presStyleLbl="node1" presStyleIdx="0" presStyleCnt="2"/>
      <dgm:spPr/>
    </dgm:pt>
    <dgm:pt modelId="{27DAFE6C-89BD-4F75-8494-15ECCA2961A2}" type="pres">
      <dgm:prSet presAssocID="{08E2ACF8-DD09-469B-A697-A1453F58B931}" presName="imagNode" presStyleLbl="fgImgPlace1" presStyleIdx="0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s-ES"/>
        </a:p>
      </dgm:t>
    </dgm:pt>
    <dgm:pt modelId="{43AA9E14-5A29-4FF7-960C-4E11700B6F44}" type="pres">
      <dgm:prSet presAssocID="{8CD73F89-8EBF-47D8-9898-5182773B3021}" presName="sibTrans" presStyleLbl="sibTrans2D1" presStyleIdx="0" presStyleCnt="0"/>
      <dgm:spPr/>
      <dgm:t>
        <a:bodyPr/>
        <a:lstStyle/>
        <a:p>
          <a:endParaRPr lang="es-ES"/>
        </a:p>
      </dgm:t>
    </dgm:pt>
    <dgm:pt modelId="{F9C6CAFC-F932-4383-9824-8C6EE2D41D47}" type="pres">
      <dgm:prSet presAssocID="{2B064BE5-F7E2-467E-8608-5325F2677C51}" presName="compNode" presStyleCnt="0"/>
      <dgm:spPr/>
    </dgm:pt>
    <dgm:pt modelId="{D02E9C55-78F1-4E81-B588-A86B3EE61197}" type="pres">
      <dgm:prSet presAssocID="{2B064BE5-F7E2-467E-8608-5325F2677C51}" presName="bkgdShape" presStyleLbl="node1" presStyleIdx="1" presStyleCnt="2" custLinFactNeighborX="-1500" custLinFactNeighborY="-1471"/>
      <dgm:spPr/>
      <dgm:t>
        <a:bodyPr/>
        <a:lstStyle/>
        <a:p>
          <a:endParaRPr lang="es-ES"/>
        </a:p>
      </dgm:t>
    </dgm:pt>
    <dgm:pt modelId="{532175E4-4420-4751-AC57-EAE09C3C04B9}" type="pres">
      <dgm:prSet presAssocID="{2B064BE5-F7E2-467E-8608-5325F2677C51}" presName="nodeT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76B2056-2635-413B-8514-5E457A5001C7}" type="pres">
      <dgm:prSet presAssocID="{2B064BE5-F7E2-467E-8608-5325F2677C51}" presName="invisiNode" presStyleLbl="node1" presStyleIdx="1" presStyleCnt="2"/>
      <dgm:spPr/>
    </dgm:pt>
    <dgm:pt modelId="{ADC98C4D-90F1-43BE-9177-7EB491760DC7}" type="pres">
      <dgm:prSet presAssocID="{2B064BE5-F7E2-467E-8608-5325F2677C51}" presName="imagNode" presStyleLbl="fgImgPlace1" presStyleIdx="1" presStyleCnt="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</dgm:ptLst>
  <dgm:cxnLst>
    <dgm:cxn modelId="{82A10367-FF57-41FF-A50F-B09697792268}" srcId="{E6B9B8C4-5A94-4E1D-BB79-EF7E9D634C79}" destId="{08E2ACF8-DD09-469B-A697-A1453F58B931}" srcOrd="0" destOrd="0" parTransId="{4E6AAB04-FA68-4E65-BC65-9AC4F961255A}" sibTransId="{8CD73F89-8EBF-47D8-9898-5182773B3021}"/>
    <dgm:cxn modelId="{029B5A64-B06D-4D87-82F6-8B80DD5935F3}" type="presOf" srcId="{2B064BE5-F7E2-467E-8608-5325F2677C51}" destId="{D02E9C55-78F1-4E81-B588-A86B3EE61197}" srcOrd="0" destOrd="0" presId="urn:microsoft.com/office/officeart/2005/8/layout/hList7#3"/>
    <dgm:cxn modelId="{2C275E37-3B0C-4252-AED1-E9444F84AB9C}" type="presOf" srcId="{08E2ACF8-DD09-469B-A697-A1453F58B931}" destId="{D97C793E-2C46-41E3-8312-3D82B74A3252}" srcOrd="1" destOrd="0" presId="urn:microsoft.com/office/officeart/2005/8/layout/hList7#3"/>
    <dgm:cxn modelId="{6599CA92-9A49-4C36-8EE6-133374AACDDF}" type="presOf" srcId="{E6B9B8C4-5A94-4E1D-BB79-EF7E9D634C79}" destId="{2909F08D-522A-4961-A535-2BF7439AE0F7}" srcOrd="0" destOrd="0" presId="urn:microsoft.com/office/officeart/2005/8/layout/hList7#3"/>
    <dgm:cxn modelId="{97167932-5BDD-4E9F-A6DE-17F6E27B917B}" type="presOf" srcId="{8CD73F89-8EBF-47D8-9898-5182773B3021}" destId="{43AA9E14-5A29-4FF7-960C-4E11700B6F44}" srcOrd="0" destOrd="0" presId="urn:microsoft.com/office/officeart/2005/8/layout/hList7#3"/>
    <dgm:cxn modelId="{DC088DEE-6E97-4C8D-BC3B-25301AC65124}" type="presOf" srcId="{08E2ACF8-DD09-469B-A697-A1453F58B931}" destId="{E835BF26-EC25-46E5-8E55-492254FE7E5F}" srcOrd="0" destOrd="0" presId="urn:microsoft.com/office/officeart/2005/8/layout/hList7#3"/>
    <dgm:cxn modelId="{635710A7-21A9-4714-9527-F0B81940A84A}" type="presOf" srcId="{2B064BE5-F7E2-467E-8608-5325F2677C51}" destId="{532175E4-4420-4751-AC57-EAE09C3C04B9}" srcOrd="1" destOrd="0" presId="urn:microsoft.com/office/officeart/2005/8/layout/hList7#3"/>
    <dgm:cxn modelId="{1ADF5B0D-FEE0-4132-A16F-180AA286C4B1}" srcId="{E6B9B8C4-5A94-4E1D-BB79-EF7E9D634C79}" destId="{2B064BE5-F7E2-467E-8608-5325F2677C51}" srcOrd="1" destOrd="0" parTransId="{55C1A26B-B4DA-409F-A296-4CACC3E89516}" sibTransId="{5DEB9F97-35E3-40CB-998F-2B5F3FAEEBAC}"/>
    <dgm:cxn modelId="{3DA5B4DC-8C0E-4DA1-A83B-3A86427C134F}" type="presParOf" srcId="{2909F08D-522A-4961-A535-2BF7439AE0F7}" destId="{4EB476C2-3706-4742-8268-D50E2CF09FFC}" srcOrd="0" destOrd="0" presId="urn:microsoft.com/office/officeart/2005/8/layout/hList7#3"/>
    <dgm:cxn modelId="{A768A839-2DC7-4D07-82E7-6294D2291F44}" type="presParOf" srcId="{2909F08D-522A-4961-A535-2BF7439AE0F7}" destId="{91FB295D-73AC-4411-86A1-CDC49F4C5897}" srcOrd="1" destOrd="0" presId="urn:microsoft.com/office/officeart/2005/8/layout/hList7#3"/>
    <dgm:cxn modelId="{8FB036E3-7C61-402E-AD53-918D7DF993CF}" type="presParOf" srcId="{91FB295D-73AC-4411-86A1-CDC49F4C5897}" destId="{1EA96505-3600-4092-865D-473CCC5F474E}" srcOrd="0" destOrd="0" presId="urn:microsoft.com/office/officeart/2005/8/layout/hList7#3"/>
    <dgm:cxn modelId="{6DCDD9C3-4FD8-4DF0-B0DB-D07982D6952B}" type="presParOf" srcId="{1EA96505-3600-4092-865D-473CCC5F474E}" destId="{E835BF26-EC25-46E5-8E55-492254FE7E5F}" srcOrd="0" destOrd="0" presId="urn:microsoft.com/office/officeart/2005/8/layout/hList7#3"/>
    <dgm:cxn modelId="{1FB625A9-4622-41DB-B26C-84B8B79682EB}" type="presParOf" srcId="{1EA96505-3600-4092-865D-473CCC5F474E}" destId="{D97C793E-2C46-41E3-8312-3D82B74A3252}" srcOrd="1" destOrd="0" presId="urn:microsoft.com/office/officeart/2005/8/layout/hList7#3"/>
    <dgm:cxn modelId="{0F0399AF-676D-4C72-99F8-EC5108A9E150}" type="presParOf" srcId="{1EA96505-3600-4092-865D-473CCC5F474E}" destId="{4897BB4F-2442-4619-888E-B6DB92B3F55A}" srcOrd="2" destOrd="0" presId="urn:microsoft.com/office/officeart/2005/8/layout/hList7#3"/>
    <dgm:cxn modelId="{9CB9B14C-F5FF-4ED6-A67E-977FAACBCFEA}" type="presParOf" srcId="{1EA96505-3600-4092-865D-473CCC5F474E}" destId="{27DAFE6C-89BD-4F75-8494-15ECCA2961A2}" srcOrd="3" destOrd="0" presId="urn:microsoft.com/office/officeart/2005/8/layout/hList7#3"/>
    <dgm:cxn modelId="{70132935-5584-4E78-9EB2-22F1B5317D55}" type="presParOf" srcId="{91FB295D-73AC-4411-86A1-CDC49F4C5897}" destId="{43AA9E14-5A29-4FF7-960C-4E11700B6F44}" srcOrd="1" destOrd="0" presId="urn:microsoft.com/office/officeart/2005/8/layout/hList7#3"/>
    <dgm:cxn modelId="{C5B3BE00-98AA-4F7E-905A-6D007EE3B223}" type="presParOf" srcId="{91FB295D-73AC-4411-86A1-CDC49F4C5897}" destId="{F9C6CAFC-F932-4383-9824-8C6EE2D41D47}" srcOrd="2" destOrd="0" presId="urn:microsoft.com/office/officeart/2005/8/layout/hList7#3"/>
    <dgm:cxn modelId="{5C9A6FF0-BF5E-44AD-896E-4E6A2592266E}" type="presParOf" srcId="{F9C6CAFC-F932-4383-9824-8C6EE2D41D47}" destId="{D02E9C55-78F1-4E81-B588-A86B3EE61197}" srcOrd="0" destOrd="0" presId="urn:microsoft.com/office/officeart/2005/8/layout/hList7#3"/>
    <dgm:cxn modelId="{429C38E3-33BF-4D52-B5AA-312555E6825D}" type="presParOf" srcId="{F9C6CAFC-F932-4383-9824-8C6EE2D41D47}" destId="{532175E4-4420-4751-AC57-EAE09C3C04B9}" srcOrd="1" destOrd="0" presId="urn:microsoft.com/office/officeart/2005/8/layout/hList7#3"/>
    <dgm:cxn modelId="{0CB73DEB-0918-45CB-AB9F-7AC737C910E6}" type="presParOf" srcId="{F9C6CAFC-F932-4383-9824-8C6EE2D41D47}" destId="{976B2056-2635-413B-8514-5E457A5001C7}" srcOrd="2" destOrd="0" presId="urn:microsoft.com/office/officeart/2005/8/layout/hList7#3"/>
    <dgm:cxn modelId="{AE010D27-B113-4F30-A2F2-2E0461CE89A6}" type="presParOf" srcId="{F9C6CAFC-F932-4383-9824-8C6EE2D41D47}" destId="{ADC98C4D-90F1-43BE-9177-7EB491760DC7}" srcOrd="3" destOrd="0" presId="urn:microsoft.com/office/officeart/2005/8/layout/hList7#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6B9B8C4-5A94-4E1D-BB79-EF7E9D634C79}" type="doc">
      <dgm:prSet loTypeId="urn:microsoft.com/office/officeart/2005/8/layout/hList7#4" loCatId="relationship" qsTypeId="urn:microsoft.com/office/officeart/2005/8/quickstyle/3d3" qsCatId="3D" csTypeId="urn:microsoft.com/office/officeart/2005/8/colors/colorful2" csCatId="colorful" phldr="1"/>
      <dgm:spPr/>
    </dgm:pt>
    <dgm:pt modelId="{08E2ACF8-DD09-469B-A697-A1453F58B931}">
      <dgm:prSet phldrT="[Texto]"/>
      <dgm:spPr/>
      <dgm:t>
        <a:bodyPr/>
        <a:lstStyle/>
        <a:p>
          <a:r>
            <a:rPr lang="en-GB" noProof="0" dirty="0" smtClean="0"/>
            <a:t>Statistics</a:t>
          </a:r>
        </a:p>
        <a:p>
          <a:r>
            <a:rPr lang="en-GB" noProof="0" dirty="0" smtClean="0"/>
            <a:t>Police Information Platform (OIJ)</a:t>
          </a:r>
          <a:endParaRPr lang="en-GB" noProof="0" dirty="0"/>
        </a:p>
      </dgm:t>
    </dgm:pt>
    <dgm:pt modelId="{4E6AAB04-FA68-4E65-BC65-9AC4F961255A}" type="parTrans" cxnId="{82A10367-FF57-41FF-A50F-B09697792268}">
      <dgm:prSet/>
      <dgm:spPr/>
      <dgm:t>
        <a:bodyPr/>
        <a:lstStyle/>
        <a:p>
          <a:endParaRPr lang="es-ES"/>
        </a:p>
      </dgm:t>
    </dgm:pt>
    <dgm:pt modelId="{8CD73F89-8EBF-47D8-9898-5182773B3021}" type="sibTrans" cxnId="{82A10367-FF57-41FF-A50F-B09697792268}">
      <dgm:prSet/>
      <dgm:spPr/>
      <dgm:t>
        <a:bodyPr/>
        <a:lstStyle/>
        <a:p>
          <a:endParaRPr lang="es-ES"/>
        </a:p>
      </dgm:t>
    </dgm:pt>
    <dgm:pt modelId="{2B064BE5-F7E2-467E-8608-5325F2677C51}">
      <dgm:prSet/>
      <dgm:spPr/>
      <dgm:t>
        <a:bodyPr/>
        <a:lstStyle/>
        <a:p>
          <a:r>
            <a:rPr lang="en-GB" noProof="0" dirty="0" smtClean="0"/>
            <a:t>A directory to improve coordination</a:t>
          </a:r>
          <a:endParaRPr lang="en-GB" noProof="0" dirty="0" smtClean="0"/>
        </a:p>
      </dgm:t>
    </dgm:pt>
    <dgm:pt modelId="{55C1A26B-B4DA-409F-A296-4CACC3E89516}" type="parTrans" cxnId="{1ADF5B0D-FEE0-4132-A16F-180AA286C4B1}">
      <dgm:prSet/>
      <dgm:spPr/>
      <dgm:t>
        <a:bodyPr/>
        <a:lstStyle/>
        <a:p>
          <a:endParaRPr lang="es-ES"/>
        </a:p>
      </dgm:t>
    </dgm:pt>
    <dgm:pt modelId="{5DEB9F97-35E3-40CB-998F-2B5F3FAEEBAC}" type="sibTrans" cxnId="{1ADF5B0D-FEE0-4132-A16F-180AA286C4B1}">
      <dgm:prSet/>
      <dgm:spPr/>
      <dgm:t>
        <a:bodyPr/>
        <a:lstStyle/>
        <a:p>
          <a:endParaRPr lang="es-ES"/>
        </a:p>
      </dgm:t>
    </dgm:pt>
    <dgm:pt modelId="{8965367F-0896-4D0D-9F94-66180A06B462}">
      <dgm:prSet/>
      <dgm:spPr/>
      <dgm:t>
        <a:bodyPr/>
        <a:lstStyle/>
        <a:p>
          <a:r>
            <a:rPr lang="en-GB" noProof="0" dirty="0" smtClean="0"/>
            <a:t>Mapping</a:t>
          </a:r>
          <a:endParaRPr lang="en-GB" noProof="0" dirty="0"/>
        </a:p>
      </dgm:t>
    </dgm:pt>
    <dgm:pt modelId="{29CE64D6-8332-4617-B793-3B340AD68E3A}" type="parTrans" cxnId="{AAD2576A-7C9B-4F35-A390-33D1CE83337A}">
      <dgm:prSet/>
      <dgm:spPr/>
      <dgm:t>
        <a:bodyPr/>
        <a:lstStyle/>
        <a:p>
          <a:endParaRPr lang="es-ES"/>
        </a:p>
      </dgm:t>
    </dgm:pt>
    <dgm:pt modelId="{BEC3C537-61BE-457D-880B-96A486BA747F}" type="sibTrans" cxnId="{AAD2576A-7C9B-4F35-A390-33D1CE83337A}">
      <dgm:prSet/>
      <dgm:spPr/>
      <dgm:t>
        <a:bodyPr/>
        <a:lstStyle/>
        <a:p>
          <a:endParaRPr lang="es-ES"/>
        </a:p>
      </dgm:t>
    </dgm:pt>
    <dgm:pt modelId="{2909F08D-522A-4961-A535-2BF7439AE0F7}" type="pres">
      <dgm:prSet presAssocID="{E6B9B8C4-5A94-4E1D-BB79-EF7E9D634C79}" presName="Name0" presStyleCnt="0">
        <dgm:presLayoutVars>
          <dgm:dir/>
          <dgm:resizeHandles val="exact"/>
        </dgm:presLayoutVars>
      </dgm:prSet>
      <dgm:spPr/>
    </dgm:pt>
    <dgm:pt modelId="{4EB476C2-3706-4742-8268-D50E2CF09FFC}" type="pres">
      <dgm:prSet presAssocID="{E6B9B8C4-5A94-4E1D-BB79-EF7E9D634C79}" presName="fgShape" presStyleLbl="fgShp" presStyleIdx="0" presStyleCnt="1" custLinFactNeighborX="35" custLinFactNeighborY="5882"/>
      <dgm:spPr/>
    </dgm:pt>
    <dgm:pt modelId="{91FB295D-73AC-4411-86A1-CDC49F4C5897}" type="pres">
      <dgm:prSet presAssocID="{E6B9B8C4-5A94-4E1D-BB79-EF7E9D634C79}" presName="linComp" presStyleCnt="0"/>
      <dgm:spPr/>
    </dgm:pt>
    <dgm:pt modelId="{1EA96505-3600-4092-865D-473CCC5F474E}" type="pres">
      <dgm:prSet presAssocID="{08E2ACF8-DD09-469B-A697-A1453F58B931}" presName="compNode" presStyleCnt="0"/>
      <dgm:spPr/>
    </dgm:pt>
    <dgm:pt modelId="{E835BF26-EC25-46E5-8E55-492254FE7E5F}" type="pres">
      <dgm:prSet presAssocID="{08E2ACF8-DD09-469B-A697-A1453F58B931}" presName="bkgdShape" presStyleLbl="node1" presStyleIdx="0" presStyleCnt="3" custLinFactNeighborX="-9925"/>
      <dgm:spPr/>
      <dgm:t>
        <a:bodyPr/>
        <a:lstStyle/>
        <a:p>
          <a:endParaRPr lang="es-ES"/>
        </a:p>
      </dgm:t>
    </dgm:pt>
    <dgm:pt modelId="{D97C793E-2C46-41E3-8312-3D82B74A3252}" type="pres">
      <dgm:prSet presAssocID="{08E2ACF8-DD09-469B-A697-A1453F58B931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897BB4F-2442-4619-888E-B6DB92B3F55A}" type="pres">
      <dgm:prSet presAssocID="{08E2ACF8-DD09-469B-A697-A1453F58B931}" presName="invisiNode" presStyleLbl="node1" presStyleIdx="0" presStyleCnt="3"/>
      <dgm:spPr/>
    </dgm:pt>
    <dgm:pt modelId="{27DAFE6C-89BD-4F75-8494-15ECCA2961A2}" type="pres">
      <dgm:prSet presAssocID="{08E2ACF8-DD09-469B-A697-A1453F58B931}" presName="imagNod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s-ES"/>
        </a:p>
      </dgm:t>
    </dgm:pt>
    <dgm:pt modelId="{43AA9E14-5A29-4FF7-960C-4E11700B6F44}" type="pres">
      <dgm:prSet presAssocID="{8CD73F89-8EBF-47D8-9898-5182773B3021}" presName="sibTrans" presStyleLbl="sibTrans2D1" presStyleIdx="0" presStyleCnt="0"/>
      <dgm:spPr/>
      <dgm:t>
        <a:bodyPr/>
        <a:lstStyle/>
        <a:p>
          <a:endParaRPr lang="es-ES"/>
        </a:p>
      </dgm:t>
    </dgm:pt>
    <dgm:pt modelId="{122CC81F-6A04-42B7-A0D1-5AD3DBF3499D}" type="pres">
      <dgm:prSet presAssocID="{8965367F-0896-4D0D-9F94-66180A06B462}" presName="compNode" presStyleCnt="0"/>
      <dgm:spPr/>
    </dgm:pt>
    <dgm:pt modelId="{2527FB32-0D88-4FAE-B145-FDB17CED2CF2}" type="pres">
      <dgm:prSet presAssocID="{8965367F-0896-4D0D-9F94-66180A06B462}" presName="bkgdShape" presStyleLbl="node1" presStyleIdx="1" presStyleCnt="3"/>
      <dgm:spPr/>
      <dgm:t>
        <a:bodyPr/>
        <a:lstStyle/>
        <a:p>
          <a:endParaRPr lang="es-ES"/>
        </a:p>
      </dgm:t>
    </dgm:pt>
    <dgm:pt modelId="{C30A350A-985E-4259-9981-0115E699F419}" type="pres">
      <dgm:prSet presAssocID="{8965367F-0896-4D0D-9F94-66180A06B462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D4B4F96-47B0-49D3-9ACA-98926002F51F}" type="pres">
      <dgm:prSet presAssocID="{8965367F-0896-4D0D-9F94-66180A06B462}" presName="invisiNode" presStyleLbl="node1" presStyleIdx="1" presStyleCnt="3"/>
      <dgm:spPr/>
    </dgm:pt>
    <dgm:pt modelId="{7C7CE373-6D63-440A-B11B-7910C6617B4A}" type="pres">
      <dgm:prSet presAssocID="{8965367F-0896-4D0D-9F94-66180A06B462}" presName="imagNode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77DB1EC4-F6CB-45B2-BC85-88F96470D9DC}" type="pres">
      <dgm:prSet presAssocID="{BEC3C537-61BE-457D-880B-96A486BA747F}" presName="sibTrans" presStyleLbl="sibTrans2D1" presStyleIdx="0" presStyleCnt="0"/>
      <dgm:spPr/>
      <dgm:t>
        <a:bodyPr/>
        <a:lstStyle/>
        <a:p>
          <a:endParaRPr lang="es-ES"/>
        </a:p>
      </dgm:t>
    </dgm:pt>
    <dgm:pt modelId="{F9C6CAFC-F932-4383-9824-8C6EE2D41D47}" type="pres">
      <dgm:prSet presAssocID="{2B064BE5-F7E2-467E-8608-5325F2677C51}" presName="compNode" presStyleCnt="0"/>
      <dgm:spPr/>
    </dgm:pt>
    <dgm:pt modelId="{D02E9C55-78F1-4E81-B588-A86B3EE61197}" type="pres">
      <dgm:prSet presAssocID="{2B064BE5-F7E2-467E-8608-5325F2677C51}" presName="bkgdShape" presStyleLbl="node1" presStyleIdx="2" presStyleCnt="3" custLinFactNeighborX="139"/>
      <dgm:spPr/>
      <dgm:t>
        <a:bodyPr/>
        <a:lstStyle/>
        <a:p>
          <a:endParaRPr lang="es-ES"/>
        </a:p>
      </dgm:t>
    </dgm:pt>
    <dgm:pt modelId="{532175E4-4420-4751-AC57-EAE09C3C04B9}" type="pres">
      <dgm:prSet presAssocID="{2B064BE5-F7E2-467E-8608-5325F2677C51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76B2056-2635-413B-8514-5E457A5001C7}" type="pres">
      <dgm:prSet presAssocID="{2B064BE5-F7E2-467E-8608-5325F2677C51}" presName="invisiNode" presStyleLbl="node1" presStyleIdx="2" presStyleCnt="3"/>
      <dgm:spPr/>
    </dgm:pt>
    <dgm:pt modelId="{ADC98C4D-90F1-43BE-9177-7EB491760DC7}" type="pres">
      <dgm:prSet presAssocID="{2B064BE5-F7E2-467E-8608-5325F2677C51}" presName="imagNode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DFD30DC0-FF2C-408F-BB4E-58F72F811F81}" type="presOf" srcId="{2B064BE5-F7E2-467E-8608-5325F2677C51}" destId="{D02E9C55-78F1-4E81-B588-A86B3EE61197}" srcOrd="0" destOrd="0" presId="urn:microsoft.com/office/officeart/2005/8/layout/hList7#4"/>
    <dgm:cxn modelId="{82A10367-FF57-41FF-A50F-B09697792268}" srcId="{E6B9B8C4-5A94-4E1D-BB79-EF7E9D634C79}" destId="{08E2ACF8-DD09-469B-A697-A1453F58B931}" srcOrd="0" destOrd="0" parTransId="{4E6AAB04-FA68-4E65-BC65-9AC4F961255A}" sibTransId="{8CD73F89-8EBF-47D8-9898-5182773B3021}"/>
    <dgm:cxn modelId="{AAD2576A-7C9B-4F35-A390-33D1CE83337A}" srcId="{E6B9B8C4-5A94-4E1D-BB79-EF7E9D634C79}" destId="{8965367F-0896-4D0D-9F94-66180A06B462}" srcOrd="1" destOrd="0" parTransId="{29CE64D6-8332-4617-B793-3B340AD68E3A}" sibTransId="{BEC3C537-61BE-457D-880B-96A486BA747F}"/>
    <dgm:cxn modelId="{B8669B8D-4993-4017-BAA2-5F992453AF9D}" type="presOf" srcId="{BEC3C537-61BE-457D-880B-96A486BA747F}" destId="{77DB1EC4-F6CB-45B2-BC85-88F96470D9DC}" srcOrd="0" destOrd="0" presId="urn:microsoft.com/office/officeart/2005/8/layout/hList7#4"/>
    <dgm:cxn modelId="{EE1AFCFF-6D18-449A-940E-8B20EDA02429}" type="presOf" srcId="{8965367F-0896-4D0D-9F94-66180A06B462}" destId="{C30A350A-985E-4259-9981-0115E699F419}" srcOrd="1" destOrd="0" presId="urn:microsoft.com/office/officeart/2005/8/layout/hList7#4"/>
    <dgm:cxn modelId="{CA3B6B69-D4E2-4599-A45A-AA06C6D9D3EE}" type="presOf" srcId="{8965367F-0896-4D0D-9F94-66180A06B462}" destId="{2527FB32-0D88-4FAE-B145-FDB17CED2CF2}" srcOrd="0" destOrd="0" presId="urn:microsoft.com/office/officeart/2005/8/layout/hList7#4"/>
    <dgm:cxn modelId="{22C68117-BEBE-45B3-B99E-634A4BDBA065}" type="presOf" srcId="{08E2ACF8-DD09-469B-A697-A1453F58B931}" destId="{E835BF26-EC25-46E5-8E55-492254FE7E5F}" srcOrd="0" destOrd="0" presId="urn:microsoft.com/office/officeart/2005/8/layout/hList7#4"/>
    <dgm:cxn modelId="{CC98C64C-90A9-4CAF-AC34-0B911E6BD836}" type="presOf" srcId="{8CD73F89-8EBF-47D8-9898-5182773B3021}" destId="{43AA9E14-5A29-4FF7-960C-4E11700B6F44}" srcOrd="0" destOrd="0" presId="urn:microsoft.com/office/officeart/2005/8/layout/hList7#4"/>
    <dgm:cxn modelId="{278F154D-13F7-429F-B45C-ACA53AF3A849}" type="presOf" srcId="{2B064BE5-F7E2-467E-8608-5325F2677C51}" destId="{532175E4-4420-4751-AC57-EAE09C3C04B9}" srcOrd="1" destOrd="0" presId="urn:microsoft.com/office/officeart/2005/8/layout/hList7#4"/>
    <dgm:cxn modelId="{F561FE35-BF82-4B25-AF46-BAAD50193AD7}" type="presOf" srcId="{08E2ACF8-DD09-469B-A697-A1453F58B931}" destId="{D97C793E-2C46-41E3-8312-3D82B74A3252}" srcOrd="1" destOrd="0" presId="urn:microsoft.com/office/officeart/2005/8/layout/hList7#4"/>
    <dgm:cxn modelId="{8852F0F6-736E-4C24-B005-37B886E31BEB}" type="presOf" srcId="{E6B9B8C4-5A94-4E1D-BB79-EF7E9D634C79}" destId="{2909F08D-522A-4961-A535-2BF7439AE0F7}" srcOrd="0" destOrd="0" presId="urn:microsoft.com/office/officeart/2005/8/layout/hList7#4"/>
    <dgm:cxn modelId="{1ADF5B0D-FEE0-4132-A16F-180AA286C4B1}" srcId="{E6B9B8C4-5A94-4E1D-BB79-EF7E9D634C79}" destId="{2B064BE5-F7E2-467E-8608-5325F2677C51}" srcOrd="2" destOrd="0" parTransId="{55C1A26B-B4DA-409F-A296-4CACC3E89516}" sibTransId="{5DEB9F97-35E3-40CB-998F-2B5F3FAEEBAC}"/>
    <dgm:cxn modelId="{9182BF5B-165F-4379-8B38-9F21F773839B}" type="presParOf" srcId="{2909F08D-522A-4961-A535-2BF7439AE0F7}" destId="{4EB476C2-3706-4742-8268-D50E2CF09FFC}" srcOrd="0" destOrd="0" presId="urn:microsoft.com/office/officeart/2005/8/layout/hList7#4"/>
    <dgm:cxn modelId="{375B09C4-6CD1-4742-B69A-9BB589B71911}" type="presParOf" srcId="{2909F08D-522A-4961-A535-2BF7439AE0F7}" destId="{91FB295D-73AC-4411-86A1-CDC49F4C5897}" srcOrd="1" destOrd="0" presId="urn:microsoft.com/office/officeart/2005/8/layout/hList7#4"/>
    <dgm:cxn modelId="{0CBBAB76-12DB-4DEE-971C-8B60C0F17198}" type="presParOf" srcId="{91FB295D-73AC-4411-86A1-CDC49F4C5897}" destId="{1EA96505-3600-4092-865D-473CCC5F474E}" srcOrd="0" destOrd="0" presId="urn:microsoft.com/office/officeart/2005/8/layout/hList7#4"/>
    <dgm:cxn modelId="{0EF8CF6E-9EA1-4A0B-AB68-F78C3A9A42CF}" type="presParOf" srcId="{1EA96505-3600-4092-865D-473CCC5F474E}" destId="{E835BF26-EC25-46E5-8E55-492254FE7E5F}" srcOrd="0" destOrd="0" presId="urn:microsoft.com/office/officeart/2005/8/layout/hList7#4"/>
    <dgm:cxn modelId="{7484F278-AC98-461F-8CC6-E62592A6D783}" type="presParOf" srcId="{1EA96505-3600-4092-865D-473CCC5F474E}" destId="{D97C793E-2C46-41E3-8312-3D82B74A3252}" srcOrd="1" destOrd="0" presId="urn:microsoft.com/office/officeart/2005/8/layout/hList7#4"/>
    <dgm:cxn modelId="{268259F2-9BE2-4ADB-A337-D36323E7364A}" type="presParOf" srcId="{1EA96505-3600-4092-865D-473CCC5F474E}" destId="{4897BB4F-2442-4619-888E-B6DB92B3F55A}" srcOrd="2" destOrd="0" presId="urn:microsoft.com/office/officeart/2005/8/layout/hList7#4"/>
    <dgm:cxn modelId="{89E77E48-59F8-4A13-A4AB-7664AB8D1FFD}" type="presParOf" srcId="{1EA96505-3600-4092-865D-473CCC5F474E}" destId="{27DAFE6C-89BD-4F75-8494-15ECCA2961A2}" srcOrd="3" destOrd="0" presId="urn:microsoft.com/office/officeart/2005/8/layout/hList7#4"/>
    <dgm:cxn modelId="{B189496C-F7D2-4CE0-986D-75CA03B0CF97}" type="presParOf" srcId="{91FB295D-73AC-4411-86A1-CDC49F4C5897}" destId="{43AA9E14-5A29-4FF7-960C-4E11700B6F44}" srcOrd="1" destOrd="0" presId="urn:microsoft.com/office/officeart/2005/8/layout/hList7#4"/>
    <dgm:cxn modelId="{14B953FE-E021-44E2-9CBD-E20548A89717}" type="presParOf" srcId="{91FB295D-73AC-4411-86A1-CDC49F4C5897}" destId="{122CC81F-6A04-42B7-A0D1-5AD3DBF3499D}" srcOrd="2" destOrd="0" presId="urn:microsoft.com/office/officeart/2005/8/layout/hList7#4"/>
    <dgm:cxn modelId="{01EDCADF-9060-4412-8ED9-60F1C8FF7D27}" type="presParOf" srcId="{122CC81F-6A04-42B7-A0D1-5AD3DBF3499D}" destId="{2527FB32-0D88-4FAE-B145-FDB17CED2CF2}" srcOrd="0" destOrd="0" presId="urn:microsoft.com/office/officeart/2005/8/layout/hList7#4"/>
    <dgm:cxn modelId="{8F382147-C34D-4F56-BC23-BE75381990CE}" type="presParOf" srcId="{122CC81F-6A04-42B7-A0D1-5AD3DBF3499D}" destId="{C30A350A-985E-4259-9981-0115E699F419}" srcOrd="1" destOrd="0" presId="urn:microsoft.com/office/officeart/2005/8/layout/hList7#4"/>
    <dgm:cxn modelId="{2AC63176-2BD3-4C5D-BB97-FD5E3FB02677}" type="presParOf" srcId="{122CC81F-6A04-42B7-A0D1-5AD3DBF3499D}" destId="{9D4B4F96-47B0-49D3-9ACA-98926002F51F}" srcOrd="2" destOrd="0" presId="urn:microsoft.com/office/officeart/2005/8/layout/hList7#4"/>
    <dgm:cxn modelId="{20B62AF4-13EC-417C-BCD2-0D69EF8CC79B}" type="presParOf" srcId="{122CC81F-6A04-42B7-A0D1-5AD3DBF3499D}" destId="{7C7CE373-6D63-440A-B11B-7910C6617B4A}" srcOrd="3" destOrd="0" presId="urn:microsoft.com/office/officeart/2005/8/layout/hList7#4"/>
    <dgm:cxn modelId="{5B5991E2-A45A-4879-8BD2-A3D4FF5CA0E2}" type="presParOf" srcId="{91FB295D-73AC-4411-86A1-CDC49F4C5897}" destId="{77DB1EC4-F6CB-45B2-BC85-88F96470D9DC}" srcOrd="3" destOrd="0" presId="urn:microsoft.com/office/officeart/2005/8/layout/hList7#4"/>
    <dgm:cxn modelId="{9F2E4703-BFB4-4621-B64B-0551458D456F}" type="presParOf" srcId="{91FB295D-73AC-4411-86A1-CDC49F4C5897}" destId="{F9C6CAFC-F932-4383-9824-8C6EE2D41D47}" srcOrd="4" destOrd="0" presId="urn:microsoft.com/office/officeart/2005/8/layout/hList7#4"/>
    <dgm:cxn modelId="{99BFCEF6-3BBC-4FCE-9AC2-DD606238C133}" type="presParOf" srcId="{F9C6CAFC-F932-4383-9824-8C6EE2D41D47}" destId="{D02E9C55-78F1-4E81-B588-A86B3EE61197}" srcOrd="0" destOrd="0" presId="urn:microsoft.com/office/officeart/2005/8/layout/hList7#4"/>
    <dgm:cxn modelId="{6A94C682-9F89-489B-874B-949B084BDB28}" type="presParOf" srcId="{F9C6CAFC-F932-4383-9824-8C6EE2D41D47}" destId="{532175E4-4420-4751-AC57-EAE09C3C04B9}" srcOrd="1" destOrd="0" presId="urn:microsoft.com/office/officeart/2005/8/layout/hList7#4"/>
    <dgm:cxn modelId="{2704C265-4AEF-423A-9572-35D330B22F02}" type="presParOf" srcId="{F9C6CAFC-F932-4383-9824-8C6EE2D41D47}" destId="{976B2056-2635-413B-8514-5E457A5001C7}" srcOrd="2" destOrd="0" presId="urn:microsoft.com/office/officeart/2005/8/layout/hList7#4"/>
    <dgm:cxn modelId="{09496CEF-568A-466A-9C2C-6AE4400AEAFE}" type="presParOf" srcId="{F9C6CAFC-F932-4383-9824-8C6EE2D41D47}" destId="{ADC98C4D-90F1-43BE-9177-7EB491760DC7}" srcOrd="3" destOrd="0" presId="urn:microsoft.com/office/officeart/2005/8/layout/hList7#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1D09C45-02A0-4C6F-88A6-42075477AE2D}" type="doc">
      <dgm:prSet loTypeId="urn:microsoft.com/office/officeart/2005/8/layout/vList2" loCatId="list" qsTypeId="urn:microsoft.com/office/officeart/2005/8/quickstyle/3d2" qsCatId="3D" csTypeId="urn:microsoft.com/office/officeart/2005/8/colors/colorful1#5" csCatId="colorful" phldr="1"/>
      <dgm:spPr/>
      <dgm:t>
        <a:bodyPr/>
        <a:lstStyle/>
        <a:p>
          <a:endParaRPr lang="es-ES"/>
        </a:p>
      </dgm:t>
    </dgm:pt>
    <dgm:pt modelId="{E16F05A8-A0D5-460D-88C5-32950F13F3BD}">
      <dgm:prSet phldrT="[Texto]" custT="1"/>
      <dgm:spPr/>
      <dgm:t>
        <a:bodyPr/>
        <a:lstStyle/>
        <a:p>
          <a:r>
            <a:rPr lang="en-GB" sz="1800" noProof="0" dirty="0" smtClean="0"/>
            <a:t>To address all potential situations of trafficking.</a:t>
          </a:r>
          <a:endParaRPr lang="en-GB" sz="1800" noProof="0" dirty="0"/>
        </a:p>
      </dgm:t>
    </dgm:pt>
    <dgm:pt modelId="{0EBCF2E8-0F4D-4187-BD66-148D1D290022}" type="parTrans" cxnId="{6537C9DF-9524-4415-81A5-7A21A10CAE33}">
      <dgm:prSet/>
      <dgm:spPr/>
      <dgm:t>
        <a:bodyPr/>
        <a:lstStyle/>
        <a:p>
          <a:endParaRPr lang="es-ES"/>
        </a:p>
      </dgm:t>
    </dgm:pt>
    <dgm:pt modelId="{B76B3671-D2AB-4273-8046-CA2CFC614C9D}" type="sibTrans" cxnId="{6537C9DF-9524-4415-81A5-7A21A10CAE33}">
      <dgm:prSet/>
      <dgm:spPr/>
      <dgm:t>
        <a:bodyPr/>
        <a:lstStyle/>
        <a:p>
          <a:endParaRPr lang="es-ES"/>
        </a:p>
      </dgm:t>
    </dgm:pt>
    <dgm:pt modelId="{ACF11FD0-A595-4F17-ABE5-847B78638338}">
      <dgm:prSet phldrT="[Texto]" custT="1"/>
      <dgm:spPr/>
      <dgm:t>
        <a:bodyPr/>
        <a:lstStyle/>
        <a:p>
          <a:r>
            <a:rPr lang="en-GB" sz="1800" noProof="0" dirty="0" smtClean="0"/>
            <a:t>To establish the status of victim of trafficking in order to enable the person to have access to specific services being provided.</a:t>
          </a:r>
          <a:endParaRPr lang="en-GB" sz="1800" noProof="0" dirty="0"/>
        </a:p>
      </dgm:t>
    </dgm:pt>
    <dgm:pt modelId="{4A749F4E-0358-4548-B0D4-27977F86C4CB}" type="parTrans" cxnId="{C29451AC-8104-4FCE-BF84-8C01FEB258CB}">
      <dgm:prSet/>
      <dgm:spPr/>
      <dgm:t>
        <a:bodyPr/>
        <a:lstStyle/>
        <a:p>
          <a:endParaRPr lang="es-ES"/>
        </a:p>
      </dgm:t>
    </dgm:pt>
    <dgm:pt modelId="{FB1179F3-E1E5-4AAD-938D-446BAC3EED1F}" type="sibTrans" cxnId="{C29451AC-8104-4FCE-BF84-8C01FEB258CB}">
      <dgm:prSet/>
      <dgm:spPr/>
      <dgm:t>
        <a:bodyPr/>
        <a:lstStyle/>
        <a:p>
          <a:endParaRPr lang="es-ES"/>
        </a:p>
      </dgm:t>
    </dgm:pt>
    <dgm:pt modelId="{B25085CD-E809-44D1-A6A5-089C6D468254}">
      <dgm:prSet phldrT="[Texto]" custT="1"/>
      <dgm:spPr/>
      <dgm:t>
        <a:bodyPr/>
        <a:lstStyle/>
        <a:p>
          <a:r>
            <a:rPr lang="en-GB" sz="1800" noProof="0" dirty="0" smtClean="0"/>
            <a:t>To implement immediate intervention actions to ensure assistance, protection, and security of the victim or person suspected of being a victim. </a:t>
          </a:r>
          <a:endParaRPr lang="en-GB" sz="1800" noProof="0" dirty="0"/>
        </a:p>
      </dgm:t>
    </dgm:pt>
    <dgm:pt modelId="{1F5AD46F-E6E5-4507-944F-46218F7E9B9A}" type="parTrans" cxnId="{54DB176E-E711-4E6A-87F4-2E6391BEA534}">
      <dgm:prSet/>
      <dgm:spPr/>
      <dgm:t>
        <a:bodyPr/>
        <a:lstStyle/>
        <a:p>
          <a:endParaRPr lang="es-ES"/>
        </a:p>
      </dgm:t>
    </dgm:pt>
    <dgm:pt modelId="{3C0E2ADF-DF79-4CB2-B249-FC10149E78F0}" type="sibTrans" cxnId="{54DB176E-E711-4E6A-87F4-2E6391BEA534}">
      <dgm:prSet/>
      <dgm:spPr/>
      <dgm:t>
        <a:bodyPr/>
        <a:lstStyle/>
        <a:p>
          <a:endParaRPr lang="es-ES"/>
        </a:p>
      </dgm:t>
    </dgm:pt>
    <dgm:pt modelId="{73E85654-6F18-46E7-B29B-E9E2C89E19CE}">
      <dgm:prSet phldrT="[Texto]" custT="1"/>
      <dgm:spPr/>
      <dgm:t>
        <a:bodyPr/>
        <a:lstStyle/>
        <a:p>
          <a:r>
            <a:rPr lang="en-GB" sz="1800" noProof="0" dirty="0" smtClean="0"/>
            <a:t>To assess and identify situations of trafficking in persons.</a:t>
          </a:r>
          <a:endParaRPr lang="en-GB" sz="1800" noProof="0" dirty="0"/>
        </a:p>
      </dgm:t>
    </dgm:pt>
    <dgm:pt modelId="{FC5B1CE2-CFEA-4E22-A914-D976EF32615A}" type="parTrans" cxnId="{572E4A75-C927-4A65-88F5-A9F5A82FD1AF}">
      <dgm:prSet/>
      <dgm:spPr/>
      <dgm:t>
        <a:bodyPr/>
        <a:lstStyle/>
        <a:p>
          <a:endParaRPr lang="es-GT"/>
        </a:p>
      </dgm:t>
    </dgm:pt>
    <dgm:pt modelId="{C22B3069-BD6C-415A-BC46-767EBDD71D5D}" type="sibTrans" cxnId="{572E4A75-C927-4A65-88F5-A9F5A82FD1AF}">
      <dgm:prSet/>
      <dgm:spPr/>
      <dgm:t>
        <a:bodyPr/>
        <a:lstStyle/>
        <a:p>
          <a:endParaRPr lang="es-GT"/>
        </a:p>
      </dgm:t>
    </dgm:pt>
    <dgm:pt modelId="{BC176025-26BF-43CF-9C82-39F978756196}" type="pres">
      <dgm:prSet presAssocID="{61D09C45-02A0-4C6F-88A6-42075477AE2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A77FCA65-8CDD-4963-B058-2DCC26250721}" type="pres">
      <dgm:prSet presAssocID="{E16F05A8-A0D5-460D-88C5-32950F13F3BD}" presName="parentText" presStyleLbl="node1" presStyleIdx="0" presStyleCnt="4" custScaleY="41175" custLinFactNeighborX="877" custLinFactNeighborY="-2920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07CF1F1-C810-46DF-8054-3780C5FDA681}" type="pres">
      <dgm:prSet presAssocID="{B76B3671-D2AB-4273-8046-CA2CFC614C9D}" presName="spacer" presStyleCnt="0"/>
      <dgm:spPr/>
      <dgm:t>
        <a:bodyPr/>
        <a:lstStyle/>
        <a:p>
          <a:endParaRPr lang="es-ES"/>
        </a:p>
      </dgm:t>
    </dgm:pt>
    <dgm:pt modelId="{028B7C3E-625B-407D-BF31-B0E99E96D92D}" type="pres">
      <dgm:prSet presAssocID="{ACF11FD0-A595-4F17-ABE5-847B78638338}" presName="parentText" presStyleLbl="node1" presStyleIdx="1" presStyleCnt="4" custScaleY="8257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9CC7571-6B36-47E9-8F0C-BAA9EC3E813B}" type="pres">
      <dgm:prSet presAssocID="{FB1179F3-E1E5-4AAD-938D-446BAC3EED1F}" presName="spacer" presStyleCnt="0"/>
      <dgm:spPr/>
      <dgm:t>
        <a:bodyPr/>
        <a:lstStyle/>
        <a:p>
          <a:endParaRPr lang="es-ES"/>
        </a:p>
      </dgm:t>
    </dgm:pt>
    <dgm:pt modelId="{B531BE27-7FC6-47D2-8C13-98D6A83CF1DA}" type="pres">
      <dgm:prSet presAssocID="{B25085CD-E809-44D1-A6A5-089C6D468254}" presName="parentText" presStyleLbl="node1" presStyleIdx="2" presStyleCnt="4" custScaleY="73174" custLinFactNeighborY="2269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A9F7DB2-BD24-47A6-A46D-C90D75BCAA9D}" type="pres">
      <dgm:prSet presAssocID="{3C0E2ADF-DF79-4CB2-B249-FC10149E78F0}" presName="spacer" presStyleCnt="0"/>
      <dgm:spPr/>
      <dgm:t>
        <a:bodyPr/>
        <a:lstStyle/>
        <a:p>
          <a:endParaRPr lang="es-ES"/>
        </a:p>
      </dgm:t>
    </dgm:pt>
    <dgm:pt modelId="{BCC1DD3D-6F17-48B7-9EAC-28D76758D6A1}" type="pres">
      <dgm:prSet presAssocID="{73E85654-6F18-46E7-B29B-E9E2C89E19CE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GT"/>
        </a:p>
      </dgm:t>
    </dgm:pt>
  </dgm:ptLst>
  <dgm:cxnLst>
    <dgm:cxn modelId="{C29451AC-8104-4FCE-BF84-8C01FEB258CB}" srcId="{61D09C45-02A0-4C6F-88A6-42075477AE2D}" destId="{ACF11FD0-A595-4F17-ABE5-847B78638338}" srcOrd="1" destOrd="0" parTransId="{4A749F4E-0358-4548-B0D4-27977F86C4CB}" sibTransId="{FB1179F3-E1E5-4AAD-938D-446BAC3EED1F}"/>
    <dgm:cxn modelId="{8439739C-8AE5-4407-9365-B361FC45601B}" type="presOf" srcId="{B25085CD-E809-44D1-A6A5-089C6D468254}" destId="{B531BE27-7FC6-47D2-8C13-98D6A83CF1DA}" srcOrd="0" destOrd="0" presId="urn:microsoft.com/office/officeart/2005/8/layout/vList2"/>
    <dgm:cxn modelId="{66659946-7F7C-46D2-ADE1-674D9C2A244C}" type="presOf" srcId="{73E85654-6F18-46E7-B29B-E9E2C89E19CE}" destId="{BCC1DD3D-6F17-48B7-9EAC-28D76758D6A1}" srcOrd="0" destOrd="0" presId="urn:microsoft.com/office/officeart/2005/8/layout/vList2"/>
    <dgm:cxn modelId="{572E4A75-C927-4A65-88F5-A9F5A82FD1AF}" srcId="{61D09C45-02A0-4C6F-88A6-42075477AE2D}" destId="{73E85654-6F18-46E7-B29B-E9E2C89E19CE}" srcOrd="3" destOrd="0" parTransId="{FC5B1CE2-CFEA-4E22-A914-D976EF32615A}" sibTransId="{C22B3069-BD6C-415A-BC46-767EBDD71D5D}"/>
    <dgm:cxn modelId="{6537C9DF-9524-4415-81A5-7A21A10CAE33}" srcId="{61D09C45-02A0-4C6F-88A6-42075477AE2D}" destId="{E16F05A8-A0D5-460D-88C5-32950F13F3BD}" srcOrd="0" destOrd="0" parTransId="{0EBCF2E8-0F4D-4187-BD66-148D1D290022}" sibTransId="{B76B3671-D2AB-4273-8046-CA2CFC614C9D}"/>
    <dgm:cxn modelId="{994939E8-0A46-47C8-95D1-9568E4604564}" type="presOf" srcId="{E16F05A8-A0D5-460D-88C5-32950F13F3BD}" destId="{A77FCA65-8CDD-4963-B058-2DCC26250721}" srcOrd="0" destOrd="0" presId="urn:microsoft.com/office/officeart/2005/8/layout/vList2"/>
    <dgm:cxn modelId="{F2662513-2C6A-4829-9246-F2FB324165F2}" type="presOf" srcId="{61D09C45-02A0-4C6F-88A6-42075477AE2D}" destId="{BC176025-26BF-43CF-9C82-39F978756196}" srcOrd="0" destOrd="0" presId="urn:microsoft.com/office/officeart/2005/8/layout/vList2"/>
    <dgm:cxn modelId="{54DB176E-E711-4E6A-87F4-2E6391BEA534}" srcId="{61D09C45-02A0-4C6F-88A6-42075477AE2D}" destId="{B25085CD-E809-44D1-A6A5-089C6D468254}" srcOrd="2" destOrd="0" parTransId="{1F5AD46F-E6E5-4507-944F-46218F7E9B9A}" sibTransId="{3C0E2ADF-DF79-4CB2-B249-FC10149E78F0}"/>
    <dgm:cxn modelId="{F01244D6-21B0-4882-A4D7-1C7C445E4400}" type="presOf" srcId="{ACF11FD0-A595-4F17-ABE5-847B78638338}" destId="{028B7C3E-625B-407D-BF31-B0E99E96D92D}" srcOrd="0" destOrd="0" presId="urn:microsoft.com/office/officeart/2005/8/layout/vList2"/>
    <dgm:cxn modelId="{99B4609E-05FA-4645-9C49-5F65DC3511ED}" type="presParOf" srcId="{BC176025-26BF-43CF-9C82-39F978756196}" destId="{A77FCA65-8CDD-4963-B058-2DCC26250721}" srcOrd="0" destOrd="0" presId="urn:microsoft.com/office/officeart/2005/8/layout/vList2"/>
    <dgm:cxn modelId="{157108B1-794E-4A89-A794-BCBBDE722DD5}" type="presParOf" srcId="{BC176025-26BF-43CF-9C82-39F978756196}" destId="{207CF1F1-C810-46DF-8054-3780C5FDA681}" srcOrd="1" destOrd="0" presId="urn:microsoft.com/office/officeart/2005/8/layout/vList2"/>
    <dgm:cxn modelId="{C2B47EB2-26BE-4B23-8032-B5C349AE5343}" type="presParOf" srcId="{BC176025-26BF-43CF-9C82-39F978756196}" destId="{028B7C3E-625B-407D-BF31-B0E99E96D92D}" srcOrd="2" destOrd="0" presId="urn:microsoft.com/office/officeart/2005/8/layout/vList2"/>
    <dgm:cxn modelId="{FAD1640D-79CC-487A-935D-90BCD0E688CC}" type="presParOf" srcId="{BC176025-26BF-43CF-9C82-39F978756196}" destId="{89CC7571-6B36-47E9-8F0C-BAA9EC3E813B}" srcOrd="3" destOrd="0" presId="urn:microsoft.com/office/officeart/2005/8/layout/vList2"/>
    <dgm:cxn modelId="{E98584B5-A2D7-4322-8BB7-4C29D7A1081D}" type="presParOf" srcId="{BC176025-26BF-43CF-9C82-39F978756196}" destId="{B531BE27-7FC6-47D2-8C13-98D6A83CF1DA}" srcOrd="4" destOrd="0" presId="urn:microsoft.com/office/officeart/2005/8/layout/vList2"/>
    <dgm:cxn modelId="{BD3BC666-AE2A-405C-8766-9B3BE9928E79}" type="presParOf" srcId="{BC176025-26BF-43CF-9C82-39F978756196}" destId="{9A9F7DB2-BD24-47A6-A46D-C90D75BCAA9D}" srcOrd="5" destOrd="0" presId="urn:microsoft.com/office/officeart/2005/8/layout/vList2"/>
    <dgm:cxn modelId="{425AF049-04D8-4CB3-B297-29B18F1F3966}" type="presParOf" srcId="{BC176025-26BF-43CF-9C82-39F978756196}" destId="{BCC1DD3D-6F17-48B7-9EAC-28D76758D6A1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10A175D-0C21-4759-B590-85CC9C20D549}" type="doc">
      <dgm:prSet loTypeId="urn:microsoft.com/office/officeart/2005/8/layout/cycle8" loCatId="cycle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DD4C3223-EC50-478F-93FA-810050C0BDA8}">
      <dgm:prSet custT="1"/>
      <dgm:spPr/>
      <dgm:t>
        <a:bodyPr/>
        <a:lstStyle/>
        <a:p>
          <a:pPr algn="ctr" rtl="0"/>
          <a:r>
            <a:rPr lang="en-GB" sz="1400" noProof="0" dirty="0" smtClean="0"/>
            <a:t>Equality, Non-discrimination</a:t>
          </a:r>
          <a:endParaRPr lang="en-GB" sz="900" noProof="0" dirty="0"/>
        </a:p>
      </dgm:t>
    </dgm:pt>
    <dgm:pt modelId="{60CF76A3-F813-490E-ACEB-E9CC4E493305}" type="parTrans" cxnId="{1EE94E6E-B8E9-4302-B100-BF1D7CFEAD11}">
      <dgm:prSet/>
      <dgm:spPr/>
      <dgm:t>
        <a:bodyPr/>
        <a:lstStyle/>
        <a:p>
          <a:endParaRPr lang="es-ES"/>
        </a:p>
      </dgm:t>
    </dgm:pt>
    <dgm:pt modelId="{AA5B9B73-55E4-4F9A-AF09-434249E671C1}" type="sibTrans" cxnId="{1EE94E6E-B8E9-4302-B100-BF1D7CFEAD11}">
      <dgm:prSet/>
      <dgm:spPr/>
      <dgm:t>
        <a:bodyPr/>
        <a:lstStyle/>
        <a:p>
          <a:endParaRPr lang="es-ES"/>
        </a:p>
      </dgm:t>
    </dgm:pt>
    <dgm:pt modelId="{CB4382B5-F34D-4539-9DD4-C1816B6702F9}">
      <dgm:prSet custT="1"/>
      <dgm:spPr/>
      <dgm:t>
        <a:bodyPr/>
        <a:lstStyle/>
        <a:p>
          <a:pPr rtl="0"/>
          <a:r>
            <a:rPr lang="en-GB" sz="1800" noProof="0" dirty="0" smtClean="0"/>
            <a:t>Protection</a:t>
          </a:r>
          <a:endParaRPr lang="en-GB" sz="1800" noProof="0" dirty="0"/>
        </a:p>
      </dgm:t>
    </dgm:pt>
    <dgm:pt modelId="{5C26432D-E9F7-4745-812A-4D7ADE0E7BC3}" type="parTrans" cxnId="{CB1BD8C8-6DE4-4FAA-AC69-DCA112166856}">
      <dgm:prSet/>
      <dgm:spPr/>
      <dgm:t>
        <a:bodyPr/>
        <a:lstStyle/>
        <a:p>
          <a:endParaRPr lang="es-ES"/>
        </a:p>
      </dgm:t>
    </dgm:pt>
    <dgm:pt modelId="{8816FC42-3791-4D22-957D-DCD9BAAC735E}" type="sibTrans" cxnId="{CB1BD8C8-6DE4-4FAA-AC69-DCA112166856}">
      <dgm:prSet/>
      <dgm:spPr/>
      <dgm:t>
        <a:bodyPr/>
        <a:lstStyle/>
        <a:p>
          <a:endParaRPr lang="es-ES"/>
        </a:p>
      </dgm:t>
    </dgm:pt>
    <dgm:pt modelId="{1AE189D5-47E7-435E-A2AF-EF2E83991562}">
      <dgm:prSet custT="1"/>
      <dgm:spPr/>
      <dgm:t>
        <a:bodyPr/>
        <a:lstStyle/>
        <a:p>
          <a:pPr rtl="0"/>
          <a:r>
            <a:rPr lang="en-GB" sz="1600" noProof="0" dirty="0" err="1" smtClean="0"/>
            <a:t>Propor-tionality</a:t>
          </a:r>
          <a:r>
            <a:rPr lang="en-GB" sz="1600" noProof="0" dirty="0" smtClean="0"/>
            <a:t> and Need</a:t>
          </a:r>
          <a:endParaRPr lang="en-GB" sz="1600" noProof="0" dirty="0"/>
        </a:p>
      </dgm:t>
    </dgm:pt>
    <dgm:pt modelId="{A9196DE8-5A74-48E3-9B79-D437A1BAE93A}" type="parTrans" cxnId="{1C11ED64-ED86-47DB-ABFE-3CC2E0B7F1A2}">
      <dgm:prSet/>
      <dgm:spPr/>
      <dgm:t>
        <a:bodyPr/>
        <a:lstStyle/>
        <a:p>
          <a:endParaRPr lang="es-ES"/>
        </a:p>
      </dgm:t>
    </dgm:pt>
    <dgm:pt modelId="{35417732-ADBE-4843-BAC9-401548C7A096}" type="sibTrans" cxnId="{1C11ED64-ED86-47DB-ABFE-3CC2E0B7F1A2}">
      <dgm:prSet/>
      <dgm:spPr/>
      <dgm:t>
        <a:bodyPr/>
        <a:lstStyle/>
        <a:p>
          <a:endParaRPr lang="es-ES"/>
        </a:p>
      </dgm:t>
    </dgm:pt>
    <dgm:pt modelId="{B207075F-FD9E-46CC-BB53-A5782A91301E}">
      <dgm:prSet custT="1"/>
      <dgm:spPr/>
      <dgm:t>
        <a:bodyPr/>
        <a:lstStyle/>
        <a:p>
          <a:pPr rtl="0"/>
          <a:r>
            <a:rPr lang="en-GB" sz="1400" noProof="0" dirty="0" smtClean="0"/>
            <a:t>Confidentiality</a:t>
          </a:r>
          <a:endParaRPr lang="en-GB" sz="1400" noProof="0" dirty="0"/>
        </a:p>
      </dgm:t>
    </dgm:pt>
    <dgm:pt modelId="{EF9A02F9-707B-4AAB-816B-ED2F53CF17EB}" type="parTrans" cxnId="{C714C7ED-EA92-43A1-9F81-57C6E47D8289}">
      <dgm:prSet/>
      <dgm:spPr/>
      <dgm:t>
        <a:bodyPr/>
        <a:lstStyle/>
        <a:p>
          <a:endParaRPr lang="es-ES"/>
        </a:p>
      </dgm:t>
    </dgm:pt>
    <dgm:pt modelId="{56F4FB29-2A49-4713-9516-EC03A07BB5A9}" type="sibTrans" cxnId="{C714C7ED-EA92-43A1-9F81-57C6E47D8289}">
      <dgm:prSet/>
      <dgm:spPr/>
      <dgm:t>
        <a:bodyPr/>
        <a:lstStyle/>
        <a:p>
          <a:endParaRPr lang="es-ES"/>
        </a:p>
      </dgm:t>
    </dgm:pt>
    <dgm:pt modelId="{65E1F4BC-CD64-470B-8D8B-C45E68D4D364}">
      <dgm:prSet custT="1"/>
      <dgm:spPr/>
      <dgm:t>
        <a:bodyPr/>
        <a:lstStyle/>
        <a:p>
          <a:pPr rtl="0"/>
          <a:r>
            <a:rPr lang="en-GB" sz="1400" noProof="0" dirty="0" smtClean="0"/>
            <a:t>Re-victimization</a:t>
          </a:r>
          <a:endParaRPr lang="en-GB" sz="1400" noProof="0" dirty="0"/>
        </a:p>
      </dgm:t>
    </dgm:pt>
    <dgm:pt modelId="{D387534D-6D68-4C8D-933E-B6F2C16DE388}" type="parTrans" cxnId="{BC877257-B38E-47AC-BEED-230F92D3080F}">
      <dgm:prSet/>
      <dgm:spPr/>
      <dgm:t>
        <a:bodyPr/>
        <a:lstStyle/>
        <a:p>
          <a:endParaRPr lang="es-ES"/>
        </a:p>
      </dgm:t>
    </dgm:pt>
    <dgm:pt modelId="{02731FD2-7D53-40D6-BBF6-6456C452DECB}" type="sibTrans" cxnId="{BC877257-B38E-47AC-BEED-230F92D3080F}">
      <dgm:prSet/>
      <dgm:spPr/>
      <dgm:t>
        <a:bodyPr/>
        <a:lstStyle/>
        <a:p>
          <a:endParaRPr lang="es-ES"/>
        </a:p>
      </dgm:t>
    </dgm:pt>
    <dgm:pt modelId="{28BD5A29-2C6A-449A-A55D-B9EC0A708736}">
      <dgm:prSet custT="1"/>
      <dgm:spPr/>
      <dgm:t>
        <a:bodyPr/>
        <a:lstStyle/>
        <a:p>
          <a:pPr rtl="0"/>
          <a:r>
            <a:rPr lang="en-GB" sz="1400" noProof="0" dirty="0" smtClean="0"/>
            <a:t>Participation and Information</a:t>
          </a:r>
          <a:endParaRPr lang="en-GB" sz="1400" noProof="0" dirty="0"/>
        </a:p>
      </dgm:t>
    </dgm:pt>
    <dgm:pt modelId="{F4012FB3-BC6C-4B83-95BC-30BCB4EA98B4}" type="parTrans" cxnId="{F117198F-DACC-41E1-9B54-198E46A5FB0B}">
      <dgm:prSet/>
      <dgm:spPr/>
      <dgm:t>
        <a:bodyPr/>
        <a:lstStyle/>
        <a:p>
          <a:endParaRPr lang="es-ES"/>
        </a:p>
      </dgm:t>
    </dgm:pt>
    <dgm:pt modelId="{C4FA2E6F-C907-40CF-A96E-FF9E5FE79E70}" type="sibTrans" cxnId="{F117198F-DACC-41E1-9B54-198E46A5FB0B}">
      <dgm:prSet/>
      <dgm:spPr/>
      <dgm:t>
        <a:bodyPr/>
        <a:lstStyle/>
        <a:p>
          <a:endParaRPr lang="es-ES"/>
        </a:p>
      </dgm:t>
    </dgm:pt>
    <dgm:pt modelId="{242D465D-800D-490E-B449-DF80FAAE7E36}">
      <dgm:prSet custT="1"/>
      <dgm:spPr/>
      <dgm:t>
        <a:bodyPr/>
        <a:lstStyle/>
        <a:p>
          <a:pPr rtl="0"/>
          <a:r>
            <a:rPr lang="en-GB" sz="1800" noProof="0" dirty="0" smtClean="0"/>
            <a:t>Human Dignity</a:t>
          </a:r>
          <a:endParaRPr lang="en-GB" sz="1800" noProof="0" dirty="0"/>
        </a:p>
      </dgm:t>
    </dgm:pt>
    <dgm:pt modelId="{6E809711-7388-4FC8-A78D-125588C57E4D}" type="parTrans" cxnId="{BCFB44E2-8D4E-4907-AEF5-A355AD47ED94}">
      <dgm:prSet/>
      <dgm:spPr/>
      <dgm:t>
        <a:bodyPr/>
        <a:lstStyle/>
        <a:p>
          <a:endParaRPr lang="es-ES"/>
        </a:p>
      </dgm:t>
    </dgm:pt>
    <dgm:pt modelId="{FCDEBCCF-FF9E-4746-9316-C1C8C5D519C5}" type="sibTrans" cxnId="{BCFB44E2-8D4E-4907-AEF5-A355AD47ED94}">
      <dgm:prSet/>
      <dgm:spPr/>
      <dgm:t>
        <a:bodyPr/>
        <a:lstStyle/>
        <a:p>
          <a:endParaRPr lang="es-ES"/>
        </a:p>
      </dgm:t>
    </dgm:pt>
    <dgm:pt modelId="{25E0EB08-A62D-424F-90FD-3D4CEBDF2543}">
      <dgm:prSet/>
      <dgm:spPr/>
      <dgm:t>
        <a:bodyPr/>
        <a:lstStyle/>
        <a:p>
          <a:endParaRPr lang="es-ES" dirty="0"/>
        </a:p>
      </dgm:t>
    </dgm:pt>
    <dgm:pt modelId="{3E1099C5-D36C-413C-9724-879108F0C0F8}" type="parTrans" cxnId="{86031B51-95F8-43C8-957E-8C1F6C180BE8}">
      <dgm:prSet/>
      <dgm:spPr/>
      <dgm:t>
        <a:bodyPr/>
        <a:lstStyle/>
        <a:p>
          <a:endParaRPr lang="es-ES"/>
        </a:p>
      </dgm:t>
    </dgm:pt>
    <dgm:pt modelId="{5BF9BEB0-E0B9-464F-8DCE-D1E0420F356E}" type="sibTrans" cxnId="{86031B51-95F8-43C8-957E-8C1F6C180BE8}">
      <dgm:prSet/>
      <dgm:spPr/>
      <dgm:t>
        <a:bodyPr/>
        <a:lstStyle/>
        <a:p>
          <a:endParaRPr lang="es-ES"/>
        </a:p>
      </dgm:t>
    </dgm:pt>
    <dgm:pt modelId="{C14AE462-3572-40E2-91BC-DE4933847576}">
      <dgm:prSet/>
      <dgm:spPr/>
      <dgm:t>
        <a:bodyPr/>
        <a:lstStyle/>
        <a:p>
          <a:pPr rtl="0"/>
          <a:endParaRPr lang="es-MX" dirty="0"/>
        </a:p>
      </dgm:t>
    </dgm:pt>
    <dgm:pt modelId="{2C6D7CBC-902D-4795-BD7D-06EA1BD68151}" type="parTrans" cxnId="{FE099D22-0E27-4FDC-A205-1AC1AFB6B07C}">
      <dgm:prSet/>
      <dgm:spPr/>
      <dgm:t>
        <a:bodyPr/>
        <a:lstStyle/>
        <a:p>
          <a:endParaRPr lang="es-ES"/>
        </a:p>
      </dgm:t>
    </dgm:pt>
    <dgm:pt modelId="{EE2C35B2-DDF0-4F7C-9CE2-824213A52C7B}" type="sibTrans" cxnId="{FE099D22-0E27-4FDC-A205-1AC1AFB6B07C}">
      <dgm:prSet/>
      <dgm:spPr/>
      <dgm:t>
        <a:bodyPr/>
        <a:lstStyle/>
        <a:p>
          <a:endParaRPr lang="es-ES"/>
        </a:p>
      </dgm:t>
    </dgm:pt>
    <dgm:pt modelId="{066D66B5-E923-40D1-8A4F-AAA8BF71B93A}" type="pres">
      <dgm:prSet presAssocID="{910A175D-0C21-4759-B590-85CC9C20D549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75122769-B2EC-4AB5-9569-79FF34ADC498}" type="pres">
      <dgm:prSet presAssocID="{910A175D-0C21-4759-B590-85CC9C20D549}" presName="wedge1" presStyleLbl="node1" presStyleIdx="0" presStyleCnt="7" custScaleX="113157" custScaleY="107622"/>
      <dgm:spPr/>
      <dgm:t>
        <a:bodyPr/>
        <a:lstStyle/>
        <a:p>
          <a:endParaRPr lang="es-ES"/>
        </a:p>
      </dgm:t>
    </dgm:pt>
    <dgm:pt modelId="{2683A673-58BE-4C26-A5A6-81FEDB38A576}" type="pres">
      <dgm:prSet presAssocID="{910A175D-0C21-4759-B590-85CC9C20D549}" presName="dummy1a" presStyleCnt="0"/>
      <dgm:spPr/>
      <dgm:t>
        <a:bodyPr/>
        <a:lstStyle/>
        <a:p>
          <a:endParaRPr lang="es-ES"/>
        </a:p>
      </dgm:t>
    </dgm:pt>
    <dgm:pt modelId="{5F4F6A79-EEF3-41DD-BA60-D65BA8444CA7}" type="pres">
      <dgm:prSet presAssocID="{910A175D-0C21-4759-B590-85CC9C20D549}" presName="dummy1b" presStyleCnt="0"/>
      <dgm:spPr/>
      <dgm:t>
        <a:bodyPr/>
        <a:lstStyle/>
        <a:p>
          <a:endParaRPr lang="es-ES"/>
        </a:p>
      </dgm:t>
    </dgm:pt>
    <dgm:pt modelId="{D9AC87DC-59A7-4610-A855-532D5AE6CD98}" type="pres">
      <dgm:prSet presAssocID="{910A175D-0C21-4759-B590-85CC9C20D549}" presName="wedge1Tx" presStyleLbl="node1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9A509FA-FFDB-4ABD-8059-24F60ED1842C}" type="pres">
      <dgm:prSet presAssocID="{910A175D-0C21-4759-B590-85CC9C20D549}" presName="wedge2" presStyleLbl="node1" presStyleIdx="1" presStyleCnt="7"/>
      <dgm:spPr/>
      <dgm:t>
        <a:bodyPr/>
        <a:lstStyle/>
        <a:p>
          <a:endParaRPr lang="es-ES"/>
        </a:p>
      </dgm:t>
    </dgm:pt>
    <dgm:pt modelId="{46A2A70D-88DD-46FB-A187-24EBEC83593A}" type="pres">
      <dgm:prSet presAssocID="{910A175D-0C21-4759-B590-85CC9C20D549}" presName="dummy2a" presStyleCnt="0"/>
      <dgm:spPr/>
      <dgm:t>
        <a:bodyPr/>
        <a:lstStyle/>
        <a:p>
          <a:endParaRPr lang="es-ES"/>
        </a:p>
      </dgm:t>
    </dgm:pt>
    <dgm:pt modelId="{6BEE4B00-FDAA-4975-BE20-CC72AD1AE456}" type="pres">
      <dgm:prSet presAssocID="{910A175D-0C21-4759-B590-85CC9C20D549}" presName="dummy2b" presStyleCnt="0"/>
      <dgm:spPr/>
      <dgm:t>
        <a:bodyPr/>
        <a:lstStyle/>
        <a:p>
          <a:endParaRPr lang="es-ES"/>
        </a:p>
      </dgm:t>
    </dgm:pt>
    <dgm:pt modelId="{C7D6A183-1F25-4B9D-9E48-317B325754CD}" type="pres">
      <dgm:prSet presAssocID="{910A175D-0C21-4759-B590-85CC9C20D549}" presName="wedge2Tx" presStyleLbl="node1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DEF5968-9CCF-4767-A369-C6ADCA935940}" type="pres">
      <dgm:prSet presAssocID="{910A175D-0C21-4759-B590-85CC9C20D549}" presName="wedge3" presStyleLbl="node1" presStyleIdx="2" presStyleCnt="7" custLinFactNeighborX="528" custLinFactNeighborY="-1041"/>
      <dgm:spPr/>
      <dgm:t>
        <a:bodyPr/>
        <a:lstStyle/>
        <a:p>
          <a:endParaRPr lang="es-ES"/>
        </a:p>
      </dgm:t>
    </dgm:pt>
    <dgm:pt modelId="{E7B5F70E-85EC-4E61-B32F-0B0F3E3752A3}" type="pres">
      <dgm:prSet presAssocID="{910A175D-0C21-4759-B590-85CC9C20D549}" presName="dummy3a" presStyleCnt="0"/>
      <dgm:spPr/>
      <dgm:t>
        <a:bodyPr/>
        <a:lstStyle/>
        <a:p>
          <a:endParaRPr lang="es-ES"/>
        </a:p>
      </dgm:t>
    </dgm:pt>
    <dgm:pt modelId="{77C818F7-27EF-42B2-A263-2572D3DDCCE3}" type="pres">
      <dgm:prSet presAssocID="{910A175D-0C21-4759-B590-85CC9C20D549}" presName="dummy3b" presStyleCnt="0"/>
      <dgm:spPr/>
      <dgm:t>
        <a:bodyPr/>
        <a:lstStyle/>
        <a:p>
          <a:endParaRPr lang="es-ES"/>
        </a:p>
      </dgm:t>
    </dgm:pt>
    <dgm:pt modelId="{975AB003-56B0-4ABF-8190-7D0B4A2DD8E8}" type="pres">
      <dgm:prSet presAssocID="{910A175D-0C21-4759-B590-85CC9C20D549}" presName="wedge3Tx" presStyleLbl="node1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2658660-3E97-4ECC-A38B-70F410EDBFA1}" type="pres">
      <dgm:prSet presAssocID="{910A175D-0C21-4759-B590-85CC9C20D549}" presName="wedge4" presStyleLbl="node1" presStyleIdx="3" presStyleCnt="7"/>
      <dgm:spPr/>
      <dgm:t>
        <a:bodyPr/>
        <a:lstStyle/>
        <a:p>
          <a:endParaRPr lang="es-ES"/>
        </a:p>
      </dgm:t>
    </dgm:pt>
    <dgm:pt modelId="{F1350B19-4617-4E63-A3E3-C594C260A5EC}" type="pres">
      <dgm:prSet presAssocID="{910A175D-0C21-4759-B590-85CC9C20D549}" presName="dummy4a" presStyleCnt="0"/>
      <dgm:spPr/>
      <dgm:t>
        <a:bodyPr/>
        <a:lstStyle/>
        <a:p>
          <a:endParaRPr lang="es-ES"/>
        </a:p>
      </dgm:t>
    </dgm:pt>
    <dgm:pt modelId="{1E8899BB-23FE-4F34-A5E1-51CCD562BD6F}" type="pres">
      <dgm:prSet presAssocID="{910A175D-0C21-4759-B590-85CC9C20D549}" presName="dummy4b" presStyleCnt="0"/>
      <dgm:spPr/>
      <dgm:t>
        <a:bodyPr/>
        <a:lstStyle/>
        <a:p>
          <a:endParaRPr lang="es-ES"/>
        </a:p>
      </dgm:t>
    </dgm:pt>
    <dgm:pt modelId="{EF177267-D1C2-4E56-94DE-D75069028F2A}" type="pres">
      <dgm:prSet presAssocID="{910A175D-0C21-4759-B590-85CC9C20D549}" presName="wedge4Tx" presStyleLbl="node1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41960ED-6124-4238-B073-12D7A7E62DB2}" type="pres">
      <dgm:prSet presAssocID="{910A175D-0C21-4759-B590-85CC9C20D549}" presName="wedge5" presStyleLbl="node1" presStyleIdx="4" presStyleCnt="7" custScaleX="107968" custScaleY="95606"/>
      <dgm:spPr/>
      <dgm:t>
        <a:bodyPr/>
        <a:lstStyle/>
        <a:p>
          <a:endParaRPr lang="es-ES"/>
        </a:p>
      </dgm:t>
    </dgm:pt>
    <dgm:pt modelId="{2F4476D4-232D-44EB-8A2C-7F0A37AF679D}" type="pres">
      <dgm:prSet presAssocID="{910A175D-0C21-4759-B590-85CC9C20D549}" presName="dummy5a" presStyleCnt="0"/>
      <dgm:spPr/>
      <dgm:t>
        <a:bodyPr/>
        <a:lstStyle/>
        <a:p>
          <a:endParaRPr lang="es-ES"/>
        </a:p>
      </dgm:t>
    </dgm:pt>
    <dgm:pt modelId="{95F3F742-B27D-4CD8-BC35-74AFD9E1D9FC}" type="pres">
      <dgm:prSet presAssocID="{910A175D-0C21-4759-B590-85CC9C20D549}" presName="dummy5b" presStyleCnt="0"/>
      <dgm:spPr/>
      <dgm:t>
        <a:bodyPr/>
        <a:lstStyle/>
        <a:p>
          <a:endParaRPr lang="es-ES"/>
        </a:p>
      </dgm:t>
    </dgm:pt>
    <dgm:pt modelId="{5E2B1179-6DB7-4D1A-9CD2-2E738671FE24}" type="pres">
      <dgm:prSet presAssocID="{910A175D-0C21-4759-B590-85CC9C20D549}" presName="wedge5Tx" presStyleLbl="node1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5169B2E-164B-4B1F-9A0C-CF5E2931BBA3}" type="pres">
      <dgm:prSet presAssocID="{910A175D-0C21-4759-B590-85CC9C20D549}" presName="wedge6" presStyleLbl="node1" presStyleIdx="5" presStyleCnt="7" custScaleX="98999" custScaleY="102001"/>
      <dgm:spPr/>
      <dgm:t>
        <a:bodyPr/>
        <a:lstStyle/>
        <a:p>
          <a:endParaRPr lang="es-ES"/>
        </a:p>
      </dgm:t>
    </dgm:pt>
    <dgm:pt modelId="{9319A7E3-8649-4731-A0E0-185B8248ACDD}" type="pres">
      <dgm:prSet presAssocID="{910A175D-0C21-4759-B590-85CC9C20D549}" presName="dummy6a" presStyleCnt="0"/>
      <dgm:spPr/>
      <dgm:t>
        <a:bodyPr/>
        <a:lstStyle/>
        <a:p>
          <a:endParaRPr lang="es-ES"/>
        </a:p>
      </dgm:t>
    </dgm:pt>
    <dgm:pt modelId="{BCB0BBB7-586D-43D6-9EA6-6E11F4D8734B}" type="pres">
      <dgm:prSet presAssocID="{910A175D-0C21-4759-B590-85CC9C20D549}" presName="dummy6b" presStyleCnt="0"/>
      <dgm:spPr/>
      <dgm:t>
        <a:bodyPr/>
        <a:lstStyle/>
        <a:p>
          <a:endParaRPr lang="es-ES"/>
        </a:p>
      </dgm:t>
    </dgm:pt>
    <dgm:pt modelId="{7B19E71F-0FEB-42AD-B9D7-CB6EF849D119}" type="pres">
      <dgm:prSet presAssocID="{910A175D-0C21-4759-B590-85CC9C20D549}" presName="wedge6Tx" presStyleLbl="node1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D7F680D-6BF7-4827-BC11-B384710C14D3}" type="pres">
      <dgm:prSet presAssocID="{910A175D-0C21-4759-B590-85CC9C20D549}" presName="wedge7" presStyleLbl="node1" presStyleIdx="6" presStyleCnt="7"/>
      <dgm:spPr/>
      <dgm:t>
        <a:bodyPr/>
        <a:lstStyle/>
        <a:p>
          <a:endParaRPr lang="es-ES"/>
        </a:p>
      </dgm:t>
    </dgm:pt>
    <dgm:pt modelId="{F8996433-ACAB-4E4C-9D4A-4641359EA2B6}" type="pres">
      <dgm:prSet presAssocID="{910A175D-0C21-4759-B590-85CC9C20D549}" presName="dummy7a" presStyleCnt="0"/>
      <dgm:spPr/>
      <dgm:t>
        <a:bodyPr/>
        <a:lstStyle/>
        <a:p>
          <a:endParaRPr lang="es-ES"/>
        </a:p>
      </dgm:t>
    </dgm:pt>
    <dgm:pt modelId="{71FDB0E1-D1EF-4F2E-9A35-32DE6623E390}" type="pres">
      <dgm:prSet presAssocID="{910A175D-0C21-4759-B590-85CC9C20D549}" presName="dummy7b" presStyleCnt="0"/>
      <dgm:spPr/>
      <dgm:t>
        <a:bodyPr/>
        <a:lstStyle/>
        <a:p>
          <a:endParaRPr lang="es-ES"/>
        </a:p>
      </dgm:t>
    </dgm:pt>
    <dgm:pt modelId="{F672FA30-5AA2-4BF6-A459-5A19EE900E69}" type="pres">
      <dgm:prSet presAssocID="{910A175D-0C21-4759-B590-85CC9C20D549}" presName="wedge7Tx" presStyleLbl="node1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EC6DC5F-086C-4502-968C-91A9E6B12F50}" type="pres">
      <dgm:prSet presAssocID="{AA5B9B73-55E4-4F9A-AF09-434249E671C1}" presName="arrowWedge1" presStyleLbl="fgSibTrans2D1" presStyleIdx="0" presStyleCnt="7"/>
      <dgm:spPr/>
      <dgm:t>
        <a:bodyPr/>
        <a:lstStyle/>
        <a:p>
          <a:endParaRPr lang="es-ES"/>
        </a:p>
      </dgm:t>
    </dgm:pt>
    <dgm:pt modelId="{56A092D4-A639-4619-8CBA-4E6CF6FABDE4}" type="pres">
      <dgm:prSet presAssocID="{8816FC42-3791-4D22-957D-DCD9BAAC735E}" presName="arrowWedge2" presStyleLbl="fgSibTrans2D1" presStyleIdx="1" presStyleCnt="7"/>
      <dgm:spPr/>
      <dgm:t>
        <a:bodyPr/>
        <a:lstStyle/>
        <a:p>
          <a:endParaRPr lang="es-ES"/>
        </a:p>
      </dgm:t>
    </dgm:pt>
    <dgm:pt modelId="{E6E89E2F-81F8-4A04-894F-181CDCAF6EF5}" type="pres">
      <dgm:prSet presAssocID="{35417732-ADBE-4843-BAC9-401548C7A096}" presName="arrowWedge3" presStyleLbl="fgSibTrans2D1" presStyleIdx="2" presStyleCnt="7"/>
      <dgm:spPr/>
      <dgm:t>
        <a:bodyPr/>
        <a:lstStyle/>
        <a:p>
          <a:endParaRPr lang="es-ES"/>
        </a:p>
      </dgm:t>
    </dgm:pt>
    <dgm:pt modelId="{2C7DBF4E-DF2E-4A0B-A670-C48BBA93C908}" type="pres">
      <dgm:prSet presAssocID="{56F4FB29-2A49-4713-9516-EC03A07BB5A9}" presName="arrowWedge4" presStyleLbl="fgSibTrans2D1" presStyleIdx="3" presStyleCnt="7"/>
      <dgm:spPr/>
      <dgm:t>
        <a:bodyPr/>
        <a:lstStyle/>
        <a:p>
          <a:endParaRPr lang="es-ES"/>
        </a:p>
      </dgm:t>
    </dgm:pt>
    <dgm:pt modelId="{AB601D43-B7DB-4DC8-82E4-57F89230202E}" type="pres">
      <dgm:prSet presAssocID="{02731FD2-7D53-40D6-BBF6-6456C452DECB}" presName="arrowWedge5" presStyleLbl="fgSibTrans2D1" presStyleIdx="4" presStyleCnt="7"/>
      <dgm:spPr/>
      <dgm:t>
        <a:bodyPr/>
        <a:lstStyle/>
        <a:p>
          <a:endParaRPr lang="es-ES"/>
        </a:p>
      </dgm:t>
    </dgm:pt>
    <dgm:pt modelId="{CDAF80D3-05E2-4875-8713-A20A5EB1E179}" type="pres">
      <dgm:prSet presAssocID="{C4FA2E6F-C907-40CF-A96E-FF9E5FE79E70}" presName="arrowWedge6" presStyleLbl="fgSibTrans2D1" presStyleIdx="5" presStyleCnt="7"/>
      <dgm:spPr/>
      <dgm:t>
        <a:bodyPr/>
        <a:lstStyle/>
        <a:p>
          <a:endParaRPr lang="es-ES"/>
        </a:p>
      </dgm:t>
    </dgm:pt>
    <dgm:pt modelId="{B7DFE9EA-13F0-43AA-942E-5EBE269B2325}" type="pres">
      <dgm:prSet presAssocID="{FCDEBCCF-FF9E-4746-9316-C1C8C5D519C5}" presName="arrowWedge7" presStyleLbl="fgSibTrans2D1" presStyleIdx="6" presStyleCnt="7"/>
      <dgm:spPr/>
      <dgm:t>
        <a:bodyPr/>
        <a:lstStyle/>
        <a:p>
          <a:endParaRPr lang="es-ES"/>
        </a:p>
      </dgm:t>
    </dgm:pt>
  </dgm:ptLst>
  <dgm:cxnLst>
    <dgm:cxn modelId="{F117198F-DACC-41E1-9B54-198E46A5FB0B}" srcId="{910A175D-0C21-4759-B590-85CC9C20D549}" destId="{28BD5A29-2C6A-449A-A55D-B9EC0A708736}" srcOrd="5" destOrd="0" parTransId="{F4012FB3-BC6C-4B83-95BC-30BCB4EA98B4}" sibTransId="{C4FA2E6F-C907-40CF-A96E-FF9E5FE79E70}"/>
    <dgm:cxn modelId="{86031B51-95F8-43C8-957E-8C1F6C180BE8}" srcId="{910A175D-0C21-4759-B590-85CC9C20D549}" destId="{25E0EB08-A62D-424F-90FD-3D4CEBDF2543}" srcOrd="7" destOrd="0" parTransId="{3E1099C5-D36C-413C-9724-879108F0C0F8}" sibTransId="{5BF9BEB0-E0B9-464F-8DCE-D1E0420F356E}"/>
    <dgm:cxn modelId="{8AEAFD14-64C3-45F6-8CD0-232EFD1AD731}" type="presOf" srcId="{1AE189D5-47E7-435E-A2AF-EF2E83991562}" destId="{975AB003-56B0-4ABF-8190-7D0B4A2DD8E8}" srcOrd="1" destOrd="0" presId="urn:microsoft.com/office/officeart/2005/8/layout/cycle8"/>
    <dgm:cxn modelId="{1EE94E6E-B8E9-4302-B100-BF1D7CFEAD11}" srcId="{910A175D-0C21-4759-B590-85CC9C20D549}" destId="{DD4C3223-EC50-478F-93FA-810050C0BDA8}" srcOrd="0" destOrd="0" parTransId="{60CF76A3-F813-490E-ACEB-E9CC4E493305}" sibTransId="{AA5B9B73-55E4-4F9A-AF09-434249E671C1}"/>
    <dgm:cxn modelId="{05DADFCE-0996-480E-8CA7-E8878ADF9E7D}" type="presOf" srcId="{65E1F4BC-CD64-470B-8D8B-C45E68D4D364}" destId="{F41960ED-6124-4238-B073-12D7A7E62DB2}" srcOrd="0" destOrd="0" presId="urn:microsoft.com/office/officeart/2005/8/layout/cycle8"/>
    <dgm:cxn modelId="{C714C7ED-EA92-43A1-9F81-57C6E47D8289}" srcId="{910A175D-0C21-4759-B590-85CC9C20D549}" destId="{B207075F-FD9E-46CC-BB53-A5782A91301E}" srcOrd="3" destOrd="0" parTransId="{EF9A02F9-707B-4AAB-816B-ED2F53CF17EB}" sibTransId="{56F4FB29-2A49-4713-9516-EC03A07BB5A9}"/>
    <dgm:cxn modelId="{83842820-9230-49FD-94E0-C97D5AFE70B2}" type="presOf" srcId="{910A175D-0C21-4759-B590-85CC9C20D549}" destId="{066D66B5-E923-40D1-8A4F-AAA8BF71B93A}" srcOrd="0" destOrd="0" presId="urn:microsoft.com/office/officeart/2005/8/layout/cycle8"/>
    <dgm:cxn modelId="{4E44D699-B2AF-4E19-84B8-550A8E146B5D}" type="presOf" srcId="{28BD5A29-2C6A-449A-A55D-B9EC0A708736}" destId="{75169B2E-164B-4B1F-9A0C-CF5E2931BBA3}" srcOrd="0" destOrd="0" presId="urn:microsoft.com/office/officeart/2005/8/layout/cycle8"/>
    <dgm:cxn modelId="{7B04E3E6-98F4-426E-B389-3A81753C4EDB}" type="presOf" srcId="{28BD5A29-2C6A-449A-A55D-B9EC0A708736}" destId="{7B19E71F-0FEB-42AD-B9D7-CB6EF849D119}" srcOrd="1" destOrd="0" presId="urn:microsoft.com/office/officeart/2005/8/layout/cycle8"/>
    <dgm:cxn modelId="{CC5A76AF-EE74-4760-AAE9-0C4040F4926D}" type="presOf" srcId="{1AE189D5-47E7-435E-A2AF-EF2E83991562}" destId="{4DEF5968-9CCF-4767-A369-C6ADCA935940}" srcOrd="0" destOrd="0" presId="urn:microsoft.com/office/officeart/2005/8/layout/cycle8"/>
    <dgm:cxn modelId="{24AD7B0D-2A73-450F-9266-89ABEF5D41E1}" type="presOf" srcId="{242D465D-800D-490E-B449-DF80FAAE7E36}" destId="{6D7F680D-6BF7-4827-BC11-B384710C14D3}" srcOrd="0" destOrd="0" presId="urn:microsoft.com/office/officeart/2005/8/layout/cycle8"/>
    <dgm:cxn modelId="{1C935AC8-C816-449C-BA81-F0F87507E258}" type="presOf" srcId="{CB4382B5-F34D-4539-9DD4-C1816B6702F9}" destId="{A9A509FA-FFDB-4ABD-8059-24F60ED1842C}" srcOrd="0" destOrd="0" presId="urn:microsoft.com/office/officeart/2005/8/layout/cycle8"/>
    <dgm:cxn modelId="{FE099D22-0E27-4FDC-A205-1AC1AFB6B07C}" srcId="{910A175D-0C21-4759-B590-85CC9C20D549}" destId="{C14AE462-3572-40E2-91BC-DE4933847576}" srcOrd="8" destOrd="0" parTransId="{2C6D7CBC-902D-4795-BD7D-06EA1BD68151}" sibTransId="{EE2C35B2-DDF0-4F7C-9CE2-824213A52C7B}"/>
    <dgm:cxn modelId="{093A3BCF-E438-44FF-B3FB-AD2B4749BC20}" type="presOf" srcId="{65E1F4BC-CD64-470B-8D8B-C45E68D4D364}" destId="{5E2B1179-6DB7-4D1A-9CD2-2E738671FE24}" srcOrd="1" destOrd="0" presId="urn:microsoft.com/office/officeart/2005/8/layout/cycle8"/>
    <dgm:cxn modelId="{5C058AB3-4900-4B16-B05D-DFB2AA807548}" type="presOf" srcId="{B207075F-FD9E-46CC-BB53-A5782A91301E}" destId="{62658660-3E97-4ECC-A38B-70F410EDBFA1}" srcOrd="0" destOrd="0" presId="urn:microsoft.com/office/officeart/2005/8/layout/cycle8"/>
    <dgm:cxn modelId="{6D35B87D-341F-4F7F-85ED-3397F930604B}" type="presOf" srcId="{DD4C3223-EC50-478F-93FA-810050C0BDA8}" destId="{D9AC87DC-59A7-4610-A855-532D5AE6CD98}" srcOrd="1" destOrd="0" presId="urn:microsoft.com/office/officeart/2005/8/layout/cycle8"/>
    <dgm:cxn modelId="{5C0ED4A7-CF4C-4570-A1D4-EAC194F8EA53}" type="presOf" srcId="{B207075F-FD9E-46CC-BB53-A5782A91301E}" destId="{EF177267-D1C2-4E56-94DE-D75069028F2A}" srcOrd="1" destOrd="0" presId="urn:microsoft.com/office/officeart/2005/8/layout/cycle8"/>
    <dgm:cxn modelId="{9B6965A2-D589-4A6D-BCFF-3662108681E4}" type="presOf" srcId="{CB4382B5-F34D-4539-9DD4-C1816B6702F9}" destId="{C7D6A183-1F25-4B9D-9E48-317B325754CD}" srcOrd="1" destOrd="0" presId="urn:microsoft.com/office/officeart/2005/8/layout/cycle8"/>
    <dgm:cxn modelId="{1C11ED64-ED86-47DB-ABFE-3CC2E0B7F1A2}" srcId="{910A175D-0C21-4759-B590-85CC9C20D549}" destId="{1AE189D5-47E7-435E-A2AF-EF2E83991562}" srcOrd="2" destOrd="0" parTransId="{A9196DE8-5A74-48E3-9B79-D437A1BAE93A}" sibTransId="{35417732-ADBE-4843-BAC9-401548C7A096}"/>
    <dgm:cxn modelId="{BC877257-B38E-47AC-BEED-230F92D3080F}" srcId="{910A175D-0C21-4759-B590-85CC9C20D549}" destId="{65E1F4BC-CD64-470B-8D8B-C45E68D4D364}" srcOrd="4" destOrd="0" parTransId="{D387534D-6D68-4C8D-933E-B6F2C16DE388}" sibTransId="{02731FD2-7D53-40D6-BBF6-6456C452DECB}"/>
    <dgm:cxn modelId="{BCFB44E2-8D4E-4907-AEF5-A355AD47ED94}" srcId="{910A175D-0C21-4759-B590-85CC9C20D549}" destId="{242D465D-800D-490E-B449-DF80FAAE7E36}" srcOrd="6" destOrd="0" parTransId="{6E809711-7388-4FC8-A78D-125588C57E4D}" sibTransId="{FCDEBCCF-FF9E-4746-9316-C1C8C5D519C5}"/>
    <dgm:cxn modelId="{CB1BD8C8-6DE4-4FAA-AC69-DCA112166856}" srcId="{910A175D-0C21-4759-B590-85CC9C20D549}" destId="{CB4382B5-F34D-4539-9DD4-C1816B6702F9}" srcOrd="1" destOrd="0" parTransId="{5C26432D-E9F7-4745-812A-4D7ADE0E7BC3}" sibTransId="{8816FC42-3791-4D22-957D-DCD9BAAC735E}"/>
    <dgm:cxn modelId="{9C84394D-C5A1-438E-B5E6-1D625C0266BE}" type="presOf" srcId="{242D465D-800D-490E-B449-DF80FAAE7E36}" destId="{F672FA30-5AA2-4BF6-A459-5A19EE900E69}" srcOrd="1" destOrd="0" presId="urn:microsoft.com/office/officeart/2005/8/layout/cycle8"/>
    <dgm:cxn modelId="{D20BF680-6592-46F4-8D0F-64D1087D5E61}" type="presOf" srcId="{DD4C3223-EC50-478F-93FA-810050C0BDA8}" destId="{75122769-B2EC-4AB5-9569-79FF34ADC498}" srcOrd="0" destOrd="0" presId="urn:microsoft.com/office/officeart/2005/8/layout/cycle8"/>
    <dgm:cxn modelId="{F054B261-F171-4D00-9D87-D1137DEBB260}" type="presParOf" srcId="{066D66B5-E923-40D1-8A4F-AAA8BF71B93A}" destId="{75122769-B2EC-4AB5-9569-79FF34ADC498}" srcOrd="0" destOrd="0" presId="urn:microsoft.com/office/officeart/2005/8/layout/cycle8"/>
    <dgm:cxn modelId="{F912CA8C-D904-43C2-B7D1-3EBF8FC4924F}" type="presParOf" srcId="{066D66B5-E923-40D1-8A4F-AAA8BF71B93A}" destId="{2683A673-58BE-4C26-A5A6-81FEDB38A576}" srcOrd="1" destOrd="0" presId="urn:microsoft.com/office/officeart/2005/8/layout/cycle8"/>
    <dgm:cxn modelId="{3CF9BE32-6CC8-498E-A77C-33A350A277D3}" type="presParOf" srcId="{066D66B5-E923-40D1-8A4F-AAA8BF71B93A}" destId="{5F4F6A79-EEF3-41DD-BA60-D65BA8444CA7}" srcOrd="2" destOrd="0" presId="urn:microsoft.com/office/officeart/2005/8/layout/cycle8"/>
    <dgm:cxn modelId="{5484E701-6037-42CE-82B9-0F9700C87FE3}" type="presParOf" srcId="{066D66B5-E923-40D1-8A4F-AAA8BF71B93A}" destId="{D9AC87DC-59A7-4610-A855-532D5AE6CD98}" srcOrd="3" destOrd="0" presId="urn:microsoft.com/office/officeart/2005/8/layout/cycle8"/>
    <dgm:cxn modelId="{1219B7E8-545D-474E-8289-8494E072C567}" type="presParOf" srcId="{066D66B5-E923-40D1-8A4F-AAA8BF71B93A}" destId="{A9A509FA-FFDB-4ABD-8059-24F60ED1842C}" srcOrd="4" destOrd="0" presId="urn:microsoft.com/office/officeart/2005/8/layout/cycle8"/>
    <dgm:cxn modelId="{4134B4EE-BC7B-43FE-A364-6FDCBBF415FA}" type="presParOf" srcId="{066D66B5-E923-40D1-8A4F-AAA8BF71B93A}" destId="{46A2A70D-88DD-46FB-A187-24EBEC83593A}" srcOrd="5" destOrd="0" presId="urn:microsoft.com/office/officeart/2005/8/layout/cycle8"/>
    <dgm:cxn modelId="{AF346934-2499-4FA3-A758-71BB0150D53F}" type="presParOf" srcId="{066D66B5-E923-40D1-8A4F-AAA8BF71B93A}" destId="{6BEE4B00-FDAA-4975-BE20-CC72AD1AE456}" srcOrd="6" destOrd="0" presId="urn:microsoft.com/office/officeart/2005/8/layout/cycle8"/>
    <dgm:cxn modelId="{B9552042-68B5-47BC-ADF7-B75C36A2B0F3}" type="presParOf" srcId="{066D66B5-E923-40D1-8A4F-AAA8BF71B93A}" destId="{C7D6A183-1F25-4B9D-9E48-317B325754CD}" srcOrd="7" destOrd="0" presId="urn:microsoft.com/office/officeart/2005/8/layout/cycle8"/>
    <dgm:cxn modelId="{BD08D194-8D2F-4D92-A1B9-1D539629F06B}" type="presParOf" srcId="{066D66B5-E923-40D1-8A4F-AAA8BF71B93A}" destId="{4DEF5968-9CCF-4767-A369-C6ADCA935940}" srcOrd="8" destOrd="0" presId="urn:microsoft.com/office/officeart/2005/8/layout/cycle8"/>
    <dgm:cxn modelId="{89028F42-BEFC-46A3-A7F7-3241C251D856}" type="presParOf" srcId="{066D66B5-E923-40D1-8A4F-AAA8BF71B93A}" destId="{E7B5F70E-85EC-4E61-B32F-0B0F3E3752A3}" srcOrd="9" destOrd="0" presId="urn:microsoft.com/office/officeart/2005/8/layout/cycle8"/>
    <dgm:cxn modelId="{DEA95EA3-6862-42D3-967C-BA782FD5EACF}" type="presParOf" srcId="{066D66B5-E923-40D1-8A4F-AAA8BF71B93A}" destId="{77C818F7-27EF-42B2-A263-2572D3DDCCE3}" srcOrd="10" destOrd="0" presId="urn:microsoft.com/office/officeart/2005/8/layout/cycle8"/>
    <dgm:cxn modelId="{BC2D6495-64AB-444A-ABE7-0FCEA6725474}" type="presParOf" srcId="{066D66B5-E923-40D1-8A4F-AAA8BF71B93A}" destId="{975AB003-56B0-4ABF-8190-7D0B4A2DD8E8}" srcOrd="11" destOrd="0" presId="urn:microsoft.com/office/officeart/2005/8/layout/cycle8"/>
    <dgm:cxn modelId="{7B60666E-41A8-4256-B82A-D2291BE03F78}" type="presParOf" srcId="{066D66B5-E923-40D1-8A4F-AAA8BF71B93A}" destId="{62658660-3E97-4ECC-A38B-70F410EDBFA1}" srcOrd="12" destOrd="0" presId="urn:microsoft.com/office/officeart/2005/8/layout/cycle8"/>
    <dgm:cxn modelId="{A346375B-C916-48DF-A6C1-1E1B83E2BFE6}" type="presParOf" srcId="{066D66B5-E923-40D1-8A4F-AAA8BF71B93A}" destId="{F1350B19-4617-4E63-A3E3-C594C260A5EC}" srcOrd="13" destOrd="0" presId="urn:microsoft.com/office/officeart/2005/8/layout/cycle8"/>
    <dgm:cxn modelId="{DD6D3228-9AF0-4426-A4FF-3128C06971C1}" type="presParOf" srcId="{066D66B5-E923-40D1-8A4F-AAA8BF71B93A}" destId="{1E8899BB-23FE-4F34-A5E1-51CCD562BD6F}" srcOrd="14" destOrd="0" presId="urn:microsoft.com/office/officeart/2005/8/layout/cycle8"/>
    <dgm:cxn modelId="{D5DA7DB8-87C8-4F8D-BC27-D43A17DB7DF6}" type="presParOf" srcId="{066D66B5-E923-40D1-8A4F-AAA8BF71B93A}" destId="{EF177267-D1C2-4E56-94DE-D75069028F2A}" srcOrd="15" destOrd="0" presId="urn:microsoft.com/office/officeart/2005/8/layout/cycle8"/>
    <dgm:cxn modelId="{0B27A62E-FE10-4A6E-8261-E2A0F4D99850}" type="presParOf" srcId="{066D66B5-E923-40D1-8A4F-AAA8BF71B93A}" destId="{F41960ED-6124-4238-B073-12D7A7E62DB2}" srcOrd="16" destOrd="0" presId="urn:microsoft.com/office/officeart/2005/8/layout/cycle8"/>
    <dgm:cxn modelId="{83A9700B-F2D0-42DA-ABE1-AF86FD326120}" type="presParOf" srcId="{066D66B5-E923-40D1-8A4F-AAA8BF71B93A}" destId="{2F4476D4-232D-44EB-8A2C-7F0A37AF679D}" srcOrd="17" destOrd="0" presId="urn:microsoft.com/office/officeart/2005/8/layout/cycle8"/>
    <dgm:cxn modelId="{94BD69E2-AFEC-4325-813A-6E716FF54EBA}" type="presParOf" srcId="{066D66B5-E923-40D1-8A4F-AAA8BF71B93A}" destId="{95F3F742-B27D-4CD8-BC35-74AFD9E1D9FC}" srcOrd="18" destOrd="0" presId="urn:microsoft.com/office/officeart/2005/8/layout/cycle8"/>
    <dgm:cxn modelId="{636816EB-7D6D-4B9B-8885-D8D834F89F9A}" type="presParOf" srcId="{066D66B5-E923-40D1-8A4F-AAA8BF71B93A}" destId="{5E2B1179-6DB7-4D1A-9CD2-2E738671FE24}" srcOrd="19" destOrd="0" presId="urn:microsoft.com/office/officeart/2005/8/layout/cycle8"/>
    <dgm:cxn modelId="{ECB63352-09A4-4A73-B187-9D86B535272D}" type="presParOf" srcId="{066D66B5-E923-40D1-8A4F-AAA8BF71B93A}" destId="{75169B2E-164B-4B1F-9A0C-CF5E2931BBA3}" srcOrd="20" destOrd="0" presId="urn:microsoft.com/office/officeart/2005/8/layout/cycle8"/>
    <dgm:cxn modelId="{DD690440-6DBF-4D9C-AC3C-245AD60C10F6}" type="presParOf" srcId="{066D66B5-E923-40D1-8A4F-AAA8BF71B93A}" destId="{9319A7E3-8649-4731-A0E0-185B8248ACDD}" srcOrd="21" destOrd="0" presId="urn:microsoft.com/office/officeart/2005/8/layout/cycle8"/>
    <dgm:cxn modelId="{1FDCDACB-40BF-4A75-BE0D-A71F8D3B1F26}" type="presParOf" srcId="{066D66B5-E923-40D1-8A4F-AAA8BF71B93A}" destId="{BCB0BBB7-586D-43D6-9EA6-6E11F4D8734B}" srcOrd="22" destOrd="0" presId="urn:microsoft.com/office/officeart/2005/8/layout/cycle8"/>
    <dgm:cxn modelId="{1178BD6E-12E4-4991-9597-1CFD7A6BD5AE}" type="presParOf" srcId="{066D66B5-E923-40D1-8A4F-AAA8BF71B93A}" destId="{7B19E71F-0FEB-42AD-B9D7-CB6EF849D119}" srcOrd="23" destOrd="0" presId="urn:microsoft.com/office/officeart/2005/8/layout/cycle8"/>
    <dgm:cxn modelId="{8009E59A-0F80-4F88-A4E5-F1E126A1C80F}" type="presParOf" srcId="{066D66B5-E923-40D1-8A4F-AAA8BF71B93A}" destId="{6D7F680D-6BF7-4827-BC11-B384710C14D3}" srcOrd="24" destOrd="0" presId="urn:microsoft.com/office/officeart/2005/8/layout/cycle8"/>
    <dgm:cxn modelId="{F098BC62-95F1-44CB-BA09-5B04673BAD01}" type="presParOf" srcId="{066D66B5-E923-40D1-8A4F-AAA8BF71B93A}" destId="{F8996433-ACAB-4E4C-9D4A-4641359EA2B6}" srcOrd="25" destOrd="0" presId="urn:microsoft.com/office/officeart/2005/8/layout/cycle8"/>
    <dgm:cxn modelId="{57A80230-D825-4685-9B11-FC722A2C50CC}" type="presParOf" srcId="{066D66B5-E923-40D1-8A4F-AAA8BF71B93A}" destId="{71FDB0E1-D1EF-4F2E-9A35-32DE6623E390}" srcOrd="26" destOrd="0" presId="urn:microsoft.com/office/officeart/2005/8/layout/cycle8"/>
    <dgm:cxn modelId="{4705CA9D-B94A-4AD3-AF6F-45375247118C}" type="presParOf" srcId="{066D66B5-E923-40D1-8A4F-AAA8BF71B93A}" destId="{F672FA30-5AA2-4BF6-A459-5A19EE900E69}" srcOrd="27" destOrd="0" presId="urn:microsoft.com/office/officeart/2005/8/layout/cycle8"/>
    <dgm:cxn modelId="{DBB71142-F4F2-4FBB-8C26-1EB460F648C6}" type="presParOf" srcId="{066D66B5-E923-40D1-8A4F-AAA8BF71B93A}" destId="{4EC6DC5F-086C-4502-968C-91A9E6B12F50}" srcOrd="28" destOrd="0" presId="urn:microsoft.com/office/officeart/2005/8/layout/cycle8"/>
    <dgm:cxn modelId="{45960C6D-EC06-4E43-B7F8-958FD7B7F6E1}" type="presParOf" srcId="{066D66B5-E923-40D1-8A4F-AAA8BF71B93A}" destId="{56A092D4-A639-4619-8CBA-4E6CF6FABDE4}" srcOrd="29" destOrd="0" presId="urn:microsoft.com/office/officeart/2005/8/layout/cycle8"/>
    <dgm:cxn modelId="{0EE4A255-E478-4025-8312-0A8A356A4283}" type="presParOf" srcId="{066D66B5-E923-40D1-8A4F-AAA8BF71B93A}" destId="{E6E89E2F-81F8-4A04-894F-181CDCAF6EF5}" srcOrd="30" destOrd="0" presId="urn:microsoft.com/office/officeart/2005/8/layout/cycle8"/>
    <dgm:cxn modelId="{B1E636ED-5E48-493A-B1B8-41924B0B109E}" type="presParOf" srcId="{066D66B5-E923-40D1-8A4F-AAA8BF71B93A}" destId="{2C7DBF4E-DF2E-4A0B-A670-C48BBA93C908}" srcOrd="31" destOrd="0" presId="urn:microsoft.com/office/officeart/2005/8/layout/cycle8"/>
    <dgm:cxn modelId="{2B13B548-CF1B-407D-B887-52782C2CEE2B}" type="presParOf" srcId="{066D66B5-E923-40D1-8A4F-AAA8BF71B93A}" destId="{AB601D43-B7DB-4DC8-82E4-57F89230202E}" srcOrd="32" destOrd="0" presId="urn:microsoft.com/office/officeart/2005/8/layout/cycle8"/>
    <dgm:cxn modelId="{0A71D8B9-26B2-40D1-BF6B-5406CBAEF788}" type="presParOf" srcId="{066D66B5-E923-40D1-8A4F-AAA8BF71B93A}" destId="{CDAF80D3-05E2-4875-8713-A20A5EB1E179}" srcOrd="33" destOrd="0" presId="urn:microsoft.com/office/officeart/2005/8/layout/cycle8"/>
    <dgm:cxn modelId="{7A56032B-D843-4C9E-85FD-8FC8A2F4DCF7}" type="presParOf" srcId="{066D66B5-E923-40D1-8A4F-AAA8BF71B93A}" destId="{B7DFE9EA-13F0-43AA-942E-5EBE269B2325}" srcOrd="3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61655C-3838-446B-B97A-AEBBF0D1879C}">
      <dsp:nvSpPr>
        <dsp:cNvPr id="0" name=""/>
        <dsp:cNvSpPr/>
      </dsp:nvSpPr>
      <dsp:spPr>
        <a:xfrm>
          <a:off x="3798" y="1461202"/>
          <a:ext cx="1660846" cy="21496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noProof="0" dirty="0" smtClean="0"/>
            <a:t>In 2005, the CNCTIMTP is established:</a:t>
          </a:r>
          <a:endParaRPr lang="en-GB" sz="1700" kern="1200" noProof="0" dirty="0"/>
        </a:p>
      </dsp:txBody>
      <dsp:txXfrm>
        <a:off x="52443" y="1509847"/>
        <a:ext cx="1563556" cy="2052403"/>
      </dsp:txXfrm>
    </dsp:sp>
    <dsp:sp modelId="{1B4557C4-6B10-40B5-9428-02445746D32A}">
      <dsp:nvSpPr>
        <dsp:cNvPr id="0" name=""/>
        <dsp:cNvSpPr/>
      </dsp:nvSpPr>
      <dsp:spPr>
        <a:xfrm rot="13859">
          <a:off x="1826647" y="2334797"/>
          <a:ext cx="343451" cy="4118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 dirty="0"/>
        </a:p>
      </dsp:txBody>
      <dsp:txXfrm>
        <a:off x="1826647" y="2416967"/>
        <a:ext cx="240416" cy="247133"/>
      </dsp:txXfrm>
    </dsp:sp>
    <dsp:sp modelId="{D97902E8-2C38-4D58-8B89-DF208C3999DF}">
      <dsp:nvSpPr>
        <dsp:cNvPr id="0" name=""/>
        <dsp:cNvSpPr/>
      </dsp:nvSpPr>
      <dsp:spPr>
        <a:xfrm>
          <a:off x="2312660" y="1470510"/>
          <a:ext cx="1660846" cy="21496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noProof="0" dirty="0" smtClean="0"/>
            <a:t>To provide comprehensive assistance to victims, ensuring protection.</a:t>
          </a:r>
          <a:endParaRPr lang="en-GB" sz="1700" kern="1200" noProof="0" dirty="0"/>
        </a:p>
      </dsp:txBody>
      <dsp:txXfrm>
        <a:off x="2361305" y="1519155"/>
        <a:ext cx="1563556" cy="2052403"/>
      </dsp:txXfrm>
    </dsp:sp>
    <dsp:sp modelId="{2AD251F3-1517-42BF-A5C1-99E1EFD59318}">
      <dsp:nvSpPr>
        <dsp:cNvPr id="0" name=""/>
        <dsp:cNvSpPr/>
      </dsp:nvSpPr>
      <dsp:spPr>
        <a:xfrm rot="21586334">
          <a:off x="4143670" y="2334717"/>
          <a:ext cx="360753" cy="4118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 dirty="0"/>
        </a:p>
      </dsp:txBody>
      <dsp:txXfrm>
        <a:off x="4143670" y="2417310"/>
        <a:ext cx="252527" cy="247133"/>
      </dsp:txXfrm>
    </dsp:sp>
    <dsp:sp modelId="{EF23C679-513C-4135-AB0D-ABFBE29D7A77}">
      <dsp:nvSpPr>
        <dsp:cNvPr id="0" name=""/>
        <dsp:cNvSpPr/>
      </dsp:nvSpPr>
      <dsp:spPr>
        <a:xfrm>
          <a:off x="4654168" y="1461202"/>
          <a:ext cx="1660846" cy="21496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noProof="0" dirty="0" smtClean="0"/>
            <a:t>To prevent the impunity of criminals.</a:t>
          </a:r>
          <a:endParaRPr lang="en-GB" sz="1700" kern="1200" noProof="0" dirty="0" smtClean="0"/>
        </a:p>
      </dsp:txBody>
      <dsp:txXfrm>
        <a:off x="4702813" y="1509847"/>
        <a:ext cx="1563556" cy="2052403"/>
      </dsp:txXfrm>
    </dsp:sp>
    <dsp:sp modelId="{A9A74E4D-6F6A-4A0F-8B8C-1DF28AA1ADDC}">
      <dsp:nvSpPr>
        <dsp:cNvPr id="0" name=""/>
        <dsp:cNvSpPr/>
      </dsp:nvSpPr>
      <dsp:spPr>
        <a:xfrm>
          <a:off x="6481099" y="2330104"/>
          <a:ext cx="352099" cy="4118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 dirty="0"/>
        </a:p>
      </dsp:txBody>
      <dsp:txXfrm>
        <a:off x="6481099" y="2412482"/>
        <a:ext cx="246469" cy="247133"/>
      </dsp:txXfrm>
    </dsp:sp>
    <dsp:sp modelId="{8260F621-DBA4-49F8-9144-F4C8E20607A0}">
      <dsp:nvSpPr>
        <dsp:cNvPr id="0" name=""/>
        <dsp:cNvSpPr/>
      </dsp:nvSpPr>
      <dsp:spPr>
        <a:xfrm>
          <a:off x="6979353" y="1461202"/>
          <a:ext cx="1660846" cy="21496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noProof="0" dirty="0" smtClean="0"/>
            <a:t>To develop a State public policy relating to the topic and to establish specific sectorial actions.</a:t>
          </a:r>
          <a:endParaRPr lang="en-GB" sz="1700" kern="1200" noProof="0" dirty="0"/>
        </a:p>
      </dsp:txBody>
      <dsp:txXfrm>
        <a:off x="7027998" y="1509847"/>
        <a:ext cx="1563556" cy="20524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AF474E-E128-4268-B337-5E33C6510D6E}">
      <dsp:nvSpPr>
        <dsp:cNvPr id="0" name=""/>
        <dsp:cNvSpPr/>
      </dsp:nvSpPr>
      <dsp:spPr>
        <a:xfrm>
          <a:off x="3257771" y="2186201"/>
          <a:ext cx="1556950" cy="155695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noProof="0" dirty="0" smtClean="0"/>
            <a:t>CNCTIMTP</a:t>
          </a:r>
          <a:endParaRPr lang="en-GB" sz="1900" kern="1200" noProof="0" dirty="0"/>
        </a:p>
      </dsp:txBody>
      <dsp:txXfrm>
        <a:off x="3485781" y="2414211"/>
        <a:ext cx="1100930" cy="1100930"/>
      </dsp:txXfrm>
    </dsp:sp>
    <dsp:sp modelId="{4AB53EA1-88E8-4838-8B90-825AAC6EDE98}">
      <dsp:nvSpPr>
        <dsp:cNvPr id="0" name=""/>
        <dsp:cNvSpPr/>
      </dsp:nvSpPr>
      <dsp:spPr>
        <a:xfrm rot="16200000">
          <a:off x="3870516" y="1618202"/>
          <a:ext cx="331460" cy="5293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 dirty="0"/>
        </a:p>
      </dsp:txBody>
      <dsp:txXfrm>
        <a:off x="3920235" y="1773794"/>
        <a:ext cx="232022" cy="317617"/>
      </dsp:txXfrm>
    </dsp:sp>
    <dsp:sp modelId="{6B53C046-E31B-459E-B01A-517067992B57}">
      <dsp:nvSpPr>
        <dsp:cNvPr id="0" name=""/>
        <dsp:cNvSpPr/>
      </dsp:nvSpPr>
      <dsp:spPr>
        <a:xfrm>
          <a:off x="3257771" y="3853"/>
          <a:ext cx="1556950" cy="1556950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 smtClean="0"/>
            <a:t>1. Prevention</a:t>
          </a:r>
          <a:endParaRPr lang="en-GB" sz="1400" kern="1200" noProof="0" dirty="0"/>
        </a:p>
      </dsp:txBody>
      <dsp:txXfrm>
        <a:off x="3485781" y="231863"/>
        <a:ext cx="1100930" cy="1100930"/>
      </dsp:txXfrm>
    </dsp:sp>
    <dsp:sp modelId="{6CD8F479-3810-43A5-8AB1-BEA54B80C225}">
      <dsp:nvSpPr>
        <dsp:cNvPr id="0" name=""/>
        <dsp:cNvSpPr/>
      </dsp:nvSpPr>
      <dsp:spPr>
        <a:xfrm>
          <a:off x="4952309" y="2699995"/>
          <a:ext cx="331460" cy="5293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 dirty="0"/>
        </a:p>
      </dsp:txBody>
      <dsp:txXfrm>
        <a:off x="4952309" y="2805868"/>
        <a:ext cx="232022" cy="317617"/>
      </dsp:txXfrm>
    </dsp:sp>
    <dsp:sp modelId="{1A608D6D-4EB3-4CAA-9BFF-7DEA95B815FA}">
      <dsp:nvSpPr>
        <dsp:cNvPr id="0" name=""/>
        <dsp:cNvSpPr/>
      </dsp:nvSpPr>
      <dsp:spPr>
        <a:xfrm>
          <a:off x="5440119" y="2186201"/>
          <a:ext cx="1556950" cy="1556950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 smtClean="0"/>
            <a:t>2. Assistance to victims</a:t>
          </a:r>
          <a:endParaRPr lang="en-GB" sz="1400" kern="1200" noProof="0" dirty="0"/>
        </a:p>
      </dsp:txBody>
      <dsp:txXfrm>
        <a:off x="5668129" y="2414211"/>
        <a:ext cx="1100930" cy="1100930"/>
      </dsp:txXfrm>
    </dsp:sp>
    <dsp:sp modelId="{2A76B84F-5C9E-4A6C-9D81-E98A4469CA0D}">
      <dsp:nvSpPr>
        <dsp:cNvPr id="0" name=""/>
        <dsp:cNvSpPr/>
      </dsp:nvSpPr>
      <dsp:spPr>
        <a:xfrm rot="5400000">
          <a:off x="3870516" y="3781788"/>
          <a:ext cx="331460" cy="5293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 dirty="0"/>
        </a:p>
      </dsp:txBody>
      <dsp:txXfrm>
        <a:off x="3920235" y="3837942"/>
        <a:ext cx="232022" cy="317617"/>
      </dsp:txXfrm>
    </dsp:sp>
    <dsp:sp modelId="{BBBC5EC8-AA54-48E5-B86D-0C459F542879}">
      <dsp:nvSpPr>
        <dsp:cNvPr id="0" name=""/>
        <dsp:cNvSpPr/>
      </dsp:nvSpPr>
      <dsp:spPr>
        <a:xfrm>
          <a:off x="3257771" y="4368549"/>
          <a:ext cx="1556950" cy="1556950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 smtClean="0"/>
            <a:t>3.  Justice administration</a:t>
          </a:r>
          <a:endParaRPr lang="en-GB" sz="1400" kern="1200" noProof="0" dirty="0"/>
        </a:p>
      </dsp:txBody>
      <dsp:txXfrm>
        <a:off x="3485781" y="4596559"/>
        <a:ext cx="1100930" cy="1100930"/>
      </dsp:txXfrm>
    </dsp:sp>
    <dsp:sp modelId="{C8623618-1220-4345-866A-22236F24BE86}">
      <dsp:nvSpPr>
        <dsp:cNvPr id="0" name=""/>
        <dsp:cNvSpPr/>
      </dsp:nvSpPr>
      <dsp:spPr>
        <a:xfrm rot="10800000">
          <a:off x="2788723" y="2699995"/>
          <a:ext cx="331460" cy="5293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 dirty="0"/>
        </a:p>
      </dsp:txBody>
      <dsp:txXfrm rot="10800000">
        <a:off x="2888161" y="2805868"/>
        <a:ext cx="232022" cy="317617"/>
      </dsp:txXfrm>
    </dsp:sp>
    <dsp:sp modelId="{0E3BD9BA-A0AF-4245-B8B1-311DE24F23B5}">
      <dsp:nvSpPr>
        <dsp:cNvPr id="0" name=""/>
        <dsp:cNvSpPr/>
      </dsp:nvSpPr>
      <dsp:spPr>
        <a:xfrm>
          <a:off x="1075423" y="2186201"/>
          <a:ext cx="1556950" cy="1556950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 smtClean="0"/>
            <a:t>4.  Information, analysis, and investigation</a:t>
          </a:r>
          <a:endParaRPr lang="en-GB" sz="1400" kern="1200" noProof="0" dirty="0"/>
        </a:p>
      </dsp:txBody>
      <dsp:txXfrm>
        <a:off x="1303433" y="2414211"/>
        <a:ext cx="1100930" cy="11009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35BF26-EC25-46E5-8E55-492254FE7E5F}">
      <dsp:nvSpPr>
        <dsp:cNvPr id="0" name=""/>
        <dsp:cNvSpPr/>
      </dsp:nvSpPr>
      <dsp:spPr>
        <a:xfrm>
          <a:off x="1814" y="0"/>
          <a:ext cx="2823660" cy="37147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1333500">
            <a:lnSpc>
              <a:spcPts val="2000"/>
            </a:lnSpc>
            <a:spcBef>
              <a:spcPct val="0"/>
            </a:spcBef>
            <a:spcAft>
              <a:spcPct val="35000"/>
            </a:spcAft>
          </a:pPr>
          <a:r>
            <a:rPr lang="en-GB" sz="3000" kern="1200" noProof="0" dirty="0" smtClean="0"/>
            <a:t>Training</a:t>
          </a:r>
        </a:p>
        <a:p>
          <a:pPr lvl="0" algn="ctr" defTabSz="1333500">
            <a:lnSpc>
              <a:spcPts val="2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noProof="0" dirty="0" smtClean="0"/>
            <a:t>2011-2012: 6000</a:t>
          </a:r>
        </a:p>
        <a:p>
          <a:pPr lvl="0" algn="ctr" defTabSz="1333500">
            <a:lnSpc>
              <a:spcPts val="15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noProof="0" dirty="0" smtClean="0"/>
            <a:t>PUBLIC PROSECUTOR’S OFFICE </a:t>
          </a:r>
        </a:p>
        <a:p>
          <a:pPr lvl="0" algn="ctr" defTabSz="1333500">
            <a:lnSpc>
              <a:spcPts val="15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noProof="0" dirty="0" smtClean="0"/>
            <a:t>POLICE FORCES</a:t>
          </a:r>
        </a:p>
        <a:p>
          <a:pPr lvl="0" algn="ctr" defTabSz="1333500">
            <a:lnSpc>
              <a:spcPts val="15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noProof="0" dirty="0" smtClean="0"/>
            <a:t>CNCTIMTP</a:t>
          </a:r>
          <a:endParaRPr lang="en-GB" sz="1600" kern="1200" noProof="0" dirty="0"/>
        </a:p>
      </dsp:txBody>
      <dsp:txXfrm>
        <a:off x="1814" y="1485910"/>
        <a:ext cx="2823660" cy="1485910"/>
      </dsp:txXfrm>
    </dsp:sp>
    <dsp:sp modelId="{27DAFE6C-89BD-4F75-8494-15ECCA2961A2}">
      <dsp:nvSpPr>
        <dsp:cNvPr id="0" name=""/>
        <dsp:cNvSpPr/>
      </dsp:nvSpPr>
      <dsp:spPr>
        <a:xfrm>
          <a:off x="742858" y="0"/>
          <a:ext cx="1237020" cy="1237020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1E3C1A-967D-4341-8BE2-3BA58AA19D0A}">
      <dsp:nvSpPr>
        <dsp:cNvPr id="0" name=""/>
        <dsp:cNvSpPr/>
      </dsp:nvSpPr>
      <dsp:spPr>
        <a:xfrm>
          <a:off x="2927804" y="0"/>
          <a:ext cx="2823660" cy="37147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noProof="0" dirty="0" smtClean="0"/>
            <a:t>Dissemination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noProof="0" dirty="0" smtClean="0"/>
            <a:t>RADIO SPOTS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noProof="0" dirty="0" smtClean="0"/>
            <a:t>CARDS / MIGRATION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noProof="0" dirty="0" smtClean="0"/>
            <a:t>OIJ CAMPAIGN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600" kern="1200" noProof="0" dirty="0" smtClean="0"/>
        </a:p>
      </dsp:txBody>
      <dsp:txXfrm>
        <a:off x="2927804" y="1485910"/>
        <a:ext cx="2823660" cy="1485910"/>
      </dsp:txXfrm>
    </dsp:sp>
    <dsp:sp modelId="{B15BE9B8-F228-4895-891F-F4B649DA50D4}">
      <dsp:nvSpPr>
        <dsp:cNvPr id="0" name=""/>
        <dsp:cNvSpPr/>
      </dsp:nvSpPr>
      <dsp:spPr>
        <a:xfrm>
          <a:off x="3703504" y="60032"/>
          <a:ext cx="1237020" cy="1237020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A18332-C933-4C50-A9E6-1882D19EB80C}">
      <dsp:nvSpPr>
        <dsp:cNvPr id="0" name=""/>
        <dsp:cNvSpPr/>
      </dsp:nvSpPr>
      <dsp:spPr>
        <a:xfrm>
          <a:off x="5818554" y="0"/>
          <a:ext cx="2823660" cy="37147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100" kern="1200" noProof="0" dirty="0" smtClean="0"/>
            <a:t>Denounce-ment</a:t>
          </a:r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noProof="0" dirty="0" smtClean="0"/>
            <a:t>9-1-1</a:t>
          </a:r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noProof="0" dirty="0" smtClean="0"/>
            <a:t>800 8000645 (OIJ)</a:t>
          </a:r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600" kern="1200" noProof="0" dirty="0"/>
        </a:p>
      </dsp:txBody>
      <dsp:txXfrm>
        <a:off x="5818554" y="1485910"/>
        <a:ext cx="2823660" cy="1485910"/>
      </dsp:txXfrm>
    </dsp:sp>
    <dsp:sp modelId="{FC8F2419-C7B8-4E09-AD64-B9717AA81774}">
      <dsp:nvSpPr>
        <dsp:cNvPr id="0" name=""/>
        <dsp:cNvSpPr/>
      </dsp:nvSpPr>
      <dsp:spPr>
        <a:xfrm>
          <a:off x="6611874" y="0"/>
          <a:ext cx="1237020" cy="1237020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B476C2-3706-4742-8268-D50E2CF09FFC}">
      <dsp:nvSpPr>
        <dsp:cNvPr id="0" name=""/>
        <dsp:cNvSpPr/>
      </dsp:nvSpPr>
      <dsp:spPr>
        <a:xfrm>
          <a:off x="345761" y="3014687"/>
          <a:ext cx="7952507" cy="557216"/>
        </a:xfrm>
        <a:prstGeom prst="left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35BF26-EC25-46E5-8E55-492254FE7E5F}">
      <dsp:nvSpPr>
        <dsp:cNvPr id="0" name=""/>
        <dsp:cNvSpPr/>
      </dsp:nvSpPr>
      <dsp:spPr>
        <a:xfrm>
          <a:off x="0" y="0"/>
          <a:ext cx="1232724" cy="39290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noProof="0" dirty="0" smtClean="0"/>
            <a:t>Rescued in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noProof="0" dirty="0" smtClean="0"/>
            <a:t>2010-2012: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noProof="0" dirty="0" smtClean="0"/>
            <a:t>140 victims	</a:t>
          </a:r>
          <a:endParaRPr lang="en-GB" sz="1600" kern="1200" noProof="0" dirty="0"/>
        </a:p>
      </dsp:txBody>
      <dsp:txXfrm>
        <a:off x="0" y="1571636"/>
        <a:ext cx="1232724" cy="1571636"/>
      </dsp:txXfrm>
    </dsp:sp>
    <dsp:sp modelId="{27DAFE6C-89BD-4F75-8494-15ECCA2961A2}">
      <dsp:nvSpPr>
        <dsp:cNvPr id="0" name=""/>
        <dsp:cNvSpPr/>
      </dsp:nvSpPr>
      <dsp:spPr>
        <a:xfrm>
          <a:off x="42859" y="288905"/>
          <a:ext cx="1158760" cy="1308386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2E9C55-78F1-4E81-B588-A86B3EE61197}">
      <dsp:nvSpPr>
        <dsp:cNvPr id="0" name=""/>
        <dsp:cNvSpPr/>
      </dsp:nvSpPr>
      <dsp:spPr>
        <a:xfrm>
          <a:off x="1273382" y="0"/>
          <a:ext cx="1232724" cy="39290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noProof="0" dirty="0" smtClean="0"/>
            <a:t>Food</a:t>
          </a:r>
          <a:endParaRPr lang="en-GB" sz="1600" kern="1200" noProof="0" dirty="0"/>
        </a:p>
      </dsp:txBody>
      <dsp:txXfrm>
        <a:off x="1273382" y="1571636"/>
        <a:ext cx="1232724" cy="1571636"/>
      </dsp:txXfrm>
    </dsp:sp>
    <dsp:sp modelId="{ADC98C4D-90F1-43BE-9177-7EB491760DC7}">
      <dsp:nvSpPr>
        <dsp:cNvPr id="0" name=""/>
        <dsp:cNvSpPr/>
      </dsp:nvSpPr>
      <dsp:spPr>
        <a:xfrm>
          <a:off x="1310364" y="235745"/>
          <a:ext cx="1158760" cy="1308386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1E3C1A-967D-4341-8BE2-3BA58AA19D0A}">
      <dsp:nvSpPr>
        <dsp:cNvPr id="0" name=""/>
        <dsp:cNvSpPr/>
      </dsp:nvSpPr>
      <dsp:spPr>
        <a:xfrm>
          <a:off x="2565277" y="0"/>
          <a:ext cx="1232724" cy="39290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noProof="0" dirty="0" smtClean="0"/>
            <a:t>Health</a:t>
          </a:r>
          <a:endParaRPr lang="en-GB" sz="1600" kern="1200" noProof="0" dirty="0"/>
        </a:p>
      </dsp:txBody>
      <dsp:txXfrm>
        <a:off x="2565277" y="1571636"/>
        <a:ext cx="1232724" cy="1571636"/>
      </dsp:txXfrm>
    </dsp:sp>
    <dsp:sp modelId="{B15BE9B8-F228-4895-891F-F4B649DA50D4}">
      <dsp:nvSpPr>
        <dsp:cNvPr id="0" name=""/>
        <dsp:cNvSpPr/>
      </dsp:nvSpPr>
      <dsp:spPr>
        <a:xfrm>
          <a:off x="2551031" y="428627"/>
          <a:ext cx="1158760" cy="1308386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1A9477-471C-48A8-939E-05798B62AF6C}">
      <dsp:nvSpPr>
        <dsp:cNvPr id="0" name=""/>
        <dsp:cNvSpPr/>
      </dsp:nvSpPr>
      <dsp:spPr>
        <a:xfrm>
          <a:off x="3812793" y="0"/>
          <a:ext cx="1232724" cy="39290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noProof="0" dirty="0" smtClean="0"/>
            <a:t>Counselling</a:t>
          </a:r>
          <a:endParaRPr lang="en-GB" sz="1600" kern="1200" noProof="0" dirty="0"/>
        </a:p>
      </dsp:txBody>
      <dsp:txXfrm>
        <a:off x="3812793" y="1571636"/>
        <a:ext cx="1232724" cy="1571636"/>
      </dsp:txXfrm>
    </dsp:sp>
    <dsp:sp modelId="{9F18038A-B079-4584-9BFE-789E7FB9A6FC}">
      <dsp:nvSpPr>
        <dsp:cNvPr id="0" name=""/>
        <dsp:cNvSpPr/>
      </dsp:nvSpPr>
      <dsp:spPr>
        <a:xfrm>
          <a:off x="3849775" y="235745"/>
          <a:ext cx="1158760" cy="1308386"/>
        </a:xfrm>
        <a:prstGeom prst="ellipse">
          <a:avLst/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A18332-C933-4C50-A9E6-1882D19EB80C}">
      <dsp:nvSpPr>
        <dsp:cNvPr id="0" name=""/>
        <dsp:cNvSpPr/>
      </dsp:nvSpPr>
      <dsp:spPr>
        <a:xfrm>
          <a:off x="5078259" y="0"/>
          <a:ext cx="1232724" cy="39290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noProof="0" dirty="0" smtClean="0"/>
            <a:t>Providing information</a:t>
          </a:r>
          <a:endParaRPr lang="en-GB" sz="1600" kern="1200" noProof="0" dirty="0"/>
        </a:p>
      </dsp:txBody>
      <dsp:txXfrm>
        <a:off x="5078259" y="1571636"/>
        <a:ext cx="1232724" cy="1571636"/>
      </dsp:txXfrm>
    </dsp:sp>
    <dsp:sp modelId="{FC8F2419-C7B8-4E09-AD64-B9717AA81774}">
      <dsp:nvSpPr>
        <dsp:cNvPr id="0" name=""/>
        <dsp:cNvSpPr/>
      </dsp:nvSpPr>
      <dsp:spPr>
        <a:xfrm>
          <a:off x="5119481" y="235745"/>
          <a:ext cx="1158760" cy="1308386"/>
        </a:xfrm>
        <a:prstGeom prst="ellipse">
          <a:avLst/>
        </a:prstGeom>
        <a:blipFill rotWithShape="0">
          <a:blip xmlns:r="http://schemas.openxmlformats.org/officeDocument/2006/relationships" r:embed="rId5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382A6D-81D9-4946-9FA7-F8E516B1E41D}">
      <dsp:nvSpPr>
        <dsp:cNvPr id="0" name=""/>
        <dsp:cNvSpPr/>
      </dsp:nvSpPr>
      <dsp:spPr>
        <a:xfrm>
          <a:off x="6352205" y="0"/>
          <a:ext cx="1232724" cy="39290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noProof="0" dirty="0" smtClean="0"/>
            <a:t>Establishing the status of victim of trafficking, migration category 2010-12: </a:t>
          </a:r>
          <a:r>
            <a:rPr lang="en-GB" sz="2000" kern="1200" noProof="0" dirty="0" smtClean="0">
              <a:solidFill>
                <a:srgbClr val="FFFF00"/>
              </a:solidFill>
            </a:rPr>
            <a:t>89</a:t>
          </a:r>
          <a:endParaRPr lang="en-GB" sz="2000" kern="1200" noProof="0" dirty="0">
            <a:solidFill>
              <a:srgbClr val="FFFF00"/>
            </a:solidFill>
          </a:endParaRPr>
        </a:p>
      </dsp:txBody>
      <dsp:txXfrm>
        <a:off x="6352205" y="1571636"/>
        <a:ext cx="1232724" cy="1571636"/>
      </dsp:txXfrm>
    </dsp:sp>
    <dsp:sp modelId="{ED69FD19-7528-1E4C-9695-FA934B4DA112}">
      <dsp:nvSpPr>
        <dsp:cNvPr id="0" name=""/>
        <dsp:cNvSpPr/>
      </dsp:nvSpPr>
      <dsp:spPr>
        <a:xfrm>
          <a:off x="6389187" y="235745"/>
          <a:ext cx="1158760" cy="1308386"/>
        </a:xfrm>
        <a:prstGeom prst="ellipse">
          <a:avLst/>
        </a:prstGeom>
        <a:blipFill rotWithShape="0">
          <a:blip xmlns:r="http://schemas.openxmlformats.org/officeDocument/2006/relationships" r:embed="rId6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8A1A6A-BEC8-4599-820D-BE40008FAD57}">
      <dsp:nvSpPr>
        <dsp:cNvPr id="0" name=""/>
        <dsp:cNvSpPr/>
      </dsp:nvSpPr>
      <dsp:spPr>
        <a:xfrm>
          <a:off x="7621911" y="0"/>
          <a:ext cx="1232724" cy="39290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noProof="0" dirty="0" smtClean="0"/>
            <a:t>Protection/ Shelter</a:t>
          </a:r>
          <a:endParaRPr lang="en-GB" sz="1600" kern="1200" noProof="0" dirty="0"/>
        </a:p>
      </dsp:txBody>
      <dsp:txXfrm>
        <a:off x="7621911" y="1571636"/>
        <a:ext cx="1232724" cy="1571636"/>
      </dsp:txXfrm>
    </dsp:sp>
    <dsp:sp modelId="{5F0CF03A-CAAB-47BA-8676-E6D6E2326C76}">
      <dsp:nvSpPr>
        <dsp:cNvPr id="0" name=""/>
        <dsp:cNvSpPr/>
      </dsp:nvSpPr>
      <dsp:spPr>
        <a:xfrm>
          <a:off x="7658893" y="235745"/>
          <a:ext cx="1158760" cy="1308386"/>
        </a:xfrm>
        <a:prstGeom prst="ellipse">
          <a:avLst/>
        </a:prstGeom>
        <a:blipFill rotWithShape="0">
          <a:blip xmlns:r="http://schemas.openxmlformats.org/officeDocument/2006/relationships" r:embed="rId7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B476C2-3706-4742-8268-D50E2CF09FFC}">
      <dsp:nvSpPr>
        <dsp:cNvPr id="0" name=""/>
        <dsp:cNvSpPr/>
      </dsp:nvSpPr>
      <dsp:spPr>
        <a:xfrm>
          <a:off x="357184" y="3177938"/>
          <a:ext cx="8149647" cy="589363"/>
        </a:xfrm>
        <a:prstGeom prst="left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35BF26-EC25-46E5-8E55-492254FE7E5F}">
      <dsp:nvSpPr>
        <dsp:cNvPr id="0" name=""/>
        <dsp:cNvSpPr/>
      </dsp:nvSpPr>
      <dsp:spPr>
        <a:xfrm>
          <a:off x="0" y="0"/>
          <a:ext cx="3551249" cy="364333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noProof="0" dirty="0" smtClean="0"/>
            <a:t>Protocols: With the Public Forces/Immigration/ PANI/Law Against Organized Crime, Law for the Assistance to Victims and Witnesses/Immigration Act	</a:t>
          </a:r>
          <a:endParaRPr lang="en-GB" sz="1700" kern="1200" noProof="0" dirty="0"/>
        </a:p>
      </dsp:txBody>
      <dsp:txXfrm>
        <a:off x="0" y="1457335"/>
        <a:ext cx="3551249" cy="1457335"/>
      </dsp:txXfrm>
    </dsp:sp>
    <dsp:sp modelId="{27DAFE6C-89BD-4F75-8494-15ECCA2961A2}">
      <dsp:nvSpPr>
        <dsp:cNvPr id="0" name=""/>
        <dsp:cNvSpPr/>
      </dsp:nvSpPr>
      <dsp:spPr>
        <a:xfrm>
          <a:off x="1172109" y="218600"/>
          <a:ext cx="1213231" cy="1213231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02E9C55-78F1-4E81-B588-A86B3EE61197}">
      <dsp:nvSpPr>
        <dsp:cNvPr id="0" name=""/>
        <dsp:cNvSpPr/>
      </dsp:nvSpPr>
      <dsp:spPr>
        <a:xfrm>
          <a:off x="3607619" y="0"/>
          <a:ext cx="3551249" cy="3643338"/>
        </a:xfrm>
        <a:prstGeom prst="roundRect">
          <a:avLst>
            <a:gd name="adj" fmla="val 1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noProof="0" dirty="0" smtClean="0"/>
            <a:t> Act 9095 Against Trafficking in Persons 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noProof="0" dirty="0" smtClean="0"/>
            <a:t>Approved at the second debate,   Oct. 1, 2012</a:t>
          </a:r>
          <a:endParaRPr lang="en-GB" sz="1700" kern="1200" noProof="0" dirty="0"/>
        </a:p>
      </dsp:txBody>
      <dsp:txXfrm>
        <a:off x="3607619" y="1457335"/>
        <a:ext cx="3551249" cy="1457335"/>
      </dsp:txXfrm>
    </dsp:sp>
    <dsp:sp modelId="{ADC98C4D-90F1-43BE-9177-7EB491760DC7}">
      <dsp:nvSpPr>
        <dsp:cNvPr id="0" name=""/>
        <dsp:cNvSpPr/>
      </dsp:nvSpPr>
      <dsp:spPr>
        <a:xfrm>
          <a:off x="4829896" y="218600"/>
          <a:ext cx="1213231" cy="1213231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EB476C2-3706-4742-8268-D50E2CF09FFC}">
      <dsp:nvSpPr>
        <dsp:cNvPr id="0" name=""/>
        <dsp:cNvSpPr/>
      </dsp:nvSpPr>
      <dsp:spPr>
        <a:xfrm>
          <a:off x="290932" y="2946815"/>
          <a:ext cx="6638018" cy="546500"/>
        </a:xfrm>
        <a:prstGeom prst="left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35BF26-EC25-46E5-8E55-492254FE7E5F}">
      <dsp:nvSpPr>
        <dsp:cNvPr id="0" name=""/>
        <dsp:cNvSpPr/>
      </dsp:nvSpPr>
      <dsp:spPr>
        <a:xfrm>
          <a:off x="0" y="0"/>
          <a:ext cx="2496946" cy="392909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noProof="0" dirty="0" smtClean="0"/>
            <a:t>Statistics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noProof="0" dirty="0" smtClean="0"/>
            <a:t>Police Information Platform (OIJ)</a:t>
          </a:r>
          <a:endParaRPr lang="en-GB" sz="2200" kern="1200" noProof="0" dirty="0"/>
        </a:p>
      </dsp:txBody>
      <dsp:txXfrm>
        <a:off x="0" y="1571636"/>
        <a:ext cx="2496946" cy="1571636"/>
      </dsp:txXfrm>
    </dsp:sp>
    <dsp:sp modelId="{27DAFE6C-89BD-4F75-8494-15ECCA2961A2}">
      <dsp:nvSpPr>
        <dsp:cNvPr id="0" name=""/>
        <dsp:cNvSpPr/>
      </dsp:nvSpPr>
      <dsp:spPr>
        <a:xfrm>
          <a:off x="595884" y="235745"/>
          <a:ext cx="1308386" cy="1308386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527FB32-0D88-4FAE-B145-FDB17CED2CF2}">
      <dsp:nvSpPr>
        <dsp:cNvPr id="0" name=""/>
        <dsp:cNvSpPr/>
      </dsp:nvSpPr>
      <dsp:spPr>
        <a:xfrm>
          <a:off x="2573459" y="0"/>
          <a:ext cx="2496946" cy="3929090"/>
        </a:xfrm>
        <a:prstGeom prst="roundRect">
          <a:avLst>
            <a:gd name="adj" fmla="val 100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noProof="0" dirty="0" smtClean="0"/>
            <a:t>Mapping</a:t>
          </a:r>
          <a:endParaRPr lang="en-GB" sz="2200" kern="1200" noProof="0" dirty="0"/>
        </a:p>
      </dsp:txBody>
      <dsp:txXfrm>
        <a:off x="2573459" y="1571636"/>
        <a:ext cx="2496946" cy="1571636"/>
      </dsp:txXfrm>
    </dsp:sp>
    <dsp:sp modelId="{7C7CE373-6D63-440A-B11B-7910C6617B4A}">
      <dsp:nvSpPr>
        <dsp:cNvPr id="0" name=""/>
        <dsp:cNvSpPr/>
      </dsp:nvSpPr>
      <dsp:spPr>
        <a:xfrm>
          <a:off x="3167739" y="235745"/>
          <a:ext cx="1308386" cy="1308386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02E9C55-78F1-4E81-B588-A86B3EE61197}">
      <dsp:nvSpPr>
        <dsp:cNvPr id="0" name=""/>
        <dsp:cNvSpPr/>
      </dsp:nvSpPr>
      <dsp:spPr>
        <a:xfrm>
          <a:off x="5146919" y="0"/>
          <a:ext cx="2496946" cy="3929090"/>
        </a:xfrm>
        <a:prstGeom prst="roundRect">
          <a:avLst>
            <a:gd name="adj" fmla="val 1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noProof="0" dirty="0" smtClean="0"/>
            <a:t>A directory to improve coordination</a:t>
          </a:r>
          <a:endParaRPr lang="en-GB" sz="2200" kern="1200" noProof="0" dirty="0" smtClean="0"/>
        </a:p>
      </dsp:txBody>
      <dsp:txXfrm>
        <a:off x="5146919" y="1571636"/>
        <a:ext cx="2496946" cy="1571636"/>
      </dsp:txXfrm>
    </dsp:sp>
    <dsp:sp modelId="{ADC98C4D-90F1-43BE-9177-7EB491760DC7}">
      <dsp:nvSpPr>
        <dsp:cNvPr id="0" name=""/>
        <dsp:cNvSpPr/>
      </dsp:nvSpPr>
      <dsp:spPr>
        <a:xfrm>
          <a:off x="5739594" y="235745"/>
          <a:ext cx="1308386" cy="1308386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EB476C2-3706-4742-8268-D50E2CF09FFC}">
      <dsp:nvSpPr>
        <dsp:cNvPr id="0" name=""/>
        <dsp:cNvSpPr/>
      </dsp:nvSpPr>
      <dsp:spPr>
        <a:xfrm>
          <a:off x="308215" y="3177938"/>
          <a:ext cx="7032356" cy="589363"/>
        </a:xfrm>
        <a:prstGeom prst="left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7FCA65-8CDD-4963-B058-2DCC26250721}">
      <dsp:nvSpPr>
        <dsp:cNvPr id="0" name=""/>
        <dsp:cNvSpPr/>
      </dsp:nvSpPr>
      <dsp:spPr>
        <a:xfrm>
          <a:off x="0" y="429804"/>
          <a:ext cx="8286808" cy="50101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noProof="0" dirty="0" smtClean="0"/>
            <a:t>To address all potential situations of trafficking.</a:t>
          </a:r>
          <a:endParaRPr lang="en-GB" sz="1800" kern="1200" noProof="0" dirty="0"/>
        </a:p>
      </dsp:txBody>
      <dsp:txXfrm>
        <a:off x="24458" y="454262"/>
        <a:ext cx="8237892" cy="452101"/>
      </dsp:txXfrm>
    </dsp:sp>
    <dsp:sp modelId="{028B7C3E-625B-407D-BF31-B0E99E96D92D}">
      <dsp:nvSpPr>
        <dsp:cNvPr id="0" name=""/>
        <dsp:cNvSpPr/>
      </dsp:nvSpPr>
      <dsp:spPr>
        <a:xfrm>
          <a:off x="0" y="1172693"/>
          <a:ext cx="8286808" cy="100478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noProof="0" dirty="0" smtClean="0"/>
            <a:t>To establish the status of victim of trafficking in order to enable the person to have access to specific services being provided.</a:t>
          </a:r>
          <a:endParaRPr lang="en-GB" sz="1800" kern="1200" noProof="0" dirty="0"/>
        </a:p>
      </dsp:txBody>
      <dsp:txXfrm>
        <a:off x="49050" y="1221743"/>
        <a:ext cx="8188708" cy="906684"/>
      </dsp:txXfrm>
    </dsp:sp>
    <dsp:sp modelId="{B531BE27-7FC6-47D2-8C13-98D6A83CF1DA}">
      <dsp:nvSpPr>
        <dsp:cNvPr id="0" name=""/>
        <dsp:cNvSpPr/>
      </dsp:nvSpPr>
      <dsp:spPr>
        <a:xfrm>
          <a:off x="0" y="2407159"/>
          <a:ext cx="8286808" cy="890381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noProof="0" dirty="0" smtClean="0"/>
            <a:t>To implement immediate intervention actions to ensure assistance, protection, and security of the victim or person suspected of being a victim. </a:t>
          </a:r>
          <a:endParaRPr lang="en-GB" sz="1800" kern="1200" noProof="0" dirty="0"/>
        </a:p>
      </dsp:txBody>
      <dsp:txXfrm>
        <a:off x="43465" y="2450624"/>
        <a:ext cx="8199878" cy="803451"/>
      </dsp:txXfrm>
    </dsp:sp>
    <dsp:sp modelId="{BCC1DD3D-6F17-48B7-9EAC-28D76758D6A1}">
      <dsp:nvSpPr>
        <dsp:cNvPr id="0" name=""/>
        <dsp:cNvSpPr/>
      </dsp:nvSpPr>
      <dsp:spPr>
        <a:xfrm>
          <a:off x="0" y="3442259"/>
          <a:ext cx="8286808" cy="12168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noProof="0" dirty="0" smtClean="0"/>
            <a:t>To assess and identify situations of trafficking in persons.</a:t>
          </a:r>
          <a:endParaRPr lang="en-GB" sz="1800" kern="1200" noProof="0" dirty="0"/>
        </a:p>
      </dsp:txBody>
      <dsp:txXfrm>
        <a:off x="59399" y="3501658"/>
        <a:ext cx="8168010" cy="109800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122769-B2EC-4AB5-9569-79FF34ADC498}">
      <dsp:nvSpPr>
        <dsp:cNvPr id="0" name=""/>
        <dsp:cNvSpPr/>
      </dsp:nvSpPr>
      <dsp:spPr>
        <a:xfrm>
          <a:off x="1829184" y="260354"/>
          <a:ext cx="5500133" cy="5231097"/>
        </a:xfrm>
        <a:prstGeom prst="pie">
          <a:avLst>
            <a:gd name="adj1" fmla="val 16200000"/>
            <a:gd name="adj2" fmla="val 19285716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 smtClean="0"/>
            <a:t>Equality, Non-discrimination</a:t>
          </a:r>
          <a:endParaRPr lang="en-GB" sz="900" kern="1200" noProof="0" dirty="0"/>
        </a:p>
      </dsp:txBody>
      <dsp:txXfrm>
        <a:off x="4718718" y="746099"/>
        <a:ext cx="1309555" cy="996399"/>
      </dsp:txXfrm>
    </dsp:sp>
    <dsp:sp modelId="{A9A509FA-FFDB-4ABD-8059-24F60ED1842C}">
      <dsp:nvSpPr>
        <dsp:cNvPr id="0" name=""/>
        <dsp:cNvSpPr/>
      </dsp:nvSpPr>
      <dsp:spPr>
        <a:xfrm>
          <a:off x="2211434" y="523709"/>
          <a:ext cx="4860621" cy="4860621"/>
        </a:xfrm>
        <a:prstGeom prst="pie">
          <a:avLst>
            <a:gd name="adj1" fmla="val 19285716"/>
            <a:gd name="adj2" fmla="val 771428"/>
          </a:avLst>
        </a:prstGeom>
        <a:gradFill rotWithShape="0">
          <a:gsLst>
            <a:gs pos="0">
              <a:schemeClr val="accent3">
                <a:hueOff val="1875044"/>
                <a:satOff val="-2813"/>
                <a:lumOff val="-458"/>
                <a:alphaOff val="0"/>
                <a:shade val="51000"/>
                <a:satMod val="130000"/>
              </a:schemeClr>
            </a:gs>
            <a:gs pos="80000">
              <a:schemeClr val="accent3">
                <a:hueOff val="1875044"/>
                <a:satOff val="-2813"/>
                <a:lumOff val="-458"/>
                <a:alphaOff val="0"/>
                <a:shade val="93000"/>
                <a:satMod val="130000"/>
              </a:schemeClr>
            </a:gs>
            <a:gs pos="100000">
              <a:schemeClr val="accent3">
                <a:hueOff val="1875044"/>
                <a:satOff val="-2813"/>
                <a:lumOff val="-45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noProof="0" dirty="0" smtClean="0"/>
            <a:t>Protection</a:t>
          </a:r>
          <a:endParaRPr lang="en-GB" sz="1800" kern="1200" noProof="0" dirty="0"/>
        </a:p>
      </dsp:txBody>
      <dsp:txXfrm>
        <a:off x="5512606" y="2285685"/>
        <a:ext cx="1330884" cy="810103"/>
      </dsp:txXfrm>
    </dsp:sp>
    <dsp:sp modelId="{4DEF5968-9CCF-4767-A369-C6ADCA935940}">
      <dsp:nvSpPr>
        <dsp:cNvPr id="0" name=""/>
        <dsp:cNvSpPr/>
      </dsp:nvSpPr>
      <dsp:spPr>
        <a:xfrm>
          <a:off x="2214530" y="571480"/>
          <a:ext cx="4860621" cy="4860621"/>
        </a:xfrm>
        <a:prstGeom prst="pie">
          <a:avLst>
            <a:gd name="adj1" fmla="val 771428"/>
            <a:gd name="adj2" fmla="val 3857143"/>
          </a:avLst>
        </a:prstGeom>
        <a:gradFill rotWithShape="0">
          <a:gsLst>
            <a:gs pos="0">
              <a:schemeClr val="accent3">
                <a:hueOff val="3750088"/>
                <a:satOff val="-5627"/>
                <a:lumOff val="-915"/>
                <a:alphaOff val="0"/>
                <a:shade val="51000"/>
                <a:satMod val="130000"/>
              </a:schemeClr>
            </a:gs>
            <a:gs pos="80000">
              <a:schemeClr val="accent3">
                <a:hueOff val="3750088"/>
                <a:satOff val="-5627"/>
                <a:lumOff val="-915"/>
                <a:alphaOff val="0"/>
                <a:shade val="93000"/>
                <a:satMod val="130000"/>
              </a:schemeClr>
            </a:gs>
            <a:gs pos="100000">
              <a:schemeClr val="accent3">
                <a:hueOff val="3750088"/>
                <a:satOff val="-5627"/>
                <a:lumOff val="-9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noProof="0" dirty="0" err="1" smtClean="0"/>
            <a:t>Propor-tionality</a:t>
          </a:r>
          <a:r>
            <a:rPr lang="en-GB" sz="1600" kern="1200" noProof="0" dirty="0" smtClean="0"/>
            <a:t> and Need</a:t>
          </a:r>
          <a:endParaRPr lang="en-GB" sz="1600" kern="1200" noProof="0" dirty="0"/>
        </a:p>
      </dsp:txBody>
      <dsp:txXfrm>
        <a:off x="5335744" y="3450241"/>
        <a:ext cx="1157290" cy="896900"/>
      </dsp:txXfrm>
    </dsp:sp>
    <dsp:sp modelId="{62658660-3E97-4ECC-A38B-70F410EDBFA1}">
      <dsp:nvSpPr>
        <dsp:cNvPr id="0" name=""/>
        <dsp:cNvSpPr/>
      </dsp:nvSpPr>
      <dsp:spPr>
        <a:xfrm>
          <a:off x="2098598" y="665478"/>
          <a:ext cx="4860621" cy="4860621"/>
        </a:xfrm>
        <a:prstGeom prst="pie">
          <a:avLst>
            <a:gd name="adj1" fmla="val 3857226"/>
            <a:gd name="adj2" fmla="val 6942858"/>
          </a:avLst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shade val="51000"/>
                <a:satMod val="130000"/>
              </a:schemeClr>
            </a:gs>
            <a:gs pos="80000">
              <a:schemeClr val="accent3">
                <a:hueOff val="5625132"/>
                <a:satOff val="-8440"/>
                <a:lumOff val="-1373"/>
                <a:alphaOff val="0"/>
                <a:shade val="93000"/>
                <a:satMod val="130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 smtClean="0"/>
            <a:t>Confidentiality</a:t>
          </a:r>
          <a:endParaRPr lang="en-GB" sz="1400" kern="1200" noProof="0" dirty="0"/>
        </a:p>
      </dsp:txBody>
      <dsp:txXfrm>
        <a:off x="3964729" y="4484537"/>
        <a:ext cx="1128358" cy="810103"/>
      </dsp:txXfrm>
    </dsp:sp>
    <dsp:sp modelId="{F41960ED-6124-4238-B073-12D7A7E62DB2}">
      <dsp:nvSpPr>
        <dsp:cNvPr id="0" name=""/>
        <dsp:cNvSpPr/>
      </dsp:nvSpPr>
      <dsp:spPr>
        <a:xfrm>
          <a:off x="1814682" y="728867"/>
          <a:ext cx="5247915" cy="4647045"/>
        </a:xfrm>
        <a:prstGeom prst="pie">
          <a:avLst>
            <a:gd name="adj1" fmla="val 6942858"/>
            <a:gd name="adj2" fmla="val 10028574"/>
          </a:avLst>
        </a:prstGeom>
        <a:gradFill rotWithShape="0">
          <a:gsLst>
            <a:gs pos="0">
              <a:schemeClr val="accent3">
                <a:hueOff val="7500176"/>
                <a:satOff val="-11253"/>
                <a:lumOff val="-1830"/>
                <a:alphaOff val="0"/>
                <a:shade val="51000"/>
                <a:satMod val="130000"/>
              </a:schemeClr>
            </a:gs>
            <a:gs pos="80000">
              <a:schemeClr val="accent3">
                <a:hueOff val="7500176"/>
                <a:satOff val="-11253"/>
                <a:lumOff val="-1830"/>
                <a:alphaOff val="0"/>
                <a:shade val="93000"/>
                <a:satMod val="130000"/>
              </a:schemeClr>
            </a:gs>
            <a:gs pos="100000">
              <a:schemeClr val="accent3">
                <a:hueOff val="7500176"/>
                <a:satOff val="-11253"/>
                <a:lumOff val="-18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 smtClean="0"/>
            <a:t>Re-victimization</a:t>
          </a:r>
          <a:endParaRPr lang="en-GB" sz="1400" kern="1200" noProof="0" dirty="0"/>
        </a:p>
      </dsp:txBody>
      <dsp:txXfrm>
        <a:off x="2443182" y="3481135"/>
        <a:ext cx="1249503" cy="857490"/>
      </dsp:txXfrm>
    </dsp:sp>
    <dsp:sp modelId="{75169B2E-164B-4B1F-9A0C-CF5E2931BBA3}">
      <dsp:nvSpPr>
        <dsp:cNvPr id="0" name=""/>
        <dsp:cNvSpPr/>
      </dsp:nvSpPr>
      <dsp:spPr>
        <a:xfrm>
          <a:off x="2010089" y="475079"/>
          <a:ext cx="4811966" cy="4957882"/>
        </a:xfrm>
        <a:prstGeom prst="pie">
          <a:avLst>
            <a:gd name="adj1" fmla="val 10028574"/>
            <a:gd name="adj2" fmla="val 13114284"/>
          </a:avLst>
        </a:prstGeom>
        <a:gradFill rotWithShape="0">
          <a:gsLst>
            <a:gs pos="0">
              <a:schemeClr val="accent3">
                <a:hueOff val="9375220"/>
                <a:satOff val="-14067"/>
                <a:lumOff val="-2288"/>
                <a:alphaOff val="0"/>
                <a:shade val="51000"/>
                <a:satMod val="130000"/>
              </a:schemeClr>
            </a:gs>
            <a:gs pos="80000">
              <a:schemeClr val="accent3">
                <a:hueOff val="9375220"/>
                <a:satOff val="-14067"/>
                <a:lumOff val="-2288"/>
                <a:alphaOff val="0"/>
                <a:shade val="93000"/>
                <a:satMod val="130000"/>
              </a:schemeClr>
            </a:gs>
            <a:gs pos="100000">
              <a:schemeClr val="accent3">
                <a:hueOff val="9375220"/>
                <a:satOff val="-14067"/>
                <a:lumOff val="-228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 smtClean="0"/>
            <a:t>Participation and Information</a:t>
          </a:r>
          <a:endParaRPr lang="en-GB" sz="1400" kern="1200" noProof="0" dirty="0"/>
        </a:p>
      </dsp:txBody>
      <dsp:txXfrm>
        <a:off x="2236366" y="2272311"/>
        <a:ext cx="1317562" cy="826313"/>
      </dsp:txXfrm>
    </dsp:sp>
    <dsp:sp modelId="{6D7F680D-6BF7-4827-BC11-B384710C14D3}">
      <dsp:nvSpPr>
        <dsp:cNvPr id="0" name=""/>
        <dsp:cNvSpPr/>
      </dsp:nvSpPr>
      <dsp:spPr>
        <a:xfrm>
          <a:off x="2048256" y="445592"/>
          <a:ext cx="4860621" cy="4860621"/>
        </a:xfrm>
        <a:prstGeom prst="pie">
          <a:avLst>
            <a:gd name="adj1" fmla="val 13114284"/>
            <a:gd name="adj2" fmla="val 16200000"/>
          </a:avLst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noProof="0" dirty="0" smtClean="0"/>
            <a:t>Human Dignity</a:t>
          </a:r>
          <a:endParaRPr lang="en-GB" sz="1800" kern="1200" noProof="0" dirty="0"/>
        </a:p>
      </dsp:txBody>
      <dsp:txXfrm>
        <a:off x="3198024" y="896936"/>
        <a:ext cx="1157290" cy="925832"/>
      </dsp:txXfrm>
    </dsp:sp>
    <dsp:sp modelId="{4EC6DC5F-086C-4502-968C-91A9E6B12F50}">
      <dsp:nvSpPr>
        <dsp:cNvPr id="0" name=""/>
        <dsp:cNvSpPr/>
      </dsp:nvSpPr>
      <dsp:spPr>
        <a:xfrm>
          <a:off x="1845434" y="143325"/>
          <a:ext cx="5462412" cy="5462412"/>
        </a:xfrm>
        <a:prstGeom prst="circularArrow">
          <a:avLst>
            <a:gd name="adj1" fmla="val 5085"/>
            <a:gd name="adj2" fmla="val 327528"/>
            <a:gd name="adj3" fmla="val 18957827"/>
            <a:gd name="adj4" fmla="val 16200343"/>
            <a:gd name="adj5" fmla="val 593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6A092D4-A639-4619-8CBA-4E6CF6FABDE4}">
      <dsp:nvSpPr>
        <dsp:cNvPr id="0" name=""/>
        <dsp:cNvSpPr/>
      </dsp:nvSpPr>
      <dsp:spPr>
        <a:xfrm>
          <a:off x="1910689" y="223160"/>
          <a:ext cx="5462412" cy="5462412"/>
        </a:xfrm>
        <a:prstGeom prst="circularArrow">
          <a:avLst>
            <a:gd name="adj1" fmla="val 5085"/>
            <a:gd name="adj2" fmla="val 327528"/>
            <a:gd name="adj3" fmla="val 443744"/>
            <a:gd name="adj4" fmla="val 19285776"/>
            <a:gd name="adj5" fmla="val 5932"/>
          </a:avLst>
        </a:prstGeom>
        <a:solidFill>
          <a:schemeClr val="accent3">
            <a:hueOff val="1875044"/>
            <a:satOff val="-2813"/>
            <a:lumOff val="-45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6E89E2F-81F8-4A04-894F-181CDCAF6EF5}">
      <dsp:nvSpPr>
        <dsp:cNvPr id="0" name=""/>
        <dsp:cNvSpPr/>
      </dsp:nvSpPr>
      <dsp:spPr>
        <a:xfrm>
          <a:off x="1913706" y="270702"/>
          <a:ext cx="5462412" cy="5462412"/>
        </a:xfrm>
        <a:prstGeom prst="circularArrow">
          <a:avLst>
            <a:gd name="adj1" fmla="val 5085"/>
            <a:gd name="adj2" fmla="val 327528"/>
            <a:gd name="adj3" fmla="val 3529100"/>
            <a:gd name="adj4" fmla="val 770764"/>
            <a:gd name="adj5" fmla="val 5932"/>
          </a:avLst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C7DBF4E-DF2E-4A0B-A670-C48BBA93C908}">
      <dsp:nvSpPr>
        <dsp:cNvPr id="0" name=""/>
        <dsp:cNvSpPr/>
      </dsp:nvSpPr>
      <dsp:spPr>
        <a:xfrm>
          <a:off x="1797702" y="364455"/>
          <a:ext cx="5462412" cy="5462412"/>
        </a:xfrm>
        <a:prstGeom prst="circularArrow">
          <a:avLst>
            <a:gd name="adj1" fmla="val 5085"/>
            <a:gd name="adj2" fmla="val 327528"/>
            <a:gd name="adj3" fmla="val 6615046"/>
            <a:gd name="adj4" fmla="val 3857426"/>
            <a:gd name="adj5" fmla="val 5932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B601D43-B7DB-4DC8-82E4-57F89230202E}">
      <dsp:nvSpPr>
        <dsp:cNvPr id="0" name=""/>
        <dsp:cNvSpPr/>
      </dsp:nvSpPr>
      <dsp:spPr>
        <a:xfrm>
          <a:off x="1705928" y="322092"/>
          <a:ext cx="5462412" cy="5462412"/>
        </a:xfrm>
        <a:prstGeom prst="circularArrow">
          <a:avLst>
            <a:gd name="adj1" fmla="val 5085"/>
            <a:gd name="adj2" fmla="val 327528"/>
            <a:gd name="adj3" fmla="val 9701707"/>
            <a:gd name="adj4" fmla="val 6943371"/>
            <a:gd name="adj5" fmla="val 5932"/>
          </a:avLst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DAF80D3-05E2-4875-8713-A20A5EB1E179}">
      <dsp:nvSpPr>
        <dsp:cNvPr id="0" name=""/>
        <dsp:cNvSpPr/>
      </dsp:nvSpPr>
      <dsp:spPr>
        <a:xfrm>
          <a:off x="1684896" y="222800"/>
          <a:ext cx="5462412" cy="5462412"/>
        </a:xfrm>
        <a:prstGeom prst="circularArrow">
          <a:avLst>
            <a:gd name="adj1" fmla="val 5085"/>
            <a:gd name="adj2" fmla="val 327528"/>
            <a:gd name="adj3" fmla="val 12786695"/>
            <a:gd name="adj4" fmla="val 10028727"/>
            <a:gd name="adj5" fmla="val 5932"/>
          </a:avLst>
        </a:prstGeom>
        <a:solidFill>
          <a:schemeClr val="accent3">
            <a:hueOff val="9375220"/>
            <a:satOff val="-14067"/>
            <a:lumOff val="-228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7DFE9EA-13F0-43AA-942E-5EBE269B2325}">
      <dsp:nvSpPr>
        <dsp:cNvPr id="0" name=""/>
        <dsp:cNvSpPr/>
      </dsp:nvSpPr>
      <dsp:spPr>
        <a:xfrm>
          <a:off x="1747602" y="144697"/>
          <a:ext cx="5462412" cy="5462412"/>
        </a:xfrm>
        <a:prstGeom prst="circularArrow">
          <a:avLst>
            <a:gd name="adj1" fmla="val 5085"/>
            <a:gd name="adj2" fmla="val 327528"/>
            <a:gd name="adj3" fmla="val 15872129"/>
            <a:gd name="adj4" fmla="val 13114645"/>
            <a:gd name="adj5" fmla="val 5932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7#1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7#2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7#3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7#4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8F5BBB04-04EE-467C-BEBB-0702CF1F1977}" type="datetime1">
              <a:rPr lang="es-ES"/>
              <a:pPr>
                <a:defRPr/>
              </a:pPr>
              <a:t>05/12/2012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ES" noProof="0" dirty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13B6F4C9-F955-425B-8D40-E65FD44C43BB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479832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s-ES" dirty="0" smtClean="0"/>
              <a:t>Trata de Blancas actualmente mal utilizado, refiere al trasiego de mujeres de raza blanca específicamente de Europa hacia el oriente,  esto escandalizó en la época y visualizó el problema.  Es un término racista y limitante, debido a que se da también  la venta de PME y hombres.</a:t>
            </a:r>
          </a:p>
        </p:txBody>
      </p:sp>
      <p:sp>
        <p:nvSpPr>
          <p:cNvPr id="1946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A97CCD0-2F00-4735-B8AB-73AF2D64EF4F}" type="slidenum">
              <a:rPr lang="es-ES" smtClean="0"/>
              <a:pPr/>
              <a:t>2</a:t>
            </a:fld>
            <a:endParaRPr lang="es-E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s-ES" dirty="0" smtClean="0"/>
              <a:t>Trata de Blancas actualmente mal utilizado, refiere al trasiego de mujeres de raza blanca específicamente de Europa hacia el oriente,  esto escandalizó en la época y visualizó el problema.  Es un término racista y limitante, debido a que se da también  la venta de PME y hombres.</a:t>
            </a:r>
          </a:p>
        </p:txBody>
      </p:sp>
      <p:sp>
        <p:nvSpPr>
          <p:cNvPr id="2048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92F8EAA-1AED-4D17-B104-015D83EE6742}" type="slidenum">
              <a:rPr lang="es-ES" smtClean="0"/>
              <a:pPr/>
              <a:t>3</a:t>
            </a:fld>
            <a:endParaRPr lang="es-E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" dirty="0" smtClean="0"/>
          </a:p>
        </p:txBody>
      </p:sp>
      <p:sp>
        <p:nvSpPr>
          <p:cNvPr id="2150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763D05E-F69C-498C-BE22-F2A1022BE632}" type="slidenum">
              <a:rPr lang="es-ES" smtClean="0"/>
              <a:pPr/>
              <a:t>5</a:t>
            </a:fld>
            <a:endParaRPr lang="es-E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D6992-7F96-4D9E-8BA9-45F053552C2E}" type="datetime1">
              <a:rPr lang="es-ES"/>
              <a:pPr>
                <a:defRPr/>
              </a:pPr>
              <a:t>05/12/2012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226B1-E915-49A1-B04A-76FD40313641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3D8D1-5C9E-4049-B89F-0DF6A1A45B05}" type="datetime1">
              <a:rPr lang="es-ES"/>
              <a:pPr>
                <a:defRPr/>
              </a:pPr>
              <a:t>05/12/2012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247C7-445B-48FB-B665-1801B3B21F91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F3709-6B63-412B-A8C7-F24C0753C5AA}" type="datetime1">
              <a:rPr lang="es-ES"/>
              <a:pPr>
                <a:defRPr/>
              </a:pPr>
              <a:t>05/12/2012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38EA7-34A0-4F85-B221-CBA8F81C84AA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DC8A7-D6E6-4D5A-A6B7-88ECE711FA3C}" type="datetime1">
              <a:rPr lang="es-ES"/>
              <a:pPr>
                <a:defRPr/>
              </a:pPr>
              <a:t>05/12/2012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C6BDB-8908-460D-AD46-7FEE8A40F0EF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F0B98-918B-495E-A9F8-881EBB15D0C8}" type="datetime1">
              <a:rPr lang="es-ES"/>
              <a:pPr>
                <a:defRPr/>
              </a:pPr>
              <a:t>05/12/2012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92392-5887-48EB-96F0-7E3039FB6AE5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075D0-BDAA-4C4C-A062-AB7543EC6CC5}" type="datetime1">
              <a:rPr lang="es-ES"/>
              <a:pPr>
                <a:defRPr/>
              </a:pPr>
              <a:t>05/12/2012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A6B3A-FF25-4E94-B57D-54969FB81CAC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C6122-BA2C-4A37-88A9-14FABAE4DB91}" type="datetime1">
              <a:rPr lang="es-ES"/>
              <a:pPr>
                <a:defRPr/>
              </a:pPr>
              <a:t>05/12/2012</a:t>
            </a:fld>
            <a:endParaRPr lang="es-E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27A6B-7103-4C87-AF51-AA3329D522DA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226D2-F0C7-4762-947C-56212FA82D8A}" type="datetime1">
              <a:rPr lang="es-ES"/>
              <a:pPr>
                <a:defRPr/>
              </a:pPr>
              <a:t>05/12/2012</a:t>
            </a:fld>
            <a:endParaRPr lang="es-ES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71FD4-A3AD-4B0E-9CF5-DA1ACA9CB57E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2D0CB-50DC-4F4D-813F-24379196863B}" type="datetime1">
              <a:rPr lang="es-ES"/>
              <a:pPr>
                <a:defRPr/>
              </a:pPr>
              <a:t>05/12/2012</a:t>
            </a:fld>
            <a:endParaRPr lang="es-ES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51D5C-C172-4C9A-B225-9145709A8F96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87331-913D-4941-B8AF-18C603500C78}" type="datetime1">
              <a:rPr lang="es-ES"/>
              <a:pPr>
                <a:defRPr/>
              </a:pPr>
              <a:t>05/12/2012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FFCAD-0873-4559-86B3-5D628B1EC0CC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FD324-6B1C-45C5-8101-AEC1B3D3742A}" type="datetime1">
              <a:rPr lang="es-ES"/>
              <a:pPr>
                <a:defRPr/>
              </a:pPr>
              <a:t>05/12/2012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9E4E9-2419-4582-82C5-827589FEE533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CB9C0D0-C109-4464-A261-88D182A8337B}" type="datetime1">
              <a:rPr lang="es-ES"/>
              <a:pPr>
                <a:defRPr/>
              </a:pPr>
              <a:t>05/12/2012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7266D93A-BFA8-4BA0-9E41-0D439B91A14C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5423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GB" sz="4000" dirty="0" smtClean="0"/>
              <a:t>NATIONAL COALITION AGAINST MIGRANT SMUGGLING AND TRAFFICKING</a:t>
            </a:r>
            <a:br>
              <a:rPr lang="en-GB" sz="4000" dirty="0" smtClean="0"/>
            </a:br>
            <a:r>
              <a:rPr lang="en-GB" sz="4000" dirty="0" smtClean="0"/>
              <a:t>Costa Rica </a:t>
            </a:r>
            <a:endParaRPr lang="en-GB" sz="4000" dirty="0" smtClean="0"/>
          </a:p>
        </p:txBody>
      </p:sp>
      <p:pic>
        <p:nvPicPr>
          <p:cNvPr id="2051" name="3 Marcador de contenido" descr="logo COALICIO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58000" y="5556250"/>
            <a:ext cx="2286000" cy="1301750"/>
          </a:xfrm>
        </p:spPr>
      </p:pic>
      <p:pic>
        <p:nvPicPr>
          <p:cNvPr id="2052" name="4 Imagen" descr="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643563"/>
            <a:ext cx="2214563" cy="1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0 Imagen" descr="Portada Lineamientos Nacional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14500" y="2857500"/>
            <a:ext cx="5786438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Título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2390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FFFF00"/>
                </a:solidFill>
              </a:rPr>
              <a:t>Members of </a:t>
            </a:r>
            <a:r>
              <a:rPr lang="en-GB" sz="4000" dirty="0" smtClean="0">
                <a:solidFill>
                  <a:srgbClr val="FFFF00"/>
                </a:solidFill>
              </a:rPr>
              <a:t>CNCTIMTP:</a:t>
            </a:r>
            <a:endParaRPr lang="en-GB" sz="4000" dirty="0" smtClean="0">
              <a:solidFill>
                <a:srgbClr val="FFFF00"/>
              </a:solidFill>
            </a:endParaRPr>
          </a:p>
        </p:txBody>
      </p:sp>
      <p:sp>
        <p:nvSpPr>
          <p:cNvPr id="11267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1428750"/>
            <a:ext cx="4038600" cy="5214938"/>
          </a:xfrm>
        </p:spPr>
        <p:txBody>
          <a:bodyPr/>
          <a:lstStyle/>
          <a:p>
            <a:pPr eaLnBrk="1" hangingPunct="1"/>
            <a:r>
              <a:rPr lang="en-GB" sz="1800" dirty="0" smtClean="0"/>
              <a:t>UNHCR</a:t>
            </a:r>
          </a:p>
          <a:p>
            <a:pPr eaLnBrk="1" hangingPunct="1"/>
            <a:r>
              <a:rPr lang="en-GB" sz="1800" dirty="0" smtClean="0"/>
              <a:t>LEGISLATIVE ASSEMBLY</a:t>
            </a:r>
          </a:p>
          <a:p>
            <a:pPr eaLnBrk="1" hangingPunct="1"/>
            <a:r>
              <a:rPr lang="en-GB" sz="1800" dirty="0" smtClean="0"/>
              <a:t>CCSS</a:t>
            </a:r>
          </a:p>
          <a:p>
            <a:pPr eaLnBrk="1" hangingPunct="1"/>
            <a:r>
              <a:rPr lang="en-GB" sz="1800" dirty="0" smtClean="0"/>
              <a:t>CIDEHUM </a:t>
            </a:r>
            <a:r>
              <a:rPr lang="en-GB" sz="1200" dirty="0" smtClean="0"/>
              <a:t>(International Centre for Human Rights of Migrants)</a:t>
            </a:r>
          </a:p>
          <a:p>
            <a:pPr eaLnBrk="1" hangingPunct="1"/>
            <a:r>
              <a:rPr lang="en-GB" sz="1800" dirty="0" smtClean="0"/>
              <a:t>CNREE</a:t>
            </a:r>
          </a:p>
          <a:p>
            <a:pPr eaLnBrk="1" hangingPunct="1"/>
            <a:r>
              <a:rPr lang="en-GB" sz="1800" dirty="0" smtClean="0"/>
              <a:t>Human Rights Ombudsman’s Office</a:t>
            </a:r>
          </a:p>
          <a:p>
            <a:pPr eaLnBrk="1" hangingPunct="1"/>
            <a:r>
              <a:rPr lang="en-GB" sz="1800" dirty="0" smtClean="0"/>
              <a:t>General Directorate of Migration and Immigration (DGME)</a:t>
            </a:r>
          </a:p>
          <a:p>
            <a:pPr eaLnBrk="1" hangingPunct="1"/>
            <a:r>
              <a:rPr lang="en-GB" sz="1800" dirty="0" smtClean="0"/>
              <a:t>DIS  </a:t>
            </a:r>
            <a:r>
              <a:rPr lang="en-GB" sz="1200" dirty="0" smtClean="0"/>
              <a:t>(Directorate of Intelligence and Security)</a:t>
            </a:r>
          </a:p>
          <a:p>
            <a:pPr eaLnBrk="1" hangingPunct="1"/>
            <a:r>
              <a:rPr lang="en-GB" sz="1800" dirty="0" smtClean="0"/>
              <a:t>DNI </a:t>
            </a:r>
            <a:r>
              <a:rPr lang="en-GB" sz="1200" dirty="0" smtClean="0"/>
              <a:t>(</a:t>
            </a:r>
            <a:r>
              <a:rPr lang="en-GB" sz="1200" dirty="0" err="1" smtClean="0"/>
              <a:t>Defensa</a:t>
            </a:r>
            <a:r>
              <a:rPr lang="en-GB" sz="1200" dirty="0" smtClean="0"/>
              <a:t> de </a:t>
            </a:r>
            <a:r>
              <a:rPr lang="en-GB" sz="1200" dirty="0" err="1" smtClean="0"/>
              <a:t>Niñas</a:t>
            </a:r>
            <a:r>
              <a:rPr lang="en-GB" sz="1200" dirty="0" smtClean="0"/>
              <a:t> y </a:t>
            </a:r>
            <a:r>
              <a:rPr lang="en-GB" sz="1200" dirty="0" err="1" smtClean="0"/>
              <a:t>Niños</a:t>
            </a:r>
            <a:r>
              <a:rPr lang="en-GB" sz="1200" dirty="0" smtClean="0"/>
              <a:t> </a:t>
            </a:r>
            <a:r>
              <a:rPr lang="en-GB" sz="1200" dirty="0" err="1" smtClean="0"/>
              <a:t>Internacional</a:t>
            </a:r>
            <a:r>
              <a:rPr lang="en-GB" sz="1200" dirty="0" smtClean="0"/>
              <a:t>)</a:t>
            </a:r>
          </a:p>
          <a:p>
            <a:pPr eaLnBrk="1" hangingPunct="1"/>
            <a:r>
              <a:rPr lang="en-GB" sz="1800" dirty="0" smtClean="0"/>
              <a:t>Rahab</a:t>
            </a:r>
            <a:r>
              <a:rPr lang="en-GB" sz="1800" dirty="0" smtClean="0"/>
              <a:t> Foundation</a:t>
            </a:r>
          </a:p>
          <a:p>
            <a:pPr eaLnBrk="1" hangingPunct="1"/>
            <a:r>
              <a:rPr lang="en-GB" sz="1800" dirty="0" smtClean="0"/>
              <a:t>SCALABRINIAN SISTERS</a:t>
            </a:r>
          </a:p>
          <a:p>
            <a:pPr eaLnBrk="1" hangingPunct="1"/>
            <a:r>
              <a:rPr lang="en-GB" sz="1800" dirty="0" smtClean="0"/>
              <a:t>IAFA</a:t>
            </a:r>
          </a:p>
          <a:p>
            <a:pPr eaLnBrk="1" hangingPunct="1"/>
            <a:r>
              <a:rPr lang="en-GB" sz="1800" dirty="0" smtClean="0"/>
              <a:t>IMAS</a:t>
            </a:r>
          </a:p>
          <a:p>
            <a:pPr eaLnBrk="1" hangingPunct="1"/>
            <a:r>
              <a:rPr lang="en-GB" sz="1800" dirty="0" smtClean="0"/>
              <a:t>INA</a:t>
            </a:r>
            <a:endParaRPr lang="en-GB" sz="1800" dirty="0" smtClean="0"/>
          </a:p>
        </p:txBody>
      </p:sp>
      <p:sp>
        <p:nvSpPr>
          <p:cNvPr id="11268" name="5 Marcador de contenido"/>
          <p:cNvSpPr>
            <a:spLocks noGrp="1"/>
          </p:cNvSpPr>
          <p:nvPr>
            <p:ph sz="half" idx="2"/>
          </p:nvPr>
        </p:nvSpPr>
        <p:spPr>
          <a:xfrm>
            <a:off x="4648200" y="1428750"/>
            <a:ext cx="4038600" cy="49260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200" dirty="0" smtClean="0"/>
              <a:t>INAMU</a:t>
            </a:r>
          </a:p>
          <a:p>
            <a:pPr eaLnBrk="1" hangingPunct="1">
              <a:lnSpc>
                <a:spcPct val="80000"/>
              </a:lnSpc>
            </a:pPr>
            <a:r>
              <a:rPr lang="en-GB" sz="2200" dirty="0" smtClean="0"/>
              <a:t>MEP</a:t>
            </a:r>
          </a:p>
          <a:p>
            <a:pPr eaLnBrk="1" hangingPunct="1">
              <a:lnSpc>
                <a:spcPct val="80000"/>
              </a:lnSpc>
            </a:pPr>
            <a:r>
              <a:rPr lang="en-GB" sz="2200" dirty="0" smtClean="0"/>
              <a:t>Ministry of the Interior, Police, and Public Security</a:t>
            </a:r>
          </a:p>
          <a:p>
            <a:pPr eaLnBrk="1" hangingPunct="1">
              <a:lnSpc>
                <a:spcPct val="80000"/>
              </a:lnSpc>
            </a:pPr>
            <a:r>
              <a:rPr lang="en-GB" sz="2200" dirty="0" smtClean="0"/>
              <a:t>Ministry of Justice and Peace</a:t>
            </a:r>
          </a:p>
          <a:p>
            <a:pPr eaLnBrk="1" hangingPunct="1">
              <a:lnSpc>
                <a:spcPct val="80000"/>
              </a:lnSpc>
            </a:pPr>
            <a:r>
              <a:rPr lang="en-GB" sz="2200" dirty="0" smtClean="0"/>
              <a:t>Attorney General’s Office</a:t>
            </a:r>
          </a:p>
          <a:p>
            <a:pPr eaLnBrk="1" hangingPunct="1">
              <a:lnSpc>
                <a:spcPct val="80000"/>
              </a:lnSpc>
            </a:pPr>
            <a:r>
              <a:rPr lang="en-GB" sz="2200" dirty="0" smtClean="0"/>
              <a:t>Ministry of Foreign Affairs and Cult</a:t>
            </a:r>
          </a:p>
          <a:p>
            <a:pPr eaLnBrk="1" hangingPunct="1">
              <a:lnSpc>
                <a:spcPct val="80000"/>
              </a:lnSpc>
            </a:pPr>
            <a:r>
              <a:rPr lang="en-GB" sz="2200" dirty="0" smtClean="0"/>
              <a:t>Ministry of Health</a:t>
            </a:r>
          </a:p>
          <a:p>
            <a:pPr eaLnBrk="1" hangingPunct="1">
              <a:lnSpc>
                <a:spcPct val="80000"/>
              </a:lnSpc>
            </a:pPr>
            <a:r>
              <a:rPr lang="en-GB" sz="2200" dirty="0" smtClean="0"/>
              <a:t>MTSS</a:t>
            </a:r>
          </a:p>
          <a:p>
            <a:pPr eaLnBrk="1" hangingPunct="1">
              <a:lnSpc>
                <a:spcPct val="80000"/>
              </a:lnSpc>
            </a:pPr>
            <a:r>
              <a:rPr lang="en-GB" sz="2200" dirty="0" smtClean="0"/>
              <a:t>OIJ</a:t>
            </a:r>
          </a:p>
          <a:p>
            <a:pPr eaLnBrk="1" hangingPunct="1">
              <a:lnSpc>
                <a:spcPct val="80000"/>
              </a:lnSpc>
            </a:pPr>
            <a:r>
              <a:rPr lang="en-GB" sz="2200" dirty="0" smtClean="0"/>
              <a:t>IOM</a:t>
            </a:r>
            <a:endParaRPr lang="en-GB" sz="2200" dirty="0" smtClean="0"/>
          </a:p>
          <a:p>
            <a:pPr eaLnBrk="1" hangingPunct="1">
              <a:lnSpc>
                <a:spcPct val="80000"/>
              </a:lnSpc>
            </a:pPr>
            <a:r>
              <a:rPr lang="en-GB" sz="2200" dirty="0" smtClean="0"/>
              <a:t>PANI / CONACOES</a:t>
            </a:r>
          </a:p>
          <a:p>
            <a:pPr eaLnBrk="1" hangingPunct="1">
              <a:lnSpc>
                <a:spcPct val="80000"/>
              </a:lnSpc>
            </a:pPr>
            <a:r>
              <a:rPr lang="en-GB" sz="2200" dirty="0" smtClean="0"/>
              <a:t>PANIAMOR</a:t>
            </a:r>
          </a:p>
          <a:p>
            <a:pPr eaLnBrk="1" hangingPunct="1">
              <a:lnSpc>
                <a:spcPct val="80000"/>
              </a:lnSpc>
            </a:pPr>
            <a:r>
              <a:rPr lang="en-GB" sz="2200" dirty="0" smtClean="0"/>
              <a:t>UNICEF</a:t>
            </a:r>
          </a:p>
          <a:p>
            <a:pPr eaLnBrk="1" hangingPunct="1">
              <a:lnSpc>
                <a:spcPct val="80000"/>
              </a:lnSpc>
            </a:pPr>
            <a:endParaRPr lang="en-GB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Título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390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FFFF00"/>
                </a:solidFill>
              </a:rPr>
              <a:t>THE FOLLOWING TOOLS ARE AVAILABLE:</a:t>
            </a:r>
            <a:endParaRPr lang="en-GB" sz="4000" dirty="0" smtClean="0">
              <a:solidFill>
                <a:srgbClr val="FFFF00"/>
              </a:solidFill>
            </a:endParaRPr>
          </a:p>
        </p:txBody>
      </p:sp>
      <p:sp>
        <p:nvSpPr>
          <p:cNvPr id="12291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1428750"/>
            <a:ext cx="4038600" cy="521493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GB" sz="1800" b="1" dirty="0" smtClean="0"/>
              <a:t>NATIONAL:</a:t>
            </a:r>
          </a:p>
          <a:p>
            <a:pPr eaLnBrk="1" hangingPunct="1">
              <a:buFont typeface="Arial" charset="0"/>
              <a:buNone/>
            </a:pPr>
            <a:endParaRPr lang="en-GB" sz="1800" b="1" dirty="0" smtClean="0"/>
          </a:p>
          <a:p>
            <a:pPr eaLnBrk="1" hangingPunct="1"/>
            <a:r>
              <a:rPr lang="en-GB" sz="1800" dirty="0" smtClean="0"/>
              <a:t>-Law Against Trafficking in Persons</a:t>
            </a:r>
          </a:p>
          <a:p>
            <a:pPr eaLnBrk="1" hangingPunct="1"/>
            <a:endParaRPr lang="en-GB" sz="1800" dirty="0" smtClean="0"/>
          </a:p>
          <a:p>
            <a:pPr eaLnBrk="1" hangingPunct="1"/>
            <a:r>
              <a:rPr lang="en-GB" sz="1800" dirty="0" smtClean="0"/>
              <a:t>- National Guidelines</a:t>
            </a:r>
          </a:p>
          <a:p>
            <a:pPr eaLnBrk="1" hangingPunct="1"/>
            <a:endParaRPr lang="en-GB" sz="1800" dirty="0" smtClean="0"/>
          </a:p>
          <a:p>
            <a:pPr eaLnBrk="1" hangingPunct="1"/>
            <a:r>
              <a:rPr lang="en-GB" sz="1800" dirty="0" smtClean="0"/>
              <a:t>- Immediate Response Team (ERI) With a Model for Comprehensive Assistance to </a:t>
            </a:r>
            <a:r>
              <a:rPr lang="en-GB" sz="1800" dirty="0" smtClean="0"/>
              <a:t>Surviving Victims of the Crime</a:t>
            </a:r>
            <a:endParaRPr lang="en-GB" sz="1800" dirty="0" smtClean="0"/>
          </a:p>
          <a:p>
            <a:pPr eaLnBrk="1" hangingPunct="1"/>
            <a:endParaRPr lang="en-GB" sz="1800" dirty="0" smtClean="0"/>
          </a:p>
          <a:p>
            <a:pPr eaLnBrk="1" hangingPunct="1"/>
            <a:r>
              <a:rPr lang="en-GB" sz="1800" dirty="0" smtClean="0"/>
              <a:t>- Protocols for Action: Immigration/PANI/Public Forces</a:t>
            </a:r>
          </a:p>
          <a:p>
            <a:pPr eaLnBrk="1" hangingPunct="1"/>
            <a:r>
              <a:rPr lang="en-GB" sz="1800" dirty="0" smtClean="0"/>
              <a:t>The General Directorate of Migration and Immigration, together with ESME, screens vulnerable populations. </a:t>
            </a:r>
          </a:p>
          <a:p>
            <a:pPr eaLnBrk="1" hangingPunct="1"/>
            <a:endParaRPr lang="en-GB" sz="1800" dirty="0" smtClean="0"/>
          </a:p>
        </p:txBody>
      </p:sp>
      <p:sp>
        <p:nvSpPr>
          <p:cNvPr id="12292" name="5 Marcador de contenido"/>
          <p:cNvSpPr>
            <a:spLocks noGrp="1"/>
          </p:cNvSpPr>
          <p:nvPr>
            <p:ph sz="half" idx="2"/>
          </p:nvPr>
        </p:nvSpPr>
        <p:spPr>
          <a:xfrm>
            <a:off x="4648200" y="1428750"/>
            <a:ext cx="4038600" cy="49260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GB" sz="1700" b="1" dirty="0" smtClean="0"/>
              <a:t>REGIONAL: 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en-GB" sz="1700" b="1" dirty="0" smtClean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GB" sz="1700" dirty="0" smtClean="0"/>
              <a:t>-      Regional Coalition ( Costa Rica / Secretariat) 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en-GB" sz="1700" b="1" dirty="0" smtClean="0"/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GB" sz="1700" dirty="0" smtClean="0"/>
              <a:t>Regional Guidelines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en-GB" sz="1700" dirty="0" smtClean="0"/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GB" sz="1700" dirty="0" smtClean="0"/>
              <a:t>Regional Strategy for Assistance to Victims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en-GB" sz="1700" dirty="0" smtClean="0"/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GB" sz="1700" dirty="0" smtClean="0"/>
              <a:t>Strategic Plan of the Regional Coalition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en-GB" sz="1700" dirty="0" smtClean="0"/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GB" sz="1700" dirty="0" smtClean="0"/>
              <a:t>Regional Communication Strategy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en-GB" sz="1700" dirty="0" smtClean="0"/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GB" sz="1700" dirty="0" smtClean="0"/>
              <a:t>Signing the Regional Memo of Understanding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en-GB" sz="1700" b="1" dirty="0" smtClean="0"/>
          </a:p>
          <a:p>
            <a:pPr eaLnBrk="1" hangingPunct="1">
              <a:lnSpc>
                <a:spcPct val="90000"/>
              </a:lnSpc>
            </a:pPr>
            <a:endParaRPr lang="en-GB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Título"/>
          <p:cNvSpPr>
            <a:spLocks noGrp="1"/>
          </p:cNvSpPr>
          <p:nvPr>
            <p:ph type="ctrTitle"/>
          </p:nvPr>
        </p:nvSpPr>
        <p:spPr>
          <a:xfrm>
            <a:off x="684213" y="333375"/>
            <a:ext cx="7772400" cy="881063"/>
          </a:xfrm>
        </p:spPr>
        <p:txBody>
          <a:bodyPr/>
          <a:lstStyle/>
          <a:p>
            <a:pPr eaLnBrk="1" hangingPunct="1"/>
            <a:r>
              <a:rPr lang="en-GB" sz="4000" b="1" dirty="0" smtClean="0">
                <a:solidFill>
                  <a:srgbClr val="FFFF00"/>
                </a:solidFill>
              </a:rPr>
              <a:t>Immediate Response Team</a:t>
            </a:r>
            <a:br>
              <a:rPr lang="en-GB" sz="4000" b="1" dirty="0" smtClean="0">
                <a:solidFill>
                  <a:srgbClr val="FFFF00"/>
                </a:solidFill>
              </a:rPr>
            </a:br>
            <a:r>
              <a:rPr lang="en-GB" sz="4000" b="1" dirty="0" smtClean="0">
                <a:solidFill>
                  <a:srgbClr val="FF0000"/>
                </a:solidFill>
              </a:rPr>
              <a:t>(ERI):</a:t>
            </a:r>
            <a:endParaRPr lang="en-GB" sz="4000" b="1" dirty="0" smtClean="0">
              <a:solidFill>
                <a:srgbClr val="FF0000"/>
              </a:solidFill>
            </a:endParaRPr>
          </a:p>
        </p:txBody>
      </p:sp>
      <p:sp>
        <p:nvSpPr>
          <p:cNvPr id="13315" name="2 Subtítulo"/>
          <p:cNvSpPr>
            <a:spLocks noGrp="1"/>
          </p:cNvSpPr>
          <p:nvPr>
            <p:ph type="subTitle" idx="1"/>
          </p:nvPr>
        </p:nvSpPr>
        <p:spPr>
          <a:xfrm>
            <a:off x="357188" y="1500188"/>
            <a:ext cx="8572500" cy="5000625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Ø"/>
            </a:pPr>
            <a:r>
              <a:rPr lang="en-GB" sz="2400" b="1" dirty="0" smtClean="0">
                <a:solidFill>
                  <a:srgbClr val="FFFFFF"/>
                </a:solidFill>
              </a:rPr>
              <a:t>Established by decree and strengthened by the Law Against Trafficking in Persons 2012.</a:t>
            </a:r>
          </a:p>
          <a:p>
            <a:pPr algn="just" eaLnBrk="1" hangingPunct="1"/>
            <a:endParaRPr lang="en-GB" sz="2400" b="1" dirty="0" smtClean="0">
              <a:solidFill>
                <a:srgbClr val="FFFFFF"/>
              </a:solidFill>
            </a:endParaRPr>
          </a:p>
          <a:p>
            <a:pPr algn="just" eaLnBrk="1" hangingPunct="1">
              <a:buFont typeface="Wingdings" pitchFamily="2" charset="2"/>
              <a:buChar char="Ø"/>
            </a:pPr>
            <a:r>
              <a:rPr lang="en-GB" sz="2400" b="1" dirty="0" smtClean="0">
                <a:solidFill>
                  <a:srgbClr val="FFFFFF"/>
                </a:solidFill>
              </a:rPr>
              <a:t>A specialized inter-institutional body for assistance to victims of trafficking in persons.  </a:t>
            </a:r>
          </a:p>
          <a:p>
            <a:pPr algn="just" eaLnBrk="1" hangingPunct="1"/>
            <a:endParaRPr lang="en-GB" sz="2400" b="1" dirty="0" smtClean="0">
              <a:solidFill>
                <a:srgbClr val="FFFFFF"/>
              </a:solidFill>
            </a:endParaRPr>
          </a:p>
          <a:p>
            <a:pPr algn="just" eaLnBrk="1" hangingPunct="1">
              <a:buFont typeface="Wingdings" pitchFamily="2" charset="2"/>
              <a:buChar char="Ø"/>
            </a:pPr>
            <a:r>
              <a:rPr lang="en-GB" sz="2400" b="1" dirty="0" smtClean="0">
                <a:solidFill>
                  <a:srgbClr val="FFFFFF"/>
                </a:solidFill>
              </a:rPr>
              <a:t>Of a confidential nature.</a:t>
            </a:r>
            <a:endParaRPr lang="en-GB" sz="2400" b="1" dirty="0" smtClean="0">
              <a:solidFill>
                <a:srgbClr val="FFFFFF"/>
              </a:solidFill>
            </a:endParaRPr>
          </a:p>
          <a:p>
            <a:pPr algn="just" eaLnBrk="1" hangingPunct="1"/>
            <a:endParaRPr lang="en-GB" sz="2400" b="1" dirty="0" smtClean="0">
              <a:solidFill>
                <a:srgbClr val="FFFFFF"/>
              </a:solidFill>
            </a:endParaRPr>
          </a:p>
          <a:p>
            <a:pPr algn="just" eaLnBrk="1" hangingPunct="1"/>
            <a:r>
              <a:rPr lang="en-GB" sz="2400" b="1" dirty="0" smtClean="0">
                <a:solidFill>
                  <a:srgbClr val="FFFF00"/>
                </a:solidFill>
              </a:rPr>
              <a:t>Composed of:</a:t>
            </a:r>
            <a:endParaRPr lang="en-GB" dirty="0" smtClean="0">
              <a:solidFill>
                <a:srgbClr val="FFFF00"/>
              </a:solidFill>
            </a:endParaRPr>
          </a:p>
          <a:p>
            <a:pPr lvl="2" algn="l" eaLnBrk="1" hangingPunct="1">
              <a:buFont typeface="Wingdings" pitchFamily="2" charset="2"/>
              <a:buChar char="v"/>
            </a:pPr>
            <a:r>
              <a:rPr lang="en-GB" b="1" dirty="0" smtClean="0">
                <a:solidFill>
                  <a:srgbClr val="FFFF00"/>
                </a:solidFill>
              </a:rPr>
              <a:t>Technical Secretariat of CNCTIMTP, DGME, Public Forces, INAMU, MTSS, OIJ, Attorney General’s Office, and PANI. In addition: IOM, UNHCR, and ILO.</a:t>
            </a:r>
          </a:p>
          <a:p>
            <a:pPr eaLnBrk="1" hangingPunct="1">
              <a:buClr>
                <a:srgbClr val="7030A0"/>
              </a:buClr>
            </a:pPr>
            <a:endParaRPr lang="en-GB" sz="4800" dirty="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Título"/>
          <p:cNvSpPr>
            <a:spLocks noGrp="1"/>
          </p:cNvSpPr>
          <p:nvPr>
            <p:ph type="ctrTitle"/>
          </p:nvPr>
        </p:nvSpPr>
        <p:spPr>
          <a:xfrm>
            <a:off x="684213" y="428625"/>
            <a:ext cx="7772400" cy="928688"/>
          </a:xfrm>
        </p:spPr>
        <p:txBody>
          <a:bodyPr/>
          <a:lstStyle/>
          <a:p>
            <a:pPr eaLnBrk="1" hangingPunct="1"/>
            <a:r>
              <a:rPr lang="en-GB" sz="3600" dirty="0" smtClean="0">
                <a:solidFill>
                  <a:srgbClr val="FF0000"/>
                </a:solidFill>
              </a:rPr>
              <a:t>Immediate Response Team</a:t>
            </a:r>
            <a:r>
              <a:rPr lang="en-GB" sz="3600" dirty="0" smtClean="0">
                <a:solidFill>
                  <a:schemeClr val="bg1"/>
                </a:solidFill>
              </a:rPr>
              <a:t/>
            </a:r>
            <a:br>
              <a:rPr lang="en-GB" sz="3600" dirty="0" smtClean="0">
                <a:solidFill>
                  <a:schemeClr val="bg1"/>
                </a:solidFill>
              </a:rPr>
            </a:br>
            <a:endParaRPr lang="en-GB" sz="3600" dirty="0" smtClean="0"/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1506326310"/>
              </p:ext>
            </p:extLst>
          </p:nvPr>
        </p:nvGraphicFramePr>
        <p:xfrm>
          <a:off x="428596" y="1142984"/>
          <a:ext cx="8286808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1829321821"/>
              </p:ext>
            </p:extLst>
          </p:nvPr>
        </p:nvGraphicFramePr>
        <p:xfrm>
          <a:off x="0" y="1071546"/>
          <a:ext cx="9144000" cy="57864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428625" y="642938"/>
            <a:ext cx="7851775" cy="50006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GB" sz="2900" dirty="0" smtClean="0">
                <a:solidFill>
                  <a:srgbClr val="FFFF00"/>
                </a:solidFill>
              </a:rPr>
              <a:t>HUMAN RIGHTS: PRINCIPLES</a:t>
            </a:r>
            <a:endParaRPr lang="en-GB" sz="29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Título"/>
          <p:cNvSpPr>
            <a:spLocks noGrp="1"/>
          </p:cNvSpPr>
          <p:nvPr>
            <p:ph type="ctrTitle"/>
          </p:nvPr>
        </p:nvSpPr>
        <p:spPr>
          <a:xfrm>
            <a:off x="684213" y="333375"/>
            <a:ext cx="7772400" cy="881063"/>
          </a:xfrm>
        </p:spPr>
        <p:txBody>
          <a:bodyPr/>
          <a:lstStyle/>
          <a:p>
            <a:pPr eaLnBrk="1" hangingPunct="1"/>
            <a:r>
              <a:rPr lang="en-GB" b="1" dirty="0" smtClean="0"/>
              <a:t>RELEVANT UNITS</a:t>
            </a:r>
            <a:endParaRPr lang="en-GB" b="1" dirty="0" smtClean="0"/>
          </a:p>
        </p:txBody>
      </p:sp>
      <p:sp>
        <p:nvSpPr>
          <p:cNvPr id="16387" name="2 Subtítulo"/>
          <p:cNvSpPr>
            <a:spLocks noGrp="1"/>
          </p:cNvSpPr>
          <p:nvPr>
            <p:ph type="subTitle" idx="1"/>
          </p:nvPr>
        </p:nvSpPr>
        <p:spPr>
          <a:xfrm>
            <a:off x="428625" y="1143000"/>
            <a:ext cx="7786688" cy="5429250"/>
          </a:xfrm>
        </p:spPr>
        <p:txBody>
          <a:bodyPr/>
          <a:lstStyle/>
          <a:p>
            <a:pPr eaLnBrk="1" hangingPunct="1"/>
            <a:r>
              <a:rPr lang="en-GB" sz="4400" b="1" dirty="0" smtClean="0">
                <a:solidFill>
                  <a:srgbClr val="FFC000"/>
                </a:solidFill>
              </a:rPr>
              <a:t>DGME:</a:t>
            </a:r>
            <a:endParaRPr lang="en-GB" sz="4400" dirty="0" smtClean="0">
              <a:solidFill>
                <a:srgbClr val="FFFFFF"/>
              </a:solidFill>
            </a:endParaRPr>
          </a:p>
          <a:p>
            <a:pPr eaLnBrk="1" hangingPunct="1"/>
            <a:r>
              <a:rPr lang="en-GB" sz="1800" b="1" dirty="0" smtClean="0">
                <a:solidFill>
                  <a:srgbClr val="FFFF00"/>
                </a:solidFill>
              </a:rPr>
              <a:t>Professional Migration Police</a:t>
            </a:r>
            <a:r>
              <a:rPr lang="en-GB" sz="1800" b="1" dirty="0" smtClean="0">
                <a:solidFill>
                  <a:srgbClr val="FFFFFF"/>
                </a:solidFill>
              </a:rPr>
              <a:t>: </a:t>
            </a:r>
            <a:r>
              <a:rPr lang="en-GB" sz="1800" dirty="0" smtClean="0">
                <a:solidFill>
                  <a:srgbClr val="FFFFFF"/>
                </a:solidFill>
              </a:rPr>
              <a:t>2299-8195, 2299-8196</a:t>
            </a:r>
          </a:p>
          <a:p>
            <a:pPr eaLnBrk="1" hangingPunct="1"/>
            <a:r>
              <a:rPr lang="en-GB" sz="1800" dirty="0" smtClean="0">
                <a:solidFill>
                  <a:srgbClr val="FFFF00"/>
                </a:solidFill>
              </a:rPr>
              <a:t>Police Investigation and Intelligence Unit</a:t>
            </a:r>
            <a:r>
              <a:rPr lang="en-GB" sz="1800" dirty="0" smtClean="0">
                <a:solidFill>
                  <a:srgbClr val="FFFF00"/>
                </a:solidFill>
              </a:rPr>
              <a:t>: 2299-8023</a:t>
            </a:r>
          </a:p>
          <a:p>
            <a:pPr eaLnBrk="1" hangingPunct="1"/>
            <a:r>
              <a:rPr lang="en-GB" sz="1800" dirty="0" smtClean="0">
                <a:solidFill>
                  <a:srgbClr val="FFFF00"/>
                </a:solidFill>
              </a:rPr>
              <a:t>Specialized Units for the Protection of Under-Age Persons (UEPME)</a:t>
            </a:r>
            <a:endParaRPr lang="en-GB" sz="1800" dirty="0" smtClean="0">
              <a:solidFill>
                <a:srgbClr val="FFFFFF"/>
              </a:solidFill>
            </a:endParaRPr>
          </a:p>
          <a:p>
            <a:pPr eaLnBrk="1" hangingPunct="1"/>
            <a:r>
              <a:rPr lang="en-GB" sz="1800" dirty="0" smtClean="0">
                <a:solidFill>
                  <a:srgbClr val="FFFF00"/>
                </a:solidFill>
              </a:rPr>
              <a:t>Migrant Smuggling and Trafficking Management</a:t>
            </a:r>
          </a:p>
          <a:p>
            <a:pPr eaLnBrk="1" hangingPunct="1"/>
            <a:r>
              <a:rPr lang="en-GB" sz="1800" dirty="0" smtClean="0">
                <a:solidFill>
                  <a:srgbClr val="FFFFFF"/>
                </a:solidFill>
              </a:rPr>
              <a:t>Tel:  2290-2814, 2299-8043</a:t>
            </a:r>
          </a:p>
          <a:p>
            <a:pPr eaLnBrk="1" hangingPunct="1"/>
            <a:r>
              <a:rPr lang="en-GB" sz="1800" dirty="0" smtClean="0">
                <a:solidFill>
                  <a:srgbClr val="FFFFFF"/>
                </a:solidFill>
              </a:rPr>
              <a:t>Fax:  2290-2789</a:t>
            </a:r>
          </a:p>
          <a:p>
            <a:pPr eaLnBrk="1" hangingPunct="1"/>
            <a:r>
              <a:rPr lang="en-GB" sz="4400" b="1" dirty="0" smtClean="0">
                <a:solidFill>
                  <a:srgbClr val="FFC000"/>
                </a:solidFill>
              </a:rPr>
              <a:t>JUDICIARY:</a:t>
            </a:r>
            <a:endParaRPr lang="en-GB" sz="4400" b="1" dirty="0" smtClean="0">
              <a:solidFill>
                <a:srgbClr val="FFC000"/>
              </a:solidFill>
            </a:endParaRPr>
          </a:p>
          <a:p>
            <a:pPr eaLnBrk="1" hangingPunct="1"/>
            <a:r>
              <a:rPr lang="en-GB" sz="2600" b="1" dirty="0" smtClean="0">
                <a:solidFill>
                  <a:srgbClr val="FFFF00"/>
                </a:solidFill>
              </a:rPr>
              <a:t>OIJ: Unit Against Trafficking in Persons: 800 8000645</a:t>
            </a:r>
          </a:p>
          <a:p>
            <a:pPr eaLnBrk="1" hangingPunct="1"/>
            <a:r>
              <a:rPr lang="en-GB" sz="2600" b="1" dirty="0" smtClean="0">
                <a:solidFill>
                  <a:srgbClr val="FFFF00"/>
                </a:solidFill>
              </a:rPr>
              <a:t>Office for Assistance to Victims</a:t>
            </a:r>
            <a:endParaRPr lang="en-GB" sz="2000" b="1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en-GB" sz="3300" b="1" dirty="0" smtClean="0">
                <a:solidFill>
                  <a:srgbClr val="FFC000"/>
                </a:solidFill>
              </a:rPr>
              <a:t>Public Prosecutor’s Office Against Organized Crime</a:t>
            </a:r>
            <a:r>
              <a:rPr lang="en-GB" sz="3300" b="1" dirty="0" smtClean="0">
                <a:solidFill>
                  <a:schemeClr val="tx1"/>
                </a:solidFill>
              </a:rPr>
              <a:t> </a:t>
            </a:r>
          </a:p>
          <a:p>
            <a:pPr eaLnBrk="1" hangingPunct="1"/>
            <a:endParaRPr lang="en-GB" sz="4400" dirty="0" smtClean="0">
              <a:solidFill>
                <a:srgbClr val="FFFFFF"/>
              </a:solidFill>
            </a:endParaRPr>
          </a:p>
          <a:p>
            <a:pPr eaLnBrk="1" hangingPunct="1"/>
            <a:endParaRPr lang="en-GB" sz="4400" dirty="0" smtClean="0">
              <a:solidFill>
                <a:srgbClr val="FFFF00"/>
              </a:solidFill>
            </a:endParaRPr>
          </a:p>
          <a:p>
            <a:pPr eaLnBrk="1" hangingPunct="1">
              <a:buClr>
                <a:srgbClr val="7030A0"/>
              </a:buClr>
              <a:buFont typeface="Wingdings" pitchFamily="2" charset="2"/>
              <a:buChar char="ü"/>
            </a:pPr>
            <a:endParaRPr lang="en-GB" sz="4400" dirty="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2 Subtítulo"/>
          <p:cNvSpPr>
            <a:spLocks noGrp="1"/>
          </p:cNvSpPr>
          <p:nvPr>
            <p:ph type="subTitle" idx="1"/>
          </p:nvPr>
        </p:nvSpPr>
        <p:spPr>
          <a:xfrm>
            <a:off x="928688" y="928688"/>
            <a:ext cx="7215187" cy="5357812"/>
          </a:xfrm>
        </p:spPr>
        <p:txBody>
          <a:bodyPr/>
          <a:lstStyle/>
          <a:p>
            <a:pPr eaLnBrk="1" hangingPunct="1">
              <a:buClr>
                <a:srgbClr val="7030A0"/>
              </a:buClr>
            </a:pPr>
            <a:r>
              <a:rPr lang="en-GB" sz="7200" dirty="0" smtClean="0">
                <a:solidFill>
                  <a:srgbClr val="FFFF00"/>
                </a:solidFill>
              </a:rPr>
              <a:t>THANK YOU!</a:t>
            </a:r>
          </a:p>
          <a:p>
            <a:pPr eaLnBrk="1" hangingPunct="1">
              <a:buClr>
                <a:srgbClr val="7030A0"/>
              </a:buClr>
            </a:pPr>
            <a:endParaRPr lang="en-GB" sz="1600" dirty="0" smtClean="0">
              <a:solidFill>
                <a:srgbClr val="FFFFFF"/>
              </a:solidFill>
            </a:endParaRPr>
          </a:p>
          <a:p>
            <a:pPr eaLnBrk="1" hangingPunct="1">
              <a:buClr>
                <a:srgbClr val="7030A0"/>
              </a:buClr>
            </a:pPr>
            <a:r>
              <a:rPr lang="en-GB" sz="1600" dirty="0" smtClean="0">
                <a:solidFill>
                  <a:srgbClr val="FFFFFF"/>
                </a:solidFill>
              </a:rPr>
              <a:t>General Directorate of Migration and Immigration</a:t>
            </a:r>
          </a:p>
          <a:p>
            <a:pPr eaLnBrk="1" hangingPunct="1">
              <a:buClr>
                <a:srgbClr val="7030A0"/>
              </a:buClr>
            </a:pPr>
            <a:r>
              <a:rPr lang="en-GB" sz="1600" dirty="0" smtClean="0">
                <a:solidFill>
                  <a:srgbClr val="FFC000"/>
                </a:solidFill>
              </a:rPr>
              <a:t>CNCTIMTP</a:t>
            </a:r>
          </a:p>
          <a:p>
            <a:pPr eaLnBrk="1" hangingPunct="1">
              <a:buClr>
                <a:srgbClr val="7030A0"/>
              </a:buClr>
            </a:pPr>
            <a:r>
              <a:rPr lang="en-GB" sz="1600" dirty="0" smtClean="0">
                <a:solidFill>
                  <a:srgbClr val="FFFFFF"/>
                </a:solidFill>
              </a:rPr>
              <a:t>Costa Rica </a:t>
            </a:r>
          </a:p>
          <a:p>
            <a:pPr eaLnBrk="1" hangingPunct="1">
              <a:buClr>
                <a:srgbClr val="7030A0"/>
              </a:buClr>
            </a:pPr>
            <a:r>
              <a:rPr lang="en-GB" sz="1600" dirty="0" smtClean="0">
                <a:solidFill>
                  <a:srgbClr val="FFFFFF"/>
                </a:solidFill>
              </a:rPr>
              <a:t>2012</a:t>
            </a:r>
          </a:p>
          <a:p>
            <a:pPr eaLnBrk="1" hangingPunct="1">
              <a:buClr>
                <a:srgbClr val="7030A0"/>
              </a:buClr>
            </a:pPr>
            <a:endParaRPr lang="en-GB" sz="1600" dirty="0" smtClean="0">
              <a:solidFill>
                <a:srgbClr val="FFFFFF"/>
              </a:solidFill>
            </a:endParaRPr>
          </a:p>
        </p:txBody>
      </p:sp>
      <p:pic>
        <p:nvPicPr>
          <p:cNvPr id="17411" name="3 Imagen" descr="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50" y="4714875"/>
            <a:ext cx="3000375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Título"/>
          <p:cNvSpPr>
            <a:spLocks noGrp="1"/>
          </p:cNvSpPr>
          <p:nvPr>
            <p:ph type="ctrTitle"/>
          </p:nvPr>
        </p:nvSpPr>
        <p:spPr>
          <a:xfrm>
            <a:off x="827088" y="476250"/>
            <a:ext cx="7772400" cy="952500"/>
          </a:xfrm>
        </p:spPr>
        <p:txBody>
          <a:bodyPr/>
          <a:lstStyle/>
          <a:p>
            <a:pPr eaLnBrk="1" hangingPunct="1"/>
            <a:r>
              <a:rPr lang="en-GB" dirty="0" smtClean="0">
                <a:solidFill>
                  <a:srgbClr val="FFFF00"/>
                </a:solidFill>
              </a:rPr>
              <a:t>BACKGROUND</a:t>
            </a:r>
            <a:r>
              <a:rPr lang="en-GB" dirty="0" smtClean="0">
                <a:solidFill>
                  <a:srgbClr val="FFFF00"/>
                </a:solidFill>
              </a:rPr>
              <a:t>:</a:t>
            </a:r>
            <a:endParaRPr lang="en-GB" dirty="0" smtClean="0">
              <a:solidFill>
                <a:srgbClr val="FFFF00"/>
              </a:solidFill>
            </a:endParaRPr>
          </a:p>
        </p:txBody>
      </p:sp>
      <p:sp>
        <p:nvSpPr>
          <p:cNvPr id="3075" name="2 Subtítulo"/>
          <p:cNvSpPr>
            <a:spLocks noGrp="1"/>
          </p:cNvSpPr>
          <p:nvPr>
            <p:ph type="subTitle" idx="1"/>
          </p:nvPr>
        </p:nvSpPr>
        <p:spPr>
          <a:xfrm>
            <a:off x="428625" y="1571625"/>
            <a:ext cx="7929563" cy="4572000"/>
          </a:xfrm>
        </p:spPr>
        <p:txBody>
          <a:bodyPr/>
          <a:lstStyle/>
          <a:p>
            <a:pPr algn="just" eaLnBrk="1" hangingPunct="1">
              <a:buFont typeface="Arial" charset="0"/>
              <a:buChar char="•"/>
            </a:pPr>
            <a:r>
              <a:rPr lang="en-GB" sz="3600" dirty="0" smtClean="0">
                <a:solidFill>
                  <a:srgbClr val="FFFF00"/>
                </a:solidFill>
              </a:rPr>
              <a:t>2002: </a:t>
            </a:r>
            <a:r>
              <a:rPr lang="en-GB" sz="3600" dirty="0" smtClean="0">
                <a:solidFill>
                  <a:srgbClr val="FFFFFF"/>
                </a:solidFill>
              </a:rPr>
              <a:t>Palermo Protocol ratified through Act 8302 of September 12, 2002, published in </a:t>
            </a:r>
            <a:r>
              <a:rPr lang="en-GB" sz="3600" i="1" dirty="0" smtClean="0">
                <a:solidFill>
                  <a:srgbClr val="FFFFFF"/>
                </a:solidFill>
              </a:rPr>
              <a:t>La </a:t>
            </a:r>
            <a:r>
              <a:rPr lang="en-GB" sz="3600" i="1" dirty="0" smtClean="0">
                <a:solidFill>
                  <a:srgbClr val="FFFFFF"/>
                </a:solidFill>
              </a:rPr>
              <a:t>Gaceta</a:t>
            </a:r>
            <a:r>
              <a:rPr lang="en-GB" sz="3600" dirty="0" smtClean="0">
                <a:solidFill>
                  <a:srgbClr val="FFFFFF"/>
                </a:solidFill>
              </a:rPr>
              <a:t> N°123 of June 27, 2003.</a:t>
            </a:r>
            <a:r>
              <a:rPr lang="en-GB" sz="3600" dirty="0" smtClean="0">
                <a:solidFill>
                  <a:srgbClr val="FFFFFF"/>
                </a:solidFill>
                <a:latin typeface="Bodoni MT Poster Compressed" pitchFamily="18" charset="0"/>
              </a:rPr>
              <a:t> </a:t>
            </a:r>
          </a:p>
          <a:p>
            <a:pPr algn="just" eaLnBrk="1" hangingPunct="1">
              <a:buFont typeface="Arial" charset="0"/>
              <a:buChar char="•"/>
            </a:pPr>
            <a:r>
              <a:rPr lang="en-GB" sz="3600" b="1" dirty="0" smtClean="0">
                <a:solidFill>
                  <a:srgbClr val="FFFF00"/>
                </a:solidFill>
              </a:rPr>
              <a:t>2004: </a:t>
            </a:r>
            <a:r>
              <a:rPr lang="en-GB" sz="3600" dirty="0" smtClean="0">
                <a:solidFill>
                  <a:srgbClr val="FFFFFF"/>
                </a:solidFill>
              </a:rPr>
              <a:t>Development of the Protocol for the Repatriation of Boys, Girls, and Adolescents Victims of Trafficking.</a:t>
            </a:r>
          </a:p>
          <a:p>
            <a:pPr algn="just" eaLnBrk="1" hangingPunct="1">
              <a:buFont typeface="Arial" charset="0"/>
              <a:buChar char="•"/>
            </a:pPr>
            <a:endParaRPr lang="en-GB" sz="5400" dirty="0" smtClean="0">
              <a:solidFill>
                <a:srgbClr val="FFFFFF"/>
              </a:solidFill>
              <a:latin typeface="Bodoni MT Poster Compresse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Título"/>
          <p:cNvSpPr>
            <a:spLocks noGrp="1"/>
          </p:cNvSpPr>
          <p:nvPr>
            <p:ph type="ctrTitle"/>
          </p:nvPr>
        </p:nvSpPr>
        <p:spPr>
          <a:xfrm>
            <a:off x="827088" y="476250"/>
            <a:ext cx="7772400" cy="952500"/>
          </a:xfrm>
        </p:spPr>
        <p:txBody>
          <a:bodyPr/>
          <a:lstStyle/>
          <a:p>
            <a:pPr eaLnBrk="1" hangingPunct="1"/>
            <a:r>
              <a:rPr lang="en-GB" dirty="0" smtClean="0">
                <a:solidFill>
                  <a:srgbClr val="FFFF00"/>
                </a:solidFill>
              </a:rPr>
              <a:t>BACKGROUND</a:t>
            </a:r>
            <a:r>
              <a:rPr lang="en-GB" dirty="0" smtClean="0">
                <a:solidFill>
                  <a:srgbClr val="FFFF00"/>
                </a:solidFill>
              </a:rPr>
              <a:t>:</a:t>
            </a:r>
            <a:endParaRPr lang="en-GB" dirty="0" smtClean="0">
              <a:solidFill>
                <a:srgbClr val="FFFF00"/>
              </a:solidFill>
            </a:endParaRPr>
          </a:p>
        </p:txBody>
      </p:sp>
      <p:sp>
        <p:nvSpPr>
          <p:cNvPr id="4099" name="2 Subtítulo"/>
          <p:cNvSpPr>
            <a:spLocks noGrp="1"/>
          </p:cNvSpPr>
          <p:nvPr>
            <p:ph type="subTitle" idx="1"/>
          </p:nvPr>
        </p:nvSpPr>
        <p:spPr>
          <a:xfrm>
            <a:off x="428625" y="1571625"/>
            <a:ext cx="7929563" cy="45720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en-GB" sz="2100" b="1" dirty="0" smtClean="0">
                <a:solidFill>
                  <a:srgbClr val="FFFF00"/>
                </a:solidFill>
              </a:rPr>
              <a:t>2005: </a:t>
            </a:r>
            <a:r>
              <a:rPr lang="en-GB" sz="2100" dirty="0" smtClean="0">
                <a:solidFill>
                  <a:srgbClr val="FFFFFF"/>
                </a:solidFill>
              </a:rPr>
              <a:t>CNCTIMTP established through Executive Decree No. 32824. Reformed in 2008.</a:t>
            </a:r>
          </a:p>
          <a:p>
            <a:pPr algn="just" eaLnBrk="1" hangingPunct="1">
              <a:lnSpc>
                <a:spcPct val="80000"/>
              </a:lnSpc>
            </a:pPr>
            <a:endParaRPr lang="en-GB" sz="2100" dirty="0" smtClean="0">
              <a:solidFill>
                <a:srgbClr val="FFFFFF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n-GB" sz="2000" b="1" dirty="0" smtClean="0">
                <a:solidFill>
                  <a:srgbClr val="FFFF00"/>
                </a:solidFill>
              </a:rPr>
              <a:t>2009: </a:t>
            </a:r>
            <a:r>
              <a:rPr lang="en-GB" sz="2000" b="1" dirty="0" smtClean="0">
                <a:solidFill>
                  <a:schemeClr val="tx1"/>
                </a:solidFill>
              </a:rPr>
              <a:t>The Immediate Response Team (ERI) </a:t>
            </a:r>
            <a:r>
              <a:rPr lang="en-GB" sz="2000" dirty="0" smtClean="0">
                <a:solidFill>
                  <a:schemeClr val="tx1"/>
                </a:solidFill>
              </a:rPr>
              <a:t>is established. </a:t>
            </a:r>
          </a:p>
          <a:p>
            <a:pPr algn="just" eaLnBrk="1" hangingPunct="1">
              <a:lnSpc>
                <a:spcPct val="80000"/>
              </a:lnSpc>
            </a:pPr>
            <a:endParaRPr lang="en-GB" sz="2000" b="1" dirty="0" smtClean="0">
              <a:solidFill>
                <a:schemeClr val="tx1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n-GB" sz="2000" b="1" dirty="0" smtClean="0">
                <a:solidFill>
                  <a:srgbClr val="FFFF00"/>
                </a:solidFill>
              </a:rPr>
              <a:t>2010: </a:t>
            </a:r>
            <a:r>
              <a:rPr lang="en-GB" sz="2000" dirty="0" smtClean="0">
                <a:solidFill>
                  <a:schemeClr val="tx1"/>
                </a:solidFill>
              </a:rPr>
              <a:t>National Development Plan 2010-2014:</a:t>
            </a:r>
          </a:p>
          <a:p>
            <a:pPr algn="just" eaLnBrk="1" hangingPunct="1">
              <a:lnSpc>
                <a:spcPct val="80000"/>
              </a:lnSpc>
              <a:buFontTx/>
              <a:buChar char="-"/>
            </a:pPr>
            <a:r>
              <a:rPr lang="en-GB" sz="2000" dirty="0" smtClean="0">
                <a:solidFill>
                  <a:schemeClr val="tx1"/>
                </a:solidFill>
              </a:rPr>
              <a:t>      To increase police actions against organized crime;</a:t>
            </a:r>
          </a:p>
          <a:p>
            <a:pPr algn="just" eaLnBrk="1" hangingPunct="1">
              <a:lnSpc>
                <a:spcPct val="80000"/>
              </a:lnSpc>
              <a:buFontTx/>
              <a:buChar char="-"/>
            </a:pPr>
            <a:r>
              <a:rPr lang="en-GB" sz="2000" dirty="0" smtClean="0">
                <a:solidFill>
                  <a:schemeClr val="tx1"/>
                </a:solidFill>
              </a:rPr>
              <a:t>      To strengthen migration controls;</a:t>
            </a:r>
          </a:p>
          <a:p>
            <a:pPr algn="just" eaLnBrk="1" hangingPunct="1">
              <a:lnSpc>
                <a:spcPct val="80000"/>
              </a:lnSpc>
              <a:buFontTx/>
              <a:buChar char="-"/>
            </a:pPr>
            <a:r>
              <a:rPr lang="en-GB" sz="2000" dirty="0" smtClean="0">
                <a:solidFill>
                  <a:schemeClr val="tx1"/>
                </a:solidFill>
              </a:rPr>
              <a:t>      To increase actions to prevent and provide assistance to victims of migrant smuggling and trafficking.</a:t>
            </a:r>
            <a:endParaRPr lang="en-GB" sz="2000" dirty="0" smtClean="0">
              <a:solidFill>
                <a:srgbClr val="FFFF66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endParaRPr lang="en-GB" sz="2000" b="1" dirty="0" smtClean="0">
              <a:solidFill>
                <a:schemeClr val="tx1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endParaRPr lang="en-GB" sz="2000" b="1" dirty="0" smtClean="0">
              <a:solidFill>
                <a:srgbClr val="FFFF00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n-GB" sz="2000" b="1" dirty="0" smtClean="0">
                <a:solidFill>
                  <a:srgbClr val="FFFF00"/>
                </a:solidFill>
              </a:rPr>
              <a:t>October 2012: </a:t>
            </a:r>
            <a:r>
              <a:rPr lang="en-GB" sz="2000" dirty="0" smtClean="0">
                <a:solidFill>
                  <a:schemeClr val="tx1"/>
                </a:solidFill>
              </a:rPr>
              <a:t>The Law Against Trafficking in Persons is passed, the </a:t>
            </a:r>
            <a:r>
              <a:rPr lang="en-GB" sz="2000" dirty="0" smtClean="0">
                <a:solidFill>
                  <a:srgbClr val="FFFF66"/>
                </a:solidFill>
              </a:rPr>
              <a:t>National Coalition </a:t>
            </a:r>
            <a:r>
              <a:rPr lang="en-GB" sz="2000" dirty="0" smtClean="0">
                <a:solidFill>
                  <a:schemeClr val="tx1"/>
                </a:solidFill>
              </a:rPr>
              <a:t>is established, </a:t>
            </a:r>
            <a:r>
              <a:rPr lang="en-GB" sz="2000" dirty="0" smtClean="0">
                <a:solidFill>
                  <a:srgbClr val="FFFF66"/>
                </a:solidFill>
              </a:rPr>
              <a:t>the Immediate Response Team (ERI)</a:t>
            </a:r>
            <a:r>
              <a:rPr lang="en-GB" sz="2000" dirty="0" smtClean="0">
                <a:solidFill>
                  <a:schemeClr val="tx1"/>
                </a:solidFill>
              </a:rPr>
              <a:t> is made official, and the criminal type of the crime of trafficking in persons and related crimes is adapted.</a:t>
            </a:r>
            <a:endParaRPr lang="en-GB" sz="2000" dirty="0" smtClean="0">
              <a:solidFill>
                <a:srgbClr val="FFFF66"/>
              </a:solidFill>
            </a:endParaRPr>
          </a:p>
          <a:p>
            <a:pPr algn="just" eaLnBrk="1" hangingPunct="1">
              <a:lnSpc>
                <a:spcPct val="80000"/>
              </a:lnSpc>
              <a:buFont typeface="Arial" charset="0"/>
              <a:buChar char="•"/>
            </a:pPr>
            <a:endParaRPr lang="en-GB" sz="3800" dirty="0" smtClean="0">
              <a:solidFill>
                <a:srgbClr val="FFFFFF"/>
              </a:solidFill>
              <a:latin typeface="Bodoni MT Poster Compresse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088" y="476250"/>
            <a:ext cx="7772400" cy="9525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GB" sz="4000" dirty="0" smtClean="0">
                <a:solidFill>
                  <a:srgbClr val="FFFF00"/>
                </a:solidFill>
              </a:rPr>
              <a:t>Costa Rica </a:t>
            </a:r>
            <a:br>
              <a:rPr lang="en-GB" sz="4000" dirty="0" smtClean="0">
                <a:solidFill>
                  <a:srgbClr val="FFFF00"/>
                </a:solidFill>
              </a:rPr>
            </a:br>
            <a:r>
              <a:rPr lang="en-GB" sz="4000" dirty="0" smtClean="0">
                <a:solidFill>
                  <a:srgbClr val="FFFF00"/>
                </a:solidFill>
              </a:rPr>
              <a:t>CNTIMTP</a:t>
            </a:r>
            <a:r>
              <a:rPr lang="en-GB" sz="4000" dirty="0" smtClean="0"/>
              <a:t>:</a:t>
            </a:r>
            <a:endParaRPr lang="en-GB" sz="4000" dirty="0" smtClean="0"/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112903657"/>
              </p:ext>
            </p:extLst>
          </p:nvPr>
        </p:nvGraphicFramePr>
        <p:xfrm>
          <a:off x="285720" y="1357298"/>
          <a:ext cx="8643998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3799719527"/>
              </p:ext>
            </p:extLst>
          </p:nvPr>
        </p:nvGraphicFramePr>
        <p:xfrm>
          <a:off x="500034" y="714356"/>
          <a:ext cx="8072494" cy="5929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Título"/>
          <p:cNvSpPr>
            <a:spLocks noGrp="1"/>
          </p:cNvSpPr>
          <p:nvPr>
            <p:ph type="ctrTitle"/>
          </p:nvPr>
        </p:nvSpPr>
        <p:spPr>
          <a:xfrm>
            <a:off x="571500" y="500063"/>
            <a:ext cx="7772400" cy="785812"/>
          </a:xfrm>
        </p:spPr>
        <p:txBody>
          <a:bodyPr/>
          <a:lstStyle/>
          <a:p>
            <a:pPr eaLnBrk="1" hangingPunct="1"/>
            <a:r>
              <a:rPr lang="en-GB" dirty="0" smtClean="0">
                <a:solidFill>
                  <a:srgbClr val="FFFF00"/>
                </a:solidFill>
              </a:rPr>
              <a:t>PREVENTION ACTIONS</a:t>
            </a:r>
            <a:endParaRPr lang="en-GB" dirty="0" smtClean="0">
              <a:solidFill>
                <a:srgbClr val="FFFF00"/>
              </a:solidFill>
            </a:endParaRPr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865647030"/>
              </p:ext>
            </p:extLst>
          </p:nvPr>
        </p:nvGraphicFramePr>
        <p:xfrm>
          <a:off x="214282" y="1928802"/>
          <a:ext cx="8644030" cy="3714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Título"/>
          <p:cNvSpPr>
            <a:spLocks noGrp="1"/>
          </p:cNvSpPr>
          <p:nvPr>
            <p:ph type="ctrTitle"/>
          </p:nvPr>
        </p:nvSpPr>
        <p:spPr>
          <a:xfrm>
            <a:off x="642938" y="0"/>
            <a:ext cx="7772400" cy="1285875"/>
          </a:xfrm>
        </p:spPr>
        <p:txBody>
          <a:bodyPr/>
          <a:lstStyle/>
          <a:p>
            <a:pPr eaLnBrk="1" hangingPunct="1"/>
            <a:r>
              <a:rPr lang="en-GB" sz="3200" dirty="0" smtClean="0">
                <a:solidFill>
                  <a:srgbClr val="FFFF00"/>
                </a:solidFill>
              </a:rPr>
              <a:t>ASSISTANCE</a:t>
            </a:r>
            <a:br>
              <a:rPr lang="en-GB" sz="3200" dirty="0" smtClean="0">
                <a:solidFill>
                  <a:srgbClr val="FFFF00"/>
                </a:solidFill>
              </a:rPr>
            </a:br>
            <a:r>
              <a:rPr lang="en-GB" sz="3200" dirty="0" smtClean="0">
                <a:solidFill>
                  <a:srgbClr val="FFFF00"/>
                </a:solidFill>
              </a:rPr>
              <a:t>Model for Comprehensive Assistance to Surviving Victims of Trafficking </a:t>
            </a:r>
            <a:endParaRPr lang="en-GB" sz="3200" dirty="0" smtClean="0">
              <a:solidFill>
                <a:srgbClr val="FFFF00"/>
              </a:solidFill>
            </a:endParaRPr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2194868665"/>
              </p:ext>
            </p:extLst>
          </p:nvPr>
        </p:nvGraphicFramePr>
        <p:xfrm>
          <a:off x="142844" y="1428736"/>
          <a:ext cx="8858312" cy="3929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Título"/>
          <p:cNvSpPr>
            <a:spLocks noGrp="1"/>
          </p:cNvSpPr>
          <p:nvPr>
            <p:ph type="ctrTitle"/>
          </p:nvPr>
        </p:nvSpPr>
        <p:spPr>
          <a:xfrm>
            <a:off x="642938" y="500063"/>
            <a:ext cx="7772400" cy="785812"/>
          </a:xfrm>
        </p:spPr>
        <p:txBody>
          <a:bodyPr/>
          <a:lstStyle/>
          <a:p>
            <a:pPr eaLnBrk="1" hangingPunct="1"/>
            <a:r>
              <a:rPr lang="en-GB" dirty="0" smtClean="0">
                <a:solidFill>
                  <a:srgbClr val="FFFF00"/>
                </a:solidFill>
              </a:rPr>
              <a:t>JUSTICE ADMINISTRATION</a:t>
            </a:r>
            <a:endParaRPr lang="en-GB" dirty="0" smtClean="0">
              <a:solidFill>
                <a:srgbClr val="FFFF00"/>
              </a:solidFill>
            </a:endParaRPr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1949640157"/>
              </p:ext>
            </p:extLst>
          </p:nvPr>
        </p:nvGraphicFramePr>
        <p:xfrm>
          <a:off x="1071538" y="2000240"/>
          <a:ext cx="7215238" cy="3643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Título"/>
          <p:cNvSpPr>
            <a:spLocks noGrp="1"/>
          </p:cNvSpPr>
          <p:nvPr>
            <p:ph type="ctrTitle"/>
          </p:nvPr>
        </p:nvSpPr>
        <p:spPr>
          <a:xfrm>
            <a:off x="642938" y="500063"/>
            <a:ext cx="7772400" cy="785812"/>
          </a:xfrm>
        </p:spPr>
        <p:txBody>
          <a:bodyPr/>
          <a:lstStyle/>
          <a:p>
            <a:pPr eaLnBrk="1" hangingPunct="1"/>
            <a:r>
              <a:rPr lang="en-GB" sz="3200" dirty="0" smtClean="0">
                <a:solidFill>
                  <a:srgbClr val="FFFF00"/>
                </a:solidFill>
              </a:rPr>
              <a:t>INFORMATION, ANALYSIS, AND INVESTIGATION</a:t>
            </a:r>
            <a:endParaRPr lang="en-GB" sz="3200" dirty="0" smtClean="0">
              <a:solidFill>
                <a:srgbClr val="FFFF00"/>
              </a:solidFill>
            </a:endParaRPr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4079257727"/>
              </p:ext>
            </p:extLst>
          </p:nvPr>
        </p:nvGraphicFramePr>
        <p:xfrm>
          <a:off x="571472" y="1785926"/>
          <a:ext cx="7643866" cy="3929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430763D-F5AA-4E84-9768-C1B92CAD08E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3337</TotalTime>
  <Words>876</Words>
  <Application>Microsoft Office PowerPoint</Application>
  <PresentationFormat>Presentación en pantalla (4:3)</PresentationFormat>
  <Paragraphs>156</Paragraphs>
  <Slides>16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Tema de Office</vt:lpstr>
      <vt:lpstr>NATIONAL COALITION AGAINST MIGRANT SMUGGLING AND TRAFFICKING Costa Rica </vt:lpstr>
      <vt:lpstr>BACKGROUND:</vt:lpstr>
      <vt:lpstr>BACKGROUND:</vt:lpstr>
      <vt:lpstr>Costa Rica  CNTIMTP:</vt:lpstr>
      <vt:lpstr>Presentación de PowerPoint</vt:lpstr>
      <vt:lpstr>PREVENTION ACTIONS</vt:lpstr>
      <vt:lpstr>ASSISTANCE Model for Comprehensive Assistance to Surviving Victims of Trafficking </vt:lpstr>
      <vt:lpstr>JUSTICE ADMINISTRATION</vt:lpstr>
      <vt:lpstr>INFORMATION, ANALYSIS, AND INVESTIGATION</vt:lpstr>
      <vt:lpstr>Members of CNCTIMTP:</vt:lpstr>
      <vt:lpstr>THE FOLLOWING TOOLS ARE AVAILABLE:</vt:lpstr>
      <vt:lpstr>Immediate Response Team (ERI):</vt:lpstr>
      <vt:lpstr>Immediate Response Team </vt:lpstr>
      <vt:lpstr>HUMAN RIGHTS: PRINCIPLES</vt:lpstr>
      <vt:lpstr>RELEVANT UNITS</vt:lpstr>
      <vt:lpstr>Presentación de PowerPoint</vt:lpstr>
    </vt:vector>
  </TitlesOfParts>
  <Company>DGME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Capacitación  Trata de Personas</dc:title>
  <dc:creator>Migracion</dc:creator>
  <cp:lastModifiedBy>Christiane Lehnhoff</cp:lastModifiedBy>
  <cp:revision>282</cp:revision>
  <dcterms:created xsi:type="dcterms:W3CDTF">2012-10-15T15:14:29Z</dcterms:created>
  <dcterms:modified xsi:type="dcterms:W3CDTF">2012-12-05T16:49:52Z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TC020722219991</vt:lpwstr>
  </property>
</Properties>
</file>