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9"/>
  </p:notesMasterIdLst>
  <p:sldIdLst>
    <p:sldId id="269" r:id="rId2"/>
    <p:sldId id="272" r:id="rId3"/>
    <p:sldId id="273" r:id="rId4"/>
    <p:sldId id="261" r:id="rId5"/>
    <p:sldId id="262" r:id="rId6"/>
    <p:sldId id="263" r:id="rId7"/>
    <p:sldId id="258" r:id="rId8"/>
    <p:sldId id="260" r:id="rId9"/>
    <p:sldId id="271" r:id="rId10"/>
    <p:sldId id="264" r:id="rId11"/>
    <p:sldId id="265" r:id="rId12"/>
    <p:sldId id="266" r:id="rId13"/>
    <p:sldId id="267" r:id="rId14"/>
    <p:sldId id="268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By Gender, </a:t>
            </a:r>
            <a:r>
              <a:rPr lang="en-US" dirty="0"/>
              <a:t>II </a:t>
            </a:r>
            <a:r>
              <a:rPr lang="en-US" dirty="0" smtClean="0"/>
              <a:t>Semester </a:t>
            </a:r>
            <a:r>
              <a:rPr lang="en-US" dirty="0"/>
              <a:t>2013</a:t>
            </a:r>
          </a:p>
          <a:p>
            <a:pPr>
              <a:defRPr/>
            </a:pPr>
            <a:r>
              <a:rPr lang="en-US" dirty="0" smtClean="0"/>
              <a:t>Source: Technical Secretariat</a:t>
            </a:r>
            <a:endParaRPr lang="en-US" dirty="0"/>
          </a:p>
        </c:rich>
      </c:tx>
      <c:layout>
        <c:manualLayout>
          <c:xMode val="edge"/>
          <c:yMode val="edge"/>
          <c:x val="0.35273148148148098"/>
          <c:y val="2.74536719286205E-3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Men</c:v>
                </c:pt>
                <c:pt idx="1">
                  <c:v>Women</c:v>
                </c:pt>
                <c:pt idx="2">
                  <c:v>Children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16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gradFill rotWithShape="1">
      <a:gsLst>
        <a:gs pos="0">
          <a:schemeClr val="dk1">
            <a:tint val="50000"/>
            <a:satMod val="300000"/>
          </a:schemeClr>
        </a:gs>
        <a:gs pos="35000">
          <a:schemeClr val="dk1">
            <a:tint val="37000"/>
            <a:satMod val="300000"/>
          </a:schemeClr>
        </a:gs>
        <a:gs pos="100000">
          <a:schemeClr val="dk1">
            <a:tint val="15000"/>
            <a:satMod val="350000"/>
          </a:schemeClr>
        </a:gs>
      </a:gsLst>
      <a:lin ang="16200000" scaled="1"/>
    </a:gradFill>
    <a:ln w="6350" cap="rnd" cmpd="sng" algn="ctr">
      <a:solidFill>
        <a:schemeClr val="dk1">
          <a:shade val="95000"/>
          <a:satMod val="105000"/>
        </a:schemeClr>
      </a:solidFill>
      <a:prstDash val="solid"/>
    </a:ln>
    <a:effectLst>
      <a:outerShdw blurRad="45000" dist="25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By</a:t>
            </a:r>
            <a:r>
              <a:rPr lang="en-US" baseline="0" dirty="0" smtClean="0"/>
              <a:t> Purpose, </a:t>
            </a:r>
            <a:r>
              <a:rPr lang="en-US" dirty="0" smtClean="0"/>
              <a:t>II Semester 2013</a:t>
            </a:r>
            <a:endParaRPr lang="en-US" dirty="0"/>
          </a:p>
          <a:p>
            <a:pPr>
              <a:defRPr/>
            </a:pPr>
            <a:r>
              <a:rPr lang="en-US" dirty="0" smtClean="0"/>
              <a:t>Source: Technical Secretariat</a:t>
            </a:r>
            <a:endParaRPr lang="en-US" dirty="0"/>
          </a:p>
        </c:rich>
      </c:tx>
      <c:layout>
        <c:manualLayout>
          <c:xMode val="edge"/>
          <c:yMode val="edge"/>
          <c:x val="0.34349154272382598"/>
          <c:y val="2.74536719286205E-3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Organ extraction</c:v>
                </c:pt>
                <c:pt idx="1">
                  <c:v>Sexual expl.</c:v>
                </c:pt>
                <c:pt idx="2">
                  <c:v>Labour expl.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gradFill rotWithShape="1">
      <a:gsLst>
        <a:gs pos="0">
          <a:sysClr val="windowText" lastClr="000000">
            <a:tint val="50000"/>
            <a:satMod val="300000"/>
          </a:sysClr>
        </a:gs>
        <a:gs pos="35000">
          <a:sysClr val="windowText" lastClr="000000">
            <a:tint val="37000"/>
            <a:satMod val="300000"/>
          </a:sysClr>
        </a:gs>
        <a:gs pos="100000">
          <a:sysClr val="windowText" lastClr="000000">
            <a:tint val="15000"/>
            <a:satMod val="350000"/>
          </a:sysClr>
        </a:gs>
      </a:gsLst>
      <a:lin ang="16200000" scaled="1"/>
    </a:gradFill>
    <a:ln w="6350" cap="rnd" cmpd="sng" algn="ctr">
      <a:solidFill>
        <a:sysClr val="windowText" lastClr="000000">
          <a:shade val="95000"/>
          <a:satMod val="105000"/>
        </a:sysClr>
      </a:solidFill>
      <a:prstDash val="solid"/>
    </a:ln>
    <a:effectLst>
      <a:outerShdw blurRad="45000" dist="25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s-C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By</a:t>
            </a:r>
            <a:r>
              <a:rPr lang="en-US" baseline="0" dirty="0" smtClean="0"/>
              <a:t> Nationality, </a:t>
            </a:r>
            <a:r>
              <a:rPr lang="en-US" dirty="0" smtClean="0"/>
              <a:t>II Semester </a:t>
            </a:r>
            <a:r>
              <a:rPr lang="en-US" dirty="0"/>
              <a:t>2013</a:t>
            </a:r>
          </a:p>
          <a:p>
            <a:pPr>
              <a:defRPr/>
            </a:pPr>
            <a:r>
              <a:rPr lang="en-US" dirty="0" smtClean="0"/>
              <a:t>Source: Technical Secretariat</a:t>
            </a:r>
            <a:endParaRPr lang="en-US" dirty="0"/>
          </a:p>
        </c:rich>
      </c:tx>
      <c:layout>
        <c:manualLayout>
          <c:xMode val="edge"/>
          <c:yMode val="edge"/>
          <c:x val="0.32782407407407499"/>
          <c:y val="2.74536719286205E-3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Costa Ricans</c:v>
                </c:pt>
                <c:pt idx="1">
                  <c:v>Dominicans</c:v>
                </c:pt>
                <c:pt idx="2">
                  <c:v>Nicaraguans</c:v>
                </c:pt>
                <c:pt idx="3">
                  <c:v>Colombians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gradFill rotWithShape="1">
      <a:gsLst>
        <a:gs pos="0">
          <a:sysClr val="windowText" lastClr="000000">
            <a:tint val="50000"/>
            <a:satMod val="300000"/>
          </a:sysClr>
        </a:gs>
        <a:gs pos="35000">
          <a:sysClr val="windowText" lastClr="000000">
            <a:tint val="37000"/>
            <a:satMod val="300000"/>
          </a:sysClr>
        </a:gs>
        <a:gs pos="100000">
          <a:sysClr val="windowText" lastClr="000000">
            <a:tint val="15000"/>
            <a:satMod val="350000"/>
          </a:sysClr>
        </a:gs>
      </a:gsLst>
      <a:lin ang="16200000" scaled="1"/>
    </a:gradFill>
    <a:ln w="6350" cap="rnd" cmpd="sng" algn="ctr">
      <a:solidFill>
        <a:sysClr val="windowText" lastClr="000000">
          <a:shade val="95000"/>
          <a:satMod val="105000"/>
        </a:sysClr>
      </a:solidFill>
      <a:prstDash val="solid"/>
    </a:ln>
    <a:effectLst>
      <a:outerShdw blurRad="45000" dist="25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s-C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Nacionalidad</a:t>
            </a:r>
          </a:p>
        </c:rich>
      </c:tx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 dirty="0"/>
      </a:pPr>
      <a:endParaRPr lang="es-CR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Nacionalidad</a:t>
            </a:r>
          </a:p>
        </c:rich>
      </c:tx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ysClr val="window" lastClr="FFFFFF"/>
    </a:solidFill>
    <a:ln w="48000" cap="flat" cmpd="thickThin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chemeClr val="bg1"/>
          </a:solidFill>
          <a:latin typeface="+mn-lt"/>
          <a:ea typeface="+mn-ea"/>
          <a:cs typeface="+mn-cs"/>
        </a:defRPr>
      </a:pPr>
      <a:endParaRPr lang="es-CR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82B82D-269D-4BE5-BC66-7941181DF303}" type="doc">
      <dgm:prSet loTypeId="urn:microsoft.com/office/officeart/2005/8/layout/bProcess4" loCatId="process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9C1AD7C0-1B93-4BA7-8680-8DE08BDAC4FC}">
      <dgm:prSet phldrT="[Texto]"/>
      <dgm:spPr/>
      <dgm:t>
        <a:bodyPr/>
        <a:lstStyle/>
        <a:p>
          <a:r>
            <a:rPr lang="en-GB" b="1" noProof="0" dirty="0" smtClean="0"/>
            <a:t>Identification and certification</a:t>
          </a:r>
          <a:endParaRPr lang="en-GB" b="1" noProof="0" dirty="0"/>
        </a:p>
      </dgm:t>
    </dgm:pt>
    <dgm:pt modelId="{4534E364-8C46-46B8-9FF4-BC461844F15F}" type="par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F130278C-8B0E-4CFD-AE98-1EA8FB5B43F1}" type="sib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57467943-100B-44E8-862C-D57F2E12F18D}">
      <dgm:prSet phldrT="[Texto]"/>
      <dgm:spPr/>
      <dgm:t>
        <a:bodyPr/>
        <a:lstStyle/>
        <a:p>
          <a:r>
            <a:rPr lang="en-GB" b="1" noProof="0" dirty="0" smtClean="0"/>
            <a:t>Risk assessment and management</a:t>
          </a:r>
          <a:endParaRPr lang="en-GB" b="1" noProof="0" dirty="0"/>
        </a:p>
      </dgm:t>
    </dgm:pt>
    <dgm:pt modelId="{8D7CC98D-6716-457E-8C18-86D0CE408B31}" type="par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B3CFBCB2-33F3-45FC-B69A-3DD12BD4E482}" type="sib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78CC36FA-A6A5-48F3-8D9A-B158AE78D8BC}">
      <dgm:prSet phldrT="[Texto]"/>
      <dgm:spPr/>
      <dgm:t>
        <a:bodyPr/>
        <a:lstStyle/>
        <a:p>
          <a:r>
            <a:rPr lang="en-GB" b="1" noProof="0" dirty="0" smtClean="0"/>
            <a:t>Protection and security</a:t>
          </a:r>
          <a:endParaRPr lang="en-GB" b="1" noProof="0" dirty="0"/>
        </a:p>
      </dgm:t>
    </dgm:pt>
    <dgm:pt modelId="{9FE9909E-3D83-472E-9F71-B14F4D6D07A8}" type="par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7F024F9-A542-4694-82DA-5BEA4E884D36}" type="sib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2CACF5CB-CF72-4A0B-BFAB-8483B35D0D0A}">
      <dgm:prSet phldrT="[Texto]"/>
      <dgm:spPr/>
      <dgm:t>
        <a:bodyPr/>
        <a:lstStyle/>
        <a:p>
          <a:r>
            <a:rPr lang="en-GB" b="1" noProof="0" dirty="0" smtClean="0"/>
            <a:t>Migration protection</a:t>
          </a:r>
          <a:endParaRPr lang="en-GB" b="1" noProof="0" dirty="0"/>
        </a:p>
      </dgm:t>
    </dgm:pt>
    <dgm:pt modelId="{E2118E1C-B2C1-4583-A5A8-82F72283C25A}" type="par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C7F755A7-DEB6-4AFA-B182-3D3515A835EC}" type="sib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77DFD4C-B60D-43C4-9A4F-3F12655873DE}">
      <dgm:prSet phldrT="[Texto]"/>
      <dgm:spPr/>
      <dgm:t>
        <a:bodyPr/>
        <a:lstStyle/>
        <a:p>
          <a:r>
            <a:rPr lang="en-GB" b="1" noProof="0" dirty="0" smtClean="0"/>
            <a:t>Safe shelter</a:t>
          </a:r>
          <a:endParaRPr lang="en-GB" b="1" noProof="0" dirty="0"/>
        </a:p>
      </dgm:t>
    </dgm:pt>
    <dgm:pt modelId="{2A71D2ED-6F74-4401-B23E-0D197125C493}" type="parTrans" cxnId="{36F8358C-75C0-45C2-BA56-F38A45BEC98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17A43887-74B7-4675-967B-EB29F45AD51D}" type="sibTrans" cxnId="{36F8358C-75C0-45C2-BA56-F38A45BEC98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12748A3D-7A08-4259-B591-EC905BC989EA}">
      <dgm:prSet phldrT="[Texto]"/>
      <dgm:spPr/>
      <dgm:t>
        <a:bodyPr/>
        <a:lstStyle/>
        <a:p>
          <a:r>
            <a:rPr lang="en-GB" b="1" noProof="0" dirty="0" smtClean="0"/>
            <a:t>Material assistance</a:t>
          </a:r>
          <a:endParaRPr lang="en-GB" b="1" noProof="0" dirty="0"/>
        </a:p>
      </dgm:t>
    </dgm:pt>
    <dgm:pt modelId="{2801D0EF-8542-4C26-8E92-0E47A70C0BB7}" type="parTrans" cxnId="{AC6E3DCF-11CD-4730-AB22-FAF03D05FF9E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D10CF706-BB59-4115-A84B-7751E799DF10}" type="sibTrans" cxnId="{AC6E3DCF-11CD-4730-AB22-FAF03D05FF9E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E2497D4F-340B-44E3-A0B6-B639A3D6F030}">
      <dgm:prSet phldrT="[Texto]"/>
      <dgm:spPr/>
      <dgm:t>
        <a:bodyPr/>
        <a:lstStyle/>
        <a:p>
          <a:r>
            <a:rPr lang="en-GB" b="1" noProof="0" dirty="0" smtClean="0"/>
            <a:t>Assistance for health care</a:t>
          </a:r>
          <a:endParaRPr lang="en-GB" b="1" noProof="0" dirty="0"/>
        </a:p>
      </dgm:t>
    </dgm:pt>
    <dgm:pt modelId="{0B3A4FA7-B1BF-44E5-A2FB-726AED040592}" type="parTrans" cxnId="{59F0DC4E-408A-43E2-91D1-32EB223053F4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DEB7B2A0-AB02-43E3-85F6-4A10EEC5DC5B}" type="sibTrans" cxnId="{59F0DC4E-408A-43E2-91D1-32EB223053F4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B37A601F-A04D-49BD-9852-0AF1388092FD}">
      <dgm:prSet phldrT="[Texto]"/>
      <dgm:spPr/>
      <dgm:t>
        <a:bodyPr/>
        <a:lstStyle/>
        <a:p>
          <a:r>
            <a:rPr lang="en-GB" b="1" noProof="0" dirty="0" smtClean="0"/>
            <a:t>Legal accompaniment</a:t>
          </a:r>
          <a:endParaRPr lang="en-GB" b="1" noProof="0" dirty="0"/>
        </a:p>
      </dgm:t>
    </dgm:pt>
    <dgm:pt modelId="{E28AE7DD-2E73-43CC-8697-B423432BBF4A}" type="parTrans" cxnId="{1A122158-B516-4F3F-9AB0-65F97229B86F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A9D02F69-AFCA-4D04-9C96-B67A31285C86}" type="sibTrans" cxnId="{1A122158-B516-4F3F-9AB0-65F97229B86F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6F116E84-3BA3-40EF-AA1E-D8DF0D190B16}">
      <dgm:prSet phldrT="[Texto]"/>
      <dgm:spPr/>
      <dgm:t>
        <a:bodyPr/>
        <a:lstStyle/>
        <a:p>
          <a:r>
            <a:rPr lang="en-GB" b="1" noProof="0" dirty="0" smtClean="0"/>
            <a:t>Migration regularization</a:t>
          </a:r>
          <a:endParaRPr lang="en-GB" b="1" noProof="0" dirty="0"/>
        </a:p>
      </dgm:t>
    </dgm:pt>
    <dgm:pt modelId="{F89608A0-52EF-4030-B616-EAC572F155C9}" type="parTrans" cxnId="{43BB5A0E-9EDE-456A-88D9-B6B63A9C7A7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77845F28-64E1-41C0-9219-DF68DB9674A0}" type="sibTrans" cxnId="{43BB5A0E-9EDE-456A-88D9-B6B63A9C7A7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44336FB7-20BC-48EE-8205-7FB27045D1A7}" type="pres">
      <dgm:prSet presAssocID="{5E82B82D-269D-4BE5-BC66-7941181DF30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39ECBB28-34ED-40BB-9B7A-35FFDE9F9081}" type="pres">
      <dgm:prSet presAssocID="{9C1AD7C0-1B93-4BA7-8680-8DE08BDAC4FC}" presName="compNode" presStyleCnt="0"/>
      <dgm:spPr/>
      <dgm:t>
        <a:bodyPr/>
        <a:lstStyle/>
        <a:p>
          <a:endParaRPr lang="es-ES"/>
        </a:p>
      </dgm:t>
    </dgm:pt>
    <dgm:pt modelId="{4E6FE6CF-0F2B-4B4B-BA01-4366F2F746D2}" type="pres">
      <dgm:prSet presAssocID="{9C1AD7C0-1B93-4BA7-8680-8DE08BDAC4FC}" presName="dummyConnPt" presStyleCnt="0"/>
      <dgm:spPr/>
      <dgm:t>
        <a:bodyPr/>
        <a:lstStyle/>
        <a:p>
          <a:endParaRPr lang="es-ES"/>
        </a:p>
      </dgm:t>
    </dgm:pt>
    <dgm:pt modelId="{AC6C16CB-97D1-4499-B1AB-03034615DC8E}" type="pres">
      <dgm:prSet presAssocID="{9C1AD7C0-1B93-4BA7-8680-8DE08BDAC4F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73A166-F082-423C-803F-FADC937575A4}" type="pres">
      <dgm:prSet presAssocID="{F130278C-8B0E-4CFD-AE98-1EA8FB5B43F1}" presName="sibTrans" presStyleLbl="bgSibTrans2D1" presStyleIdx="0" presStyleCnt="8"/>
      <dgm:spPr/>
      <dgm:t>
        <a:bodyPr/>
        <a:lstStyle/>
        <a:p>
          <a:endParaRPr lang="es-ES"/>
        </a:p>
      </dgm:t>
    </dgm:pt>
    <dgm:pt modelId="{427EF9EE-E888-4309-9940-40F219890D5F}" type="pres">
      <dgm:prSet presAssocID="{57467943-100B-44E8-862C-D57F2E12F18D}" presName="compNode" presStyleCnt="0"/>
      <dgm:spPr/>
      <dgm:t>
        <a:bodyPr/>
        <a:lstStyle/>
        <a:p>
          <a:endParaRPr lang="es-ES"/>
        </a:p>
      </dgm:t>
    </dgm:pt>
    <dgm:pt modelId="{EE636730-1B5F-4FD4-86CD-C97A0004D05B}" type="pres">
      <dgm:prSet presAssocID="{57467943-100B-44E8-862C-D57F2E12F18D}" presName="dummyConnPt" presStyleCnt="0"/>
      <dgm:spPr/>
      <dgm:t>
        <a:bodyPr/>
        <a:lstStyle/>
        <a:p>
          <a:endParaRPr lang="es-ES"/>
        </a:p>
      </dgm:t>
    </dgm:pt>
    <dgm:pt modelId="{CA8E625A-2A75-41F1-A6C8-88D814A7C110}" type="pres">
      <dgm:prSet presAssocID="{57467943-100B-44E8-862C-D57F2E12F18D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5E9C7C-59B3-4B5A-ADC1-A65F6AE94A5C}" type="pres">
      <dgm:prSet presAssocID="{B3CFBCB2-33F3-45FC-B69A-3DD12BD4E482}" presName="sibTrans" presStyleLbl="bgSibTrans2D1" presStyleIdx="1" presStyleCnt="8"/>
      <dgm:spPr/>
      <dgm:t>
        <a:bodyPr/>
        <a:lstStyle/>
        <a:p>
          <a:endParaRPr lang="es-ES"/>
        </a:p>
      </dgm:t>
    </dgm:pt>
    <dgm:pt modelId="{B1FEFD96-F6AD-40C5-BC94-140B2A08086C}" type="pres">
      <dgm:prSet presAssocID="{78CC36FA-A6A5-48F3-8D9A-B158AE78D8BC}" presName="compNode" presStyleCnt="0"/>
      <dgm:spPr/>
      <dgm:t>
        <a:bodyPr/>
        <a:lstStyle/>
        <a:p>
          <a:endParaRPr lang="es-ES"/>
        </a:p>
      </dgm:t>
    </dgm:pt>
    <dgm:pt modelId="{2A245118-2E96-41A8-8DD9-EE0871F8419D}" type="pres">
      <dgm:prSet presAssocID="{78CC36FA-A6A5-48F3-8D9A-B158AE78D8BC}" presName="dummyConnPt" presStyleCnt="0"/>
      <dgm:spPr/>
      <dgm:t>
        <a:bodyPr/>
        <a:lstStyle/>
        <a:p>
          <a:endParaRPr lang="es-ES"/>
        </a:p>
      </dgm:t>
    </dgm:pt>
    <dgm:pt modelId="{61BD3577-F91F-4A46-B32E-7AFF4E655FF2}" type="pres">
      <dgm:prSet presAssocID="{78CC36FA-A6A5-48F3-8D9A-B158AE78D8B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F97E7F-FB8F-4072-9CB5-5B087C55C3C8}" type="pres">
      <dgm:prSet presAssocID="{97F024F9-A542-4694-82DA-5BEA4E884D36}" presName="sibTrans" presStyleLbl="bgSibTrans2D1" presStyleIdx="2" presStyleCnt="8"/>
      <dgm:spPr/>
      <dgm:t>
        <a:bodyPr/>
        <a:lstStyle/>
        <a:p>
          <a:endParaRPr lang="es-ES"/>
        </a:p>
      </dgm:t>
    </dgm:pt>
    <dgm:pt modelId="{33D8A30C-1BFE-4CB3-86D2-EC898684CF16}" type="pres">
      <dgm:prSet presAssocID="{2CACF5CB-CF72-4A0B-BFAB-8483B35D0D0A}" presName="compNode" presStyleCnt="0"/>
      <dgm:spPr/>
      <dgm:t>
        <a:bodyPr/>
        <a:lstStyle/>
        <a:p>
          <a:endParaRPr lang="es-ES"/>
        </a:p>
      </dgm:t>
    </dgm:pt>
    <dgm:pt modelId="{338A1748-B36F-486D-B934-0EA479A84E41}" type="pres">
      <dgm:prSet presAssocID="{2CACF5CB-CF72-4A0B-BFAB-8483B35D0D0A}" presName="dummyConnPt" presStyleCnt="0"/>
      <dgm:spPr/>
      <dgm:t>
        <a:bodyPr/>
        <a:lstStyle/>
        <a:p>
          <a:endParaRPr lang="es-ES"/>
        </a:p>
      </dgm:t>
    </dgm:pt>
    <dgm:pt modelId="{859A3DB7-D3B6-4324-86F1-0B3EFBFF7DFE}" type="pres">
      <dgm:prSet presAssocID="{2CACF5CB-CF72-4A0B-BFAB-8483B35D0D0A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C122F4-9E2E-4654-BD5F-4642EB116C10}" type="pres">
      <dgm:prSet presAssocID="{C7F755A7-DEB6-4AFA-B182-3D3515A835EC}" presName="sibTrans" presStyleLbl="bgSibTrans2D1" presStyleIdx="3" presStyleCnt="8"/>
      <dgm:spPr/>
      <dgm:t>
        <a:bodyPr/>
        <a:lstStyle/>
        <a:p>
          <a:endParaRPr lang="es-ES"/>
        </a:p>
      </dgm:t>
    </dgm:pt>
    <dgm:pt modelId="{3C790C1E-74B0-4736-BE99-B3740B5D2BE6}" type="pres">
      <dgm:prSet presAssocID="{977DFD4C-B60D-43C4-9A4F-3F12655873DE}" presName="compNode" presStyleCnt="0"/>
      <dgm:spPr/>
      <dgm:t>
        <a:bodyPr/>
        <a:lstStyle/>
        <a:p>
          <a:endParaRPr lang="es-ES"/>
        </a:p>
      </dgm:t>
    </dgm:pt>
    <dgm:pt modelId="{CBEE553C-214F-45BE-ABC4-3E9CC1068817}" type="pres">
      <dgm:prSet presAssocID="{977DFD4C-B60D-43C4-9A4F-3F12655873DE}" presName="dummyConnPt" presStyleCnt="0"/>
      <dgm:spPr/>
      <dgm:t>
        <a:bodyPr/>
        <a:lstStyle/>
        <a:p>
          <a:endParaRPr lang="es-ES"/>
        </a:p>
      </dgm:t>
    </dgm:pt>
    <dgm:pt modelId="{6B468E20-BDDC-4348-BB09-9BA42C73E792}" type="pres">
      <dgm:prSet presAssocID="{977DFD4C-B60D-43C4-9A4F-3F12655873D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760FAA-35FA-420D-A739-0BDFEF47775C}" type="pres">
      <dgm:prSet presAssocID="{17A43887-74B7-4675-967B-EB29F45AD51D}" presName="sibTrans" presStyleLbl="bgSibTrans2D1" presStyleIdx="4" presStyleCnt="8"/>
      <dgm:spPr/>
      <dgm:t>
        <a:bodyPr/>
        <a:lstStyle/>
        <a:p>
          <a:endParaRPr lang="es-ES"/>
        </a:p>
      </dgm:t>
    </dgm:pt>
    <dgm:pt modelId="{6B5AADD4-4337-4443-838E-E42F76A4E9F5}" type="pres">
      <dgm:prSet presAssocID="{12748A3D-7A08-4259-B591-EC905BC989EA}" presName="compNode" presStyleCnt="0"/>
      <dgm:spPr/>
      <dgm:t>
        <a:bodyPr/>
        <a:lstStyle/>
        <a:p>
          <a:endParaRPr lang="es-ES"/>
        </a:p>
      </dgm:t>
    </dgm:pt>
    <dgm:pt modelId="{369C8578-EAF0-4C17-90C5-DD10A26C4128}" type="pres">
      <dgm:prSet presAssocID="{12748A3D-7A08-4259-B591-EC905BC989EA}" presName="dummyConnPt" presStyleCnt="0"/>
      <dgm:spPr/>
      <dgm:t>
        <a:bodyPr/>
        <a:lstStyle/>
        <a:p>
          <a:endParaRPr lang="es-ES"/>
        </a:p>
      </dgm:t>
    </dgm:pt>
    <dgm:pt modelId="{5D4EA183-A58C-4241-B80A-3480FCB3A32E}" type="pres">
      <dgm:prSet presAssocID="{12748A3D-7A08-4259-B591-EC905BC989E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411422-06F8-4FE8-9353-B127D09063BC}" type="pres">
      <dgm:prSet presAssocID="{D10CF706-BB59-4115-A84B-7751E799DF10}" presName="sibTrans" presStyleLbl="bgSibTrans2D1" presStyleIdx="5" presStyleCnt="8"/>
      <dgm:spPr/>
      <dgm:t>
        <a:bodyPr/>
        <a:lstStyle/>
        <a:p>
          <a:endParaRPr lang="es-ES"/>
        </a:p>
      </dgm:t>
    </dgm:pt>
    <dgm:pt modelId="{88C781C1-3873-4AD1-A022-EC15E0DF079B}" type="pres">
      <dgm:prSet presAssocID="{E2497D4F-340B-44E3-A0B6-B639A3D6F030}" presName="compNode" presStyleCnt="0"/>
      <dgm:spPr/>
      <dgm:t>
        <a:bodyPr/>
        <a:lstStyle/>
        <a:p>
          <a:endParaRPr lang="es-ES"/>
        </a:p>
      </dgm:t>
    </dgm:pt>
    <dgm:pt modelId="{D6663388-5138-4367-812A-FD82118E6D39}" type="pres">
      <dgm:prSet presAssocID="{E2497D4F-340B-44E3-A0B6-B639A3D6F030}" presName="dummyConnPt" presStyleCnt="0"/>
      <dgm:spPr/>
      <dgm:t>
        <a:bodyPr/>
        <a:lstStyle/>
        <a:p>
          <a:endParaRPr lang="es-ES"/>
        </a:p>
      </dgm:t>
    </dgm:pt>
    <dgm:pt modelId="{2C692D5B-FF1C-491A-AB34-1A1AED9F43D8}" type="pres">
      <dgm:prSet presAssocID="{E2497D4F-340B-44E3-A0B6-B639A3D6F03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934829-6014-4716-A523-1FA891AC4C22}" type="pres">
      <dgm:prSet presAssocID="{DEB7B2A0-AB02-43E3-85F6-4A10EEC5DC5B}" presName="sibTrans" presStyleLbl="bgSibTrans2D1" presStyleIdx="6" presStyleCnt="8"/>
      <dgm:spPr/>
      <dgm:t>
        <a:bodyPr/>
        <a:lstStyle/>
        <a:p>
          <a:endParaRPr lang="es-ES"/>
        </a:p>
      </dgm:t>
    </dgm:pt>
    <dgm:pt modelId="{F38D7A9C-7E04-4179-B7A1-B9B9D0DD90FC}" type="pres">
      <dgm:prSet presAssocID="{B37A601F-A04D-49BD-9852-0AF1388092FD}" presName="compNode" presStyleCnt="0"/>
      <dgm:spPr/>
      <dgm:t>
        <a:bodyPr/>
        <a:lstStyle/>
        <a:p>
          <a:endParaRPr lang="es-ES"/>
        </a:p>
      </dgm:t>
    </dgm:pt>
    <dgm:pt modelId="{FC17002C-0796-4912-A3E0-C439EC262120}" type="pres">
      <dgm:prSet presAssocID="{B37A601F-A04D-49BD-9852-0AF1388092FD}" presName="dummyConnPt" presStyleCnt="0"/>
      <dgm:spPr/>
      <dgm:t>
        <a:bodyPr/>
        <a:lstStyle/>
        <a:p>
          <a:endParaRPr lang="es-ES"/>
        </a:p>
      </dgm:t>
    </dgm:pt>
    <dgm:pt modelId="{DFD20335-F2B7-493A-9963-73D7673B0E86}" type="pres">
      <dgm:prSet presAssocID="{B37A601F-A04D-49BD-9852-0AF1388092F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58930A-8279-4CE5-9031-3FAA4299A0B0}" type="pres">
      <dgm:prSet presAssocID="{A9D02F69-AFCA-4D04-9C96-B67A31285C86}" presName="sibTrans" presStyleLbl="bgSibTrans2D1" presStyleIdx="7" presStyleCnt="8"/>
      <dgm:spPr/>
      <dgm:t>
        <a:bodyPr/>
        <a:lstStyle/>
        <a:p>
          <a:endParaRPr lang="es-ES"/>
        </a:p>
      </dgm:t>
    </dgm:pt>
    <dgm:pt modelId="{B52B9448-0092-4716-86DA-A4CBF3A2D142}" type="pres">
      <dgm:prSet presAssocID="{6F116E84-3BA3-40EF-AA1E-D8DF0D190B16}" presName="compNode" presStyleCnt="0"/>
      <dgm:spPr/>
      <dgm:t>
        <a:bodyPr/>
        <a:lstStyle/>
        <a:p>
          <a:endParaRPr lang="es-ES"/>
        </a:p>
      </dgm:t>
    </dgm:pt>
    <dgm:pt modelId="{75DB5745-C7FF-4D92-9D2B-516A456F6C04}" type="pres">
      <dgm:prSet presAssocID="{6F116E84-3BA3-40EF-AA1E-D8DF0D190B16}" presName="dummyConnPt" presStyleCnt="0"/>
      <dgm:spPr/>
      <dgm:t>
        <a:bodyPr/>
        <a:lstStyle/>
        <a:p>
          <a:endParaRPr lang="es-ES"/>
        </a:p>
      </dgm:t>
    </dgm:pt>
    <dgm:pt modelId="{B22D1D69-6BEE-45B1-B487-4C3F598EDA70}" type="pres">
      <dgm:prSet presAssocID="{6F116E84-3BA3-40EF-AA1E-D8DF0D190B1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C6E3DCF-11CD-4730-AB22-FAF03D05FF9E}" srcId="{5E82B82D-269D-4BE5-BC66-7941181DF303}" destId="{12748A3D-7A08-4259-B591-EC905BC989EA}" srcOrd="5" destOrd="0" parTransId="{2801D0EF-8542-4C26-8E92-0E47A70C0BB7}" sibTransId="{D10CF706-BB59-4115-A84B-7751E799DF10}"/>
    <dgm:cxn modelId="{C4D3882C-A473-4FE4-8952-453FC0BC5499}" type="presOf" srcId="{F130278C-8B0E-4CFD-AE98-1EA8FB5B43F1}" destId="{0373A166-F082-423C-803F-FADC937575A4}" srcOrd="0" destOrd="0" presId="urn:microsoft.com/office/officeart/2005/8/layout/bProcess4"/>
    <dgm:cxn modelId="{419013AB-DDEC-49D8-87A9-DD9D162F9241}" type="presOf" srcId="{2CACF5CB-CF72-4A0B-BFAB-8483B35D0D0A}" destId="{859A3DB7-D3B6-4324-86F1-0B3EFBFF7DFE}" srcOrd="0" destOrd="0" presId="urn:microsoft.com/office/officeart/2005/8/layout/bProcess4"/>
    <dgm:cxn modelId="{59F0DC4E-408A-43E2-91D1-32EB223053F4}" srcId="{5E82B82D-269D-4BE5-BC66-7941181DF303}" destId="{E2497D4F-340B-44E3-A0B6-B639A3D6F030}" srcOrd="6" destOrd="0" parTransId="{0B3A4FA7-B1BF-44E5-A2FB-726AED040592}" sibTransId="{DEB7B2A0-AB02-43E3-85F6-4A10EEC5DC5B}"/>
    <dgm:cxn modelId="{E0F3FCA6-22F4-4D74-9363-FEF1CB9A3175}" type="presOf" srcId="{17A43887-74B7-4675-967B-EB29F45AD51D}" destId="{63760FAA-35FA-420D-A739-0BDFEF47775C}" srcOrd="0" destOrd="0" presId="urn:microsoft.com/office/officeart/2005/8/layout/bProcess4"/>
    <dgm:cxn modelId="{1A122158-B516-4F3F-9AB0-65F97229B86F}" srcId="{5E82B82D-269D-4BE5-BC66-7941181DF303}" destId="{B37A601F-A04D-49BD-9852-0AF1388092FD}" srcOrd="7" destOrd="0" parTransId="{E28AE7DD-2E73-43CC-8697-B423432BBF4A}" sibTransId="{A9D02F69-AFCA-4D04-9C96-B67A31285C86}"/>
    <dgm:cxn modelId="{7CA895B8-0E36-47B4-9577-F99D253DBAA8}" type="presOf" srcId="{DEB7B2A0-AB02-43E3-85F6-4A10EEC5DC5B}" destId="{0F934829-6014-4716-A523-1FA891AC4C22}" srcOrd="0" destOrd="0" presId="urn:microsoft.com/office/officeart/2005/8/layout/bProcess4"/>
    <dgm:cxn modelId="{99ABCB06-2678-4C8B-ADBC-346AD5476EFF}" type="presOf" srcId="{C7F755A7-DEB6-4AFA-B182-3D3515A835EC}" destId="{F3C122F4-9E2E-4654-BD5F-4642EB116C10}" srcOrd="0" destOrd="0" presId="urn:microsoft.com/office/officeart/2005/8/layout/bProcess4"/>
    <dgm:cxn modelId="{094A4A45-95D2-444E-9A8A-4353E5EB5A95}" type="presOf" srcId="{78CC36FA-A6A5-48F3-8D9A-B158AE78D8BC}" destId="{61BD3577-F91F-4A46-B32E-7AFF4E655FF2}" srcOrd="0" destOrd="0" presId="urn:microsoft.com/office/officeart/2005/8/layout/bProcess4"/>
    <dgm:cxn modelId="{43BB5A0E-9EDE-456A-88D9-B6B63A9C7A7C}" srcId="{5E82B82D-269D-4BE5-BC66-7941181DF303}" destId="{6F116E84-3BA3-40EF-AA1E-D8DF0D190B16}" srcOrd="8" destOrd="0" parTransId="{F89608A0-52EF-4030-B616-EAC572F155C9}" sibTransId="{77845F28-64E1-41C0-9219-DF68DB9674A0}"/>
    <dgm:cxn modelId="{B80844FB-15C1-4ACD-802E-2F1AED722C32}" type="presOf" srcId="{B3CFBCB2-33F3-45FC-B69A-3DD12BD4E482}" destId="{FB5E9C7C-59B3-4B5A-ADC1-A65F6AE94A5C}" srcOrd="0" destOrd="0" presId="urn:microsoft.com/office/officeart/2005/8/layout/bProcess4"/>
    <dgm:cxn modelId="{A97A57F9-D2A7-4CEB-9703-1CDA62F6BDFB}" type="presOf" srcId="{977DFD4C-B60D-43C4-9A4F-3F12655873DE}" destId="{6B468E20-BDDC-4348-BB09-9BA42C73E792}" srcOrd="0" destOrd="0" presId="urn:microsoft.com/office/officeart/2005/8/layout/bProcess4"/>
    <dgm:cxn modelId="{7ABAD160-6A48-4B1C-9703-96C263442800}" type="presOf" srcId="{E2497D4F-340B-44E3-A0B6-B639A3D6F030}" destId="{2C692D5B-FF1C-491A-AB34-1A1AED9F43D8}" srcOrd="0" destOrd="0" presId="urn:microsoft.com/office/officeart/2005/8/layout/bProcess4"/>
    <dgm:cxn modelId="{E11C9F0C-221B-4C25-BD7E-561516617E2B}" srcId="{5E82B82D-269D-4BE5-BC66-7941181DF303}" destId="{2CACF5CB-CF72-4A0B-BFAB-8483B35D0D0A}" srcOrd="3" destOrd="0" parTransId="{E2118E1C-B2C1-4583-A5A8-82F72283C25A}" sibTransId="{C7F755A7-DEB6-4AFA-B182-3D3515A835EC}"/>
    <dgm:cxn modelId="{FC6D5145-49F4-469A-A8F5-E7D505FC7EE7}" type="presOf" srcId="{12748A3D-7A08-4259-B591-EC905BC989EA}" destId="{5D4EA183-A58C-4241-B80A-3480FCB3A32E}" srcOrd="0" destOrd="0" presId="urn:microsoft.com/office/officeart/2005/8/layout/bProcess4"/>
    <dgm:cxn modelId="{10025355-5D52-4C58-AE09-DF3A4071B2F2}" type="presOf" srcId="{A9D02F69-AFCA-4D04-9C96-B67A31285C86}" destId="{CD58930A-8279-4CE5-9031-3FAA4299A0B0}" srcOrd="0" destOrd="0" presId="urn:microsoft.com/office/officeart/2005/8/layout/bProcess4"/>
    <dgm:cxn modelId="{C550A13C-379D-4856-A829-A51D8668DE68}" type="presOf" srcId="{9C1AD7C0-1B93-4BA7-8680-8DE08BDAC4FC}" destId="{AC6C16CB-97D1-4499-B1AB-03034615DC8E}" srcOrd="0" destOrd="0" presId="urn:microsoft.com/office/officeart/2005/8/layout/bProcess4"/>
    <dgm:cxn modelId="{36F8358C-75C0-45C2-BA56-F38A45BEC98C}" srcId="{5E82B82D-269D-4BE5-BC66-7941181DF303}" destId="{977DFD4C-B60D-43C4-9A4F-3F12655873DE}" srcOrd="4" destOrd="0" parTransId="{2A71D2ED-6F74-4401-B23E-0D197125C493}" sibTransId="{17A43887-74B7-4675-967B-EB29F45AD51D}"/>
    <dgm:cxn modelId="{AE3B9847-5FE6-4D23-8F2E-3D5D93476549}" type="presOf" srcId="{6F116E84-3BA3-40EF-AA1E-D8DF0D190B16}" destId="{B22D1D69-6BEE-45B1-B487-4C3F598EDA70}" srcOrd="0" destOrd="0" presId="urn:microsoft.com/office/officeart/2005/8/layout/bProcess4"/>
    <dgm:cxn modelId="{F5E106F2-BC11-49C7-B539-5110EC23807B}" type="presOf" srcId="{5E82B82D-269D-4BE5-BC66-7941181DF303}" destId="{44336FB7-20BC-48EE-8205-7FB27045D1A7}" srcOrd="0" destOrd="0" presId="urn:microsoft.com/office/officeart/2005/8/layout/bProcess4"/>
    <dgm:cxn modelId="{31A981AB-9809-4676-9930-B76A346270DC}" srcId="{5E82B82D-269D-4BE5-BC66-7941181DF303}" destId="{78CC36FA-A6A5-48F3-8D9A-B158AE78D8BC}" srcOrd="2" destOrd="0" parTransId="{9FE9909E-3D83-472E-9F71-B14F4D6D07A8}" sibTransId="{97F024F9-A542-4694-82DA-5BEA4E884D36}"/>
    <dgm:cxn modelId="{556ADB54-9529-4318-8149-7FDDAD8CF7D3}" srcId="{5E82B82D-269D-4BE5-BC66-7941181DF303}" destId="{57467943-100B-44E8-862C-D57F2E12F18D}" srcOrd="1" destOrd="0" parTransId="{8D7CC98D-6716-457E-8C18-86D0CE408B31}" sibTransId="{B3CFBCB2-33F3-45FC-B69A-3DD12BD4E482}"/>
    <dgm:cxn modelId="{BD9DB740-C56F-49BA-9DD7-DF40F3F14BAE}" type="presOf" srcId="{97F024F9-A542-4694-82DA-5BEA4E884D36}" destId="{6DF97E7F-FB8F-4072-9CB5-5B087C55C3C8}" srcOrd="0" destOrd="0" presId="urn:microsoft.com/office/officeart/2005/8/layout/bProcess4"/>
    <dgm:cxn modelId="{4F0CA0CF-8346-4B96-8DEE-2CD39B1A56DC}" type="presOf" srcId="{D10CF706-BB59-4115-A84B-7751E799DF10}" destId="{2F411422-06F8-4FE8-9353-B127D09063BC}" srcOrd="0" destOrd="0" presId="urn:microsoft.com/office/officeart/2005/8/layout/bProcess4"/>
    <dgm:cxn modelId="{35F0C50E-B0DB-4943-B90D-1C43380BEDEE}" type="presOf" srcId="{B37A601F-A04D-49BD-9852-0AF1388092FD}" destId="{DFD20335-F2B7-493A-9963-73D7673B0E86}" srcOrd="0" destOrd="0" presId="urn:microsoft.com/office/officeart/2005/8/layout/bProcess4"/>
    <dgm:cxn modelId="{99E00214-96BE-446A-93BE-99C7A9B79138}" srcId="{5E82B82D-269D-4BE5-BC66-7941181DF303}" destId="{9C1AD7C0-1B93-4BA7-8680-8DE08BDAC4FC}" srcOrd="0" destOrd="0" parTransId="{4534E364-8C46-46B8-9FF4-BC461844F15F}" sibTransId="{F130278C-8B0E-4CFD-AE98-1EA8FB5B43F1}"/>
    <dgm:cxn modelId="{245ACC0F-AA9F-4083-B2D7-B57B8A3D27FD}" type="presOf" srcId="{57467943-100B-44E8-862C-D57F2E12F18D}" destId="{CA8E625A-2A75-41F1-A6C8-88D814A7C110}" srcOrd="0" destOrd="0" presId="urn:microsoft.com/office/officeart/2005/8/layout/bProcess4"/>
    <dgm:cxn modelId="{23DDB9BB-D719-4B8F-9222-33028BED6AA8}" type="presParOf" srcId="{44336FB7-20BC-48EE-8205-7FB27045D1A7}" destId="{39ECBB28-34ED-40BB-9B7A-35FFDE9F9081}" srcOrd="0" destOrd="0" presId="urn:microsoft.com/office/officeart/2005/8/layout/bProcess4"/>
    <dgm:cxn modelId="{CDA9C9EE-0D5F-4689-B737-83B7145AF3E1}" type="presParOf" srcId="{39ECBB28-34ED-40BB-9B7A-35FFDE9F9081}" destId="{4E6FE6CF-0F2B-4B4B-BA01-4366F2F746D2}" srcOrd="0" destOrd="0" presId="urn:microsoft.com/office/officeart/2005/8/layout/bProcess4"/>
    <dgm:cxn modelId="{7F466D6C-4294-41B8-A242-25867C3D9142}" type="presParOf" srcId="{39ECBB28-34ED-40BB-9B7A-35FFDE9F9081}" destId="{AC6C16CB-97D1-4499-B1AB-03034615DC8E}" srcOrd="1" destOrd="0" presId="urn:microsoft.com/office/officeart/2005/8/layout/bProcess4"/>
    <dgm:cxn modelId="{06B6937C-7871-4154-88AF-7D41FC7DA2D3}" type="presParOf" srcId="{44336FB7-20BC-48EE-8205-7FB27045D1A7}" destId="{0373A166-F082-423C-803F-FADC937575A4}" srcOrd="1" destOrd="0" presId="urn:microsoft.com/office/officeart/2005/8/layout/bProcess4"/>
    <dgm:cxn modelId="{F2ED9344-16ED-4A40-8179-46287FA429A2}" type="presParOf" srcId="{44336FB7-20BC-48EE-8205-7FB27045D1A7}" destId="{427EF9EE-E888-4309-9940-40F219890D5F}" srcOrd="2" destOrd="0" presId="urn:microsoft.com/office/officeart/2005/8/layout/bProcess4"/>
    <dgm:cxn modelId="{06806653-2120-4CBE-A7C7-9765544D8A81}" type="presParOf" srcId="{427EF9EE-E888-4309-9940-40F219890D5F}" destId="{EE636730-1B5F-4FD4-86CD-C97A0004D05B}" srcOrd="0" destOrd="0" presId="urn:microsoft.com/office/officeart/2005/8/layout/bProcess4"/>
    <dgm:cxn modelId="{88E74B98-EB53-4FD4-BFCB-1F7F6CC80590}" type="presParOf" srcId="{427EF9EE-E888-4309-9940-40F219890D5F}" destId="{CA8E625A-2A75-41F1-A6C8-88D814A7C110}" srcOrd="1" destOrd="0" presId="urn:microsoft.com/office/officeart/2005/8/layout/bProcess4"/>
    <dgm:cxn modelId="{3A9165BB-8255-4092-BBD6-A556A3A970D0}" type="presParOf" srcId="{44336FB7-20BC-48EE-8205-7FB27045D1A7}" destId="{FB5E9C7C-59B3-4B5A-ADC1-A65F6AE94A5C}" srcOrd="3" destOrd="0" presId="urn:microsoft.com/office/officeart/2005/8/layout/bProcess4"/>
    <dgm:cxn modelId="{09EDB3AA-6A07-4496-9F0C-0D5F858674C4}" type="presParOf" srcId="{44336FB7-20BC-48EE-8205-7FB27045D1A7}" destId="{B1FEFD96-F6AD-40C5-BC94-140B2A08086C}" srcOrd="4" destOrd="0" presId="urn:microsoft.com/office/officeart/2005/8/layout/bProcess4"/>
    <dgm:cxn modelId="{4CCD1FFB-95F5-4389-A959-C1E377ABDA29}" type="presParOf" srcId="{B1FEFD96-F6AD-40C5-BC94-140B2A08086C}" destId="{2A245118-2E96-41A8-8DD9-EE0871F8419D}" srcOrd="0" destOrd="0" presId="urn:microsoft.com/office/officeart/2005/8/layout/bProcess4"/>
    <dgm:cxn modelId="{FDD3F704-AE1B-40E9-AE6B-F20E942D1B53}" type="presParOf" srcId="{B1FEFD96-F6AD-40C5-BC94-140B2A08086C}" destId="{61BD3577-F91F-4A46-B32E-7AFF4E655FF2}" srcOrd="1" destOrd="0" presId="urn:microsoft.com/office/officeart/2005/8/layout/bProcess4"/>
    <dgm:cxn modelId="{56DE27A2-679D-4A36-A76A-1A19C37584BC}" type="presParOf" srcId="{44336FB7-20BC-48EE-8205-7FB27045D1A7}" destId="{6DF97E7F-FB8F-4072-9CB5-5B087C55C3C8}" srcOrd="5" destOrd="0" presId="urn:microsoft.com/office/officeart/2005/8/layout/bProcess4"/>
    <dgm:cxn modelId="{4614D4BD-EFC3-4DCE-A70E-F83D05F5DFC4}" type="presParOf" srcId="{44336FB7-20BC-48EE-8205-7FB27045D1A7}" destId="{33D8A30C-1BFE-4CB3-86D2-EC898684CF16}" srcOrd="6" destOrd="0" presId="urn:microsoft.com/office/officeart/2005/8/layout/bProcess4"/>
    <dgm:cxn modelId="{300C7DF6-71CD-4792-A752-7C94738E4422}" type="presParOf" srcId="{33D8A30C-1BFE-4CB3-86D2-EC898684CF16}" destId="{338A1748-B36F-486D-B934-0EA479A84E41}" srcOrd="0" destOrd="0" presId="urn:microsoft.com/office/officeart/2005/8/layout/bProcess4"/>
    <dgm:cxn modelId="{B140F0C4-FF91-4E75-B559-CFA5783BAD51}" type="presParOf" srcId="{33D8A30C-1BFE-4CB3-86D2-EC898684CF16}" destId="{859A3DB7-D3B6-4324-86F1-0B3EFBFF7DFE}" srcOrd="1" destOrd="0" presId="urn:microsoft.com/office/officeart/2005/8/layout/bProcess4"/>
    <dgm:cxn modelId="{E91328E4-54EB-4279-88CA-3083D47A5BAB}" type="presParOf" srcId="{44336FB7-20BC-48EE-8205-7FB27045D1A7}" destId="{F3C122F4-9E2E-4654-BD5F-4642EB116C10}" srcOrd="7" destOrd="0" presId="urn:microsoft.com/office/officeart/2005/8/layout/bProcess4"/>
    <dgm:cxn modelId="{FC1B3123-AAB5-4FBA-9EEA-C0FC0854AD20}" type="presParOf" srcId="{44336FB7-20BC-48EE-8205-7FB27045D1A7}" destId="{3C790C1E-74B0-4736-BE99-B3740B5D2BE6}" srcOrd="8" destOrd="0" presId="urn:microsoft.com/office/officeart/2005/8/layout/bProcess4"/>
    <dgm:cxn modelId="{C9BC5C13-1F54-4E09-A02E-CD2089F9955E}" type="presParOf" srcId="{3C790C1E-74B0-4736-BE99-B3740B5D2BE6}" destId="{CBEE553C-214F-45BE-ABC4-3E9CC1068817}" srcOrd="0" destOrd="0" presId="urn:microsoft.com/office/officeart/2005/8/layout/bProcess4"/>
    <dgm:cxn modelId="{7341104E-F3E6-4F36-B68C-037373898F3B}" type="presParOf" srcId="{3C790C1E-74B0-4736-BE99-B3740B5D2BE6}" destId="{6B468E20-BDDC-4348-BB09-9BA42C73E792}" srcOrd="1" destOrd="0" presId="urn:microsoft.com/office/officeart/2005/8/layout/bProcess4"/>
    <dgm:cxn modelId="{DD5D25BB-7B84-43C7-AC00-F8923741ACF2}" type="presParOf" srcId="{44336FB7-20BC-48EE-8205-7FB27045D1A7}" destId="{63760FAA-35FA-420D-A739-0BDFEF47775C}" srcOrd="9" destOrd="0" presId="urn:microsoft.com/office/officeart/2005/8/layout/bProcess4"/>
    <dgm:cxn modelId="{654647E5-6F84-4FB0-989C-0A00E0B262BE}" type="presParOf" srcId="{44336FB7-20BC-48EE-8205-7FB27045D1A7}" destId="{6B5AADD4-4337-4443-838E-E42F76A4E9F5}" srcOrd="10" destOrd="0" presId="urn:microsoft.com/office/officeart/2005/8/layout/bProcess4"/>
    <dgm:cxn modelId="{CE8F56DC-CB8F-49E4-B751-C276987873E4}" type="presParOf" srcId="{6B5AADD4-4337-4443-838E-E42F76A4E9F5}" destId="{369C8578-EAF0-4C17-90C5-DD10A26C4128}" srcOrd="0" destOrd="0" presId="urn:microsoft.com/office/officeart/2005/8/layout/bProcess4"/>
    <dgm:cxn modelId="{E290EF61-D9BC-40D9-A422-0B27306DD294}" type="presParOf" srcId="{6B5AADD4-4337-4443-838E-E42F76A4E9F5}" destId="{5D4EA183-A58C-4241-B80A-3480FCB3A32E}" srcOrd="1" destOrd="0" presId="urn:microsoft.com/office/officeart/2005/8/layout/bProcess4"/>
    <dgm:cxn modelId="{D268E219-1697-42A4-B24F-31D220EBACA8}" type="presParOf" srcId="{44336FB7-20BC-48EE-8205-7FB27045D1A7}" destId="{2F411422-06F8-4FE8-9353-B127D09063BC}" srcOrd="11" destOrd="0" presId="urn:microsoft.com/office/officeart/2005/8/layout/bProcess4"/>
    <dgm:cxn modelId="{F53AAA60-4A15-4B51-B446-3CEF0E8D1A55}" type="presParOf" srcId="{44336FB7-20BC-48EE-8205-7FB27045D1A7}" destId="{88C781C1-3873-4AD1-A022-EC15E0DF079B}" srcOrd="12" destOrd="0" presId="urn:microsoft.com/office/officeart/2005/8/layout/bProcess4"/>
    <dgm:cxn modelId="{06C0C52A-7B1E-4E37-8D48-88DDFFAC86A3}" type="presParOf" srcId="{88C781C1-3873-4AD1-A022-EC15E0DF079B}" destId="{D6663388-5138-4367-812A-FD82118E6D39}" srcOrd="0" destOrd="0" presId="urn:microsoft.com/office/officeart/2005/8/layout/bProcess4"/>
    <dgm:cxn modelId="{68B2C9C2-EBD8-4778-894E-FE9772DC15D3}" type="presParOf" srcId="{88C781C1-3873-4AD1-A022-EC15E0DF079B}" destId="{2C692D5B-FF1C-491A-AB34-1A1AED9F43D8}" srcOrd="1" destOrd="0" presId="urn:microsoft.com/office/officeart/2005/8/layout/bProcess4"/>
    <dgm:cxn modelId="{2ADEEDD4-B43B-4624-8C44-C73D73825088}" type="presParOf" srcId="{44336FB7-20BC-48EE-8205-7FB27045D1A7}" destId="{0F934829-6014-4716-A523-1FA891AC4C22}" srcOrd="13" destOrd="0" presId="urn:microsoft.com/office/officeart/2005/8/layout/bProcess4"/>
    <dgm:cxn modelId="{718328CF-FC35-4B83-9596-8E9B7046A2D5}" type="presParOf" srcId="{44336FB7-20BC-48EE-8205-7FB27045D1A7}" destId="{F38D7A9C-7E04-4179-B7A1-B9B9D0DD90FC}" srcOrd="14" destOrd="0" presId="urn:microsoft.com/office/officeart/2005/8/layout/bProcess4"/>
    <dgm:cxn modelId="{4177FF00-F78A-4382-8A37-974562DB43E5}" type="presParOf" srcId="{F38D7A9C-7E04-4179-B7A1-B9B9D0DD90FC}" destId="{FC17002C-0796-4912-A3E0-C439EC262120}" srcOrd="0" destOrd="0" presId="urn:microsoft.com/office/officeart/2005/8/layout/bProcess4"/>
    <dgm:cxn modelId="{98378EB1-233D-4BB0-9EAE-642F75A6A51D}" type="presParOf" srcId="{F38D7A9C-7E04-4179-B7A1-B9B9D0DD90FC}" destId="{DFD20335-F2B7-493A-9963-73D7673B0E86}" srcOrd="1" destOrd="0" presId="urn:microsoft.com/office/officeart/2005/8/layout/bProcess4"/>
    <dgm:cxn modelId="{58AA2F5A-9FCC-4123-AE50-276600584A8C}" type="presParOf" srcId="{44336FB7-20BC-48EE-8205-7FB27045D1A7}" destId="{CD58930A-8279-4CE5-9031-3FAA4299A0B0}" srcOrd="15" destOrd="0" presId="urn:microsoft.com/office/officeart/2005/8/layout/bProcess4"/>
    <dgm:cxn modelId="{BF0D2F0C-8041-4E32-BA10-CE9EF8235C9E}" type="presParOf" srcId="{44336FB7-20BC-48EE-8205-7FB27045D1A7}" destId="{B52B9448-0092-4716-86DA-A4CBF3A2D142}" srcOrd="16" destOrd="0" presId="urn:microsoft.com/office/officeart/2005/8/layout/bProcess4"/>
    <dgm:cxn modelId="{548CE55C-AE29-4DD5-A559-5A0353A3722C}" type="presParOf" srcId="{B52B9448-0092-4716-86DA-A4CBF3A2D142}" destId="{75DB5745-C7FF-4D92-9D2B-516A456F6C04}" srcOrd="0" destOrd="0" presId="urn:microsoft.com/office/officeart/2005/8/layout/bProcess4"/>
    <dgm:cxn modelId="{ED34DAF1-25D9-40A0-8292-6FEF7F041BD7}" type="presParOf" srcId="{B52B9448-0092-4716-86DA-A4CBF3A2D142}" destId="{B22D1D69-6BEE-45B1-B487-4C3F598EDA7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3A166-F082-423C-803F-FADC937575A4}">
      <dsp:nvSpPr>
        <dsp:cNvPr id="0" name=""/>
        <dsp:cNvSpPr/>
      </dsp:nvSpPr>
      <dsp:spPr>
        <a:xfrm rot="5400000">
          <a:off x="-278290" y="1080171"/>
          <a:ext cx="1238097" cy="1497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6C16CB-97D1-4499-B1AB-03034615DC8E}">
      <dsp:nvSpPr>
        <dsp:cNvPr id="0" name=""/>
        <dsp:cNvSpPr/>
      </dsp:nvSpPr>
      <dsp:spPr>
        <a:xfrm>
          <a:off x="3065" y="284906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Identification and certification</a:t>
          </a:r>
          <a:endParaRPr lang="en-GB" sz="1500" b="1" kern="1200" noProof="0" dirty="0"/>
        </a:p>
      </dsp:txBody>
      <dsp:txXfrm>
        <a:off x="32305" y="314146"/>
        <a:ext cx="1605418" cy="939859"/>
      </dsp:txXfrm>
    </dsp:sp>
    <dsp:sp modelId="{FB5E9C7C-59B3-4B5A-ADC1-A65F6AE94A5C}">
      <dsp:nvSpPr>
        <dsp:cNvPr id="0" name=""/>
        <dsp:cNvSpPr/>
      </dsp:nvSpPr>
      <dsp:spPr>
        <a:xfrm rot="5400000">
          <a:off x="-278290" y="2328095"/>
          <a:ext cx="1238097" cy="1497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8E625A-2A75-41F1-A6C8-88D814A7C110}">
      <dsp:nvSpPr>
        <dsp:cNvPr id="0" name=""/>
        <dsp:cNvSpPr/>
      </dsp:nvSpPr>
      <dsp:spPr>
        <a:xfrm>
          <a:off x="3065" y="1532830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Risk assessment and management</a:t>
          </a:r>
          <a:endParaRPr lang="en-GB" sz="1500" b="1" kern="1200" noProof="0" dirty="0"/>
        </a:p>
      </dsp:txBody>
      <dsp:txXfrm>
        <a:off x="32305" y="1562070"/>
        <a:ext cx="1605418" cy="939859"/>
      </dsp:txXfrm>
    </dsp:sp>
    <dsp:sp modelId="{6DF97E7F-FB8F-4072-9CB5-5B087C55C3C8}">
      <dsp:nvSpPr>
        <dsp:cNvPr id="0" name=""/>
        <dsp:cNvSpPr/>
      </dsp:nvSpPr>
      <dsp:spPr>
        <a:xfrm>
          <a:off x="345671" y="2952057"/>
          <a:ext cx="2203158" cy="1497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BD3577-F91F-4A46-B32E-7AFF4E655FF2}">
      <dsp:nvSpPr>
        <dsp:cNvPr id="0" name=""/>
        <dsp:cNvSpPr/>
      </dsp:nvSpPr>
      <dsp:spPr>
        <a:xfrm>
          <a:off x="3065" y="2780754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Protection and security</a:t>
          </a:r>
          <a:endParaRPr lang="en-GB" sz="1500" b="1" kern="1200" noProof="0" dirty="0"/>
        </a:p>
      </dsp:txBody>
      <dsp:txXfrm>
        <a:off x="32305" y="2809994"/>
        <a:ext cx="1605418" cy="939859"/>
      </dsp:txXfrm>
    </dsp:sp>
    <dsp:sp modelId="{F3C122F4-9E2E-4654-BD5F-4642EB116C10}">
      <dsp:nvSpPr>
        <dsp:cNvPr id="0" name=""/>
        <dsp:cNvSpPr/>
      </dsp:nvSpPr>
      <dsp:spPr>
        <a:xfrm rot="16200000">
          <a:off x="1934694" y="2328095"/>
          <a:ext cx="1238097" cy="1497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9A3DB7-D3B6-4324-86F1-0B3EFBFF7DFE}">
      <dsp:nvSpPr>
        <dsp:cNvPr id="0" name=""/>
        <dsp:cNvSpPr/>
      </dsp:nvSpPr>
      <dsp:spPr>
        <a:xfrm>
          <a:off x="2216050" y="2780754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Migration protection</a:t>
          </a:r>
          <a:endParaRPr lang="en-GB" sz="1500" b="1" kern="1200" noProof="0" dirty="0"/>
        </a:p>
      </dsp:txBody>
      <dsp:txXfrm>
        <a:off x="2245290" y="2809994"/>
        <a:ext cx="1605418" cy="939859"/>
      </dsp:txXfrm>
    </dsp:sp>
    <dsp:sp modelId="{63760FAA-35FA-420D-A739-0BDFEF47775C}">
      <dsp:nvSpPr>
        <dsp:cNvPr id="0" name=""/>
        <dsp:cNvSpPr/>
      </dsp:nvSpPr>
      <dsp:spPr>
        <a:xfrm rot="16200000">
          <a:off x="1934694" y="1080171"/>
          <a:ext cx="1238097" cy="1497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468E20-BDDC-4348-BB09-9BA42C73E792}">
      <dsp:nvSpPr>
        <dsp:cNvPr id="0" name=""/>
        <dsp:cNvSpPr/>
      </dsp:nvSpPr>
      <dsp:spPr>
        <a:xfrm>
          <a:off x="2216050" y="1532830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Safe shelter</a:t>
          </a:r>
          <a:endParaRPr lang="en-GB" sz="1500" b="1" kern="1200" noProof="0" dirty="0"/>
        </a:p>
      </dsp:txBody>
      <dsp:txXfrm>
        <a:off x="2245290" y="1562070"/>
        <a:ext cx="1605418" cy="939859"/>
      </dsp:txXfrm>
    </dsp:sp>
    <dsp:sp modelId="{2F411422-06F8-4FE8-9353-B127D09063BC}">
      <dsp:nvSpPr>
        <dsp:cNvPr id="0" name=""/>
        <dsp:cNvSpPr/>
      </dsp:nvSpPr>
      <dsp:spPr>
        <a:xfrm>
          <a:off x="2558656" y="456209"/>
          <a:ext cx="2203158" cy="1497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4EA183-A58C-4241-B80A-3480FCB3A32E}">
      <dsp:nvSpPr>
        <dsp:cNvPr id="0" name=""/>
        <dsp:cNvSpPr/>
      </dsp:nvSpPr>
      <dsp:spPr>
        <a:xfrm>
          <a:off x="2216050" y="284906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Material assistance</a:t>
          </a:r>
          <a:endParaRPr lang="en-GB" sz="1500" b="1" kern="1200" noProof="0" dirty="0"/>
        </a:p>
      </dsp:txBody>
      <dsp:txXfrm>
        <a:off x="2245290" y="314146"/>
        <a:ext cx="1605418" cy="939859"/>
      </dsp:txXfrm>
    </dsp:sp>
    <dsp:sp modelId="{0F934829-6014-4716-A523-1FA891AC4C22}">
      <dsp:nvSpPr>
        <dsp:cNvPr id="0" name=""/>
        <dsp:cNvSpPr/>
      </dsp:nvSpPr>
      <dsp:spPr>
        <a:xfrm rot="5400000">
          <a:off x="4147679" y="1080171"/>
          <a:ext cx="1238097" cy="1497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692D5B-FF1C-491A-AB34-1A1AED9F43D8}">
      <dsp:nvSpPr>
        <dsp:cNvPr id="0" name=""/>
        <dsp:cNvSpPr/>
      </dsp:nvSpPr>
      <dsp:spPr>
        <a:xfrm>
          <a:off x="4429035" y="284906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Assistance for health care</a:t>
          </a:r>
          <a:endParaRPr lang="en-GB" sz="1500" b="1" kern="1200" noProof="0" dirty="0"/>
        </a:p>
      </dsp:txBody>
      <dsp:txXfrm>
        <a:off x="4458275" y="314146"/>
        <a:ext cx="1605418" cy="939859"/>
      </dsp:txXfrm>
    </dsp:sp>
    <dsp:sp modelId="{CD58930A-8279-4CE5-9031-3FAA4299A0B0}">
      <dsp:nvSpPr>
        <dsp:cNvPr id="0" name=""/>
        <dsp:cNvSpPr/>
      </dsp:nvSpPr>
      <dsp:spPr>
        <a:xfrm rot="5400000">
          <a:off x="4147679" y="2328095"/>
          <a:ext cx="1238097" cy="1497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D20335-F2B7-493A-9963-73D7673B0E86}">
      <dsp:nvSpPr>
        <dsp:cNvPr id="0" name=""/>
        <dsp:cNvSpPr/>
      </dsp:nvSpPr>
      <dsp:spPr>
        <a:xfrm>
          <a:off x="4429035" y="1532830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Legal accompaniment</a:t>
          </a:r>
          <a:endParaRPr lang="en-GB" sz="1500" b="1" kern="1200" noProof="0" dirty="0"/>
        </a:p>
      </dsp:txBody>
      <dsp:txXfrm>
        <a:off x="4458275" y="1562070"/>
        <a:ext cx="1605418" cy="939859"/>
      </dsp:txXfrm>
    </dsp:sp>
    <dsp:sp modelId="{B22D1D69-6BEE-45B1-B487-4C3F598EDA70}">
      <dsp:nvSpPr>
        <dsp:cNvPr id="0" name=""/>
        <dsp:cNvSpPr/>
      </dsp:nvSpPr>
      <dsp:spPr>
        <a:xfrm>
          <a:off x="4429035" y="2780754"/>
          <a:ext cx="1663898" cy="99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noProof="0" dirty="0" smtClean="0"/>
            <a:t>Migration regularization</a:t>
          </a:r>
          <a:endParaRPr lang="en-GB" sz="1500" b="1" kern="1200" noProof="0" dirty="0"/>
        </a:p>
      </dsp:txBody>
      <dsp:txXfrm>
        <a:off x="4458275" y="2809994"/>
        <a:ext cx="1605418" cy="939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4.gif"/></Relationships>
</file>

<file path=ppt/drawing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image" Target="../media/image4.gi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0.03125</cdr:x>
      <cdr:y>0.82087</cdr:y>
    </cdr:from>
    <cdr:to>
      <cdr:x>0.15278</cdr:x>
      <cdr:y>1</cdr:y>
    </cdr:to>
    <cdr:pic>
      <cdr:nvPicPr>
        <cdr:cNvPr id="2" name="Picture 2" descr="C:\Documents and Settings\sartaviac\Configuración local\Archivos temporales de Internet\Content.Outlook\3QIWMOCQ\coalicion-logo alta      definición.gi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257148" y="3797315"/>
          <a:ext cx="1000132" cy="828660"/>
        </a:xfrm>
        <a:prstGeom xmlns:a="http://schemas.openxmlformats.org/drawingml/2006/main" prst="rect">
          <a:avLst/>
        </a:prstGeom>
        <a:gradFill xmlns:a="http://schemas.openxmlformats.org/drawingml/2006/main" rotWithShape="1">
          <a:gsLst>
            <a:gs pos="0">
              <a:sysClr val="windowText" lastClr="000000">
                <a:tint val="50000"/>
                <a:satMod val="300000"/>
              </a:sysClr>
            </a:gs>
            <a:gs pos="35000">
              <a:sysClr val="windowText" lastClr="000000">
                <a:tint val="37000"/>
                <a:satMod val="300000"/>
              </a:sysClr>
            </a:gs>
            <a:gs pos="100000">
              <a:sysClr val="windowText" lastClr="000000">
                <a:tint val="15000"/>
                <a:satMod val="350000"/>
              </a:sysClr>
            </a:gs>
          </a:gsLst>
          <a:lin ang="16200000" scaled="1"/>
        </a:gradFill>
        <a:ln xmlns:a="http://schemas.openxmlformats.org/drawingml/2006/main" w="6350" cap="rnd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>
          <a:outerShdw blurRad="45000" dist="25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</cdr:pic>
  </cdr:relSizeAnchor>
  <cdr:relSizeAnchor xmlns:cdr="http://schemas.openxmlformats.org/drawingml/2006/chartDrawing">
    <cdr:from>
      <cdr:x>0.83388</cdr:x>
      <cdr:y>0.85621</cdr:y>
    </cdr:from>
    <cdr:to>
      <cdr:x>0.97684</cdr:x>
      <cdr:y>1</cdr:y>
    </cdr:to>
    <cdr:pic>
      <cdr:nvPicPr>
        <cdr:cNvPr id="3" name="8 Imagen" descr="logo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 cstate="print"/>
        <a:stretch xmlns:a="http://schemas.openxmlformats.org/drawingml/2006/main">
          <a:fillRect/>
        </a:stretch>
      </cdr:blipFill>
      <cdr:spPr>
        <a:xfrm xmlns:a="http://schemas.openxmlformats.org/drawingml/2006/main">
          <a:off x="6253558" y="4178882"/>
          <a:ext cx="1072107" cy="690278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0.03125</cdr:x>
      <cdr:y>0.82087</cdr:y>
    </cdr:from>
    <cdr:to>
      <cdr:x>0.15278</cdr:x>
      <cdr:y>1</cdr:y>
    </cdr:to>
    <cdr:pic>
      <cdr:nvPicPr>
        <cdr:cNvPr id="2" name="Picture 2" descr="C:\Documents and Settings\sartaviac\Configuración local\Archivos temporales de Internet\Content.Outlook\3QIWMOCQ\coalicion-logo alta      definición.gi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257148" y="3797315"/>
          <a:ext cx="1000132" cy="828660"/>
        </a:xfrm>
        <a:prstGeom xmlns:a="http://schemas.openxmlformats.org/drawingml/2006/main" prst="rect">
          <a:avLst/>
        </a:prstGeom>
        <a:gradFill xmlns:a="http://schemas.openxmlformats.org/drawingml/2006/main" rotWithShape="1">
          <a:gsLst>
            <a:gs pos="0">
              <a:sysClr val="windowText" lastClr="000000">
                <a:tint val="50000"/>
                <a:satMod val="300000"/>
              </a:sysClr>
            </a:gs>
            <a:gs pos="35000">
              <a:sysClr val="windowText" lastClr="000000">
                <a:tint val="37000"/>
                <a:satMod val="300000"/>
              </a:sysClr>
            </a:gs>
            <a:gs pos="100000">
              <a:sysClr val="windowText" lastClr="000000">
                <a:tint val="15000"/>
                <a:satMod val="350000"/>
              </a:sysClr>
            </a:gs>
          </a:gsLst>
          <a:lin ang="16200000" scaled="1"/>
        </a:gradFill>
        <a:ln xmlns:a="http://schemas.openxmlformats.org/drawingml/2006/main" w="6350" cap="rnd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>
          <a:outerShdw blurRad="45000" dist="25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</cdr:pic>
  </cdr:relSizeAnchor>
  <cdr:relSizeAnchor xmlns:cdr="http://schemas.openxmlformats.org/drawingml/2006/chartDrawing">
    <cdr:from>
      <cdr:x>0.83388</cdr:x>
      <cdr:y>0.83631</cdr:y>
    </cdr:from>
    <cdr:to>
      <cdr:x>0.97684</cdr:x>
      <cdr:y>0.9801</cdr:y>
    </cdr:to>
    <cdr:pic>
      <cdr:nvPicPr>
        <cdr:cNvPr id="3" name="8 Imagen" descr="logo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 cstate="print"/>
        <a:stretch xmlns:a="http://schemas.openxmlformats.org/drawingml/2006/main">
          <a:fillRect/>
        </a:stretch>
      </cdr:blipFill>
      <cdr:spPr>
        <a:xfrm xmlns:a="http://schemas.openxmlformats.org/drawingml/2006/main">
          <a:off x="6862487" y="3868753"/>
          <a:ext cx="1176483" cy="66515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8.32667E-17</cdr:x>
      <cdr:y>5.89806E-17</cdr:y>
    </cdr:from>
    <cdr:to>
      <cdr:x>1</cdr:x>
      <cdr:y>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1928826" y="71438"/>
          <a:ext cx="8229600" cy="462597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427E4-87BC-48A6-B8A6-0DC1944B8EDC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CCC6E-8059-4342-8BB2-FDAA9FEC27E7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13201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es-ES_tradnl" sz="1200" b="0" i="0" noProof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Detalles introductorios del </a:t>
            </a:r>
            <a:r>
              <a:rPr lang="es-ES_tradnl" sz="1200" b="0" i="0" baseline="0" noProof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c</a:t>
            </a:r>
            <a:r>
              <a:rPr lang="es-ES_tradnl" sz="1200" b="0" i="0" noProof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urso </a:t>
            </a:r>
            <a:r>
              <a:rPr lang="es-ES_tradnl" sz="1200" b="0" i="0" baseline="0" noProof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y/o libros/materiales necesarios para una clase/proyecto.</a:t>
            </a:r>
            <a:endParaRPr lang="es-ES_tradnl" sz="1200" b="0" i="0" baseline="0" noProof="1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9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es-ES_tradnl" sz="1200" b="0" i="0" baseline="0" noProof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Notas introductorias.</a:t>
            </a:r>
            <a:endParaRPr lang="es-ES_tradnl" sz="1200" b="0" i="0" baseline="0" noProof="1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10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es-ES_tradnl" sz="1200" b="0" i="0" baseline="0" noProof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Notas introductorias.</a:t>
            </a:r>
            <a:endParaRPr lang="es-ES_tradnl" sz="1200" b="0" i="0" baseline="0" noProof="1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11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es-ES_tradnl" sz="1200" b="0" i="0" baseline="0" noProof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Notas introductorias.</a:t>
            </a:r>
            <a:endParaRPr lang="es-ES_tradnl" sz="1200" b="0" i="0" baseline="0" noProof="1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12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6/27/2014 1:24 AM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6/27/2014 1:24 AM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6/27/2014 1:24 AM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96FDE44-34CE-4C8B-8437-E5C2AC0C825E}" type="datetimeFigureOut">
              <a:rPr lang="es-CR" smtClean="0"/>
              <a:pPr/>
              <a:t>27/06/2014</a:t>
            </a:fld>
            <a:endParaRPr lang="es-C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C7BECC5-90E6-4AB9-A4CF-357D80F78EE8}" type="slidenum">
              <a:rPr lang="es-CR" smtClean="0"/>
              <a:pPr/>
              <a:t>‹#›</a:t>
            </a:fld>
            <a:endParaRPr lang="es-C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85852" y="1500174"/>
            <a:ext cx="7498080" cy="1582726"/>
          </a:xfrm>
        </p:spPr>
        <p:txBody>
          <a:bodyPr>
            <a:normAutofit/>
          </a:bodyPr>
          <a:lstStyle/>
          <a:p>
            <a:r>
              <a:rPr lang="en-GB" sz="6000" dirty="0" smtClean="0">
                <a:solidFill>
                  <a:srgbClr val="0070C0"/>
                </a:solidFill>
              </a:rPr>
              <a:t>COSTA RICA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4929198"/>
            <a:ext cx="7786742" cy="168591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en-GB" sz="6000" dirty="0" smtClean="0"/>
              <a:t>CONATT</a:t>
            </a:r>
          </a:p>
          <a:p>
            <a:pPr algn="r"/>
            <a:endParaRPr lang="en-GB" sz="6000" dirty="0" smtClean="0"/>
          </a:p>
        </p:txBody>
      </p:sp>
      <p:pic>
        <p:nvPicPr>
          <p:cNvPr id="5" name="4 Imagen" descr="migración.bmp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538" y="0"/>
            <a:ext cx="1500166" cy="1180952"/>
          </a:xfrm>
          <a:prstGeom prst="rect">
            <a:avLst/>
          </a:prstGeom>
        </p:spPr>
      </p:pic>
      <p:pic>
        <p:nvPicPr>
          <p:cNvPr id="4" name="3 Imagen" descr="coalicion-logo alta      definición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2396" y="142852"/>
            <a:ext cx="1277650" cy="12807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/>
            <a:r>
              <a:rPr lang="en-GB" noProof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PREVENTION</a:t>
            </a:r>
            <a:endParaRPr lang="en-GB" sz="4300" noProof="1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0040" indent="-320040" algn="l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en-GB" sz="2600" b="0" i="0" noProof="1" smtClean="0">
              <a:solidFill>
                <a:schemeClr val="tx1"/>
              </a:solidFill>
              <a:latin typeface="Tw Cen MT"/>
            </a:endParaRPr>
          </a:p>
          <a:p>
            <a:pPr marL="640080" lvl="1" indent="-274320" algn="l" defTabSz="914400">
              <a:spcBef>
                <a:spcPts val="550"/>
              </a:spcBef>
              <a:buClr>
                <a:srgbClr val="A5B592"/>
              </a:buClr>
              <a:buSzPct val="70000"/>
              <a:buFont typeface="Wingdings"/>
              <a:buChar char="Ø"/>
            </a:pPr>
            <a:endParaRPr lang="en-GB" noProof="1" smtClean="0"/>
          </a:p>
        </p:txBody>
      </p:sp>
      <p:pic>
        <p:nvPicPr>
          <p:cNvPr id="4" name="3 Imagen" descr="No todo es lo que parece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0364" y="1357298"/>
            <a:ext cx="4643470" cy="4929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300" noProof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PREVENTION</a:t>
            </a:r>
            <a:endParaRPr lang="en-GB" sz="4300" noProof="1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algn="l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en-GB" sz="2600" b="0" i="0" noProof="1" smtClean="0">
              <a:solidFill>
                <a:schemeClr val="tx1"/>
              </a:solidFill>
              <a:latin typeface="Tw Cen MT"/>
            </a:endParaRPr>
          </a:p>
          <a:p>
            <a:pPr marL="640080" lvl="1" indent="-274320" algn="just" defTabSz="914400">
              <a:spcBef>
                <a:spcPts val="550"/>
              </a:spcBef>
              <a:buClr>
                <a:srgbClr val="A5B592"/>
              </a:buClr>
              <a:buSzPct val="70000"/>
              <a:buFont typeface="Wingdings"/>
              <a:buChar char="Ø"/>
            </a:pPr>
            <a:r>
              <a:rPr lang="en-GB" noProof="1" smtClean="0"/>
              <a:t>INAMU-IOM: “No más trata de Mujeres”; </a:t>
            </a:r>
          </a:p>
          <a:p>
            <a:pPr marL="640080" lvl="1" indent="-274320" algn="just" defTabSz="914400">
              <a:spcBef>
                <a:spcPts val="550"/>
              </a:spcBef>
              <a:buClr>
                <a:srgbClr val="A5B592"/>
              </a:buClr>
              <a:buSzPct val="70000"/>
              <a:buFont typeface="Wingdings"/>
              <a:buChar char="Ø"/>
            </a:pPr>
            <a:r>
              <a:rPr lang="en-GB" noProof="1" smtClean="0"/>
              <a:t>CONACOES: “</a:t>
            </a:r>
            <a:r>
              <a:rPr lang="en-GB" i="1" dirty="0" smtClean="0"/>
              <a:t>Memes, memes everywhere”;</a:t>
            </a:r>
            <a:endParaRPr lang="en-GB" dirty="0" smtClean="0"/>
          </a:p>
          <a:p>
            <a:pPr lvl="1" algn="just">
              <a:buClr>
                <a:srgbClr val="A5B592"/>
              </a:buClr>
              <a:buFont typeface="Wingdings"/>
              <a:buChar char="Ø"/>
            </a:pPr>
            <a:r>
              <a:rPr lang="en-GB" dirty="0" smtClean="0"/>
              <a:t>CIDEHUM: “A Usted También: Necesidades de protección para personas desplazadas forzadas en  Centroamérica”; </a:t>
            </a:r>
          </a:p>
          <a:p>
            <a:pPr lvl="1" algn="just">
              <a:buClr>
                <a:srgbClr val="A5B592"/>
              </a:buClr>
              <a:buFont typeface="Wingdings"/>
              <a:buChar char="Ø"/>
            </a:pPr>
            <a:r>
              <a:rPr lang="en-GB" noProof="1" smtClean="0"/>
              <a:t>RAHAB FOUNDATION: “Maniquí”, </a:t>
            </a:r>
            <a:r>
              <a:rPr lang="en-GB" dirty="0" smtClean="0"/>
              <a:t>25 articles, 35 advertisements.</a:t>
            </a:r>
            <a:endParaRPr lang="en-GB" noProof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/>
            <a:r>
              <a:rPr lang="en-GB" sz="4300" noProof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PREVENTION</a:t>
            </a:r>
            <a:endParaRPr lang="en-GB" sz="4300" noProof="1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0040" indent="-320040" algn="l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r>
              <a:rPr lang="en-GB" sz="2600" noProof="1" smtClean="0">
                <a:latin typeface="Tw Cen MT"/>
              </a:rPr>
              <a:t>GTT/General Directorate of Migration and Immigration/UNICEF</a:t>
            </a:r>
          </a:p>
          <a:p>
            <a:pPr marL="320040" indent="-320040" algn="l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en-GB" sz="2600" b="0" i="0" noProof="1" smtClean="0">
              <a:solidFill>
                <a:schemeClr val="tx1"/>
              </a:solidFill>
              <a:latin typeface="Tw Cen MT"/>
            </a:endParaRPr>
          </a:p>
        </p:txBody>
      </p:sp>
      <p:pic>
        <p:nvPicPr>
          <p:cNvPr id="4" name="3 Imagen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4678" y="2571744"/>
            <a:ext cx="514353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GB" dirty="0" smtClean="0"/>
              <a:t>PROSECUTION</a:t>
            </a:r>
            <a:endParaRPr lang="en-GB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041889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381809"/>
              </p:ext>
            </p:extLst>
          </p:nvPr>
        </p:nvGraphicFramePr>
        <p:xfrm>
          <a:off x="1500166" y="1500174"/>
          <a:ext cx="7358114" cy="4857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2 Marcador de contenido"/>
          <p:cNvSpPr txBox="1">
            <a:spLocks/>
          </p:cNvSpPr>
          <p:nvPr/>
        </p:nvSpPr>
        <p:spPr>
          <a:xfrm>
            <a:off x="1547664" y="1484784"/>
            <a:ext cx="7272808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en-GB" sz="1800" dirty="0" smtClean="0"/>
              <a:t>New cases of trafficking in persons investigated</a:t>
            </a:r>
          </a:p>
          <a:p>
            <a:pPr marL="82296" indent="0" algn="ctr">
              <a:buNone/>
            </a:pPr>
            <a:r>
              <a:rPr lang="en-GB" sz="1800" dirty="0" smtClean="0"/>
              <a:t>(March 1, 2013 – January 16, 2014)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Number of trials completed: </a:t>
            </a:r>
            <a:br>
              <a:rPr lang="en-GB" sz="3200" dirty="0" smtClean="0">
                <a:solidFill>
                  <a:srgbClr val="FF0000"/>
                </a:solidFill>
              </a:rPr>
            </a:br>
            <a:r>
              <a:rPr lang="en-GB" sz="3200" dirty="0" smtClean="0">
                <a:solidFill>
                  <a:srgbClr val="FF0000"/>
                </a:solidFill>
              </a:rPr>
              <a:t>March 1, 2013 – January 16, 2014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 smtClean="0"/>
              <a:t>A total number of </a:t>
            </a:r>
            <a:r>
              <a:rPr lang="en-GB" i="1" dirty="0" smtClean="0"/>
              <a:t>65 persons </a:t>
            </a:r>
            <a:r>
              <a:rPr lang="en-GB" dirty="0" smtClean="0"/>
              <a:t>were convicted by the Public Prosecutor’s Office of Costa Rica through its different prosecuting offices.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 algn="just"/>
            <a:r>
              <a:rPr lang="en-GB" dirty="0" smtClean="0"/>
              <a:t>The data on convictions provided in this section include the crimes of trafficking in persons, migrant smuggling, procuring, aggravated procuring, remunerated sexual acts with under-age persons, rape and qualified rape.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/>
              <a:t>PROSECUTION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857364"/>
            <a:ext cx="7498080" cy="4391036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4000" dirty="0" smtClean="0"/>
              <a:t>The bylaws to Act 9095 are currently being developed.</a:t>
            </a:r>
          </a:p>
          <a:p>
            <a:pPr algn="just"/>
            <a:endParaRPr lang="en-GB" sz="4000" dirty="0" smtClean="0"/>
          </a:p>
          <a:p>
            <a:pPr algn="just">
              <a:buNone/>
            </a:pPr>
            <a:endParaRPr lang="en-GB" sz="4000" dirty="0" smtClean="0"/>
          </a:p>
          <a:p>
            <a:pPr algn="just"/>
            <a:r>
              <a:rPr lang="en-GB" sz="4000" dirty="0" smtClean="0"/>
              <a:t>Efforts will be initiated relating to the Law Against Migrant Smuggling. 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GB" dirty="0" smtClean="0"/>
              <a:t>INFORMATION, ANALYSIS AND RESEARCH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Strategic and operational mapping</a:t>
            </a:r>
            <a:endParaRPr lang="en-GB" dirty="0"/>
          </a:p>
        </p:txBody>
      </p:sp>
      <p:pic>
        <p:nvPicPr>
          <p:cNvPr id="4" name="3 Imagen" descr="mapa costa r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2857495"/>
            <a:ext cx="3571900" cy="31254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357430"/>
            <a:ext cx="7498080" cy="38909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7200" dirty="0" smtClean="0"/>
              <a:t>Thank you</a:t>
            </a:r>
          </a:p>
          <a:p>
            <a:pPr algn="ctr">
              <a:buNone/>
            </a:pPr>
            <a:r>
              <a:rPr lang="en-GB" sz="2400" b="1" dirty="0" smtClean="0"/>
              <a:t>General Directorate of Migration and Immigration</a:t>
            </a:r>
          </a:p>
          <a:p>
            <a:pPr algn="ctr">
              <a:buNone/>
            </a:pPr>
            <a:r>
              <a:rPr lang="en-GB" sz="2400" b="1" dirty="0" smtClean="0"/>
              <a:t>  Costa Rica </a:t>
            </a:r>
          </a:p>
          <a:p>
            <a:pPr algn="ctr">
              <a:buNone/>
            </a:pPr>
            <a:r>
              <a:rPr lang="en-GB" sz="1600" b="1" dirty="0" smtClean="0"/>
              <a:t>June 2014</a:t>
            </a:r>
          </a:p>
          <a:p>
            <a:pPr algn="ctr">
              <a:buNone/>
            </a:pPr>
            <a:endParaRPr lang="en-GB" sz="1600" b="1" dirty="0" smtClean="0"/>
          </a:p>
          <a:p>
            <a:pPr algn="ctr">
              <a:buNone/>
            </a:pPr>
            <a:endParaRPr lang="en-GB" sz="1600" b="1" dirty="0"/>
          </a:p>
        </p:txBody>
      </p:sp>
      <p:pic>
        <p:nvPicPr>
          <p:cNvPr id="4" name="3 Imagen" descr="coalicion-logo alta      definición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1210" y="0"/>
            <a:ext cx="1920592" cy="1925201"/>
          </a:xfrm>
          <a:prstGeom prst="rect">
            <a:avLst/>
          </a:prstGeom>
        </p:spPr>
      </p:pic>
      <p:pic>
        <p:nvPicPr>
          <p:cNvPr id="5" name="4 Imagen" descr="migración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5072074"/>
            <a:ext cx="1838095" cy="1180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70C0"/>
                </a:solidFill>
              </a:rPr>
              <a:t>OVERALL SITUATION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The most important achievement:     Entry into force of Act 9095.</a:t>
            </a:r>
            <a:endParaRPr lang="en-GB" dirty="0"/>
          </a:p>
        </p:txBody>
      </p:sp>
      <p:pic>
        <p:nvPicPr>
          <p:cNvPr id="7" name="6 Imagen" descr="escanear000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41" y="2864022"/>
            <a:ext cx="2786082" cy="37082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70C0"/>
                </a:solidFill>
              </a:rPr>
              <a:t>OVERALL SITUATION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On August 14, 2013 the Public Prosecutor’s Office created the Deputy Prosecutor’s Office Against Trafficking in Persons and Migrant Smuggling (Fiscalía Adjunta Contra la Trata de Personas y el Tráfico Ilícito de Migrantes</a:t>
            </a:r>
            <a:r>
              <a:rPr lang="en-GB" dirty="0"/>
              <a:t> </a:t>
            </a:r>
            <a:r>
              <a:rPr lang="en-GB" dirty="0" smtClean="0"/>
              <a:t>–</a:t>
            </a:r>
            <a:r>
              <a:rPr lang="en-GB" dirty="0"/>
              <a:t> </a:t>
            </a:r>
            <a:r>
              <a:rPr lang="en-GB" dirty="0" smtClean="0"/>
              <a:t>FACTRA).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Victims of trafficking for the purpose of illegal extraction of organs were recognised.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/>
              <a:t>ASSISTANCE TO VICTIMS</a:t>
            </a:r>
            <a:endParaRPr lang="en-GB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266775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/>
              <a:t>ASSISTANCE TO VICTIMS</a:t>
            </a:r>
            <a:endParaRPr lang="en-GB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457550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/>
              <a:t>ASSISTANCE TO VICTIMS</a:t>
            </a:r>
            <a:endParaRPr lang="en-GB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641797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Proceso"/>
          <p:cNvSpPr/>
          <p:nvPr/>
        </p:nvSpPr>
        <p:spPr>
          <a:xfrm rot="5400000">
            <a:off x="3942184" y="-3942184"/>
            <a:ext cx="1259632" cy="9144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51520" y="1196752"/>
            <a:ext cx="8640960" cy="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907704" y="645333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cs typeface="Tahoma" pitchFamily="34" charset="0"/>
              </a:rPr>
              <a:t>CONATT Technical Secretariat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55576" y="40466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bg1"/>
                </a:solidFill>
              </a:rPr>
              <a:t>Immediate Response Team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071538" y="1428736"/>
            <a:ext cx="7852862" cy="40318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just">
              <a:buFont typeface="Arial" pitchFamily="34" charset="0"/>
              <a:buChar char="•"/>
            </a:pPr>
            <a:endParaRPr lang="en-GB" sz="2000" dirty="0" smtClean="0"/>
          </a:p>
          <a:p>
            <a:pPr marL="0" lvl="1" algn="just">
              <a:buFont typeface="Arial" pitchFamily="34" charset="0"/>
              <a:buChar char="•"/>
            </a:pPr>
            <a:r>
              <a:rPr lang="en-GB" sz="2000" dirty="0" smtClean="0"/>
              <a:t> </a:t>
            </a:r>
            <a:r>
              <a:rPr lang="en-GB" dirty="0" smtClean="0"/>
              <a:t>Initially established through Executive Decree in 2009. The rank of the Immediate Response Team was raised through Act 9095 of 2013.</a:t>
            </a:r>
          </a:p>
          <a:p>
            <a:pPr marL="0" lvl="1" algn="just">
              <a:buFont typeface="Arial" pitchFamily="34" charset="0"/>
              <a:buChar char="•"/>
            </a:pPr>
            <a:endParaRPr lang="en-GB" dirty="0" smtClean="0"/>
          </a:p>
          <a:p>
            <a:pPr algn="just">
              <a:buFont typeface="Arial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A specialized inter-institutional body to activate primary assistance for victims of trafficking in persons and their dependents.</a:t>
            </a:r>
          </a:p>
          <a:p>
            <a:pPr marL="0" lvl="1" algn="just">
              <a:buFont typeface="Arial" pitchFamily="34" charset="0"/>
              <a:buChar char="•"/>
            </a:pPr>
            <a:endParaRPr lang="en-GB" dirty="0" smtClean="0"/>
          </a:p>
          <a:p>
            <a:pPr marL="0" lvl="1" algn="just">
              <a:buFont typeface="Arial" pitchFamily="34" charset="0"/>
              <a:buChar char="•"/>
            </a:pPr>
            <a:r>
              <a:rPr lang="en-GB" dirty="0" smtClean="0"/>
              <a:t>  All matters reported to the Immediate Response Team shall be confidential.</a:t>
            </a:r>
          </a:p>
          <a:p>
            <a:pPr marL="0" lvl="1" algn="just">
              <a:buFont typeface="Arial" pitchFamily="34" charset="0"/>
              <a:buChar char="•"/>
            </a:pPr>
            <a:endParaRPr lang="en-GB" dirty="0" smtClean="0"/>
          </a:p>
          <a:p>
            <a:pPr marL="0" lvl="1" algn="just">
              <a:buFont typeface="Arial" pitchFamily="34" charset="0"/>
              <a:buChar char="•"/>
            </a:pPr>
            <a:r>
              <a:rPr lang="en-GB" b="1" dirty="0" smtClean="0"/>
              <a:t> Composed of:</a:t>
            </a:r>
          </a:p>
          <a:p>
            <a:pPr marL="0" lvl="1" algn="just">
              <a:buFont typeface="Arial" pitchFamily="34" charset="0"/>
              <a:buChar char="•"/>
            </a:pPr>
            <a:endParaRPr lang="en-GB" dirty="0" smtClean="0"/>
          </a:p>
          <a:p>
            <a:pPr marL="0" lvl="1" algn="just">
              <a:buFont typeface="Arial" pitchFamily="34" charset="0"/>
              <a:buChar char="•"/>
            </a:pPr>
            <a:r>
              <a:rPr lang="en-GB" dirty="0" smtClean="0"/>
              <a:t> Technical Secretariat of CONATT, General Directorate of Migration and Immigration, Public Police Force, INAMU, CCSS,  MTSS, OIJ, Public Prosecutor’s Office (FADCO &amp; OAPVD) and PANI.  In addition: IOM, UNHCR and ILO.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Proceso"/>
          <p:cNvSpPr/>
          <p:nvPr/>
        </p:nvSpPr>
        <p:spPr>
          <a:xfrm rot="5400000">
            <a:off x="3942184" y="-3942184"/>
            <a:ext cx="1259632" cy="9144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323528" y="1196752"/>
            <a:ext cx="8640960" cy="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907704" y="645333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cs typeface="Tahoma" pitchFamily="34" charset="0"/>
              </a:rPr>
              <a:t>CONATT Technical Secretariat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55576" y="40466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bg1"/>
                </a:solidFill>
              </a:rPr>
              <a:t>Comprehensive Assistance Model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159267507"/>
              </p:ext>
            </p:extLst>
          </p:nvPr>
        </p:nvGraphicFramePr>
        <p:xfrm>
          <a:off x="1571604" y="15716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1200136"/>
          </a:xfrm>
        </p:spPr>
        <p:txBody>
          <a:bodyPr>
            <a:noAutofit/>
          </a:bodyPr>
          <a:lstStyle/>
          <a:p>
            <a:pPr algn="ctr"/>
            <a:r>
              <a:rPr lang="en-GB" sz="3200" noProof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PREVENTION</a:t>
            </a:r>
            <a:br>
              <a:rPr lang="en-GB" sz="3200" noProof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en-GB" sz="3200" noProof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Training in 2013 (</a:t>
            </a:r>
            <a:r>
              <a:rPr lang="en-GB" sz="3200" noProof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18,379</a:t>
            </a:r>
            <a:r>
              <a:rPr lang="en-GB" sz="3200" noProof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)</a:t>
            </a:r>
            <a:br>
              <a:rPr lang="en-GB" sz="3200" noProof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en-GB" sz="3200" noProof="1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5692215"/>
              </p:ext>
            </p:extLst>
          </p:nvPr>
        </p:nvGraphicFramePr>
        <p:xfrm>
          <a:off x="4929190" y="2000240"/>
          <a:ext cx="3429024" cy="3929091"/>
        </p:xfrm>
        <a:graphic>
          <a:graphicData uri="http://schemas.openxmlformats.org/drawingml/2006/table">
            <a:tbl>
              <a:tblPr/>
              <a:tblGrid>
                <a:gridCol w="2632463"/>
                <a:gridCol w="658270"/>
                <a:gridCol w="138291"/>
              </a:tblGrid>
              <a:tr h="486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STUDENTS</a:t>
                      </a:r>
                      <a:endParaRPr lang="en-GB" sz="1800" noProof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8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1117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latin typeface="Calibri"/>
                          <a:ea typeface="Times New Roman"/>
                          <a:cs typeface="Times New Roman"/>
                        </a:rPr>
                        <a:t>Total number of persons trained and made aware in 2013</a:t>
                      </a:r>
                      <a:endParaRPr lang="en-GB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13,499</a:t>
                      </a:r>
                      <a:endParaRPr lang="es-CR" sz="18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</a:tr>
              <a:tr h="441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441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CIVIL</a:t>
                      </a:r>
                      <a:r>
                        <a:rPr lang="en-GB" sz="1800" b="1" baseline="0" noProof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SOCIETY</a:t>
                      </a:r>
                      <a:endParaRPr lang="en-GB" sz="1800" noProof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1441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latin typeface="Calibri"/>
                          <a:ea typeface="Times New Roman"/>
                          <a:cs typeface="Times New Roman"/>
                        </a:rPr>
                        <a:t>Total number of persons trained and made aware in 2013</a:t>
                      </a:r>
                      <a:endParaRPr lang="en-GB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2054</a:t>
                      </a:r>
                      <a:endParaRPr lang="es-CR" sz="18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43" marR="36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9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6941476"/>
              </p:ext>
            </p:extLst>
          </p:nvPr>
        </p:nvGraphicFramePr>
        <p:xfrm>
          <a:off x="1357290" y="1928802"/>
          <a:ext cx="3500462" cy="4000528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599307"/>
                <a:gridCol w="901155"/>
              </a:tblGrid>
              <a:tr h="4000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/>
                        <a:t>TOTAL </a:t>
                      </a:r>
                      <a:r>
                        <a:rPr lang="es-ES" sz="2000" b="1" dirty="0" smtClean="0"/>
                        <a:t>NUMBER OF OFFICERS TRAINED</a:t>
                      </a:r>
                      <a:r>
                        <a:rPr lang="es-ES" sz="2000" b="1" baseline="0" dirty="0" smtClean="0"/>
                        <a:t> </a:t>
                      </a:r>
                      <a:r>
                        <a:rPr lang="es-ES" sz="2000" b="1" dirty="0" smtClean="0"/>
                        <a:t>AND MADE AWARE IN 2013</a:t>
                      </a:r>
                      <a:endParaRPr lang="es-CR" sz="20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81" marR="39381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2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2826</a:t>
                      </a:r>
                      <a:endParaRPr lang="es-CR" sz="2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81" marR="39381" marT="0" marB="0" anchor="ctr"/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43934"/>
            <a:ext cx="184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Solstici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Módulo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Módul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7500"/>
              <a:satMod val="137000"/>
            </a:schemeClr>
          </a:gs>
          <a:gs pos="55000">
            <a:schemeClr val="phClr">
              <a:shade val="69000"/>
              <a:satMod val="137000"/>
            </a:schemeClr>
          </a:gs>
          <a:gs pos="100000">
            <a:schemeClr val="phClr">
              <a:shade val="98000"/>
              <a:satMod val="137000"/>
            </a:schemeClr>
          </a:gs>
        </a:gsLst>
        <a:lin ang="16200000" scaled="0"/>
      </a:gradFill>
    </a:fillStyleLst>
    <a:lnStyleLst>
      <a:ln w="6350" cap="rnd" cmpd="sng" algn="ctr">
        <a:solidFill>
          <a:schemeClr val="phClr">
            <a:shade val="95000"/>
            <a:satMod val="105000"/>
          </a:schemeClr>
        </a:solidFill>
        <a:prstDash val="solid"/>
      </a:ln>
      <a:ln w="48000" cap="flat" cmpd="thickThin" algn="ctr">
        <a:solidFill>
          <a:schemeClr val="phClr"/>
        </a:solidFill>
        <a:prstDash val="solid"/>
      </a:ln>
      <a:ln w="48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45000" dist="25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8000"/>
              <a:satMod val="300000"/>
            </a:schemeClr>
          </a:gs>
          <a:gs pos="12000">
            <a:schemeClr val="phClr">
              <a:tint val="48000"/>
              <a:satMod val="300000"/>
            </a:schemeClr>
          </a:gs>
          <a:gs pos="20000">
            <a:schemeClr val="phClr">
              <a:tint val="49000"/>
              <a:satMod val="300000"/>
            </a:schemeClr>
          </a:gs>
          <a:gs pos="100000">
            <a:schemeClr val="phClr">
              <a:shade val="30000"/>
            </a:schemeClr>
          </a:gs>
        </a:gsLst>
        <a:path path="circle">
          <a:fillToRect l="10000" t="-25000" r="10000" b="125000"/>
        </a:path>
      </a:gradFill>
      <a:blipFill>
        <a:blip xmlns:r="http://schemas.openxmlformats.org/officeDocument/2006/relationships" r:embed="rId1">
          <a:duotone>
            <a:schemeClr val="phClr">
              <a:shade val="75000"/>
              <a:satMod val="105000"/>
            </a:schemeClr>
            <a:schemeClr val="phClr">
              <a:tint val="95000"/>
              <a:satMod val="105000"/>
            </a:schemeClr>
          </a:duotone>
        </a:blip>
        <a:tile tx="0" ty="0" sx="38000" sy="38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Módulo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Módul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7500"/>
              <a:satMod val="137000"/>
            </a:schemeClr>
          </a:gs>
          <a:gs pos="55000">
            <a:schemeClr val="phClr">
              <a:shade val="69000"/>
              <a:satMod val="137000"/>
            </a:schemeClr>
          </a:gs>
          <a:gs pos="100000">
            <a:schemeClr val="phClr">
              <a:shade val="98000"/>
              <a:satMod val="137000"/>
            </a:schemeClr>
          </a:gs>
        </a:gsLst>
        <a:lin ang="16200000" scaled="0"/>
      </a:gradFill>
    </a:fillStyleLst>
    <a:lnStyleLst>
      <a:ln w="6350" cap="rnd" cmpd="sng" algn="ctr">
        <a:solidFill>
          <a:schemeClr val="phClr">
            <a:shade val="95000"/>
            <a:satMod val="105000"/>
          </a:schemeClr>
        </a:solidFill>
        <a:prstDash val="solid"/>
      </a:ln>
      <a:ln w="48000" cap="flat" cmpd="thickThin" algn="ctr">
        <a:solidFill>
          <a:schemeClr val="phClr"/>
        </a:solidFill>
        <a:prstDash val="solid"/>
      </a:ln>
      <a:ln w="48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45000" dist="25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8000"/>
              <a:satMod val="300000"/>
            </a:schemeClr>
          </a:gs>
          <a:gs pos="12000">
            <a:schemeClr val="phClr">
              <a:tint val="48000"/>
              <a:satMod val="300000"/>
            </a:schemeClr>
          </a:gs>
          <a:gs pos="20000">
            <a:schemeClr val="phClr">
              <a:tint val="49000"/>
              <a:satMod val="300000"/>
            </a:schemeClr>
          </a:gs>
          <a:gs pos="100000">
            <a:schemeClr val="phClr">
              <a:shade val="30000"/>
            </a:schemeClr>
          </a:gs>
        </a:gsLst>
        <a:path path="circle">
          <a:fillToRect l="10000" t="-25000" r="10000" b="125000"/>
        </a:path>
      </a:gradFill>
      <a:blipFill>
        <a:blip xmlns:r="http://schemas.openxmlformats.org/officeDocument/2006/relationships" r:embed="rId1">
          <a:duotone>
            <a:schemeClr val="phClr">
              <a:shade val="75000"/>
              <a:satMod val="105000"/>
            </a:schemeClr>
            <a:schemeClr val="phClr">
              <a:tint val="95000"/>
              <a:satMod val="105000"/>
            </a:schemeClr>
          </a:duotone>
        </a:blip>
        <a:tile tx="0" ty="0" sx="38000" sy="38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Módulo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Módul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7500"/>
              <a:satMod val="137000"/>
            </a:schemeClr>
          </a:gs>
          <a:gs pos="55000">
            <a:schemeClr val="phClr">
              <a:shade val="69000"/>
              <a:satMod val="137000"/>
            </a:schemeClr>
          </a:gs>
          <a:gs pos="100000">
            <a:schemeClr val="phClr">
              <a:shade val="98000"/>
              <a:satMod val="137000"/>
            </a:schemeClr>
          </a:gs>
        </a:gsLst>
        <a:lin ang="16200000" scaled="0"/>
      </a:gradFill>
    </a:fillStyleLst>
    <a:lnStyleLst>
      <a:ln w="6350" cap="rnd" cmpd="sng" algn="ctr">
        <a:solidFill>
          <a:schemeClr val="phClr">
            <a:shade val="95000"/>
            <a:satMod val="105000"/>
          </a:schemeClr>
        </a:solidFill>
        <a:prstDash val="solid"/>
      </a:ln>
      <a:ln w="48000" cap="flat" cmpd="thickThin" algn="ctr">
        <a:solidFill>
          <a:schemeClr val="phClr"/>
        </a:solidFill>
        <a:prstDash val="solid"/>
      </a:ln>
      <a:ln w="48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45000" dist="25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8000"/>
              <a:satMod val="300000"/>
            </a:schemeClr>
          </a:gs>
          <a:gs pos="12000">
            <a:schemeClr val="phClr">
              <a:tint val="48000"/>
              <a:satMod val="300000"/>
            </a:schemeClr>
          </a:gs>
          <a:gs pos="20000">
            <a:schemeClr val="phClr">
              <a:tint val="49000"/>
              <a:satMod val="300000"/>
            </a:schemeClr>
          </a:gs>
          <a:gs pos="100000">
            <a:schemeClr val="phClr">
              <a:shade val="30000"/>
            </a:schemeClr>
          </a:gs>
        </a:gsLst>
        <a:path path="circle">
          <a:fillToRect l="10000" t="-25000" r="10000" b="125000"/>
        </a:path>
      </a:gradFill>
      <a:blipFill>
        <a:blip xmlns:r="http://schemas.openxmlformats.org/officeDocument/2006/relationships" r:embed="rId1">
          <a:duotone>
            <a:schemeClr val="phClr">
              <a:shade val="75000"/>
              <a:satMod val="105000"/>
            </a:schemeClr>
            <a:schemeClr val="phClr">
              <a:tint val="95000"/>
              <a:satMod val="105000"/>
            </a:schemeClr>
          </a:duotone>
        </a:blip>
        <a:tile tx="0" ty="0" sx="38000" sy="38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Módulo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Módul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7500"/>
              <a:satMod val="137000"/>
            </a:schemeClr>
          </a:gs>
          <a:gs pos="55000">
            <a:schemeClr val="phClr">
              <a:shade val="69000"/>
              <a:satMod val="137000"/>
            </a:schemeClr>
          </a:gs>
          <a:gs pos="100000">
            <a:schemeClr val="phClr">
              <a:shade val="98000"/>
              <a:satMod val="137000"/>
            </a:schemeClr>
          </a:gs>
        </a:gsLst>
        <a:lin ang="16200000" scaled="0"/>
      </a:gradFill>
    </a:fillStyleLst>
    <a:lnStyleLst>
      <a:ln w="6350" cap="rnd" cmpd="sng" algn="ctr">
        <a:solidFill>
          <a:schemeClr val="phClr">
            <a:shade val="95000"/>
            <a:satMod val="105000"/>
          </a:schemeClr>
        </a:solidFill>
        <a:prstDash val="solid"/>
      </a:ln>
      <a:ln w="48000" cap="flat" cmpd="thickThin" algn="ctr">
        <a:solidFill>
          <a:schemeClr val="phClr"/>
        </a:solidFill>
        <a:prstDash val="solid"/>
      </a:ln>
      <a:ln w="48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45000" dist="25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8000"/>
              <a:satMod val="300000"/>
            </a:schemeClr>
          </a:gs>
          <a:gs pos="12000">
            <a:schemeClr val="phClr">
              <a:tint val="48000"/>
              <a:satMod val="300000"/>
            </a:schemeClr>
          </a:gs>
          <a:gs pos="20000">
            <a:schemeClr val="phClr">
              <a:tint val="49000"/>
              <a:satMod val="300000"/>
            </a:schemeClr>
          </a:gs>
          <a:gs pos="100000">
            <a:schemeClr val="phClr">
              <a:shade val="30000"/>
            </a:schemeClr>
          </a:gs>
        </a:gsLst>
        <a:path path="circle">
          <a:fillToRect l="10000" t="-25000" r="10000" b="125000"/>
        </a:path>
      </a:gradFill>
      <a:blipFill>
        <a:blip xmlns:r="http://schemas.openxmlformats.org/officeDocument/2006/relationships" r:embed="rId1">
          <a:duotone>
            <a:schemeClr val="phClr">
              <a:shade val="75000"/>
              <a:satMod val="105000"/>
            </a:schemeClr>
            <a:schemeClr val="phClr">
              <a:tint val="95000"/>
              <a:satMod val="105000"/>
            </a:schemeClr>
          </a:duotone>
        </a:blip>
        <a:tile tx="0" ty="0" sx="38000" sy="38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305</TotalTime>
  <Words>462</Words>
  <Application>Microsoft Office PowerPoint</Application>
  <PresentationFormat>On-screen Show (4:3)</PresentationFormat>
  <Paragraphs>96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Solsticio</vt:lpstr>
      <vt:lpstr>COSTA RICA</vt:lpstr>
      <vt:lpstr>OVERALL SITUATION</vt:lpstr>
      <vt:lpstr>OVERALL SITUATION</vt:lpstr>
      <vt:lpstr>ASSISTANCE TO VICTIMS</vt:lpstr>
      <vt:lpstr>ASSISTANCE TO VICTIMS</vt:lpstr>
      <vt:lpstr>ASSISTANCE TO VICTIMS</vt:lpstr>
      <vt:lpstr>PowerPoint Presentation</vt:lpstr>
      <vt:lpstr>PowerPoint Presentation</vt:lpstr>
      <vt:lpstr>PREVENTION Training in 2013 (18,379) </vt:lpstr>
      <vt:lpstr>PREVENTION</vt:lpstr>
      <vt:lpstr>PREVENTION</vt:lpstr>
      <vt:lpstr>PREVENTION</vt:lpstr>
      <vt:lpstr>PROSECUTION</vt:lpstr>
      <vt:lpstr>Number of trials completed:  March 1, 2013 – January 16, 2014</vt:lpstr>
      <vt:lpstr>PROSECUTION</vt:lpstr>
      <vt:lpstr>INFORMATION, ANALYSIS AND RESEARCH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EQUIPO DE RESPUESTA INMEDIATA   ERI</dc:title>
  <dc:creator>sartaviac</dc:creator>
  <cp:lastModifiedBy>RODAS Renán</cp:lastModifiedBy>
  <cp:revision>56</cp:revision>
  <dcterms:created xsi:type="dcterms:W3CDTF">2014-06-09T15:14:51Z</dcterms:created>
  <dcterms:modified xsi:type="dcterms:W3CDTF">2014-06-27T07:24:44Z</dcterms:modified>
</cp:coreProperties>
</file>