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5.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9"/>
  </p:notesMasterIdLst>
  <p:sldIdLst>
    <p:sldId id="269" r:id="rId2"/>
    <p:sldId id="272" r:id="rId3"/>
    <p:sldId id="273" r:id="rId4"/>
    <p:sldId id="261" r:id="rId5"/>
    <p:sldId id="262" r:id="rId6"/>
    <p:sldId id="263" r:id="rId7"/>
    <p:sldId id="258" r:id="rId8"/>
    <p:sldId id="260" r:id="rId9"/>
    <p:sldId id="271" r:id="rId10"/>
    <p:sldId id="264" r:id="rId11"/>
    <p:sldId id="265" r:id="rId12"/>
    <p:sldId id="266" r:id="rId13"/>
    <p:sldId id="267" r:id="rId14"/>
    <p:sldId id="268" r:id="rId15"/>
    <p:sldId id="274" r:id="rId16"/>
    <p:sldId id="275" r:id="rId17"/>
    <p:sldId id="276" r:id="rId18"/>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42"/>
    </mc:Choice>
    <mc:Fallback>
      <c:style val="42"/>
    </mc:Fallback>
  </mc:AlternateContent>
  <c:chart>
    <c:title>
      <c:tx>
        <c:rich>
          <a:bodyPr/>
          <a:lstStyle/>
          <a:p>
            <a:pPr>
              <a:defRPr/>
            </a:pPr>
            <a:r>
              <a:rPr lang="en-US"/>
              <a:t>Género: II Semestre 2013</a:t>
            </a:r>
          </a:p>
          <a:p>
            <a:pPr>
              <a:defRPr/>
            </a:pPr>
            <a:r>
              <a:rPr lang="en-US"/>
              <a:t>Fuente: Secretaría Técnica</a:t>
            </a:r>
          </a:p>
        </c:rich>
      </c:tx>
      <c:layout>
        <c:manualLayout>
          <c:xMode val="edge"/>
          <c:yMode val="edge"/>
          <c:x val="0.35273148148148126"/>
          <c:y val="2.74536719286205E-3"/>
        </c:manualLayout>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Hoja1!$B$1</c:f>
              <c:strCache>
                <c:ptCount val="1"/>
                <c:pt idx="0">
                  <c:v>Ventas</c:v>
                </c:pt>
              </c:strCache>
            </c:strRef>
          </c:tx>
          <c:explosion val="25"/>
          <c:dLbls>
            <c:showLegendKey val="0"/>
            <c:showVal val="0"/>
            <c:showCatName val="0"/>
            <c:showSerName val="0"/>
            <c:showPercent val="1"/>
            <c:showBubbleSize val="0"/>
            <c:showLeaderLines val="1"/>
          </c:dLbls>
          <c:cat>
            <c:strRef>
              <c:f>Hoja1!$A$2:$A$4</c:f>
              <c:strCache>
                <c:ptCount val="3"/>
                <c:pt idx="0">
                  <c:v>Hombre</c:v>
                </c:pt>
                <c:pt idx="1">
                  <c:v>Mujer</c:v>
                </c:pt>
                <c:pt idx="2">
                  <c:v>PME</c:v>
                </c:pt>
              </c:strCache>
            </c:strRef>
          </c:cat>
          <c:val>
            <c:numRef>
              <c:f>Hoja1!$B$2:$B$4</c:f>
              <c:numCache>
                <c:formatCode>General</c:formatCode>
                <c:ptCount val="3"/>
                <c:pt idx="0">
                  <c:v>16</c:v>
                </c:pt>
                <c:pt idx="1">
                  <c:v>3</c:v>
                </c:pt>
                <c:pt idx="2">
                  <c:v>1</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6350" cap="rnd" cmpd="sng" algn="ctr">
      <a:solidFill>
        <a:schemeClr val="dk1">
          <a:shade val="95000"/>
          <a:satMod val="105000"/>
        </a:schemeClr>
      </a:solidFill>
      <a:prstDash val="solid"/>
    </a:ln>
    <a:effectLst>
      <a:outerShdw blurRad="45000" dist="25000" dir="5400000" rotWithShape="0">
        <a:srgbClr val="000000">
          <a:alpha val="38000"/>
        </a:srgbClr>
      </a:outerShdw>
    </a:effectLst>
  </c:spPr>
  <c:txPr>
    <a:bodyPr/>
    <a:lstStyle/>
    <a:p>
      <a:pPr>
        <a:defRPr>
          <a:solidFill>
            <a:schemeClr val="dk1"/>
          </a:solidFill>
          <a:latin typeface="+mn-lt"/>
          <a:ea typeface="+mn-ea"/>
          <a:cs typeface="+mn-cs"/>
        </a:defRPr>
      </a:pPr>
      <a:endParaRPr lang="es-C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a:pPr>
            <a:r>
              <a:rPr lang="en-US"/>
              <a:t>Fines: II Semestre</a:t>
            </a:r>
          </a:p>
          <a:p>
            <a:pPr>
              <a:defRPr/>
            </a:pPr>
            <a:r>
              <a:rPr lang="en-US"/>
              <a:t>Fuente Secretaría Técnica</a:t>
            </a:r>
          </a:p>
        </c:rich>
      </c:tx>
      <c:layout>
        <c:manualLayout>
          <c:xMode val="edge"/>
          <c:yMode val="edge"/>
          <c:x val="0.3434915427238262"/>
          <c:y val="2.7453671928620491E-3"/>
        </c:manualLayout>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Hoja1!$B$1</c:f>
              <c:strCache>
                <c:ptCount val="1"/>
                <c:pt idx="0">
                  <c:v>Ventas</c:v>
                </c:pt>
              </c:strCache>
            </c:strRef>
          </c:tx>
          <c:explosion val="25"/>
          <c:dLbls>
            <c:showLegendKey val="0"/>
            <c:showVal val="0"/>
            <c:showCatName val="0"/>
            <c:showSerName val="0"/>
            <c:showPercent val="1"/>
            <c:showBubbleSize val="0"/>
            <c:showLeaderLines val="1"/>
          </c:dLbls>
          <c:cat>
            <c:strRef>
              <c:f>Hoja1!$A$2:$A$4</c:f>
              <c:strCache>
                <c:ptCount val="3"/>
                <c:pt idx="0">
                  <c:v>Órgano</c:v>
                </c:pt>
                <c:pt idx="1">
                  <c:v>Sexual</c:v>
                </c:pt>
                <c:pt idx="2">
                  <c:v>Laboral</c:v>
                </c:pt>
              </c:strCache>
            </c:strRef>
          </c:cat>
          <c:val>
            <c:numRef>
              <c:f>Hoja1!$B$2:$B$4</c:f>
              <c:numCache>
                <c:formatCode>General</c:formatCode>
                <c:ptCount val="3"/>
                <c:pt idx="0">
                  <c:v>18</c:v>
                </c:pt>
                <c:pt idx="1">
                  <c:v>2</c:v>
                </c:pt>
                <c:pt idx="2">
                  <c:v>1</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spPr>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6350" cap="rnd" cmpd="sng" algn="ctr">
      <a:solidFill>
        <a:sysClr val="windowText" lastClr="000000">
          <a:shade val="95000"/>
          <a:satMod val="105000"/>
        </a:sysClr>
      </a:solidFill>
      <a:prstDash val="solid"/>
    </a:ln>
    <a:effectLst>
      <a:outerShdw blurRad="45000" dist="25000" dir="5400000" rotWithShape="0">
        <a:srgbClr val="000000">
          <a:alpha val="38000"/>
        </a:srgbClr>
      </a:outerShdw>
    </a:effectLst>
  </c:spPr>
  <c:txPr>
    <a:bodyPr/>
    <a:lstStyle/>
    <a:p>
      <a:pPr>
        <a:defRPr>
          <a:solidFill>
            <a:sysClr val="windowText" lastClr="000000"/>
          </a:solidFill>
          <a:latin typeface="+mn-lt"/>
          <a:ea typeface="+mn-ea"/>
          <a:cs typeface="+mn-cs"/>
        </a:defRPr>
      </a:pPr>
      <a:endParaRPr lang="es-C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a:pPr>
            <a:r>
              <a:rPr lang="en-US"/>
              <a:t>Nacionalidad: II Semestre 2013</a:t>
            </a:r>
          </a:p>
          <a:p>
            <a:pPr>
              <a:defRPr/>
            </a:pPr>
            <a:r>
              <a:rPr lang="en-US"/>
              <a:t>Fuente: Secretaría Técnica</a:t>
            </a:r>
          </a:p>
        </c:rich>
      </c:tx>
      <c:layout>
        <c:manualLayout>
          <c:xMode val="edge"/>
          <c:yMode val="edge"/>
          <c:x val="0.32782407407407493"/>
          <c:y val="2.7453671928620491E-3"/>
        </c:manualLayout>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Hoja1!$B$1</c:f>
              <c:strCache>
                <c:ptCount val="1"/>
                <c:pt idx="0">
                  <c:v>Ventas</c:v>
                </c:pt>
              </c:strCache>
            </c:strRef>
          </c:tx>
          <c:explosion val="25"/>
          <c:dLbls>
            <c:showLegendKey val="0"/>
            <c:showVal val="0"/>
            <c:showCatName val="0"/>
            <c:showSerName val="0"/>
            <c:showPercent val="1"/>
            <c:showBubbleSize val="0"/>
            <c:showLeaderLines val="1"/>
          </c:dLbls>
          <c:cat>
            <c:strRef>
              <c:f>Hoja1!$A$2:$A$5</c:f>
              <c:strCache>
                <c:ptCount val="4"/>
                <c:pt idx="0">
                  <c:v>Costarricenses</c:v>
                </c:pt>
                <c:pt idx="1">
                  <c:v>Dominicanos</c:v>
                </c:pt>
                <c:pt idx="2">
                  <c:v>Nicaragüenses</c:v>
                </c:pt>
                <c:pt idx="3">
                  <c:v>Colombianos</c:v>
                </c:pt>
              </c:strCache>
            </c:strRef>
          </c:cat>
          <c:val>
            <c:numRef>
              <c:f>Hoja1!$B$2:$B$5</c:f>
              <c:numCache>
                <c:formatCode>General</c:formatCode>
                <c:ptCount val="4"/>
                <c:pt idx="0">
                  <c:v>13</c:v>
                </c:pt>
                <c:pt idx="1">
                  <c:v>2</c:v>
                </c:pt>
                <c:pt idx="2">
                  <c:v>1</c:v>
                </c:pt>
                <c:pt idx="3">
                  <c:v>1</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spPr>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6350" cap="rnd" cmpd="sng" algn="ctr">
      <a:solidFill>
        <a:sysClr val="windowText" lastClr="000000">
          <a:shade val="95000"/>
          <a:satMod val="105000"/>
        </a:sysClr>
      </a:solidFill>
      <a:prstDash val="solid"/>
    </a:ln>
    <a:effectLst>
      <a:outerShdw blurRad="45000" dist="25000" dir="5400000" rotWithShape="0">
        <a:srgbClr val="000000">
          <a:alpha val="38000"/>
        </a:srgbClr>
      </a:outerShdw>
    </a:effectLst>
  </c:spPr>
  <c:txPr>
    <a:bodyPr/>
    <a:lstStyle/>
    <a:p>
      <a:pPr>
        <a:defRPr>
          <a:solidFill>
            <a:sysClr val="windowText" lastClr="000000"/>
          </a:solidFill>
          <a:latin typeface="+mn-lt"/>
          <a:ea typeface="+mn-ea"/>
          <a:cs typeface="+mn-cs"/>
        </a:defRPr>
      </a:pPr>
      <a:endParaRPr lang="es-C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sz="3200">
                <a:solidFill>
                  <a:srgbClr val="FFFF00"/>
                </a:solidFill>
              </a:defRPr>
            </a:pPr>
            <a:r>
              <a:rPr lang="en-US" sz="3200" dirty="0" err="1" smtClean="0">
                <a:solidFill>
                  <a:srgbClr val="FFFF00"/>
                </a:solidFill>
              </a:rPr>
              <a:t>Nacionalidad</a:t>
            </a:r>
            <a:endParaRPr lang="en-US" sz="3200" dirty="0">
              <a:solidFill>
                <a:srgbClr val="FFFF00"/>
              </a:solidFill>
            </a:endParaRPr>
          </a:p>
        </c:rich>
      </c:tx>
      <c:overlay val="0"/>
    </c:title>
    <c:autoTitleDeleted val="0"/>
    <c:view3D>
      <c:rotX val="75"/>
      <c:rotY val="0"/>
      <c:rAngAx val="0"/>
      <c:perspective val="30"/>
    </c:view3D>
    <c:floor>
      <c:thickness val="0"/>
    </c:floor>
    <c:sideWall>
      <c:thickness val="0"/>
    </c:sideWall>
    <c:backWall>
      <c:thickness val="0"/>
    </c:backWall>
    <c:plotArea>
      <c:layout/>
      <c:pie3DChart>
        <c:varyColors val="1"/>
        <c:dLbls>
          <c:showLegendKey val="0"/>
          <c:showVal val="0"/>
          <c:showCatName val="0"/>
          <c:showSerName val="0"/>
          <c:showPercent val="1"/>
          <c:showBubbleSize val="0"/>
          <c:showLeaderLines val="1"/>
        </c:dLbls>
      </c:pie3DChart>
    </c:plotArea>
    <c:plotVisOnly val="1"/>
    <c:dispBlanksAs val="gap"/>
    <c:showDLblsOverMax val="0"/>
  </c:chart>
  <c:txPr>
    <a:bodyPr/>
    <a:lstStyle/>
    <a:p>
      <a:pPr>
        <a:defRPr sz="1800"/>
      </a:pPr>
      <a:endParaRPr lang="es-CR"/>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CR"/>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a:pPr>
            <a:r>
              <a:rPr lang="en-US"/>
              <a:t>Nacionalidad</a:t>
            </a:r>
          </a:p>
        </c:rich>
      </c:tx>
      <c:overlay val="0"/>
    </c:title>
    <c:autoTitleDeleted val="0"/>
    <c:view3D>
      <c:rotX val="75"/>
      <c:rotY val="0"/>
      <c:rAngAx val="0"/>
      <c:perspective val="30"/>
    </c:view3D>
    <c:floor>
      <c:thickness val="0"/>
    </c:floor>
    <c:sideWall>
      <c:thickness val="0"/>
    </c:sideWall>
    <c:backWall>
      <c:thickness val="0"/>
    </c:backWall>
    <c:plotArea>
      <c:layout/>
      <c:pie3DChart>
        <c:varyColors val="1"/>
        <c:dLbls>
          <c:showLegendKey val="0"/>
          <c:showVal val="0"/>
          <c:showCatName val="0"/>
          <c:showSerName val="0"/>
          <c:showPercent val="1"/>
          <c:showBubbleSize val="0"/>
          <c:showLeaderLines val="1"/>
        </c:dLbls>
      </c:pie3DChart>
    </c:plotArea>
    <c:plotVisOnly val="1"/>
    <c:dispBlanksAs val="gap"/>
    <c:showDLblsOverMax val="0"/>
  </c:chart>
  <c:spPr>
    <a:solidFill>
      <a:sysClr val="window" lastClr="FFFFFF"/>
    </a:solidFill>
    <a:ln w="48000" cap="flat" cmpd="thickThin" algn="ctr">
      <a:solidFill>
        <a:sysClr val="windowText" lastClr="000000"/>
      </a:solidFill>
      <a:prstDash val="solid"/>
    </a:ln>
    <a:effectLst/>
  </c:spPr>
  <c:txPr>
    <a:bodyPr/>
    <a:lstStyle/>
    <a:p>
      <a:pPr>
        <a:defRPr>
          <a:solidFill>
            <a:schemeClr val="bg1"/>
          </a:solidFill>
          <a:latin typeface="+mn-lt"/>
          <a:ea typeface="+mn-ea"/>
          <a:cs typeface="+mn-cs"/>
        </a:defRPr>
      </a:pPr>
      <a:endParaRPr lang="es-CR"/>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82B82D-269D-4BE5-BC66-7941181DF303}" type="doc">
      <dgm:prSet loTypeId="urn:microsoft.com/office/officeart/2005/8/layout/bProcess4" loCatId="process" qsTypeId="urn:microsoft.com/office/officeart/2005/8/quickstyle/3d2" qsCatId="3D" csTypeId="urn:microsoft.com/office/officeart/2005/8/colors/colorful1#1" csCatId="colorful" phldr="1"/>
      <dgm:spPr/>
      <dgm:t>
        <a:bodyPr/>
        <a:lstStyle/>
        <a:p>
          <a:endParaRPr lang="es-ES"/>
        </a:p>
      </dgm:t>
    </dgm:pt>
    <dgm:pt modelId="{9C1AD7C0-1B93-4BA7-8680-8DE08BDAC4FC}">
      <dgm:prSet phldrT="[Texto]"/>
      <dgm:spPr/>
      <dgm:t>
        <a:bodyPr/>
        <a:lstStyle/>
        <a:p>
          <a:r>
            <a:rPr lang="es-MX" b="1" dirty="0" smtClean="0"/>
            <a:t>Identificación y  certificación</a:t>
          </a:r>
          <a:endParaRPr lang="es-ES" b="1" dirty="0"/>
        </a:p>
      </dgm:t>
    </dgm:pt>
    <dgm:pt modelId="{4534E364-8C46-46B8-9FF4-BC461844F15F}" type="parTrans" cxnId="{99E00214-96BE-446A-93BE-99C7A9B79138}">
      <dgm:prSet/>
      <dgm:spPr/>
      <dgm:t>
        <a:bodyPr/>
        <a:lstStyle/>
        <a:p>
          <a:endParaRPr lang="es-ES" b="1">
            <a:solidFill>
              <a:schemeClr val="tx1"/>
            </a:solidFill>
          </a:endParaRPr>
        </a:p>
      </dgm:t>
    </dgm:pt>
    <dgm:pt modelId="{F130278C-8B0E-4CFD-AE98-1EA8FB5B43F1}" type="sibTrans" cxnId="{99E00214-96BE-446A-93BE-99C7A9B79138}">
      <dgm:prSet/>
      <dgm:spPr/>
      <dgm:t>
        <a:bodyPr/>
        <a:lstStyle/>
        <a:p>
          <a:endParaRPr lang="es-ES" b="1">
            <a:solidFill>
              <a:schemeClr val="tx1"/>
            </a:solidFill>
          </a:endParaRPr>
        </a:p>
      </dgm:t>
    </dgm:pt>
    <dgm:pt modelId="{57467943-100B-44E8-862C-D57F2E12F18D}">
      <dgm:prSet phldrT="[Texto]"/>
      <dgm:spPr/>
      <dgm:t>
        <a:bodyPr/>
        <a:lstStyle/>
        <a:p>
          <a:r>
            <a:rPr lang="es-MX" b="1" dirty="0" smtClean="0"/>
            <a:t>Valoración y </a:t>
          </a:r>
          <a:r>
            <a:rPr lang="es-MX" b="1" dirty="0" err="1" smtClean="0"/>
            <a:t>adm</a:t>
          </a:r>
          <a:r>
            <a:rPr lang="es-MX" b="1" dirty="0" smtClean="0"/>
            <a:t>. riesgo</a:t>
          </a:r>
          <a:endParaRPr lang="es-ES" b="1" dirty="0"/>
        </a:p>
      </dgm:t>
    </dgm:pt>
    <dgm:pt modelId="{8D7CC98D-6716-457E-8C18-86D0CE408B31}" type="parTrans" cxnId="{556ADB54-9529-4318-8149-7FDDAD8CF7D3}">
      <dgm:prSet/>
      <dgm:spPr/>
      <dgm:t>
        <a:bodyPr/>
        <a:lstStyle/>
        <a:p>
          <a:endParaRPr lang="es-ES" b="1">
            <a:solidFill>
              <a:schemeClr val="tx1"/>
            </a:solidFill>
          </a:endParaRPr>
        </a:p>
      </dgm:t>
    </dgm:pt>
    <dgm:pt modelId="{B3CFBCB2-33F3-45FC-B69A-3DD12BD4E482}" type="sibTrans" cxnId="{556ADB54-9529-4318-8149-7FDDAD8CF7D3}">
      <dgm:prSet/>
      <dgm:spPr/>
      <dgm:t>
        <a:bodyPr/>
        <a:lstStyle/>
        <a:p>
          <a:endParaRPr lang="es-ES" b="1">
            <a:solidFill>
              <a:schemeClr val="tx1"/>
            </a:solidFill>
          </a:endParaRPr>
        </a:p>
      </dgm:t>
    </dgm:pt>
    <dgm:pt modelId="{78CC36FA-A6A5-48F3-8D9A-B158AE78D8BC}">
      <dgm:prSet phldrT="[Texto]"/>
      <dgm:spPr/>
      <dgm:t>
        <a:bodyPr/>
        <a:lstStyle/>
        <a:p>
          <a:r>
            <a:rPr lang="es-MX" b="1" dirty="0" smtClean="0"/>
            <a:t>Protección y seguridad</a:t>
          </a:r>
          <a:endParaRPr lang="es-ES" b="1" dirty="0"/>
        </a:p>
      </dgm:t>
    </dgm:pt>
    <dgm:pt modelId="{9FE9909E-3D83-472E-9F71-B14F4D6D07A8}" type="parTrans" cxnId="{31A981AB-9809-4676-9930-B76A346270DC}">
      <dgm:prSet/>
      <dgm:spPr/>
      <dgm:t>
        <a:bodyPr/>
        <a:lstStyle/>
        <a:p>
          <a:endParaRPr lang="es-ES" b="1">
            <a:solidFill>
              <a:schemeClr val="tx1"/>
            </a:solidFill>
          </a:endParaRPr>
        </a:p>
      </dgm:t>
    </dgm:pt>
    <dgm:pt modelId="{97F024F9-A542-4694-82DA-5BEA4E884D36}" type="sibTrans" cxnId="{31A981AB-9809-4676-9930-B76A346270DC}">
      <dgm:prSet/>
      <dgm:spPr/>
      <dgm:t>
        <a:bodyPr/>
        <a:lstStyle/>
        <a:p>
          <a:endParaRPr lang="es-ES" b="1">
            <a:solidFill>
              <a:schemeClr val="tx1"/>
            </a:solidFill>
          </a:endParaRPr>
        </a:p>
      </dgm:t>
    </dgm:pt>
    <dgm:pt modelId="{2CACF5CB-CF72-4A0B-BFAB-8483B35D0D0A}">
      <dgm:prSet phldrT="[Texto]"/>
      <dgm:spPr/>
      <dgm:t>
        <a:bodyPr/>
        <a:lstStyle/>
        <a:p>
          <a:r>
            <a:rPr lang="es-MX" b="1" dirty="0" smtClean="0"/>
            <a:t>Protección Migratoria</a:t>
          </a:r>
          <a:endParaRPr lang="es-ES" b="1" dirty="0"/>
        </a:p>
      </dgm:t>
    </dgm:pt>
    <dgm:pt modelId="{E2118E1C-B2C1-4583-A5A8-82F72283C25A}" type="parTrans" cxnId="{E11C9F0C-221B-4C25-BD7E-561516617E2B}">
      <dgm:prSet/>
      <dgm:spPr/>
      <dgm:t>
        <a:bodyPr/>
        <a:lstStyle/>
        <a:p>
          <a:endParaRPr lang="es-ES" b="1">
            <a:solidFill>
              <a:schemeClr val="tx1"/>
            </a:solidFill>
          </a:endParaRPr>
        </a:p>
      </dgm:t>
    </dgm:pt>
    <dgm:pt modelId="{C7F755A7-DEB6-4AFA-B182-3D3515A835EC}" type="sibTrans" cxnId="{E11C9F0C-221B-4C25-BD7E-561516617E2B}">
      <dgm:prSet/>
      <dgm:spPr/>
      <dgm:t>
        <a:bodyPr/>
        <a:lstStyle/>
        <a:p>
          <a:endParaRPr lang="es-ES" b="1">
            <a:solidFill>
              <a:schemeClr val="tx1"/>
            </a:solidFill>
          </a:endParaRPr>
        </a:p>
      </dgm:t>
    </dgm:pt>
    <dgm:pt modelId="{977DFD4C-B60D-43C4-9A4F-3F12655873DE}">
      <dgm:prSet phldrT="[Texto]"/>
      <dgm:spPr/>
      <dgm:t>
        <a:bodyPr/>
        <a:lstStyle/>
        <a:p>
          <a:r>
            <a:rPr lang="es-MX" b="1" dirty="0" smtClean="0"/>
            <a:t>Alojamiento seguro</a:t>
          </a:r>
          <a:endParaRPr lang="es-ES" b="1" dirty="0"/>
        </a:p>
      </dgm:t>
    </dgm:pt>
    <dgm:pt modelId="{2A71D2ED-6F74-4401-B23E-0D197125C493}" type="parTrans" cxnId="{36F8358C-75C0-45C2-BA56-F38A45BEC98C}">
      <dgm:prSet/>
      <dgm:spPr/>
      <dgm:t>
        <a:bodyPr/>
        <a:lstStyle/>
        <a:p>
          <a:endParaRPr lang="es-ES" b="1">
            <a:solidFill>
              <a:schemeClr val="tx1"/>
            </a:solidFill>
          </a:endParaRPr>
        </a:p>
      </dgm:t>
    </dgm:pt>
    <dgm:pt modelId="{17A43887-74B7-4675-967B-EB29F45AD51D}" type="sibTrans" cxnId="{36F8358C-75C0-45C2-BA56-F38A45BEC98C}">
      <dgm:prSet/>
      <dgm:spPr/>
      <dgm:t>
        <a:bodyPr/>
        <a:lstStyle/>
        <a:p>
          <a:endParaRPr lang="es-ES" b="1">
            <a:solidFill>
              <a:schemeClr val="tx1"/>
            </a:solidFill>
          </a:endParaRPr>
        </a:p>
      </dgm:t>
    </dgm:pt>
    <dgm:pt modelId="{12748A3D-7A08-4259-B591-EC905BC989EA}">
      <dgm:prSet phldrT="[Texto]"/>
      <dgm:spPr/>
      <dgm:t>
        <a:bodyPr/>
        <a:lstStyle/>
        <a:p>
          <a:r>
            <a:rPr lang="es-MX" b="1" dirty="0" smtClean="0"/>
            <a:t>Atención necesidades materiales</a:t>
          </a:r>
          <a:endParaRPr lang="es-ES" b="1" dirty="0"/>
        </a:p>
      </dgm:t>
    </dgm:pt>
    <dgm:pt modelId="{2801D0EF-8542-4C26-8E92-0E47A70C0BB7}" type="parTrans" cxnId="{AC6E3DCF-11CD-4730-AB22-FAF03D05FF9E}">
      <dgm:prSet/>
      <dgm:spPr/>
      <dgm:t>
        <a:bodyPr/>
        <a:lstStyle/>
        <a:p>
          <a:endParaRPr lang="es-ES" b="1">
            <a:solidFill>
              <a:schemeClr val="tx1"/>
            </a:solidFill>
          </a:endParaRPr>
        </a:p>
      </dgm:t>
    </dgm:pt>
    <dgm:pt modelId="{D10CF706-BB59-4115-A84B-7751E799DF10}" type="sibTrans" cxnId="{AC6E3DCF-11CD-4730-AB22-FAF03D05FF9E}">
      <dgm:prSet/>
      <dgm:spPr/>
      <dgm:t>
        <a:bodyPr/>
        <a:lstStyle/>
        <a:p>
          <a:endParaRPr lang="es-ES" b="1">
            <a:solidFill>
              <a:schemeClr val="tx1"/>
            </a:solidFill>
          </a:endParaRPr>
        </a:p>
      </dgm:t>
    </dgm:pt>
    <dgm:pt modelId="{E2497D4F-340B-44E3-A0B6-B639A3D6F030}">
      <dgm:prSet phldrT="[Texto]"/>
      <dgm:spPr/>
      <dgm:t>
        <a:bodyPr/>
        <a:lstStyle/>
        <a:p>
          <a:r>
            <a:rPr lang="es-MX" b="1" dirty="0" smtClean="0"/>
            <a:t>Atención necesidades salud</a:t>
          </a:r>
          <a:endParaRPr lang="es-ES" b="1" dirty="0"/>
        </a:p>
      </dgm:t>
    </dgm:pt>
    <dgm:pt modelId="{0B3A4FA7-B1BF-44E5-A2FB-726AED040592}" type="parTrans" cxnId="{59F0DC4E-408A-43E2-91D1-32EB223053F4}">
      <dgm:prSet/>
      <dgm:spPr/>
      <dgm:t>
        <a:bodyPr/>
        <a:lstStyle/>
        <a:p>
          <a:endParaRPr lang="es-ES" b="1">
            <a:solidFill>
              <a:schemeClr val="tx1"/>
            </a:solidFill>
          </a:endParaRPr>
        </a:p>
      </dgm:t>
    </dgm:pt>
    <dgm:pt modelId="{DEB7B2A0-AB02-43E3-85F6-4A10EEC5DC5B}" type="sibTrans" cxnId="{59F0DC4E-408A-43E2-91D1-32EB223053F4}">
      <dgm:prSet/>
      <dgm:spPr/>
      <dgm:t>
        <a:bodyPr/>
        <a:lstStyle/>
        <a:p>
          <a:endParaRPr lang="es-ES" b="1">
            <a:solidFill>
              <a:schemeClr val="tx1"/>
            </a:solidFill>
          </a:endParaRPr>
        </a:p>
      </dgm:t>
    </dgm:pt>
    <dgm:pt modelId="{B37A601F-A04D-49BD-9852-0AF1388092FD}">
      <dgm:prSet phldrT="[Texto]"/>
      <dgm:spPr/>
      <dgm:t>
        <a:bodyPr/>
        <a:lstStyle/>
        <a:p>
          <a:r>
            <a:rPr lang="es-MX" b="1" dirty="0" smtClean="0"/>
            <a:t>Acompañamiento legal</a:t>
          </a:r>
          <a:endParaRPr lang="es-ES" b="1" dirty="0"/>
        </a:p>
      </dgm:t>
    </dgm:pt>
    <dgm:pt modelId="{E28AE7DD-2E73-43CC-8697-B423432BBF4A}" type="parTrans" cxnId="{1A122158-B516-4F3F-9AB0-65F97229B86F}">
      <dgm:prSet/>
      <dgm:spPr/>
      <dgm:t>
        <a:bodyPr/>
        <a:lstStyle/>
        <a:p>
          <a:endParaRPr lang="es-ES" b="1">
            <a:solidFill>
              <a:schemeClr val="tx1"/>
            </a:solidFill>
          </a:endParaRPr>
        </a:p>
      </dgm:t>
    </dgm:pt>
    <dgm:pt modelId="{A9D02F69-AFCA-4D04-9C96-B67A31285C86}" type="sibTrans" cxnId="{1A122158-B516-4F3F-9AB0-65F97229B86F}">
      <dgm:prSet/>
      <dgm:spPr/>
      <dgm:t>
        <a:bodyPr/>
        <a:lstStyle/>
        <a:p>
          <a:endParaRPr lang="es-ES" b="1">
            <a:solidFill>
              <a:schemeClr val="tx1"/>
            </a:solidFill>
          </a:endParaRPr>
        </a:p>
      </dgm:t>
    </dgm:pt>
    <dgm:pt modelId="{6F116E84-3BA3-40EF-AA1E-D8DF0D190B16}">
      <dgm:prSet phldrT="[Texto]"/>
      <dgm:spPr/>
      <dgm:t>
        <a:bodyPr/>
        <a:lstStyle/>
        <a:p>
          <a:r>
            <a:rPr lang="es-MX" b="1" dirty="0" smtClean="0"/>
            <a:t>Regularización migratoria</a:t>
          </a:r>
          <a:endParaRPr lang="es-ES" b="1" dirty="0"/>
        </a:p>
      </dgm:t>
    </dgm:pt>
    <dgm:pt modelId="{F89608A0-52EF-4030-B616-EAC572F155C9}" type="parTrans" cxnId="{43BB5A0E-9EDE-456A-88D9-B6B63A9C7A7C}">
      <dgm:prSet/>
      <dgm:spPr/>
      <dgm:t>
        <a:bodyPr/>
        <a:lstStyle/>
        <a:p>
          <a:endParaRPr lang="es-ES" b="1">
            <a:solidFill>
              <a:schemeClr val="tx1"/>
            </a:solidFill>
          </a:endParaRPr>
        </a:p>
      </dgm:t>
    </dgm:pt>
    <dgm:pt modelId="{77845F28-64E1-41C0-9219-DF68DB9674A0}" type="sibTrans" cxnId="{43BB5A0E-9EDE-456A-88D9-B6B63A9C7A7C}">
      <dgm:prSet/>
      <dgm:spPr/>
      <dgm:t>
        <a:bodyPr/>
        <a:lstStyle/>
        <a:p>
          <a:endParaRPr lang="es-ES" b="1">
            <a:solidFill>
              <a:schemeClr val="tx1"/>
            </a:solidFill>
          </a:endParaRPr>
        </a:p>
      </dgm:t>
    </dgm:pt>
    <dgm:pt modelId="{44336FB7-20BC-48EE-8205-7FB27045D1A7}" type="pres">
      <dgm:prSet presAssocID="{5E82B82D-269D-4BE5-BC66-7941181DF303}" presName="Name0" presStyleCnt="0">
        <dgm:presLayoutVars>
          <dgm:dir/>
          <dgm:resizeHandles/>
        </dgm:presLayoutVars>
      </dgm:prSet>
      <dgm:spPr/>
      <dgm:t>
        <a:bodyPr/>
        <a:lstStyle/>
        <a:p>
          <a:endParaRPr lang="es-ES"/>
        </a:p>
      </dgm:t>
    </dgm:pt>
    <dgm:pt modelId="{39ECBB28-34ED-40BB-9B7A-35FFDE9F9081}" type="pres">
      <dgm:prSet presAssocID="{9C1AD7C0-1B93-4BA7-8680-8DE08BDAC4FC}" presName="compNode" presStyleCnt="0"/>
      <dgm:spPr/>
      <dgm:t>
        <a:bodyPr/>
        <a:lstStyle/>
        <a:p>
          <a:endParaRPr lang="es-ES"/>
        </a:p>
      </dgm:t>
    </dgm:pt>
    <dgm:pt modelId="{4E6FE6CF-0F2B-4B4B-BA01-4366F2F746D2}" type="pres">
      <dgm:prSet presAssocID="{9C1AD7C0-1B93-4BA7-8680-8DE08BDAC4FC}" presName="dummyConnPt" presStyleCnt="0"/>
      <dgm:spPr/>
      <dgm:t>
        <a:bodyPr/>
        <a:lstStyle/>
        <a:p>
          <a:endParaRPr lang="es-ES"/>
        </a:p>
      </dgm:t>
    </dgm:pt>
    <dgm:pt modelId="{AC6C16CB-97D1-4499-B1AB-03034615DC8E}" type="pres">
      <dgm:prSet presAssocID="{9C1AD7C0-1B93-4BA7-8680-8DE08BDAC4FC}" presName="node" presStyleLbl="node1" presStyleIdx="0" presStyleCnt="9">
        <dgm:presLayoutVars>
          <dgm:bulletEnabled val="1"/>
        </dgm:presLayoutVars>
      </dgm:prSet>
      <dgm:spPr/>
      <dgm:t>
        <a:bodyPr/>
        <a:lstStyle/>
        <a:p>
          <a:endParaRPr lang="es-ES"/>
        </a:p>
      </dgm:t>
    </dgm:pt>
    <dgm:pt modelId="{0373A166-F082-423C-803F-FADC937575A4}" type="pres">
      <dgm:prSet presAssocID="{F130278C-8B0E-4CFD-AE98-1EA8FB5B43F1}" presName="sibTrans" presStyleLbl="bgSibTrans2D1" presStyleIdx="0" presStyleCnt="8"/>
      <dgm:spPr/>
      <dgm:t>
        <a:bodyPr/>
        <a:lstStyle/>
        <a:p>
          <a:endParaRPr lang="es-ES"/>
        </a:p>
      </dgm:t>
    </dgm:pt>
    <dgm:pt modelId="{427EF9EE-E888-4309-9940-40F219890D5F}" type="pres">
      <dgm:prSet presAssocID="{57467943-100B-44E8-862C-D57F2E12F18D}" presName="compNode" presStyleCnt="0"/>
      <dgm:spPr/>
      <dgm:t>
        <a:bodyPr/>
        <a:lstStyle/>
        <a:p>
          <a:endParaRPr lang="es-ES"/>
        </a:p>
      </dgm:t>
    </dgm:pt>
    <dgm:pt modelId="{EE636730-1B5F-4FD4-86CD-C97A0004D05B}" type="pres">
      <dgm:prSet presAssocID="{57467943-100B-44E8-862C-D57F2E12F18D}" presName="dummyConnPt" presStyleCnt="0"/>
      <dgm:spPr/>
      <dgm:t>
        <a:bodyPr/>
        <a:lstStyle/>
        <a:p>
          <a:endParaRPr lang="es-ES"/>
        </a:p>
      </dgm:t>
    </dgm:pt>
    <dgm:pt modelId="{CA8E625A-2A75-41F1-A6C8-88D814A7C110}" type="pres">
      <dgm:prSet presAssocID="{57467943-100B-44E8-862C-D57F2E12F18D}" presName="node" presStyleLbl="node1" presStyleIdx="1" presStyleCnt="9">
        <dgm:presLayoutVars>
          <dgm:bulletEnabled val="1"/>
        </dgm:presLayoutVars>
      </dgm:prSet>
      <dgm:spPr/>
      <dgm:t>
        <a:bodyPr/>
        <a:lstStyle/>
        <a:p>
          <a:endParaRPr lang="es-ES"/>
        </a:p>
      </dgm:t>
    </dgm:pt>
    <dgm:pt modelId="{FB5E9C7C-59B3-4B5A-ADC1-A65F6AE94A5C}" type="pres">
      <dgm:prSet presAssocID="{B3CFBCB2-33F3-45FC-B69A-3DD12BD4E482}" presName="sibTrans" presStyleLbl="bgSibTrans2D1" presStyleIdx="1" presStyleCnt="8"/>
      <dgm:spPr/>
      <dgm:t>
        <a:bodyPr/>
        <a:lstStyle/>
        <a:p>
          <a:endParaRPr lang="es-ES"/>
        </a:p>
      </dgm:t>
    </dgm:pt>
    <dgm:pt modelId="{B1FEFD96-F6AD-40C5-BC94-140B2A08086C}" type="pres">
      <dgm:prSet presAssocID="{78CC36FA-A6A5-48F3-8D9A-B158AE78D8BC}" presName="compNode" presStyleCnt="0"/>
      <dgm:spPr/>
      <dgm:t>
        <a:bodyPr/>
        <a:lstStyle/>
        <a:p>
          <a:endParaRPr lang="es-ES"/>
        </a:p>
      </dgm:t>
    </dgm:pt>
    <dgm:pt modelId="{2A245118-2E96-41A8-8DD9-EE0871F8419D}" type="pres">
      <dgm:prSet presAssocID="{78CC36FA-A6A5-48F3-8D9A-B158AE78D8BC}" presName="dummyConnPt" presStyleCnt="0"/>
      <dgm:spPr/>
      <dgm:t>
        <a:bodyPr/>
        <a:lstStyle/>
        <a:p>
          <a:endParaRPr lang="es-ES"/>
        </a:p>
      </dgm:t>
    </dgm:pt>
    <dgm:pt modelId="{61BD3577-F91F-4A46-B32E-7AFF4E655FF2}" type="pres">
      <dgm:prSet presAssocID="{78CC36FA-A6A5-48F3-8D9A-B158AE78D8BC}" presName="node" presStyleLbl="node1" presStyleIdx="2" presStyleCnt="9">
        <dgm:presLayoutVars>
          <dgm:bulletEnabled val="1"/>
        </dgm:presLayoutVars>
      </dgm:prSet>
      <dgm:spPr/>
      <dgm:t>
        <a:bodyPr/>
        <a:lstStyle/>
        <a:p>
          <a:endParaRPr lang="es-ES"/>
        </a:p>
      </dgm:t>
    </dgm:pt>
    <dgm:pt modelId="{6DF97E7F-FB8F-4072-9CB5-5B087C55C3C8}" type="pres">
      <dgm:prSet presAssocID="{97F024F9-A542-4694-82DA-5BEA4E884D36}" presName="sibTrans" presStyleLbl="bgSibTrans2D1" presStyleIdx="2" presStyleCnt="8"/>
      <dgm:spPr/>
      <dgm:t>
        <a:bodyPr/>
        <a:lstStyle/>
        <a:p>
          <a:endParaRPr lang="es-ES"/>
        </a:p>
      </dgm:t>
    </dgm:pt>
    <dgm:pt modelId="{33D8A30C-1BFE-4CB3-86D2-EC898684CF16}" type="pres">
      <dgm:prSet presAssocID="{2CACF5CB-CF72-4A0B-BFAB-8483B35D0D0A}" presName="compNode" presStyleCnt="0"/>
      <dgm:spPr/>
      <dgm:t>
        <a:bodyPr/>
        <a:lstStyle/>
        <a:p>
          <a:endParaRPr lang="es-ES"/>
        </a:p>
      </dgm:t>
    </dgm:pt>
    <dgm:pt modelId="{338A1748-B36F-486D-B934-0EA479A84E41}" type="pres">
      <dgm:prSet presAssocID="{2CACF5CB-CF72-4A0B-BFAB-8483B35D0D0A}" presName="dummyConnPt" presStyleCnt="0"/>
      <dgm:spPr/>
      <dgm:t>
        <a:bodyPr/>
        <a:lstStyle/>
        <a:p>
          <a:endParaRPr lang="es-ES"/>
        </a:p>
      </dgm:t>
    </dgm:pt>
    <dgm:pt modelId="{859A3DB7-D3B6-4324-86F1-0B3EFBFF7DFE}" type="pres">
      <dgm:prSet presAssocID="{2CACF5CB-CF72-4A0B-BFAB-8483B35D0D0A}" presName="node" presStyleLbl="node1" presStyleIdx="3" presStyleCnt="9">
        <dgm:presLayoutVars>
          <dgm:bulletEnabled val="1"/>
        </dgm:presLayoutVars>
      </dgm:prSet>
      <dgm:spPr/>
      <dgm:t>
        <a:bodyPr/>
        <a:lstStyle/>
        <a:p>
          <a:endParaRPr lang="es-ES"/>
        </a:p>
      </dgm:t>
    </dgm:pt>
    <dgm:pt modelId="{F3C122F4-9E2E-4654-BD5F-4642EB116C10}" type="pres">
      <dgm:prSet presAssocID="{C7F755A7-DEB6-4AFA-B182-3D3515A835EC}" presName="sibTrans" presStyleLbl="bgSibTrans2D1" presStyleIdx="3" presStyleCnt="8"/>
      <dgm:spPr/>
      <dgm:t>
        <a:bodyPr/>
        <a:lstStyle/>
        <a:p>
          <a:endParaRPr lang="es-ES"/>
        </a:p>
      </dgm:t>
    </dgm:pt>
    <dgm:pt modelId="{3C790C1E-74B0-4736-BE99-B3740B5D2BE6}" type="pres">
      <dgm:prSet presAssocID="{977DFD4C-B60D-43C4-9A4F-3F12655873DE}" presName="compNode" presStyleCnt="0"/>
      <dgm:spPr/>
      <dgm:t>
        <a:bodyPr/>
        <a:lstStyle/>
        <a:p>
          <a:endParaRPr lang="es-ES"/>
        </a:p>
      </dgm:t>
    </dgm:pt>
    <dgm:pt modelId="{CBEE553C-214F-45BE-ABC4-3E9CC1068817}" type="pres">
      <dgm:prSet presAssocID="{977DFD4C-B60D-43C4-9A4F-3F12655873DE}" presName="dummyConnPt" presStyleCnt="0"/>
      <dgm:spPr/>
      <dgm:t>
        <a:bodyPr/>
        <a:lstStyle/>
        <a:p>
          <a:endParaRPr lang="es-ES"/>
        </a:p>
      </dgm:t>
    </dgm:pt>
    <dgm:pt modelId="{6B468E20-BDDC-4348-BB09-9BA42C73E792}" type="pres">
      <dgm:prSet presAssocID="{977DFD4C-B60D-43C4-9A4F-3F12655873DE}" presName="node" presStyleLbl="node1" presStyleIdx="4" presStyleCnt="9">
        <dgm:presLayoutVars>
          <dgm:bulletEnabled val="1"/>
        </dgm:presLayoutVars>
      </dgm:prSet>
      <dgm:spPr/>
      <dgm:t>
        <a:bodyPr/>
        <a:lstStyle/>
        <a:p>
          <a:endParaRPr lang="es-ES"/>
        </a:p>
      </dgm:t>
    </dgm:pt>
    <dgm:pt modelId="{63760FAA-35FA-420D-A739-0BDFEF47775C}" type="pres">
      <dgm:prSet presAssocID="{17A43887-74B7-4675-967B-EB29F45AD51D}" presName="sibTrans" presStyleLbl="bgSibTrans2D1" presStyleIdx="4" presStyleCnt="8"/>
      <dgm:spPr/>
      <dgm:t>
        <a:bodyPr/>
        <a:lstStyle/>
        <a:p>
          <a:endParaRPr lang="es-ES"/>
        </a:p>
      </dgm:t>
    </dgm:pt>
    <dgm:pt modelId="{6B5AADD4-4337-4443-838E-E42F76A4E9F5}" type="pres">
      <dgm:prSet presAssocID="{12748A3D-7A08-4259-B591-EC905BC989EA}" presName="compNode" presStyleCnt="0"/>
      <dgm:spPr/>
      <dgm:t>
        <a:bodyPr/>
        <a:lstStyle/>
        <a:p>
          <a:endParaRPr lang="es-ES"/>
        </a:p>
      </dgm:t>
    </dgm:pt>
    <dgm:pt modelId="{369C8578-EAF0-4C17-90C5-DD10A26C4128}" type="pres">
      <dgm:prSet presAssocID="{12748A3D-7A08-4259-B591-EC905BC989EA}" presName="dummyConnPt" presStyleCnt="0"/>
      <dgm:spPr/>
      <dgm:t>
        <a:bodyPr/>
        <a:lstStyle/>
        <a:p>
          <a:endParaRPr lang="es-ES"/>
        </a:p>
      </dgm:t>
    </dgm:pt>
    <dgm:pt modelId="{5D4EA183-A58C-4241-B80A-3480FCB3A32E}" type="pres">
      <dgm:prSet presAssocID="{12748A3D-7A08-4259-B591-EC905BC989EA}" presName="node" presStyleLbl="node1" presStyleIdx="5" presStyleCnt="9">
        <dgm:presLayoutVars>
          <dgm:bulletEnabled val="1"/>
        </dgm:presLayoutVars>
      </dgm:prSet>
      <dgm:spPr/>
      <dgm:t>
        <a:bodyPr/>
        <a:lstStyle/>
        <a:p>
          <a:endParaRPr lang="es-ES"/>
        </a:p>
      </dgm:t>
    </dgm:pt>
    <dgm:pt modelId="{2F411422-06F8-4FE8-9353-B127D09063BC}" type="pres">
      <dgm:prSet presAssocID="{D10CF706-BB59-4115-A84B-7751E799DF10}" presName="sibTrans" presStyleLbl="bgSibTrans2D1" presStyleIdx="5" presStyleCnt="8"/>
      <dgm:spPr/>
      <dgm:t>
        <a:bodyPr/>
        <a:lstStyle/>
        <a:p>
          <a:endParaRPr lang="es-ES"/>
        </a:p>
      </dgm:t>
    </dgm:pt>
    <dgm:pt modelId="{88C781C1-3873-4AD1-A022-EC15E0DF079B}" type="pres">
      <dgm:prSet presAssocID="{E2497D4F-340B-44E3-A0B6-B639A3D6F030}" presName="compNode" presStyleCnt="0"/>
      <dgm:spPr/>
      <dgm:t>
        <a:bodyPr/>
        <a:lstStyle/>
        <a:p>
          <a:endParaRPr lang="es-ES"/>
        </a:p>
      </dgm:t>
    </dgm:pt>
    <dgm:pt modelId="{D6663388-5138-4367-812A-FD82118E6D39}" type="pres">
      <dgm:prSet presAssocID="{E2497D4F-340B-44E3-A0B6-B639A3D6F030}" presName="dummyConnPt" presStyleCnt="0"/>
      <dgm:spPr/>
      <dgm:t>
        <a:bodyPr/>
        <a:lstStyle/>
        <a:p>
          <a:endParaRPr lang="es-ES"/>
        </a:p>
      </dgm:t>
    </dgm:pt>
    <dgm:pt modelId="{2C692D5B-FF1C-491A-AB34-1A1AED9F43D8}" type="pres">
      <dgm:prSet presAssocID="{E2497D4F-340B-44E3-A0B6-B639A3D6F030}" presName="node" presStyleLbl="node1" presStyleIdx="6" presStyleCnt="9">
        <dgm:presLayoutVars>
          <dgm:bulletEnabled val="1"/>
        </dgm:presLayoutVars>
      </dgm:prSet>
      <dgm:spPr/>
      <dgm:t>
        <a:bodyPr/>
        <a:lstStyle/>
        <a:p>
          <a:endParaRPr lang="es-ES"/>
        </a:p>
      </dgm:t>
    </dgm:pt>
    <dgm:pt modelId="{0F934829-6014-4716-A523-1FA891AC4C22}" type="pres">
      <dgm:prSet presAssocID="{DEB7B2A0-AB02-43E3-85F6-4A10EEC5DC5B}" presName="sibTrans" presStyleLbl="bgSibTrans2D1" presStyleIdx="6" presStyleCnt="8"/>
      <dgm:spPr/>
      <dgm:t>
        <a:bodyPr/>
        <a:lstStyle/>
        <a:p>
          <a:endParaRPr lang="es-ES"/>
        </a:p>
      </dgm:t>
    </dgm:pt>
    <dgm:pt modelId="{F38D7A9C-7E04-4179-B7A1-B9B9D0DD90FC}" type="pres">
      <dgm:prSet presAssocID="{B37A601F-A04D-49BD-9852-0AF1388092FD}" presName="compNode" presStyleCnt="0"/>
      <dgm:spPr/>
      <dgm:t>
        <a:bodyPr/>
        <a:lstStyle/>
        <a:p>
          <a:endParaRPr lang="es-ES"/>
        </a:p>
      </dgm:t>
    </dgm:pt>
    <dgm:pt modelId="{FC17002C-0796-4912-A3E0-C439EC262120}" type="pres">
      <dgm:prSet presAssocID="{B37A601F-A04D-49BD-9852-0AF1388092FD}" presName="dummyConnPt" presStyleCnt="0"/>
      <dgm:spPr/>
      <dgm:t>
        <a:bodyPr/>
        <a:lstStyle/>
        <a:p>
          <a:endParaRPr lang="es-ES"/>
        </a:p>
      </dgm:t>
    </dgm:pt>
    <dgm:pt modelId="{DFD20335-F2B7-493A-9963-73D7673B0E86}" type="pres">
      <dgm:prSet presAssocID="{B37A601F-A04D-49BD-9852-0AF1388092FD}" presName="node" presStyleLbl="node1" presStyleIdx="7" presStyleCnt="9">
        <dgm:presLayoutVars>
          <dgm:bulletEnabled val="1"/>
        </dgm:presLayoutVars>
      </dgm:prSet>
      <dgm:spPr/>
      <dgm:t>
        <a:bodyPr/>
        <a:lstStyle/>
        <a:p>
          <a:endParaRPr lang="es-ES"/>
        </a:p>
      </dgm:t>
    </dgm:pt>
    <dgm:pt modelId="{CD58930A-8279-4CE5-9031-3FAA4299A0B0}" type="pres">
      <dgm:prSet presAssocID="{A9D02F69-AFCA-4D04-9C96-B67A31285C86}" presName="sibTrans" presStyleLbl="bgSibTrans2D1" presStyleIdx="7" presStyleCnt="8"/>
      <dgm:spPr/>
      <dgm:t>
        <a:bodyPr/>
        <a:lstStyle/>
        <a:p>
          <a:endParaRPr lang="es-ES"/>
        </a:p>
      </dgm:t>
    </dgm:pt>
    <dgm:pt modelId="{B52B9448-0092-4716-86DA-A4CBF3A2D142}" type="pres">
      <dgm:prSet presAssocID="{6F116E84-3BA3-40EF-AA1E-D8DF0D190B16}" presName="compNode" presStyleCnt="0"/>
      <dgm:spPr/>
      <dgm:t>
        <a:bodyPr/>
        <a:lstStyle/>
        <a:p>
          <a:endParaRPr lang="es-ES"/>
        </a:p>
      </dgm:t>
    </dgm:pt>
    <dgm:pt modelId="{75DB5745-C7FF-4D92-9D2B-516A456F6C04}" type="pres">
      <dgm:prSet presAssocID="{6F116E84-3BA3-40EF-AA1E-D8DF0D190B16}" presName="dummyConnPt" presStyleCnt="0"/>
      <dgm:spPr/>
      <dgm:t>
        <a:bodyPr/>
        <a:lstStyle/>
        <a:p>
          <a:endParaRPr lang="es-ES"/>
        </a:p>
      </dgm:t>
    </dgm:pt>
    <dgm:pt modelId="{B22D1D69-6BEE-45B1-B487-4C3F598EDA70}" type="pres">
      <dgm:prSet presAssocID="{6F116E84-3BA3-40EF-AA1E-D8DF0D190B16}" presName="node" presStyleLbl="node1" presStyleIdx="8" presStyleCnt="9">
        <dgm:presLayoutVars>
          <dgm:bulletEnabled val="1"/>
        </dgm:presLayoutVars>
      </dgm:prSet>
      <dgm:spPr/>
      <dgm:t>
        <a:bodyPr/>
        <a:lstStyle/>
        <a:p>
          <a:endParaRPr lang="es-ES"/>
        </a:p>
      </dgm:t>
    </dgm:pt>
  </dgm:ptLst>
  <dgm:cxnLst>
    <dgm:cxn modelId="{AC6E3DCF-11CD-4730-AB22-FAF03D05FF9E}" srcId="{5E82B82D-269D-4BE5-BC66-7941181DF303}" destId="{12748A3D-7A08-4259-B591-EC905BC989EA}" srcOrd="5" destOrd="0" parTransId="{2801D0EF-8542-4C26-8E92-0E47A70C0BB7}" sibTransId="{D10CF706-BB59-4115-A84B-7751E799DF10}"/>
    <dgm:cxn modelId="{C4D3882C-A473-4FE4-8952-453FC0BC5499}" type="presOf" srcId="{F130278C-8B0E-4CFD-AE98-1EA8FB5B43F1}" destId="{0373A166-F082-423C-803F-FADC937575A4}" srcOrd="0" destOrd="0" presId="urn:microsoft.com/office/officeart/2005/8/layout/bProcess4"/>
    <dgm:cxn modelId="{419013AB-DDEC-49D8-87A9-DD9D162F9241}" type="presOf" srcId="{2CACF5CB-CF72-4A0B-BFAB-8483B35D0D0A}" destId="{859A3DB7-D3B6-4324-86F1-0B3EFBFF7DFE}" srcOrd="0" destOrd="0" presId="urn:microsoft.com/office/officeart/2005/8/layout/bProcess4"/>
    <dgm:cxn modelId="{59F0DC4E-408A-43E2-91D1-32EB223053F4}" srcId="{5E82B82D-269D-4BE5-BC66-7941181DF303}" destId="{E2497D4F-340B-44E3-A0B6-B639A3D6F030}" srcOrd="6" destOrd="0" parTransId="{0B3A4FA7-B1BF-44E5-A2FB-726AED040592}" sibTransId="{DEB7B2A0-AB02-43E3-85F6-4A10EEC5DC5B}"/>
    <dgm:cxn modelId="{E0F3FCA6-22F4-4D74-9363-FEF1CB9A3175}" type="presOf" srcId="{17A43887-74B7-4675-967B-EB29F45AD51D}" destId="{63760FAA-35FA-420D-A739-0BDFEF47775C}" srcOrd="0" destOrd="0" presId="urn:microsoft.com/office/officeart/2005/8/layout/bProcess4"/>
    <dgm:cxn modelId="{1A122158-B516-4F3F-9AB0-65F97229B86F}" srcId="{5E82B82D-269D-4BE5-BC66-7941181DF303}" destId="{B37A601F-A04D-49BD-9852-0AF1388092FD}" srcOrd="7" destOrd="0" parTransId="{E28AE7DD-2E73-43CC-8697-B423432BBF4A}" sibTransId="{A9D02F69-AFCA-4D04-9C96-B67A31285C86}"/>
    <dgm:cxn modelId="{7CA895B8-0E36-47B4-9577-F99D253DBAA8}" type="presOf" srcId="{DEB7B2A0-AB02-43E3-85F6-4A10EEC5DC5B}" destId="{0F934829-6014-4716-A523-1FA891AC4C22}" srcOrd="0" destOrd="0" presId="urn:microsoft.com/office/officeart/2005/8/layout/bProcess4"/>
    <dgm:cxn modelId="{99ABCB06-2678-4C8B-ADBC-346AD5476EFF}" type="presOf" srcId="{C7F755A7-DEB6-4AFA-B182-3D3515A835EC}" destId="{F3C122F4-9E2E-4654-BD5F-4642EB116C10}" srcOrd="0" destOrd="0" presId="urn:microsoft.com/office/officeart/2005/8/layout/bProcess4"/>
    <dgm:cxn modelId="{094A4A45-95D2-444E-9A8A-4353E5EB5A95}" type="presOf" srcId="{78CC36FA-A6A5-48F3-8D9A-B158AE78D8BC}" destId="{61BD3577-F91F-4A46-B32E-7AFF4E655FF2}" srcOrd="0" destOrd="0" presId="urn:microsoft.com/office/officeart/2005/8/layout/bProcess4"/>
    <dgm:cxn modelId="{43BB5A0E-9EDE-456A-88D9-B6B63A9C7A7C}" srcId="{5E82B82D-269D-4BE5-BC66-7941181DF303}" destId="{6F116E84-3BA3-40EF-AA1E-D8DF0D190B16}" srcOrd="8" destOrd="0" parTransId="{F89608A0-52EF-4030-B616-EAC572F155C9}" sibTransId="{77845F28-64E1-41C0-9219-DF68DB9674A0}"/>
    <dgm:cxn modelId="{B80844FB-15C1-4ACD-802E-2F1AED722C32}" type="presOf" srcId="{B3CFBCB2-33F3-45FC-B69A-3DD12BD4E482}" destId="{FB5E9C7C-59B3-4B5A-ADC1-A65F6AE94A5C}" srcOrd="0" destOrd="0" presId="urn:microsoft.com/office/officeart/2005/8/layout/bProcess4"/>
    <dgm:cxn modelId="{A97A57F9-D2A7-4CEB-9703-1CDA62F6BDFB}" type="presOf" srcId="{977DFD4C-B60D-43C4-9A4F-3F12655873DE}" destId="{6B468E20-BDDC-4348-BB09-9BA42C73E792}" srcOrd="0" destOrd="0" presId="urn:microsoft.com/office/officeart/2005/8/layout/bProcess4"/>
    <dgm:cxn modelId="{7ABAD160-6A48-4B1C-9703-96C263442800}" type="presOf" srcId="{E2497D4F-340B-44E3-A0B6-B639A3D6F030}" destId="{2C692D5B-FF1C-491A-AB34-1A1AED9F43D8}" srcOrd="0" destOrd="0" presId="urn:microsoft.com/office/officeart/2005/8/layout/bProcess4"/>
    <dgm:cxn modelId="{E11C9F0C-221B-4C25-BD7E-561516617E2B}" srcId="{5E82B82D-269D-4BE5-BC66-7941181DF303}" destId="{2CACF5CB-CF72-4A0B-BFAB-8483B35D0D0A}" srcOrd="3" destOrd="0" parTransId="{E2118E1C-B2C1-4583-A5A8-82F72283C25A}" sibTransId="{C7F755A7-DEB6-4AFA-B182-3D3515A835EC}"/>
    <dgm:cxn modelId="{FC6D5145-49F4-469A-A8F5-E7D505FC7EE7}" type="presOf" srcId="{12748A3D-7A08-4259-B591-EC905BC989EA}" destId="{5D4EA183-A58C-4241-B80A-3480FCB3A32E}" srcOrd="0" destOrd="0" presId="urn:microsoft.com/office/officeart/2005/8/layout/bProcess4"/>
    <dgm:cxn modelId="{10025355-5D52-4C58-AE09-DF3A4071B2F2}" type="presOf" srcId="{A9D02F69-AFCA-4D04-9C96-B67A31285C86}" destId="{CD58930A-8279-4CE5-9031-3FAA4299A0B0}" srcOrd="0" destOrd="0" presId="urn:microsoft.com/office/officeart/2005/8/layout/bProcess4"/>
    <dgm:cxn modelId="{C550A13C-379D-4856-A829-A51D8668DE68}" type="presOf" srcId="{9C1AD7C0-1B93-4BA7-8680-8DE08BDAC4FC}" destId="{AC6C16CB-97D1-4499-B1AB-03034615DC8E}" srcOrd="0" destOrd="0" presId="urn:microsoft.com/office/officeart/2005/8/layout/bProcess4"/>
    <dgm:cxn modelId="{36F8358C-75C0-45C2-BA56-F38A45BEC98C}" srcId="{5E82B82D-269D-4BE5-BC66-7941181DF303}" destId="{977DFD4C-B60D-43C4-9A4F-3F12655873DE}" srcOrd="4" destOrd="0" parTransId="{2A71D2ED-6F74-4401-B23E-0D197125C493}" sibTransId="{17A43887-74B7-4675-967B-EB29F45AD51D}"/>
    <dgm:cxn modelId="{AE3B9847-5FE6-4D23-8F2E-3D5D93476549}" type="presOf" srcId="{6F116E84-3BA3-40EF-AA1E-D8DF0D190B16}" destId="{B22D1D69-6BEE-45B1-B487-4C3F598EDA70}" srcOrd="0" destOrd="0" presId="urn:microsoft.com/office/officeart/2005/8/layout/bProcess4"/>
    <dgm:cxn modelId="{F5E106F2-BC11-49C7-B539-5110EC23807B}" type="presOf" srcId="{5E82B82D-269D-4BE5-BC66-7941181DF303}" destId="{44336FB7-20BC-48EE-8205-7FB27045D1A7}" srcOrd="0" destOrd="0" presId="urn:microsoft.com/office/officeart/2005/8/layout/bProcess4"/>
    <dgm:cxn modelId="{31A981AB-9809-4676-9930-B76A346270DC}" srcId="{5E82B82D-269D-4BE5-BC66-7941181DF303}" destId="{78CC36FA-A6A5-48F3-8D9A-B158AE78D8BC}" srcOrd="2" destOrd="0" parTransId="{9FE9909E-3D83-472E-9F71-B14F4D6D07A8}" sibTransId="{97F024F9-A542-4694-82DA-5BEA4E884D36}"/>
    <dgm:cxn modelId="{556ADB54-9529-4318-8149-7FDDAD8CF7D3}" srcId="{5E82B82D-269D-4BE5-BC66-7941181DF303}" destId="{57467943-100B-44E8-862C-D57F2E12F18D}" srcOrd="1" destOrd="0" parTransId="{8D7CC98D-6716-457E-8C18-86D0CE408B31}" sibTransId="{B3CFBCB2-33F3-45FC-B69A-3DD12BD4E482}"/>
    <dgm:cxn modelId="{BD9DB740-C56F-49BA-9DD7-DF40F3F14BAE}" type="presOf" srcId="{97F024F9-A542-4694-82DA-5BEA4E884D36}" destId="{6DF97E7F-FB8F-4072-9CB5-5B087C55C3C8}" srcOrd="0" destOrd="0" presId="urn:microsoft.com/office/officeart/2005/8/layout/bProcess4"/>
    <dgm:cxn modelId="{4F0CA0CF-8346-4B96-8DEE-2CD39B1A56DC}" type="presOf" srcId="{D10CF706-BB59-4115-A84B-7751E799DF10}" destId="{2F411422-06F8-4FE8-9353-B127D09063BC}" srcOrd="0" destOrd="0" presId="urn:microsoft.com/office/officeart/2005/8/layout/bProcess4"/>
    <dgm:cxn modelId="{35F0C50E-B0DB-4943-B90D-1C43380BEDEE}" type="presOf" srcId="{B37A601F-A04D-49BD-9852-0AF1388092FD}" destId="{DFD20335-F2B7-493A-9963-73D7673B0E86}" srcOrd="0" destOrd="0" presId="urn:microsoft.com/office/officeart/2005/8/layout/bProcess4"/>
    <dgm:cxn modelId="{99E00214-96BE-446A-93BE-99C7A9B79138}" srcId="{5E82B82D-269D-4BE5-BC66-7941181DF303}" destId="{9C1AD7C0-1B93-4BA7-8680-8DE08BDAC4FC}" srcOrd="0" destOrd="0" parTransId="{4534E364-8C46-46B8-9FF4-BC461844F15F}" sibTransId="{F130278C-8B0E-4CFD-AE98-1EA8FB5B43F1}"/>
    <dgm:cxn modelId="{245ACC0F-AA9F-4083-B2D7-B57B8A3D27FD}" type="presOf" srcId="{57467943-100B-44E8-862C-D57F2E12F18D}" destId="{CA8E625A-2A75-41F1-A6C8-88D814A7C110}" srcOrd="0" destOrd="0" presId="urn:microsoft.com/office/officeart/2005/8/layout/bProcess4"/>
    <dgm:cxn modelId="{23DDB9BB-D719-4B8F-9222-33028BED6AA8}" type="presParOf" srcId="{44336FB7-20BC-48EE-8205-7FB27045D1A7}" destId="{39ECBB28-34ED-40BB-9B7A-35FFDE9F9081}" srcOrd="0" destOrd="0" presId="urn:microsoft.com/office/officeart/2005/8/layout/bProcess4"/>
    <dgm:cxn modelId="{CDA9C9EE-0D5F-4689-B737-83B7145AF3E1}" type="presParOf" srcId="{39ECBB28-34ED-40BB-9B7A-35FFDE9F9081}" destId="{4E6FE6CF-0F2B-4B4B-BA01-4366F2F746D2}" srcOrd="0" destOrd="0" presId="urn:microsoft.com/office/officeart/2005/8/layout/bProcess4"/>
    <dgm:cxn modelId="{7F466D6C-4294-41B8-A242-25867C3D9142}" type="presParOf" srcId="{39ECBB28-34ED-40BB-9B7A-35FFDE9F9081}" destId="{AC6C16CB-97D1-4499-B1AB-03034615DC8E}" srcOrd="1" destOrd="0" presId="urn:microsoft.com/office/officeart/2005/8/layout/bProcess4"/>
    <dgm:cxn modelId="{06B6937C-7871-4154-88AF-7D41FC7DA2D3}" type="presParOf" srcId="{44336FB7-20BC-48EE-8205-7FB27045D1A7}" destId="{0373A166-F082-423C-803F-FADC937575A4}" srcOrd="1" destOrd="0" presId="urn:microsoft.com/office/officeart/2005/8/layout/bProcess4"/>
    <dgm:cxn modelId="{F2ED9344-16ED-4A40-8179-46287FA429A2}" type="presParOf" srcId="{44336FB7-20BC-48EE-8205-7FB27045D1A7}" destId="{427EF9EE-E888-4309-9940-40F219890D5F}" srcOrd="2" destOrd="0" presId="urn:microsoft.com/office/officeart/2005/8/layout/bProcess4"/>
    <dgm:cxn modelId="{06806653-2120-4CBE-A7C7-9765544D8A81}" type="presParOf" srcId="{427EF9EE-E888-4309-9940-40F219890D5F}" destId="{EE636730-1B5F-4FD4-86CD-C97A0004D05B}" srcOrd="0" destOrd="0" presId="urn:microsoft.com/office/officeart/2005/8/layout/bProcess4"/>
    <dgm:cxn modelId="{88E74B98-EB53-4FD4-BFCB-1F7F6CC80590}" type="presParOf" srcId="{427EF9EE-E888-4309-9940-40F219890D5F}" destId="{CA8E625A-2A75-41F1-A6C8-88D814A7C110}" srcOrd="1" destOrd="0" presId="urn:microsoft.com/office/officeart/2005/8/layout/bProcess4"/>
    <dgm:cxn modelId="{3A9165BB-8255-4092-BBD6-A556A3A970D0}" type="presParOf" srcId="{44336FB7-20BC-48EE-8205-7FB27045D1A7}" destId="{FB5E9C7C-59B3-4B5A-ADC1-A65F6AE94A5C}" srcOrd="3" destOrd="0" presId="urn:microsoft.com/office/officeart/2005/8/layout/bProcess4"/>
    <dgm:cxn modelId="{09EDB3AA-6A07-4496-9F0C-0D5F858674C4}" type="presParOf" srcId="{44336FB7-20BC-48EE-8205-7FB27045D1A7}" destId="{B1FEFD96-F6AD-40C5-BC94-140B2A08086C}" srcOrd="4" destOrd="0" presId="urn:microsoft.com/office/officeart/2005/8/layout/bProcess4"/>
    <dgm:cxn modelId="{4CCD1FFB-95F5-4389-A959-C1E377ABDA29}" type="presParOf" srcId="{B1FEFD96-F6AD-40C5-BC94-140B2A08086C}" destId="{2A245118-2E96-41A8-8DD9-EE0871F8419D}" srcOrd="0" destOrd="0" presId="urn:microsoft.com/office/officeart/2005/8/layout/bProcess4"/>
    <dgm:cxn modelId="{FDD3F704-AE1B-40E9-AE6B-F20E942D1B53}" type="presParOf" srcId="{B1FEFD96-F6AD-40C5-BC94-140B2A08086C}" destId="{61BD3577-F91F-4A46-B32E-7AFF4E655FF2}" srcOrd="1" destOrd="0" presId="urn:microsoft.com/office/officeart/2005/8/layout/bProcess4"/>
    <dgm:cxn modelId="{56DE27A2-679D-4A36-A76A-1A19C37584BC}" type="presParOf" srcId="{44336FB7-20BC-48EE-8205-7FB27045D1A7}" destId="{6DF97E7F-FB8F-4072-9CB5-5B087C55C3C8}" srcOrd="5" destOrd="0" presId="urn:microsoft.com/office/officeart/2005/8/layout/bProcess4"/>
    <dgm:cxn modelId="{4614D4BD-EFC3-4DCE-A70E-F83D05F5DFC4}" type="presParOf" srcId="{44336FB7-20BC-48EE-8205-7FB27045D1A7}" destId="{33D8A30C-1BFE-4CB3-86D2-EC898684CF16}" srcOrd="6" destOrd="0" presId="urn:microsoft.com/office/officeart/2005/8/layout/bProcess4"/>
    <dgm:cxn modelId="{300C7DF6-71CD-4792-A752-7C94738E4422}" type="presParOf" srcId="{33D8A30C-1BFE-4CB3-86D2-EC898684CF16}" destId="{338A1748-B36F-486D-B934-0EA479A84E41}" srcOrd="0" destOrd="0" presId="urn:microsoft.com/office/officeart/2005/8/layout/bProcess4"/>
    <dgm:cxn modelId="{B140F0C4-FF91-4E75-B559-CFA5783BAD51}" type="presParOf" srcId="{33D8A30C-1BFE-4CB3-86D2-EC898684CF16}" destId="{859A3DB7-D3B6-4324-86F1-0B3EFBFF7DFE}" srcOrd="1" destOrd="0" presId="urn:microsoft.com/office/officeart/2005/8/layout/bProcess4"/>
    <dgm:cxn modelId="{E91328E4-54EB-4279-88CA-3083D47A5BAB}" type="presParOf" srcId="{44336FB7-20BC-48EE-8205-7FB27045D1A7}" destId="{F3C122F4-9E2E-4654-BD5F-4642EB116C10}" srcOrd="7" destOrd="0" presId="urn:microsoft.com/office/officeart/2005/8/layout/bProcess4"/>
    <dgm:cxn modelId="{FC1B3123-AAB5-4FBA-9EEA-C0FC0854AD20}" type="presParOf" srcId="{44336FB7-20BC-48EE-8205-7FB27045D1A7}" destId="{3C790C1E-74B0-4736-BE99-B3740B5D2BE6}" srcOrd="8" destOrd="0" presId="urn:microsoft.com/office/officeart/2005/8/layout/bProcess4"/>
    <dgm:cxn modelId="{C9BC5C13-1F54-4E09-A02E-CD2089F9955E}" type="presParOf" srcId="{3C790C1E-74B0-4736-BE99-B3740B5D2BE6}" destId="{CBEE553C-214F-45BE-ABC4-3E9CC1068817}" srcOrd="0" destOrd="0" presId="urn:microsoft.com/office/officeart/2005/8/layout/bProcess4"/>
    <dgm:cxn modelId="{7341104E-F3E6-4F36-B68C-037373898F3B}" type="presParOf" srcId="{3C790C1E-74B0-4736-BE99-B3740B5D2BE6}" destId="{6B468E20-BDDC-4348-BB09-9BA42C73E792}" srcOrd="1" destOrd="0" presId="urn:microsoft.com/office/officeart/2005/8/layout/bProcess4"/>
    <dgm:cxn modelId="{DD5D25BB-7B84-43C7-AC00-F8923741ACF2}" type="presParOf" srcId="{44336FB7-20BC-48EE-8205-7FB27045D1A7}" destId="{63760FAA-35FA-420D-A739-0BDFEF47775C}" srcOrd="9" destOrd="0" presId="urn:microsoft.com/office/officeart/2005/8/layout/bProcess4"/>
    <dgm:cxn modelId="{654647E5-6F84-4FB0-989C-0A00E0B262BE}" type="presParOf" srcId="{44336FB7-20BC-48EE-8205-7FB27045D1A7}" destId="{6B5AADD4-4337-4443-838E-E42F76A4E9F5}" srcOrd="10" destOrd="0" presId="urn:microsoft.com/office/officeart/2005/8/layout/bProcess4"/>
    <dgm:cxn modelId="{CE8F56DC-CB8F-49E4-B751-C276987873E4}" type="presParOf" srcId="{6B5AADD4-4337-4443-838E-E42F76A4E9F5}" destId="{369C8578-EAF0-4C17-90C5-DD10A26C4128}" srcOrd="0" destOrd="0" presId="urn:microsoft.com/office/officeart/2005/8/layout/bProcess4"/>
    <dgm:cxn modelId="{E290EF61-D9BC-40D9-A422-0B27306DD294}" type="presParOf" srcId="{6B5AADD4-4337-4443-838E-E42F76A4E9F5}" destId="{5D4EA183-A58C-4241-B80A-3480FCB3A32E}" srcOrd="1" destOrd="0" presId="urn:microsoft.com/office/officeart/2005/8/layout/bProcess4"/>
    <dgm:cxn modelId="{D268E219-1697-42A4-B24F-31D220EBACA8}" type="presParOf" srcId="{44336FB7-20BC-48EE-8205-7FB27045D1A7}" destId="{2F411422-06F8-4FE8-9353-B127D09063BC}" srcOrd="11" destOrd="0" presId="urn:microsoft.com/office/officeart/2005/8/layout/bProcess4"/>
    <dgm:cxn modelId="{F53AAA60-4A15-4B51-B446-3CEF0E8D1A55}" type="presParOf" srcId="{44336FB7-20BC-48EE-8205-7FB27045D1A7}" destId="{88C781C1-3873-4AD1-A022-EC15E0DF079B}" srcOrd="12" destOrd="0" presId="urn:microsoft.com/office/officeart/2005/8/layout/bProcess4"/>
    <dgm:cxn modelId="{06C0C52A-7B1E-4E37-8D48-88DDFFAC86A3}" type="presParOf" srcId="{88C781C1-3873-4AD1-A022-EC15E0DF079B}" destId="{D6663388-5138-4367-812A-FD82118E6D39}" srcOrd="0" destOrd="0" presId="urn:microsoft.com/office/officeart/2005/8/layout/bProcess4"/>
    <dgm:cxn modelId="{68B2C9C2-EBD8-4778-894E-FE9772DC15D3}" type="presParOf" srcId="{88C781C1-3873-4AD1-A022-EC15E0DF079B}" destId="{2C692D5B-FF1C-491A-AB34-1A1AED9F43D8}" srcOrd="1" destOrd="0" presId="urn:microsoft.com/office/officeart/2005/8/layout/bProcess4"/>
    <dgm:cxn modelId="{2ADEEDD4-B43B-4624-8C44-C73D73825088}" type="presParOf" srcId="{44336FB7-20BC-48EE-8205-7FB27045D1A7}" destId="{0F934829-6014-4716-A523-1FA891AC4C22}" srcOrd="13" destOrd="0" presId="urn:microsoft.com/office/officeart/2005/8/layout/bProcess4"/>
    <dgm:cxn modelId="{718328CF-FC35-4B83-9596-8E9B7046A2D5}" type="presParOf" srcId="{44336FB7-20BC-48EE-8205-7FB27045D1A7}" destId="{F38D7A9C-7E04-4179-B7A1-B9B9D0DD90FC}" srcOrd="14" destOrd="0" presId="urn:microsoft.com/office/officeart/2005/8/layout/bProcess4"/>
    <dgm:cxn modelId="{4177FF00-F78A-4382-8A37-974562DB43E5}" type="presParOf" srcId="{F38D7A9C-7E04-4179-B7A1-B9B9D0DD90FC}" destId="{FC17002C-0796-4912-A3E0-C439EC262120}" srcOrd="0" destOrd="0" presId="urn:microsoft.com/office/officeart/2005/8/layout/bProcess4"/>
    <dgm:cxn modelId="{98378EB1-233D-4BB0-9EAE-642F75A6A51D}" type="presParOf" srcId="{F38D7A9C-7E04-4179-B7A1-B9B9D0DD90FC}" destId="{DFD20335-F2B7-493A-9963-73D7673B0E86}" srcOrd="1" destOrd="0" presId="urn:microsoft.com/office/officeart/2005/8/layout/bProcess4"/>
    <dgm:cxn modelId="{58AA2F5A-9FCC-4123-AE50-276600584A8C}" type="presParOf" srcId="{44336FB7-20BC-48EE-8205-7FB27045D1A7}" destId="{CD58930A-8279-4CE5-9031-3FAA4299A0B0}" srcOrd="15" destOrd="0" presId="urn:microsoft.com/office/officeart/2005/8/layout/bProcess4"/>
    <dgm:cxn modelId="{BF0D2F0C-8041-4E32-BA10-CE9EF8235C9E}" type="presParOf" srcId="{44336FB7-20BC-48EE-8205-7FB27045D1A7}" destId="{B52B9448-0092-4716-86DA-A4CBF3A2D142}" srcOrd="16" destOrd="0" presId="urn:microsoft.com/office/officeart/2005/8/layout/bProcess4"/>
    <dgm:cxn modelId="{548CE55C-AE29-4DD5-A559-5A0353A3722C}" type="presParOf" srcId="{B52B9448-0092-4716-86DA-A4CBF3A2D142}" destId="{75DB5745-C7FF-4D92-9D2B-516A456F6C04}" srcOrd="0" destOrd="0" presId="urn:microsoft.com/office/officeart/2005/8/layout/bProcess4"/>
    <dgm:cxn modelId="{ED34DAF1-25D9-40A0-8292-6FEF7F041BD7}" type="presParOf" srcId="{B52B9448-0092-4716-86DA-A4CBF3A2D142}" destId="{B22D1D69-6BEE-45B1-B487-4C3F598EDA70}"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3A166-F082-423C-803F-FADC937575A4}">
      <dsp:nvSpPr>
        <dsp:cNvPr id="0" name=""/>
        <dsp:cNvSpPr/>
      </dsp:nvSpPr>
      <dsp:spPr>
        <a:xfrm rot="5400000">
          <a:off x="-278290" y="1080171"/>
          <a:ext cx="1238097" cy="149750"/>
        </a:xfrm>
        <a:prstGeom prst="rect">
          <a:avLst/>
        </a:prstGeom>
        <a:solidFill>
          <a:schemeClr val="accent2">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C6C16CB-97D1-4499-B1AB-03034615DC8E}">
      <dsp:nvSpPr>
        <dsp:cNvPr id="0" name=""/>
        <dsp:cNvSpPr/>
      </dsp:nvSpPr>
      <dsp:spPr>
        <a:xfrm>
          <a:off x="3065" y="284906"/>
          <a:ext cx="1663898" cy="998339"/>
        </a:xfrm>
        <a:prstGeom prst="roundRect">
          <a:avLst>
            <a:gd name="adj" fmla="val 10000"/>
          </a:avLst>
        </a:prstGeom>
        <a:gradFill rotWithShape="0">
          <a:gsLst>
            <a:gs pos="0">
              <a:schemeClr val="accent2">
                <a:hueOff val="0"/>
                <a:satOff val="0"/>
                <a:lumOff val="0"/>
                <a:alphaOff val="0"/>
                <a:tint val="92000"/>
                <a:satMod val="170000"/>
              </a:schemeClr>
            </a:gs>
            <a:gs pos="15000">
              <a:schemeClr val="accent2">
                <a:hueOff val="0"/>
                <a:satOff val="0"/>
                <a:lumOff val="0"/>
                <a:alphaOff val="0"/>
                <a:tint val="92000"/>
                <a:shade val="99000"/>
                <a:satMod val="170000"/>
              </a:schemeClr>
            </a:gs>
            <a:gs pos="62000">
              <a:schemeClr val="accent2">
                <a:hueOff val="0"/>
                <a:satOff val="0"/>
                <a:lumOff val="0"/>
                <a:alphaOff val="0"/>
                <a:tint val="96000"/>
                <a:shade val="80000"/>
                <a:satMod val="170000"/>
              </a:schemeClr>
            </a:gs>
            <a:gs pos="97000">
              <a:schemeClr val="accent2">
                <a:hueOff val="0"/>
                <a:satOff val="0"/>
                <a:lumOff val="0"/>
                <a:alphaOff val="0"/>
                <a:tint val="98000"/>
                <a:shade val="63000"/>
                <a:satMod val="170000"/>
              </a:schemeClr>
            </a:gs>
            <a:gs pos="100000">
              <a:schemeClr val="accent2">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Identificación y  certificación</a:t>
          </a:r>
          <a:endParaRPr lang="es-ES" sz="1400" b="1" kern="1200" dirty="0"/>
        </a:p>
      </dsp:txBody>
      <dsp:txXfrm>
        <a:off x="32305" y="314146"/>
        <a:ext cx="1605418" cy="939859"/>
      </dsp:txXfrm>
    </dsp:sp>
    <dsp:sp modelId="{FB5E9C7C-59B3-4B5A-ADC1-A65F6AE94A5C}">
      <dsp:nvSpPr>
        <dsp:cNvPr id="0" name=""/>
        <dsp:cNvSpPr/>
      </dsp:nvSpPr>
      <dsp:spPr>
        <a:xfrm rot="5400000">
          <a:off x="-278290" y="2328095"/>
          <a:ext cx="1238097" cy="149750"/>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A8E625A-2A75-41F1-A6C8-88D814A7C110}">
      <dsp:nvSpPr>
        <dsp:cNvPr id="0" name=""/>
        <dsp:cNvSpPr/>
      </dsp:nvSpPr>
      <dsp:spPr>
        <a:xfrm>
          <a:off x="3065" y="1532830"/>
          <a:ext cx="1663898" cy="998339"/>
        </a:xfrm>
        <a:prstGeom prst="roundRect">
          <a:avLst>
            <a:gd name="adj" fmla="val 10000"/>
          </a:avLst>
        </a:prstGeom>
        <a:gradFill rotWithShape="0">
          <a:gsLst>
            <a:gs pos="0">
              <a:schemeClr val="accent3">
                <a:hueOff val="0"/>
                <a:satOff val="0"/>
                <a:lumOff val="0"/>
                <a:alphaOff val="0"/>
                <a:tint val="92000"/>
                <a:satMod val="170000"/>
              </a:schemeClr>
            </a:gs>
            <a:gs pos="15000">
              <a:schemeClr val="accent3">
                <a:hueOff val="0"/>
                <a:satOff val="0"/>
                <a:lumOff val="0"/>
                <a:alphaOff val="0"/>
                <a:tint val="92000"/>
                <a:shade val="99000"/>
                <a:satMod val="170000"/>
              </a:schemeClr>
            </a:gs>
            <a:gs pos="62000">
              <a:schemeClr val="accent3">
                <a:hueOff val="0"/>
                <a:satOff val="0"/>
                <a:lumOff val="0"/>
                <a:alphaOff val="0"/>
                <a:tint val="96000"/>
                <a:shade val="80000"/>
                <a:satMod val="170000"/>
              </a:schemeClr>
            </a:gs>
            <a:gs pos="97000">
              <a:schemeClr val="accent3">
                <a:hueOff val="0"/>
                <a:satOff val="0"/>
                <a:lumOff val="0"/>
                <a:alphaOff val="0"/>
                <a:tint val="98000"/>
                <a:shade val="63000"/>
                <a:satMod val="170000"/>
              </a:schemeClr>
            </a:gs>
            <a:gs pos="100000">
              <a:schemeClr val="accent3">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Valoración y </a:t>
          </a:r>
          <a:r>
            <a:rPr lang="es-MX" sz="1400" b="1" kern="1200" dirty="0" err="1" smtClean="0"/>
            <a:t>adm</a:t>
          </a:r>
          <a:r>
            <a:rPr lang="es-MX" sz="1400" b="1" kern="1200" dirty="0" smtClean="0"/>
            <a:t>. riesgo</a:t>
          </a:r>
          <a:endParaRPr lang="es-ES" sz="1400" b="1" kern="1200" dirty="0"/>
        </a:p>
      </dsp:txBody>
      <dsp:txXfrm>
        <a:off x="32305" y="1562070"/>
        <a:ext cx="1605418" cy="939859"/>
      </dsp:txXfrm>
    </dsp:sp>
    <dsp:sp modelId="{6DF97E7F-FB8F-4072-9CB5-5B087C55C3C8}">
      <dsp:nvSpPr>
        <dsp:cNvPr id="0" name=""/>
        <dsp:cNvSpPr/>
      </dsp:nvSpPr>
      <dsp:spPr>
        <a:xfrm>
          <a:off x="345671" y="2952057"/>
          <a:ext cx="2203158" cy="149750"/>
        </a:xfrm>
        <a:prstGeom prst="rect">
          <a:avLst/>
        </a:prstGeom>
        <a:solidFill>
          <a:schemeClr val="accent4">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1BD3577-F91F-4A46-B32E-7AFF4E655FF2}">
      <dsp:nvSpPr>
        <dsp:cNvPr id="0" name=""/>
        <dsp:cNvSpPr/>
      </dsp:nvSpPr>
      <dsp:spPr>
        <a:xfrm>
          <a:off x="3065" y="2780754"/>
          <a:ext cx="1663898" cy="998339"/>
        </a:xfrm>
        <a:prstGeom prst="roundRect">
          <a:avLst>
            <a:gd name="adj" fmla="val 10000"/>
          </a:avLst>
        </a:prstGeom>
        <a:gradFill rotWithShape="0">
          <a:gsLst>
            <a:gs pos="0">
              <a:schemeClr val="accent4">
                <a:hueOff val="0"/>
                <a:satOff val="0"/>
                <a:lumOff val="0"/>
                <a:alphaOff val="0"/>
                <a:tint val="92000"/>
                <a:satMod val="170000"/>
              </a:schemeClr>
            </a:gs>
            <a:gs pos="15000">
              <a:schemeClr val="accent4">
                <a:hueOff val="0"/>
                <a:satOff val="0"/>
                <a:lumOff val="0"/>
                <a:alphaOff val="0"/>
                <a:tint val="92000"/>
                <a:shade val="99000"/>
                <a:satMod val="170000"/>
              </a:schemeClr>
            </a:gs>
            <a:gs pos="62000">
              <a:schemeClr val="accent4">
                <a:hueOff val="0"/>
                <a:satOff val="0"/>
                <a:lumOff val="0"/>
                <a:alphaOff val="0"/>
                <a:tint val="96000"/>
                <a:shade val="80000"/>
                <a:satMod val="170000"/>
              </a:schemeClr>
            </a:gs>
            <a:gs pos="97000">
              <a:schemeClr val="accent4">
                <a:hueOff val="0"/>
                <a:satOff val="0"/>
                <a:lumOff val="0"/>
                <a:alphaOff val="0"/>
                <a:tint val="98000"/>
                <a:shade val="63000"/>
                <a:satMod val="170000"/>
              </a:schemeClr>
            </a:gs>
            <a:gs pos="100000">
              <a:schemeClr val="accent4">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Protección y seguridad</a:t>
          </a:r>
          <a:endParaRPr lang="es-ES" sz="1400" b="1" kern="1200" dirty="0"/>
        </a:p>
      </dsp:txBody>
      <dsp:txXfrm>
        <a:off x="32305" y="2809994"/>
        <a:ext cx="1605418" cy="939859"/>
      </dsp:txXfrm>
    </dsp:sp>
    <dsp:sp modelId="{F3C122F4-9E2E-4654-BD5F-4642EB116C10}">
      <dsp:nvSpPr>
        <dsp:cNvPr id="0" name=""/>
        <dsp:cNvSpPr/>
      </dsp:nvSpPr>
      <dsp:spPr>
        <a:xfrm rot="16200000">
          <a:off x="1934694" y="2328095"/>
          <a:ext cx="1238097" cy="149750"/>
        </a:xfrm>
        <a:prstGeom prst="rect">
          <a:avLst/>
        </a:prstGeom>
        <a:solidFill>
          <a:schemeClr val="accent5">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59A3DB7-D3B6-4324-86F1-0B3EFBFF7DFE}">
      <dsp:nvSpPr>
        <dsp:cNvPr id="0" name=""/>
        <dsp:cNvSpPr/>
      </dsp:nvSpPr>
      <dsp:spPr>
        <a:xfrm>
          <a:off x="2216050" y="2780754"/>
          <a:ext cx="1663898" cy="998339"/>
        </a:xfrm>
        <a:prstGeom prst="roundRect">
          <a:avLst>
            <a:gd name="adj" fmla="val 10000"/>
          </a:avLst>
        </a:prstGeom>
        <a:gradFill rotWithShape="0">
          <a:gsLst>
            <a:gs pos="0">
              <a:schemeClr val="accent5">
                <a:hueOff val="0"/>
                <a:satOff val="0"/>
                <a:lumOff val="0"/>
                <a:alphaOff val="0"/>
                <a:tint val="92000"/>
                <a:satMod val="170000"/>
              </a:schemeClr>
            </a:gs>
            <a:gs pos="15000">
              <a:schemeClr val="accent5">
                <a:hueOff val="0"/>
                <a:satOff val="0"/>
                <a:lumOff val="0"/>
                <a:alphaOff val="0"/>
                <a:tint val="92000"/>
                <a:shade val="99000"/>
                <a:satMod val="170000"/>
              </a:schemeClr>
            </a:gs>
            <a:gs pos="62000">
              <a:schemeClr val="accent5">
                <a:hueOff val="0"/>
                <a:satOff val="0"/>
                <a:lumOff val="0"/>
                <a:alphaOff val="0"/>
                <a:tint val="96000"/>
                <a:shade val="80000"/>
                <a:satMod val="170000"/>
              </a:schemeClr>
            </a:gs>
            <a:gs pos="97000">
              <a:schemeClr val="accent5">
                <a:hueOff val="0"/>
                <a:satOff val="0"/>
                <a:lumOff val="0"/>
                <a:alphaOff val="0"/>
                <a:tint val="98000"/>
                <a:shade val="63000"/>
                <a:satMod val="170000"/>
              </a:schemeClr>
            </a:gs>
            <a:gs pos="100000">
              <a:schemeClr val="accent5">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Protección Migratoria</a:t>
          </a:r>
          <a:endParaRPr lang="es-ES" sz="1400" b="1" kern="1200" dirty="0"/>
        </a:p>
      </dsp:txBody>
      <dsp:txXfrm>
        <a:off x="2245290" y="2809994"/>
        <a:ext cx="1605418" cy="939859"/>
      </dsp:txXfrm>
    </dsp:sp>
    <dsp:sp modelId="{63760FAA-35FA-420D-A739-0BDFEF47775C}">
      <dsp:nvSpPr>
        <dsp:cNvPr id="0" name=""/>
        <dsp:cNvSpPr/>
      </dsp:nvSpPr>
      <dsp:spPr>
        <a:xfrm rot="16200000">
          <a:off x="1934694" y="1080171"/>
          <a:ext cx="1238097" cy="149750"/>
        </a:xfrm>
        <a:prstGeom prst="rect">
          <a:avLst/>
        </a:prstGeom>
        <a:solidFill>
          <a:schemeClr val="accent6">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B468E20-BDDC-4348-BB09-9BA42C73E792}">
      <dsp:nvSpPr>
        <dsp:cNvPr id="0" name=""/>
        <dsp:cNvSpPr/>
      </dsp:nvSpPr>
      <dsp:spPr>
        <a:xfrm>
          <a:off x="2216050" y="1532830"/>
          <a:ext cx="1663898" cy="998339"/>
        </a:xfrm>
        <a:prstGeom prst="roundRect">
          <a:avLst>
            <a:gd name="adj" fmla="val 10000"/>
          </a:avLst>
        </a:prstGeom>
        <a:gradFill rotWithShape="0">
          <a:gsLst>
            <a:gs pos="0">
              <a:schemeClr val="accent6">
                <a:hueOff val="0"/>
                <a:satOff val="0"/>
                <a:lumOff val="0"/>
                <a:alphaOff val="0"/>
                <a:tint val="92000"/>
                <a:satMod val="170000"/>
              </a:schemeClr>
            </a:gs>
            <a:gs pos="15000">
              <a:schemeClr val="accent6">
                <a:hueOff val="0"/>
                <a:satOff val="0"/>
                <a:lumOff val="0"/>
                <a:alphaOff val="0"/>
                <a:tint val="92000"/>
                <a:shade val="99000"/>
                <a:satMod val="170000"/>
              </a:schemeClr>
            </a:gs>
            <a:gs pos="62000">
              <a:schemeClr val="accent6">
                <a:hueOff val="0"/>
                <a:satOff val="0"/>
                <a:lumOff val="0"/>
                <a:alphaOff val="0"/>
                <a:tint val="96000"/>
                <a:shade val="80000"/>
                <a:satMod val="170000"/>
              </a:schemeClr>
            </a:gs>
            <a:gs pos="97000">
              <a:schemeClr val="accent6">
                <a:hueOff val="0"/>
                <a:satOff val="0"/>
                <a:lumOff val="0"/>
                <a:alphaOff val="0"/>
                <a:tint val="98000"/>
                <a:shade val="63000"/>
                <a:satMod val="170000"/>
              </a:schemeClr>
            </a:gs>
            <a:gs pos="100000">
              <a:schemeClr val="accent6">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Alojamiento seguro</a:t>
          </a:r>
          <a:endParaRPr lang="es-ES" sz="1400" b="1" kern="1200" dirty="0"/>
        </a:p>
      </dsp:txBody>
      <dsp:txXfrm>
        <a:off x="2245290" y="1562070"/>
        <a:ext cx="1605418" cy="939859"/>
      </dsp:txXfrm>
    </dsp:sp>
    <dsp:sp modelId="{2F411422-06F8-4FE8-9353-B127D09063BC}">
      <dsp:nvSpPr>
        <dsp:cNvPr id="0" name=""/>
        <dsp:cNvSpPr/>
      </dsp:nvSpPr>
      <dsp:spPr>
        <a:xfrm>
          <a:off x="2558656" y="456209"/>
          <a:ext cx="2203158" cy="149750"/>
        </a:xfrm>
        <a:prstGeom prst="rect">
          <a:avLst/>
        </a:prstGeom>
        <a:solidFill>
          <a:schemeClr val="accent2">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D4EA183-A58C-4241-B80A-3480FCB3A32E}">
      <dsp:nvSpPr>
        <dsp:cNvPr id="0" name=""/>
        <dsp:cNvSpPr/>
      </dsp:nvSpPr>
      <dsp:spPr>
        <a:xfrm>
          <a:off x="2216050" y="284906"/>
          <a:ext cx="1663898" cy="998339"/>
        </a:xfrm>
        <a:prstGeom prst="roundRect">
          <a:avLst>
            <a:gd name="adj" fmla="val 10000"/>
          </a:avLst>
        </a:prstGeom>
        <a:gradFill rotWithShape="0">
          <a:gsLst>
            <a:gs pos="0">
              <a:schemeClr val="accent2">
                <a:hueOff val="0"/>
                <a:satOff val="0"/>
                <a:lumOff val="0"/>
                <a:alphaOff val="0"/>
                <a:tint val="92000"/>
                <a:satMod val="170000"/>
              </a:schemeClr>
            </a:gs>
            <a:gs pos="15000">
              <a:schemeClr val="accent2">
                <a:hueOff val="0"/>
                <a:satOff val="0"/>
                <a:lumOff val="0"/>
                <a:alphaOff val="0"/>
                <a:tint val="92000"/>
                <a:shade val="99000"/>
                <a:satMod val="170000"/>
              </a:schemeClr>
            </a:gs>
            <a:gs pos="62000">
              <a:schemeClr val="accent2">
                <a:hueOff val="0"/>
                <a:satOff val="0"/>
                <a:lumOff val="0"/>
                <a:alphaOff val="0"/>
                <a:tint val="96000"/>
                <a:shade val="80000"/>
                <a:satMod val="170000"/>
              </a:schemeClr>
            </a:gs>
            <a:gs pos="97000">
              <a:schemeClr val="accent2">
                <a:hueOff val="0"/>
                <a:satOff val="0"/>
                <a:lumOff val="0"/>
                <a:alphaOff val="0"/>
                <a:tint val="98000"/>
                <a:shade val="63000"/>
                <a:satMod val="170000"/>
              </a:schemeClr>
            </a:gs>
            <a:gs pos="100000">
              <a:schemeClr val="accent2">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Atención necesidades materiales</a:t>
          </a:r>
          <a:endParaRPr lang="es-ES" sz="1400" b="1" kern="1200" dirty="0"/>
        </a:p>
      </dsp:txBody>
      <dsp:txXfrm>
        <a:off x="2245290" y="314146"/>
        <a:ext cx="1605418" cy="939859"/>
      </dsp:txXfrm>
    </dsp:sp>
    <dsp:sp modelId="{0F934829-6014-4716-A523-1FA891AC4C22}">
      <dsp:nvSpPr>
        <dsp:cNvPr id="0" name=""/>
        <dsp:cNvSpPr/>
      </dsp:nvSpPr>
      <dsp:spPr>
        <a:xfrm rot="5400000">
          <a:off x="4147679" y="1080171"/>
          <a:ext cx="1238097" cy="149750"/>
        </a:xfrm>
        <a:prstGeom prst="rect">
          <a:avLst/>
        </a:prstGeom>
        <a:solidFill>
          <a:schemeClr val="accent3">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C692D5B-FF1C-491A-AB34-1A1AED9F43D8}">
      <dsp:nvSpPr>
        <dsp:cNvPr id="0" name=""/>
        <dsp:cNvSpPr/>
      </dsp:nvSpPr>
      <dsp:spPr>
        <a:xfrm>
          <a:off x="4429035" y="284906"/>
          <a:ext cx="1663898" cy="998339"/>
        </a:xfrm>
        <a:prstGeom prst="roundRect">
          <a:avLst>
            <a:gd name="adj" fmla="val 10000"/>
          </a:avLst>
        </a:prstGeom>
        <a:gradFill rotWithShape="0">
          <a:gsLst>
            <a:gs pos="0">
              <a:schemeClr val="accent3">
                <a:hueOff val="0"/>
                <a:satOff val="0"/>
                <a:lumOff val="0"/>
                <a:alphaOff val="0"/>
                <a:tint val="92000"/>
                <a:satMod val="170000"/>
              </a:schemeClr>
            </a:gs>
            <a:gs pos="15000">
              <a:schemeClr val="accent3">
                <a:hueOff val="0"/>
                <a:satOff val="0"/>
                <a:lumOff val="0"/>
                <a:alphaOff val="0"/>
                <a:tint val="92000"/>
                <a:shade val="99000"/>
                <a:satMod val="170000"/>
              </a:schemeClr>
            </a:gs>
            <a:gs pos="62000">
              <a:schemeClr val="accent3">
                <a:hueOff val="0"/>
                <a:satOff val="0"/>
                <a:lumOff val="0"/>
                <a:alphaOff val="0"/>
                <a:tint val="96000"/>
                <a:shade val="80000"/>
                <a:satMod val="170000"/>
              </a:schemeClr>
            </a:gs>
            <a:gs pos="97000">
              <a:schemeClr val="accent3">
                <a:hueOff val="0"/>
                <a:satOff val="0"/>
                <a:lumOff val="0"/>
                <a:alphaOff val="0"/>
                <a:tint val="98000"/>
                <a:shade val="63000"/>
                <a:satMod val="170000"/>
              </a:schemeClr>
            </a:gs>
            <a:gs pos="100000">
              <a:schemeClr val="accent3">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Atención necesidades salud</a:t>
          </a:r>
          <a:endParaRPr lang="es-ES" sz="1400" b="1" kern="1200" dirty="0"/>
        </a:p>
      </dsp:txBody>
      <dsp:txXfrm>
        <a:off x="4458275" y="314146"/>
        <a:ext cx="1605418" cy="939859"/>
      </dsp:txXfrm>
    </dsp:sp>
    <dsp:sp modelId="{CD58930A-8279-4CE5-9031-3FAA4299A0B0}">
      <dsp:nvSpPr>
        <dsp:cNvPr id="0" name=""/>
        <dsp:cNvSpPr/>
      </dsp:nvSpPr>
      <dsp:spPr>
        <a:xfrm rot="5400000">
          <a:off x="4147679" y="2328095"/>
          <a:ext cx="1238097" cy="149750"/>
        </a:xfrm>
        <a:prstGeom prst="rect">
          <a:avLst/>
        </a:prstGeom>
        <a:solidFill>
          <a:schemeClr val="accent4">
            <a:hueOff val="0"/>
            <a:satOff val="0"/>
            <a:lumOff val="0"/>
            <a:alphaOff val="0"/>
          </a:schemeClr>
        </a:solidFill>
        <a:ln>
          <a:noFill/>
        </a:ln>
        <a:effectLst>
          <a:outerShdw blurRad="63500" dist="25400" dir="5400000" rotWithShape="0">
            <a:srgbClr val="000000">
              <a:alpha val="43137"/>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FD20335-F2B7-493A-9963-73D7673B0E86}">
      <dsp:nvSpPr>
        <dsp:cNvPr id="0" name=""/>
        <dsp:cNvSpPr/>
      </dsp:nvSpPr>
      <dsp:spPr>
        <a:xfrm>
          <a:off x="4429035" y="1532830"/>
          <a:ext cx="1663898" cy="998339"/>
        </a:xfrm>
        <a:prstGeom prst="roundRect">
          <a:avLst>
            <a:gd name="adj" fmla="val 10000"/>
          </a:avLst>
        </a:prstGeom>
        <a:gradFill rotWithShape="0">
          <a:gsLst>
            <a:gs pos="0">
              <a:schemeClr val="accent4">
                <a:hueOff val="0"/>
                <a:satOff val="0"/>
                <a:lumOff val="0"/>
                <a:alphaOff val="0"/>
                <a:tint val="92000"/>
                <a:satMod val="170000"/>
              </a:schemeClr>
            </a:gs>
            <a:gs pos="15000">
              <a:schemeClr val="accent4">
                <a:hueOff val="0"/>
                <a:satOff val="0"/>
                <a:lumOff val="0"/>
                <a:alphaOff val="0"/>
                <a:tint val="92000"/>
                <a:shade val="99000"/>
                <a:satMod val="170000"/>
              </a:schemeClr>
            </a:gs>
            <a:gs pos="62000">
              <a:schemeClr val="accent4">
                <a:hueOff val="0"/>
                <a:satOff val="0"/>
                <a:lumOff val="0"/>
                <a:alphaOff val="0"/>
                <a:tint val="96000"/>
                <a:shade val="80000"/>
                <a:satMod val="170000"/>
              </a:schemeClr>
            </a:gs>
            <a:gs pos="97000">
              <a:schemeClr val="accent4">
                <a:hueOff val="0"/>
                <a:satOff val="0"/>
                <a:lumOff val="0"/>
                <a:alphaOff val="0"/>
                <a:tint val="98000"/>
                <a:shade val="63000"/>
                <a:satMod val="170000"/>
              </a:schemeClr>
            </a:gs>
            <a:gs pos="100000">
              <a:schemeClr val="accent4">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Acompañamiento legal</a:t>
          </a:r>
          <a:endParaRPr lang="es-ES" sz="1400" b="1" kern="1200" dirty="0"/>
        </a:p>
      </dsp:txBody>
      <dsp:txXfrm>
        <a:off x="4458275" y="1562070"/>
        <a:ext cx="1605418" cy="939859"/>
      </dsp:txXfrm>
    </dsp:sp>
    <dsp:sp modelId="{B22D1D69-6BEE-45B1-B487-4C3F598EDA70}">
      <dsp:nvSpPr>
        <dsp:cNvPr id="0" name=""/>
        <dsp:cNvSpPr/>
      </dsp:nvSpPr>
      <dsp:spPr>
        <a:xfrm>
          <a:off x="4429035" y="2780754"/>
          <a:ext cx="1663898" cy="998339"/>
        </a:xfrm>
        <a:prstGeom prst="roundRect">
          <a:avLst>
            <a:gd name="adj" fmla="val 10000"/>
          </a:avLst>
        </a:prstGeom>
        <a:gradFill rotWithShape="0">
          <a:gsLst>
            <a:gs pos="0">
              <a:schemeClr val="accent5">
                <a:hueOff val="0"/>
                <a:satOff val="0"/>
                <a:lumOff val="0"/>
                <a:alphaOff val="0"/>
                <a:tint val="92000"/>
                <a:satMod val="170000"/>
              </a:schemeClr>
            </a:gs>
            <a:gs pos="15000">
              <a:schemeClr val="accent5">
                <a:hueOff val="0"/>
                <a:satOff val="0"/>
                <a:lumOff val="0"/>
                <a:alphaOff val="0"/>
                <a:tint val="92000"/>
                <a:shade val="99000"/>
                <a:satMod val="170000"/>
              </a:schemeClr>
            </a:gs>
            <a:gs pos="62000">
              <a:schemeClr val="accent5">
                <a:hueOff val="0"/>
                <a:satOff val="0"/>
                <a:lumOff val="0"/>
                <a:alphaOff val="0"/>
                <a:tint val="96000"/>
                <a:shade val="80000"/>
                <a:satMod val="170000"/>
              </a:schemeClr>
            </a:gs>
            <a:gs pos="97000">
              <a:schemeClr val="accent5">
                <a:hueOff val="0"/>
                <a:satOff val="0"/>
                <a:lumOff val="0"/>
                <a:alphaOff val="0"/>
                <a:tint val="98000"/>
                <a:shade val="63000"/>
                <a:satMod val="170000"/>
              </a:schemeClr>
            </a:gs>
            <a:gs pos="100000">
              <a:schemeClr val="accent5">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b="1" kern="1200" dirty="0" smtClean="0"/>
            <a:t>Regularización migratoria</a:t>
          </a:r>
          <a:endParaRPr lang="es-ES" sz="1400" b="1" kern="1200" dirty="0"/>
        </a:p>
      </dsp:txBody>
      <dsp:txXfrm>
        <a:off x="4458275" y="2809994"/>
        <a:ext cx="1605418" cy="939859"/>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4.gif"/></Relationships>
</file>

<file path=ppt/drawings/_rels/drawing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jpeg"/><Relationship Id="rId1" Type="http://schemas.openxmlformats.org/officeDocument/2006/relationships/image" Target="../media/image4.gif"/></Relationships>
</file>

<file path=ppt/drawings/drawing1.xml><?xml version="1.0" encoding="utf-8"?>
<c:userShapes xmlns:c="http://schemas.openxmlformats.org/drawingml/2006/chart">
  <cdr:relSizeAnchor xmlns:cdr="http://schemas.openxmlformats.org/drawingml/2006/chartDrawing">
    <cdr:from>
      <cdr:x>0.03125</cdr:x>
      <cdr:y>0.82087</cdr:y>
    </cdr:from>
    <cdr:to>
      <cdr:x>0.15278</cdr:x>
      <cdr:y>1</cdr:y>
    </cdr:to>
    <cdr:pic>
      <cdr:nvPicPr>
        <cdr:cNvPr id="2" name="Picture 2" descr="C:\Documents and Settings\sartaviac\Configuración local\Archivos temporales de Internet\Content.Outlook\3QIWMOCQ\coalicion-logo alta      definición.gif"/>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257148" y="3797315"/>
          <a:ext cx="1000132" cy="828660"/>
        </a:xfrm>
        <a:prstGeom xmlns:a="http://schemas.openxmlformats.org/drawingml/2006/main" prst="rect">
          <a:avLst/>
        </a:prstGeom>
        <a:gradFill xmlns:a="http://schemas.openxmlformats.org/drawingml/2006/main"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xmlns:a="http://schemas.openxmlformats.org/drawingml/2006/main" w="6350" cap="rnd" cmpd="sng" algn="ctr">
          <a:solidFill>
            <a:sysClr val="windowText" lastClr="000000">
              <a:shade val="95000"/>
              <a:satMod val="105000"/>
            </a:sysClr>
          </a:solidFill>
          <a:prstDash val="solid"/>
        </a:ln>
        <a:effectLst xmlns:a="http://schemas.openxmlformats.org/drawingml/2006/main">
          <a:outerShdw blurRad="45000" dist="25000" dir="5400000" rotWithShape="0">
            <a:srgbClr val="000000">
              <a:alpha val="38000"/>
            </a:srgbClr>
          </a:outerShdw>
        </a:effectLst>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pic>
  </cdr:relSizeAnchor>
  <cdr:relSizeAnchor xmlns:cdr="http://schemas.openxmlformats.org/drawingml/2006/chartDrawing">
    <cdr:from>
      <cdr:x>0.83388</cdr:x>
      <cdr:y>0.83631</cdr:y>
    </cdr:from>
    <cdr:to>
      <cdr:x>0.97684</cdr:x>
      <cdr:y>0.9801</cdr:y>
    </cdr:to>
    <cdr:pic>
      <cdr:nvPicPr>
        <cdr:cNvPr id="3" name="8 Imagen" descr="logo.jpg"/>
        <cdr:cNvPicPr>
          <a:picLocks xmlns:a="http://schemas.openxmlformats.org/drawingml/2006/main" noChangeAspect="1"/>
        </cdr:cNvPicPr>
      </cdr:nvPicPr>
      <cdr:blipFill>
        <a:blip xmlns:a="http://schemas.openxmlformats.org/drawingml/2006/main" xmlns:r="http://schemas.openxmlformats.org/officeDocument/2006/relationships" r:embed="rId2" cstate="print"/>
        <a:stretch xmlns:a="http://schemas.openxmlformats.org/drawingml/2006/main">
          <a:fillRect/>
        </a:stretch>
      </cdr:blipFill>
      <cdr:spPr>
        <a:xfrm xmlns:a="http://schemas.openxmlformats.org/drawingml/2006/main">
          <a:off x="6862487" y="3868753"/>
          <a:ext cx="1176483" cy="665153"/>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0.03125</cdr:x>
      <cdr:y>0.82087</cdr:y>
    </cdr:from>
    <cdr:to>
      <cdr:x>0.15278</cdr:x>
      <cdr:y>1</cdr:y>
    </cdr:to>
    <cdr:pic>
      <cdr:nvPicPr>
        <cdr:cNvPr id="2" name="Picture 2" descr="C:\Documents and Settings\sartaviac\Configuración local\Archivos temporales de Internet\Content.Outlook\3QIWMOCQ\coalicion-logo alta      definición.gif"/>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257148" y="3797315"/>
          <a:ext cx="1000132" cy="828660"/>
        </a:xfrm>
        <a:prstGeom xmlns:a="http://schemas.openxmlformats.org/drawingml/2006/main" prst="rect">
          <a:avLst/>
        </a:prstGeom>
        <a:gradFill xmlns:a="http://schemas.openxmlformats.org/drawingml/2006/main"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xmlns:a="http://schemas.openxmlformats.org/drawingml/2006/main" w="6350" cap="rnd" cmpd="sng" algn="ctr">
          <a:solidFill>
            <a:sysClr val="windowText" lastClr="000000">
              <a:shade val="95000"/>
              <a:satMod val="105000"/>
            </a:sysClr>
          </a:solidFill>
          <a:prstDash val="solid"/>
        </a:ln>
        <a:effectLst xmlns:a="http://schemas.openxmlformats.org/drawingml/2006/main">
          <a:outerShdw blurRad="45000" dist="25000" dir="5400000" rotWithShape="0">
            <a:srgbClr val="000000">
              <a:alpha val="38000"/>
            </a:srgbClr>
          </a:outerShdw>
        </a:effectLst>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pic>
  </cdr:relSizeAnchor>
  <cdr:relSizeAnchor xmlns:cdr="http://schemas.openxmlformats.org/drawingml/2006/chartDrawing">
    <cdr:from>
      <cdr:x>0.83388</cdr:x>
      <cdr:y>0.83631</cdr:y>
    </cdr:from>
    <cdr:to>
      <cdr:x>0.97684</cdr:x>
      <cdr:y>0.9801</cdr:y>
    </cdr:to>
    <cdr:pic>
      <cdr:nvPicPr>
        <cdr:cNvPr id="3" name="8 Imagen" descr="logo.jpg"/>
        <cdr:cNvPicPr>
          <a:picLocks xmlns:a="http://schemas.openxmlformats.org/drawingml/2006/main" noChangeAspect="1"/>
        </cdr:cNvPicPr>
      </cdr:nvPicPr>
      <cdr:blipFill>
        <a:blip xmlns:a="http://schemas.openxmlformats.org/drawingml/2006/main" xmlns:r="http://schemas.openxmlformats.org/officeDocument/2006/relationships" r:embed="rId2" cstate="print"/>
        <a:stretch xmlns:a="http://schemas.openxmlformats.org/drawingml/2006/main">
          <a:fillRect/>
        </a:stretch>
      </cdr:blipFill>
      <cdr:spPr>
        <a:xfrm xmlns:a="http://schemas.openxmlformats.org/drawingml/2006/main">
          <a:off x="6862487" y="3868753"/>
          <a:ext cx="1176483" cy="665153"/>
        </a:xfrm>
        <a:prstGeom xmlns:a="http://schemas.openxmlformats.org/drawingml/2006/main" prst="rect">
          <a:avLst/>
        </a:prstGeom>
      </cdr:spPr>
    </cdr:pic>
  </cdr:relSizeAnchor>
  <cdr:relSizeAnchor xmlns:cdr="http://schemas.openxmlformats.org/drawingml/2006/chartDrawing">
    <cdr:from>
      <cdr:x>8.32667E-17</cdr:x>
      <cdr:y>5.89806E-17</cdr:y>
    </cdr:from>
    <cdr:to>
      <cdr:x>1</cdr:x>
      <cdr:y>1</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a:off x="1928826" y="71438"/>
          <a:ext cx="8229600" cy="4625975"/>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7427E4-87BC-48A6-B8A6-0DC1944B8EDC}" type="datetimeFigureOut">
              <a:rPr lang="es-CR" smtClean="0"/>
              <a:pPr/>
              <a:t>27/06/2014</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FCCC6E-8059-4342-8BB2-FDAA9FEC27E7}" type="slidenum">
              <a:rPr lang="es-CR" smtClean="0"/>
              <a:pPr/>
              <a:t>‹#›</a:t>
            </a:fld>
            <a:endParaRPr lang="es-CR"/>
          </a:p>
        </p:txBody>
      </p:sp>
    </p:spTree>
    <p:extLst>
      <p:ext uri="{BB962C8B-B14F-4D97-AF65-F5344CB8AC3E}">
        <p14:creationId xmlns:p14="http://schemas.microsoft.com/office/powerpoint/2010/main" val="1119372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es-ES_tradnl" sz="1200" b="0" i="0" noProof="1" smtClean="0">
                <a:solidFill>
                  <a:schemeClr val="tx1"/>
                </a:solidFill>
                <a:latin typeface="Calibri"/>
                <a:ea typeface="+mn-ea"/>
                <a:cs typeface="+mn-cs"/>
              </a:rPr>
              <a:t>Detalles introductorios del </a:t>
            </a:r>
            <a:r>
              <a:rPr lang="es-ES_tradnl" sz="1200" b="0" i="0" baseline="0" noProof="1" smtClean="0">
                <a:solidFill>
                  <a:schemeClr val="tx1"/>
                </a:solidFill>
                <a:latin typeface="Calibri"/>
                <a:ea typeface="+mn-ea"/>
                <a:cs typeface="+mn-cs"/>
              </a:rPr>
              <a:t> c</a:t>
            </a:r>
            <a:r>
              <a:rPr lang="es-ES_tradnl" sz="1200" b="0" i="0" noProof="1" smtClean="0">
                <a:solidFill>
                  <a:schemeClr val="tx1"/>
                </a:solidFill>
                <a:latin typeface="Calibri"/>
                <a:ea typeface="+mn-ea"/>
                <a:cs typeface="+mn-cs"/>
              </a:rPr>
              <a:t>urso </a:t>
            </a:r>
            <a:r>
              <a:rPr lang="es-ES_tradnl" sz="1200" b="0" i="0" baseline="0" noProof="1" smtClean="0">
                <a:solidFill>
                  <a:schemeClr val="tx1"/>
                </a:solidFill>
                <a:latin typeface="Calibri"/>
                <a:ea typeface="+mn-ea"/>
                <a:cs typeface="+mn-cs"/>
              </a:rPr>
              <a:t>y/o libros/materiales necesarios para una clase/proyecto.</a:t>
            </a:r>
            <a:endParaRPr lang="es-ES_tradnl" sz="1200" b="0" i="0" baseline="0" noProof="1">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9</a:t>
            </a:fld>
            <a:endParaRPr lang="en-US" sz="1200" b="0" i="0">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es-ES_tradnl" sz="1200" b="0" i="0" baseline="0" noProof="1" smtClean="0">
                <a:solidFill>
                  <a:schemeClr val="tx1"/>
                </a:solidFill>
                <a:latin typeface="Calibri"/>
                <a:ea typeface="+mn-ea"/>
                <a:cs typeface="+mn-cs"/>
              </a:rPr>
              <a:t>Notas introductorias.</a:t>
            </a:r>
            <a:endParaRPr lang="es-ES_tradnl" sz="1200" b="0" i="0" baseline="0" noProof="1">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10</a:t>
            </a:fld>
            <a:endParaRPr lang="en-US" sz="1200" b="0" i="0">
              <a:latin typeface="Calibri"/>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es-ES_tradnl" sz="1200" b="0" i="0" baseline="0" noProof="1" smtClean="0">
                <a:solidFill>
                  <a:schemeClr val="tx1"/>
                </a:solidFill>
                <a:latin typeface="Calibri"/>
                <a:ea typeface="+mn-ea"/>
                <a:cs typeface="+mn-cs"/>
              </a:rPr>
              <a:t>Notas introductorias.</a:t>
            </a:r>
            <a:endParaRPr lang="es-ES_tradnl" sz="1200" b="0" i="0" baseline="0" noProof="1">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11</a:t>
            </a:fld>
            <a:endParaRPr lang="en-US" sz="1200" b="0" i="0">
              <a:latin typeface="Calibri"/>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es-ES_tradnl" sz="1200" b="0" i="0" baseline="0" noProof="1" smtClean="0">
                <a:solidFill>
                  <a:schemeClr val="tx1"/>
                </a:solidFill>
                <a:latin typeface="Calibri"/>
                <a:ea typeface="+mn-ea"/>
                <a:cs typeface="+mn-cs"/>
              </a:rPr>
              <a:t>Notas introductorias.</a:t>
            </a:r>
            <a:endParaRPr lang="es-ES_tradnl" sz="1200" b="0" i="0" baseline="0" noProof="1">
              <a:solidFill>
                <a:schemeClr val="tx1"/>
              </a:solidFill>
              <a:latin typeface="Calibri"/>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A5D78FC6-CE17-4259-A63C-DDFC12E048FC}" type="slidenum">
              <a:rPr lang="en-US" sz="1200" b="0" i="0">
                <a:latin typeface="Calibri"/>
                <a:ea typeface="+mn-ea"/>
                <a:cs typeface="+mn-cs"/>
              </a:rPr>
              <a:pPr algn="r" defTabSz="914400">
                <a:buNone/>
              </a:pPr>
              <a:t>12</a:t>
            </a:fld>
            <a:endParaRPr lang="en-US" sz="1200" b="0" i="0">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20" name="19 Marcador de pie de página"/>
          <p:cNvSpPr>
            <a:spLocks noGrp="1"/>
          </p:cNvSpPr>
          <p:nvPr>
            <p:ph type="ftr" sz="quarter" idx="11"/>
          </p:nvPr>
        </p:nvSpPr>
        <p:spPr/>
        <p:txBody>
          <a:bodyPr/>
          <a:lstStyle>
            <a:extLst/>
          </a:lstStyle>
          <a:p>
            <a:endParaRPr lang="es-CR"/>
          </a:p>
        </p:txBody>
      </p:sp>
      <p:sp>
        <p:nvSpPr>
          <p:cNvPr id="10" name="9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5" name="4 Marcador de pie de página"/>
          <p:cNvSpPr>
            <a:spLocks noGrp="1"/>
          </p:cNvSpPr>
          <p:nvPr>
            <p:ph type="ftr" sz="quarter" idx="11"/>
          </p:nvPr>
        </p:nvSpPr>
        <p:spPr/>
        <p:txBody>
          <a:bodyPr/>
          <a:lstStyle>
            <a:extLst/>
          </a:lstStyle>
          <a:p>
            <a:endParaRPr lang="es-CR"/>
          </a:p>
        </p:txBody>
      </p:sp>
      <p:sp>
        <p:nvSpPr>
          <p:cNvPr id="6" name="5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5" name="4 Marcador de pie de página"/>
          <p:cNvSpPr>
            <a:spLocks noGrp="1"/>
          </p:cNvSpPr>
          <p:nvPr>
            <p:ph type="ftr" sz="quarter" idx="11"/>
          </p:nvPr>
        </p:nvSpPr>
        <p:spPr/>
        <p:txBody>
          <a:bodyPr/>
          <a:lstStyle>
            <a:extLst/>
          </a:lstStyle>
          <a:p>
            <a:endParaRPr lang="es-CR"/>
          </a:p>
        </p:txBody>
      </p:sp>
      <p:sp>
        <p:nvSpPr>
          <p:cNvPr id="6" name="5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6/27/2014 1:25 AM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8" name="Picture 7" descr="sm_book.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6/27/2014 1:25 AM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8" name="Picture 7" descr="sm_book.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6/27/2014 1:25 AM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8" name="Picture 7" descr="sm_book.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5" name="4 Marcador de pie de página"/>
          <p:cNvSpPr>
            <a:spLocks noGrp="1"/>
          </p:cNvSpPr>
          <p:nvPr>
            <p:ph type="ftr" sz="quarter" idx="11"/>
          </p:nvPr>
        </p:nvSpPr>
        <p:spPr/>
        <p:txBody>
          <a:bodyPr/>
          <a:lstStyle>
            <a:extLst/>
          </a:lstStyle>
          <a:p>
            <a:endParaRPr lang="es-CR"/>
          </a:p>
        </p:txBody>
      </p:sp>
      <p:sp>
        <p:nvSpPr>
          <p:cNvPr id="6" name="5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5" name="4 Marcador de pie de página"/>
          <p:cNvSpPr>
            <a:spLocks noGrp="1"/>
          </p:cNvSpPr>
          <p:nvPr>
            <p:ph type="ftr" sz="quarter" idx="11"/>
          </p:nvPr>
        </p:nvSpPr>
        <p:spPr/>
        <p:txBody>
          <a:bodyPr/>
          <a:lstStyle>
            <a:extLst/>
          </a:lstStyle>
          <a:p>
            <a:endParaRPr lang="es-CR"/>
          </a:p>
        </p:txBody>
      </p:sp>
      <p:sp>
        <p:nvSpPr>
          <p:cNvPr id="6" name="5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6" name="5 Marcador de pie de página"/>
          <p:cNvSpPr>
            <a:spLocks noGrp="1"/>
          </p:cNvSpPr>
          <p:nvPr>
            <p:ph type="ftr" sz="quarter" idx="11"/>
          </p:nvPr>
        </p:nvSpPr>
        <p:spPr/>
        <p:txBody>
          <a:bodyPr/>
          <a:lstStyle>
            <a:extLst/>
          </a:lstStyle>
          <a:p>
            <a:endParaRPr lang="es-CR"/>
          </a:p>
        </p:txBody>
      </p:sp>
      <p:sp>
        <p:nvSpPr>
          <p:cNvPr id="7" name="6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8" name="7 Marcador de pie de página"/>
          <p:cNvSpPr>
            <a:spLocks noGrp="1"/>
          </p:cNvSpPr>
          <p:nvPr>
            <p:ph type="ftr" sz="quarter" idx="11"/>
          </p:nvPr>
        </p:nvSpPr>
        <p:spPr/>
        <p:txBody>
          <a:bodyPr/>
          <a:lstStyle>
            <a:extLst/>
          </a:lstStyle>
          <a:p>
            <a:endParaRPr lang="es-CR"/>
          </a:p>
        </p:txBody>
      </p:sp>
      <p:sp>
        <p:nvSpPr>
          <p:cNvPr id="9" name="8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4" name="3 Marcador de pie de página"/>
          <p:cNvSpPr>
            <a:spLocks noGrp="1"/>
          </p:cNvSpPr>
          <p:nvPr>
            <p:ph type="ftr" sz="quarter" idx="11"/>
          </p:nvPr>
        </p:nvSpPr>
        <p:spPr/>
        <p:txBody>
          <a:bodyPr/>
          <a:lstStyle>
            <a:extLst/>
          </a:lstStyle>
          <a:p>
            <a:endParaRPr lang="es-CR"/>
          </a:p>
        </p:txBody>
      </p:sp>
      <p:sp>
        <p:nvSpPr>
          <p:cNvPr id="5" name="4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3" name="2 Marcador de pie de página"/>
          <p:cNvSpPr>
            <a:spLocks noGrp="1"/>
          </p:cNvSpPr>
          <p:nvPr>
            <p:ph type="ftr" sz="quarter" idx="11"/>
          </p:nvPr>
        </p:nvSpPr>
        <p:spPr/>
        <p:txBody>
          <a:bodyPr/>
          <a:lstStyle>
            <a:extLst/>
          </a:lstStyle>
          <a:p>
            <a:endParaRPr lang="es-CR"/>
          </a:p>
        </p:txBody>
      </p:sp>
      <p:sp>
        <p:nvSpPr>
          <p:cNvPr id="4" name="3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6" name="5 Marcador de pie de página"/>
          <p:cNvSpPr>
            <a:spLocks noGrp="1"/>
          </p:cNvSpPr>
          <p:nvPr>
            <p:ph type="ftr" sz="quarter" idx="11"/>
          </p:nvPr>
        </p:nvSpPr>
        <p:spPr/>
        <p:txBody>
          <a:bodyPr/>
          <a:lstStyle>
            <a:extLst/>
          </a:lstStyle>
          <a:p>
            <a:endParaRPr lang="es-CR"/>
          </a:p>
        </p:txBody>
      </p:sp>
      <p:sp>
        <p:nvSpPr>
          <p:cNvPr id="7" name="6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496FDE44-34CE-4C8B-8437-E5C2AC0C825E}" type="datetimeFigureOut">
              <a:rPr lang="es-CR" smtClean="0"/>
              <a:pPr/>
              <a:t>27/06/2014</a:t>
            </a:fld>
            <a:endParaRPr lang="es-CR"/>
          </a:p>
        </p:txBody>
      </p:sp>
      <p:sp>
        <p:nvSpPr>
          <p:cNvPr id="6" name="5 Marcador de pie de página"/>
          <p:cNvSpPr>
            <a:spLocks noGrp="1"/>
          </p:cNvSpPr>
          <p:nvPr>
            <p:ph type="ftr" sz="quarter" idx="11"/>
          </p:nvPr>
        </p:nvSpPr>
        <p:spPr/>
        <p:txBody>
          <a:bodyPr/>
          <a:lstStyle>
            <a:extLst/>
          </a:lstStyle>
          <a:p>
            <a:endParaRPr lang="es-CR"/>
          </a:p>
        </p:txBody>
      </p:sp>
      <p:sp>
        <p:nvSpPr>
          <p:cNvPr id="7" name="6 Marcador de número de diapositiva"/>
          <p:cNvSpPr>
            <a:spLocks noGrp="1"/>
          </p:cNvSpPr>
          <p:nvPr>
            <p:ph type="sldNum" sz="quarter" idx="12"/>
          </p:nvPr>
        </p:nvSpPr>
        <p:spPr/>
        <p:txBody>
          <a:bodyPr/>
          <a:lstStyle>
            <a:extLst/>
          </a:lstStyle>
          <a:p>
            <a:fld id="{BC7BECC5-90E6-4AB9-A4CF-357D80F78EE8}" type="slidenum">
              <a:rPr lang="es-CR" smtClean="0"/>
              <a:pPr/>
              <a:t>‹#›</a:t>
            </a:fld>
            <a:endParaRPr lang="es-C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96FDE44-34CE-4C8B-8437-E5C2AC0C825E}" type="datetimeFigureOut">
              <a:rPr lang="es-CR" smtClean="0"/>
              <a:pPr/>
              <a:t>27/06/2014</a:t>
            </a:fld>
            <a:endParaRPr lang="es-C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C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7BECC5-90E6-4AB9-A4CF-357D80F78EE8}" type="slidenum">
              <a:rPr lang="es-CR" smtClean="0"/>
              <a:pPr/>
              <a:t>‹#›</a:t>
            </a:fld>
            <a:endParaRPr lang="es-C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85852" y="1500174"/>
            <a:ext cx="7498080" cy="1582726"/>
          </a:xfrm>
        </p:spPr>
        <p:txBody>
          <a:bodyPr>
            <a:normAutofit/>
          </a:bodyPr>
          <a:lstStyle/>
          <a:p>
            <a:r>
              <a:rPr lang="es-CR" sz="6000" dirty="0" smtClean="0">
                <a:solidFill>
                  <a:srgbClr val="0070C0"/>
                </a:solidFill>
              </a:rPr>
              <a:t>COSTA RICA</a:t>
            </a:r>
            <a:endParaRPr lang="es-CR" sz="6000" dirty="0">
              <a:solidFill>
                <a:srgbClr val="0070C0"/>
              </a:solidFill>
            </a:endParaRPr>
          </a:p>
        </p:txBody>
      </p:sp>
      <p:sp>
        <p:nvSpPr>
          <p:cNvPr id="3" name="2 Marcador de contenido"/>
          <p:cNvSpPr>
            <a:spLocks noGrp="1"/>
          </p:cNvSpPr>
          <p:nvPr>
            <p:ph idx="1"/>
          </p:nvPr>
        </p:nvSpPr>
        <p:spPr>
          <a:xfrm>
            <a:off x="1214414" y="4929198"/>
            <a:ext cx="7786742" cy="1685916"/>
          </a:xfrm>
        </p:spPr>
        <p:style>
          <a:lnRef idx="1">
            <a:schemeClr val="dk1"/>
          </a:lnRef>
          <a:fillRef idx="2">
            <a:schemeClr val="dk1"/>
          </a:fillRef>
          <a:effectRef idx="1">
            <a:schemeClr val="dk1"/>
          </a:effectRef>
          <a:fontRef idx="minor">
            <a:schemeClr val="dk1"/>
          </a:fontRef>
        </p:style>
        <p:txBody>
          <a:bodyPr>
            <a:normAutofit/>
          </a:bodyPr>
          <a:lstStyle/>
          <a:p>
            <a:pPr algn="r"/>
            <a:r>
              <a:rPr lang="es-CR" sz="6000" dirty="0" smtClean="0"/>
              <a:t>CONATT</a:t>
            </a:r>
          </a:p>
          <a:p>
            <a:pPr algn="r"/>
            <a:endParaRPr lang="es-CR" sz="6000" dirty="0" smtClean="0"/>
          </a:p>
        </p:txBody>
      </p:sp>
      <p:pic>
        <p:nvPicPr>
          <p:cNvPr id="5" name="4 Imagen" descr="migración.bmp"/>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71538" y="0"/>
            <a:ext cx="1500166" cy="1180952"/>
          </a:xfrm>
          <a:prstGeom prst="rect">
            <a:avLst/>
          </a:prstGeom>
        </p:spPr>
      </p:pic>
      <p:pic>
        <p:nvPicPr>
          <p:cNvPr id="4" name="3 Imagen" descr="coalicion-logo alta      definición.gif"/>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72396" y="142852"/>
            <a:ext cx="1277650" cy="12807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pPr algn="ctr" defTabSz="914400"/>
            <a:r>
              <a:rPr lang="es-ES_tradnl" sz="4300" noProof="1" smtClean="0">
                <a:solidFill>
                  <a:srgbClr val="0070C0"/>
                </a:solidFill>
                <a:latin typeface="+mn-lt"/>
                <a:ea typeface="+mn-ea"/>
                <a:cs typeface="+mn-cs"/>
              </a:rPr>
              <a:t>PREVENCIÓN</a:t>
            </a:r>
            <a:endParaRPr lang="es-ES_tradnl" sz="4300" noProof="1">
              <a:solidFill>
                <a:srgbClr val="0070C0"/>
              </a:solidFill>
              <a:latin typeface="+mn-lt"/>
              <a:ea typeface="+mn-ea"/>
              <a:cs typeface="+mn-cs"/>
            </a:endParaRPr>
          </a:p>
        </p:txBody>
      </p:sp>
      <p:sp>
        <p:nvSpPr>
          <p:cNvPr id="3" name="Rectangle 2"/>
          <p:cNvSpPr>
            <a:spLocks noGrp="1"/>
          </p:cNvSpPr>
          <p:nvPr>
            <p:ph idx="1"/>
          </p:nvPr>
        </p:nvSpPr>
        <p:spPr/>
        <p:txBody>
          <a:bodyPr/>
          <a:lstStyle/>
          <a:p>
            <a:pPr marL="320040" indent="-320040" algn="l" defTabSz="914400">
              <a:spcBef>
                <a:spcPts val="700"/>
              </a:spcBef>
              <a:buClr>
                <a:srgbClr val="F3A447"/>
              </a:buClr>
              <a:buSzPct val="60000"/>
              <a:buFont typeface="Wingdings"/>
              <a:buChar char="Ø"/>
            </a:pPr>
            <a:endParaRPr lang="es-ES_tradnl" sz="2600" b="0" i="0" noProof="1" smtClean="0">
              <a:solidFill>
                <a:schemeClr val="tx1"/>
              </a:solidFill>
              <a:latin typeface="Tw Cen MT"/>
              <a:ea typeface="+mn-ea"/>
              <a:cs typeface="+mn-cs"/>
            </a:endParaRPr>
          </a:p>
          <a:p>
            <a:pPr marL="640080" lvl="1" indent="-274320" algn="l" defTabSz="914400">
              <a:spcBef>
                <a:spcPts val="550"/>
              </a:spcBef>
              <a:buClr>
                <a:srgbClr val="A5B592"/>
              </a:buClr>
              <a:buSzPct val="70000"/>
              <a:buFont typeface="Wingdings"/>
              <a:buChar char="Ø"/>
            </a:pPr>
            <a:endParaRPr lang="es-ES_tradnl" noProof="1" smtClean="0"/>
          </a:p>
        </p:txBody>
      </p:sp>
      <p:pic>
        <p:nvPicPr>
          <p:cNvPr id="4" name="3 Imagen" descr="No todo es lo que parece.jpg"/>
          <p:cNvPicPr/>
          <p:nvPr/>
        </p:nvPicPr>
        <p:blipFill>
          <a:blip r:embed="rId3" cstate="email">
            <a:extLst>
              <a:ext uri="{28A0092B-C50C-407E-A947-70E740481C1C}">
                <a14:useLocalDpi xmlns:a14="http://schemas.microsoft.com/office/drawing/2010/main"/>
              </a:ext>
            </a:extLst>
          </a:blip>
          <a:stretch>
            <a:fillRect/>
          </a:stretch>
        </p:blipFill>
        <p:spPr>
          <a:xfrm>
            <a:off x="3000364" y="1357298"/>
            <a:ext cx="4643470" cy="492922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pPr algn="ctr"/>
            <a:r>
              <a:rPr lang="es-ES_tradnl" sz="4300" noProof="1" smtClean="0">
                <a:solidFill>
                  <a:srgbClr val="0070C0"/>
                </a:solidFill>
                <a:latin typeface="+mn-lt"/>
                <a:ea typeface="+mn-ea"/>
                <a:cs typeface="+mn-cs"/>
              </a:rPr>
              <a:t>PREVENCIÓN</a:t>
            </a:r>
            <a:endParaRPr lang="es-ES_tradnl" sz="4300" noProof="1">
              <a:solidFill>
                <a:srgbClr val="0070C0"/>
              </a:solidFill>
              <a:latin typeface="+mn-lt"/>
              <a:ea typeface="+mn-ea"/>
              <a:cs typeface="+mn-cs"/>
            </a:endParaRPr>
          </a:p>
        </p:txBody>
      </p:sp>
      <p:sp>
        <p:nvSpPr>
          <p:cNvPr id="3" name="Rectangle 2"/>
          <p:cNvSpPr>
            <a:spLocks noGrp="1"/>
          </p:cNvSpPr>
          <p:nvPr>
            <p:ph idx="1"/>
          </p:nvPr>
        </p:nvSpPr>
        <p:spPr/>
        <p:txBody>
          <a:bodyPr>
            <a:normAutofit/>
          </a:bodyPr>
          <a:lstStyle/>
          <a:p>
            <a:pPr marL="320040" indent="-320040" algn="l" defTabSz="914400">
              <a:spcBef>
                <a:spcPts val="700"/>
              </a:spcBef>
              <a:buClr>
                <a:srgbClr val="F3A447"/>
              </a:buClr>
              <a:buSzPct val="60000"/>
              <a:buFont typeface="Wingdings"/>
              <a:buChar char="Ø"/>
            </a:pPr>
            <a:endParaRPr lang="es-ES_tradnl" sz="2600" b="0" i="0" noProof="1" smtClean="0">
              <a:solidFill>
                <a:schemeClr val="tx1"/>
              </a:solidFill>
              <a:latin typeface="Tw Cen MT"/>
              <a:ea typeface="+mn-ea"/>
              <a:cs typeface="+mn-cs"/>
            </a:endParaRPr>
          </a:p>
          <a:p>
            <a:pPr marL="640080" lvl="1" indent="-274320" algn="just" defTabSz="914400">
              <a:spcBef>
                <a:spcPts val="550"/>
              </a:spcBef>
              <a:buClr>
                <a:srgbClr val="A5B592"/>
              </a:buClr>
              <a:buSzPct val="70000"/>
              <a:buFont typeface="Wingdings"/>
              <a:buChar char="Ø"/>
            </a:pPr>
            <a:r>
              <a:rPr lang="es-ES_tradnl" noProof="1" smtClean="0"/>
              <a:t>INAMU-OIM: “No más trata de Mujeres”.</a:t>
            </a:r>
          </a:p>
          <a:p>
            <a:pPr lvl="1" algn="just">
              <a:buClr>
                <a:srgbClr val="A5B592"/>
              </a:buClr>
              <a:buFont typeface="Wingdings"/>
              <a:buChar char="Ø"/>
            </a:pPr>
            <a:r>
              <a:rPr lang="es-ES_tradnl" noProof="1" smtClean="0"/>
              <a:t>CONACOES: “</a:t>
            </a:r>
            <a:r>
              <a:rPr lang="es-ES" i="1" dirty="0" smtClean="0"/>
              <a:t>Memes, memes </a:t>
            </a:r>
            <a:r>
              <a:rPr lang="es-ES" i="1" dirty="0" err="1" smtClean="0"/>
              <a:t>everywhere</a:t>
            </a:r>
            <a:r>
              <a:rPr lang="es-ES" i="1" dirty="0" smtClean="0"/>
              <a:t>”</a:t>
            </a:r>
            <a:endParaRPr lang="es-ES" dirty="0" smtClean="0"/>
          </a:p>
          <a:p>
            <a:pPr lvl="1" algn="just">
              <a:buClr>
                <a:srgbClr val="A5B592"/>
              </a:buClr>
              <a:buFont typeface="Wingdings"/>
              <a:buChar char="Ø"/>
            </a:pPr>
            <a:r>
              <a:rPr lang="es-ES" dirty="0" smtClean="0"/>
              <a:t>CIDEHUM: “A Usted También: Necesidades de protección para personas desplazadas forzadas en  Centroamérica” </a:t>
            </a:r>
          </a:p>
          <a:p>
            <a:pPr lvl="1" algn="just">
              <a:buClr>
                <a:srgbClr val="A5B592"/>
              </a:buClr>
              <a:buFont typeface="Wingdings"/>
              <a:buChar char="Ø"/>
            </a:pPr>
            <a:r>
              <a:rPr lang="es-ES" noProof="1" smtClean="0"/>
              <a:t>FUNDACIÓN RAHAB: “Maniquí”, </a:t>
            </a:r>
            <a:r>
              <a:rPr lang="en-US" dirty="0" smtClean="0"/>
              <a:t>25 </a:t>
            </a:r>
            <a:r>
              <a:rPr lang="en-US" dirty="0" err="1" smtClean="0"/>
              <a:t>reportajes</a:t>
            </a:r>
            <a:r>
              <a:rPr lang="en-US" dirty="0" smtClean="0"/>
              <a:t>, 35 </a:t>
            </a:r>
            <a:r>
              <a:rPr lang="en-US" dirty="0" err="1" smtClean="0"/>
              <a:t>anuncios</a:t>
            </a:r>
            <a:r>
              <a:rPr lang="en-US" dirty="0" smtClean="0"/>
              <a:t>.</a:t>
            </a:r>
            <a:endParaRPr lang="es-ES_tradnl" noProof="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pPr algn="ctr" defTabSz="914400"/>
            <a:r>
              <a:rPr lang="es-ES_tradnl" sz="4300" noProof="1" smtClean="0">
                <a:solidFill>
                  <a:srgbClr val="0070C0"/>
                </a:solidFill>
                <a:latin typeface="+mn-lt"/>
                <a:ea typeface="+mn-ea"/>
                <a:cs typeface="+mn-cs"/>
              </a:rPr>
              <a:t>PREVENCIÓN</a:t>
            </a:r>
            <a:endParaRPr lang="es-ES_tradnl" sz="4300" noProof="1">
              <a:solidFill>
                <a:srgbClr val="0070C0"/>
              </a:solidFill>
              <a:latin typeface="+mn-lt"/>
              <a:ea typeface="+mn-ea"/>
              <a:cs typeface="+mn-cs"/>
            </a:endParaRPr>
          </a:p>
        </p:txBody>
      </p:sp>
      <p:sp>
        <p:nvSpPr>
          <p:cNvPr id="3" name="Rectangle 2"/>
          <p:cNvSpPr>
            <a:spLocks noGrp="1"/>
          </p:cNvSpPr>
          <p:nvPr>
            <p:ph idx="1"/>
          </p:nvPr>
        </p:nvSpPr>
        <p:spPr/>
        <p:txBody>
          <a:bodyPr/>
          <a:lstStyle/>
          <a:p>
            <a:pPr marL="320040" indent="-320040" algn="l" defTabSz="914400">
              <a:spcBef>
                <a:spcPts val="700"/>
              </a:spcBef>
              <a:buClr>
                <a:srgbClr val="F3A447"/>
              </a:buClr>
              <a:buSzPct val="60000"/>
              <a:buFont typeface="Wingdings"/>
              <a:buChar char="Ø"/>
            </a:pPr>
            <a:r>
              <a:rPr lang="es-ES_tradnl" sz="2600" noProof="1" smtClean="0">
                <a:latin typeface="Tw Cen MT"/>
              </a:rPr>
              <a:t>GTT/DGME/UNICEF</a:t>
            </a:r>
          </a:p>
          <a:p>
            <a:pPr marL="320040" indent="-320040" algn="l" defTabSz="914400">
              <a:spcBef>
                <a:spcPts val="700"/>
              </a:spcBef>
              <a:buClr>
                <a:srgbClr val="F3A447"/>
              </a:buClr>
              <a:buSzPct val="60000"/>
              <a:buFont typeface="Wingdings"/>
              <a:buChar char="Ø"/>
            </a:pPr>
            <a:endParaRPr lang="es-ES_tradnl" sz="2600" b="0" i="0" noProof="1" smtClean="0">
              <a:solidFill>
                <a:schemeClr val="tx1"/>
              </a:solidFill>
              <a:latin typeface="Tw Cen MT"/>
              <a:ea typeface="+mn-ea"/>
              <a:cs typeface="+mn-cs"/>
            </a:endParaRPr>
          </a:p>
        </p:txBody>
      </p:sp>
      <p:pic>
        <p:nvPicPr>
          <p:cNvPr id="4" name="3 Imagen"/>
          <p:cNvPicPr/>
          <p:nvPr/>
        </p:nvPicPr>
        <p:blipFill>
          <a:blip r:embed="rId3" cstate="email">
            <a:extLst>
              <a:ext uri="{28A0092B-C50C-407E-A947-70E740481C1C}">
                <a14:useLocalDpi xmlns:a14="http://schemas.microsoft.com/office/drawing/2010/main"/>
              </a:ext>
            </a:extLst>
          </a:blip>
          <a:srcRect/>
          <a:stretch>
            <a:fillRect/>
          </a:stretch>
        </p:blipFill>
        <p:spPr bwMode="auto">
          <a:xfrm>
            <a:off x="3214678" y="2571744"/>
            <a:ext cx="5143536" cy="34290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s-CR" dirty="0" smtClean="0"/>
              <a:t>PROCURACIÓN DE JUSTICIA</a:t>
            </a:r>
            <a:endParaRPr lang="es-CR" dirty="0"/>
          </a:p>
        </p:txBody>
      </p:sp>
      <p:graphicFrame>
        <p:nvGraphicFramePr>
          <p:cNvPr id="4" name="3 Marcador de contenido"/>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3 Marcador de contenido"/>
          <p:cNvGraphicFramePr>
            <a:graphicFrameLocks/>
          </p:cNvGraphicFramePr>
          <p:nvPr/>
        </p:nvGraphicFramePr>
        <p:xfrm>
          <a:off x="1500166" y="1500174"/>
          <a:ext cx="7358114" cy="485778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R" sz="3200" dirty="0" smtClean="0">
                <a:solidFill>
                  <a:srgbClr val="FF0000"/>
                </a:solidFill>
              </a:rPr>
              <a:t>Número de Juicios concluidos: del 1 de marzo del 2013 al 16 de enero del 2014</a:t>
            </a:r>
            <a:endParaRPr lang="es-CR" sz="3200"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pPr algn="just"/>
            <a:r>
              <a:rPr lang="es-ES_tradnl" dirty="0" smtClean="0"/>
              <a:t>El Ministerio Público de Costa Rica, por intermedio de las diferentes Fiscalías que lo componen en el período establecido logró un </a:t>
            </a:r>
            <a:r>
              <a:rPr lang="es-ES_tradnl" i="1" dirty="0" smtClean="0"/>
              <a:t>total de  65  condenas</a:t>
            </a:r>
            <a:r>
              <a:rPr lang="es-ES_tradnl" dirty="0" smtClean="0"/>
              <a:t>.</a:t>
            </a:r>
            <a:endParaRPr lang="es-CR" dirty="0" smtClean="0"/>
          </a:p>
          <a:p>
            <a:pPr>
              <a:buNone/>
            </a:pPr>
            <a:r>
              <a:rPr lang="es-ES_tradnl" dirty="0" smtClean="0"/>
              <a:t> </a:t>
            </a:r>
            <a:endParaRPr lang="es-CR" dirty="0" smtClean="0"/>
          </a:p>
          <a:p>
            <a:pPr algn="just"/>
            <a:r>
              <a:rPr lang="es-ES_tradnl" dirty="0" smtClean="0"/>
              <a:t>Los datos de condenas que se brindan en este apartado, contemplan los delitos de comentario (trata de personas, tráfico de migrantes, proxenetismo, proxenetismo agravado, actos sexuales remunerados con personas menores de edad, violación y violación calificada).</a:t>
            </a:r>
            <a:endParaRPr lang="es-CR" dirty="0" smtClean="0"/>
          </a:p>
          <a:p>
            <a:pPr algn="just"/>
            <a:endParaRPr lang="es-C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s-CR" dirty="0" smtClean="0"/>
              <a:t>PROCURACIÓN DE JUSTICIA</a:t>
            </a:r>
            <a:endParaRPr lang="es-CR" dirty="0"/>
          </a:p>
        </p:txBody>
      </p:sp>
      <p:sp>
        <p:nvSpPr>
          <p:cNvPr id="3" name="2 Marcador de contenido"/>
          <p:cNvSpPr>
            <a:spLocks noGrp="1"/>
          </p:cNvSpPr>
          <p:nvPr>
            <p:ph idx="1"/>
          </p:nvPr>
        </p:nvSpPr>
        <p:spPr>
          <a:xfrm>
            <a:off x="1435608" y="1857364"/>
            <a:ext cx="7498080" cy="4391036"/>
          </a:xfrm>
        </p:spPr>
        <p:txBody>
          <a:bodyPr>
            <a:normAutofit/>
          </a:bodyPr>
          <a:lstStyle/>
          <a:p>
            <a:pPr algn="just"/>
            <a:r>
              <a:rPr lang="es-CR" sz="4000" dirty="0" smtClean="0"/>
              <a:t>Se está trabajando en el Reglamento de la Ley 9095.</a:t>
            </a:r>
          </a:p>
          <a:p>
            <a:pPr algn="just"/>
            <a:endParaRPr lang="es-CR" sz="4000" dirty="0" smtClean="0"/>
          </a:p>
          <a:p>
            <a:pPr algn="just">
              <a:buNone/>
            </a:pPr>
            <a:endParaRPr lang="es-CR" sz="4000" dirty="0" smtClean="0"/>
          </a:p>
          <a:p>
            <a:pPr algn="just"/>
            <a:r>
              <a:rPr lang="es-CR" sz="4000" dirty="0" smtClean="0"/>
              <a:t>Se iniciará a trabajar en la Ley de Tráfico Ilícito de Migrantes.</a:t>
            </a:r>
            <a:endParaRPr lang="es-CR"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s-CR" dirty="0" smtClean="0"/>
              <a:t>INFORMACIÓN, ANÁLISIS E INVESTIGACIÓN</a:t>
            </a:r>
            <a:endParaRPr lang="es-CR" dirty="0"/>
          </a:p>
        </p:txBody>
      </p:sp>
      <p:sp>
        <p:nvSpPr>
          <p:cNvPr id="3" name="2 Marcador de contenido"/>
          <p:cNvSpPr>
            <a:spLocks noGrp="1"/>
          </p:cNvSpPr>
          <p:nvPr>
            <p:ph idx="1"/>
          </p:nvPr>
        </p:nvSpPr>
        <p:spPr/>
        <p:txBody>
          <a:bodyPr/>
          <a:lstStyle/>
          <a:p>
            <a:endParaRPr lang="es-CR" dirty="0" smtClean="0"/>
          </a:p>
          <a:p>
            <a:r>
              <a:rPr lang="es-CR" dirty="0" smtClean="0"/>
              <a:t>Mapeo Estratégico y Operacional.</a:t>
            </a:r>
            <a:endParaRPr lang="es-CR" dirty="0"/>
          </a:p>
        </p:txBody>
      </p:sp>
      <p:pic>
        <p:nvPicPr>
          <p:cNvPr id="4" name="3 Imagen" descr="mapa costa rica.jpg"/>
          <p:cNvPicPr>
            <a:picLocks noChangeAspect="1"/>
          </p:cNvPicPr>
          <p:nvPr/>
        </p:nvPicPr>
        <p:blipFill>
          <a:blip r:embed="rId2" cstate="print"/>
          <a:stretch>
            <a:fillRect/>
          </a:stretch>
        </p:blipFill>
        <p:spPr>
          <a:xfrm>
            <a:off x="3643306" y="2857495"/>
            <a:ext cx="3571900" cy="312541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2357430"/>
            <a:ext cx="7498080" cy="3890970"/>
          </a:xfrm>
        </p:spPr>
        <p:txBody>
          <a:bodyPr>
            <a:normAutofit/>
          </a:bodyPr>
          <a:lstStyle/>
          <a:p>
            <a:pPr algn="ctr">
              <a:buNone/>
            </a:pPr>
            <a:r>
              <a:rPr lang="es-CR" sz="7200" dirty="0" smtClean="0"/>
              <a:t>Muchas Gracias</a:t>
            </a:r>
          </a:p>
          <a:p>
            <a:pPr algn="ctr">
              <a:buNone/>
            </a:pPr>
            <a:r>
              <a:rPr lang="es-CR" sz="2400" b="1" dirty="0" smtClean="0"/>
              <a:t>Dirección General de Migración y Extranjería</a:t>
            </a:r>
          </a:p>
          <a:p>
            <a:pPr algn="ctr">
              <a:buNone/>
            </a:pPr>
            <a:r>
              <a:rPr lang="es-CR" sz="2400" b="1" dirty="0" smtClean="0"/>
              <a:t>  Costa Rica </a:t>
            </a:r>
          </a:p>
          <a:p>
            <a:pPr algn="ctr">
              <a:buNone/>
            </a:pPr>
            <a:r>
              <a:rPr lang="es-CR" sz="1600" b="1" dirty="0" smtClean="0"/>
              <a:t>Junio 2014</a:t>
            </a:r>
          </a:p>
          <a:p>
            <a:pPr algn="ctr">
              <a:buNone/>
            </a:pPr>
            <a:endParaRPr lang="es-CR" sz="1600" b="1" smtClean="0"/>
          </a:p>
          <a:p>
            <a:pPr algn="ctr">
              <a:buNone/>
            </a:pPr>
            <a:endParaRPr lang="es-CR" sz="1600" b="1" dirty="0"/>
          </a:p>
        </p:txBody>
      </p:sp>
      <p:pic>
        <p:nvPicPr>
          <p:cNvPr id="4" name="3 Imagen" descr="coalicion-logo alta      definición.g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51210" y="0"/>
            <a:ext cx="1920592" cy="1925201"/>
          </a:xfrm>
          <a:prstGeom prst="rect">
            <a:avLst/>
          </a:prstGeom>
        </p:spPr>
      </p:pic>
      <p:pic>
        <p:nvPicPr>
          <p:cNvPr id="5" name="4 Imagen" descr="migración.bmp"/>
          <p:cNvPicPr>
            <a:picLocks noChangeAspect="1"/>
          </p:cNvPicPr>
          <p:nvPr/>
        </p:nvPicPr>
        <p:blipFill>
          <a:blip r:embed="rId3" cstate="print"/>
          <a:stretch>
            <a:fillRect/>
          </a:stretch>
        </p:blipFill>
        <p:spPr>
          <a:xfrm>
            <a:off x="6786578" y="5072074"/>
            <a:ext cx="1838095" cy="118095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R" sz="4000" dirty="0" smtClean="0">
                <a:solidFill>
                  <a:srgbClr val="0070C0"/>
                </a:solidFill>
              </a:rPr>
              <a:t>SITUACIÓN GENERAL </a:t>
            </a:r>
            <a:endParaRPr lang="es-CR" sz="4000" dirty="0">
              <a:solidFill>
                <a:srgbClr val="0070C0"/>
              </a:solidFill>
            </a:endParaRPr>
          </a:p>
        </p:txBody>
      </p:sp>
      <p:sp>
        <p:nvSpPr>
          <p:cNvPr id="3" name="2 Marcador de contenido"/>
          <p:cNvSpPr>
            <a:spLocks noGrp="1"/>
          </p:cNvSpPr>
          <p:nvPr>
            <p:ph idx="1"/>
          </p:nvPr>
        </p:nvSpPr>
        <p:spPr/>
        <p:txBody>
          <a:bodyPr/>
          <a:lstStyle/>
          <a:p>
            <a:pPr algn="just"/>
            <a:r>
              <a:rPr lang="es-CR" dirty="0" smtClean="0"/>
              <a:t>Logro más importante: entrada en vigencia de la Ley 9095.</a:t>
            </a:r>
            <a:endParaRPr lang="es-CR" dirty="0"/>
          </a:p>
        </p:txBody>
      </p:sp>
      <p:pic>
        <p:nvPicPr>
          <p:cNvPr id="7" name="6 Imagen" descr="escanear0002.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43241" y="2864022"/>
            <a:ext cx="2786082" cy="370822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R" sz="4000" dirty="0" smtClean="0">
                <a:solidFill>
                  <a:srgbClr val="0070C0"/>
                </a:solidFill>
              </a:rPr>
              <a:t>SITUACIÓN GENERAL </a:t>
            </a:r>
            <a:endParaRPr lang="es-CR" sz="4000" dirty="0">
              <a:solidFill>
                <a:srgbClr val="0070C0"/>
              </a:solidFill>
            </a:endParaRPr>
          </a:p>
        </p:txBody>
      </p:sp>
      <p:sp>
        <p:nvSpPr>
          <p:cNvPr id="3" name="2 Marcador de contenido"/>
          <p:cNvSpPr>
            <a:spLocks noGrp="1"/>
          </p:cNvSpPr>
          <p:nvPr>
            <p:ph idx="1"/>
          </p:nvPr>
        </p:nvSpPr>
        <p:spPr/>
        <p:txBody>
          <a:bodyPr/>
          <a:lstStyle/>
          <a:p>
            <a:pPr algn="just"/>
            <a:r>
              <a:rPr lang="es-CR" dirty="0" smtClean="0"/>
              <a:t>Ministerio Público el 14 de agosto de 2013 crea la Fiscalía Adjunta Contra la Trata de Personas y el Tráfico Ilícito de Migrantes (FACTRA).</a:t>
            </a:r>
          </a:p>
          <a:p>
            <a:pPr algn="just"/>
            <a:endParaRPr lang="es-CR" dirty="0"/>
          </a:p>
          <a:p>
            <a:pPr algn="just"/>
            <a:r>
              <a:rPr lang="es-CR" dirty="0" smtClean="0"/>
              <a:t>Se acreditaron víctimas de Trata de Personas con fines de extracción ilícita de órganos.</a:t>
            </a:r>
            <a:endParaRPr lang="es-C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s-CR" dirty="0" smtClean="0"/>
              <a:t>ATENCIÓN  A  VÍCTIMAS</a:t>
            </a:r>
            <a:endParaRPr lang="es-CR" dirty="0"/>
          </a:p>
        </p:txBody>
      </p:sp>
      <p:graphicFrame>
        <p:nvGraphicFramePr>
          <p:cNvPr id="4" name="3 Marcador de contenido"/>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s-CR" dirty="0" smtClean="0"/>
              <a:t>ATENCIÓN  A  VÍCTIMAS</a:t>
            </a:r>
            <a:endParaRPr lang="es-CR" dirty="0"/>
          </a:p>
        </p:txBody>
      </p:sp>
      <p:graphicFrame>
        <p:nvGraphicFramePr>
          <p:cNvPr id="4" name="3 Marcador de contenido"/>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s-CR" dirty="0" smtClean="0"/>
              <a:t>ATENCIÓN  A  VÍCTIMAS</a:t>
            </a:r>
            <a:endParaRPr lang="es-CR" dirty="0"/>
          </a:p>
        </p:txBody>
      </p:sp>
      <p:graphicFrame>
        <p:nvGraphicFramePr>
          <p:cNvPr id="4" name="3 Marcador de contenido"/>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Proceso"/>
          <p:cNvSpPr/>
          <p:nvPr/>
        </p:nvSpPr>
        <p:spPr>
          <a:xfrm rot="5400000">
            <a:off x="3942184" y="-3942184"/>
            <a:ext cx="1259632" cy="914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251520" y="1196752"/>
            <a:ext cx="8640960" cy="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4" name="13 CuadroTexto"/>
          <p:cNvSpPr txBox="1"/>
          <p:nvPr/>
        </p:nvSpPr>
        <p:spPr>
          <a:xfrm>
            <a:off x="1907704" y="6453336"/>
            <a:ext cx="5040560" cy="369332"/>
          </a:xfrm>
          <a:prstGeom prst="rect">
            <a:avLst/>
          </a:prstGeom>
          <a:noFill/>
        </p:spPr>
        <p:txBody>
          <a:bodyPr wrap="square" rtlCol="0">
            <a:spAutoFit/>
          </a:bodyPr>
          <a:lstStyle/>
          <a:p>
            <a:pPr algn="ctr"/>
            <a:r>
              <a:rPr lang="es-MX" b="1" dirty="0" smtClean="0">
                <a:solidFill>
                  <a:schemeClr val="tx1">
                    <a:lumMod val="50000"/>
                    <a:lumOff val="50000"/>
                  </a:schemeClr>
                </a:solidFill>
                <a:latin typeface="Tahoma" pitchFamily="34" charset="0"/>
                <a:cs typeface="Tahoma" pitchFamily="34" charset="0"/>
              </a:rPr>
              <a:t>Secretaría Técnica de la CONATT</a:t>
            </a:r>
            <a:endParaRPr lang="es-ES" b="1" dirty="0">
              <a:solidFill>
                <a:schemeClr val="tx1">
                  <a:lumMod val="50000"/>
                  <a:lumOff val="50000"/>
                </a:schemeClr>
              </a:solidFill>
              <a:latin typeface="Tahoma" pitchFamily="34" charset="0"/>
              <a:cs typeface="Tahoma" pitchFamily="34" charset="0"/>
            </a:endParaRPr>
          </a:p>
        </p:txBody>
      </p:sp>
      <p:sp>
        <p:nvSpPr>
          <p:cNvPr id="10" name="9 CuadroTexto"/>
          <p:cNvSpPr txBox="1"/>
          <p:nvPr/>
        </p:nvSpPr>
        <p:spPr>
          <a:xfrm>
            <a:off x="755576" y="404664"/>
            <a:ext cx="7560840" cy="1200329"/>
          </a:xfrm>
          <a:prstGeom prst="rect">
            <a:avLst/>
          </a:prstGeom>
          <a:noFill/>
        </p:spPr>
        <p:txBody>
          <a:bodyPr wrap="square" rtlCol="0">
            <a:spAutoFit/>
          </a:bodyPr>
          <a:lstStyle/>
          <a:p>
            <a:pPr algn="ctr"/>
            <a:r>
              <a:rPr lang="es-MX" sz="3600" dirty="0" smtClean="0">
                <a:solidFill>
                  <a:schemeClr val="bg1"/>
                </a:solidFill>
              </a:rPr>
              <a:t>Equipo de Respuesta Inmediata</a:t>
            </a:r>
          </a:p>
          <a:p>
            <a:endParaRPr lang="es-MX" dirty="0" smtClean="0">
              <a:solidFill>
                <a:schemeClr val="bg1"/>
              </a:solidFill>
            </a:endParaRPr>
          </a:p>
          <a:p>
            <a:r>
              <a:rPr lang="es-MX" dirty="0" smtClean="0">
                <a:solidFill>
                  <a:schemeClr val="bg1"/>
                </a:solidFill>
              </a:rPr>
              <a:t> </a:t>
            </a:r>
            <a:endParaRPr lang="es-ES" dirty="0">
              <a:solidFill>
                <a:schemeClr val="bg1"/>
              </a:solidFill>
            </a:endParaRPr>
          </a:p>
        </p:txBody>
      </p:sp>
      <p:sp>
        <p:nvSpPr>
          <p:cNvPr id="13" name="12 Rectángulo"/>
          <p:cNvSpPr/>
          <p:nvPr/>
        </p:nvSpPr>
        <p:spPr>
          <a:xfrm>
            <a:off x="1071538" y="1428736"/>
            <a:ext cx="7852862"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lvl="1" algn="just">
              <a:buFont typeface="Arial" pitchFamily="34" charset="0"/>
              <a:buChar char="•"/>
            </a:pPr>
            <a:endParaRPr lang="es-ES" sz="2000" dirty="0" smtClean="0"/>
          </a:p>
          <a:p>
            <a:pPr marL="0" lvl="1" algn="just">
              <a:buFont typeface="Arial" pitchFamily="34" charset="0"/>
              <a:buChar char="•"/>
            </a:pPr>
            <a:r>
              <a:rPr lang="es-MX" sz="2000" dirty="0" smtClean="0"/>
              <a:t> </a:t>
            </a:r>
            <a:r>
              <a:rPr lang="es-MX" dirty="0" smtClean="0"/>
              <a:t>Inicialmente creado mediante Decreto Ejecutivo en el 2009. El ERI eleva su rango con la Ley 9095 de 2013.</a:t>
            </a:r>
            <a:endParaRPr lang="es-ES" dirty="0" smtClean="0"/>
          </a:p>
          <a:p>
            <a:pPr marL="0" lvl="1" algn="just">
              <a:buFont typeface="Arial" pitchFamily="34" charset="0"/>
              <a:buChar char="•"/>
            </a:pPr>
            <a:endParaRPr lang="es-MX" dirty="0" smtClean="0"/>
          </a:p>
          <a:p>
            <a:pPr algn="just">
              <a:buFont typeface="Arial" pitchFamily="34" charset="0"/>
              <a:buChar char="•"/>
            </a:pPr>
            <a:r>
              <a:rPr lang="es-ES" dirty="0" smtClean="0"/>
              <a:t> Cuerpo especializado interinstitucional para la activación de medidas de atención primaria de las personas víctimas de la trata y sus dependientes.</a:t>
            </a:r>
          </a:p>
          <a:p>
            <a:pPr marL="0" lvl="1" algn="just">
              <a:buFont typeface="Arial" pitchFamily="34" charset="0"/>
              <a:buChar char="•"/>
            </a:pPr>
            <a:endParaRPr lang="es-ES" dirty="0" smtClean="0"/>
          </a:p>
          <a:p>
            <a:pPr marL="0" lvl="1" algn="just">
              <a:buFont typeface="Arial" pitchFamily="34" charset="0"/>
              <a:buChar char="•"/>
            </a:pPr>
            <a:r>
              <a:rPr lang="es-ES" dirty="0" smtClean="0"/>
              <a:t>Todos los asuntos puestos a conocimiento del ERI tendrán carácter confidencial.</a:t>
            </a:r>
          </a:p>
          <a:p>
            <a:pPr marL="0" lvl="1" algn="just">
              <a:buFont typeface="Arial" pitchFamily="34" charset="0"/>
              <a:buChar char="•"/>
            </a:pPr>
            <a:endParaRPr lang="es-MX" dirty="0" smtClean="0"/>
          </a:p>
          <a:p>
            <a:pPr marL="0" lvl="1" algn="just">
              <a:buFont typeface="Arial" pitchFamily="34" charset="0"/>
              <a:buChar char="•"/>
            </a:pPr>
            <a:r>
              <a:rPr lang="es-MX" b="1" dirty="0" smtClean="0"/>
              <a:t>Integrado por:</a:t>
            </a:r>
            <a:endParaRPr lang="es-ES" b="1" dirty="0" smtClean="0"/>
          </a:p>
          <a:p>
            <a:pPr marL="0" lvl="1" algn="just">
              <a:buFont typeface="Arial" pitchFamily="34" charset="0"/>
              <a:buChar char="•"/>
            </a:pPr>
            <a:endParaRPr lang="es-MX" dirty="0" smtClean="0"/>
          </a:p>
          <a:p>
            <a:pPr marL="0" lvl="1" algn="just">
              <a:buFont typeface="Arial" pitchFamily="34" charset="0"/>
              <a:buChar char="•"/>
            </a:pPr>
            <a:r>
              <a:rPr lang="es-MX" dirty="0" smtClean="0"/>
              <a:t>Secretaría Técnica de la CONATT, DGME, Fuerza Pública, INAMU, CCSS,  MTSS, OIJ, Ministerio Público (FADCO &amp; OAPVD) y PANI. Además: OIM, ACNUR y OIT.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18 Proceso"/>
          <p:cNvSpPr/>
          <p:nvPr/>
        </p:nvSpPr>
        <p:spPr>
          <a:xfrm rot="5400000">
            <a:off x="3942184" y="-3942184"/>
            <a:ext cx="1259632" cy="9144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2" name="11 Conector recto"/>
          <p:cNvCxnSpPr/>
          <p:nvPr/>
        </p:nvCxnSpPr>
        <p:spPr>
          <a:xfrm>
            <a:off x="323528" y="1196752"/>
            <a:ext cx="8640960" cy="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4" name="13 CuadroTexto"/>
          <p:cNvSpPr txBox="1"/>
          <p:nvPr/>
        </p:nvSpPr>
        <p:spPr>
          <a:xfrm>
            <a:off x="1907704" y="6453336"/>
            <a:ext cx="5040560" cy="369332"/>
          </a:xfrm>
          <a:prstGeom prst="rect">
            <a:avLst/>
          </a:prstGeom>
          <a:noFill/>
        </p:spPr>
        <p:txBody>
          <a:bodyPr wrap="square" rtlCol="0">
            <a:spAutoFit/>
          </a:bodyPr>
          <a:lstStyle/>
          <a:p>
            <a:pPr algn="ctr"/>
            <a:r>
              <a:rPr lang="es-MX" b="1" dirty="0" smtClean="0">
                <a:solidFill>
                  <a:schemeClr val="tx1">
                    <a:lumMod val="50000"/>
                    <a:lumOff val="50000"/>
                  </a:schemeClr>
                </a:solidFill>
                <a:latin typeface="Tahoma" pitchFamily="34" charset="0"/>
                <a:cs typeface="Tahoma" pitchFamily="34" charset="0"/>
              </a:rPr>
              <a:t>Secretaría Técnica de la CONATT</a:t>
            </a:r>
            <a:endParaRPr lang="es-ES" b="1" dirty="0">
              <a:solidFill>
                <a:schemeClr val="tx1">
                  <a:lumMod val="50000"/>
                  <a:lumOff val="50000"/>
                </a:schemeClr>
              </a:solidFill>
              <a:latin typeface="Tahoma" pitchFamily="34" charset="0"/>
              <a:cs typeface="Tahoma" pitchFamily="34" charset="0"/>
            </a:endParaRPr>
          </a:p>
        </p:txBody>
      </p:sp>
      <p:sp>
        <p:nvSpPr>
          <p:cNvPr id="10" name="9 CuadroTexto"/>
          <p:cNvSpPr txBox="1"/>
          <p:nvPr/>
        </p:nvSpPr>
        <p:spPr>
          <a:xfrm>
            <a:off x="755576" y="404664"/>
            <a:ext cx="7560840" cy="1200329"/>
          </a:xfrm>
          <a:prstGeom prst="rect">
            <a:avLst/>
          </a:prstGeom>
          <a:noFill/>
        </p:spPr>
        <p:txBody>
          <a:bodyPr wrap="square" rtlCol="0">
            <a:spAutoFit/>
          </a:bodyPr>
          <a:lstStyle/>
          <a:p>
            <a:pPr algn="ctr"/>
            <a:r>
              <a:rPr lang="es-MX" sz="3600" dirty="0" smtClean="0">
                <a:solidFill>
                  <a:schemeClr val="bg1"/>
                </a:solidFill>
              </a:rPr>
              <a:t>Modelo de Atención Integral</a:t>
            </a:r>
          </a:p>
          <a:p>
            <a:endParaRPr lang="es-MX" dirty="0" smtClean="0">
              <a:solidFill>
                <a:schemeClr val="bg1"/>
              </a:solidFill>
            </a:endParaRPr>
          </a:p>
          <a:p>
            <a:r>
              <a:rPr lang="es-MX" dirty="0" smtClean="0">
                <a:solidFill>
                  <a:schemeClr val="bg1"/>
                </a:solidFill>
              </a:rPr>
              <a:t> </a:t>
            </a:r>
            <a:endParaRPr lang="es-ES" dirty="0">
              <a:solidFill>
                <a:schemeClr val="bg1"/>
              </a:solidFill>
            </a:endParaRPr>
          </a:p>
        </p:txBody>
      </p:sp>
      <p:graphicFrame>
        <p:nvGraphicFramePr>
          <p:cNvPr id="11" name="10 Diagrama"/>
          <p:cNvGraphicFramePr/>
          <p:nvPr/>
        </p:nvGraphicFramePr>
        <p:xfrm>
          <a:off x="1571604" y="15716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228600"/>
            <a:ext cx="8153400" cy="1200136"/>
          </a:xfrm>
        </p:spPr>
        <p:txBody>
          <a:bodyPr>
            <a:noAutofit/>
          </a:bodyPr>
          <a:lstStyle/>
          <a:p>
            <a:pPr algn="ctr"/>
            <a:r>
              <a:rPr lang="es-ES_tradnl" sz="3200" noProof="1" smtClean="0">
                <a:solidFill>
                  <a:srgbClr val="0070C0"/>
                </a:solidFill>
                <a:latin typeface="+mn-lt"/>
                <a:ea typeface="+mn-ea"/>
                <a:cs typeface="+mn-cs"/>
              </a:rPr>
              <a:t>PREVENCIÓN</a:t>
            </a:r>
            <a:br>
              <a:rPr lang="es-ES_tradnl" sz="3200" noProof="1" smtClean="0">
                <a:solidFill>
                  <a:srgbClr val="0070C0"/>
                </a:solidFill>
                <a:latin typeface="+mn-lt"/>
                <a:ea typeface="+mn-ea"/>
                <a:cs typeface="+mn-cs"/>
              </a:rPr>
            </a:br>
            <a:r>
              <a:rPr lang="es-ES_tradnl" sz="3200" noProof="1" smtClean="0">
                <a:solidFill>
                  <a:srgbClr val="0070C0"/>
                </a:solidFill>
                <a:latin typeface="+mn-lt"/>
                <a:ea typeface="+mn-ea"/>
                <a:cs typeface="+mn-cs"/>
              </a:rPr>
              <a:t>Capacitaciones 2013 (</a:t>
            </a:r>
            <a:r>
              <a:rPr lang="es-CR" sz="3200" noProof="1" smtClean="0">
                <a:solidFill>
                  <a:srgbClr val="FF0000"/>
                </a:solidFill>
                <a:latin typeface="+mn-lt"/>
                <a:ea typeface="+mn-ea"/>
                <a:cs typeface="+mn-cs"/>
              </a:rPr>
              <a:t>18379</a:t>
            </a:r>
            <a:r>
              <a:rPr lang="es-CR" sz="3200" noProof="1" smtClean="0">
                <a:solidFill>
                  <a:srgbClr val="0070C0"/>
                </a:solidFill>
                <a:latin typeface="+mn-lt"/>
                <a:ea typeface="+mn-ea"/>
                <a:cs typeface="+mn-cs"/>
              </a:rPr>
              <a:t>)</a:t>
            </a:r>
            <a:br>
              <a:rPr lang="es-CR" sz="3200" noProof="1" smtClean="0">
                <a:solidFill>
                  <a:srgbClr val="0070C0"/>
                </a:solidFill>
                <a:latin typeface="+mn-lt"/>
                <a:ea typeface="+mn-ea"/>
                <a:cs typeface="+mn-cs"/>
              </a:rPr>
            </a:br>
            <a:endParaRPr lang="es-ES_tradnl" sz="3200" noProof="1">
              <a:solidFill>
                <a:srgbClr val="0070C0"/>
              </a:solidFill>
              <a:latin typeface="+mn-lt"/>
              <a:ea typeface="+mn-ea"/>
              <a:cs typeface="+mn-cs"/>
            </a:endParaRPr>
          </a:p>
        </p:txBody>
      </p:sp>
      <p:graphicFrame>
        <p:nvGraphicFramePr>
          <p:cNvPr id="10" name="9 Marcador de contenido"/>
          <p:cNvGraphicFramePr>
            <a:graphicFrameLocks noGrp="1"/>
          </p:cNvGraphicFramePr>
          <p:nvPr>
            <p:ph sz="half" idx="1"/>
          </p:nvPr>
        </p:nvGraphicFramePr>
        <p:xfrm>
          <a:off x="4929190" y="2000240"/>
          <a:ext cx="3429024" cy="3929091"/>
        </p:xfrm>
        <a:graphic>
          <a:graphicData uri="http://schemas.openxmlformats.org/drawingml/2006/table">
            <a:tbl>
              <a:tblPr/>
              <a:tblGrid>
                <a:gridCol w="2632463"/>
                <a:gridCol w="658270"/>
                <a:gridCol w="138291"/>
              </a:tblGrid>
              <a:tr h="486172">
                <a:tc>
                  <a:txBody>
                    <a:bodyPr/>
                    <a:lstStyle/>
                    <a:p>
                      <a:pPr>
                        <a:lnSpc>
                          <a:spcPct val="115000"/>
                        </a:lnSpc>
                        <a:spcAft>
                          <a:spcPts val="0"/>
                        </a:spcAft>
                      </a:pPr>
                      <a:r>
                        <a:rPr lang="es-ES" sz="1800" b="1" dirty="0">
                          <a:solidFill>
                            <a:schemeClr val="bg1"/>
                          </a:solidFill>
                          <a:latin typeface="Calibri"/>
                          <a:ea typeface="Times New Roman"/>
                          <a:cs typeface="Times New Roman"/>
                        </a:rPr>
                        <a:t>ESTUDIANTES</a:t>
                      </a:r>
                      <a:endParaRPr lang="es-CR" sz="1800" dirty="0">
                        <a:solidFill>
                          <a:schemeClr val="bg1"/>
                        </a:solidFill>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gridSpan="2">
                  <a:txBody>
                    <a:bodyPr/>
                    <a:lstStyle/>
                    <a:p>
                      <a:pPr>
                        <a:lnSpc>
                          <a:spcPct val="115000"/>
                        </a:lnSpc>
                        <a:spcAft>
                          <a:spcPts val="1000"/>
                        </a:spcAft>
                      </a:pPr>
                      <a:r>
                        <a:rPr lang="es-CR" sz="180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s-CR"/>
                    </a:p>
                  </a:txBody>
                  <a:tcPr/>
                </a:tc>
              </a:tr>
              <a:tr h="1117746">
                <a:tc>
                  <a:txBody>
                    <a:bodyPr/>
                    <a:lstStyle/>
                    <a:p>
                      <a:pPr algn="ctr">
                        <a:lnSpc>
                          <a:spcPct val="115000"/>
                        </a:lnSpc>
                        <a:spcAft>
                          <a:spcPts val="0"/>
                        </a:spcAft>
                      </a:pPr>
                      <a:r>
                        <a:rPr lang="es-ES" sz="1800" b="1" dirty="0">
                          <a:latin typeface="Calibri"/>
                          <a:ea typeface="Times New Roman"/>
                          <a:cs typeface="Times New Roman"/>
                        </a:rPr>
                        <a:t>Total personas capacitadas/sensibilizadas en el </a:t>
                      </a:r>
                      <a:r>
                        <a:rPr lang="es-ES" sz="1800" b="1" dirty="0" smtClean="0">
                          <a:latin typeface="Calibri"/>
                          <a:ea typeface="Times New Roman"/>
                          <a:cs typeface="Times New Roman"/>
                        </a:rPr>
                        <a:t>2013</a:t>
                      </a:r>
                      <a:endParaRPr lang="es-CR" sz="1800" dirty="0">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15000"/>
                        </a:lnSpc>
                        <a:spcAft>
                          <a:spcPts val="0"/>
                        </a:spcAft>
                      </a:pPr>
                      <a:r>
                        <a:rPr lang="es-CR" sz="1800" b="1" kern="1200" dirty="0" smtClean="0">
                          <a:solidFill>
                            <a:srgbClr val="C00000"/>
                          </a:solidFill>
                          <a:latin typeface="+mn-lt"/>
                          <a:ea typeface="+mn-ea"/>
                          <a:cs typeface="+mn-cs"/>
                        </a:rPr>
                        <a:t>13499</a:t>
                      </a:r>
                      <a:endParaRPr lang="es-CR" sz="1800" dirty="0">
                        <a:solidFill>
                          <a:srgbClr val="C00000"/>
                        </a:solidFill>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R" dirty="0"/>
                    </a:p>
                  </a:txBody>
                  <a:tcPr/>
                </a:tc>
              </a:tr>
              <a:tr h="441975">
                <a:tc>
                  <a:txBody>
                    <a:bodyPr/>
                    <a:lstStyle/>
                    <a:p>
                      <a:pPr algn="ctr">
                        <a:lnSpc>
                          <a:spcPct val="115000"/>
                        </a:lnSpc>
                        <a:spcAft>
                          <a:spcPts val="0"/>
                        </a:spcAft>
                      </a:pPr>
                      <a:r>
                        <a:rPr lang="es-ES" sz="1800" dirty="0">
                          <a:latin typeface="Calibri"/>
                          <a:ea typeface="Times New Roman"/>
                          <a:cs typeface="Times New Roman"/>
                        </a:rPr>
                        <a:t> </a:t>
                      </a:r>
                      <a:endParaRPr lang="es-CR" sz="1800" dirty="0">
                        <a:latin typeface="Calibri"/>
                        <a:ea typeface="Calibri"/>
                        <a:cs typeface="Times New Roman"/>
                      </a:endParaRPr>
                    </a:p>
                  </a:txBody>
                  <a:tcPr marL="36743" marR="3674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15000"/>
                        </a:lnSpc>
                        <a:spcAft>
                          <a:spcPts val="0"/>
                        </a:spcAft>
                      </a:pPr>
                      <a:r>
                        <a:rPr lang="es-ES" sz="1800">
                          <a:latin typeface="Calibri"/>
                          <a:ea typeface="Times New Roman"/>
                          <a:cs typeface="Times New Roman"/>
                        </a:rPr>
                        <a:t> </a:t>
                      </a:r>
                      <a:endParaRPr lang="es-CR" sz="1800">
                        <a:latin typeface="Calibri"/>
                        <a:ea typeface="Calibri"/>
                        <a:cs typeface="Times New Roman"/>
                      </a:endParaRPr>
                    </a:p>
                  </a:txBody>
                  <a:tcPr marL="36743" marR="36743"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R"/>
                    </a:p>
                  </a:txBody>
                  <a:tcPr/>
                </a:tc>
              </a:tr>
              <a:tr h="441975">
                <a:tc>
                  <a:txBody>
                    <a:bodyPr/>
                    <a:lstStyle/>
                    <a:p>
                      <a:pPr>
                        <a:lnSpc>
                          <a:spcPct val="115000"/>
                        </a:lnSpc>
                        <a:spcAft>
                          <a:spcPts val="0"/>
                        </a:spcAft>
                      </a:pPr>
                      <a:r>
                        <a:rPr lang="es-ES" sz="1800" b="1" dirty="0">
                          <a:solidFill>
                            <a:schemeClr val="bg1"/>
                          </a:solidFill>
                          <a:latin typeface="Calibri"/>
                          <a:ea typeface="Times New Roman"/>
                          <a:cs typeface="Times New Roman"/>
                        </a:rPr>
                        <a:t>SOCIEDAD CIVIL</a:t>
                      </a:r>
                      <a:endParaRPr lang="es-CR" sz="1800" dirty="0">
                        <a:solidFill>
                          <a:schemeClr val="bg1"/>
                        </a:solidFill>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gridSpan="2">
                  <a:txBody>
                    <a:bodyPr/>
                    <a:lstStyle/>
                    <a:p>
                      <a:pPr algn="ctr">
                        <a:lnSpc>
                          <a:spcPct val="115000"/>
                        </a:lnSpc>
                        <a:spcAft>
                          <a:spcPts val="0"/>
                        </a:spcAft>
                      </a:pPr>
                      <a:r>
                        <a:rPr lang="es-ES" sz="1800">
                          <a:latin typeface="Calibri"/>
                          <a:ea typeface="Times New Roman"/>
                          <a:cs typeface="Times New Roman"/>
                        </a:rPr>
                        <a:t> </a:t>
                      </a:r>
                      <a:endParaRPr lang="es-CR" sz="1800">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R"/>
                    </a:p>
                  </a:txBody>
                  <a:tcPr/>
                </a:tc>
              </a:tr>
              <a:tr h="1441223">
                <a:tc>
                  <a:txBody>
                    <a:bodyPr/>
                    <a:lstStyle/>
                    <a:p>
                      <a:pPr algn="ctr">
                        <a:lnSpc>
                          <a:spcPct val="115000"/>
                        </a:lnSpc>
                        <a:spcAft>
                          <a:spcPts val="0"/>
                        </a:spcAft>
                      </a:pPr>
                      <a:r>
                        <a:rPr lang="es-ES" sz="1800" b="1" dirty="0">
                          <a:solidFill>
                            <a:schemeClr val="tx1"/>
                          </a:solidFill>
                          <a:latin typeface="Calibri"/>
                          <a:ea typeface="Times New Roman"/>
                          <a:cs typeface="Times New Roman"/>
                        </a:rPr>
                        <a:t>Total personas capacitadas/sensibilizadas en el </a:t>
                      </a:r>
                      <a:r>
                        <a:rPr lang="es-ES" sz="1800" b="1" dirty="0" smtClean="0">
                          <a:solidFill>
                            <a:schemeClr val="tx1"/>
                          </a:solidFill>
                          <a:latin typeface="Calibri"/>
                          <a:ea typeface="Times New Roman"/>
                          <a:cs typeface="Times New Roman"/>
                        </a:rPr>
                        <a:t>2013</a:t>
                      </a:r>
                      <a:endParaRPr lang="es-CR" sz="1800" dirty="0">
                        <a:solidFill>
                          <a:schemeClr val="tx1"/>
                        </a:solidFill>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CR" sz="1800" b="1" kern="1200" dirty="0" smtClean="0">
                          <a:solidFill>
                            <a:srgbClr val="C00000"/>
                          </a:solidFill>
                          <a:latin typeface="+mn-lt"/>
                          <a:ea typeface="+mn-ea"/>
                          <a:cs typeface="+mn-cs"/>
                        </a:rPr>
                        <a:t>2054</a:t>
                      </a:r>
                      <a:endParaRPr lang="es-CR" sz="1800" dirty="0">
                        <a:solidFill>
                          <a:srgbClr val="C00000"/>
                        </a:solidFill>
                        <a:latin typeface="Calibri"/>
                        <a:ea typeface="Calibri"/>
                        <a:cs typeface="Times New Roman"/>
                      </a:endParaRPr>
                    </a:p>
                  </a:txBody>
                  <a:tcPr marL="36743" marR="367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es-CR" sz="900"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graphicFrame>
        <p:nvGraphicFramePr>
          <p:cNvPr id="5" name="4 Marcador de contenido"/>
          <p:cNvGraphicFramePr>
            <a:graphicFrameLocks noGrp="1"/>
          </p:cNvGraphicFramePr>
          <p:nvPr>
            <p:ph sz="half" idx="2"/>
          </p:nvPr>
        </p:nvGraphicFramePr>
        <p:xfrm>
          <a:off x="1357290" y="1928802"/>
          <a:ext cx="3500462" cy="4000528"/>
        </p:xfrm>
        <a:graphic>
          <a:graphicData uri="http://schemas.openxmlformats.org/drawingml/2006/table">
            <a:tbl>
              <a:tblPr>
                <a:tableStyleId>{D113A9D2-9D6B-4929-AA2D-F23B5EE8CBE7}</a:tableStyleId>
              </a:tblPr>
              <a:tblGrid>
                <a:gridCol w="2599307"/>
                <a:gridCol w="901155"/>
              </a:tblGrid>
              <a:tr h="4000528">
                <a:tc>
                  <a:txBody>
                    <a:bodyPr/>
                    <a:lstStyle/>
                    <a:p>
                      <a:pPr algn="ctr">
                        <a:lnSpc>
                          <a:spcPct val="115000"/>
                        </a:lnSpc>
                        <a:spcAft>
                          <a:spcPts val="0"/>
                        </a:spcAft>
                      </a:pPr>
                      <a:r>
                        <a:rPr lang="es-ES" sz="2000" b="1" dirty="0"/>
                        <a:t>TOTAL </a:t>
                      </a:r>
                      <a:r>
                        <a:rPr lang="es-ES" sz="2000" b="1" dirty="0" smtClean="0"/>
                        <a:t>FUNCIONARIOS CAPACITADAS</a:t>
                      </a:r>
                    </a:p>
                    <a:p>
                      <a:pPr algn="ctr">
                        <a:lnSpc>
                          <a:spcPct val="115000"/>
                        </a:lnSpc>
                        <a:spcAft>
                          <a:spcPts val="0"/>
                        </a:spcAft>
                      </a:pPr>
                      <a:r>
                        <a:rPr lang="es-ES" sz="2000" b="1" dirty="0" smtClean="0"/>
                        <a:t>SENSIBILIZADAS </a:t>
                      </a:r>
                      <a:r>
                        <a:rPr lang="es-ES" sz="2000" b="1" dirty="0"/>
                        <a:t>EN EL </a:t>
                      </a:r>
                      <a:r>
                        <a:rPr lang="es-ES" sz="2000" b="1" dirty="0" smtClean="0"/>
                        <a:t>2013</a:t>
                      </a:r>
                      <a:endParaRPr lang="es-CR" sz="2000" b="1" dirty="0">
                        <a:solidFill>
                          <a:srgbClr val="0070C0"/>
                        </a:solidFill>
                        <a:latin typeface="Calibri"/>
                        <a:ea typeface="Calibri"/>
                        <a:cs typeface="Times New Roman"/>
                      </a:endParaRPr>
                    </a:p>
                  </a:txBody>
                  <a:tcPr marL="39381" marR="39381" marT="0" marB="0" anchor="ctr">
                    <a:solidFill>
                      <a:schemeClr val="tx2">
                        <a:lumMod val="60000"/>
                        <a:lumOff val="40000"/>
                      </a:schemeClr>
                    </a:solidFill>
                  </a:tcPr>
                </a:tc>
                <a:tc>
                  <a:txBody>
                    <a:bodyPr/>
                    <a:lstStyle/>
                    <a:p>
                      <a:pPr algn="ctr">
                        <a:lnSpc>
                          <a:spcPct val="115000"/>
                        </a:lnSpc>
                        <a:spcAft>
                          <a:spcPts val="0"/>
                        </a:spcAft>
                      </a:pPr>
                      <a:r>
                        <a:rPr lang="es-CR" sz="2800" b="1" kern="1200" dirty="0" smtClean="0">
                          <a:solidFill>
                            <a:srgbClr val="C00000"/>
                          </a:solidFill>
                          <a:latin typeface="+mn-lt"/>
                          <a:ea typeface="+mn-ea"/>
                          <a:cs typeface="+mn-cs"/>
                        </a:rPr>
                        <a:t>2826</a:t>
                      </a:r>
                      <a:endParaRPr lang="es-CR" sz="2800" b="1" dirty="0">
                        <a:solidFill>
                          <a:srgbClr val="C00000"/>
                        </a:solidFill>
                        <a:latin typeface="Calibri"/>
                        <a:ea typeface="Calibri"/>
                        <a:cs typeface="Times New Roman"/>
                      </a:endParaRPr>
                    </a:p>
                  </a:txBody>
                  <a:tcPr marL="39381" marR="39381" marT="0" marB="0" anchor="ctr"/>
                </a:tc>
              </a:tr>
            </a:tbl>
          </a:graphicData>
        </a:graphic>
      </p:graphicFrame>
      <p:sp>
        <p:nvSpPr>
          <p:cNvPr id="2048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6.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6.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6.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Solsticio">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Urban</Template>
  <TotalTime>225</TotalTime>
  <Words>435</Words>
  <Application>Microsoft Office PowerPoint</Application>
  <PresentationFormat>On-screen Show (4:3)</PresentationFormat>
  <Paragraphs>95</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Solsticio</vt:lpstr>
      <vt:lpstr>COSTA RICA</vt:lpstr>
      <vt:lpstr>SITUACIÓN GENERAL </vt:lpstr>
      <vt:lpstr>SITUACIÓN GENERAL </vt:lpstr>
      <vt:lpstr>ATENCIÓN  A  VÍCTIMAS</vt:lpstr>
      <vt:lpstr>ATENCIÓN  A  VÍCTIMAS</vt:lpstr>
      <vt:lpstr>ATENCIÓN  A  VÍCTIMAS</vt:lpstr>
      <vt:lpstr>PowerPoint Presentation</vt:lpstr>
      <vt:lpstr>PowerPoint Presentation</vt:lpstr>
      <vt:lpstr>PREVENCIÓN Capacitaciones 2013 (18379) </vt:lpstr>
      <vt:lpstr>PREVENCIÓN</vt:lpstr>
      <vt:lpstr>PREVENCIÓN</vt:lpstr>
      <vt:lpstr>PREVENCIÓN</vt:lpstr>
      <vt:lpstr>PROCURACIÓN DE JUSTICIA</vt:lpstr>
      <vt:lpstr>Número de Juicios concluidos: del 1 de marzo del 2013 al 16 de enero del 2014</vt:lpstr>
      <vt:lpstr>PROCURACIÓN DE JUSTICIA</vt:lpstr>
      <vt:lpstr>INFORMACIÓN, ANÁLISIS E INVESTIGACIÓN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EQUIPO DE RESPUESTA INMEDIATA   ERI</dc:title>
  <dc:creator>sartaviac</dc:creator>
  <cp:lastModifiedBy>RODAS Renán</cp:lastModifiedBy>
  <cp:revision>31</cp:revision>
  <dcterms:created xsi:type="dcterms:W3CDTF">2014-06-09T15:14:51Z</dcterms:created>
  <dcterms:modified xsi:type="dcterms:W3CDTF">2014-06-27T07:25:40Z</dcterms:modified>
</cp:coreProperties>
</file>