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554" r:id="rId2"/>
    <p:sldId id="567" r:id="rId3"/>
    <p:sldId id="568" r:id="rId4"/>
    <p:sldId id="555" r:id="rId5"/>
    <p:sldId id="559" r:id="rId6"/>
    <p:sldId id="556" r:id="rId7"/>
    <p:sldId id="557" r:id="rId8"/>
    <p:sldId id="558" r:id="rId9"/>
    <p:sldId id="560" r:id="rId10"/>
    <p:sldId id="566" r:id="rId11"/>
  </p:sldIdLst>
  <p:sldSz cx="9144000" cy="6858000" type="screen4x3"/>
  <p:notesSz cx="6794500" cy="99822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339933"/>
    <a:srgbClr val="BE4134"/>
    <a:srgbClr val="006666"/>
    <a:srgbClr val="008080"/>
    <a:srgbClr val="00CC00"/>
    <a:srgbClr val="003300"/>
    <a:srgbClr val="006BBC"/>
    <a:srgbClr val="E1AFAD"/>
    <a:srgbClr val="DB9B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13" autoAdjust="0"/>
    <p:restoredTop sz="99651" autoAdjust="0"/>
  </p:normalViewPr>
  <p:slideViewPr>
    <p:cSldViewPr snapToGrid="0" snapToObjects="1">
      <p:cViewPr varScale="1">
        <p:scale>
          <a:sx n="79" d="100"/>
          <a:sy n="79" d="100"/>
        </p:scale>
        <p:origin x="-1218" y="-96"/>
      </p:cViewPr>
      <p:guideLst>
        <p:guide orient="horz" pos="2160"/>
        <p:guide pos="27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-2178" y="126"/>
      </p:cViewPr>
      <p:guideLst>
        <p:guide orient="horz" pos="3145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2.0.55\bsd%20analisis\TRAFICO%20DE%20MIGRANTES\3_2012\Estudio%20ONU%20I%20Capitulo\DAT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view3D>
      <c:rotX val="1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3.4672970843183631E-2"/>
          <c:w val="1"/>
          <c:h val="0.8897662614868177"/>
        </c:manualLayout>
      </c:layout>
      <c:bar3DChart>
        <c:barDir val="col"/>
        <c:grouping val="clustered"/>
        <c:varyColors val="0"/>
        <c:ser>
          <c:idx val="2"/>
          <c:order val="0"/>
          <c:tx>
            <c:strRef>
              <c:f>[DATOS.xlsx]Hoja2!$C$53</c:f>
              <c:strCache>
                <c:ptCount val="1"/>
                <c:pt idx="0">
                  <c:v>Víctimas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[DATOS.xlsx]Hoja2!$B$54:$B$60</c:f>
              <c:strCache>
                <c:ptCount val="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 (Ene-Sep)</c:v>
                </c:pt>
              </c:strCache>
            </c:strRef>
          </c:cat>
          <c:val>
            <c:numRef>
              <c:f>[DATOS.xlsx]Hoja2!$C$54:$C$60</c:f>
              <c:numCache>
                <c:formatCode>General</c:formatCode>
                <c:ptCount val="7"/>
                <c:pt idx="0">
                  <c:v>43</c:v>
                </c:pt>
                <c:pt idx="1">
                  <c:v>420</c:v>
                </c:pt>
                <c:pt idx="2">
                  <c:v>507</c:v>
                </c:pt>
                <c:pt idx="3">
                  <c:v>458</c:v>
                </c:pt>
                <c:pt idx="4">
                  <c:v>823</c:v>
                </c:pt>
                <c:pt idx="5">
                  <c:v>414</c:v>
                </c:pt>
                <c:pt idx="6">
                  <c:v>548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1698816"/>
        <c:axId val="81700352"/>
        <c:axId val="0"/>
      </c:bar3DChart>
      <c:catAx>
        <c:axId val="81698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1700352"/>
        <c:crosses val="autoZero"/>
        <c:auto val="1"/>
        <c:lblAlgn val="ctr"/>
        <c:lblOffset val="100"/>
        <c:noMultiLvlLbl val="0"/>
      </c:catAx>
      <c:valAx>
        <c:axId val="817003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81698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Arial Narrow" pitchFamily="34" charset="0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608" cy="499353"/>
          </a:xfrm>
          <a:prstGeom prst="rect">
            <a:avLst/>
          </a:prstGeom>
        </p:spPr>
        <p:txBody>
          <a:bodyPr vert="horz" lIns="93406" tIns="46703" rIns="93406" bIns="46703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8270" y="0"/>
            <a:ext cx="2944608" cy="499353"/>
          </a:xfrm>
          <a:prstGeom prst="rect">
            <a:avLst/>
          </a:prstGeom>
        </p:spPr>
        <p:txBody>
          <a:bodyPr vert="horz" lIns="93406" tIns="46703" rIns="93406" bIns="46703" rtlCol="0"/>
          <a:lstStyle>
            <a:lvl1pPr algn="r">
              <a:defRPr sz="1200"/>
            </a:lvl1pPr>
          </a:lstStyle>
          <a:p>
            <a:fld id="{ACFE8FFF-EE54-4C84-89C0-E7F95C216364}" type="datetimeFigureOut">
              <a:rPr lang="es-ES" smtClean="0"/>
              <a:pPr/>
              <a:t>06/12/2012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9481225"/>
            <a:ext cx="2944608" cy="499353"/>
          </a:xfrm>
          <a:prstGeom prst="rect">
            <a:avLst/>
          </a:prstGeom>
        </p:spPr>
        <p:txBody>
          <a:bodyPr vert="horz" lIns="93406" tIns="46703" rIns="93406" bIns="46703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8270" y="9481225"/>
            <a:ext cx="2944608" cy="499353"/>
          </a:xfrm>
          <a:prstGeom prst="rect">
            <a:avLst/>
          </a:prstGeom>
        </p:spPr>
        <p:txBody>
          <a:bodyPr vert="horz" lIns="93406" tIns="46703" rIns="93406" bIns="46703" rtlCol="0" anchor="b"/>
          <a:lstStyle>
            <a:lvl1pPr algn="r">
              <a:defRPr sz="1200"/>
            </a:lvl1pPr>
          </a:lstStyle>
          <a:p>
            <a:fld id="{6FFC7B1E-43BC-4254-9D2D-AB4004A92DF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0370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49300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06" tIns="46703" rIns="93406" bIns="46703" rtlCol="0" anchor="ctr"/>
          <a:lstStyle/>
          <a:p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900418" y="4292722"/>
            <a:ext cx="2053767" cy="377190"/>
          </a:xfrm>
          <a:prstGeom prst="rect">
            <a:avLst/>
          </a:prstGeom>
          <a:noFill/>
        </p:spPr>
        <p:txBody>
          <a:bodyPr wrap="square" lIns="93406" tIns="46703" rIns="93406" bIns="46703" rtlCol="0">
            <a:spAutoFit/>
          </a:bodyPr>
          <a:lstStyle/>
          <a:p>
            <a:r>
              <a:rPr lang="es-ES" dirty="0" smtClean="0"/>
              <a:t>Grupo</a:t>
            </a:r>
            <a:r>
              <a:rPr lang="es-ES" baseline="0" dirty="0" smtClean="0"/>
              <a:t> de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10015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>
          <a:xfrm>
            <a:off x="679450" y="4741863"/>
            <a:ext cx="5435600" cy="449103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s-CO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D8212-F2A7-D641-A3F1-4F867E84C688}" type="datetimeFigureOut">
              <a:rPr lang="es-ES" smtClean="0"/>
              <a:pPr/>
              <a:t>06/12/2012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9FAC-9B75-2F4E-B0E8-A338C50B2E5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558025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D8212-F2A7-D641-A3F1-4F867E84C688}" type="datetimeFigureOut">
              <a:rPr lang="es-ES" smtClean="0"/>
              <a:pPr/>
              <a:t>06/12/2012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9FAC-9B75-2F4E-B0E8-A338C50B2E5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7061249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D8212-F2A7-D641-A3F1-4F867E84C688}" type="datetimeFigureOut">
              <a:rPr lang="es-ES" smtClean="0"/>
              <a:pPr/>
              <a:t>06/12/2012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9FAC-9B75-2F4E-B0E8-A338C50B2E5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6654161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D8212-F2A7-D641-A3F1-4F867E84C688}" type="datetimeFigureOut">
              <a:rPr lang="es-ES" smtClean="0"/>
              <a:pPr/>
              <a:t>06/12/2012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9FAC-9B75-2F4E-B0E8-A338C50B2E5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939138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D8212-F2A7-D641-A3F1-4F867E84C688}" type="datetimeFigureOut">
              <a:rPr lang="es-ES" smtClean="0"/>
              <a:pPr/>
              <a:t>06/12/2012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9FAC-9B75-2F4E-B0E8-A338C50B2E5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056187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D8212-F2A7-D641-A3F1-4F867E84C688}" type="datetimeFigureOut">
              <a:rPr lang="es-ES" smtClean="0"/>
              <a:pPr/>
              <a:t>06/12/2012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9FAC-9B75-2F4E-B0E8-A338C50B2E5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924694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D8212-F2A7-D641-A3F1-4F867E84C688}" type="datetimeFigureOut">
              <a:rPr lang="es-ES" smtClean="0"/>
              <a:pPr/>
              <a:t>06/12/2012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9FAC-9B75-2F4E-B0E8-A338C50B2E5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291460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D8212-F2A7-D641-A3F1-4F867E84C688}" type="datetimeFigureOut">
              <a:rPr lang="es-ES" smtClean="0"/>
              <a:pPr/>
              <a:t>06/12/2012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9FAC-9B75-2F4E-B0E8-A338C50B2E5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2473001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D8212-F2A7-D641-A3F1-4F867E84C688}" type="datetimeFigureOut">
              <a:rPr lang="es-ES" smtClean="0"/>
              <a:pPr/>
              <a:t>06/12/2012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9FAC-9B75-2F4E-B0E8-A338C50B2E5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911329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D8212-F2A7-D641-A3F1-4F867E84C688}" type="datetimeFigureOut">
              <a:rPr lang="es-ES" smtClean="0"/>
              <a:pPr/>
              <a:t>06/12/2012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9FAC-9B75-2F4E-B0E8-A338C50B2E5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8016915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D8212-F2A7-D641-A3F1-4F867E84C688}" type="datetimeFigureOut">
              <a:rPr lang="es-ES" smtClean="0"/>
              <a:pPr/>
              <a:t>06/12/2012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9FAC-9B75-2F4E-B0E8-A338C50B2E5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4623319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171864" y="274638"/>
            <a:ext cx="72851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99984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3362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s-ES" smtClean="0"/>
              <a:t>Grupo Estudios Migratorios y Estadísticas</a:t>
            </a:r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pic>
        <p:nvPicPr>
          <p:cNvPr id="8" name="Imagen 7" descr="MIGRACION_COLOMBIA_LOGO_sombra_baja.pn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424" y="92922"/>
            <a:ext cx="706057" cy="810658"/>
          </a:xfrm>
          <a:prstGeom prst="rect">
            <a:avLst/>
          </a:prstGeom>
        </p:spPr>
      </p:pic>
      <p:sp>
        <p:nvSpPr>
          <p:cNvPr id="9" name="Rectángulo 8"/>
          <p:cNvSpPr/>
          <p:nvPr userDrawn="1"/>
        </p:nvSpPr>
        <p:spPr>
          <a:xfrm>
            <a:off x="8560954" y="0"/>
            <a:ext cx="583045" cy="6858000"/>
          </a:xfrm>
          <a:prstGeom prst="rect">
            <a:avLst/>
          </a:prstGeom>
          <a:solidFill>
            <a:srgbClr val="149D6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149D62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521699" y="6084456"/>
            <a:ext cx="622300" cy="6370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bg1"/>
                </a:solidFill>
                <a:latin typeface="Frutiger LT Std 77 Black Cn"/>
                <a:cs typeface="Frutiger LT Std 77 Black Cn"/>
              </a:defRPr>
            </a:lvl1pPr>
          </a:lstStyle>
          <a:p>
            <a:fld id="{734D9FAC-9B75-2F4E-B0E8-A338C50B2E56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76923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split orient="vert"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 Narrow"/>
          <a:ea typeface="+mn-ea"/>
          <a:cs typeface="Arial Narrow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 Narrow"/>
          <a:ea typeface="+mn-ea"/>
          <a:cs typeface="Arial Narrow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 Narrow"/>
          <a:ea typeface="+mn-ea"/>
          <a:cs typeface="Arial Narrow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 Narrow"/>
          <a:ea typeface="+mn-ea"/>
          <a:cs typeface="Arial Narrow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 Narrow"/>
          <a:ea typeface="+mn-ea"/>
          <a:cs typeface="Arial Narrow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31800" y="4822878"/>
            <a:ext cx="79538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 smtClean="0">
                <a:latin typeface="Arial Narrow" pitchFamily="34" charset="0"/>
              </a:rPr>
              <a:t>En los últimos años, en </a:t>
            </a:r>
            <a:r>
              <a:rPr lang="es-ES" sz="2400" b="1" i="1" dirty="0">
                <a:latin typeface="Arial Narrow" pitchFamily="34" charset="0"/>
              </a:rPr>
              <a:t>Colombia</a:t>
            </a:r>
            <a:r>
              <a:rPr lang="es-ES" sz="2400" b="1" i="1" dirty="0" smtClean="0">
                <a:latin typeface="Arial Narrow" pitchFamily="34" charset="0"/>
              </a:rPr>
              <a:t> la detección de casos de migración irregular y tráfico de migrantes se ha incrementado de manera significativa…. </a:t>
            </a:r>
          </a:p>
          <a:p>
            <a:endParaRPr lang="es-ES" sz="2400" b="1" i="1" dirty="0" smtClean="0">
              <a:latin typeface="Arial Narrow" pitchFamily="34" charset="0"/>
            </a:endParaRPr>
          </a:p>
          <a:p>
            <a:r>
              <a:rPr lang="es-ES" sz="2400" b="1" i="1" dirty="0" smtClean="0">
                <a:latin typeface="Arial Narrow" pitchFamily="34" charset="0"/>
              </a:rPr>
              <a:t>¿Se incrementan los riesgos de trata para los migrantes?</a:t>
            </a:r>
            <a:endParaRPr lang="es-ES" sz="2400" b="1" i="1" dirty="0">
              <a:latin typeface="Arial Narrow" pitchFamily="34" charset="0"/>
            </a:endParaRPr>
          </a:p>
        </p:txBody>
      </p:sp>
      <p:pic>
        <p:nvPicPr>
          <p:cNvPr id="3" name="2 Imagen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9429" y="1248229"/>
            <a:ext cx="6206671" cy="3323771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1349826" y="318050"/>
            <a:ext cx="836098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400" b="1" dirty="0" smtClean="0">
                <a:solidFill>
                  <a:srgbClr val="00B050"/>
                </a:solidFill>
                <a:latin typeface="Arial Narrow" pitchFamily="34" charset="0"/>
              </a:rPr>
              <a:t>Colombia como país de tránsito</a:t>
            </a:r>
            <a:endParaRPr lang="es-ES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48339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045953" y="6091706"/>
            <a:ext cx="19511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i="1" dirty="0" smtClean="0">
                <a:latin typeface="Arial Narrow" pitchFamily="34" charset="0"/>
              </a:rPr>
              <a:t>Gracias…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213058207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Arial Narrow" pitchFamily="34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0" y="908720"/>
            <a:ext cx="9144000" cy="53777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692"/>
          <a:stretch>
            <a:fillRect/>
          </a:stretch>
        </p:blipFill>
        <p:spPr bwMode="auto">
          <a:xfrm>
            <a:off x="0" y="908720"/>
            <a:ext cx="8964488" cy="5377780"/>
          </a:xfrm>
          <a:prstGeom prst="rect">
            <a:avLst/>
          </a:prstGeom>
          <a:noFill/>
          <a:ln w="76200">
            <a:noFill/>
            <a:headEnd type="oval"/>
            <a:tailEnd type="oval"/>
          </a:ln>
          <a:extLst/>
        </p:spPr>
      </p:pic>
      <p:sp>
        <p:nvSpPr>
          <p:cNvPr id="24" name="23 Forma libre"/>
          <p:cNvSpPr/>
          <p:nvPr/>
        </p:nvSpPr>
        <p:spPr>
          <a:xfrm>
            <a:off x="1711865" y="3833474"/>
            <a:ext cx="438150" cy="571500"/>
          </a:xfrm>
          <a:custGeom>
            <a:avLst/>
            <a:gdLst>
              <a:gd name="connsiteX0" fmla="*/ 114300 w 1043264"/>
              <a:gd name="connsiteY0" fmla="*/ 492919 h 1603241"/>
              <a:gd name="connsiteX1" fmla="*/ 119063 w 1043264"/>
              <a:gd name="connsiteY1" fmla="*/ 485775 h 1603241"/>
              <a:gd name="connsiteX2" fmla="*/ 126207 w 1043264"/>
              <a:gd name="connsiteY2" fmla="*/ 481012 h 1603241"/>
              <a:gd name="connsiteX3" fmla="*/ 130969 w 1043264"/>
              <a:gd name="connsiteY3" fmla="*/ 466725 h 1603241"/>
              <a:gd name="connsiteX4" fmla="*/ 133350 w 1043264"/>
              <a:gd name="connsiteY4" fmla="*/ 447675 h 1603241"/>
              <a:gd name="connsiteX5" fmla="*/ 138113 w 1043264"/>
              <a:gd name="connsiteY5" fmla="*/ 457200 h 1603241"/>
              <a:gd name="connsiteX6" fmla="*/ 150019 w 1043264"/>
              <a:gd name="connsiteY6" fmla="*/ 469106 h 1603241"/>
              <a:gd name="connsiteX7" fmla="*/ 161925 w 1043264"/>
              <a:gd name="connsiteY7" fmla="*/ 447675 h 1603241"/>
              <a:gd name="connsiteX8" fmla="*/ 164307 w 1043264"/>
              <a:gd name="connsiteY8" fmla="*/ 435769 h 1603241"/>
              <a:gd name="connsiteX9" fmla="*/ 173832 w 1043264"/>
              <a:gd name="connsiteY9" fmla="*/ 433387 h 1603241"/>
              <a:gd name="connsiteX10" fmla="*/ 178594 w 1043264"/>
              <a:gd name="connsiteY10" fmla="*/ 426244 h 1603241"/>
              <a:gd name="connsiteX11" fmla="*/ 171450 w 1043264"/>
              <a:gd name="connsiteY11" fmla="*/ 409575 h 1603241"/>
              <a:gd name="connsiteX12" fmla="*/ 166688 w 1043264"/>
              <a:gd name="connsiteY12" fmla="*/ 400050 h 1603241"/>
              <a:gd name="connsiteX13" fmla="*/ 157163 w 1043264"/>
              <a:gd name="connsiteY13" fmla="*/ 395287 h 1603241"/>
              <a:gd name="connsiteX14" fmla="*/ 154782 w 1043264"/>
              <a:gd name="connsiteY14" fmla="*/ 376237 h 1603241"/>
              <a:gd name="connsiteX15" fmla="*/ 157163 w 1043264"/>
              <a:gd name="connsiteY15" fmla="*/ 369094 h 1603241"/>
              <a:gd name="connsiteX16" fmla="*/ 164307 w 1043264"/>
              <a:gd name="connsiteY16" fmla="*/ 366712 h 1603241"/>
              <a:gd name="connsiteX17" fmla="*/ 161925 w 1043264"/>
              <a:gd name="connsiteY17" fmla="*/ 373856 h 1603241"/>
              <a:gd name="connsiteX18" fmla="*/ 164307 w 1043264"/>
              <a:gd name="connsiteY18" fmla="*/ 381000 h 1603241"/>
              <a:gd name="connsiteX19" fmla="*/ 169069 w 1043264"/>
              <a:gd name="connsiteY19" fmla="*/ 388144 h 1603241"/>
              <a:gd name="connsiteX20" fmla="*/ 183357 w 1043264"/>
              <a:gd name="connsiteY20" fmla="*/ 395287 h 1603241"/>
              <a:gd name="connsiteX21" fmla="*/ 185738 w 1043264"/>
              <a:gd name="connsiteY21" fmla="*/ 402431 h 1603241"/>
              <a:gd name="connsiteX22" fmla="*/ 192882 w 1043264"/>
              <a:gd name="connsiteY22" fmla="*/ 407194 h 1603241"/>
              <a:gd name="connsiteX23" fmla="*/ 197644 w 1043264"/>
              <a:gd name="connsiteY23" fmla="*/ 414337 h 1603241"/>
              <a:gd name="connsiteX24" fmla="*/ 204788 w 1043264"/>
              <a:gd name="connsiteY24" fmla="*/ 428625 h 1603241"/>
              <a:gd name="connsiteX25" fmla="*/ 211932 w 1043264"/>
              <a:gd name="connsiteY25" fmla="*/ 431006 h 1603241"/>
              <a:gd name="connsiteX26" fmla="*/ 226219 w 1043264"/>
              <a:gd name="connsiteY26" fmla="*/ 423862 h 1603241"/>
              <a:gd name="connsiteX27" fmla="*/ 216694 w 1043264"/>
              <a:gd name="connsiteY27" fmla="*/ 402431 h 1603241"/>
              <a:gd name="connsiteX28" fmla="*/ 209550 w 1043264"/>
              <a:gd name="connsiteY28" fmla="*/ 378619 h 1603241"/>
              <a:gd name="connsiteX29" fmla="*/ 202407 w 1043264"/>
              <a:gd name="connsiteY29" fmla="*/ 373856 h 1603241"/>
              <a:gd name="connsiteX30" fmla="*/ 209550 w 1043264"/>
              <a:gd name="connsiteY30" fmla="*/ 359569 h 1603241"/>
              <a:gd name="connsiteX31" fmla="*/ 216694 w 1043264"/>
              <a:gd name="connsiteY31" fmla="*/ 354806 h 1603241"/>
              <a:gd name="connsiteX32" fmla="*/ 228600 w 1043264"/>
              <a:gd name="connsiteY32" fmla="*/ 345281 h 1603241"/>
              <a:gd name="connsiteX33" fmla="*/ 235744 w 1043264"/>
              <a:gd name="connsiteY33" fmla="*/ 338137 h 1603241"/>
              <a:gd name="connsiteX34" fmla="*/ 242888 w 1043264"/>
              <a:gd name="connsiteY34" fmla="*/ 333375 h 1603241"/>
              <a:gd name="connsiteX35" fmla="*/ 254794 w 1043264"/>
              <a:gd name="connsiteY35" fmla="*/ 319087 h 1603241"/>
              <a:gd name="connsiteX36" fmla="*/ 261938 w 1043264"/>
              <a:gd name="connsiteY36" fmla="*/ 314325 h 1603241"/>
              <a:gd name="connsiteX37" fmla="*/ 269082 w 1043264"/>
              <a:gd name="connsiteY37" fmla="*/ 297656 h 1603241"/>
              <a:gd name="connsiteX38" fmla="*/ 271463 w 1043264"/>
              <a:gd name="connsiteY38" fmla="*/ 290512 h 1603241"/>
              <a:gd name="connsiteX39" fmla="*/ 285750 w 1043264"/>
              <a:gd name="connsiteY39" fmla="*/ 280987 h 1603241"/>
              <a:gd name="connsiteX40" fmla="*/ 323850 w 1043264"/>
              <a:gd name="connsiteY40" fmla="*/ 280987 h 1603241"/>
              <a:gd name="connsiteX41" fmla="*/ 326232 w 1043264"/>
              <a:gd name="connsiteY41" fmla="*/ 273844 h 1603241"/>
              <a:gd name="connsiteX42" fmla="*/ 321469 w 1043264"/>
              <a:gd name="connsiteY42" fmla="*/ 259556 h 1603241"/>
              <a:gd name="connsiteX43" fmla="*/ 319088 w 1043264"/>
              <a:gd name="connsiteY43" fmla="*/ 252412 h 1603241"/>
              <a:gd name="connsiteX44" fmla="*/ 314325 w 1043264"/>
              <a:gd name="connsiteY44" fmla="*/ 245269 h 1603241"/>
              <a:gd name="connsiteX45" fmla="*/ 321469 w 1043264"/>
              <a:gd name="connsiteY45" fmla="*/ 223837 h 1603241"/>
              <a:gd name="connsiteX46" fmla="*/ 323850 w 1043264"/>
              <a:gd name="connsiteY46" fmla="*/ 216694 h 1603241"/>
              <a:gd name="connsiteX47" fmla="*/ 326232 w 1043264"/>
              <a:gd name="connsiteY47" fmla="*/ 188119 h 1603241"/>
              <a:gd name="connsiteX48" fmla="*/ 333375 w 1043264"/>
              <a:gd name="connsiteY48" fmla="*/ 180975 h 1603241"/>
              <a:gd name="connsiteX49" fmla="*/ 354807 w 1043264"/>
              <a:gd name="connsiteY49" fmla="*/ 169069 h 1603241"/>
              <a:gd name="connsiteX50" fmla="*/ 369094 w 1043264"/>
              <a:gd name="connsiteY50" fmla="*/ 157162 h 1603241"/>
              <a:gd name="connsiteX51" fmla="*/ 381000 w 1043264"/>
              <a:gd name="connsiteY51" fmla="*/ 145256 h 1603241"/>
              <a:gd name="connsiteX52" fmla="*/ 385763 w 1043264"/>
              <a:gd name="connsiteY52" fmla="*/ 138112 h 1603241"/>
              <a:gd name="connsiteX53" fmla="*/ 400050 w 1043264"/>
              <a:gd name="connsiteY53" fmla="*/ 128587 h 1603241"/>
              <a:gd name="connsiteX54" fmla="*/ 407194 w 1043264"/>
              <a:gd name="connsiteY54" fmla="*/ 130969 h 1603241"/>
              <a:gd name="connsiteX55" fmla="*/ 411957 w 1043264"/>
              <a:gd name="connsiteY55" fmla="*/ 140494 h 1603241"/>
              <a:gd name="connsiteX56" fmla="*/ 414338 w 1043264"/>
              <a:gd name="connsiteY56" fmla="*/ 147637 h 1603241"/>
              <a:gd name="connsiteX57" fmla="*/ 421482 w 1043264"/>
              <a:gd name="connsiteY57" fmla="*/ 150019 h 1603241"/>
              <a:gd name="connsiteX58" fmla="*/ 428625 w 1043264"/>
              <a:gd name="connsiteY58" fmla="*/ 154781 h 1603241"/>
              <a:gd name="connsiteX59" fmla="*/ 442913 w 1043264"/>
              <a:gd name="connsiteY59" fmla="*/ 142875 h 1603241"/>
              <a:gd name="connsiteX60" fmla="*/ 445294 w 1043264"/>
              <a:gd name="connsiteY60" fmla="*/ 135731 h 1603241"/>
              <a:gd name="connsiteX61" fmla="*/ 447675 w 1043264"/>
              <a:gd name="connsiteY61" fmla="*/ 109537 h 1603241"/>
              <a:gd name="connsiteX62" fmla="*/ 454819 w 1043264"/>
              <a:gd name="connsiteY62" fmla="*/ 107156 h 1603241"/>
              <a:gd name="connsiteX63" fmla="*/ 502444 w 1043264"/>
              <a:gd name="connsiteY63" fmla="*/ 104775 h 1603241"/>
              <a:gd name="connsiteX64" fmla="*/ 516732 w 1043264"/>
              <a:gd name="connsiteY64" fmla="*/ 100012 h 1603241"/>
              <a:gd name="connsiteX65" fmla="*/ 523875 w 1043264"/>
              <a:gd name="connsiteY65" fmla="*/ 97631 h 1603241"/>
              <a:gd name="connsiteX66" fmla="*/ 531019 w 1043264"/>
              <a:gd name="connsiteY66" fmla="*/ 92869 h 1603241"/>
              <a:gd name="connsiteX67" fmla="*/ 545307 w 1043264"/>
              <a:gd name="connsiteY67" fmla="*/ 88106 h 1603241"/>
              <a:gd name="connsiteX68" fmla="*/ 569119 w 1043264"/>
              <a:gd name="connsiteY68" fmla="*/ 64294 h 1603241"/>
              <a:gd name="connsiteX69" fmla="*/ 573882 w 1043264"/>
              <a:gd name="connsiteY69" fmla="*/ 57150 h 1603241"/>
              <a:gd name="connsiteX70" fmla="*/ 597694 w 1043264"/>
              <a:gd name="connsiteY70" fmla="*/ 50006 h 1603241"/>
              <a:gd name="connsiteX71" fmla="*/ 604838 w 1043264"/>
              <a:gd name="connsiteY71" fmla="*/ 45244 h 1603241"/>
              <a:gd name="connsiteX72" fmla="*/ 611982 w 1043264"/>
              <a:gd name="connsiteY72" fmla="*/ 42862 h 1603241"/>
              <a:gd name="connsiteX73" fmla="*/ 616744 w 1043264"/>
              <a:gd name="connsiteY73" fmla="*/ 35719 h 1603241"/>
              <a:gd name="connsiteX74" fmla="*/ 623888 w 1043264"/>
              <a:gd name="connsiteY74" fmla="*/ 30956 h 1603241"/>
              <a:gd name="connsiteX75" fmla="*/ 626269 w 1043264"/>
              <a:gd name="connsiteY75" fmla="*/ 23812 h 1603241"/>
              <a:gd name="connsiteX76" fmla="*/ 652463 w 1043264"/>
              <a:gd name="connsiteY76" fmla="*/ 19050 h 1603241"/>
              <a:gd name="connsiteX77" fmla="*/ 669132 w 1043264"/>
              <a:gd name="connsiteY77" fmla="*/ 14287 h 1603241"/>
              <a:gd name="connsiteX78" fmla="*/ 676275 w 1043264"/>
              <a:gd name="connsiteY78" fmla="*/ 7144 h 1603241"/>
              <a:gd name="connsiteX79" fmla="*/ 690563 w 1043264"/>
              <a:gd name="connsiteY79" fmla="*/ 0 h 1603241"/>
              <a:gd name="connsiteX80" fmla="*/ 711994 w 1043264"/>
              <a:gd name="connsiteY80" fmla="*/ 7144 h 1603241"/>
              <a:gd name="connsiteX81" fmla="*/ 716757 w 1043264"/>
              <a:gd name="connsiteY81" fmla="*/ 14287 h 1603241"/>
              <a:gd name="connsiteX82" fmla="*/ 719138 w 1043264"/>
              <a:gd name="connsiteY82" fmla="*/ 26194 h 1603241"/>
              <a:gd name="connsiteX83" fmla="*/ 711994 w 1043264"/>
              <a:gd name="connsiteY83" fmla="*/ 40481 h 1603241"/>
              <a:gd name="connsiteX84" fmla="*/ 704850 w 1043264"/>
              <a:gd name="connsiteY84" fmla="*/ 42862 h 1603241"/>
              <a:gd name="connsiteX85" fmla="*/ 697707 w 1043264"/>
              <a:gd name="connsiteY85" fmla="*/ 47625 h 1603241"/>
              <a:gd name="connsiteX86" fmla="*/ 671513 w 1043264"/>
              <a:gd name="connsiteY86" fmla="*/ 54769 h 1603241"/>
              <a:gd name="connsiteX87" fmla="*/ 657225 w 1043264"/>
              <a:gd name="connsiteY87" fmla="*/ 64294 h 1603241"/>
              <a:gd name="connsiteX88" fmla="*/ 642938 w 1043264"/>
              <a:gd name="connsiteY88" fmla="*/ 76200 h 1603241"/>
              <a:gd name="connsiteX89" fmla="*/ 638175 w 1043264"/>
              <a:gd name="connsiteY89" fmla="*/ 83344 h 1603241"/>
              <a:gd name="connsiteX90" fmla="*/ 631032 w 1043264"/>
              <a:gd name="connsiteY90" fmla="*/ 88106 h 1603241"/>
              <a:gd name="connsiteX91" fmla="*/ 628650 w 1043264"/>
              <a:gd name="connsiteY91" fmla="*/ 95250 h 1603241"/>
              <a:gd name="connsiteX92" fmla="*/ 619125 w 1043264"/>
              <a:gd name="connsiteY92" fmla="*/ 109537 h 1603241"/>
              <a:gd name="connsiteX93" fmla="*/ 614363 w 1043264"/>
              <a:gd name="connsiteY93" fmla="*/ 116681 h 1603241"/>
              <a:gd name="connsiteX94" fmla="*/ 600075 w 1043264"/>
              <a:gd name="connsiteY94" fmla="*/ 128587 h 1603241"/>
              <a:gd name="connsiteX95" fmla="*/ 592932 w 1043264"/>
              <a:gd name="connsiteY95" fmla="*/ 135731 h 1603241"/>
              <a:gd name="connsiteX96" fmla="*/ 585788 w 1043264"/>
              <a:gd name="connsiteY96" fmla="*/ 150019 h 1603241"/>
              <a:gd name="connsiteX97" fmla="*/ 578644 w 1043264"/>
              <a:gd name="connsiteY97" fmla="*/ 154781 h 1603241"/>
              <a:gd name="connsiteX98" fmla="*/ 576263 w 1043264"/>
              <a:gd name="connsiteY98" fmla="*/ 161925 h 1603241"/>
              <a:gd name="connsiteX99" fmla="*/ 557213 w 1043264"/>
              <a:gd name="connsiteY99" fmla="*/ 183356 h 1603241"/>
              <a:gd name="connsiteX100" fmla="*/ 552450 w 1043264"/>
              <a:gd name="connsiteY100" fmla="*/ 190500 h 1603241"/>
              <a:gd name="connsiteX101" fmla="*/ 545307 w 1043264"/>
              <a:gd name="connsiteY101" fmla="*/ 247650 h 1603241"/>
              <a:gd name="connsiteX102" fmla="*/ 540544 w 1043264"/>
              <a:gd name="connsiteY102" fmla="*/ 254794 h 1603241"/>
              <a:gd name="connsiteX103" fmla="*/ 531019 w 1043264"/>
              <a:gd name="connsiteY103" fmla="*/ 269081 h 1603241"/>
              <a:gd name="connsiteX104" fmla="*/ 521494 w 1043264"/>
              <a:gd name="connsiteY104" fmla="*/ 283369 h 1603241"/>
              <a:gd name="connsiteX105" fmla="*/ 516732 w 1043264"/>
              <a:gd name="connsiteY105" fmla="*/ 290512 h 1603241"/>
              <a:gd name="connsiteX106" fmla="*/ 514350 w 1043264"/>
              <a:gd name="connsiteY106" fmla="*/ 297656 h 1603241"/>
              <a:gd name="connsiteX107" fmla="*/ 516732 w 1043264"/>
              <a:gd name="connsiteY107" fmla="*/ 309562 h 1603241"/>
              <a:gd name="connsiteX108" fmla="*/ 531019 w 1043264"/>
              <a:gd name="connsiteY108" fmla="*/ 300037 h 1603241"/>
              <a:gd name="connsiteX109" fmla="*/ 535782 w 1043264"/>
              <a:gd name="connsiteY109" fmla="*/ 292894 h 1603241"/>
              <a:gd name="connsiteX110" fmla="*/ 540544 w 1043264"/>
              <a:gd name="connsiteY110" fmla="*/ 300037 h 1603241"/>
              <a:gd name="connsiteX111" fmla="*/ 545307 w 1043264"/>
              <a:gd name="connsiteY111" fmla="*/ 314325 h 1603241"/>
              <a:gd name="connsiteX112" fmla="*/ 552450 w 1043264"/>
              <a:gd name="connsiteY112" fmla="*/ 311944 h 1603241"/>
              <a:gd name="connsiteX113" fmla="*/ 559594 w 1043264"/>
              <a:gd name="connsiteY113" fmla="*/ 307181 h 1603241"/>
              <a:gd name="connsiteX114" fmla="*/ 561975 w 1043264"/>
              <a:gd name="connsiteY114" fmla="*/ 342900 h 1603241"/>
              <a:gd name="connsiteX115" fmla="*/ 564357 w 1043264"/>
              <a:gd name="connsiteY115" fmla="*/ 350044 h 1603241"/>
              <a:gd name="connsiteX116" fmla="*/ 571500 w 1043264"/>
              <a:gd name="connsiteY116" fmla="*/ 352425 h 1603241"/>
              <a:gd name="connsiteX117" fmla="*/ 576263 w 1043264"/>
              <a:gd name="connsiteY117" fmla="*/ 359569 h 1603241"/>
              <a:gd name="connsiteX118" fmla="*/ 581025 w 1043264"/>
              <a:gd name="connsiteY118" fmla="*/ 378619 h 1603241"/>
              <a:gd name="connsiteX119" fmla="*/ 585788 w 1043264"/>
              <a:gd name="connsiteY119" fmla="*/ 385762 h 1603241"/>
              <a:gd name="connsiteX120" fmla="*/ 590550 w 1043264"/>
              <a:gd name="connsiteY120" fmla="*/ 400050 h 1603241"/>
              <a:gd name="connsiteX121" fmla="*/ 592932 w 1043264"/>
              <a:gd name="connsiteY121" fmla="*/ 407194 h 1603241"/>
              <a:gd name="connsiteX122" fmla="*/ 588169 w 1043264"/>
              <a:gd name="connsiteY122" fmla="*/ 426244 h 1603241"/>
              <a:gd name="connsiteX123" fmla="*/ 578644 w 1043264"/>
              <a:gd name="connsiteY123" fmla="*/ 445294 h 1603241"/>
              <a:gd name="connsiteX124" fmla="*/ 573882 w 1043264"/>
              <a:gd name="connsiteY124" fmla="*/ 459581 h 1603241"/>
              <a:gd name="connsiteX125" fmla="*/ 576263 w 1043264"/>
              <a:gd name="connsiteY125" fmla="*/ 469106 h 1603241"/>
              <a:gd name="connsiteX126" fmla="*/ 581025 w 1043264"/>
              <a:gd name="connsiteY126" fmla="*/ 483394 h 1603241"/>
              <a:gd name="connsiteX127" fmla="*/ 588169 w 1043264"/>
              <a:gd name="connsiteY127" fmla="*/ 481012 h 1603241"/>
              <a:gd name="connsiteX128" fmla="*/ 602457 w 1043264"/>
              <a:gd name="connsiteY128" fmla="*/ 492919 h 1603241"/>
              <a:gd name="connsiteX129" fmla="*/ 607219 w 1043264"/>
              <a:gd name="connsiteY129" fmla="*/ 500062 h 1603241"/>
              <a:gd name="connsiteX130" fmla="*/ 609600 w 1043264"/>
              <a:gd name="connsiteY130" fmla="*/ 507206 h 1603241"/>
              <a:gd name="connsiteX131" fmla="*/ 616744 w 1043264"/>
              <a:gd name="connsiteY131" fmla="*/ 521494 h 1603241"/>
              <a:gd name="connsiteX132" fmla="*/ 623888 w 1043264"/>
              <a:gd name="connsiteY132" fmla="*/ 519112 h 1603241"/>
              <a:gd name="connsiteX133" fmla="*/ 631032 w 1043264"/>
              <a:gd name="connsiteY133" fmla="*/ 511969 h 1603241"/>
              <a:gd name="connsiteX134" fmla="*/ 647700 w 1043264"/>
              <a:gd name="connsiteY134" fmla="*/ 514350 h 1603241"/>
              <a:gd name="connsiteX135" fmla="*/ 654844 w 1043264"/>
              <a:gd name="connsiteY135" fmla="*/ 516731 h 1603241"/>
              <a:gd name="connsiteX136" fmla="*/ 659607 w 1043264"/>
              <a:gd name="connsiteY136" fmla="*/ 523875 h 1603241"/>
              <a:gd name="connsiteX137" fmla="*/ 673894 w 1043264"/>
              <a:gd name="connsiteY137" fmla="*/ 528637 h 1603241"/>
              <a:gd name="connsiteX138" fmla="*/ 683419 w 1043264"/>
              <a:gd name="connsiteY138" fmla="*/ 523875 h 1603241"/>
              <a:gd name="connsiteX139" fmla="*/ 688182 w 1043264"/>
              <a:gd name="connsiteY139" fmla="*/ 516731 h 1603241"/>
              <a:gd name="connsiteX140" fmla="*/ 702469 w 1043264"/>
              <a:gd name="connsiteY140" fmla="*/ 509587 h 1603241"/>
              <a:gd name="connsiteX141" fmla="*/ 711994 w 1043264"/>
              <a:gd name="connsiteY141" fmla="*/ 521494 h 1603241"/>
              <a:gd name="connsiteX142" fmla="*/ 719138 w 1043264"/>
              <a:gd name="connsiteY142" fmla="*/ 519112 h 1603241"/>
              <a:gd name="connsiteX143" fmla="*/ 728663 w 1043264"/>
              <a:gd name="connsiteY143" fmla="*/ 502444 h 1603241"/>
              <a:gd name="connsiteX144" fmla="*/ 735807 w 1043264"/>
              <a:gd name="connsiteY144" fmla="*/ 504825 h 1603241"/>
              <a:gd name="connsiteX145" fmla="*/ 742950 w 1043264"/>
              <a:gd name="connsiteY145" fmla="*/ 509587 h 1603241"/>
              <a:gd name="connsiteX146" fmla="*/ 747713 w 1043264"/>
              <a:gd name="connsiteY146" fmla="*/ 523875 h 1603241"/>
              <a:gd name="connsiteX147" fmla="*/ 764382 w 1043264"/>
              <a:gd name="connsiteY147" fmla="*/ 528637 h 1603241"/>
              <a:gd name="connsiteX148" fmla="*/ 778669 w 1043264"/>
              <a:gd name="connsiteY148" fmla="*/ 531019 h 1603241"/>
              <a:gd name="connsiteX149" fmla="*/ 783432 w 1043264"/>
              <a:gd name="connsiteY149" fmla="*/ 538162 h 1603241"/>
              <a:gd name="connsiteX150" fmla="*/ 790575 w 1043264"/>
              <a:gd name="connsiteY150" fmla="*/ 542925 h 1603241"/>
              <a:gd name="connsiteX151" fmla="*/ 788194 w 1043264"/>
              <a:gd name="connsiteY151" fmla="*/ 550069 h 1603241"/>
              <a:gd name="connsiteX152" fmla="*/ 792957 w 1043264"/>
              <a:gd name="connsiteY152" fmla="*/ 557212 h 1603241"/>
              <a:gd name="connsiteX153" fmla="*/ 800100 w 1043264"/>
              <a:gd name="connsiteY153" fmla="*/ 571500 h 1603241"/>
              <a:gd name="connsiteX154" fmla="*/ 821532 w 1043264"/>
              <a:gd name="connsiteY154" fmla="*/ 590550 h 1603241"/>
              <a:gd name="connsiteX155" fmla="*/ 833438 w 1043264"/>
              <a:gd name="connsiteY155" fmla="*/ 611981 h 1603241"/>
              <a:gd name="connsiteX156" fmla="*/ 840582 w 1043264"/>
              <a:gd name="connsiteY156" fmla="*/ 614362 h 1603241"/>
              <a:gd name="connsiteX157" fmla="*/ 842963 w 1043264"/>
              <a:gd name="connsiteY157" fmla="*/ 607219 h 1603241"/>
              <a:gd name="connsiteX158" fmla="*/ 859632 w 1043264"/>
              <a:gd name="connsiteY158" fmla="*/ 600075 h 1603241"/>
              <a:gd name="connsiteX159" fmla="*/ 881063 w 1043264"/>
              <a:gd name="connsiteY159" fmla="*/ 602456 h 1603241"/>
              <a:gd name="connsiteX160" fmla="*/ 888207 w 1043264"/>
              <a:gd name="connsiteY160" fmla="*/ 607219 h 1603241"/>
              <a:gd name="connsiteX161" fmla="*/ 909638 w 1043264"/>
              <a:gd name="connsiteY161" fmla="*/ 604837 h 1603241"/>
              <a:gd name="connsiteX162" fmla="*/ 947738 w 1043264"/>
              <a:gd name="connsiteY162" fmla="*/ 607219 h 1603241"/>
              <a:gd name="connsiteX163" fmla="*/ 997744 w 1043264"/>
              <a:gd name="connsiteY163" fmla="*/ 600075 h 1603241"/>
              <a:gd name="connsiteX164" fmla="*/ 1000125 w 1043264"/>
              <a:gd name="connsiteY164" fmla="*/ 614362 h 1603241"/>
              <a:gd name="connsiteX165" fmla="*/ 1002507 w 1043264"/>
              <a:gd name="connsiteY165" fmla="*/ 633412 h 1603241"/>
              <a:gd name="connsiteX166" fmla="*/ 995363 w 1043264"/>
              <a:gd name="connsiteY166" fmla="*/ 647700 h 1603241"/>
              <a:gd name="connsiteX167" fmla="*/ 988219 w 1043264"/>
              <a:gd name="connsiteY167" fmla="*/ 652462 h 1603241"/>
              <a:gd name="connsiteX168" fmla="*/ 976313 w 1043264"/>
              <a:gd name="connsiteY168" fmla="*/ 673894 h 1603241"/>
              <a:gd name="connsiteX169" fmla="*/ 971550 w 1043264"/>
              <a:gd name="connsiteY169" fmla="*/ 681037 h 1603241"/>
              <a:gd name="connsiteX170" fmla="*/ 969169 w 1043264"/>
              <a:gd name="connsiteY170" fmla="*/ 688181 h 1603241"/>
              <a:gd name="connsiteX171" fmla="*/ 964407 w 1043264"/>
              <a:gd name="connsiteY171" fmla="*/ 714375 h 1603241"/>
              <a:gd name="connsiteX172" fmla="*/ 962025 w 1043264"/>
              <a:gd name="connsiteY172" fmla="*/ 721519 h 1603241"/>
              <a:gd name="connsiteX173" fmla="*/ 959644 w 1043264"/>
              <a:gd name="connsiteY173" fmla="*/ 731044 h 1603241"/>
              <a:gd name="connsiteX174" fmla="*/ 962025 w 1043264"/>
              <a:gd name="connsiteY174" fmla="*/ 762000 h 1603241"/>
              <a:gd name="connsiteX175" fmla="*/ 964407 w 1043264"/>
              <a:gd name="connsiteY175" fmla="*/ 771525 h 1603241"/>
              <a:gd name="connsiteX176" fmla="*/ 966788 w 1043264"/>
              <a:gd name="connsiteY176" fmla="*/ 783431 h 1603241"/>
              <a:gd name="connsiteX177" fmla="*/ 973932 w 1043264"/>
              <a:gd name="connsiteY177" fmla="*/ 814387 h 1603241"/>
              <a:gd name="connsiteX178" fmla="*/ 976313 w 1043264"/>
              <a:gd name="connsiteY178" fmla="*/ 821531 h 1603241"/>
              <a:gd name="connsiteX179" fmla="*/ 978694 w 1043264"/>
              <a:gd name="connsiteY179" fmla="*/ 828675 h 1603241"/>
              <a:gd name="connsiteX180" fmla="*/ 981075 w 1043264"/>
              <a:gd name="connsiteY180" fmla="*/ 838200 h 1603241"/>
              <a:gd name="connsiteX181" fmla="*/ 988219 w 1043264"/>
              <a:gd name="connsiteY181" fmla="*/ 845344 h 1603241"/>
              <a:gd name="connsiteX182" fmla="*/ 990600 w 1043264"/>
              <a:gd name="connsiteY182" fmla="*/ 852487 h 1603241"/>
              <a:gd name="connsiteX183" fmla="*/ 985838 w 1043264"/>
              <a:gd name="connsiteY183" fmla="*/ 871537 h 1603241"/>
              <a:gd name="connsiteX184" fmla="*/ 981075 w 1043264"/>
              <a:gd name="connsiteY184" fmla="*/ 878681 h 1603241"/>
              <a:gd name="connsiteX185" fmla="*/ 978694 w 1043264"/>
              <a:gd name="connsiteY185" fmla="*/ 885825 h 1603241"/>
              <a:gd name="connsiteX186" fmla="*/ 973932 w 1043264"/>
              <a:gd name="connsiteY186" fmla="*/ 892969 h 1603241"/>
              <a:gd name="connsiteX187" fmla="*/ 971550 w 1043264"/>
              <a:gd name="connsiteY187" fmla="*/ 902494 h 1603241"/>
              <a:gd name="connsiteX188" fmla="*/ 966788 w 1043264"/>
              <a:gd name="connsiteY188" fmla="*/ 919162 h 1603241"/>
              <a:gd name="connsiteX189" fmla="*/ 973932 w 1043264"/>
              <a:gd name="connsiteY189" fmla="*/ 926306 h 1603241"/>
              <a:gd name="connsiteX190" fmla="*/ 985838 w 1043264"/>
              <a:gd name="connsiteY190" fmla="*/ 942975 h 1603241"/>
              <a:gd name="connsiteX191" fmla="*/ 1000125 w 1043264"/>
              <a:gd name="connsiteY191" fmla="*/ 954881 h 1603241"/>
              <a:gd name="connsiteX192" fmla="*/ 1012032 w 1043264"/>
              <a:gd name="connsiteY192" fmla="*/ 966787 h 1603241"/>
              <a:gd name="connsiteX193" fmla="*/ 1014413 w 1043264"/>
              <a:gd name="connsiteY193" fmla="*/ 973931 h 1603241"/>
              <a:gd name="connsiteX194" fmla="*/ 1016794 w 1043264"/>
              <a:gd name="connsiteY194" fmla="*/ 983456 h 1603241"/>
              <a:gd name="connsiteX195" fmla="*/ 1026319 w 1043264"/>
              <a:gd name="connsiteY195" fmla="*/ 997744 h 1603241"/>
              <a:gd name="connsiteX196" fmla="*/ 1028700 w 1043264"/>
              <a:gd name="connsiteY196" fmla="*/ 1031081 h 1603241"/>
              <a:gd name="connsiteX197" fmla="*/ 1031082 w 1043264"/>
              <a:gd name="connsiteY197" fmla="*/ 1042987 h 1603241"/>
              <a:gd name="connsiteX198" fmla="*/ 1028700 w 1043264"/>
              <a:gd name="connsiteY198" fmla="*/ 1054894 h 1603241"/>
              <a:gd name="connsiteX199" fmla="*/ 1035844 w 1043264"/>
              <a:gd name="connsiteY199" fmla="*/ 1078706 h 1603241"/>
              <a:gd name="connsiteX200" fmla="*/ 1040607 w 1043264"/>
              <a:gd name="connsiteY200" fmla="*/ 1085850 h 1603241"/>
              <a:gd name="connsiteX201" fmla="*/ 1023938 w 1043264"/>
              <a:gd name="connsiteY201" fmla="*/ 1083469 h 1603241"/>
              <a:gd name="connsiteX202" fmla="*/ 1014413 w 1043264"/>
              <a:gd name="connsiteY202" fmla="*/ 1026319 h 1603241"/>
              <a:gd name="connsiteX203" fmla="*/ 1007269 w 1043264"/>
              <a:gd name="connsiteY203" fmla="*/ 1000125 h 1603241"/>
              <a:gd name="connsiteX204" fmla="*/ 1000125 w 1043264"/>
              <a:gd name="connsiteY204" fmla="*/ 995362 h 1603241"/>
              <a:gd name="connsiteX205" fmla="*/ 985838 w 1043264"/>
              <a:gd name="connsiteY205" fmla="*/ 1000125 h 1603241"/>
              <a:gd name="connsiteX206" fmla="*/ 978694 w 1043264"/>
              <a:gd name="connsiteY206" fmla="*/ 1002506 h 1603241"/>
              <a:gd name="connsiteX207" fmla="*/ 969169 w 1043264"/>
              <a:gd name="connsiteY207" fmla="*/ 1014412 h 1603241"/>
              <a:gd name="connsiteX208" fmla="*/ 966788 w 1043264"/>
              <a:gd name="connsiteY208" fmla="*/ 1021556 h 1603241"/>
              <a:gd name="connsiteX209" fmla="*/ 952500 w 1043264"/>
              <a:gd name="connsiteY209" fmla="*/ 1028700 h 1603241"/>
              <a:gd name="connsiteX210" fmla="*/ 940594 w 1043264"/>
              <a:gd name="connsiteY210" fmla="*/ 1007269 h 1603241"/>
              <a:gd name="connsiteX211" fmla="*/ 928688 w 1043264"/>
              <a:gd name="connsiteY211" fmla="*/ 1009650 h 1603241"/>
              <a:gd name="connsiteX212" fmla="*/ 923925 w 1043264"/>
              <a:gd name="connsiteY212" fmla="*/ 1016794 h 1603241"/>
              <a:gd name="connsiteX213" fmla="*/ 919163 w 1043264"/>
              <a:gd name="connsiteY213" fmla="*/ 1035844 h 1603241"/>
              <a:gd name="connsiteX214" fmla="*/ 890588 w 1043264"/>
              <a:gd name="connsiteY214" fmla="*/ 1033462 h 1603241"/>
              <a:gd name="connsiteX215" fmla="*/ 881063 w 1043264"/>
              <a:gd name="connsiteY215" fmla="*/ 1031081 h 1603241"/>
              <a:gd name="connsiteX216" fmla="*/ 819150 w 1043264"/>
              <a:gd name="connsiteY216" fmla="*/ 1028700 h 1603241"/>
              <a:gd name="connsiteX217" fmla="*/ 812007 w 1043264"/>
              <a:gd name="connsiteY217" fmla="*/ 1023937 h 1603241"/>
              <a:gd name="connsiteX218" fmla="*/ 795338 w 1043264"/>
              <a:gd name="connsiteY218" fmla="*/ 1033462 h 1603241"/>
              <a:gd name="connsiteX219" fmla="*/ 781050 w 1043264"/>
              <a:gd name="connsiteY219" fmla="*/ 1038225 h 1603241"/>
              <a:gd name="connsiteX220" fmla="*/ 778669 w 1043264"/>
              <a:gd name="connsiteY220" fmla="*/ 1073944 h 1603241"/>
              <a:gd name="connsiteX221" fmla="*/ 778669 w 1043264"/>
              <a:gd name="connsiteY221" fmla="*/ 1100137 h 1603241"/>
              <a:gd name="connsiteX222" fmla="*/ 797719 w 1043264"/>
              <a:gd name="connsiteY222" fmla="*/ 1097756 h 1603241"/>
              <a:gd name="connsiteX223" fmla="*/ 812007 w 1043264"/>
              <a:gd name="connsiteY223" fmla="*/ 1092994 h 1603241"/>
              <a:gd name="connsiteX224" fmla="*/ 826294 w 1043264"/>
              <a:gd name="connsiteY224" fmla="*/ 1102519 h 1603241"/>
              <a:gd name="connsiteX225" fmla="*/ 833438 w 1043264"/>
              <a:gd name="connsiteY225" fmla="*/ 1104900 h 1603241"/>
              <a:gd name="connsiteX226" fmla="*/ 847725 w 1043264"/>
              <a:gd name="connsiteY226" fmla="*/ 1112044 h 1603241"/>
              <a:gd name="connsiteX227" fmla="*/ 840582 w 1043264"/>
              <a:gd name="connsiteY227" fmla="*/ 1131094 h 1603241"/>
              <a:gd name="connsiteX228" fmla="*/ 838200 w 1043264"/>
              <a:gd name="connsiteY228" fmla="*/ 1138237 h 1603241"/>
              <a:gd name="connsiteX229" fmla="*/ 823913 w 1043264"/>
              <a:gd name="connsiteY229" fmla="*/ 1143000 h 1603241"/>
              <a:gd name="connsiteX230" fmla="*/ 773907 w 1043264"/>
              <a:gd name="connsiteY230" fmla="*/ 1135856 h 1603241"/>
              <a:gd name="connsiteX231" fmla="*/ 769144 w 1043264"/>
              <a:gd name="connsiteY231" fmla="*/ 1150144 h 1603241"/>
              <a:gd name="connsiteX232" fmla="*/ 766763 w 1043264"/>
              <a:gd name="connsiteY232" fmla="*/ 1157287 h 1603241"/>
              <a:gd name="connsiteX233" fmla="*/ 771525 w 1043264"/>
              <a:gd name="connsiteY233" fmla="*/ 1216819 h 1603241"/>
              <a:gd name="connsiteX234" fmla="*/ 773907 w 1043264"/>
              <a:gd name="connsiteY234" fmla="*/ 1223962 h 1603241"/>
              <a:gd name="connsiteX235" fmla="*/ 781050 w 1043264"/>
              <a:gd name="connsiteY235" fmla="*/ 1226344 h 1603241"/>
              <a:gd name="connsiteX236" fmla="*/ 788194 w 1043264"/>
              <a:gd name="connsiteY236" fmla="*/ 1233487 h 1603241"/>
              <a:gd name="connsiteX237" fmla="*/ 802482 w 1043264"/>
              <a:gd name="connsiteY237" fmla="*/ 1238250 h 1603241"/>
              <a:gd name="connsiteX238" fmla="*/ 807244 w 1043264"/>
              <a:gd name="connsiteY238" fmla="*/ 1245394 h 1603241"/>
              <a:gd name="connsiteX239" fmla="*/ 814388 w 1043264"/>
              <a:gd name="connsiteY239" fmla="*/ 1250156 h 1603241"/>
              <a:gd name="connsiteX240" fmla="*/ 809625 w 1043264"/>
              <a:gd name="connsiteY240" fmla="*/ 1257300 h 1603241"/>
              <a:gd name="connsiteX241" fmla="*/ 807244 w 1043264"/>
              <a:gd name="connsiteY241" fmla="*/ 1281112 h 1603241"/>
              <a:gd name="connsiteX242" fmla="*/ 809625 w 1043264"/>
              <a:gd name="connsiteY242" fmla="*/ 1288256 h 1603241"/>
              <a:gd name="connsiteX243" fmla="*/ 819150 w 1043264"/>
              <a:gd name="connsiteY243" fmla="*/ 1302544 h 1603241"/>
              <a:gd name="connsiteX244" fmla="*/ 823913 w 1043264"/>
              <a:gd name="connsiteY244" fmla="*/ 1309687 h 1603241"/>
              <a:gd name="connsiteX245" fmla="*/ 826294 w 1043264"/>
              <a:gd name="connsiteY245" fmla="*/ 1316831 h 1603241"/>
              <a:gd name="connsiteX246" fmla="*/ 821532 w 1043264"/>
              <a:gd name="connsiteY246" fmla="*/ 1331119 h 1603241"/>
              <a:gd name="connsiteX247" fmla="*/ 819150 w 1043264"/>
              <a:gd name="connsiteY247" fmla="*/ 1343025 h 1603241"/>
              <a:gd name="connsiteX248" fmla="*/ 816769 w 1043264"/>
              <a:gd name="connsiteY248" fmla="*/ 1369219 h 1603241"/>
              <a:gd name="connsiteX249" fmla="*/ 814388 w 1043264"/>
              <a:gd name="connsiteY249" fmla="*/ 1402556 h 1603241"/>
              <a:gd name="connsiteX250" fmla="*/ 812007 w 1043264"/>
              <a:gd name="connsiteY250" fmla="*/ 1409700 h 1603241"/>
              <a:gd name="connsiteX251" fmla="*/ 807244 w 1043264"/>
              <a:gd name="connsiteY251" fmla="*/ 1431131 h 1603241"/>
              <a:gd name="connsiteX252" fmla="*/ 802482 w 1043264"/>
              <a:gd name="connsiteY252" fmla="*/ 1457325 h 1603241"/>
              <a:gd name="connsiteX253" fmla="*/ 800100 w 1043264"/>
              <a:gd name="connsiteY253" fmla="*/ 1476375 h 1603241"/>
              <a:gd name="connsiteX254" fmla="*/ 795338 w 1043264"/>
              <a:gd name="connsiteY254" fmla="*/ 1514475 h 1603241"/>
              <a:gd name="connsiteX255" fmla="*/ 790575 w 1043264"/>
              <a:gd name="connsiteY255" fmla="*/ 1531144 h 1603241"/>
              <a:gd name="connsiteX256" fmla="*/ 788194 w 1043264"/>
              <a:gd name="connsiteY256" fmla="*/ 1547812 h 1603241"/>
              <a:gd name="connsiteX257" fmla="*/ 781050 w 1043264"/>
              <a:gd name="connsiteY257" fmla="*/ 1574006 h 1603241"/>
              <a:gd name="connsiteX258" fmla="*/ 778669 w 1043264"/>
              <a:gd name="connsiteY258" fmla="*/ 1590675 h 1603241"/>
              <a:gd name="connsiteX259" fmla="*/ 776288 w 1043264"/>
              <a:gd name="connsiteY259" fmla="*/ 1600200 h 1603241"/>
              <a:gd name="connsiteX260" fmla="*/ 766763 w 1043264"/>
              <a:gd name="connsiteY260" fmla="*/ 1597819 h 1603241"/>
              <a:gd name="connsiteX261" fmla="*/ 759619 w 1043264"/>
              <a:gd name="connsiteY261" fmla="*/ 1583531 h 1603241"/>
              <a:gd name="connsiteX262" fmla="*/ 754857 w 1043264"/>
              <a:gd name="connsiteY262" fmla="*/ 1576387 h 1603241"/>
              <a:gd name="connsiteX263" fmla="*/ 752475 w 1043264"/>
              <a:gd name="connsiteY263" fmla="*/ 1569244 h 1603241"/>
              <a:gd name="connsiteX264" fmla="*/ 728663 w 1043264"/>
              <a:gd name="connsiteY264" fmla="*/ 1566862 h 1603241"/>
              <a:gd name="connsiteX265" fmla="*/ 719138 w 1043264"/>
              <a:gd name="connsiteY265" fmla="*/ 1564481 h 1603241"/>
              <a:gd name="connsiteX266" fmla="*/ 740569 w 1043264"/>
              <a:gd name="connsiteY266" fmla="*/ 1543050 h 1603241"/>
              <a:gd name="connsiteX267" fmla="*/ 754857 w 1043264"/>
              <a:gd name="connsiteY267" fmla="*/ 1521619 h 1603241"/>
              <a:gd name="connsiteX268" fmla="*/ 759619 w 1043264"/>
              <a:gd name="connsiteY268" fmla="*/ 1514475 h 1603241"/>
              <a:gd name="connsiteX269" fmla="*/ 769144 w 1043264"/>
              <a:gd name="connsiteY269" fmla="*/ 1493044 h 1603241"/>
              <a:gd name="connsiteX270" fmla="*/ 773907 w 1043264"/>
              <a:gd name="connsiteY270" fmla="*/ 1478756 h 1603241"/>
              <a:gd name="connsiteX271" fmla="*/ 776288 w 1043264"/>
              <a:gd name="connsiteY271" fmla="*/ 1471612 h 1603241"/>
              <a:gd name="connsiteX272" fmla="*/ 754857 w 1043264"/>
              <a:gd name="connsiteY272" fmla="*/ 1438275 h 1603241"/>
              <a:gd name="connsiteX273" fmla="*/ 750094 w 1043264"/>
              <a:gd name="connsiteY273" fmla="*/ 1431131 h 1603241"/>
              <a:gd name="connsiteX274" fmla="*/ 742950 w 1043264"/>
              <a:gd name="connsiteY274" fmla="*/ 1428750 h 1603241"/>
              <a:gd name="connsiteX275" fmla="*/ 733425 w 1043264"/>
              <a:gd name="connsiteY275" fmla="*/ 1423987 h 1603241"/>
              <a:gd name="connsiteX276" fmla="*/ 723900 w 1043264"/>
              <a:gd name="connsiteY276" fmla="*/ 1421606 h 1603241"/>
              <a:gd name="connsiteX277" fmla="*/ 716757 w 1043264"/>
              <a:gd name="connsiteY277" fmla="*/ 1416844 h 1603241"/>
              <a:gd name="connsiteX278" fmla="*/ 681038 w 1043264"/>
              <a:gd name="connsiteY278" fmla="*/ 1423987 h 1603241"/>
              <a:gd name="connsiteX279" fmla="*/ 666750 w 1043264"/>
              <a:gd name="connsiteY279" fmla="*/ 1428750 h 1603241"/>
              <a:gd name="connsiteX280" fmla="*/ 659607 w 1043264"/>
              <a:gd name="connsiteY280" fmla="*/ 1431131 h 1603241"/>
              <a:gd name="connsiteX281" fmla="*/ 645319 w 1043264"/>
              <a:gd name="connsiteY281" fmla="*/ 1423987 h 1603241"/>
              <a:gd name="connsiteX282" fmla="*/ 631032 w 1043264"/>
              <a:gd name="connsiteY282" fmla="*/ 1409700 h 1603241"/>
              <a:gd name="connsiteX283" fmla="*/ 616744 w 1043264"/>
              <a:gd name="connsiteY283" fmla="*/ 1419225 h 1603241"/>
              <a:gd name="connsiteX284" fmla="*/ 609600 w 1043264"/>
              <a:gd name="connsiteY284" fmla="*/ 1421606 h 1603241"/>
              <a:gd name="connsiteX285" fmla="*/ 588169 w 1043264"/>
              <a:gd name="connsiteY285" fmla="*/ 1433512 h 1603241"/>
              <a:gd name="connsiteX286" fmla="*/ 581025 w 1043264"/>
              <a:gd name="connsiteY286" fmla="*/ 1438275 h 1603241"/>
              <a:gd name="connsiteX287" fmla="*/ 566738 w 1043264"/>
              <a:gd name="connsiteY287" fmla="*/ 1443037 h 1603241"/>
              <a:gd name="connsiteX288" fmla="*/ 559594 w 1043264"/>
              <a:gd name="connsiteY288" fmla="*/ 1428750 h 1603241"/>
              <a:gd name="connsiteX289" fmla="*/ 552450 w 1043264"/>
              <a:gd name="connsiteY289" fmla="*/ 1426369 h 1603241"/>
              <a:gd name="connsiteX290" fmla="*/ 519113 w 1043264"/>
              <a:gd name="connsiteY290" fmla="*/ 1423987 h 1603241"/>
              <a:gd name="connsiteX291" fmla="*/ 516732 w 1043264"/>
              <a:gd name="connsiteY291" fmla="*/ 1416844 h 1603241"/>
              <a:gd name="connsiteX292" fmla="*/ 511969 w 1043264"/>
              <a:gd name="connsiteY292" fmla="*/ 1404937 h 1603241"/>
              <a:gd name="connsiteX293" fmla="*/ 509588 w 1043264"/>
              <a:gd name="connsiteY293" fmla="*/ 1376362 h 1603241"/>
              <a:gd name="connsiteX294" fmla="*/ 495300 w 1043264"/>
              <a:gd name="connsiteY294" fmla="*/ 1366837 h 1603241"/>
              <a:gd name="connsiteX295" fmla="*/ 481013 w 1043264"/>
              <a:gd name="connsiteY295" fmla="*/ 1362075 h 1603241"/>
              <a:gd name="connsiteX296" fmla="*/ 473869 w 1043264"/>
              <a:gd name="connsiteY296" fmla="*/ 1357312 h 1603241"/>
              <a:gd name="connsiteX297" fmla="*/ 471488 w 1043264"/>
              <a:gd name="connsiteY297" fmla="*/ 1345406 h 1603241"/>
              <a:gd name="connsiteX298" fmla="*/ 466725 w 1043264"/>
              <a:gd name="connsiteY298" fmla="*/ 1328737 h 1603241"/>
              <a:gd name="connsiteX299" fmla="*/ 461963 w 1043264"/>
              <a:gd name="connsiteY299" fmla="*/ 1321594 h 1603241"/>
              <a:gd name="connsiteX300" fmla="*/ 447675 w 1043264"/>
              <a:gd name="connsiteY300" fmla="*/ 1316831 h 1603241"/>
              <a:gd name="connsiteX301" fmla="*/ 440532 w 1043264"/>
              <a:gd name="connsiteY301" fmla="*/ 1314450 h 1603241"/>
              <a:gd name="connsiteX302" fmla="*/ 426244 w 1043264"/>
              <a:gd name="connsiteY302" fmla="*/ 1304925 h 1603241"/>
              <a:gd name="connsiteX303" fmla="*/ 411957 w 1043264"/>
              <a:gd name="connsiteY303" fmla="*/ 1297781 h 1603241"/>
              <a:gd name="connsiteX304" fmla="*/ 407194 w 1043264"/>
              <a:gd name="connsiteY304" fmla="*/ 1288256 h 1603241"/>
              <a:gd name="connsiteX305" fmla="*/ 400050 w 1043264"/>
              <a:gd name="connsiteY305" fmla="*/ 1257300 h 1603241"/>
              <a:gd name="connsiteX306" fmla="*/ 371475 w 1043264"/>
              <a:gd name="connsiteY306" fmla="*/ 1243012 h 1603241"/>
              <a:gd name="connsiteX307" fmla="*/ 364332 w 1043264"/>
              <a:gd name="connsiteY307" fmla="*/ 1240631 h 1603241"/>
              <a:gd name="connsiteX308" fmla="*/ 350044 w 1043264"/>
              <a:gd name="connsiteY308" fmla="*/ 1226344 h 1603241"/>
              <a:gd name="connsiteX309" fmla="*/ 345282 w 1043264"/>
              <a:gd name="connsiteY309" fmla="*/ 1212056 h 1603241"/>
              <a:gd name="connsiteX310" fmla="*/ 342900 w 1043264"/>
              <a:gd name="connsiteY310" fmla="*/ 1204912 h 1603241"/>
              <a:gd name="connsiteX311" fmla="*/ 319088 w 1043264"/>
              <a:gd name="connsiteY311" fmla="*/ 1202531 h 1603241"/>
              <a:gd name="connsiteX312" fmla="*/ 283369 w 1043264"/>
              <a:gd name="connsiteY312" fmla="*/ 1197769 h 1603241"/>
              <a:gd name="connsiteX313" fmla="*/ 269082 w 1043264"/>
              <a:gd name="connsiteY313" fmla="*/ 1188244 h 1603241"/>
              <a:gd name="connsiteX314" fmla="*/ 257175 w 1043264"/>
              <a:gd name="connsiteY314" fmla="*/ 1178719 h 1603241"/>
              <a:gd name="connsiteX315" fmla="*/ 254794 w 1043264"/>
              <a:gd name="connsiteY315" fmla="*/ 1171575 h 1603241"/>
              <a:gd name="connsiteX316" fmla="*/ 250032 w 1043264"/>
              <a:gd name="connsiteY316" fmla="*/ 1164431 h 1603241"/>
              <a:gd name="connsiteX317" fmla="*/ 235744 w 1043264"/>
              <a:gd name="connsiteY317" fmla="*/ 1157287 h 1603241"/>
              <a:gd name="connsiteX318" fmla="*/ 221457 w 1043264"/>
              <a:gd name="connsiteY318" fmla="*/ 1162050 h 1603241"/>
              <a:gd name="connsiteX319" fmla="*/ 207169 w 1043264"/>
              <a:gd name="connsiteY319" fmla="*/ 1169194 h 1603241"/>
              <a:gd name="connsiteX320" fmla="*/ 202407 w 1043264"/>
              <a:gd name="connsiteY320" fmla="*/ 1176337 h 1603241"/>
              <a:gd name="connsiteX321" fmla="*/ 183357 w 1043264"/>
              <a:gd name="connsiteY321" fmla="*/ 1181100 h 1603241"/>
              <a:gd name="connsiteX322" fmla="*/ 152400 w 1043264"/>
              <a:gd name="connsiteY322" fmla="*/ 1178719 h 1603241"/>
              <a:gd name="connsiteX323" fmla="*/ 142875 w 1043264"/>
              <a:gd name="connsiteY323" fmla="*/ 1152525 h 1603241"/>
              <a:gd name="connsiteX324" fmla="*/ 135732 w 1043264"/>
              <a:gd name="connsiteY324" fmla="*/ 1145381 h 1603241"/>
              <a:gd name="connsiteX325" fmla="*/ 123825 w 1043264"/>
              <a:gd name="connsiteY325" fmla="*/ 1135856 h 1603241"/>
              <a:gd name="connsiteX326" fmla="*/ 116682 w 1043264"/>
              <a:gd name="connsiteY326" fmla="*/ 1121569 h 1603241"/>
              <a:gd name="connsiteX327" fmla="*/ 114300 w 1043264"/>
              <a:gd name="connsiteY327" fmla="*/ 1114425 h 1603241"/>
              <a:gd name="connsiteX328" fmla="*/ 97632 w 1043264"/>
              <a:gd name="connsiteY328" fmla="*/ 1100137 h 1603241"/>
              <a:gd name="connsiteX329" fmla="*/ 69057 w 1043264"/>
              <a:gd name="connsiteY329" fmla="*/ 1092994 h 1603241"/>
              <a:gd name="connsiteX330" fmla="*/ 54769 w 1043264"/>
              <a:gd name="connsiteY330" fmla="*/ 1085850 h 1603241"/>
              <a:gd name="connsiteX331" fmla="*/ 42863 w 1043264"/>
              <a:gd name="connsiteY331" fmla="*/ 1076325 h 1603241"/>
              <a:gd name="connsiteX332" fmla="*/ 21432 w 1043264"/>
              <a:gd name="connsiteY332" fmla="*/ 1064419 h 1603241"/>
              <a:gd name="connsiteX333" fmla="*/ 16669 w 1043264"/>
              <a:gd name="connsiteY333" fmla="*/ 1057275 h 1603241"/>
              <a:gd name="connsiteX334" fmla="*/ 9525 w 1043264"/>
              <a:gd name="connsiteY334" fmla="*/ 1047750 h 1603241"/>
              <a:gd name="connsiteX335" fmla="*/ 7144 w 1043264"/>
              <a:gd name="connsiteY335" fmla="*/ 1040606 h 1603241"/>
              <a:gd name="connsiteX336" fmla="*/ 0 w 1043264"/>
              <a:gd name="connsiteY336" fmla="*/ 1038225 h 1603241"/>
              <a:gd name="connsiteX337" fmla="*/ 4763 w 1043264"/>
              <a:gd name="connsiteY337" fmla="*/ 1031081 h 1603241"/>
              <a:gd name="connsiteX338" fmla="*/ 14288 w 1043264"/>
              <a:gd name="connsiteY338" fmla="*/ 1028700 h 1603241"/>
              <a:gd name="connsiteX339" fmla="*/ 30957 w 1043264"/>
              <a:gd name="connsiteY339" fmla="*/ 1026319 h 1603241"/>
              <a:gd name="connsiteX340" fmla="*/ 38100 w 1043264"/>
              <a:gd name="connsiteY340" fmla="*/ 1023937 h 1603241"/>
              <a:gd name="connsiteX341" fmla="*/ 33338 w 1043264"/>
              <a:gd name="connsiteY341" fmla="*/ 988219 h 1603241"/>
              <a:gd name="connsiteX342" fmla="*/ 35719 w 1043264"/>
              <a:gd name="connsiteY342" fmla="*/ 973931 h 1603241"/>
              <a:gd name="connsiteX343" fmla="*/ 38100 w 1043264"/>
              <a:gd name="connsiteY343" fmla="*/ 966787 h 1603241"/>
              <a:gd name="connsiteX344" fmla="*/ 45244 w 1043264"/>
              <a:gd name="connsiteY344" fmla="*/ 964406 h 1603241"/>
              <a:gd name="connsiteX345" fmla="*/ 52388 w 1043264"/>
              <a:gd name="connsiteY345" fmla="*/ 959644 h 1603241"/>
              <a:gd name="connsiteX346" fmla="*/ 92869 w 1043264"/>
              <a:gd name="connsiteY346" fmla="*/ 957262 h 1603241"/>
              <a:gd name="connsiteX347" fmla="*/ 97632 w 1043264"/>
              <a:gd name="connsiteY347" fmla="*/ 950119 h 1603241"/>
              <a:gd name="connsiteX348" fmla="*/ 107157 w 1043264"/>
              <a:gd name="connsiteY348" fmla="*/ 938212 h 1603241"/>
              <a:gd name="connsiteX349" fmla="*/ 116682 w 1043264"/>
              <a:gd name="connsiteY349" fmla="*/ 931069 h 1603241"/>
              <a:gd name="connsiteX350" fmla="*/ 126207 w 1043264"/>
              <a:gd name="connsiteY350" fmla="*/ 916781 h 1603241"/>
              <a:gd name="connsiteX351" fmla="*/ 123825 w 1043264"/>
              <a:gd name="connsiteY351" fmla="*/ 892969 h 1603241"/>
              <a:gd name="connsiteX352" fmla="*/ 138113 w 1043264"/>
              <a:gd name="connsiteY352" fmla="*/ 888206 h 1603241"/>
              <a:gd name="connsiteX353" fmla="*/ 145257 w 1043264"/>
              <a:gd name="connsiteY353" fmla="*/ 881062 h 1603241"/>
              <a:gd name="connsiteX354" fmla="*/ 142875 w 1043264"/>
              <a:gd name="connsiteY354" fmla="*/ 873919 h 1603241"/>
              <a:gd name="connsiteX355" fmla="*/ 154782 w 1043264"/>
              <a:gd name="connsiteY355" fmla="*/ 864394 h 1603241"/>
              <a:gd name="connsiteX356" fmla="*/ 161925 w 1043264"/>
              <a:gd name="connsiteY356" fmla="*/ 850106 h 1603241"/>
              <a:gd name="connsiteX357" fmla="*/ 166688 w 1043264"/>
              <a:gd name="connsiteY357" fmla="*/ 842962 h 1603241"/>
              <a:gd name="connsiteX358" fmla="*/ 161925 w 1043264"/>
              <a:gd name="connsiteY358" fmla="*/ 826294 h 1603241"/>
              <a:gd name="connsiteX359" fmla="*/ 154782 w 1043264"/>
              <a:gd name="connsiteY359" fmla="*/ 819150 h 1603241"/>
              <a:gd name="connsiteX360" fmla="*/ 150019 w 1043264"/>
              <a:gd name="connsiteY360" fmla="*/ 812006 h 1603241"/>
              <a:gd name="connsiteX361" fmla="*/ 159544 w 1043264"/>
              <a:gd name="connsiteY361" fmla="*/ 802481 h 1603241"/>
              <a:gd name="connsiteX362" fmla="*/ 164307 w 1043264"/>
              <a:gd name="connsiteY362" fmla="*/ 795337 h 1603241"/>
              <a:gd name="connsiteX363" fmla="*/ 152400 w 1043264"/>
              <a:gd name="connsiteY363" fmla="*/ 788194 h 1603241"/>
              <a:gd name="connsiteX364" fmla="*/ 154782 w 1043264"/>
              <a:gd name="connsiteY364" fmla="*/ 781050 h 1603241"/>
              <a:gd name="connsiteX365" fmla="*/ 159544 w 1043264"/>
              <a:gd name="connsiteY365" fmla="*/ 773906 h 1603241"/>
              <a:gd name="connsiteX366" fmla="*/ 157163 w 1043264"/>
              <a:gd name="connsiteY366" fmla="*/ 764381 h 1603241"/>
              <a:gd name="connsiteX367" fmla="*/ 152400 w 1043264"/>
              <a:gd name="connsiteY367" fmla="*/ 750094 h 1603241"/>
              <a:gd name="connsiteX368" fmla="*/ 161925 w 1043264"/>
              <a:gd name="connsiteY368" fmla="*/ 733425 h 1603241"/>
              <a:gd name="connsiteX369" fmla="*/ 157163 w 1043264"/>
              <a:gd name="connsiteY369" fmla="*/ 719137 h 1603241"/>
              <a:gd name="connsiteX370" fmla="*/ 152400 w 1043264"/>
              <a:gd name="connsiteY370" fmla="*/ 661987 h 1603241"/>
              <a:gd name="connsiteX371" fmla="*/ 150019 w 1043264"/>
              <a:gd name="connsiteY371" fmla="*/ 654844 h 1603241"/>
              <a:gd name="connsiteX372" fmla="*/ 154782 w 1043264"/>
              <a:gd name="connsiteY372" fmla="*/ 645319 h 1603241"/>
              <a:gd name="connsiteX373" fmla="*/ 164307 w 1043264"/>
              <a:gd name="connsiteY373" fmla="*/ 633412 h 1603241"/>
              <a:gd name="connsiteX374" fmla="*/ 150019 w 1043264"/>
              <a:gd name="connsiteY374" fmla="*/ 616744 h 1603241"/>
              <a:gd name="connsiteX375" fmla="*/ 152400 w 1043264"/>
              <a:gd name="connsiteY375" fmla="*/ 602456 h 1603241"/>
              <a:gd name="connsiteX376" fmla="*/ 157163 w 1043264"/>
              <a:gd name="connsiteY376" fmla="*/ 588169 h 1603241"/>
              <a:gd name="connsiteX377" fmla="*/ 152400 w 1043264"/>
              <a:gd name="connsiteY377" fmla="*/ 571500 h 1603241"/>
              <a:gd name="connsiteX378" fmla="*/ 147638 w 1043264"/>
              <a:gd name="connsiteY378" fmla="*/ 564356 h 1603241"/>
              <a:gd name="connsiteX379" fmla="*/ 142875 w 1043264"/>
              <a:gd name="connsiteY379" fmla="*/ 550069 h 1603241"/>
              <a:gd name="connsiteX380" fmla="*/ 130969 w 1043264"/>
              <a:gd name="connsiteY380" fmla="*/ 521494 h 1603241"/>
              <a:gd name="connsiteX381" fmla="*/ 123825 w 1043264"/>
              <a:gd name="connsiteY381" fmla="*/ 519112 h 1603241"/>
              <a:gd name="connsiteX382" fmla="*/ 119063 w 1043264"/>
              <a:gd name="connsiteY382" fmla="*/ 511969 h 1603241"/>
              <a:gd name="connsiteX383" fmla="*/ 114300 w 1043264"/>
              <a:gd name="connsiteY383" fmla="*/ 492919 h 1603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</a:cxnLst>
            <a:rect l="l" t="t" r="r" b="b"/>
            <a:pathLst>
              <a:path w="1043264" h="1603241">
                <a:moveTo>
                  <a:pt x="114300" y="492919"/>
                </a:moveTo>
                <a:cubicBezTo>
                  <a:pt x="114300" y="488553"/>
                  <a:pt x="117039" y="487799"/>
                  <a:pt x="119063" y="485775"/>
                </a:cubicBezTo>
                <a:cubicBezTo>
                  <a:pt x="121087" y="483751"/>
                  <a:pt x="124690" y="483439"/>
                  <a:pt x="126207" y="481012"/>
                </a:cubicBezTo>
                <a:cubicBezTo>
                  <a:pt x="128868" y="476755"/>
                  <a:pt x="130969" y="466725"/>
                  <a:pt x="130969" y="466725"/>
                </a:cubicBezTo>
                <a:cubicBezTo>
                  <a:pt x="131763" y="460375"/>
                  <a:pt x="129510" y="452794"/>
                  <a:pt x="133350" y="447675"/>
                </a:cubicBezTo>
                <a:cubicBezTo>
                  <a:pt x="135480" y="444835"/>
                  <a:pt x="136352" y="454118"/>
                  <a:pt x="138113" y="457200"/>
                </a:cubicBezTo>
                <a:cubicBezTo>
                  <a:pt x="142998" y="465749"/>
                  <a:pt x="141958" y="463733"/>
                  <a:pt x="150019" y="469106"/>
                </a:cubicBezTo>
                <a:cubicBezTo>
                  <a:pt x="157117" y="458460"/>
                  <a:pt x="159409" y="457736"/>
                  <a:pt x="161925" y="447675"/>
                </a:cubicBezTo>
                <a:cubicBezTo>
                  <a:pt x="162907" y="443749"/>
                  <a:pt x="161716" y="438878"/>
                  <a:pt x="164307" y="435769"/>
                </a:cubicBezTo>
                <a:cubicBezTo>
                  <a:pt x="166402" y="433255"/>
                  <a:pt x="170657" y="434181"/>
                  <a:pt x="173832" y="433387"/>
                </a:cubicBezTo>
                <a:cubicBezTo>
                  <a:pt x="175419" y="431006"/>
                  <a:pt x="178189" y="429077"/>
                  <a:pt x="178594" y="426244"/>
                </a:cubicBezTo>
                <a:cubicBezTo>
                  <a:pt x="179600" y="419203"/>
                  <a:pt x="174460" y="414842"/>
                  <a:pt x="171450" y="409575"/>
                </a:cubicBezTo>
                <a:cubicBezTo>
                  <a:pt x="169689" y="406493"/>
                  <a:pt x="169198" y="402560"/>
                  <a:pt x="166688" y="400050"/>
                </a:cubicBezTo>
                <a:cubicBezTo>
                  <a:pt x="164178" y="397540"/>
                  <a:pt x="160338" y="396875"/>
                  <a:pt x="157163" y="395287"/>
                </a:cubicBezTo>
                <a:cubicBezTo>
                  <a:pt x="150533" y="385343"/>
                  <a:pt x="151304" y="390148"/>
                  <a:pt x="154782" y="376237"/>
                </a:cubicBezTo>
                <a:cubicBezTo>
                  <a:pt x="155391" y="373802"/>
                  <a:pt x="155388" y="370869"/>
                  <a:pt x="157163" y="369094"/>
                </a:cubicBezTo>
                <a:cubicBezTo>
                  <a:pt x="158938" y="367319"/>
                  <a:pt x="161926" y="367506"/>
                  <a:pt x="164307" y="366712"/>
                </a:cubicBezTo>
                <a:cubicBezTo>
                  <a:pt x="163513" y="369093"/>
                  <a:pt x="161925" y="371346"/>
                  <a:pt x="161925" y="373856"/>
                </a:cubicBezTo>
                <a:cubicBezTo>
                  <a:pt x="161925" y="376366"/>
                  <a:pt x="163184" y="378755"/>
                  <a:pt x="164307" y="381000"/>
                </a:cubicBezTo>
                <a:cubicBezTo>
                  <a:pt x="165587" y="383560"/>
                  <a:pt x="167045" y="386120"/>
                  <a:pt x="169069" y="388144"/>
                </a:cubicBezTo>
                <a:cubicBezTo>
                  <a:pt x="173684" y="392759"/>
                  <a:pt x="177548" y="393351"/>
                  <a:pt x="183357" y="395287"/>
                </a:cubicBezTo>
                <a:cubicBezTo>
                  <a:pt x="184151" y="397668"/>
                  <a:pt x="184170" y="400471"/>
                  <a:pt x="185738" y="402431"/>
                </a:cubicBezTo>
                <a:cubicBezTo>
                  <a:pt x="187526" y="404666"/>
                  <a:pt x="190858" y="405170"/>
                  <a:pt x="192882" y="407194"/>
                </a:cubicBezTo>
                <a:cubicBezTo>
                  <a:pt x="194905" y="409217"/>
                  <a:pt x="196057" y="411956"/>
                  <a:pt x="197644" y="414337"/>
                </a:cubicBezTo>
                <a:cubicBezTo>
                  <a:pt x="199213" y="419044"/>
                  <a:pt x="200591" y="425267"/>
                  <a:pt x="204788" y="428625"/>
                </a:cubicBezTo>
                <a:cubicBezTo>
                  <a:pt x="206748" y="430193"/>
                  <a:pt x="209551" y="430212"/>
                  <a:pt x="211932" y="431006"/>
                </a:cubicBezTo>
                <a:cubicBezTo>
                  <a:pt x="214046" y="430301"/>
                  <a:pt x="225817" y="427074"/>
                  <a:pt x="226219" y="423862"/>
                </a:cubicBezTo>
                <a:cubicBezTo>
                  <a:pt x="227114" y="416702"/>
                  <a:pt x="220500" y="408140"/>
                  <a:pt x="216694" y="402431"/>
                </a:cubicBezTo>
                <a:cubicBezTo>
                  <a:pt x="215195" y="391935"/>
                  <a:pt x="216771" y="385840"/>
                  <a:pt x="209550" y="378619"/>
                </a:cubicBezTo>
                <a:cubicBezTo>
                  <a:pt x="207526" y="376595"/>
                  <a:pt x="204788" y="375444"/>
                  <a:pt x="202407" y="373856"/>
                </a:cubicBezTo>
                <a:cubicBezTo>
                  <a:pt x="204343" y="368046"/>
                  <a:pt x="204934" y="364185"/>
                  <a:pt x="209550" y="359569"/>
                </a:cubicBezTo>
                <a:cubicBezTo>
                  <a:pt x="211574" y="357545"/>
                  <a:pt x="214313" y="356394"/>
                  <a:pt x="216694" y="354806"/>
                </a:cubicBezTo>
                <a:cubicBezTo>
                  <a:pt x="227347" y="338828"/>
                  <a:pt x="214798" y="354483"/>
                  <a:pt x="228600" y="345281"/>
                </a:cubicBezTo>
                <a:cubicBezTo>
                  <a:pt x="231402" y="343413"/>
                  <a:pt x="233157" y="340293"/>
                  <a:pt x="235744" y="338137"/>
                </a:cubicBezTo>
                <a:cubicBezTo>
                  <a:pt x="237943" y="336305"/>
                  <a:pt x="240507" y="334962"/>
                  <a:pt x="242888" y="333375"/>
                </a:cubicBezTo>
                <a:cubicBezTo>
                  <a:pt x="247570" y="326350"/>
                  <a:pt x="247918" y="324817"/>
                  <a:pt x="254794" y="319087"/>
                </a:cubicBezTo>
                <a:cubicBezTo>
                  <a:pt x="256993" y="317255"/>
                  <a:pt x="259557" y="315912"/>
                  <a:pt x="261938" y="314325"/>
                </a:cubicBezTo>
                <a:cubicBezTo>
                  <a:pt x="266894" y="294500"/>
                  <a:pt x="260859" y="314102"/>
                  <a:pt x="269082" y="297656"/>
                </a:cubicBezTo>
                <a:cubicBezTo>
                  <a:pt x="270205" y="295411"/>
                  <a:pt x="269688" y="292287"/>
                  <a:pt x="271463" y="290512"/>
                </a:cubicBezTo>
                <a:cubicBezTo>
                  <a:pt x="275510" y="286465"/>
                  <a:pt x="285750" y="280987"/>
                  <a:pt x="285750" y="280987"/>
                </a:cubicBezTo>
                <a:cubicBezTo>
                  <a:pt x="296904" y="282382"/>
                  <a:pt x="312696" y="285944"/>
                  <a:pt x="323850" y="280987"/>
                </a:cubicBezTo>
                <a:cubicBezTo>
                  <a:pt x="326144" y="279968"/>
                  <a:pt x="325438" y="276225"/>
                  <a:pt x="326232" y="273844"/>
                </a:cubicBezTo>
                <a:lnTo>
                  <a:pt x="321469" y="259556"/>
                </a:lnTo>
                <a:cubicBezTo>
                  <a:pt x="320675" y="257175"/>
                  <a:pt x="320481" y="254500"/>
                  <a:pt x="319088" y="252412"/>
                </a:cubicBezTo>
                <a:lnTo>
                  <a:pt x="314325" y="245269"/>
                </a:lnTo>
                <a:lnTo>
                  <a:pt x="321469" y="223837"/>
                </a:lnTo>
                <a:lnTo>
                  <a:pt x="323850" y="216694"/>
                </a:lnTo>
                <a:cubicBezTo>
                  <a:pt x="324644" y="207169"/>
                  <a:pt x="323769" y="197354"/>
                  <a:pt x="326232" y="188119"/>
                </a:cubicBezTo>
                <a:cubicBezTo>
                  <a:pt x="327100" y="184865"/>
                  <a:pt x="330717" y="183042"/>
                  <a:pt x="333375" y="180975"/>
                </a:cubicBezTo>
                <a:cubicBezTo>
                  <a:pt x="345656" y="171423"/>
                  <a:pt x="344029" y="172661"/>
                  <a:pt x="354807" y="169069"/>
                </a:cubicBezTo>
                <a:cubicBezTo>
                  <a:pt x="361831" y="164385"/>
                  <a:pt x="363364" y="164037"/>
                  <a:pt x="369094" y="157162"/>
                </a:cubicBezTo>
                <a:cubicBezTo>
                  <a:pt x="379016" y="145256"/>
                  <a:pt x="367904" y="153988"/>
                  <a:pt x="381000" y="145256"/>
                </a:cubicBezTo>
                <a:cubicBezTo>
                  <a:pt x="382588" y="142875"/>
                  <a:pt x="383609" y="139997"/>
                  <a:pt x="385763" y="138112"/>
                </a:cubicBezTo>
                <a:cubicBezTo>
                  <a:pt x="390070" y="134343"/>
                  <a:pt x="400050" y="128587"/>
                  <a:pt x="400050" y="128587"/>
                </a:cubicBezTo>
                <a:cubicBezTo>
                  <a:pt x="402431" y="129381"/>
                  <a:pt x="405419" y="129194"/>
                  <a:pt x="407194" y="130969"/>
                </a:cubicBezTo>
                <a:cubicBezTo>
                  <a:pt x="409704" y="133479"/>
                  <a:pt x="410559" y="137231"/>
                  <a:pt x="411957" y="140494"/>
                </a:cubicBezTo>
                <a:cubicBezTo>
                  <a:pt x="412946" y="142801"/>
                  <a:pt x="412563" y="145862"/>
                  <a:pt x="414338" y="147637"/>
                </a:cubicBezTo>
                <a:cubicBezTo>
                  <a:pt x="416113" y="149412"/>
                  <a:pt x="419237" y="148896"/>
                  <a:pt x="421482" y="150019"/>
                </a:cubicBezTo>
                <a:cubicBezTo>
                  <a:pt x="424041" y="151299"/>
                  <a:pt x="426244" y="153194"/>
                  <a:pt x="428625" y="154781"/>
                </a:cubicBezTo>
                <a:cubicBezTo>
                  <a:pt x="433897" y="151267"/>
                  <a:pt x="439246" y="148376"/>
                  <a:pt x="442913" y="142875"/>
                </a:cubicBezTo>
                <a:cubicBezTo>
                  <a:pt x="444305" y="140786"/>
                  <a:pt x="444500" y="138112"/>
                  <a:pt x="445294" y="135731"/>
                </a:cubicBezTo>
                <a:cubicBezTo>
                  <a:pt x="446088" y="127000"/>
                  <a:pt x="444903" y="117854"/>
                  <a:pt x="447675" y="109537"/>
                </a:cubicBezTo>
                <a:cubicBezTo>
                  <a:pt x="448469" y="107156"/>
                  <a:pt x="452318" y="107373"/>
                  <a:pt x="454819" y="107156"/>
                </a:cubicBezTo>
                <a:cubicBezTo>
                  <a:pt x="470654" y="105779"/>
                  <a:pt x="486569" y="105569"/>
                  <a:pt x="502444" y="104775"/>
                </a:cubicBezTo>
                <a:lnTo>
                  <a:pt x="516732" y="100012"/>
                </a:lnTo>
                <a:cubicBezTo>
                  <a:pt x="519113" y="99218"/>
                  <a:pt x="521787" y="99023"/>
                  <a:pt x="523875" y="97631"/>
                </a:cubicBezTo>
                <a:cubicBezTo>
                  <a:pt x="526256" y="96044"/>
                  <a:pt x="528404" y="94031"/>
                  <a:pt x="531019" y="92869"/>
                </a:cubicBezTo>
                <a:cubicBezTo>
                  <a:pt x="535607" y="90830"/>
                  <a:pt x="545307" y="88106"/>
                  <a:pt x="545307" y="88106"/>
                </a:cubicBezTo>
                <a:cubicBezTo>
                  <a:pt x="564357" y="75406"/>
                  <a:pt x="556419" y="83344"/>
                  <a:pt x="569119" y="64294"/>
                </a:cubicBezTo>
                <a:cubicBezTo>
                  <a:pt x="570707" y="61913"/>
                  <a:pt x="571167" y="58055"/>
                  <a:pt x="573882" y="57150"/>
                </a:cubicBezTo>
                <a:cubicBezTo>
                  <a:pt x="591274" y="51352"/>
                  <a:pt x="583299" y="53604"/>
                  <a:pt x="597694" y="50006"/>
                </a:cubicBezTo>
                <a:cubicBezTo>
                  <a:pt x="600075" y="48419"/>
                  <a:pt x="602278" y="46524"/>
                  <a:pt x="604838" y="45244"/>
                </a:cubicBezTo>
                <a:cubicBezTo>
                  <a:pt x="607083" y="44121"/>
                  <a:pt x="610022" y="44430"/>
                  <a:pt x="611982" y="42862"/>
                </a:cubicBezTo>
                <a:cubicBezTo>
                  <a:pt x="614217" y="41074"/>
                  <a:pt x="614721" y="37742"/>
                  <a:pt x="616744" y="35719"/>
                </a:cubicBezTo>
                <a:cubicBezTo>
                  <a:pt x="618768" y="33695"/>
                  <a:pt x="621507" y="32544"/>
                  <a:pt x="623888" y="30956"/>
                </a:cubicBezTo>
                <a:cubicBezTo>
                  <a:pt x="624682" y="28575"/>
                  <a:pt x="625146" y="26057"/>
                  <a:pt x="626269" y="23812"/>
                </a:cubicBezTo>
                <a:cubicBezTo>
                  <a:pt x="632946" y="10459"/>
                  <a:pt x="633395" y="16932"/>
                  <a:pt x="652463" y="19050"/>
                </a:cubicBezTo>
                <a:cubicBezTo>
                  <a:pt x="653737" y="18731"/>
                  <a:pt x="667080" y="15655"/>
                  <a:pt x="669132" y="14287"/>
                </a:cubicBezTo>
                <a:cubicBezTo>
                  <a:pt x="671934" y="12419"/>
                  <a:pt x="673688" y="9300"/>
                  <a:pt x="676275" y="7144"/>
                </a:cubicBezTo>
                <a:cubicBezTo>
                  <a:pt x="682431" y="2014"/>
                  <a:pt x="683402" y="2387"/>
                  <a:pt x="690563" y="0"/>
                </a:cubicBezTo>
                <a:cubicBezTo>
                  <a:pt x="700144" y="1597"/>
                  <a:pt x="705296" y="447"/>
                  <a:pt x="711994" y="7144"/>
                </a:cubicBezTo>
                <a:cubicBezTo>
                  <a:pt x="714018" y="9168"/>
                  <a:pt x="715169" y="11906"/>
                  <a:pt x="716757" y="14287"/>
                </a:cubicBezTo>
                <a:cubicBezTo>
                  <a:pt x="717551" y="18256"/>
                  <a:pt x="719138" y="22146"/>
                  <a:pt x="719138" y="26194"/>
                </a:cubicBezTo>
                <a:cubicBezTo>
                  <a:pt x="719138" y="29645"/>
                  <a:pt x="714402" y="38555"/>
                  <a:pt x="711994" y="40481"/>
                </a:cubicBezTo>
                <a:cubicBezTo>
                  <a:pt x="710034" y="42049"/>
                  <a:pt x="707231" y="42068"/>
                  <a:pt x="704850" y="42862"/>
                </a:cubicBezTo>
                <a:cubicBezTo>
                  <a:pt x="702469" y="44450"/>
                  <a:pt x="700322" y="46463"/>
                  <a:pt x="697707" y="47625"/>
                </a:cubicBezTo>
                <a:cubicBezTo>
                  <a:pt x="687825" y="52017"/>
                  <a:pt x="681694" y="52732"/>
                  <a:pt x="671513" y="54769"/>
                </a:cubicBezTo>
                <a:cubicBezTo>
                  <a:pt x="666750" y="57944"/>
                  <a:pt x="661272" y="60247"/>
                  <a:pt x="657225" y="64294"/>
                </a:cubicBezTo>
                <a:cubicBezTo>
                  <a:pt x="648058" y="73461"/>
                  <a:pt x="652884" y="69569"/>
                  <a:pt x="642938" y="76200"/>
                </a:cubicBezTo>
                <a:cubicBezTo>
                  <a:pt x="641350" y="78581"/>
                  <a:pt x="640199" y="81320"/>
                  <a:pt x="638175" y="83344"/>
                </a:cubicBezTo>
                <a:cubicBezTo>
                  <a:pt x="636152" y="85367"/>
                  <a:pt x="632820" y="85871"/>
                  <a:pt x="631032" y="88106"/>
                </a:cubicBezTo>
                <a:cubicBezTo>
                  <a:pt x="629464" y="90066"/>
                  <a:pt x="629869" y="93056"/>
                  <a:pt x="628650" y="95250"/>
                </a:cubicBezTo>
                <a:cubicBezTo>
                  <a:pt x="625870" y="100253"/>
                  <a:pt x="622300" y="104775"/>
                  <a:pt x="619125" y="109537"/>
                </a:cubicBezTo>
                <a:cubicBezTo>
                  <a:pt x="617538" y="111918"/>
                  <a:pt x="616387" y="114657"/>
                  <a:pt x="614363" y="116681"/>
                </a:cubicBezTo>
                <a:cubicBezTo>
                  <a:pt x="593483" y="137561"/>
                  <a:pt x="619974" y="112004"/>
                  <a:pt x="600075" y="128587"/>
                </a:cubicBezTo>
                <a:cubicBezTo>
                  <a:pt x="597488" y="130743"/>
                  <a:pt x="595313" y="133350"/>
                  <a:pt x="592932" y="135731"/>
                </a:cubicBezTo>
                <a:cubicBezTo>
                  <a:pt x="590995" y="141539"/>
                  <a:pt x="590402" y="145405"/>
                  <a:pt x="585788" y="150019"/>
                </a:cubicBezTo>
                <a:cubicBezTo>
                  <a:pt x="583764" y="152043"/>
                  <a:pt x="581025" y="153194"/>
                  <a:pt x="578644" y="154781"/>
                </a:cubicBezTo>
                <a:cubicBezTo>
                  <a:pt x="577850" y="157162"/>
                  <a:pt x="577386" y="159680"/>
                  <a:pt x="576263" y="161925"/>
                </a:cubicBezTo>
                <a:cubicBezTo>
                  <a:pt x="569335" y="175782"/>
                  <a:pt x="569828" y="164435"/>
                  <a:pt x="557213" y="183356"/>
                </a:cubicBezTo>
                <a:lnTo>
                  <a:pt x="552450" y="190500"/>
                </a:lnTo>
                <a:cubicBezTo>
                  <a:pt x="552197" y="195046"/>
                  <a:pt x="553749" y="234988"/>
                  <a:pt x="545307" y="247650"/>
                </a:cubicBezTo>
                <a:lnTo>
                  <a:pt x="540544" y="254794"/>
                </a:lnTo>
                <a:cubicBezTo>
                  <a:pt x="535990" y="268456"/>
                  <a:pt x="541424" y="255702"/>
                  <a:pt x="531019" y="269081"/>
                </a:cubicBezTo>
                <a:cubicBezTo>
                  <a:pt x="527505" y="273599"/>
                  <a:pt x="524669" y="278606"/>
                  <a:pt x="521494" y="283369"/>
                </a:cubicBezTo>
                <a:cubicBezTo>
                  <a:pt x="519907" y="285750"/>
                  <a:pt x="517637" y="287797"/>
                  <a:pt x="516732" y="290512"/>
                </a:cubicBezTo>
                <a:lnTo>
                  <a:pt x="514350" y="297656"/>
                </a:lnTo>
                <a:cubicBezTo>
                  <a:pt x="515144" y="301625"/>
                  <a:pt x="512725" y="308990"/>
                  <a:pt x="516732" y="309562"/>
                </a:cubicBezTo>
                <a:cubicBezTo>
                  <a:pt x="522398" y="310371"/>
                  <a:pt x="531019" y="300037"/>
                  <a:pt x="531019" y="300037"/>
                </a:cubicBezTo>
                <a:cubicBezTo>
                  <a:pt x="532607" y="297656"/>
                  <a:pt x="532920" y="292894"/>
                  <a:pt x="535782" y="292894"/>
                </a:cubicBezTo>
                <a:cubicBezTo>
                  <a:pt x="538644" y="292894"/>
                  <a:pt x="539382" y="297422"/>
                  <a:pt x="540544" y="300037"/>
                </a:cubicBezTo>
                <a:cubicBezTo>
                  <a:pt x="542583" y="304625"/>
                  <a:pt x="545307" y="314325"/>
                  <a:pt x="545307" y="314325"/>
                </a:cubicBezTo>
                <a:cubicBezTo>
                  <a:pt x="547688" y="313531"/>
                  <a:pt x="550205" y="313066"/>
                  <a:pt x="552450" y="311944"/>
                </a:cubicBezTo>
                <a:cubicBezTo>
                  <a:pt x="555010" y="310664"/>
                  <a:pt x="558752" y="304445"/>
                  <a:pt x="559594" y="307181"/>
                </a:cubicBezTo>
                <a:cubicBezTo>
                  <a:pt x="563103" y="318586"/>
                  <a:pt x="560657" y="331040"/>
                  <a:pt x="561975" y="342900"/>
                </a:cubicBezTo>
                <a:cubicBezTo>
                  <a:pt x="562252" y="345395"/>
                  <a:pt x="562582" y="348269"/>
                  <a:pt x="564357" y="350044"/>
                </a:cubicBezTo>
                <a:cubicBezTo>
                  <a:pt x="566132" y="351819"/>
                  <a:pt x="569119" y="351631"/>
                  <a:pt x="571500" y="352425"/>
                </a:cubicBezTo>
                <a:cubicBezTo>
                  <a:pt x="573088" y="354806"/>
                  <a:pt x="575258" y="356889"/>
                  <a:pt x="576263" y="359569"/>
                </a:cubicBezTo>
                <a:cubicBezTo>
                  <a:pt x="580336" y="370430"/>
                  <a:pt x="576620" y="369810"/>
                  <a:pt x="581025" y="378619"/>
                </a:cubicBezTo>
                <a:cubicBezTo>
                  <a:pt x="582305" y="381179"/>
                  <a:pt x="584200" y="383381"/>
                  <a:pt x="585788" y="385762"/>
                </a:cubicBezTo>
                <a:lnTo>
                  <a:pt x="590550" y="400050"/>
                </a:lnTo>
                <a:lnTo>
                  <a:pt x="592932" y="407194"/>
                </a:lnTo>
                <a:cubicBezTo>
                  <a:pt x="592027" y="411718"/>
                  <a:pt x="590608" y="421365"/>
                  <a:pt x="588169" y="426244"/>
                </a:cubicBezTo>
                <a:cubicBezTo>
                  <a:pt x="577579" y="447425"/>
                  <a:pt x="589634" y="415073"/>
                  <a:pt x="578644" y="445294"/>
                </a:cubicBezTo>
                <a:cubicBezTo>
                  <a:pt x="576928" y="450012"/>
                  <a:pt x="573882" y="459581"/>
                  <a:pt x="573882" y="459581"/>
                </a:cubicBezTo>
                <a:cubicBezTo>
                  <a:pt x="574676" y="462756"/>
                  <a:pt x="575323" y="465971"/>
                  <a:pt x="576263" y="469106"/>
                </a:cubicBezTo>
                <a:cubicBezTo>
                  <a:pt x="577705" y="473915"/>
                  <a:pt x="581025" y="483394"/>
                  <a:pt x="581025" y="483394"/>
                </a:cubicBezTo>
                <a:cubicBezTo>
                  <a:pt x="583406" y="482600"/>
                  <a:pt x="585659" y="481012"/>
                  <a:pt x="588169" y="481012"/>
                </a:cubicBezTo>
                <a:cubicBezTo>
                  <a:pt x="596219" y="481012"/>
                  <a:pt x="598327" y="487137"/>
                  <a:pt x="602457" y="492919"/>
                </a:cubicBezTo>
                <a:cubicBezTo>
                  <a:pt x="604120" y="495248"/>
                  <a:pt x="605632" y="497681"/>
                  <a:pt x="607219" y="500062"/>
                </a:cubicBezTo>
                <a:cubicBezTo>
                  <a:pt x="608013" y="502443"/>
                  <a:pt x="608477" y="504961"/>
                  <a:pt x="609600" y="507206"/>
                </a:cubicBezTo>
                <a:cubicBezTo>
                  <a:pt x="618832" y="525671"/>
                  <a:pt x="610759" y="503538"/>
                  <a:pt x="616744" y="521494"/>
                </a:cubicBezTo>
                <a:cubicBezTo>
                  <a:pt x="619125" y="520700"/>
                  <a:pt x="621799" y="520504"/>
                  <a:pt x="623888" y="519112"/>
                </a:cubicBezTo>
                <a:cubicBezTo>
                  <a:pt x="626690" y="517244"/>
                  <a:pt x="627730" y="512629"/>
                  <a:pt x="631032" y="511969"/>
                </a:cubicBezTo>
                <a:cubicBezTo>
                  <a:pt x="636535" y="510868"/>
                  <a:pt x="642144" y="513556"/>
                  <a:pt x="647700" y="514350"/>
                </a:cubicBezTo>
                <a:cubicBezTo>
                  <a:pt x="650081" y="515144"/>
                  <a:pt x="652884" y="515163"/>
                  <a:pt x="654844" y="516731"/>
                </a:cubicBezTo>
                <a:cubicBezTo>
                  <a:pt x="657079" y="518519"/>
                  <a:pt x="657180" y="522358"/>
                  <a:pt x="659607" y="523875"/>
                </a:cubicBezTo>
                <a:cubicBezTo>
                  <a:pt x="663864" y="526536"/>
                  <a:pt x="673894" y="528637"/>
                  <a:pt x="673894" y="528637"/>
                </a:cubicBezTo>
                <a:cubicBezTo>
                  <a:pt x="677069" y="527050"/>
                  <a:pt x="680692" y="526147"/>
                  <a:pt x="683419" y="523875"/>
                </a:cubicBezTo>
                <a:cubicBezTo>
                  <a:pt x="685618" y="522043"/>
                  <a:pt x="686158" y="518755"/>
                  <a:pt x="688182" y="516731"/>
                </a:cubicBezTo>
                <a:cubicBezTo>
                  <a:pt x="692797" y="512116"/>
                  <a:pt x="696660" y="511524"/>
                  <a:pt x="702469" y="509587"/>
                </a:cubicBezTo>
                <a:cubicBezTo>
                  <a:pt x="704326" y="515159"/>
                  <a:pt x="704391" y="520227"/>
                  <a:pt x="711994" y="521494"/>
                </a:cubicBezTo>
                <a:cubicBezTo>
                  <a:pt x="714470" y="521907"/>
                  <a:pt x="716757" y="519906"/>
                  <a:pt x="719138" y="519112"/>
                </a:cubicBezTo>
                <a:cubicBezTo>
                  <a:pt x="719441" y="518506"/>
                  <a:pt x="726557" y="503286"/>
                  <a:pt x="728663" y="502444"/>
                </a:cubicBezTo>
                <a:cubicBezTo>
                  <a:pt x="730994" y="501512"/>
                  <a:pt x="733426" y="504031"/>
                  <a:pt x="735807" y="504825"/>
                </a:cubicBezTo>
                <a:cubicBezTo>
                  <a:pt x="738188" y="506412"/>
                  <a:pt x="741433" y="507160"/>
                  <a:pt x="742950" y="509587"/>
                </a:cubicBezTo>
                <a:cubicBezTo>
                  <a:pt x="745611" y="513844"/>
                  <a:pt x="742950" y="522288"/>
                  <a:pt x="747713" y="523875"/>
                </a:cubicBezTo>
                <a:cubicBezTo>
                  <a:pt x="754523" y="526145"/>
                  <a:pt x="756905" y="527141"/>
                  <a:pt x="764382" y="528637"/>
                </a:cubicBezTo>
                <a:cubicBezTo>
                  <a:pt x="769116" y="529584"/>
                  <a:pt x="773907" y="530225"/>
                  <a:pt x="778669" y="531019"/>
                </a:cubicBezTo>
                <a:cubicBezTo>
                  <a:pt x="780257" y="533400"/>
                  <a:pt x="781408" y="536138"/>
                  <a:pt x="783432" y="538162"/>
                </a:cubicBezTo>
                <a:cubicBezTo>
                  <a:pt x="785456" y="540186"/>
                  <a:pt x="789512" y="540268"/>
                  <a:pt x="790575" y="542925"/>
                </a:cubicBezTo>
                <a:cubicBezTo>
                  <a:pt x="791507" y="545256"/>
                  <a:pt x="788988" y="547688"/>
                  <a:pt x="788194" y="550069"/>
                </a:cubicBezTo>
                <a:cubicBezTo>
                  <a:pt x="789782" y="552450"/>
                  <a:pt x="791677" y="554652"/>
                  <a:pt x="792957" y="557212"/>
                </a:cubicBezTo>
                <a:cubicBezTo>
                  <a:pt x="797686" y="566669"/>
                  <a:pt x="792301" y="562726"/>
                  <a:pt x="800100" y="571500"/>
                </a:cubicBezTo>
                <a:cubicBezTo>
                  <a:pt x="811961" y="584843"/>
                  <a:pt x="810676" y="583312"/>
                  <a:pt x="821532" y="590550"/>
                </a:cubicBezTo>
                <a:cubicBezTo>
                  <a:pt x="823628" y="596840"/>
                  <a:pt x="827296" y="609934"/>
                  <a:pt x="833438" y="611981"/>
                </a:cubicBezTo>
                <a:lnTo>
                  <a:pt x="840582" y="614362"/>
                </a:lnTo>
                <a:cubicBezTo>
                  <a:pt x="841376" y="611981"/>
                  <a:pt x="841188" y="608994"/>
                  <a:pt x="842963" y="607219"/>
                </a:cubicBezTo>
                <a:cubicBezTo>
                  <a:pt x="845907" y="604275"/>
                  <a:pt x="855361" y="601498"/>
                  <a:pt x="859632" y="600075"/>
                </a:cubicBezTo>
                <a:cubicBezTo>
                  <a:pt x="866776" y="600869"/>
                  <a:pt x="874090" y="600713"/>
                  <a:pt x="881063" y="602456"/>
                </a:cubicBezTo>
                <a:cubicBezTo>
                  <a:pt x="883840" y="603150"/>
                  <a:pt x="885355" y="606981"/>
                  <a:pt x="888207" y="607219"/>
                </a:cubicBezTo>
                <a:cubicBezTo>
                  <a:pt x="895370" y="607816"/>
                  <a:pt x="902494" y="605631"/>
                  <a:pt x="909638" y="604837"/>
                </a:cubicBezTo>
                <a:cubicBezTo>
                  <a:pt x="922338" y="605631"/>
                  <a:pt x="935013" y="607219"/>
                  <a:pt x="947738" y="607219"/>
                </a:cubicBezTo>
                <a:cubicBezTo>
                  <a:pt x="965829" y="607219"/>
                  <a:pt x="980780" y="604316"/>
                  <a:pt x="997744" y="600075"/>
                </a:cubicBezTo>
                <a:cubicBezTo>
                  <a:pt x="1007648" y="614930"/>
                  <a:pt x="1000125" y="599573"/>
                  <a:pt x="1000125" y="614362"/>
                </a:cubicBezTo>
                <a:cubicBezTo>
                  <a:pt x="1000125" y="620761"/>
                  <a:pt x="1001713" y="627062"/>
                  <a:pt x="1002507" y="633412"/>
                </a:cubicBezTo>
                <a:cubicBezTo>
                  <a:pt x="1000570" y="639220"/>
                  <a:pt x="999977" y="643086"/>
                  <a:pt x="995363" y="647700"/>
                </a:cubicBezTo>
                <a:cubicBezTo>
                  <a:pt x="993339" y="649724"/>
                  <a:pt x="990600" y="650875"/>
                  <a:pt x="988219" y="652462"/>
                </a:cubicBezTo>
                <a:cubicBezTo>
                  <a:pt x="984029" y="665035"/>
                  <a:pt x="987229" y="657520"/>
                  <a:pt x="976313" y="673894"/>
                </a:cubicBezTo>
                <a:lnTo>
                  <a:pt x="971550" y="681037"/>
                </a:lnTo>
                <a:cubicBezTo>
                  <a:pt x="970756" y="683418"/>
                  <a:pt x="969778" y="685746"/>
                  <a:pt x="969169" y="688181"/>
                </a:cubicBezTo>
                <a:cubicBezTo>
                  <a:pt x="964829" y="705543"/>
                  <a:pt x="968661" y="695235"/>
                  <a:pt x="964407" y="714375"/>
                </a:cubicBezTo>
                <a:cubicBezTo>
                  <a:pt x="963862" y="716825"/>
                  <a:pt x="962715" y="719105"/>
                  <a:pt x="962025" y="721519"/>
                </a:cubicBezTo>
                <a:cubicBezTo>
                  <a:pt x="961126" y="724666"/>
                  <a:pt x="960438" y="727869"/>
                  <a:pt x="959644" y="731044"/>
                </a:cubicBezTo>
                <a:cubicBezTo>
                  <a:pt x="960438" y="741363"/>
                  <a:pt x="960816" y="751722"/>
                  <a:pt x="962025" y="762000"/>
                </a:cubicBezTo>
                <a:cubicBezTo>
                  <a:pt x="962407" y="765250"/>
                  <a:pt x="963697" y="768330"/>
                  <a:pt x="964407" y="771525"/>
                </a:cubicBezTo>
                <a:cubicBezTo>
                  <a:pt x="965285" y="775476"/>
                  <a:pt x="966123" y="779439"/>
                  <a:pt x="966788" y="783431"/>
                </a:cubicBezTo>
                <a:cubicBezTo>
                  <a:pt x="970910" y="808164"/>
                  <a:pt x="966472" y="792008"/>
                  <a:pt x="973932" y="814387"/>
                </a:cubicBezTo>
                <a:lnTo>
                  <a:pt x="976313" y="821531"/>
                </a:lnTo>
                <a:cubicBezTo>
                  <a:pt x="977107" y="823912"/>
                  <a:pt x="978085" y="826240"/>
                  <a:pt x="978694" y="828675"/>
                </a:cubicBezTo>
                <a:cubicBezTo>
                  <a:pt x="979488" y="831850"/>
                  <a:pt x="979451" y="835358"/>
                  <a:pt x="981075" y="838200"/>
                </a:cubicBezTo>
                <a:cubicBezTo>
                  <a:pt x="982746" y="841124"/>
                  <a:pt x="985838" y="842963"/>
                  <a:pt x="988219" y="845344"/>
                </a:cubicBezTo>
                <a:cubicBezTo>
                  <a:pt x="989013" y="847725"/>
                  <a:pt x="990600" y="849977"/>
                  <a:pt x="990600" y="852487"/>
                </a:cubicBezTo>
                <a:cubicBezTo>
                  <a:pt x="990600" y="855204"/>
                  <a:pt x="987717" y="867778"/>
                  <a:pt x="985838" y="871537"/>
                </a:cubicBezTo>
                <a:cubicBezTo>
                  <a:pt x="984558" y="874097"/>
                  <a:pt x="982663" y="876300"/>
                  <a:pt x="981075" y="878681"/>
                </a:cubicBezTo>
                <a:cubicBezTo>
                  <a:pt x="980281" y="881062"/>
                  <a:pt x="979816" y="883580"/>
                  <a:pt x="978694" y="885825"/>
                </a:cubicBezTo>
                <a:cubicBezTo>
                  <a:pt x="977414" y="888385"/>
                  <a:pt x="975059" y="890339"/>
                  <a:pt x="973932" y="892969"/>
                </a:cubicBezTo>
                <a:cubicBezTo>
                  <a:pt x="972643" y="895977"/>
                  <a:pt x="972449" y="899347"/>
                  <a:pt x="971550" y="902494"/>
                </a:cubicBezTo>
                <a:cubicBezTo>
                  <a:pt x="964728" y="926367"/>
                  <a:pt x="974219" y="889436"/>
                  <a:pt x="966788" y="919162"/>
                </a:cubicBezTo>
                <a:cubicBezTo>
                  <a:pt x="969169" y="921543"/>
                  <a:pt x="971776" y="923719"/>
                  <a:pt x="973932" y="926306"/>
                </a:cubicBezTo>
                <a:cubicBezTo>
                  <a:pt x="980695" y="934422"/>
                  <a:pt x="977255" y="934392"/>
                  <a:pt x="985838" y="942975"/>
                </a:cubicBezTo>
                <a:cubicBezTo>
                  <a:pt x="1004568" y="961704"/>
                  <a:pt x="980622" y="931476"/>
                  <a:pt x="1000125" y="954881"/>
                </a:cubicBezTo>
                <a:cubicBezTo>
                  <a:pt x="1010045" y="966785"/>
                  <a:pt x="998938" y="958059"/>
                  <a:pt x="1012032" y="966787"/>
                </a:cubicBezTo>
                <a:cubicBezTo>
                  <a:pt x="1012826" y="969168"/>
                  <a:pt x="1013723" y="971517"/>
                  <a:pt x="1014413" y="973931"/>
                </a:cubicBezTo>
                <a:cubicBezTo>
                  <a:pt x="1015312" y="977078"/>
                  <a:pt x="1015330" y="980529"/>
                  <a:pt x="1016794" y="983456"/>
                </a:cubicBezTo>
                <a:cubicBezTo>
                  <a:pt x="1019354" y="988576"/>
                  <a:pt x="1026319" y="997744"/>
                  <a:pt x="1026319" y="997744"/>
                </a:cubicBezTo>
                <a:cubicBezTo>
                  <a:pt x="1027113" y="1008856"/>
                  <a:pt x="1027534" y="1020002"/>
                  <a:pt x="1028700" y="1031081"/>
                </a:cubicBezTo>
                <a:cubicBezTo>
                  <a:pt x="1029124" y="1035106"/>
                  <a:pt x="1031082" y="1038940"/>
                  <a:pt x="1031082" y="1042987"/>
                </a:cubicBezTo>
                <a:cubicBezTo>
                  <a:pt x="1031082" y="1047035"/>
                  <a:pt x="1029494" y="1050925"/>
                  <a:pt x="1028700" y="1054894"/>
                </a:cubicBezTo>
                <a:cubicBezTo>
                  <a:pt x="1030031" y="1060215"/>
                  <a:pt x="1033528" y="1075232"/>
                  <a:pt x="1035844" y="1078706"/>
                </a:cubicBezTo>
                <a:cubicBezTo>
                  <a:pt x="1037432" y="1081087"/>
                  <a:pt x="1043264" y="1084787"/>
                  <a:pt x="1040607" y="1085850"/>
                </a:cubicBezTo>
                <a:cubicBezTo>
                  <a:pt x="1035396" y="1087935"/>
                  <a:pt x="1029494" y="1084263"/>
                  <a:pt x="1023938" y="1083469"/>
                </a:cubicBezTo>
                <a:cubicBezTo>
                  <a:pt x="999234" y="1075232"/>
                  <a:pt x="1018543" y="1084142"/>
                  <a:pt x="1014413" y="1026319"/>
                </a:cubicBezTo>
                <a:cubicBezTo>
                  <a:pt x="1014172" y="1022939"/>
                  <a:pt x="1009438" y="1001571"/>
                  <a:pt x="1007269" y="1000125"/>
                </a:cubicBezTo>
                <a:lnTo>
                  <a:pt x="1000125" y="995362"/>
                </a:lnTo>
                <a:lnTo>
                  <a:pt x="985838" y="1000125"/>
                </a:lnTo>
                <a:lnTo>
                  <a:pt x="978694" y="1002506"/>
                </a:lnTo>
                <a:cubicBezTo>
                  <a:pt x="972709" y="1020463"/>
                  <a:pt x="981479" y="999025"/>
                  <a:pt x="969169" y="1014412"/>
                </a:cubicBezTo>
                <a:cubicBezTo>
                  <a:pt x="967601" y="1016372"/>
                  <a:pt x="968356" y="1019596"/>
                  <a:pt x="966788" y="1021556"/>
                </a:cubicBezTo>
                <a:cubicBezTo>
                  <a:pt x="963430" y="1025753"/>
                  <a:pt x="957207" y="1027131"/>
                  <a:pt x="952500" y="1028700"/>
                </a:cubicBezTo>
                <a:cubicBezTo>
                  <a:pt x="941583" y="1012324"/>
                  <a:pt x="944785" y="1019842"/>
                  <a:pt x="940594" y="1007269"/>
                </a:cubicBezTo>
                <a:cubicBezTo>
                  <a:pt x="936625" y="1008063"/>
                  <a:pt x="932202" y="1007642"/>
                  <a:pt x="928688" y="1009650"/>
                </a:cubicBezTo>
                <a:cubicBezTo>
                  <a:pt x="926203" y="1011070"/>
                  <a:pt x="925205" y="1014234"/>
                  <a:pt x="923925" y="1016794"/>
                </a:cubicBezTo>
                <a:cubicBezTo>
                  <a:pt x="921484" y="1021675"/>
                  <a:pt x="920068" y="1031316"/>
                  <a:pt x="919163" y="1035844"/>
                </a:cubicBezTo>
                <a:cubicBezTo>
                  <a:pt x="909638" y="1035050"/>
                  <a:pt x="900072" y="1034648"/>
                  <a:pt x="890588" y="1033462"/>
                </a:cubicBezTo>
                <a:cubicBezTo>
                  <a:pt x="887341" y="1033056"/>
                  <a:pt x="884328" y="1031299"/>
                  <a:pt x="881063" y="1031081"/>
                </a:cubicBezTo>
                <a:cubicBezTo>
                  <a:pt x="860456" y="1029707"/>
                  <a:pt x="839788" y="1029494"/>
                  <a:pt x="819150" y="1028700"/>
                </a:cubicBezTo>
                <a:cubicBezTo>
                  <a:pt x="816769" y="1027112"/>
                  <a:pt x="814869" y="1023937"/>
                  <a:pt x="812007" y="1023937"/>
                </a:cubicBezTo>
                <a:cubicBezTo>
                  <a:pt x="807259" y="1023937"/>
                  <a:pt x="799521" y="1031603"/>
                  <a:pt x="795338" y="1033462"/>
                </a:cubicBezTo>
                <a:cubicBezTo>
                  <a:pt x="790750" y="1035501"/>
                  <a:pt x="781050" y="1038225"/>
                  <a:pt x="781050" y="1038225"/>
                </a:cubicBezTo>
                <a:cubicBezTo>
                  <a:pt x="780256" y="1050131"/>
                  <a:pt x="779749" y="1062060"/>
                  <a:pt x="778669" y="1073944"/>
                </a:cubicBezTo>
                <a:cubicBezTo>
                  <a:pt x="776584" y="1096886"/>
                  <a:pt x="774485" y="1083398"/>
                  <a:pt x="778669" y="1100137"/>
                </a:cubicBezTo>
                <a:cubicBezTo>
                  <a:pt x="785019" y="1099343"/>
                  <a:pt x="791462" y="1099097"/>
                  <a:pt x="797719" y="1097756"/>
                </a:cubicBezTo>
                <a:cubicBezTo>
                  <a:pt x="802628" y="1096704"/>
                  <a:pt x="812007" y="1092994"/>
                  <a:pt x="812007" y="1092994"/>
                </a:cubicBezTo>
                <a:cubicBezTo>
                  <a:pt x="816769" y="1096169"/>
                  <a:pt x="820864" y="1100709"/>
                  <a:pt x="826294" y="1102519"/>
                </a:cubicBezTo>
                <a:cubicBezTo>
                  <a:pt x="828675" y="1103313"/>
                  <a:pt x="831193" y="1103778"/>
                  <a:pt x="833438" y="1104900"/>
                </a:cubicBezTo>
                <a:cubicBezTo>
                  <a:pt x="851913" y="1114136"/>
                  <a:pt x="829761" y="1106054"/>
                  <a:pt x="847725" y="1112044"/>
                </a:cubicBezTo>
                <a:cubicBezTo>
                  <a:pt x="839885" y="1123805"/>
                  <a:pt x="844703" y="1114613"/>
                  <a:pt x="840582" y="1131094"/>
                </a:cubicBezTo>
                <a:cubicBezTo>
                  <a:pt x="839973" y="1133529"/>
                  <a:pt x="840242" y="1136778"/>
                  <a:pt x="838200" y="1138237"/>
                </a:cubicBezTo>
                <a:cubicBezTo>
                  <a:pt x="834115" y="1141155"/>
                  <a:pt x="823913" y="1143000"/>
                  <a:pt x="823913" y="1143000"/>
                </a:cubicBezTo>
                <a:cubicBezTo>
                  <a:pt x="798305" y="1134463"/>
                  <a:pt x="814634" y="1138571"/>
                  <a:pt x="773907" y="1135856"/>
                </a:cubicBezTo>
                <a:lnTo>
                  <a:pt x="769144" y="1150144"/>
                </a:lnTo>
                <a:lnTo>
                  <a:pt x="766763" y="1157287"/>
                </a:lnTo>
                <a:cubicBezTo>
                  <a:pt x="767581" y="1170373"/>
                  <a:pt x="768875" y="1200922"/>
                  <a:pt x="771525" y="1216819"/>
                </a:cubicBezTo>
                <a:cubicBezTo>
                  <a:pt x="771938" y="1219295"/>
                  <a:pt x="772132" y="1222187"/>
                  <a:pt x="773907" y="1223962"/>
                </a:cubicBezTo>
                <a:cubicBezTo>
                  <a:pt x="775682" y="1225737"/>
                  <a:pt x="778669" y="1225550"/>
                  <a:pt x="781050" y="1226344"/>
                </a:cubicBezTo>
                <a:cubicBezTo>
                  <a:pt x="783431" y="1228725"/>
                  <a:pt x="785250" y="1231852"/>
                  <a:pt x="788194" y="1233487"/>
                </a:cubicBezTo>
                <a:cubicBezTo>
                  <a:pt x="792583" y="1235925"/>
                  <a:pt x="802482" y="1238250"/>
                  <a:pt x="802482" y="1238250"/>
                </a:cubicBezTo>
                <a:cubicBezTo>
                  <a:pt x="804069" y="1240631"/>
                  <a:pt x="805220" y="1243370"/>
                  <a:pt x="807244" y="1245394"/>
                </a:cubicBezTo>
                <a:cubicBezTo>
                  <a:pt x="809268" y="1247418"/>
                  <a:pt x="813827" y="1247350"/>
                  <a:pt x="814388" y="1250156"/>
                </a:cubicBezTo>
                <a:cubicBezTo>
                  <a:pt x="814949" y="1252962"/>
                  <a:pt x="811213" y="1254919"/>
                  <a:pt x="809625" y="1257300"/>
                </a:cubicBezTo>
                <a:cubicBezTo>
                  <a:pt x="804253" y="1273418"/>
                  <a:pt x="803369" y="1267547"/>
                  <a:pt x="807244" y="1281112"/>
                </a:cubicBezTo>
                <a:cubicBezTo>
                  <a:pt x="807934" y="1283526"/>
                  <a:pt x="808406" y="1286062"/>
                  <a:pt x="809625" y="1288256"/>
                </a:cubicBezTo>
                <a:cubicBezTo>
                  <a:pt x="812405" y="1293260"/>
                  <a:pt x="815975" y="1297781"/>
                  <a:pt x="819150" y="1302544"/>
                </a:cubicBezTo>
                <a:lnTo>
                  <a:pt x="823913" y="1309687"/>
                </a:lnTo>
                <a:cubicBezTo>
                  <a:pt x="824707" y="1312068"/>
                  <a:pt x="826571" y="1314336"/>
                  <a:pt x="826294" y="1316831"/>
                </a:cubicBezTo>
                <a:cubicBezTo>
                  <a:pt x="825740" y="1321821"/>
                  <a:pt x="822517" y="1326196"/>
                  <a:pt x="821532" y="1331119"/>
                </a:cubicBezTo>
                <a:lnTo>
                  <a:pt x="819150" y="1343025"/>
                </a:lnTo>
                <a:cubicBezTo>
                  <a:pt x="818356" y="1351756"/>
                  <a:pt x="817468" y="1360480"/>
                  <a:pt x="816769" y="1369219"/>
                </a:cubicBezTo>
                <a:cubicBezTo>
                  <a:pt x="815881" y="1380324"/>
                  <a:pt x="815690" y="1391492"/>
                  <a:pt x="814388" y="1402556"/>
                </a:cubicBezTo>
                <a:cubicBezTo>
                  <a:pt x="814095" y="1405049"/>
                  <a:pt x="812697" y="1407286"/>
                  <a:pt x="812007" y="1409700"/>
                </a:cubicBezTo>
                <a:cubicBezTo>
                  <a:pt x="810424" y="1415238"/>
                  <a:pt x="808064" y="1425801"/>
                  <a:pt x="807244" y="1431131"/>
                </a:cubicBezTo>
                <a:cubicBezTo>
                  <a:pt x="803398" y="1456134"/>
                  <a:pt x="807339" y="1442752"/>
                  <a:pt x="802482" y="1457325"/>
                </a:cubicBezTo>
                <a:cubicBezTo>
                  <a:pt x="801688" y="1463675"/>
                  <a:pt x="800848" y="1470019"/>
                  <a:pt x="800100" y="1476375"/>
                </a:cubicBezTo>
                <a:cubicBezTo>
                  <a:pt x="798774" y="1487646"/>
                  <a:pt x="797428" y="1502980"/>
                  <a:pt x="795338" y="1514475"/>
                </a:cubicBezTo>
                <a:cubicBezTo>
                  <a:pt x="794141" y="1521058"/>
                  <a:pt x="792617" y="1525020"/>
                  <a:pt x="790575" y="1531144"/>
                </a:cubicBezTo>
                <a:cubicBezTo>
                  <a:pt x="789781" y="1536700"/>
                  <a:pt x="789295" y="1542309"/>
                  <a:pt x="788194" y="1547812"/>
                </a:cubicBezTo>
                <a:cubicBezTo>
                  <a:pt x="785507" y="1561248"/>
                  <a:pt x="784473" y="1563739"/>
                  <a:pt x="781050" y="1574006"/>
                </a:cubicBezTo>
                <a:cubicBezTo>
                  <a:pt x="780256" y="1579562"/>
                  <a:pt x="779673" y="1585153"/>
                  <a:pt x="778669" y="1590675"/>
                </a:cubicBezTo>
                <a:cubicBezTo>
                  <a:pt x="778084" y="1593895"/>
                  <a:pt x="779094" y="1598516"/>
                  <a:pt x="776288" y="1600200"/>
                </a:cubicBezTo>
                <a:cubicBezTo>
                  <a:pt x="773482" y="1601884"/>
                  <a:pt x="769938" y="1598613"/>
                  <a:pt x="766763" y="1597819"/>
                </a:cubicBezTo>
                <a:cubicBezTo>
                  <a:pt x="753119" y="1577354"/>
                  <a:pt x="769473" y="1603241"/>
                  <a:pt x="759619" y="1583531"/>
                </a:cubicBezTo>
                <a:cubicBezTo>
                  <a:pt x="758339" y="1580971"/>
                  <a:pt x="756137" y="1578947"/>
                  <a:pt x="754857" y="1576387"/>
                </a:cubicBezTo>
                <a:cubicBezTo>
                  <a:pt x="753734" y="1574142"/>
                  <a:pt x="754834" y="1570102"/>
                  <a:pt x="752475" y="1569244"/>
                </a:cubicBezTo>
                <a:cubicBezTo>
                  <a:pt x="744978" y="1566518"/>
                  <a:pt x="736600" y="1567656"/>
                  <a:pt x="728663" y="1566862"/>
                </a:cubicBezTo>
                <a:cubicBezTo>
                  <a:pt x="725488" y="1566068"/>
                  <a:pt x="718239" y="1567628"/>
                  <a:pt x="719138" y="1564481"/>
                </a:cubicBezTo>
                <a:cubicBezTo>
                  <a:pt x="720924" y="1558231"/>
                  <a:pt x="736104" y="1549747"/>
                  <a:pt x="740569" y="1543050"/>
                </a:cubicBezTo>
                <a:lnTo>
                  <a:pt x="754857" y="1521619"/>
                </a:lnTo>
                <a:cubicBezTo>
                  <a:pt x="756445" y="1519238"/>
                  <a:pt x="758714" y="1517190"/>
                  <a:pt x="759619" y="1514475"/>
                </a:cubicBezTo>
                <a:cubicBezTo>
                  <a:pt x="765287" y="1497472"/>
                  <a:pt x="761597" y="1504364"/>
                  <a:pt x="769144" y="1493044"/>
                </a:cubicBezTo>
                <a:lnTo>
                  <a:pt x="773907" y="1478756"/>
                </a:lnTo>
                <a:lnTo>
                  <a:pt x="776288" y="1471612"/>
                </a:lnTo>
                <a:cubicBezTo>
                  <a:pt x="758038" y="1444237"/>
                  <a:pt x="775777" y="1471150"/>
                  <a:pt x="754857" y="1438275"/>
                </a:cubicBezTo>
                <a:cubicBezTo>
                  <a:pt x="753320" y="1435860"/>
                  <a:pt x="752809" y="1432036"/>
                  <a:pt x="750094" y="1431131"/>
                </a:cubicBezTo>
                <a:cubicBezTo>
                  <a:pt x="747713" y="1430337"/>
                  <a:pt x="745257" y="1429739"/>
                  <a:pt x="742950" y="1428750"/>
                </a:cubicBezTo>
                <a:cubicBezTo>
                  <a:pt x="739687" y="1427352"/>
                  <a:pt x="736749" y="1425233"/>
                  <a:pt x="733425" y="1423987"/>
                </a:cubicBezTo>
                <a:cubicBezTo>
                  <a:pt x="730361" y="1422838"/>
                  <a:pt x="727075" y="1422400"/>
                  <a:pt x="723900" y="1421606"/>
                </a:cubicBezTo>
                <a:cubicBezTo>
                  <a:pt x="721519" y="1420019"/>
                  <a:pt x="719609" y="1417082"/>
                  <a:pt x="716757" y="1416844"/>
                </a:cubicBezTo>
                <a:cubicBezTo>
                  <a:pt x="702667" y="1415670"/>
                  <a:pt x="693532" y="1419822"/>
                  <a:pt x="681038" y="1423987"/>
                </a:cubicBezTo>
                <a:lnTo>
                  <a:pt x="666750" y="1428750"/>
                </a:lnTo>
                <a:lnTo>
                  <a:pt x="659607" y="1431131"/>
                </a:lnTo>
                <a:cubicBezTo>
                  <a:pt x="653795" y="1429194"/>
                  <a:pt x="649936" y="1428604"/>
                  <a:pt x="645319" y="1423987"/>
                </a:cubicBezTo>
                <a:cubicBezTo>
                  <a:pt x="627598" y="1406266"/>
                  <a:pt x="647865" y="1420922"/>
                  <a:pt x="631032" y="1409700"/>
                </a:cubicBezTo>
                <a:cubicBezTo>
                  <a:pt x="614045" y="1415361"/>
                  <a:pt x="634582" y="1407334"/>
                  <a:pt x="616744" y="1419225"/>
                </a:cubicBezTo>
                <a:cubicBezTo>
                  <a:pt x="614655" y="1420617"/>
                  <a:pt x="611981" y="1420812"/>
                  <a:pt x="609600" y="1421606"/>
                </a:cubicBezTo>
                <a:cubicBezTo>
                  <a:pt x="593224" y="1432523"/>
                  <a:pt x="600743" y="1429321"/>
                  <a:pt x="588169" y="1433512"/>
                </a:cubicBezTo>
                <a:cubicBezTo>
                  <a:pt x="585788" y="1435100"/>
                  <a:pt x="583640" y="1437113"/>
                  <a:pt x="581025" y="1438275"/>
                </a:cubicBezTo>
                <a:cubicBezTo>
                  <a:pt x="576438" y="1440314"/>
                  <a:pt x="566738" y="1443037"/>
                  <a:pt x="566738" y="1443037"/>
                </a:cubicBezTo>
                <a:cubicBezTo>
                  <a:pt x="565169" y="1438331"/>
                  <a:pt x="563791" y="1432107"/>
                  <a:pt x="559594" y="1428750"/>
                </a:cubicBezTo>
                <a:cubicBezTo>
                  <a:pt x="557634" y="1427182"/>
                  <a:pt x="554943" y="1426662"/>
                  <a:pt x="552450" y="1426369"/>
                </a:cubicBezTo>
                <a:cubicBezTo>
                  <a:pt x="541386" y="1425067"/>
                  <a:pt x="530225" y="1424781"/>
                  <a:pt x="519113" y="1423987"/>
                </a:cubicBezTo>
                <a:cubicBezTo>
                  <a:pt x="518319" y="1421606"/>
                  <a:pt x="517613" y="1419194"/>
                  <a:pt x="516732" y="1416844"/>
                </a:cubicBezTo>
                <a:cubicBezTo>
                  <a:pt x="515231" y="1412841"/>
                  <a:pt x="512712" y="1409147"/>
                  <a:pt x="511969" y="1404937"/>
                </a:cubicBezTo>
                <a:cubicBezTo>
                  <a:pt x="510308" y="1395524"/>
                  <a:pt x="513419" y="1385119"/>
                  <a:pt x="509588" y="1376362"/>
                </a:cubicBezTo>
                <a:cubicBezTo>
                  <a:pt x="507294" y="1371118"/>
                  <a:pt x="500730" y="1368647"/>
                  <a:pt x="495300" y="1366837"/>
                </a:cubicBezTo>
                <a:lnTo>
                  <a:pt x="481013" y="1362075"/>
                </a:lnTo>
                <a:cubicBezTo>
                  <a:pt x="478632" y="1360487"/>
                  <a:pt x="475289" y="1359797"/>
                  <a:pt x="473869" y="1357312"/>
                </a:cubicBezTo>
                <a:cubicBezTo>
                  <a:pt x="471861" y="1353798"/>
                  <a:pt x="472366" y="1349357"/>
                  <a:pt x="471488" y="1345406"/>
                </a:cubicBezTo>
                <a:cubicBezTo>
                  <a:pt x="470876" y="1342654"/>
                  <a:pt x="468318" y="1331923"/>
                  <a:pt x="466725" y="1328737"/>
                </a:cubicBezTo>
                <a:cubicBezTo>
                  <a:pt x="465445" y="1326178"/>
                  <a:pt x="464390" y="1323111"/>
                  <a:pt x="461963" y="1321594"/>
                </a:cubicBezTo>
                <a:cubicBezTo>
                  <a:pt x="457706" y="1318933"/>
                  <a:pt x="452438" y="1318419"/>
                  <a:pt x="447675" y="1316831"/>
                </a:cubicBezTo>
                <a:lnTo>
                  <a:pt x="440532" y="1314450"/>
                </a:lnTo>
                <a:cubicBezTo>
                  <a:pt x="426988" y="1300906"/>
                  <a:pt x="440030" y="1311818"/>
                  <a:pt x="426244" y="1304925"/>
                </a:cubicBezTo>
                <a:cubicBezTo>
                  <a:pt x="407777" y="1295691"/>
                  <a:pt x="429913" y="1303766"/>
                  <a:pt x="411957" y="1297781"/>
                </a:cubicBezTo>
                <a:cubicBezTo>
                  <a:pt x="410369" y="1294606"/>
                  <a:pt x="407938" y="1291727"/>
                  <a:pt x="407194" y="1288256"/>
                </a:cubicBezTo>
                <a:cubicBezTo>
                  <a:pt x="404998" y="1278009"/>
                  <a:pt x="409069" y="1265192"/>
                  <a:pt x="400050" y="1257300"/>
                </a:cubicBezTo>
                <a:cubicBezTo>
                  <a:pt x="388687" y="1247358"/>
                  <a:pt x="384964" y="1247509"/>
                  <a:pt x="371475" y="1243012"/>
                </a:cubicBezTo>
                <a:lnTo>
                  <a:pt x="364332" y="1240631"/>
                </a:lnTo>
                <a:cubicBezTo>
                  <a:pt x="359569" y="1235869"/>
                  <a:pt x="352174" y="1232734"/>
                  <a:pt x="350044" y="1226344"/>
                </a:cubicBezTo>
                <a:lnTo>
                  <a:pt x="345282" y="1212056"/>
                </a:lnTo>
                <a:cubicBezTo>
                  <a:pt x="344488" y="1209675"/>
                  <a:pt x="345398" y="1205162"/>
                  <a:pt x="342900" y="1204912"/>
                </a:cubicBezTo>
                <a:lnTo>
                  <a:pt x="319088" y="1202531"/>
                </a:lnTo>
                <a:cubicBezTo>
                  <a:pt x="305240" y="1200992"/>
                  <a:pt x="296926" y="1199705"/>
                  <a:pt x="283369" y="1197769"/>
                </a:cubicBezTo>
                <a:cubicBezTo>
                  <a:pt x="278607" y="1194594"/>
                  <a:pt x="272257" y="1193006"/>
                  <a:pt x="269082" y="1188244"/>
                </a:cubicBezTo>
                <a:cubicBezTo>
                  <a:pt x="262927" y="1179012"/>
                  <a:pt x="267034" y="1182005"/>
                  <a:pt x="257175" y="1178719"/>
                </a:cubicBezTo>
                <a:cubicBezTo>
                  <a:pt x="256381" y="1176338"/>
                  <a:pt x="255916" y="1173820"/>
                  <a:pt x="254794" y="1171575"/>
                </a:cubicBezTo>
                <a:cubicBezTo>
                  <a:pt x="253514" y="1169015"/>
                  <a:pt x="252056" y="1166455"/>
                  <a:pt x="250032" y="1164431"/>
                </a:cubicBezTo>
                <a:cubicBezTo>
                  <a:pt x="245418" y="1159817"/>
                  <a:pt x="241552" y="1159224"/>
                  <a:pt x="235744" y="1157287"/>
                </a:cubicBezTo>
                <a:cubicBezTo>
                  <a:pt x="230982" y="1158875"/>
                  <a:pt x="225634" y="1159266"/>
                  <a:pt x="221457" y="1162050"/>
                </a:cubicBezTo>
                <a:cubicBezTo>
                  <a:pt x="212224" y="1168204"/>
                  <a:pt x="217028" y="1165907"/>
                  <a:pt x="207169" y="1169194"/>
                </a:cubicBezTo>
                <a:cubicBezTo>
                  <a:pt x="205582" y="1171575"/>
                  <a:pt x="204642" y="1174549"/>
                  <a:pt x="202407" y="1176337"/>
                </a:cubicBezTo>
                <a:cubicBezTo>
                  <a:pt x="199964" y="1178291"/>
                  <a:pt x="183954" y="1180981"/>
                  <a:pt x="183357" y="1181100"/>
                </a:cubicBezTo>
                <a:cubicBezTo>
                  <a:pt x="173038" y="1180306"/>
                  <a:pt x="162572" y="1180626"/>
                  <a:pt x="152400" y="1178719"/>
                </a:cubicBezTo>
                <a:cubicBezTo>
                  <a:pt x="139223" y="1176248"/>
                  <a:pt x="145709" y="1161028"/>
                  <a:pt x="142875" y="1152525"/>
                </a:cubicBezTo>
                <a:cubicBezTo>
                  <a:pt x="141810" y="1149330"/>
                  <a:pt x="138266" y="1147599"/>
                  <a:pt x="135732" y="1145381"/>
                </a:cubicBezTo>
                <a:cubicBezTo>
                  <a:pt x="131907" y="1142034"/>
                  <a:pt x="127794" y="1139031"/>
                  <a:pt x="123825" y="1135856"/>
                </a:cubicBezTo>
                <a:cubicBezTo>
                  <a:pt x="117842" y="1117905"/>
                  <a:pt x="125911" y="1140026"/>
                  <a:pt x="116682" y="1121569"/>
                </a:cubicBezTo>
                <a:cubicBezTo>
                  <a:pt x="115559" y="1119324"/>
                  <a:pt x="115692" y="1116514"/>
                  <a:pt x="114300" y="1114425"/>
                </a:cubicBezTo>
                <a:cubicBezTo>
                  <a:pt x="111916" y="1110849"/>
                  <a:pt x="100934" y="1101788"/>
                  <a:pt x="97632" y="1100137"/>
                </a:cubicBezTo>
                <a:cubicBezTo>
                  <a:pt x="88200" y="1095421"/>
                  <a:pt x="79221" y="1094688"/>
                  <a:pt x="69057" y="1092994"/>
                </a:cubicBezTo>
                <a:cubicBezTo>
                  <a:pt x="63249" y="1091057"/>
                  <a:pt x="59383" y="1090464"/>
                  <a:pt x="54769" y="1085850"/>
                </a:cubicBezTo>
                <a:cubicBezTo>
                  <a:pt x="43997" y="1075078"/>
                  <a:pt x="56772" y="1080961"/>
                  <a:pt x="42863" y="1076325"/>
                </a:cubicBezTo>
                <a:cubicBezTo>
                  <a:pt x="26487" y="1065408"/>
                  <a:pt x="34005" y="1068610"/>
                  <a:pt x="21432" y="1064419"/>
                </a:cubicBezTo>
                <a:cubicBezTo>
                  <a:pt x="19844" y="1062038"/>
                  <a:pt x="18333" y="1059604"/>
                  <a:pt x="16669" y="1057275"/>
                </a:cubicBezTo>
                <a:cubicBezTo>
                  <a:pt x="14362" y="1054046"/>
                  <a:pt x="11494" y="1051196"/>
                  <a:pt x="9525" y="1047750"/>
                </a:cubicBezTo>
                <a:cubicBezTo>
                  <a:pt x="8280" y="1045571"/>
                  <a:pt x="8919" y="1042381"/>
                  <a:pt x="7144" y="1040606"/>
                </a:cubicBezTo>
                <a:cubicBezTo>
                  <a:pt x="5369" y="1038831"/>
                  <a:pt x="2381" y="1039019"/>
                  <a:pt x="0" y="1038225"/>
                </a:cubicBezTo>
                <a:cubicBezTo>
                  <a:pt x="1588" y="1035844"/>
                  <a:pt x="2382" y="1032669"/>
                  <a:pt x="4763" y="1031081"/>
                </a:cubicBezTo>
                <a:cubicBezTo>
                  <a:pt x="7486" y="1029266"/>
                  <a:pt x="11068" y="1029285"/>
                  <a:pt x="14288" y="1028700"/>
                </a:cubicBezTo>
                <a:cubicBezTo>
                  <a:pt x="19810" y="1027696"/>
                  <a:pt x="25401" y="1027113"/>
                  <a:pt x="30957" y="1026319"/>
                </a:cubicBezTo>
                <a:cubicBezTo>
                  <a:pt x="33338" y="1025525"/>
                  <a:pt x="37718" y="1026418"/>
                  <a:pt x="38100" y="1023937"/>
                </a:cubicBezTo>
                <a:cubicBezTo>
                  <a:pt x="40553" y="1007989"/>
                  <a:pt x="37417" y="1000457"/>
                  <a:pt x="33338" y="988219"/>
                </a:cubicBezTo>
                <a:cubicBezTo>
                  <a:pt x="34132" y="983456"/>
                  <a:pt x="34672" y="978644"/>
                  <a:pt x="35719" y="973931"/>
                </a:cubicBezTo>
                <a:cubicBezTo>
                  <a:pt x="36263" y="971481"/>
                  <a:pt x="36325" y="968562"/>
                  <a:pt x="38100" y="966787"/>
                </a:cubicBezTo>
                <a:cubicBezTo>
                  <a:pt x="39875" y="965012"/>
                  <a:pt x="42999" y="965528"/>
                  <a:pt x="45244" y="964406"/>
                </a:cubicBezTo>
                <a:cubicBezTo>
                  <a:pt x="47804" y="963126"/>
                  <a:pt x="49558" y="960069"/>
                  <a:pt x="52388" y="959644"/>
                </a:cubicBezTo>
                <a:cubicBezTo>
                  <a:pt x="65755" y="957639"/>
                  <a:pt x="79375" y="958056"/>
                  <a:pt x="92869" y="957262"/>
                </a:cubicBezTo>
                <a:cubicBezTo>
                  <a:pt x="94457" y="954881"/>
                  <a:pt x="95072" y="951399"/>
                  <a:pt x="97632" y="950119"/>
                </a:cubicBezTo>
                <a:cubicBezTo>
                  <a:pt x="113049" y="942410"/>
                  <a:pt x="115821" y="955542"/>
                  <a:pt x="107157" y="938212"/>
                </a:cubicBezTo>
                <a:cubicBezTo>
                  <a:pt x="110332" y="935831"/>
                  <a:pt x="114045" y="934035"/>
                  <a:pt x="116682" y="931069"/>
                </a:cubicBezTo>
                <a:cubicBezTo>
                  <a:pt x="120485" y="926791"/>
                  <a:pt x="126207" y="916781"/>
                  <a:pt x="126207" y="916781"/>
                </a:cubicBezTo>
                <a:cubicBezTo>
                  <a:pt x="125413" y="908844"/>
                  <a:pt x="120757" y="900332"/>
                  <a:pt x="123825" y="892969"/>
                </a:cubicBezTo>
                <a:cubicBezTo>
                  <a:pt x="125756" y="888335"/>
                  <a:pt x="138113" y="888206"/>
                  <a:pt x="138113" y="888206"/>
                </a:cubicBezTo>
                <a:cubicBezTo>
                  <a:pt x="140494" y="885825"/>
                  <a:pt x="144192" y="884257"/>
                  <a:pt x="145257" y="881062"/>
                </a:cubicBezTo>
                <a:cubicBezTo>
                  <a:pt x="146051" y="878681"/>
                  <a:pt x="142875" y="876429"/>
                  <a:pt x="142875" y="873919"/>
                </a:cubicBezTo>
                <a:cubicBezTo>
                  <a:pt x="142875" y="864525"/>
                  <a:pt x="147277" y="866270"/>
                  <a:pt x="154782" y="864394"/>
                </a:cubicBezTo>
                <a:cubicBezTo>
                  <a:pt x="168435" y="843911"/>
                  <a:pt x="152062" y="869832"/>
                  <a:pt x="161925" y="850106"/>
                </a:cubicBezTo>
                <a:cubicBezTo>
                  <a:pt x="163205" y="847546"/>
                  <a:pt x="165100" y="845343"/>
                  <a:pt x="166688" y="842962"/>
                </a:cubicBezTo>
                <a:cubicBezTo>
                  <a:pt x="166369" y="841687"/>
                  <a:pt x="163294" y="828347"/>
                  <a:pt x="161925" y="826294"/>
                </a:cubicBezTo>
                <a:cubicBezTo>
                  <a:pt x="160057" y="823492"/>
                  <a:pt x="156938" y="821737"/>
                  <a:pt x="154782" y="819150"/>
                </a:cubicBezTo>
                <a:cubicBezTo>
                  <a:pt x="152950" y="816951"/>
                  <a:pt x="151607" y="814387"/>
                  <a:pt x="150019" y="812006"/>
                </a:cubicBezTo>
                <a:cubicBezTo>
                  <a:pt x="153194" y="808831"/>
                  <a:pt x="156622" y="805890"/>
                  <a:pt x="159544" y="802481"/>
                </a:cubicBezTo>
                <a:cubicBezTo>
                  <a:pt x="161407" y="800308"/>
                  <a:pt x="165587" y="797897"/>
                  <a:pt x="164307" y="795337"/>
                </a:cubicBezTo>
                <a:cubicBezTo>
                  <a:pt x="162237" y="791197"/>
                  <a:pt x="156369" y="790575"/>
                  <a:pt x="152400" y="788194"/>
                </a:cubicBezTo>
                <a:cubicBezTo>
                  <a:pt x="153194" y="785813"/>
                  <a:pt x="153659" y="783295"/>
                  <a:pt x="154782" y="781050"/>
                </a:cubicBezTo>
                <a:cubicBezTo>
                  <a:pt x="156062" y="778490"/>
                  <a:pt x="159139" y="776739"/>
                  <a:pt x="159544" y="773906"/>
                </a:cubicBezTo>
                <a:cubicBezTo>
                  <a:pt x="160007" y="770666"/>
                  <a:pt x="158103" y="767516"/>
                  <a:pt x="157163" y="764381"/>
                </a:cubicBezTo>
                <a:cubicBezTo>
                  <a:pt x="155720" y="759573"/>
                  <a:pt x="152400" y="750094"/>
                  <a:pt x="152400" y="750094"/>
                </a:cubicBezTo>
                <a:cubicBezTo>
                  <a:pt x="154374" y="747462"/>
                  <a:pt x="162512" y="738704"/>
                  <a:pt x="161925" y="733425"/>
                </a:cubicBezTo>
                <a:cubicBezTo>
                  <a:pt x="161371" y="728435"/>
                  <a:pt x="158750" y="723900"/>
                  <a:pt x="157163" y="719137"/>
                </a:cubicBezTo>
                <a:cubicBezTo>
                  <a:pt x="156256" y="704628"/>
                  <a:pt x="155419" y="678587"/>
                  <a:pt x="152400" y="661987"/>
                </a:cubicBezTo>
                <a:cubicBezTo>
                  <a:pt x="151951" y="659518"/>
                  <a:pt x="150813" y="657225"/>
                  <a:pt x="150019" y="654844"/>
                </a:cubicBezTo>
                <a:cubicBezTo>
                  <a:pt x="151607" y="651669"/>
                  <a:pt x="152510" y="648046"/>
                  <a:pt x="154782" y="645319"/>
                </a:cubicBezTo>
                <a:cubicBezTo>
                  <a:pt x="166750" y="630957"/>
                  <a:pt x="158620" y="650469"/>
                  <a:pt x="164307" y="633412"/>
                </a:cubicBezTo>
                <a:cubicBezTo>
                  <a:pt x="163429" y="632534"/>
                  <a:pt x="150472" y="620822"/>
                  <a:pt x="150019" y="616744"/>
                </a:cubicBezTo>
                <a:cubicBezTo>
                  <a:pt x="149486" y="611945"/>
                  <a:pt x="151229" y="607140"/>
                  <a:pt x="152400" y="602456"/>
                </a:cubicBezTo>
                <a:cubicBezTo>
                  <a:pt x="153618" y="597586"/>
                  <a:pt x="157163" y="588169"/>
                  <a:pt x="157163" y="588169"/>
                </a:cubicBezTo>
                <a:cubicBezTo>
                  <a:pt x="156398" y="585111"/>
                  <a:pt x="154110" y="574921"/>
                  <a:pt x="152400" y="571500"/>
                </a:cubicBezTo>
                <a:cubicBezTo>
                  <a:pt x="151120" y="568940"/>
                  <a:pt x="148800" y="566971"/>
                  <a:pt x="147638" y="564356"/>
                </a:cubicBezTo>
                <a:cubicBezTo>
                  <a:pt x="145599" y="559769"/>
                  <a:pt x="142875" y="550069"/>
                  <a:pt x="142875" y="550069"/>
                </a:cubicBezTo>
                <a:cubicBezTo>
                  <a:pt x="141672" y="542850"/>
                  <a:pt x="140661" y="524725"/>
                  <a:pt x="130969" y="521494"/>
                </a:cubicBezTo>
                <a:lnTo>
                  <a:pt x="123825" y="519112"/>
                </a:lnTo>
                <a:cubicBezTo>
                  <a:pt x="122238" y="516731"/>
                  <a:pt x="120343" y="514529"/>
                  <a:pt x="119063" y="511969"/>
                </a:cubicBezTo>
                <a:cubicBezTo>
                  <a:pt x="115176" y="504195"/>
                  <a:pt x="114300" y="497285"/>
                  <a:pt x="114300" y="492919"/>
                </a:cubicBezTo>
                <a:close/>
              </a:path>
            </a:pathLst>
          </a:custGeom>
          <a:solidFill>
            <a:srgbClr val="00CC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sp>
        <p:nvSpPr>
          <p:cNvPr id="28" name="27 Rectángulo"/>
          <p:cNvSpPr/>
          <p:nvPr/>
        </p:nvSpPr>
        <p:spPr>
          <a:xfrm>
            <a:off x="2689565" y="6286500"/>
            <a:ext cx="379142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Narrow" pitchFamily="34" charset="0"/>
              </a:rPr>
              <a:t>Fines de Explotación laboral</a:t>
            </a:r>
            <a:endParaRPr lang="es-E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33" name="32 Elipse"/>
          <p:cNvSpPr/>
          <p:nvPr/>
        </p:nvSpPr>
        <p:spPr>
          <a:xfrm>
            <a:off x="7929273" y="3269418"/>
            <a:ext cx="71437" cy="714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36" name="35 Forma libre"/>
          <p:cNvSpPr/>
          <p:nvPr/>
        </p:nvSpPr>
        <p:spPr>
          <a:xfrm>
            <a:off x="7924009" y="4526754"/>
            <a:ext cx="514124" cy="280705"/>
          </a:xfrm>
          <a:custGeom>
            <a:avLst/>
            <a:gdLst>
              <a:gd name="connsiteX0" fmla="*/ 104478 w 514124"/>
              <a:gd name="connsiteY0" fmla="*/ 127000 h 280705"/>
              <a:gd name="connsiteX1" fmla="*/ 142578 w 514124"/>
              <a:gd name="connsiteY1" fmla="*/ 12700 h 280705"/>
              <a:gd name="connsiteX2" fmla="*/ 180678 w 514124"/>
              <a:gd name="connsiteY2" fmla="*/ 0 h 280705"/>
              <a:gd name="connsiteX3" fmla="*/ 269578 w 514124"/>
              <a:gd name="connsiteY3" fmla="*/ 12700 h 280705"/>
              <a:gd name="connsiteX4" fmla="*/ 358478 w 514124"/>
              <a:gd name="connsiteY4" fmla="*/ 25400 h 280705"/>
              <a:gd name="connsiteX5" fmla="*/ 447378 w 514124"/>
              <a:gd name="connsiteY5" fmla="*/ 50800 h 280705"/>
              <a:gd name="connsiteX6" fmla="*/ 485478 w 514124"/>
              <a:gd name="connsiteY6" fmla="*/ 76200 h 280705"/>
              <a:gd name="connsiteX7" fmla="*/ 472778 w 514124"/>
              <a:gd name="connsiteY7" fmla="*/ 165100 h 280705"/>
              <a:gd name="connsiteX8" fmla="*/ 434678 w 514124"/>
              <a:gd name="connsiteY8" fmla="*/ 190500 h 280705"/>
              <a:gd name="connsiteX9" fmla="*/ 345778 w 514124"/>
              <a:gd name="connsiteY9" fmla="*/ 215900 h 280705"/>
              <a:gd name="connsiteX10" fmla="*/ 307678 w 514124"/>
              <a:gd name="connsiteY10" fmla="*/ 228600 h 280705"/>
              <a:gd name="connsiteX11" fmla="*/ 282278 w 514124"/>
              <a:gd name="connsiteY11" fmla="*/ 266700 h 280705"/>
              <a:gd name="connsiteX12" fmla="*/ 104478 w 514124"/>
              <a:gd name="connsiteY12" fmla="*/ 266700 h 280705"/>
              <a:gd name="connsiteX13" fmla="*/ 28278 w 514124"/>
              <a:gd name="connsiteY13" fmla="*/ 228600 h 280705"/>
              <a:gd name="connsiteX14" fmla="*/ 2878 w 514124"/>
              <a:gd name="connsiteY14" fmla="*/ 266700 h 280705"/>
              <a:gd name="connsiteX15" fmla="*/ 40978 w 514124"/>
              <a:gd name="connsiteY15" fmla="*/ 241300 h 280705"/>
              <a:gd name="connsiteX16" fmla="*/ 79078 w 514124"/>
              <a:gd name="connsiteY16" fmla="*/ 127000 h 280705"/>
              <a:gd name="connsiteX17" fmla="*/ 91778 w 514124"/>
              <a:gd name="connsiteY17" fmla="*/ 88900 h 280705"/>
              <a:gd name="connsiteX18" fmla="*/ 129878 w 514124"/>
              <a:gd name="connsiteY18" fmla="*/ 63500 h 280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14124" h="280705">
                <a:moveTo>
                  <a:pt x="104478" y="127000"/>
                </a:moveTo>
                <a:cubicBezTo>
                  <a:pt x="110675" y="89818"/>
                  <a:pt x="108236" y="40173"/>
                  <a:pt x="142578" y="12700"/>
                </a:cubicBezTo>
                <a:cubicBezTo>
                  <a:pt x="153031" y="4337"/>
                  <a:pt x="167978" y="4233"/>
                  <a:pt x="180678" y="0"/>
                </a:cubicBezTo>
                <a:cubicBezTo>
                  <a:pt x="210311" y="4233"/>
                  <a:pt x="240906" y="4098"/>
                  <a:pt x="269578" y="12700"/>
                </a:cubicBezTo>
                <a:cubicBezTo>
                  <a:pt x="357283" y="39012"/>
                  <a:pt x="252752" y="51831"/>
                  <a:pt x="358478" y="25400"/>
                </a:cubicBezTo>
                <a:cubicBezTo>
                  <a:pt x="374754" y="29469"/>
                  <a:pt x="429158" y="41690"/>
                  <a:pt x="447378" y="50800"/>
                </a:cubicBezTo>
                <a:cubicBezTo>
                  <a:pt x="461030" y="57626"/>
                  <a:pt x="472778" y="67733"/>
                  <a:pt x="485478" y="76200"/>
                </a:cubicBezTo>
                <a:cubicBezTo>
                  <a:pt x="515111" y="165100"/>
                  <a:pt x="536278" y="143933"/>
                  <a:pt x="472778" y="165100"/>
                </a:cubicBezTo>
                <a:cubicBezTo>
                  <a:pt x="460078" y="173567"/>
                  <a:pt x="448330" y="183674"/>
                  <a:pt x="434678" y="190500"/>
                </a:cubicBezTo>
                <a:cubicBezTo>
                  <a:pt x="414378" y="200650"/>
                  <a:pt x="364767" y="210475"/>
                  <a:pt x="345778" y="215900"/>
                </a:cubicBezTo>
                <a:cubicBezTo>
                  <a:pt x="332906" y="219578"/>
                  <a:pt x="320378" y="224367"/>
                  <a:pt x="307678" y="228600"/>
                </a:cubicBezTo>
                <a:cubicBezTo>
                  <a:pt x="299211" y="241300"/>
                  <a:pt x="294197" y="257165"/>
                  <a:pt x="282278" y="266700"/>
                </a:cubicBezTo>
                <a:cubicBezTo>
                  <a:pt x="243012" y="298113"/>
                  <a:pt x="106644" y="266897"/>
                  <a:pt x="104478" y="266700"/>
                </a:cubicBezTo>
                <a:cubicBezTo>
                  <a:pt x="96455" y="261352"/>
                  <a:pt x="44709" y="222027"/>
                  <a:pt x="28278" y="228600"/>
                </a:cubicBezTo>
                <a:cubicBezTo>
                  <a:pt x="14106" y="234269"/>
                  <a:pt x="-7915" y="255907"/>
                  <a:pt x="2878" y="266700"/>
                </a:cubicBezTo>
                <a:cubicBezTo>
                  <a:pt x="13671" y="277493"/>
                  <a:pt x="28278" y="249767"/>
                  <a:pt x="40978" y="241300"/>
                </a:cubicBezTo>
                <a:lnTo>
                  <a:pt x="79078" y="127000"/>
                </a:lnTo>
                <a:cubicBezTo>
                  <a:pt x="83311" y="114300"/>
                  <a:pt x="80639" y="96326"/>
                  <a:pt x="91778" y="88900"/>
                </a:cubicBezTo>
                <a:lnTo>
                  <a:pt x="129878" y="63500"/>
                </a:lnTo>
              </a:path>
            </a:pathLst>
          </a:custGeom>
          <a:solidFill>
            <a:srgbClr val="0066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1" name="40 Forma libre"/>
          <p:cNvSpPr/>
          <p:nvPr/>
        </p:nvSpPr>
        <p:spPr>
          <a:xfrm>
            <a:off x="1711866" y="2830056"/>
            <a:ext cx="3072970" cy="1574917"/>
          </a:xfrm>
          <a:custGeom>
            <a:avLst/>
            <a:gdLst>
              <a:gd name="connsiteX0" fmla="*/ 3248025 w 3248025"/>
              <a:gd name="connsiteY0" fmla="*/ 0 h 1524000"/>
              <a:gd name="connsiteX1" fmla="*/ 1457325 w 3248025"/>
              <a:gd name="connsiteY1" fmla="*/ 1209675 h 1524000"/>
              <a:gd name="connsiteX2" fmla="*/ 0 w 3248025"/>
              <a:gd name="connsiteY2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48025" h="1524000">
                <a:moveTo>
                  <a:pt x="3248025" y="0"/>
                </a:moveTo>
                <a:cubicBezTo>
                  <a:pt x="2623344" y="477837"/>
                  <a:pt x="1998663" y="955675"/>
                  <a:pt x="1457325" y="1209675"/>
                </a:cubicBezTo>
                <a:cubicBezTo>
                  <a:pt x="915988" y="1463675"/>
                  <a:pt x="457994" y="1493837"/>
                  <a:pt x="0" y="1524000"/>
                </a:cubicBezTo>
              </a:path>
            </a:pathLst>
          </a:custGeom>
          <a:ln w="38100">
            <a:solidFill>
              <a:schemeClr val="accent6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42" name="41 Elipse"/>
          <p:cNvSpPr/>
          <p:nvPr/>
        </p:nvSpPr>
        <p:spPr>
          <a:xfrm>
            <a:off x="2575022" y="5276332"/>
            <a:ext cx="72000" cy="72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5">
                <a:lumMod val="60000"/>
                <a:lumOff val="4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32" name="31 Forma libre"/>
          <p:cNvSpPr/>
          <p:nvPr/>
        </p:nvSpPr>
        <p:spPr>
          <a:xfrm rot="257921">
            <a:off x="4789202" y="2948998"/>
            <a:ext cx="3182503" cy="235945"/>
          </a:xfrm>
          <a:custGeom>
            <a:avLst/>
            <a:gdLst>
              <a:gd name="connsiteX0" fmla="*/ 2171700 w 2171700"/>
              <a:gd name="connsiteY0" fmla="*/ 1016000 h 1016000"/>
              <a:gd name="connsiteX1" fmla="*/ 1162050 w 2171700"/>
              <a:gd name="connsiteY1" fmla="*/ 158750 h 1016000"/>
              <a:gd name="connsiteX2" fmla="*/ 0 w 2171700"/>
              <a:gd name="connsiteY2" fmla="*/ 6350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1700" h="1016000">
                <a:moveTo>
                  <a:pt x="2171700" y="1016000"/>
                </a:moveTo>
                <a:cubicBezTo>
                  <a:pt x="1847850" y="666750"/>
                  <a:pt x="1524000" y="317500"/>
                  <a:pt x="1162050" y="158750"/>
                </a:cubicBezTo>
                <a:cubicBezTo>
                  <a:pt x="800100" y="0"/>
                  <a:pt x="400050" y="31750"/>
                  <a:pt x="0" y="63500"/>
                </a:cubicBezTo>
              </a:path>
            </a:pathLst>
          </a:custGeom>
          <a:ln w="38100">
            <a:solidFill>
              <a:schemeClr val="accent6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es-CO"/>
          </a:p>
        </p:txBody>
      </p:sp>
      <p:sp>
        <p:nvSpPr>
          <p:cNvPr id="16" name="15 CuadroTexto"/>
          <p:cNvSpPr txBox="1"/>
          <p:nvPr/>
        </p:nvSpPr>
        <p:spPr>
          <a:xfrm>
            <a:off x="8021886" y="3127701"/>
            <a:ext cx="942602" cy="1154162"/>
          </a:xfrm>
          <a:prstGeom prst="rect">
            <a:avLst/>
          </a:prstGeom>
          <a:solidFill>
            <a:srgbClr val="FFC000">
              <a:alpha val="35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solidFill>
                  <a:schemeClr val="bg1"/>
                </a:solidFill>
                <a:latin typeface="Candara" pitchFamily="34" charset="0"/>
              </a:rPr>
              <a:t>ASIA</a:t>
            </a:r>
          </a:p>
          <a:p>
            <a:r>
              <a:rPr lang="es-CO" sz="1100" dirty="0" smtClean="0">
                <a:solidFill>
                  <a:schemeClr val="bg1"/>
                </a:solidFill>
                <a:latin typeface="Candara" pitchFamily="34" charset="0"/>
              </a:rPr>
              <a:t>China </a:t>
            </a:r>
          </a:p>
          <a:p>
            <a:r>
              <a:rPr lang="es-CO" sz="1100" dirty="0" smtClean="0">
                <a:solidFill>
                  <a:schemeClr val="bg1"/>
                </a:solidFill>
                <a:latin typeface="Candara" pitchFamily="34" charset="0"/>
              </a:rPr>
              <a:t>India</a:t>
            </a:r>
          </a:p>
          <a:p>
            <a:r>
              <a:rPr lang="es-CO" sz="1100" dirty="0" smtClean="0">
                <a:solidFill>
                  <a:schemeClr val="bg1"/>
                </a:solidFill>
                <a:latin typeface="Candara" pitchFamily="34" charset="0"/>
              </a:rPr>
              <a:t>Nepal Bangladesh</a:t>
            </a:r>
          </a:p>
          <a:p>
            <a:r>
              <a:rPr lang="es-CO" sz="1100" dirty="0" smtClean="0">
                <a:solidFill>
                  <a:schemeClr val="bg1"/>
                </a:solidFill>
                <a:latin typeface="Candara" pitchFamily="34" charset="0"/>
              </a:rPr>
              <a:t>Sri Lanka</a:t>
            </a:r>
          </a:p>
        </p:txBody>
      </p:sp>
      <p:sp>
        <p:nvSpPr>
          <p:cNvPr id="18" name="17 Forma libre"/>
          <p:cNvSpPr/>
          <p:nvPr/>
        </p:nvSpPr>
        <p:spPr>
          <a:xfrm rot="257921">
            <a:off x="4759001" y="2913198"/>
            <a:ext cx="2241121" cy="605192"/>
          </a:xfrm>
          <a:custGeom>
            <a:avLst/>
            <a:gdLst>
              <a:gd name="connsiteX0" fmla="*/ 2171700 w 2171700"/>
              <a:gd name="connsiteY0" fmla="*/ 1016000 h 1016000"/>
              <a:gd name="connsiteX1" fmla="*/ 1162050 w 2171700"/>
              <a:gd name="connsiteY1" fmla="*/ 158750 h 1016000"/>
              <a:gd name="connsiteX2" fmla="*/ 0 w 2171700"/>
              <a:gd name="connsiteY2" fmla="*/ 6350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1700" h="1016000">
                <a:moveTo>
                  <a:pt x="2171700" y="1016000"/>
                </a:moveTo>
                <a:cubicBezTo>
                  <a:pt x="1847850" y="666750"/>
                  <a:pt x="1524000" y="317500"/>
                  <a:pt x="1162050" y="158750"/>
                </a:cubicBezTo>
                <a:cubicBezTo>
                  <a:pt x="800100" y="0"/>
                  <a:pt x="400050" y="31750"/>
                  <a:pt x="0" y="63500"/>
                </a:cubicBezTo>
              </a:path>
            </a:pathLst>
          </a:custGeom>
          <a:ln w="38100">
            <a:solidFill>
              <a:schemeClr val="accent6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es-CO"/>
          </a:p>
        </p:txBody>
      </p:sp>
      <p:sp>
        <p:nvSpPr>
          <p:cNvPr id="20" name="19 CuadroTexto"/>
          <p:cNvSpPr txBox="1"/>
          <p:nvPr/>
        </p:nvSpPr>
        <p:spPr>
          <a:xfrm>
            <a:off x="4313534" y="1973539"/>
            <a:ext cx="942602" cy="815608"/>
          </a:xfrm>
          <a:prstGeom prst="rect">
            <a:avLst/>
          </a:prstGeom>
          <a:solidFill>
            <a:schemeClr val="accent2">
              <a:lumMod val="75000"/>
              <a:alpha val="3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solidFill>
                  <a:schemeClr val="bg1"/>
                </a:solidFill>
                <a:latin typeface="Candara" pitchFamily="34" charset="0"/>
              </a:rPr>
              <a:t>EUROPA</a:t>
            </a:r>
          </a:p>
          <a:p>
            <a:r>
              <a:rPr lang="es-CO" sz="1100" dirty="0" smtClean="0">
                <a:solidFill>
                  <a:schemeClr val="bg1"/>
                </a:solidFill>
                <a:latin typeface="Candara" pitchFamily="34" charset="0"/>
              </a:rPr>
              <a:t>París</a:t>
            </a:r>
          </a:p>
          <a:p>
            <a:r>
              <a:rPr lang="es-CO" sz="1100" dirty="0" smtClean="0">
                <a:solidFill>
                  <a:schemeClr val="bg1"/>
                </a:solidFill>
                <a:latin typeface="Candara" pitchFamily="34" charset="0"/>
              </a:rPr>
              <a:t>Madrid</a:t>
            </a:r>
          </a:p>
          <a:p>
            <a:r>
              <a:rPr lang="es-CO" sz="1100" dirty="0" smtClean="0">
                <a:solidFill>
                  <a:schemeClr val="bg1"/>
                </a:solidFill>
                <a:latin typeface="Candara" pitchFamily="34" charset="0"/>
              </a:rPr>
              <a:t>Ámsterdam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159747" y="4281863"/>
            <a:ext cx="1285100" cy="646331"/>
          </a:xfrm>
          <a:prstGeom prst="rect">
            <a:avLst/>
          </a:prstGeom>
          <a:solidFill>
            <a:srgbClr val="92D050">
              <a:alpha val="35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solidFill>
                  <a:schemeClr val="bg1"/>
                </a:solidFill>
                <a:latin typeface="Candara" pitchFamily="34" charset="0"/>
              </a:rPr>
              <a:t>SURAMERICA</a:t>
            </a:r>
          </a:p>
          <a:p>
            <a:r>
              <a:rPr lang="es-CO" sz="1100" dirty="0" smtClean="0">
                <a:solidFill>
                  <a:schemeClr val="bg1"/>
                </a:solidFill>
                <a:latin typeface="Candara" pitchFamily="34" charset="0"/>
              </a:rPr>
              <a:t>Colombia</a:t>
            </a:r>
          </a:p>
          <a:p>
            <a:r>
              <a:rPr lang="es-CO" sz="1100" dirty="0" smtClean="0">
                <a:solidFill>
                  <a:schemeClr val="bg1"/>
                </a:solidFill>
                <a:latin typeface="Candara" pitchFamily="34" charset="0"/>
              </a:rPr>
              <a:t>Ecuador</a:t>
            </a:r>
          </a:p>
        </p:txBody>
      </p:sp>
      <p:sp>
        <p:nvSpPr>
          <p:cNvPr id="26" name="25 Rectángulo"/>
          <p:cNvSpPr/>
          <p:nvPr/>
        </p:nvSpPr>
        <p:spPr>
          <a:xfrm>
            <a:off x="564847" y="188640"/>
            <a:ext cx="749737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RUTAS DEL TRÁFICO DE MIGRANTES </a:t>
            </a:r>
            <a:r>
              <a:rPr lang="es-ES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(</a:t>
            </a:r>
            <a:r>
              <a:rPr lang="es-ES" sz="19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ASIA</a:t>
            </a:r>
            <a:r>
              <a:rPr lang="es-ES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– COLOMBIA)</a:t>
            </a:r>
            <a:endParaRPr lang="es-ES" sz="1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7739556" y="5543550"/>
            <a:ext cx="1397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FFC000"/>
                </a:solidFill>
              </a:rPr>
              <a:t>ORIGEN</a:t>
            </a:r>
            <a:endParaRPr lang="es-ES" dirty="0">
              <a:solidFill>
                <a:srgbClr val="FFC000"/>
              </a:solidFill>
            </a:endParaRPr>
          </a:p>
        </p:txBody>
      </p:sp>
      <p:sp>
        <p:nvSpPr>
          <p:cNvPr id="31" name="30 Flecha derecha"/>
          <p:cNvSpPr/>
          <p:nvPr/>
        </p:nvSpPr>
        <p:spPr>
          <a:xfrm rot="16200000">
            <a:off x="8309602" y="5024222"/>
            <a:ext cx="257062" cy="648218"/>
          </a:xfrm>
          <a:prstGeom prst="rightArrow">
            <a:avLst/>
          </a:prstGeom>
          <a:solidFill>
            <a:schemeClr val="accent3">
              <a:lumMod val="60000"/>
              <a:lumOff val="40000"/>
              <a:alpha val="1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33 CuadroTexto"/>
          <p:cNvSpPr txBox="1"/>
          <p:nvPr/>
        </p:nvSpPr>
        <p:spPr>
          <a:xfrm>
            <a:off x="4557559" y="975408"/>
            <a:ext cx="1397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FFC000"/>
                </a:solidFill>
              </a:rPr>
              <a:t>TRÁNSITOS</a:t>
            </a:r>
            <a:endParaRPr lang="es-ES" dirty="0">
              <a:solidFill>
                <a:srgbClr val="FFC000"/>
              </a:solidFill>
            </a:endParaRPr>
          </a:p>
        </p:txBody>
      </p:sp>
      <p:sp>
        <p:nvSpPr>
          <p:cNvPr id="35" name="34 Flecha derecha"/>
          <p:cNvSpPr/>
          <p:nvPr/>
        </p:nvSpPr>
        <p:spPr>
          <a:xfrm rot="5400000">
            <a:off x="4803496" y="1149162"/>
            <a:ext cx="257062" cy="648218"/>
          </a:xfrm>
          <a:prstGeom prst="rightArrow">
            <a:avLst/>
          </a:prstGeom>
          <a:solidFill>
            <a:schemeClr val="accent3">
              <a:lumMod val="60000"/>
              <a:lumOff val="40000"/>
              <a:alpha val="1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CuadroTexto"/>
          <p:cNvSpPr txBox="1"/>
          <p:nvPr/>
        </p:nvSpPr>
        <p:spPr>
          <a:xfrm>
            <a:off x="190379" y="1232470"/>
            <a:ext cx="1397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FFC000"/>
                </a:solidFill>
              </a:rPr>
              <a:t>DESTINOS</a:t>
            </a:r>
            <a:endParaRPr lang="es-ES" dirty="0">
              <a:solidFill>
                <a:srgbClr val="FFC000"/>
              </a:solidFill>
            </a:endParaRPr>
          </a:p>
        </p:txBody>
      </p:sp>
      <p:sp>
        <p:nvSpPr>
          <p:cNvPr id="39" name="38 Flecha derecha"/>
          <p:cNvSpPr/>
          <p:nvPr/>
        </p:nvSpPr>
        <p:spPr>
          <a:xfrm rot="5400000">
            <a:off x="760425" y="1406225"/>
            <a:ext cx="257062" cy="648218"/>
          </a:xfrm>
          <a:prstGeom prst="rightArrow">
            <a:avLst/>
          </a:prstGeom>
          <a:solidFill>
            <a:schemeClr val="accent3">
              <a:lumMod val="60000"/>
              <a:lumOff val="40000"/>
              <a:alpha val="1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659948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1" grpId="0" animBg="1"/>
      <p:bldP spid="32" grpId="0" animBg="1"/>
      <p:bldP spid="16" grpId="0" animBg="1"/>
      <p:bldP spid="18" grpId="0" animBg="1"/>
      <p:bldP spid="20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Arial Narrow" pitchFamily="34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0" y="908720"/>
            <a:ext cx="9144000" cy="53777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692"/>
          <a:stretch>
            <a:fillRect/>
          </a:stretch>
        </p:blipFill>
        <p:spPr bwMode="auto">
          <a:xfrm>
            <a:off x="0" y="908720"/>
            <a:ext cx="8964488" cy="5377780"/>
          </a:xfrm>
          <a:prstGeom prst="rect">
            <a:avLst/>
          </a:prstGeom>
          <a:noFill/>
          <a:ln w="76200">
            <a:noFill/>
            <a:headEnd type="oval"/>
            <a:tailEnd type="oval"/>
          </a:ln>
          <a:extLst/>
        </p:spPr>
      </p:pic>
      <p:sp>
        <p:nvSpPr>
          <p:cNvPr id="24" name="23 Forma libre"/>
          <p:cNvSpPr/>
          <p:nvPr/>
        </p:nvSpPr>
        <p:spPr>
          <a:xfrm>
            <a:off x="1711865" y="3833474"/>
            <a:ext cx="438150" cy="571500"/>
          </a:xfrm>
          <a:custGeom>
            <a:avLst/>
            <a:gdLst>
              <a:gd name="connsiteX0" fmla="*/ 114300 w 1043264"/>
              <a:gd name="connsiteY0" fmla="*/ 492919 h 1603241"/>
              <a:gd name="connsiteX1" fmla="*/ 119063 w 1043264"/>
              <a:gd name="connsiteY1" fmla="*/ 485775 h 1603241"/>
              <a:gd name="connsiteX2" fmla="*/ 126207 w 1043264"/>
              <a:gd name="connsiteY2" fmla="*/ 481012 h 1603241"/>
              <a:gd name="connsiteX3" fmla="*/ 130969 w 1043264"/>
              <a:gd name="connsiteY3" fmla="*/ 466725 h 1603241"/>
              <a:gd name="connsiteX4" fmla="*/ 133350 w 1043264"/>
              <a:gd name="connsiteY4" fmla="*/ 447675 h 1603241"/>
              <a:gd name="connsiteX5" fmla="*/ 138113 w 1043264"/>
              <a:gd name="connsiteY5" fmla="*/ 457200 h 1603241"/>
              <a:gd name="connsiteX6" fmla="*/ 150019 w 1043264"/>
              <a:gd name="connsiteY6" fmla="*/ 469106 h 1603241"/>
              <a:gd name="connsiteX7" fmla="*/ 161925 w 1043264"/>
              <a:gd name="connsiteY7" fmla="*/ 447675 h 1603241"/>
              <a:gd name="connsiteX8" fmla="*/ 164307 w 1043264"/>
              <a:gd name="connsiteY8" fmla="*/ 435769 h 1603241"/>
              <a:gd name="connsiteX9" fmla="*/ 173832 w 1043264"/>
              <a:gd name="connsiteY9" fmla="*/ 433387 h 1603241"/>
              <a:gd name="connsiteX10" fmla="*/ 178594 w 1043264"/>
              <a:gd name="connsiteY10" fmla="*/ 426244 h 1603241"/>
              <a:gd name="connsiteX11" fmla="*/ 171450 w 1043264"/>
              <a:gd name="connsiteY11" fmla="*/ 409575 h 1603241"/>
              <a:gd name="connsiteX12" fmla="*/ 166688 w 1043264"/>
              <a:gd name="connsiteY12" fmla="*/ 400050 h 1603241"/>
              <a:gd name="connsiteX13" fmla="*/ 157163 w 1043264"/>
              <a:gd name="connsiteY13" fmla="*/ 395287 h 1603241"/>
              <a:gd name="connsiteX14" fmla="*/ 154782 w 1043264"/>
              <a:gd name="connsiteY14" fmla="*/ 376237 h 1603241"/>
              <a:gd name="connsiteX15" fmla="*/ 157163 w 1043264"/>
              <a:gd name="connsiteY15" fmla="*/ 369094 h 1603241"/>
              <a:gd name="connsiteX16" fmla="*/ 164307 w 1043264"/>
              <a:gd name="connsiteY16" fmla="*/ 366712 h 1603241"/>
              <a:gd name="connsiteX17" fmla="*/ 161925 w 1043264"/>
              <a:gd name="connsiteY17" fmla="*/ 373856 h 1603241"/>
              <a:gd name="connsiteX18" fmla="*/ 164307 w 1043264"/>
              <a:gd name="connsiteY18" fmla="*/ 381000 h 1603241"/>
              <a:gd name="connsiteX19" fmla="*/ 169069 w 1043264"/>
              <a:gd name="connsiteY19" fmla="*/ 388144 h 1603241"/>
              <a:gd name="connsiteX20" fmla="*/ 183357 w 1043264"/>
              <a:gd name="connsiteY20" fmla="*/ 395287 h 1603241"/>
              <a:gd name="connsiteX21" fmla="*/ 185738 w 1043264"/>
              <a:gd name="connsiteY21" fmla="*/ 402431 h 1603241"/>
              <a:gd name="connsiteX22" fmla="*/ 192882 w 1043264"/>
              <a:gd name="connsiteY22" fmla="*/ 407194 h 1603241"/>
              <a:gd name="connsiteX23" fmla="*/ 197644 w 1043264"/>
              <a:gd name="connsiteY23" fmla="*/ 414337 h 1603241"/>
              <a:gd name="connsiteX24" fmla="*/ 204788 w 1043264"/>
              <a:gd name="connsiteY24" fmla="*/ 428625 h 1603241"/>
              <a:gd name="connsiteX25" fmla="*/ 211932 w 1043264"/>
              <a:gd name="connsiteY25" fmla="*/ 431006 h 1603241"/>
              <a:gd name="connsiteX26" fmla="*/ 226219 w 1043264"/>
              <a:gd name="connsiteY26" fmla="*/ 423862 h 1603241"/>
              <a:gd name="connsiteX27" fmla="*/ 216694 w 1043264"/>
              <a:gd name="connsiteY27" fmla="*/ 402431 h 1603241"/>
              <a:gd name="connsiteX28" fmla="*/ 209550 w 1043264"/>
              <a:gd name="connsiteY28" fmla="*/ 378619 h 1603241"/>
              <a:gd name="connsiteX29" fmla="*/ 202407 w 1043264"/>
              <a:gd name="connsiteY29" fmla="*/ 373856 h 1603241"/>
              <a:gd name="connsiteX30" fmla="*/ 209550 w 1043264"/>
              <a:gd name="connsiteY30" fmla="*/ 359569 h 1603241"/>
              <a:gd name="connsiteX31" fmla="*/ 216694 w 1043264"/>
              <a:gd name="connsiteY31" fmla="*/ 354806 h 1603241"/>
              <a:gd name="connsiteX32" fmla="*/ 228600 w 1043264"/>
              <a:gd name="connsiteY32" fmla="*/ 345281 h 1603241"/>
              <a:gd name="connsiteX33" fmla="*/ 235744 w 1043264"/>
              <a:gd name="connsiteY33" fmla="*/ 338137 h 1603241"/>
              <a:gd name="connsiteX34" fmla="*/ 242888 w 1043264"/>
              <a:gd name="connsiteY34" fmla="*/ 333375 h 1603241"/>
              <a:gd name="connsiteX35" fmla="*/ 254794 w 1043264"/>
              <a:gd name="connsiteY35" fmla="*/ 319087 h 1603241"/>
              <a:gd name="connsiteX36" fmla="*/ 261938 w 1043264"/>
              <a:gd name="connsiteY36" fmla="*/ 314325 h 1603241"/>
              <a:gd name="connsiteX37" fmla="*/ 269082 w 1043264"/>
              <a:gd name="connsiteY37" fmla="*/ 297656 h 1603241"/>
              <a:gd name="connsiteX38" fmla="*/ 271463 w 1043264"/>
              <a:gd name="connsiteY38" fmla="*/ 290512 h 1603241"/>
              <a:gd name="connsiteX39" fmla="*/ 285750 w 1043264"/>
              <a:gd name="connsiteY39" fmla="*/ 280987 h 1603241"/>
              <a:gd name="connsiteX40" fmla="*/ 323850 w 1043264"/>
              <a:gd name="connsiteY40" fmla="*/ 280987 h 1603241"/>
              <a:gd name="connsiteX41" fmla="*/ 326232 w 1043264"/>
              <a:gd name="connsiteY41" fmla="*/ 273844 h 1603241"/>
              <a:gd name="connsiteX42" fmla="*/ 321469 w 1043264"/>
              <a:gd name="connsiteY42" fmla="*/ 259556 h 1603241"/>
              <a:gd name="connsiteX43" fmla="*/ 319088 w 1043264"/>
              <a:gd name="connsiteY43" fmla="*/ 252412 h 1603241"/>
              <a:gd name="connsiteX44" fmla="*/ 314325 w 1043264"/>
              <a:gd name="connsiteY44" fmla="*/ 245269 h 1603241"/>
              <a:gd name="connsiteX45" fmla="*/ 321469 w 1043264"/>
              <a:gd name="connsiteY45" fmla="*/ 223837 h 1603241"/>
              <a:gd name="connsiteX46" fmla="*/ 323850 w 1043264"/>
              <a:gd name="connsiteY46" fmla="*/ 216694 h 1603241"/>
              <a:gd name="connsiteX47" fmla="*/ 326232 w 1043264"/>
              <a:gd name="connsiteY47" fmla="*/ 188119 h 1603241"/>
              <a:gd name="connsiteX48" fmla="*/ 333375 w 1043264"/>
              <a:gd name="connsiteY48" fmla="*/ 180975 h 1603241"/>
              <a:gd name="connsiteX49" fmla="*/ 354807 w 1043264"/>
              <a:gd name="connsiteY49" fmla="*/ 169069 h 1603241"/>
              <a:gd name="connsiteX50" fmla="*/ 369094 w 1043264"/>
              <a:gd name="connsiteY50" fmla="*/ 157162 h 1603241"/>
              <a:gd name="connsiteX51" fmla="*/ 381000 w 1043264"/>
              <a:gd name="connsiteY51" fmla="*/ 145256 h 1603241"/>
              <a:gd name="connsiteX52" fmla="*/ 385763 w 1043264"/>
              <a:gd name="connsiteY52" fmla="*/ 138112 h 1603241"/>
              <a:gd name="connsiteX53" fmla="*/ 400050 w 1043264"/>
              <a:gd name="connsiteY53" fmla="*/ 128587 h 1603241"/>
              <a:gd name="connsiteX54" fmla="*/ 407194 w 1043264"/>
              <a:gd name="connsiteY54" fmla="*/ 130969 h 1603241"/>
              <a:gd name="connsiteX55" fmla="*/ 411957 w 1043264"/>
              <a:gd name="connsiteY55" fmla="*/ 140494 h 1603241"/>
              <a:gd name="connsiteX56" fmla="*/ 414338 w 1043264"/>
              <a:gd name="connsiteY56" fmla="*/ 147637 h 1603241"/>
              <a:gd name="connsiteX57" fmla="*/ 421482 w 1043264"/>
              <a:gd name="connsiteY57" fmla="*/ 150019 h 1603241"/>
              <a:gd name="connsiteX58" fmla="*/ 428625 w 1043264"/>
              <a:gd name="connsiteY58" fmla="*/ 154781 h 1603241"/>
              <a:gd name="connsiteX59" fmla="*/ 442913 w 1043264"/>
              <a:gd name="connsiteY59" fmla="*/ 142875 h 1603241"/>
              <a:gd name="connsiteX60" fmla="*/ 445294 w 1043264"/>
              <a:gd name="connsiteY60" fmla="*/ 135731 h 1603241"/>
              <a:gd name="connsiteX61" fmla="*/ 447675 w 1043264"/>
              <a:gd name="connsiteY61" fmla="*/ 109537 h 1603241"/>
              <a:gd name="connsiteX62" fmla="*/ 454819 w 1043264"/>
              <a:gd name="connsiteY62" fmla="*/ 107156 h 1603241"/>
              <a:gd name="connsiteX63" fmla="*/ 502444 w 1043264"/>
              <a:gd name="connsiteY63" fmla="*/ 104775 h 1603241"/>
              <a:gd name="connsiteX64" fmla="*/ 516732 w 1043264"/>
              <a:gd name="connsiteY64" fmla="*/ 100012 h 1603241"/>
              <a:gd name="connsiteX65" fmla="*/ 523875 w 1043264"/>
              <a:gd name="connsiteY65" fmla="*/ 97631 h 1603241"/>
              <a:gd name="connsiteX66" fmla="*/ 531019 w 1043264"/>
              <a:gd name="connsiteY66" fmla="*/ 92869 h 1603241"/>
              <a:gd name="connsiteX67" fmla="*/ 545307 w 1043264"/>
              <a:gd name="connsiteY67" fmla="*/ 88106 h 1603241"/>
              <a:gd name="connsiteX68" fmla="*/ 569119 w 1043264"/>
              <a:gd name="connsiteY68" fmla="*/ 64294 h 1603241"/>
              <a:gd name="connsiteX69" fmla="*/ 573882 w 1043264"/>
              <a:gd name="connsiteY69" fmla="*/ 57150 h 1603241"/>
              <a:gd name="connsiteX70" fmla="*/ 597694 w 1043264"/>
              <a:gd name="connsiteY70" fmla="*/ 50006 h 1603241"/>
              <a:gd name="connsiteX71" fmla="*/ 604838 w 1043264"/>
              <a:gd name="connsiteY71" fmla="*/ 45244 h 1603241"/>
              <a:gd name="connsiteX72" fmla="*/ 611982 w 1043264"/>
              <a:gd name="connsiteY72" fmla="*/ 42862 h 1603241"/>
              <a:gd name="connsiteX73" fmla="*/ 616744 w 1043264"/>
              <a:gd name="connsiteY73" fmla="*/ 35719 h 1603241"/>
              <a:gd name="connsiteX74" fmla="*/ 623888 w 1043264"/>
              <a:gd name="connsiteY74" fmla="*/ 30956 h 1603241"/>
              <a:gd name="connsiteX75" fmla="*/ 626269 w 1043264"/>
              <a:gd name="connsiteY75" fmla="*/ 23812 h 1603241"/>
              <a:gd name="connsiteX76" fmla="*/ 652463 w 1043264"/>
              <a:gd name="connsiteY76" fmla="*/ 19050 h 1603241"/>
              <a:gd name="connsiteX77" fmla="*/ 669132 w 1043264"/>
              <a:gd name="connsiteY77" fmla="*/ 14287 h 1603241"/>
              <a:gd name="connsiteX78" fmla="*/ 676275 w 1043264"/>
              <a:gd name="connsiteY78" fmla="*/ 7144 h 1603241"/>
              <a:gd name="connsiteX79" fmla="*/ 690563 w 1043264"/>
              <a:gd name="connsiteY79" fmla="*/ 0 h 1603241"/>
              <a:gd name="connsiteX80" fmla="*/ 711994 w 1043264"/>
              <a:gd name="connsiteY80" fmla="*/ 7144 h 1603241"/>
              <a:gd name="connsiteX81" fmla="*/ 716757 w 1043264"/>
              <a:gd name="connsiteY81" fmla="*/ 14287 h 1603241"/>
              <a:gd name="connsiteX82" fmla="*/ 719138 w 1043264"/>
              <a:gd name="connsiteY82" fmla="*/ 26194 h 1603241"/>
              <a:gd name="connsiteX83" fmla="*/ 711994 w 1043264"/>
              <a:gd name="connsiteY83" fmla="*/ 40481 h 1603241"/>
              <a:gd name="connsiteX84" fmla="*/ 704850 w 1043264"/>
              <a:gd name="connsiteY84" fmla="*/ 42862 h 1603241"/>
              <a:gd name="connsiteX85" fmla="*/ 697707 w 1043264"/>
              <a:gd name="connsiteY85" fmla="*/ 47625 h 1603241"/>
              <a:gd name="connsiteX86" fmla="*/ 671513 w 1043264"/>
              <a:gd name="connsiteY86" fmla="*/ 54769 h 1603241"/>
              <a:gd name="connsiteX87" fmla="*/ 657225 w 1043264"/>
              <a:gd name="connsiteY87" fmla="*/ 64294 h 1603241"/>
              <a:gd name="connsiteX88" fmla="*/ 642938 w 1043264"/>
              <a:gd name="connsiteY88" fmla="*/ 76200 h 1603241"/>
              <a:gd name="connsiteX89" fmla="*/ 638175 w 1043264"/>
              <a:gd name="connsiteY89" fmla="*/ 83344 h 1603241"/>
              <a:gd name="connsiteX90" fmla="*/ 631032 w 1043264"/>
              <a:gd name="connsiteY90" fmla="*/ 88106 h 1603241"/>
              <a:gd name="connsiteX91" fmla="*/ 628650 w 1043264"/>
              <a:gd name="connsiteY91" fmla="*/ 95250 h 1603241"/>
              <a:gd name="connsiteX92" fmla="*/ 619125 w 1043264"/>
              <a:gd name="connsiteY92" fmla="*/ 109537 h 1603241"/>
              <a:gd name="connsiteX93" fmla="*/ 614363 w 1043264"/>
              <a:gd name="connsiteY93" fmla="*/ 116681 h 1603241"/>
              <a:gd name="connsiteX94" fmla="*/ 600075 w 1043264"/>
              <a:gd name="connsiteY94" fmla="*/ 128587 h 1603241"/>
              <a:gd name="connsiteX95" fmla="*/ 592932 w 1043264"/>
              <a:gd name="connsiteY95" fmla="*/ 135731 h 1603241"/>
              <a:gd name="connsiteX96" fmla="*/ 585788 w 1043264"/>
              <a:gd name="connsiteY96" fmla="*/ 150019 h 1603241"/>
              <a:gd name="connsiteX97" fmla="*/ 578644 w 1043264"/>
              <a:gd name="connsiteY97" fmla="*/ 154781 h 1603241"/>
              <a:gd name="connsiteX98" fmla="*/ 576263 w 1043264"/>
              <a:gd name="connsiteY98" fmla="*/ 161925 h 1603241"/>
              <a:gd name="connsiteX99" fmla="*/ 557213 w 1043264"/>
              <a:gd name="connsiteY99" fmla="*/ 183356 h 1603241"/>
              <a:gd name="connsiteX100" fmla="*/ 552450 w 1043264"/>
              <a:gd name="connsiteY100" fmla="*/ 190500 h 1603241"/>
              <a:gd name="connsiteX101" fmla="*/ 545307 w 1043264"/>
              <a:gd name="connsiteY101" fmla="*/ 247650 h 1603241"/>
              <a:gd name="connsiteX102" fmla="*/ 540544 w 1043264"/>
              <a:gd name="connsiteY102" fmla="*/ 254794 h 1603241"/>
              <a:gd name="connsiteX103" fmla="*/ 531019 w 1043264"/>
              <a:gd name="connsiteY103" fmla="*/ 269081 h 1603241"/>
              <a:gd name="connsiteX104" fmla="*/ 521494 w 1043264"/>
              <a:gd name="connsiteY104" fmla="*/ 283369 h 1603241"/>
              <a:gd name="connsiteX105" fmla="*/ 516732 w 1043264"/>
              <a:gd name="connsiteY105" fmla="*/ 290512 h 1603241"/>
              <a:gd name="connsiteX106" fmla="*/ 514350 w 1043264"/>
              <a:gd name="connsiteY106" fmla="*/ 297656 h 1603241"/>
              <a:gd name="connsiteX107" fmla="*/ 516732 w 1043264"/>
              <a:gd name="connsiteY107" fmla="*/ 309562 h 1603241"/>
              <a:gd name="connsiteX108" fmla="*/ 531019 w 1043264"/>
              <a:gd name="connsiteY108" fmla="*/ 300037 h 1603241"/>
              <a:gd name="connsiteX109" fmla="*/ 535782 w 1043264"/>
              <a:gd name="connsiteY109" fmla="*/ 292894 h 1603241"/>
              <a:gd name="connsiteX110" fmla="*/ 540544 w 1043264"/>
              <a:gd name="connsiteY110" fmla="*/ 300037 h 1603241"/>
              <a:gd name="connsiteX111" fmla="*/ 545307 w 1043264"/>
              <a:gd name="connsiteY111" fmla="*/ 314325 h 1603241"/>
              <a:gd name="connsiteX112" fmla="*/ 552450 w 1043264"/>
              <a:gd name="connsiteY112" fmla="*/ 311944 h 1603241"/>
              <a:gd name="connsiteX113" fmla="*/ 559594 w 1043264"/>
              <a:gd name="connsiteY113" fmla="*/ 307181 h 1603241"/>
              <a:gd name="connsiteX114" fmla="*/ 561975 w 1043264"/>
              <a:gd name="connsiteY114" fmla="*/ 342900 h 1603241"/>
              <a:gd name="connsiteX115" fmla="*/ 564357 w 1043264"/>
              <a:gd name="connsiteY115" fmla="*/ 350044 h 1603241"/>
              <a:gd name="connsiteX116" fmla="*/ 571500 w 1043264"/>
              <a:gd name="connsiteY116" fmla="*/ 352425 h 1603241"/>
              <a:gd name="connsiteX117" fmla="*/ 576263 w 1043264"/>
              <a:gd name="connsiteY117" fmla="*/ 359569 h 1603241"/>
              <a:gd name="connsiteX118" fmla="*/ 581025 w 1043264"/>
              <a:gd name="connsiteY118" fmla="*/ 378619 h 1603241"/>
              <a:gd name="connsiteX119" fmla="*/ 585788 w 1043264"/>
              <a:gd name="connsiteY119" fmla="*/ 385762 h 1603241"/>
              <a:gd name="connsiteX120" fmla="*/ 590550 w 1043264"/>
              <a:gd name="connsiteY120" fmla="*/ 400050 h 1603241"/>
              <a:gd name="connsiteX121" fmla="*/ 592932 w 1043264"/>
              <a:gd name="connsiteY121" fmla="*/ 407194 h 1603241"/>
              <a:gd name="connsiteX122" fmla="*/ 588169 w 1043264"/>
              <a:gd name="connsiteY122" fmla="*/ 426244 h 1603241"/>
              <a:gd name="connsiteX123" fmla="*/ 578644 w 1043264"/>
              <a:gd name="connsiteY123" fmla="*/ 445294 h 1603241"/>
              <a:gd name="connsiteX124" fmla="*/ 573882 w 1043264"/>
              <a:gd name="connsiteY124" fmla="*/ 459581 h 1603241"/>
              <a:gd name="connsiteX125" fmla="*/ 576263 w 1043264"/>
              <a:gd name="connsiteY125" fmla="*/ 469106 h 1603241"/>
              <a:gd name="connsiteX126" fmla="*/ 581025 w 1043264"/>
              <a:gd name="connsiteY126" fmla="*/ 483394 h 1603241"/>
              <a:gd name="connsiteX127" fmla="*/ 588169 w 1043264"/>
              <a:gd name="connsiteY127" fmla="*/ 481012 h 1603241"/>
              <a:gd name="connsiteX128" fmla="*/ 602457 w 1043264"/>
              <a:gd name="connsiteY128" fmla="*/ 492919 h 1603241"/>
              <a:gd name="connsiteX129" fmla="*/ 607219 w 1043264"/>
              <a:gd name="connsiteY129" fmla="*/ 500062 h 1603241"/>
              <a:gd name="connsiteX130" fmla="*/ 609600 w 1043264"/>
              <a:gd name="connsiteY130" fmla="*/ 507206 h 1603241"/>
              <a:gd name="connsiteX131" fmla="*/ 616744 w 1043264"/>
              <a:gd name="connsiteY131" fmla="*/ 521494 h 1603241"/>
              <a:gd name="connsiteX132" fmla="*/ 623888 w 1043264"/>
              <a:gd name="connsiteY132" fmla="*/ 519112 h 1603241"/>
              <a:gd name="connsiteX133" fmla="*/ 631032 w 1043264"/>
              <a:gd name="connsiteY133" fmla="*/ 511969 h 1603241"/>
              <a:gd name="connsiteX134" fmla="*/ 647700 w 1043264"/>
              <a:gd name="connsiteY134" fmla="*/ 514350 h 1603241"/>
              <a:gd name="connsiteX135" fmla="*/ 654844 w 1043264"/>
              <a:gd name="connsiteY135" fmla="*/ 516731 h 1603241"/>
              <a:gd name="connsiteX136" fmla="*/ 659607 w 1043264"/>
              <a:gd name="connsiteY136" fmla="*/ 523875 h 1603241"/>
              <a:gd name="connsiteX137" fmla="*/ 673894 w 1043264"/>
              <a:gd name="connsiteY137" fmla="*/ 528637 h 1603241"/>
              <a:gd name="connsiteX138" fmla="*/ 683419 w 1043264"/>
              <a:gd name="connsiteY138" fmla="*/ 523875 h 1603241"/>
              <a:gd name="connsiteX139" fmla="*/ 688182 w 1043264"/>
              <a:gd name="connsiteY139" fmla="*/ 516731 h 1603241"/>
              <a:gd name="connsiteX140" fmla="*/ 702469 w 1043264"/>
              <a:gd name="connsiteY140" fmla="*/ 509587 h 1603241"/>
              <a:gd name="connsiteX141" fmla="*/ 711994 w 1043264"/>
              <a:gd name="connsiteY141" fmla="*/ 521494 h 1603241"/>
              <a:gd name="connsiteX142" fmla="*/ 719138 w 1043264"/>
              <a:gd name="connsiteY142" fmla="*/ 519112 h 1603241"/>
              <a:gd name="connsiteX143" fmla="*/ 728663 w 1043264"/>
              <a:gd name="connsiteY143" fmla="*/ 502444 h 1603241"/>
              <a:gd name="connsiteX144" fmla="*/ 735807 w 1043264"/>
              <a:gd name="connsiteY144" fmla="*/ 504825 h 1603241"/>
              <a:gd name="connsiteX145" fmla="*/ 742950 w 1043264"/>
              <a:gd name="connsiteY145" fmla="*/ 509587 h 1603241"/>
              <a:gd name="connsiteX146" fmla="*/ 747713 w 1043264"/>
              <a:gd name="connsiteY146" fmla="*/ 523875 h 1603241"/>
              <a:gd name="connsiteX147" fmla="*/ 764382 w 1043264"/>
              <a:gd name="connsiteY147" fmla="*/ 528637 h 1603241"/>
              <a:gd name="connsiteX148" fmla="*/ 778669 w 1043264"/>
              <a:gd name="connsiteY148" fmla="*/ 531019 h 1603241"/>
              <a:gd name="connsiteX149" fmla="*/ 783432 w 1043264"/>
              <a:gd name="connsiteY149" fmla="*/ 538162 h 1603241"/>
              <a:gd name="connsiteX150" fmla="*/ 790575 w 1043264"/>
              <a:gd name="connsiteY150" fmla="*/ 542925 h 1603241"/>
              <a:gd name="connsiteX151" fmla="*/ 788194 w 1043264"/>
              <a:gd name="connsiteY151" fmla="*/ 550069 h 1603241"/>
              <a:gd name="connsiteX152" fmla="*/ 792957 w 1043264"/>
              <a:gd name="connsiteY152" fmla="*/ 557212 h 1603241"/>
              <a:gd name="connsiteX153" fmla="*/ 800100 w 1043264"/>
              <a:gd name="connsiteY153" fmla="*/ 571500 h 1603241"/>
              <a:gd name="connsiteX154" fmla="*/ 821532 w 1043264"/>
              <a:gd name="connsiteY154" fmla="*/ 590550 h 1603241"/>
              <a:gd name="connsiteX155" fmla="*/ 833438 w 1043264"/>
              <a:gd name="connsiteY155" fmla="*/ 611981 h 1603241"/>
              <a:gd name="connsiteX156" fmla="*/ 840582 w 1043264"/>
              <a:gd name="connsiteY156" fmla="*/ 614362 h 1603241"/>
              <a:gd name="connsiteX157" fmla="*/ 842963 w 1043264"/>
              <a:gd name="connsiteY157" fmla="*/ 607219 h 1603241"/>
              <a:gd name="connsiteX158" fmla="*/ 859632 w 1043264"/>
              <a:gd name="connsiteY158" fmla="*/ 600075 h 1603241"/>
              <a:gd name="connsiteX159" fmla="*/ 881063 w 1043264"/>
              <a:gd name="connsiteY159" fmla="*/ 602456 h 1603241"/>
              <a:gd name="connsiteX160" fmla="*/ 888207 w 1043264"/>
              <a:gd name="connsiteY160" fmla="*/ 607219 h 1603241"/>
              <a:gd name="connsiteX161" fmla="*/ 909638 w 1043264"/>
              <a:gd name="connsiteY161" fmla="*/ 604837 h 1603241"/>
              <a:gd name="connsiteX162" fmla="*/ 947738 w 1043264"/>
              <a:gd name="connsiteY162" fmla="*/ 607219 h 1603241"/>
              <a:gd name="connsiteX163" fmla="*/ 997744 w 1043264"/>
              <a:gd name="connsiteY163" fmla="*/ 600075 h 1603241"/>
              <a:gd name="connsiteX164" fmla="*/ 1000125 w 1043264"/>
              <a:gd name="connsiteY164" fmla="*/ 614362 h 1603241"/>
              <a:gd name="connsiteX165" fmla="*/ 1002507 w 1043264"/>
              <a:gd name="connsiteY165" fmla="*/ 633412 h 1603241"/>
              <a:gd name="connsiteX166" fmla="*/ 995363 w 1043264"/>
              <a:gd name="connsiteY166" fmla="*/ 647700 h 1603241"/>
              <a:gd name="connsiteX167" fmla="*/ 988219 w 1043264"/>
              <a:gd name="connsiteY167" fmla="*/ 652462 h 1603241"/>
              <a:gd name="connsiteX168" fmla="*/ 976313 w 1043264"/>
              <a:gd name="connsiteY168" fmla="*/ 673894 h 1603241"/>
              <a:gd name="connsiteX169" fmla="*/ 971550 w 1043264"/>
              <a:gd name="connsiteY169" fmla="*/ 681037 h 1603241"/>
              <a:gd name="connsiteX170" fmla="*/ 969169 w 1043264"/>
              <a:gd name="connsiteY170" fmla="*/ 688181 h 1603241"/>
              <a:gd name="connsiteX171" fmla="*/ 964407 w 1043264"/>
              <a:gd name="connsiteY171" fmla="*/ 714375 h 1603241"/>
              <a:gd name="connsiteX172" fmla="*/ 962025 w 1043264"/>
              <a:gd name="connsiteY172" fmla="*/ 721519 h 1603241"/>
              <a:gd name="connsiteX173" fmla="*/ 959644 w 1043264"/>
              <a:gd name="connsiteY173" fmla="*/ 731044 h 1603241"/>
              <a:gd name="connsiteX174" fmla="*/ 962025 w 1043264"/>
              <a:gd name="connsiteY174" fmla="*/ 762000 h 1603241"/>
              <a:gd name="connsiteX175" fmla="*/ 964407 w 1043264"/>
              <a:gd name="connsiteY175" fmla="*/ 771525 h 1603241"/>
              <a:gd name="connsiteX176" fmla="*/ 966788 w 1043264"/>
              <a:gd name="connsiteY176" fmla="*/ 783431 h 1603241"/>
              <a:gd name="connsiteX177" fmla="*/ 973932 w 1043264"/>
              <a:gd name="connsiteY177" fmla="*/ 814387 h 1603241"/>
              <a:gd name="connsiteX178" fmla="*/ 976313 w 1043264"/>
              <a:gd name="connsiteY178" fmla="*/ 821531 h 1603241"/>
              <a:gd name="connsiteX179" fmla="*/ 978694 w 1043264"/>
              <a:gd name="connsiteY179" fmla="*/ 828675 h 1603241"/>
              <a:gd name="connsiteX180" fmla="*/ 981075 w 1043264"/>
              <a:gd name="connsiteY180" fmla="*/ 838200 h 1603241"/>
              <a:gd name="connsiteX181" fmla="*/ 988219 w 1043264"/>
              <a:gd name="connsiteY181" fmla="*/ 845344 h 1603241"/>
              <a:gd name="connsiteX182" fmla="*/ 990600 w 1043264"/>
              <a:gd name="connsiteY182" fmla="*/ 852487 h 1603241"/>
              <a:gd name="connsiteX183" fmla="*/ 985838 w 1043264"/>
              <a:gd name="connsiteY183" fmla="*/ 871537 h 1603241"/>
              <a:gd name="connsiteX184" fmla="*/ 981075 w 1043264"/>
              <a:gd name="connsiteY184" fmla="*/ 878681 h 1603241"/>
              <a:gd name="connsiteX185" fmla="*/ 978694 w 1043264"/>
              <a:gd name="connsiteY185" fmla="*/ 885825 h 1603241"/>
              <a:gd name="connsiteX186" fmla="*/ 973932 w 1043264"/>
              <a:gd name="connsiteY186" fmla="*/ 892969 h 1603241"/>
              <a:gd name="connsiteX187" fmla="*/ 971550 w 1043264"/>
              <a:gd name="connsiteY187" fmla="*/ 902494 h 1603241"/>
              <a:gd name="connsiteX188" fmla="*/ 966788 w 1043264"/>
              <a:gd name="connsiteY188" fmla="*/ 919162 h 1603241"/>
              <a:gd name="connsiteX189" fmla="*/ 973932 w 1043264"/>
              <a:gd name="connsiteY189" fmla="*/ 926306 h 1603241"/>
              <a:gd name="connsiteX190" fmla="*/ 985838 w 1043264"/>
              <a:gd name="connsiteY190" fmla="*/ 942975 h 1603241"/>
              <a:gd name="connsiteX191" fmla="*/ 1000125 w 1043264"/>
              <a:gd name="connsiteY191" fmla="*/ 954881 h 1603241"/>
              <a:gd name="connsiteX192" fmla="*/ 1012032 w 1043264"/>
              <a:gd name="connsiteY192" fmla="*/ 966787 h 1603241"/>
              <a:gd name="connsiteX193" fmla="*/ 1014413 w 1043264"/>
              <a:gd name="connsiteY193" fmla="*/ 973931 h 1603241"/>
              <a:gd name="connsiteX194" fmla="*/ 1016794 w 1043264"/>
              <a:gd name="connsiteY194" fmla="*/ 983456 h 1603241"/>
              <a:gd name="connsiteX195" fmla="*/ 1026319 w 1043264"/>
              <a:gd name="connsiteY195" fmla="*/ 997744 h 1603241"/>
              <a:gd name="connsiteX196" fmla="*/ 1028700 w 1043264"/>
              <a:gd name="connsiteY196" fmla="*/ 1031081 h 1603241"/>
              <a:gd name="connsiteX197" fmla="*/ 1031082 w 1043264"/>
              <a:gd name="connsiteY197" fmla="*/ 1042987 h 1603241"/>
              <a:gd name="connsiteX198" fmla="*/ 1028700 w 1043264"/>
              <a:gd name="connsiteY198" fmla="*/ 1054894 h 1603241"/>
              <a:gd name="connsiteX199" fmla="*/ 1035844 w 1043264"/>
              <a:gd name="connsiteY199" fmla="*/ 1078706 h 1603241"/>
              <a:gd name="connsiteX200" fmla="*/ 1040607 w 1043264"/>
              <a:gd name="connsiteY200" fmla="*/ 1085850 h 1603241"/>
              <a:gd name="connsiteX201" fmla="*/ 1023938 w 1043264"/>
              <a:gd name="connsiteY201" fmla="*/ 1083469 h 1603241"/>
              <a:gd name="connsiteX202" fmla="*/ 1014413 w 1043264"/>
              <a:gd name="connsiteY202" fmla="*/ 1026319 h 1603241"/>
              <a:gd name="connsiteX203" fmla="*/ 1007269 w 1043264"/>
              <a:gd name="connsiteY203" fmla="*/ 1000125 h 1603241"/>
              <a:gd name="connsiteX204" fmla="*/ 1000125 w 1043264"/>
              <a:gd name="connsiteY204" fmla="*/ 995362 h 1603241"/>
              <a:gd name="connsiteX205" fmla="*/ 985838 w 1043264"/>
              <a:gd name="connsiteY205" fmla="*/ 1000125 h 1603241"/>
              <a:gd name="connsiteX206" fmla="*/ 978694 w 1043264"/>
              <a:gd name="connsiteY206" fmla="*/ 1002506 h 1603241"/>
              <a:gd name="connsiteX207" fmla="*/ 969169 w 1043264"/>
              <a:gd name="connsiteY207" fmla="*/ 1014412 h 1603241"/>
              <a:gd name="connsiteX208" fmla="*/ 966788 w 1043264"/>
              <a:gd name="connsiteY208" fmla="*/ 1021556 h 1603241"/>
              <a:gd name="connsiteX209" fmla="*/ 952500 w 1043264"/>
              <a:gd name="connsiteY209" fmla="*/ 1028700 h 1603241"/>
              <a:gd name="connsiteX210" fmla="*/ 940594 w 1043264"/>
              <a:gd name="connsiteY210" fmla="*/ 1007269 h 1603241"/>
              <a:gd name="connsiteX211" fmla="*/ 928688 w 1043264"/>
              <a:gd name="connsiteY211" fmla="*/ 1009650 h 1603241"/>
              <a:gd name="connsiteX212" fmla="*/ 923925 w 1043264"/>
              <a:gd name="connsiteY212" fmla="*/ 1016794 h 1603241"/>
              <a:gd name="connsiteX213" fmla="*/ 919163 w 1043264"/>
              <a:gd name="connsiteY213" fmla="*/ 1035844 h 1603241"/>
              <a:gd name="connsiteX214" fmla="*/ 890588 w 1043264"/>
              <a:gd name="connsiteY214" fmla="*/ 1033462 h 1603241"/>
              <a:gd name="connsiteX215" fmla="*/ 881063 w 1043264"/>
              <a:gd name="connsiteY215" fmla="*/ 1031081 h 1603241"/>
              <a:gd name="connsiteX216" fmla="*/ 819150 w 1043264"/>
              <a:gd name="connsiteY216" fmla="*/ 1028700 h 1603241"/>
              <a:gd name="connsiteX217" fmla="*/ 812007 w 1043264"/>
              <a:gd name="connsiteY217" fmla="*/ 1023937 h 1603241"/>
              <a:gd name="connsiteX218" fmla="*/ 795338 w 1043264"/>
              <a:gd name="connsiteY218" fmla="*/ 1033462 h 1603241"/>
              <a:gd name="connsiteX219" fmla="*/ 781050 w 1043264"/>
              <a:gd name="connsiteY219" fmla="*/ 1038225 h 1603241"/>
              <a:gd name="connsiteX220" fmla="*/ 778669 w 1043264"/>
              <a:gd name="connsiteY220" fmla="*/ 1073944 h 1603241"/>
              <a:gd name="connsiteX221" fmla="*/ 778669 w 1043264"/>
              <a:gd name="connsiteY221" fmla="*/ 1100137 h 1603241"/>
              <a:gd name="connsiteX222" fmla="*/ 797719 w 1043264"/>
              <a:gd name="connsiteY222" fmla="*/ 1097756 h 1603241"/>
              <a:gd name="connsiteX223" fmla="*/ 812007 w 1043264"/>
              <a:gd name="connsiteY223" fmla="*/ 1092994 h 1603241"/>
              <a:gd name="connsiteX224" fmla="*/ 826294 w 1043264"/>
              <a:gd name="connsiteY224" fmla="*/ 1102519 h 1603241"/>
              <a:gd name="connsiteX225" fmla="*/ 833438 w 1043264"/>
              <a:gd name="connsiteY225" fmla="*/ 1104900 h 1603241"/>
              <a:gd name="connsiteX226" fmla="*/ 847725 w 1043264"/>
              <a:gd name="connsiteY226" fmla="*/ 1112044 h 1603241"/>
              <a:gd name="connsiteX227" fmla="*/ 840582 w 1043264"/>
              <a:gd name="connsiteY227" fmla="*/ 1131094 h 1603241"/>
              <a:gd name="connsiteX228" fmla="*/ 838200 w 1043264"/>
              <a:gd name="connsiteY228" fmla="*/ 1138237 h 1603241"/>
              <a:gd name="connsiteX229" fmla="*/ 823913 w 1043264"/>
              <a:gd name="connsiteY229" fmla="*/ 1143000 h 1603241"/>
              <a:gd name="connsiteX230" fmla="*/ 773907 w 1043264"/>
              <a:gd name="connsiteY230" fmla="*/ 1135856 h 1603241"/>
              <a:gd name="connsiteX231" fmla="*/ 769144 w 1043264"/>
              <a:gd name="connsiteY231" fmla="*/ 1150144 h 1603241"/>
              <a:gd name="connsiteX232" fmla="*/ 766763 w 1043264"/>
              <a:gd name="connsiteY232" fmla="*/ 1157287 h 1603241"/>
              <a:gd name="connsiteX233" fmla="*/ 771525 w 1043264"/>
              <a:gd name="connsiteY233" fmla="*/ 1216819 h 1603241"/>
              <a:gd name="connsiteX234" fmla="*/ 773907 w 1043264"/>
              <a:gd name="connsiteY234" fmla="*/ 1223962 h 1603241"/>
              <a:gd name="connsiteX235" fmla="*/ 781050 w 1043264"/>
              <a:gd name="connsiteY235" fmla="*/ 1226344 h 1603241"/>
              <a:gd name="connsiteX236" fmla="*/ 788194 w 1043264"/>
              <a:gd name="connsiteY236" fmla="*/ 1233487 h 1603241"/>
              <a:gd name="connsiteX237" fmla="*/ 802482 w 1043264"/>
              <a:gd name="connsiteY237" fmla="*/ 1238250 h 1603241"/>
              <a:gd name="connsiteX238" fmla="*/ 807244 w 1043264"/>
              <a:gd name="connsiteY238" fmla="*/ 1245394 h 1603241"/>
              <a:gd name="connsiteX239" fmla="*/ 814388 w 1043264"/>
              <a:gd name="connsiteY239" fmla="*/ 1250156 h 1603241"/>
              <a:gd name="connsiteX240" fmla="*/ 809625 w 1043264"/>
              <a:gd name="connsiteY240" fmla="*/ 1257300 h 1603241"/>
              <a:gd name="connsiteX241" fmla="*/ 807244 w 1043264"/>
              <a:gd name="connsiteY241" fmla="*/ 1281112 h 1603241"/>
              <a:gd name="connsiteX242" fmla="*/ 809625 w 1043264"/>
              <a:gd name="connsiteY242" fmla="*/ 1288256 h 1603241"/>
              <a:gd name="connsiteX243" fmla="*/ 819150 w 1043264"/>
              <a:gd name="connsiteY243" fmla="*/ 1302544 h 1603241"/>
              <a:gd name="connsiteX244" fmla="*/ 823913 w 1043264"/>
              <a:gd name="connsiteY244" fmla="*/ 1309687 h 1603241"/>
              <a:gd name="connsiteX245" fmla="*/ 826294 w 1043264"/>
              <a:gd name="connsiteY245" fmla="*/ 1316831 h 1603241"/>
              <a:gd name="connsiteX246" fmla="*/ 821532 w 1043264"/>
              <a:gd name="connsiteY246" fmla="*/ 1331119 h 1603241"/>
              <a:gd name="connsiteX247" fmla="*/ 819150 w 1043264"/>
              <a:gd name="connsiteY247" fmla="*/ 1343025 h 1603241"/>
              <a:gd name="connsiteX248" fmla="*/ 816769 w 1043264"/>
              <a:gd name="connsiteY248" fmla="*/ 1369219 h 1603241"/>
              <a:gd name="connsiteX249" fmla="*/ 814388 w 1043264"/>
              <a:gd name="connsiteY249" fmla="*/ 1402556 h 1603241"/>
              <a:gd name="connsiteX250" fmla="*/ 812007 w 1043264"/>
              <a:gd name="connsiteY250" fmla="*/ 1409700 h 1603241"/>
              <a:gd name="connsiteX251" fmla="*/ 807244 w 1043264"/>
              <a:gd name="connsiteY251" fmla="*/ 1431131 h 1603241"/>
              <a:gd name="connsiteX252" fmla="*/ 802482 w 1043264"/>
              <a:gd name="connsiteY252" fmla="*/ 1457325 h 1603241"/>
              <a:gd name="connsiteX253" fmla="*/ 800100 w 1043264"/>
              <a:gd name="connsiteY253" fmla="*/ 1476375 h 1603241"/>
              <a:gd name="connsiteX254" fmla="*/ 795338 w 1043264"/>
              <a:gd name="connsiteY254" fmla="*/ 1514475 h 1603241"/>
              <a:gd name="connsiteX255" fmla="*/ 790575 w 1043264"/>
              <a:gd name="connsiteY255" fmla="*/ 1531144 h 1603241"/>
              <a:gd name="connsiteX256" fmla="*/ 788194 w 1043264"/>
              <a:gd name="connsiteY256" fmla="*/ 1547812 h 1603241"/>
              <a:gd name="connsiteX257" fmla="*/ 781050 w 1043264"/>
              <a:gd name="connsiteY257" fmla="*/ 1574006 h 1603241"/>
              <a:gd name="connsiteX258" fmla="*/ 778669 w 1043264"/>
              <a:gd name="connsiteY258" fmla="*/ 1590675 h 1603241"/>
              <a:gd name="connsiteX259" fmla="*/ 776288 w 1043264"/>
              <a:gd name="connsiteY259" fmla="*/ 1600200 h 1603241"/>
              <a:gd name="connsiteX260" fmla="*/ 766763 w 1043264"/>
              <a:gd name="connsiteY260" fmla="*/ 1597819 h 1603241"/>
              <a:gd name="connsiteX261" fmla="*/ 759619 w 1043264"/>
              <a:gd name="connsiteY261" fmla="*/ 1583531 h 1603241"/>
              <a:gd name="connsiteX262" fmla="*/ 754857 w 1043264"/>
              <a:gd name="connsiteY262" fmla="*/ 1576387 h 1603241"/>
              <a:gd name="connsiteX263" fmla="*/ 752475 w 1043264"/>
              <a:gd name="connsiteY263" fmla="*/ 1569244 h 1603241"/>
              <a:gd name="connsiteX264" fmla="*/ 728663 w 1043264"/>
              <a:gd name="connsiteY264" fmla="*/ 1566862 h 1603241"/>
              <a:gd name="connsiteX265" fmla="*/ 719138 w 1043264"/>
              <a:gd name="connsiteY265" fmla="*/ 1564481 h 1603241"/>
              <a:gd name="connsiteX266" fmla="*/ 740569 w 1043264"/>
              <a:gd name="connsiteY266" fmla="*/ 1543050 h 1603241"/>
              <a:gd name="connsiteX267" fmla="*/ 754857 w 1043264"/>
              <a:gd name="connsiteY267" fmla="*/ 1521619 h 1603241"/>
              <a:gd name="connsiteX268" fmla="*/ 759619 w 1043264"/>
              <a:gd name="connsiteY268" fmla="*/ 1514475 h 1603241"/>
              <a:gd name="connsiteX269" fmla="*/ 769144 w 1043264"/>
              <a:gd name="connsiteY269" fmla="*/ 1493044 h 1603241"/>
              <a:gd name="connsiteX270" fmla="*/ 773907 w 1043264"/>
              <a:gd name="connsiteY270" fmla="*/ 1478756 h 1603241"/>
              <a:gd name="connsiteX271" fmla="*/ 776288 w 1043264"/>
              <a:gd name="connsiteY271" fmla="*/ 1471612 h 1603241"/>
              <a:gd name="connsiteX272" fmla="*/ 754857 w 1043264"/>
              <a:gd name="connsiteY272" fmla="*/ 1438275 h 1603241"/>
              <a:gd name="connsiteX273" fmla="*/ 750094 w 1043264"/>
              <a:gd name="connsiteY273" fmla="*/ 1431131 h 1603241"/>
              <a:gd name="connsiteX274" fmla="*/ 742950 w 1043264"/>
              <a:gd name="connsiteY274" fmla="*/ 1428750 h 1603241"/>
              <a:gd name="connsiteX275" fmla="*/ 733425 w 1043264"/>
              <a:gd name="connsiteY275" fmla="*/ 1423987 h 1603241"/>
              <a:gd name="connsiteX276" fmla="*/ 723900 w 1043264"/>
              <a:gd name="connsiteY276" fmla="*/ 1421606 h 1603241"/>
              <a:gd name="connsiteX277" fmla="*/ 716757 w 1043264"/>
              <a:gd name="connsiteY277" fmla="*/ 1416844 h 1603241"/>
              <a:gd name="connsiteX278" fmla="*/ 681038 w 1043264"/>
              <a:gd name="connsiteY278" fmla="*/ 1423987 h 1603241"/>
              <a:gd name="connsiteX279" fmla="*/ 666750 w 1043264"/>
              <a:gd name="connsiteY279" fmla="*/ 1428750 h 1603241"/>
              <a:gd name="connsiteX280" fmla="*/ 659607 w 1043264"/>
              <a:gd name="connsiteY280" fmla="*/ 1431131 h 1603241"/>
              <a:gd name="connsiteX281" fmla="*/ 645319 w 1043264"/>
              <a:gd name="connsiteY281" fmla="*/ 1423987 h 1603241"/>
              <a:gd name="connsiteX282" fmla="*/ 631032 w 1043264"/>
              <a:gd name="connsiteY282" fmla="*/ 1409700 h 1603241"/>
              <a:gd name="connsiteX283" fmla="*/ 616744 w 1043264"/>
              <a:gd name="connsiteY283" fmla="*/ 1419225 h 1603241"/>
              <a:gd name="connsiteX284" fmla="*/ 609600 w 1043264"/>
              <a:gd name="connsiteY284" fmla="*/ 1421606 h 1603241"/>
              <a:gd name="connsiteX285" fmla="*/ 588169 w 1043264"/>
              <a:gd name="connsiteY285" fmla="*/ 1433512 h 1603241"/>
              <a:gd name="connsiteX286" fmla="*/ 581025 w 1043264"/>
              <a:gd name="connsiteY286" fmla="*/ 1438275 h 1603241"/>
              <a:gd name="connsiteX287" fmla="*/ 566738 w 1043264"/>
              <a:gd name="connsiteY287" fmla="*/ 1443037 h 1603241"/>
              <a:gd name="connsiteX288" fmla="*/ 559594 w 1043264"/>
              <a:gd name="connsiteY288" fmla="*/ 1428750 h 1603241"/>
              <a:gd name="connsiteX289" fmla="*/ 552450 w 1043264"/>
              <a:gd name="connsiteY289" fmla="*/ 1426369 h 1603241"/>
              <a:gd name="connsiteX290" fmla="*/ 519113 w 1043264"/>
              <a:gd name="connsiteY290" fmla="*/ 1423987 h 1603241"/>
              <a:gd name="connsiteX291" fmla="*/ 516732 w 1043264"/>
              <a:gd name="connsiteY291" fmla="*/ 1416844 h 1603241"/>
              <a:gd name="connsiteX292" fmla="*/ 511969 w 1043264"/>
              <a:gd name="connsiteY292" fmla="*/ 1404937 h 1603241"/>
              <a:gd name="connsiteX293" fmla="*/ 509588 w 1043264"/>
              <a:gd name="connsiteY293" fmla="*/ 1376362 h 1603241"/>
              <a:gd name="connsiteX294" fmla="*/ 495300 w 1043264"/>
              <a:gd name="connsiteY294" fmla="*/ 1366837 h 1603241"/>
              <a:gd name="connsiteX295" fmla="*/ 481013 w 1043264"/>
              <a:gd name="connsiteY295" fmla="*/ 1362075 h 1603241"/>
              <a:gd name="connsiteX296" fmla="*/ 473869 w 1043264"/>
              <a:gd name="connsiteY296" fmla="*/ 1357312 h 1603241"/>
              <a:gd name="connsiteX297" fmla="*/ 471488 w 1043264"/>
              <a:gd name="connsiteY297" fmla="*/ 1345406 h 1603241"/>
              <a:gd name="connsiteX298" fmla="*/ 466725 w 1043264"/>
              <a:gd name="connsiteY298" fmla="*/ 1328737 h 1603241"/>
              <a:gd name="connsiteX299" fmla="*/ 461963 w 1043264"/>
              <a:gd name="connsiteY299" fmla="*/ 1321594 h 1603241"/>
              <a:gd name="connsiteX300" fmla="*/ 447675 w 1043264"/>
              <a:gd name="connsiteY300" fmla="*/ 1316831 h 1603241"/>
              <a:gd name="connsiteX301" fmla="*/ 440532 w 1043264"/>
              <a:gd name="connsiteY301" fmla="*/ 1314450 h 1603241"/>
              <a:gd name="connsiteX302" fmla="*/ 426244 w 1043264"/>
              <a:gd name="connsiteY302" fmla="*/ 1304925 h 1603241"/>
              <a:gd name="connsiteX303" fmla="*/ 411957 w 1043264"/>
              <a:gd name="connsiteY303" fmla="*/ 1297781 h 1603241"/>
              <a:gd name="connsiteX304" fmla="*/ 407194 w 1043264"/>
              <a:gd name="connsiteY304" fmla="*/ 1288256 h 1603241"/>
              <a:gd name="connsiteX305" fmla="*/ 400050 w 1043264"/>
              <a:gd name="connsiteY305" fmla="*/ 1257300 h 1603241"/>
              <a:gd name="connsiteX306" fmla="*/ 371475 w 1043264"/>
              <a:gd name="connsiteY306" fmla="*/ 1243012 h 1603241"/>
              <a:gd name="connsiteX307" fmla="*/ 364332 w 1043264"/>
              <a:gd name="connsiteY307" fmla="*/ 1240631 h 1603241"/>
              <a:gd name="connsiteX308" fmla="*/ 350044 w 1043264"/>
              <a:gd name="connsiteY308" fmla="*/ 1226344 h 1603241"/>
              <a:gd name="connsiteX309" fmla="*/ 345282 w 1043264"/>
              <a:gd name="connsiteY309" fmla="*/ 1212056 h 1603241"/>
              <a:gd name="connsiteX310" fmla="*/ 342900 w 1043264"/>
              <a:gd name="connsiteY310" fmla="*/ 1204912 h 1603241"/>
              <a:gd name="connsiteX311" fmla="*/ 319088 w 1043264"/>
              <a:gd name="connsiteY311" fmla="*/ 1202531 h 1603241"/>
              <a:gd name="connsiteX312" fmla="*/ 283369 w 1043264"/>
              <a:gd name="connsiteY312" fmla="*/ 1197769 h 1603241"/>
              <a:gd name="connsiteX313" fmla="*/ 269082 w 1043264"/>
              <a:gd name="connsiteY313" fmla="*/ 1188244 h 1603241"/>
              <a:gd name="connsiteX314" fmla="*/ 257175 w 1043264"/>
              <a:gd name="connsiteY314" fmla="*/ 1178719 h 1603241"/>
              <a:gd name="connsiteX315" fmla="*/ 254794 w 1043264"/>
              <a:gd name="connsiteY315" fmla="*/ 1171575 h 1603241"/>
              <a:gd name="connsiteX316" fmla="*/ 250032 w 1043264"/>
              <a:gd name="connsiteY316" fmla="*/ 1164431 h 1603241"/>
              <a:gd name="connsiteX317" fmla="*/ 235744 w 1043264"/>
              <a:gd name="connsiteY317" fmla="*/ 1157287 h 1603241"/>
              <a:gd name="connsiteX318" fmla="*/ 221457 w 1043264"/>
              <a:gd name="connsiteY318" fmla="*/ 1162050 h 1603241"/>
              <a:gd name="connsiteX319" fmla="*/ 207169 w 1043264"/>
              <a:gd name="connsiteY319" fmla="*/ 1169194 h 1603241"/>
              <a:gd name="connsiteX320" fmla="*/ 202407 w 1043264"/>
              <a:gd name="connsiteY320" fmla="*/ 1176337 h 1603241"/>
              <a:gd name="connsiteX321" fmla="*/ 183357 w 1043264"/>
              <a:gd name="connsiteY321" fmla="*/ 1181100 h 1603241"/>
              <a:gd name="connsiteX322" fmla="*/ 152400 w 1043264"/>
              <a:gd name="connsiteY322" fmla="*/ 1178719 h 1603241"/>
              <a:gd name="connsiteX323" fmla="*/ 142875 w 1043264"/>
              <a:gd name="connsiteY323" fmla="*/ 1152525 h 1603241"/>
              <a:gd name="connsiteX324" fmla="*/ 135732 w 1043264"/>
              <a:gd name="connsiteY324" fmla="*/ 1145381 h 1603241"/>
              <a:gd name="connsiteX325" fmla="*/ 123825 w 1043264"/>
              <a:gd name="connsiteY325" fmla="*/ 1135856 h 1603241"/>
              <a:gd name="connsiteX326" fmla="*/ 116682 w 1043264"/>
              <a:gd name="connsiteY326" fmla="*/ 1121569 h 1603241"/>
              <a:gd name="connsiteX327" fmla="*/ 114300 w 1043264"/>
              <a:gd name="connsiteY327" fmla="*/ 1114425 h 1603241"/>
              <a:gd name="connsiteX328" fmla="*/ 97632 w 1043264"/>
              <a:gd name="connsiteY328" fmla="*/ 1100137 h 1603241"/>
              <a:gd name="connsiteX329" fmla="*/ 69057 w 1043264"/>
              <a:gd name="connsiteY329" fmla="*/ 1092994 h 1603241"/>
              <a:gd name="connsiteX330" fmla="*/ 54769 w 1043264"/>
              <a:gd name="connsiteY330" fmla="*/ 1085850 h 1603241"/>
              <a:gd name="connsiteX331" fmla="*/ 42863 w 1043264"/>
              <a:gd name="connsiteY331" fmla="*/ 1076325 h 1603241"/>
              <a:gd name="connsiteX332" fmla="*/ 21432 w 1043264"/>
              <a:gd name="connsiteY332" fmla="*/ 1064419 h 1603241"/>
              <a:gd name="connsiteX333" fmla="*/ 16669 w 1043264"/>
              <a:gd name="connsiteY333" fmla="*/ 1057275 h 1603241"/>
              <a:gd name="connsiteX334" fmla="*/ 9525 w 1043264"/>
              <a:gd name="connsiteY334" fmla="*/ 1047750 h 1603241"/>
              <a:gd name="connsiteX335" fmla="*/ 7144 w 1043264"/>
              <a:gd name="connsiteY335" fmla="*/ 1040606 h 1603241"/>
              <a:gd name="connsiteX336" fmla="*/ 0 w 1043264"/>
              <a:gd name="connsiteY336" fmla="*/ 1038225 h 1603241"/>
              <a:gd name="connsiteX337" fmla="*/ 4763 w 1043264"/>
              <a:gd name="connsiteY337" fmla="*/ 1031081 h 1603241"/>
              <a:gd name="connsiteX338" fmla="*/ 14288 w 1043264"/>
              <a:gd name="connsiteY338" fmla="*/ 1028700 h 1603241"/>
              <a:gd name="connsiteX339" fmla="*/ 30957 w 1043264"/>
              <a:gd name="connsiteY339" fmla="*/ 1026319 h 1603241"/>
              <a:gd name="connsiteX340" fmla="*/ 38100 w 1043264"/>
              <a:gd name="connsiteY340" fmla="*/ 1023937 h 1603241"/>
              <a:gd name="connsiteX341" fmla="*/ 33338 w 1043264"/>
              <a:gd name="connsiteY341" fmla="*/ 988219 h 1603241"/>
              <a:gd name="connsiteX342" fmla="*/ 35719 w 1043264"/>
              <a:gd name="connsiteY342" fmla="*/ 973931 h 1603241"/>
              <a:gd name="connsiteX343" fmla="*/ 38100 w 1043264"/>
              <a:gd name="connsiteY343" fmla="*/ 966787 h 1603241"/>
              <a:gd name="connsiteX344" fmla="*/ 45244 w 1043264"/>
              <a:gd name="connsiteY344" fmla="*/ 964406 h 1603241"/>
              <a:gd name="connsiteX345" fmla="*/ 52388 w 1043264"/>
              <a:gd name="connsiteY345" fmla="*/ 959644 h 1603241"/>
              <a:gd name="connsiteX346" fmla="*/ 92869 w 1043264"/>
              <a:gd name="connsiteY346" fmla="*/ 957262 h 1603241"/>
              <a:gd name="connsiteX347" fmla="*/ 97632 w 1043264"/>
              <a:gd name="connsiteY347" fmla="*/ 950119 h 1603241"/>
              <a:gd name="connsiteX348" fmla="*/ 107157 w 1043264"/>
              <a:gd name="connsiteY348" fmla="*/ 938212 h 1603241"/>
              <a:gd name="connsiteX349" fmla="*/ 116682 w 1043264"/>
              <a:gd name="connsiteY349" fmla="*/ 931069 h 1603241"/>
              <a:gd name="connsiteX350" fmla="*/ 126207 w 1043264"/>
              <a:gd name="connsiteY350" fmla="*/ 916781 h 1603241"/>
              <a:gd name="connsiteX351" fmla="*/ 123825 w 1043264"/>
              <a:gd name="connsiteY351" fmla="*/ 892969 h 1603241"/>
              <a:gd name="connsiteX352" fmla="*/ 138113 w 1043264"/>
              <a:gd name="connsiteY352" fmla="*/ 888206 h 1603241"/>
              <a:gd name="connsiteX353" fmla="*/ 145257 w 1043264"/>
              <a:gd name="connsiteY353" fmla="*/ 881062 h 1603241"/>
              <a:gd name="connsiteX354" fmla="*/ 142875 w 1043264"/>
              <a:gd name="connsiteY354" fmla="*/ 873919 h 1603241"/>
              <a:gd name="connsiteX355" fmla="*/ 154782 w 1043264"/>
              <a:gd name="connsiteY355" fmla="*/ 864394 h 1603241"/>
              <a:gd name="connsiteX356" fmla="*/ 161925 w 1043264"/>
              <a:gd name="connsiteY356" fmla="*/ 850106 h 1603241"/>
              <a:gd name="connsiteX357" fmla="*/ 166688 w 1043264"/>
              <a:gd name="connsiteY357" fmla="*/ 842962 h 1603241"/>
              <a:gd name="connsiteX358" fmla="*/ 161925 w 1043264"/>
              <a:gd name="connsiteY358" fmla="*/ 826294 h 1603241"/>
              <a:gd name="connsiteX359" fmla="*/ 154782 w 1043264"/>
              <a:gd name="connsiteY359" fmla="*/ 819150 h 1603241"/>
              <a:gd name="connsiteX360" fmla="*/ 150019 w 1043264"/>
              <a:gd name="connsiteY360" fmla="*/ 812006 h 1603241"/>
              <a:gd name="connsiteX361" fmla="*/ 159544 w 1043264"/>
              <a:gd name="connsiteY361" fmla="*/ 802481 h 1603241"/>
              <a:gd name="connsiteX362" fmla="*/ 164307 w 1043264"/>
              <a:gd name="connsiteY362" fmla="*/ 795337 h 1603241"/>
              <a:gd name="connsiteX363" fmla="*/ 152400 w 1043264"/>
              <a:gd name="connsiteY363" fmla="*/ 788194 h 1603241"/>
              <a:gd name="connsiteX364" fmla="*/ 154782 w 1043264"/>
              <a:gd name="connsiteY364" fmla="*/ 781050 h 1603241"/>
              <a:gd name="connsiteX365" fmla="*/ 159544 w 1043264"/>
              <a:gd name="connsiteY365" fmla="*/ 773906 h 1603241"/>
              <a:gd name="connsiteX366" fmla="*/ 157163 w 1043264"/>
              <a:gd name="connsiteY366" fmla="*/ 764381 h 1603241"/>
              <a:gd name="connsiteX367" fmla="*/ 152400 w 1043264"/>
              <a:gd name="connsiteY367" fmla="*/ 750094 h 1603241"/>
              <a:gd name="connsiteX368" fmla="*/ 161925 w 1043264"/>
              <a:gd name="connsiteY368" fmla="*/ 733425 h 1603241"/>
              <a:gd name="connsiteX369" fmla="*/ 157163 w 1043264"/>
              <a:gd name="connsiteY369" fmla="*/ 719137 h 1603241"/>
              <a:gd name="connsiteX370" fmla="*/ 152400 w 1043264"/>
              <a:gd name="connsiteY370" fmla="*/ 661987 h 1603241"/>
              <a:gd name="connsiteX371" fmla="*/ 150019 w 1043264"/>
              <a:gd name="connsiteY371" fmla="*/ 654844 h 1603241"/>
              <a:gd name="connsiteX372" fmla="*/ 154782 w 1043264"/>
              <a:gd name="connsiteY372" fmla="*/ 645319 h 1603241"/>
              <a:gd name="connsiteX373" fmla="*/ 164307 w 1043264"/>
              <a:gd name="connsiteY373" fmla="*/ 633412 h 1603241"/>
              <a:gd name="connsiteX374" fmla="*/ 150019 w 1043264"/>
              <a:gd name="connsiteY374" fmla="*/ 616744 h 1603241"/>
              <a:gd name="connsiteX375" fmla="*/ 152400 w 1043264"/>
              <a:gd name="connsiteY375" fmla="*/ 602456 h 1603241"/>
              <a:gd name="connsiteX376" fmla="*/ 157163 w 1043264"/>
              <a:gd name="connsiteY376" fmla="*/ 588169 h 1603241"/>
              <a:gd name="connsiteX377" fmla="*/ 152400 w 1043264"/>
              <a:gd name="connsiteY377" fmla="*/ 571500 h 1603241"/>
              <a:gd name="connsiteX378" fmla="*/ 147638 w 1043264"/>
              <a:gd name="connsiteY378" fmla="*/ 564356 h 1603241"/>
              <a:gd name="connsiteX379" fmla="*/ 142875 w 1043264"/>
              <a:gd name="connsiteY379" fmla="*/ 550069 h 1603241"/>
              <a:gd name="connsiteX380" fmla="*/ 130969 w 1043264"/>
              <a:gd name="connsiteY380" fmla="*/ 521494 h 1603241"/>
              <a:gd name="connsiteX381" fmla="*/ 123825 w 1043264"/>
              <a:gd name="connsiteY381" fmla="*/ 519112 h 1603241"/>
              <a:gd name="connsiteX382" fmla="*/ 119063 w 1043264"/>
              <a:gd name="connsiteY382" fmla="*/ 511969 h 1603241"/>
              <a:gd name="connsiteX383" fmla="*/ 114300 w 1043264"/>
              <a:gd name="connsiteY383" fmla="*/ 492919 h 1603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</a:cxnLst>
            <a:rect l="l" t="t" r="r" b="b"/>
            <a:pathLst>
              <a:path w="1043264" h="1603241">
                <a:moveTo>
                  <a:pt x="114300" y="492919"/>
                </a:moveTo>
                <a:cubicBezTo>
                  <a:pt x="114300" y="488553"/>
                  <a:pt x="117039" y="487799"/>
                  <a:pt x="119063" y="485775"/>
                </a:cubicBezTo>
                <a:cubicBezTo>
                  <a:pt x="121087" y="483751"/>
                  <a:pt x="124690" y="483439"/>
                  <a:pt x="126207" y="481012"/>
                </a:cubicBezTo>
                <a:cubicBezTo>
                  <a:pt x="128868" y="476755"/>
                  <a:pt x="130969" y="466725"/>
                  <a:pt x="130969" y="466725"/>
                </a:cubicBezTo>
                <a:cubicBezTo>
                  <a:pt x="131763" y="460375"/>
                  <a:pt x="129510" y="452794"/>
                  <a:pt x="133350" y="447675"/>
                </a:cubicBezTo>
                <a:cubicBezTo>
                  <a:pt x="135480" y="444835"/>
                  <a:pt x="136352" y="454118"/>
                  <a:pt x="138113" y="457200"/>
                </a:cubicBezTo>
                <a:cubicBezTo>
                  <a:pt x="142998" y="465749"/>
                  <a:pt x="141958" y="463733"/>
                  <a:pt x="150019" y="469106"/>
                </a:cubicBezTo>
                <a:cubicBezTo>
                  <a:pt x="157117" y="458460"/>
                  <a:pt x="159409" y="457736"/>
                  <a:pt x="161925" y="447675"/>
                </a:cubicBezTo>
                <a:cubicBezTo>
                  <a:pt x="162907" y="443749"/>
                  <a:pt x="161716" y="438878"/>
                  <a:pt x="164307" y="435769"/>
                </a:cubicBezTo>
                <a:cubicBezTo>
                  <a:pt x="166402" y="433255"/>
                  <a:pt x="170657" y="434181"/>
                  <a:pt x="173832" y="433387"/>
                </a:cubicBezTo>
                <a:cubicBezTo>
                  <a:pt x="175419" y="431006"/>
                  <a:pt x="178189" y="429077"/>
                  <a:pt x="178594" y="426244"/>
                </a:cubicBezTo>
                <a:cubicBezTo>
                  <a:pt x="179600" y="419203"/>
                  <a:pt x="174460" y="414842"/>
                  <a:pt x="171450" y="409575"/>
                </a:cubicBezTo>
                <a:cubicBezTo>
                  <a:pt x="169689" y="406493"/>
                  <a:pt x="169198" y="402560"/>
                  <a:pt x="166688" y="400050"/>
                </a:cubicBezTo>
                <a:cubicBezTo>
                  <a:pt x="164178" y="397540"/>
                  <a:pt x="160338" y="396875"/>
                  <a:pt x="157163" y="395287"/>
                </a:cubicBezTo>
                <a:cubicBezTo>
                  <a:pt x="150533" y="385343"/>
                  <a:pt x="151304" y="390148"/>
                  <a:pt x="154782" y="376237"/>
                </a:cubicBezTo>
                <a:cubicBezTo>
                  <a:pt x="155391" y="373802"/>
                  <a:pt x="155388" y="370869"/>
                  <a:pt x="157163" y="369094"/>
                </a:cubicBezTo>
                <a:cubicBezTo>
                  <a:pt x="158938" y="367319"/>
                  <a:pt x="161926" y="367506"/>
                  <a:pt x="164307" y="366712"/>
                </a:cubicBezTo>
                <a:cubicBezTo>
                  <a:pt x="163513" y="369093"/>
                  <a:pt x="161925" y="371346"/>
                  <a:pt x="161925" y="373856"/>
                </a:cubicBezTo>
                <a:cubicBezTo>
                  <a:pt x="161925" y="376366"/>
                  <a:pt x="163184" y="378755"/>
                  <a:pt x="164307" y="381000"/>
                </a:cubicBezTo>
                <a:cubicBezTo>
                  <a:pt x="165587" y="383560"/>
                  <a:pt x="167045" y="386120"/>
                  <a:pt x="169069" y="388144"/>
                </a:cubicBezTo>
                <a:cubicBezTo>
                  <a:pt x="173684" y="392759"/>
                  <a:pt x="177548" y="393351"/>
                  <a:pt x="183357" y="395287"/>
                </a:cubicBezTo>
                <a:cubicBezTo>
                  <a:pt x="184151" y="397668"/>
                  <a:pt x="184170" y="400471"/>
                  <a:pt x="185738" y="402431"/>
                </a:cubicBezTo>
                <a:cubicBezTo>
                  <a:pt x="187526" y="404666"/>
                  <a:pt x="190858" y="405170"/>
                  <a:pt x="192882" y="407194"/>
                </a:cubicBezTo>
                <a:cubicBezTo>
                  <a:pt x="194905" y="409217"/>
                  <a:pt x="196057" y="411956"/>
                  <a:pt x="197644" y="414337"/>
                </a:cubicBezTo>
                <a:cubicBezTo>
                  <a:pt x="199213" y="419044"/>
                  <a:pt x="200591" y="425267"/>
                  <a:pt x="204788" y="428625"/>
                </a:cubicBezTo>
                <a:cubicBezTo>
                  <a:pt x="206748" y="430193"/>
                  <a:pt x="209551" y="430212"/>
                  <a:pt x="211932" y="431006"/>
                </a:cubicBezTo>
                <a:cubicBezTo>
                  <a:pt x="214046" y="430301"/>
                  <a:pt x="225817" y="427074"/>
                  <a:pt x="226219" y="423862"/>
                </a:cubicBezTo>
                <a:cubicBezTo>
                  <a:pt x="227114" y="416702"/>
                  <a:pt x="220500" y="408140"/>
                  <a:pt x="216694" y="402431"/>
                </a:cubicBezTo>
                <a:cubicBezTo>
                  <a:pt x="215195" y="391935"/>
                  <a:pt x="216771" y="385840"/>
                  <a:pt x="209550" y="378619"/>
                </a:cubicBezTo>
                <a:cubicBezTo>
                  <a:pt x="207526" y="376595"/>
                  <a:pt x="204788" y="375444"/>
                  <a:pt x="202407" y="373856"/>
                </a:cubicBezTo>
                <a:cubicBezTo>
                  <a:pt x="204343" y="368046"/>
                  <a:pt x="204934" y="364185"/>
                  <a:pt x="209550" y="359569"/>
                </a:cubicBezTo>
                <a:cubicBezTo>
                  <a:pt x="211574" y="357545"/>
                  <a:pt x="214313" y="356394"/>
                  <a:pt x="216694" y="354806"/>
                </a:cubicBezTo>
                <a:cubicBezTo>
                  <a:pt x="227347" y="338828"/>
                  <a:pt x="214798" y="354483"/>
                  <a:pt x="228600" y="345281"/>
                </a:cubicBezTo>
                <a:cubicBezTo>
                  <a:pt x="231402" y="343413"/>
                  <a:pt x="233157" y="340293"/>
                  <a:pt x="235744" y="338137"/>
                </a:cubicBezTo>
                <a:cubicBezTo>
                  <a:pt x="237943" y="336305"/>
                  <a:pt x="240507" y="334962"/>
                  <a:pt x="242888" y="333375"/>
                </a:cubicBezTo>
                <a:cubicBezTo>
                  <a:pt x="247570" y="326350"/>
                  <a:pt x="247918" y="324817"/>
                  <a:pt x="254794" y="319087"/>
                </a:cubicBezTo>
                <a:cubicBezTo>
                  <a:pt x="256993" y="317255"/>
                  <a:pt x="259557" y="315912"/>
                  <a:pt x="261938" y="314325"/>
                </a:cubicBezTo>
                <a:cubicBezTo>
                  <a:pt x="266894" y="294500"/>
                  <a:pt x="260859" y="314102"/>
                  <a:pt x="269082" y="297656"/>
                </a:cubicBezTo>
                <a:cubicBezTo>
                  <a:pt x="270205" y="295411"/>
                  <a:pt x="269688" y="292287"/>
                  <a:pt x="271463" y="290512"/>
                </a:cubicBezTo>
                <a:cubicBezTo>
                  <a:pt x="275510" y="286465"/>
                  <a:pt x="285750" y="280987"/>
                  <a:pt x="285750" y="280987"/>
                </a:cubicBezTo>
                <a:cubicBezTo>
                  <a:pt x="296904" y="282382"/>
                  <a:pt x="312696" y="285944"/>
                  <a:pt x="323850" y="280987"/>
                </a:cubicBezTo>
                <a:cubicBezTo>
                  <a:pt x="326144" y="279968"/>
                  <a:pt x="325438" y="276225"/>
                  <a:pt x="326232" y="273844"/>
                </a:cubicBezTo>
                <a:lnTo>
                  <a:pt x="321469" y="259556"/>
                </a:lnTo>
                <a:cubicBezTo>
                  <a:pt x="320675" y="257175"/>
                  <a:pt x="320481" y="254500"/>
                  <a:pt x="319088" y="252412"/>
                </a:cubicBezTo>
                <a:lnTo>
                  <a:pt x="314325" y="245269"/>
                </a:lnTo>
                <a:lnTo>
                  <a:pt x="321469" y="223837"/>
                </a:lnTo>
                <a:lnTo>
                  <a:pt x="323850" y="216694"/>
                </a:lnTo>
                <a:cubicBezTo>
                  <a:pt x="324644" y="207169"/>
                  <a:pt x="323769" y="197354"/>
                  <a:pt x="326232" y="188119"/>
                </a:cubicBezTo>
                <a:cubicBezTo>
                  <a:pt x="327100" y="184865"/>
                  <a:pt x="330717" y="183042"/>
                  <a:pt x="333375" y="180975"/>
                </a:cubicBezTo>
                <a:cubicBezTo>
                  <a:pt x="345656" y="171423"/>
                  <a:pt x="344029" y="172661"/>
                  <a:pt x="354807" y="169069"/>
                </a:cubicBezTo>
                <a:cubicBezTo>
                  <a:pt x="361831" y="164385"/>
                  <a:pt x="363364" y="164037"/>
                  <a:pt x="369094" y="157162"/>
                </a:cubicBezTo>
                <a:cubicBezTo>
                  <a:pt x="379016" y="145256"/>
                  <a:pt x="367904" y="153988"/>
                  <a:pt x="381000" y="145256"/>
                </a:cubicBezTo>
                <a:cubicBezTo>
                  <a:pt x="382588" y="142875"/>
                  <a:pt x="383609" y="139997"/>
                  <a:pt x="385763" y="138112"/>
                </a:cubicBezTo>
                <a:cubicBezTo>
                  <a:pt x="390070" y="134343"/>
                  <a:pt x="400050" y="128587"/>
                  <a:pt x="400050" y="128587"/>
                </a:cubicBezTo>
                <a:cubicBezTo>
                  <a:pt x="402431" y="129381"/>
                  <a:pt x="405419" y="129194"/>
                  <a:pt x="407194" y="130969"/>
                </a:cubicBezTo>
                <a:cubicBezTo>
                  <a:pt x="409704" y="133479"/>
                  <a:pt x="410559" y="137231"/>
                  <a:pt x="411957" y="140494"/>
                </a:cubicBezTo>
                <a:cubicBezTo>
                  <a:pt x="412946" y="142801"/>
                  <a:pt x="412563" y="145862"/>
                  <a:pt x="414338" y="147637"/>
                </a:cubicBezTo>
                <a:cubicBezTo>
                  <a:pt x="416113" y="149412"/>
                  <a:pt x="419237" y="148896"/>
                  <a:pt x="421482" y="150019"/>
                </a:cubicBezTo>
                <a:cubicBezTo>
                  <a:pt x="424041" y="151299"/>
                  <a:pt x="426244" y="153194"/>
                  <a:pt x="428625" y="154781"/>
                </a:cubicBezTo>
                <a:cubicBezTo>
                  <a:pt x="433897" y="151267"/>
                  <a:pt x="439246" y="148376"/>
                  <a:pt x="442913" y="142875"/>
                </a:cubicBezTo>
                <a:cubicBezTo>
                  <a:pt x="444305" y="140786"/>
                  <a:pt x="444500" y="138112"/>
                  <a:pt x="445294" y="135731"/>
                </a:cubicBezTo>
                <a:cubicBezTo>
                  <a:pt x="446088" y="127000"/>
                  <a:pt x="444903" y="117854"/>
                  <a:pt x="447675" y="109537"/>
                </a:cubicBezTo>
                <a:cubicBezTo>
                  <a:pt x="448469" y="107156"/>
                  <a:pt x="452318" y="107373"/>
                  <a:pt x="454819" y="107156"/>
                </a:cubicBezTo>
                <a:cubicBezTo>
                  <a:pt x="470654" y="105779"/>
                  <a:pt x="486569" y="105569"/>
                  <a:pt x="502444" y="104775"/>
                </a:cubicBezTo>
                <a:lnTo>
                  <a:pt x="516732" y="100012"/>
                </a:lnTo>
                <a:cubicBezTo>
                  <a:pt x="519113" y="99218"/>
                  <a:pt x="521787" y="99023"/>
                  <a:pt x="523875" y="97631"/>
                </a:cubicBezTo>
                <a:cubicBezTo>
                  <a:pt x="526256" y="96044"/>
                  <a:pt x="528404" y="94031"/>
                  <a:pt x="531019" y="92869"/>
                </a:cubicBezTo>
                <a:cubicBezTo>
                  <a:pt x="535607" y="90830"/>
                  <a:pt x="545307" y="88106"/>
                  <a:pt x="545307" y="88106"/>
                </a:cubicBezTo>
                <a:cubicBezTo>
                  <a:pt x="564357" y="75406"/>
                  <a:pt x="556419" y="83344"/>
                  <a:pt x="569119" y="64294"/>
                </a:cubicBezTo>
                <a:cubicBezTo>
                  <a:pt x="570707" y="61913"/>
                  <a:pt x="571167" y="58055"/>
                  <a:pt x="573882" y="57150"/>
                </a:cubicBezTo>
                <a:cubicBezTo>
                  <a:pt x="591274" y="51352"/>
                  <a:pt x="583299" y="53604"/>
                  <a:pt x="597694" y="50006"/>
                </a:cubicBezTo>
                <a:cubicBezTo>
                  <a:pt x="600075" y="48419"/>
                  <a:pt x="602278" y="46524"/>
                  <a:pt x="604838" y="45244"/>
                </a:cubicBezTo>
                <a:cubicBezTo>
                  <a:pt x="607083" y="44121"/>
                  <a:pt x="610022" y="44430"/>
                  <a:pt x="611982" y="42862"/>
                </a:cubicBezTo>
                <a:cubicBezTo>
                  <a:pt x="614217" y="41074"/>
                  <a:pt x="614721" y="37742"/>
                  <a:pt x="616744" y="35719"/>
                </a:cubicBezTo>
                <a:cubicBezTo>
                  <a:pt x="618768" y="33695"/>
                  <a:pt x="621507" y="32544"/>
                  <a:pt x="623888" y="30956"/>
                </a:cubicBezTo>
                <a:cubicBezTo>
                  <a:pt x="624682" y="28575"/>
                  <a:pt x="625146" y="26057"/>
                  <a:pt x="626269" y="23812"/>
                </a:cubicBezTo>
                <a:cubicBezTo>
                  <a:pt x="632946" y="10459"/>
                  <a:pt x="633395" y="16932"/>
                  <a:pt x="652463" y="19050"/>
                </a:cubicBezTo>
                <a:cubicBezTo>
                  <a:pt x="653737" y="18731"/>
                  <a:pt x="667080" y="15655"/>
                  <a:pt x="669132" y="14287"/>
                </a:cubicBezTo>
                <a:cubicBezTo>
                  <a:pt x="671934" y="12419"/>
                  <a:pt x="673688" y="9300"/>
                  <a:pt x="676275" y="7144"/>
                </a:cubicBezTo>
                <a:cubicBezTo>
                  <a:pt x="682431" y="2014"/>
                  <a:pt x="683402" y="2387"/>
                  <a:pt x="690563" y="0"/>
                </a:cubicBezTo>
                <a:cubicBezTo>
                  <a:pt x="700144" y="1597"/>
                  <a:pt x="705296" y="447"/>
                  <a:pt x="711994" y="7144"/>
                </a:cubicBezTo>
                <a:cubicBezTo>
                  <a:pt x="714018" y="9168"/>
                  <a:pt x="715169" y="11906"/>
                  <a:pt x="716757" y="14287"/>
                </a:cubicBezTo>
                <a:cubicBezTo>
                  <a:pt x="717551" y="18256"/>
                  <a:pt x="719138" y="22146"/>
                  <a:pt x="719138" y="26194"/>
                </a:cubicBezTo>
                <a:cubicBezTo>
                  <a:pt x="719138" y="29645"/>
                  <a:pt x="714402" y="38555"/>
                  <a:pt x="711994" y="40481"/>
                </a:cubicBezTo>
                <a:cubicBezTo>
                  <a:pt x="710034" y="42049"/>
                  <a:pt x="707231" y="42068"/>
                  <a:pt x="704850" y="42862"/>
                </a:cubicBezTo>
                <a:cubicBezTo>
                  <a:pt x="702469" y="44450"/>
                  <a:pt x="700322" y="46463"/>
                  <a:pt x="697707" y="47625"/>
                </a:cubicBezTo>
                <a:cubicBezTo>
                  <a:pt x="687825" y="52017"/>
                  <a:pt x="681694" y="52732"/>
                  <a:pt x="671513" y="54769"/>
                </a:cubicBezTo>
                <a:cubicBezTo>
                  <a:pt x="666750" y="57944"/>
                  <a:pt x="661272" y="60247"/>
                  <a:pt x="657225" y="64294"/>
                </a:cubicBezTo>
                <a:cubicBezTo>
                  <a:pt x="648058" y="73461"/>
                  <a:pt x="652884" y="69569"/>
                  <a:pt x="642938" y="76200"/>
                </a:cubicBezTo>
                <a:cubicBezTo>
                  <a:pt x="641350" y="78581"/>
                  <a:pt x="640199" y="81320"/>
                  <a:pt x="638175" y="83344"/>
                </a:cubicBezTo>
                <a:cubicBezTo>
                  <a:pt x="636152" y="85367"/>
                  <a:pt x="632820" y="85871"/>
                  <a:pt x="631032" y="88106"/>
                </a:cubicBezTo>
                <a:cubicBezTo>
                  <a:pt x="629464" y="90066"/>
                  <a:pt x="629869" y="93056"/>
                  <a:pt x="628650" y="95250"/>
                </a:cubicBezTo>
                <a:cubicBezTo>
                  <a:pt x="625870" y="100253"/>
                  <a:pt x="622300" y="104775"/>
                  <a:pt x="619125" y="109537"/>
                </a:cubicBezTo>
                <a:cubicBezTo>
                  <a:pt x="617538" y="111918"/>
                  <a:pt x="616387" y="114657"/>
                  <a:pt x="614363" y="116681"/>
                </a:cubicBezTo>
                <a:cubicBezTo>
                  <a:pt x="593483" y="137561"/>
                  <a:pt x="619974" y="112004"/>
                  <a:pt x="600075" y="128587"/>
                </a:cubicBezTo>
                <a:cubicBezTo>
                  <a:pt x="597488" y="130743"/>
                  <a:pt x="595313" y="133350"/>
                  <a:pt x="592932" y="135731"/>
                </a:cubicBezTo>
                <a:cubicBezTo>
                  <a:pt x="590995" y="141539"/>
                  <a:pt x="590402" y="145405"/>
                  <a:pt x="585788" y="150019"/>
                </a:cubicBezTo>
                <a:cubicBezTo>
                  <a:pt x="583764" y="152043"/>
                  <a:pt x="581025" y="153194"/>
                  <a:pt x="578644" y="154781"/>
                </a:cubicBezTo>
                <a:cubicBezTo>
                  <a:pt x="577850" y="157162"/>
                  <a:pt x="577386" y="159680"/>
                  <a:pt x="576263" y="161925"/>
                </a:cubicBezTo>
                <a:cubicBezTo>
                  <a:pt x="569335" y="175782"/>
                  <a:pt x="569828" y="164435"/>
                  <a:pt x="557213" y="183356"/>
                </a:cubicBezTo>
                <a:lnTo>
                  <a:pt x="552450" y="190500"/>
                </a:lnTo>
                <a:cubicBezTo>
                  <a:pt x="552197" y="195046"/>
                  <a:pt x="553749" y="234988"/>
                  <a:pt x="545307" y="247650"/>
                </a:cubicBezTo>
                <a:lnTo>
                  <a:pt x="540544" y="254794"/>
                </a:lnTo>
                <a:cubicBezTo>
                  <a:pt x="535990" y="268456"/>
                  <a:pt x="541424" y="255702"/>
                  <a:pt x="531019" y="269081"/>
                </a:cubicBezTo>
                <a:cubicBezTo>
                  <a:pt x="527505" y="273599"/>
                  <a:pt x="524669" y="278606"/>
                  <a:pt x="521494" y="283369"/>
                </a:cubicBezTo>
                <a:cubicBezTo>
                  <a:pt x="519907" y="285750"/>
                  <a:pt x="517637" y="287797"/>
                  <a:pt x="516732" y="290512"/>
                </a:cubicBezTo>
                <a:lnTo>
                  <a:pt x="514350" y="297656"/>
                </a:lnTo>
                <a:cubicBezTo>
                  <a:pt x="515144" y="301625"/>
                  <a:pt x="512725" y="308990"/>
                  <a:pt x="516732" y="309562"/>
                </a:cubicBezTo>
                <a:cubicBezTo>
                  <a:pt x="522398" y="310371"/>
                  <a:pt x="531019" y="300037"/>
                  <a:pt x="531019" y="300037"/>
                </a:cubicBezTo>
                <a:cubicBezTo>
                  <a:pt x="532607" y="297656"/>
                  <a:pt x="532920" y="292894"/>
                  <a:pt x="535782" y="292894"/>
                </a:cubicBezTo>
                <a:cubicBezTo>
                  <a:pt x="538644" y="292894"/>
                  <a:pt x="539382" y="297422"/>
                  <a:pt x="540544" y="300037"/>
                </a:cubicBezTo>
                <a:cubicBezTo>
                  <a:pt x="542583" y="304625"/>
                  <a:pt x="545307" y="314325"/>
                  <a:pt x="545307" y="314325"/>
                </a:cubicBezTo>
                <a:cubicBezTo>
                  <a:pt x="547688" y="313531"/>
                  <a:pt x="550205" y="313066"/>
                  <a:pt x="552450" y="311944"/>
                </a:cubicBezTo>
                <a:cubicBezTo>
                  <a:pt x="555010" y="310664"/>
                  <a:pt x="558752" y="304445"/>
                  <a:pt x="559594" y="307181"/>
                </a:cubicBezTo>
                <a:cubicBezTo>
                  <a:pt x="563103" y="318586"/>
                  <a:pt x="560657" y="331040"/>
                  <a:pt x="561975" y="342900"/>
                </a:cubicBezTo>
                <a:cubicBezTo>
                  <a:pt x="562252" y="345395"/>
                  <a:pt x="562582" y="348269"/>
                  <a:pt x="564357" y="350044"/>
                </a:cubicBezTo>
                <a:cubicBezTo>
                  <a:pt x="566132" y="351819"/>
                  <a:pt x="569119" y="351631"/>
                  <a:pt x="571500" y="352425"/>
                </a:cubicBezTo>
                <a:cubicBezTo>
                  <a:pt x="573088" y="354806"/>
                  <a:pt x="575258" y="356889"/>
                  <a:pt x="576263" y="359569"/>
                </a:cubicBezTo>
                <a:cubicBezTo>
                  <a:pt x="580336" y="370430"/>
                  <a:pt x="576620" y="369810"/>
                  <a:pt x="581025" y="378619"/>
                </a:cubicBezTo>
                <a:cubicBezTo>
                  <a:pt x="582305" y="381179"/>
                  <a:pt x="584200" y="383381"/>
                  <a:pt x="585788" y="385762"/>
                </a:cubicBezTo>
                <a:lnTo>
                  <a:pt x="590550" y="400050"/>
                </a:lnTo>
                <a:lnTo>
                  <a:pt x="592932" y="407194"/>
                </a:lnTo>
                <a:cubicBezTo>
                  <a:pt x="592027" y="411718"/>
                  <a:pt x="590608" y="421365"/>
                  <a:pt x="588169" y="426244"/>
                </a:cubicBezTo>
                <a:cubicBezTo>
                  <a:pt x="577579" y="447425"/>
                  <a:pt x="589634" y="415073"/>
                  <a:pt x="578644" y="445294"/>
                </a:cubicBezTo>
                <a:cubicBezTo>
                  <a:pt x="576928" y="450012"/>
                  <a:pt x="573882" y="459581"/>
                  <a:pt x="573882" y="459581"/>
                </a:cubicBezTo>
                <a:cubicBezTo>
                  <a:pt x="574676" y="462756"/>
                  <a:pt x="575323" y="465971"/>
                  <a:pt x="576263" y="469106"/>
                </a:cubicBezTo>
                <a:cubicBezTo>
                  <a:pt x="577705" y="473915"/>
                  <a:pt x="581025" y="483394"/>
                  <a:pt x="581025" y="483394"/>
                </a:cubicBezTo>
                <a:cubicBezTo>
                  <a:pt x="583406" y="482600"/>
                  <a:pt x="585659" y="481012"/>
                  <a:pt x="588169" y="481012"/>
                </a:cubicBezTo>
                <a:cubicBezTo>
                  <a:pt x="596219" y="481012"/>
                  <a:pt x="598327" y="487137"/>
                  <a:pt x="602457" y="492919"/>
                </a:cubicBezTo>
                <a:cubicBezTo>
                  <a:pt x="604120" y="495248"/>
                  <a:pt x="605632" y="497681"/>
                  <a:pt x="607219" y="500062"/>
                </a:cubicBezTo>
                <a:cubicBezTo>
                  <a:pt x="608013" y="502443"/>
                  <a:pt x="608477" y="504961"/>
                  <a:pt x="609600" y="507206"/>
                </a:cubicBezTo>
                <a:cubicBezTo>
                  <a:pt x="618832" y="525671"/>
                  <a:pt x="610759" y="503538"/>
                  <a:pt x="616744" y="521494"/>
                </a:cubicBezTo>
                <a:cubicBezTo>
                  <a:pt x="619125" y="520700"/>
                  <a:pt x="621799" y="520504"/>
                  <a:pt x="623888" y="519112"/>
                </a:cubicBezTo>
                <a:cubicBezTo>
                  <a:pt x="626690" y="517244"/>
                  <a:pt x="627730" y="512629"/>
                  <a:pt x="631032" y="511969"/>
                </a:cubicBezTo>
                <a:cubicBezTo>
                  <a:pt x="636535" y="510868"/>
                  <a:pt x="642144" y="513556"/>
                  <a:pt x="647700" y="514350"/>
                </a:cubicBezTo>
                <a:cubicBezTo>
                  <a:pt x="650081" y="515144"/>
                  <a:pt x="652884" y="515163"/>
                  <a:pt x="654844" y="516731"/>
                </a:cubicBezTo>
                <a:cubicBezTo>
                  <a:pt x="657079" y="518519"/>
                  <a:pt x="657180" y="522358"/>
                  <a:pt x="659607" y="523875"/>
                </a:cubicBezTo>
                <a:cubicBezTo>
                  <a:pt x="663864" y="526536"/>
                  <a:pt x="673894" y="528637"/>
                  <a:pt x="673894" y="528637"/>
                </a:cubicBezTo>
                <a:cubicBezTo>
                  <a:pt x="677069" y="527050"/>
                  <a:pt x="680692" y="526147"/>
                  <a:pt x="683419" y="523875"/>
                </a:cubicBezTo>
                <a:cubicBezTo>
                  <a:pt x="685618" y="522043"/>
                  <a:pt x="686158" y="518755"/>
                  <a:pt x="688182" y="516731"/>
                </a:cubicBezTo>
                <a:cubicBezTo>
                  <a:pt x="692797" y="512116"/>
                  <a:pt x="696660" y="511524"/>
                  <a:pt x="702469" y="509587"/>
                </a:cubicBezTo>
                <a:cubicBezTo>
                  <a:pt x="704326" y="515159"/>
                  <a:pt x="704391" y="520227"/>
                  <a:pt x="711994" y="521494"/>
                </a:cubicBezTo>
                <a:cubicBezTo>
                  <a:pt x="714470" y="521907"/>
                  <a:pt x="716757" y="519906"/>
                  <a:pt x="719138" y="519112"/>
                </a:cubicBezTo>
                <a:cubicBezTo>
                  <a:pt x="719441" y="518506"/>
                  <a:pt x="726557" y="503286"/>
                  <a:pt x="728663" y="502444"/>
                </a:cubicBezTo>
                <a:cubicBezTo>
                  <a:pt x="730994" y="501512"/>
                  <a:pt x="733426" y="504031"/>
                  <a:pt x="735807" y="504825"/>
                </a:cubicBezTo>
                <a:cubicBezTo>
                  <a:pt x="738188" y="506412"/>
                  <a:pt x="741433" y="507160"/>
                  <a:pt x="742950" y="509587"/>
                </a:cubicBezTo>
                <a:cubicBezTo>
                  <a:pt x="745611" y="513844"/>
                  <a:pt x="742950" y="522288"/>
                  <a:pt x="747713" y="523875"/>
                </a:cubicBezTo>
                <a:cubicBezTo>
                  <a:pt x="754523" y="526145"/>
                  <a:pt x="756905" y="527141"/>
                  <a:pt x="764382" y="528637"/>
                </a:cubicBezTo>
                <a:cubicBezTo>
                  <a:pt x="769116" y="529584"/>
                  <a:pt x="773907" y="530225"/>
                  <a:pt x="778669" y="531019"/>
                </a:cubicBezTo>
                <a:cubicBezTo>
                  <a:pt x="780257" y="533400"/>
                  <a:pt x="781408" y="536138"/>
                  <a:pt x="783432" y="538162"/>
                </a:cubicBezTo>
                <a:cubicBezTo>
                  <a:pt x="785456" y="540186"/>
                  <a:pt x="789512" y="540268"/>
                  <a:pt x="790575" y="542925"/>
                </a:cubicBezTo>
                <a:cubicBezTo>
                  <a:pt x="791507" y="545256"/>
                  <a:pt x="788988" y="547688"/>
                  <a:pt x="788194" y="550069"/>
                </a:cubicBezTo>
                <a:cubicBezTo>
                  <a:pt x="789782" y="552450"/>
                  <a:pt x="791677" y="554652"/>
                  <a:pt x="792957" y="557212"/>
                </a:cubicBezTo>
                <a:cubicBezTo>
                  <a:pt x="797686" y="566669"/>
                  <a:pt x="792301" y="562726"/>
                  <a:pt x="800100" y="571500"/>
                </a:cubicBezTo>
                <a:cubicBezTo>
                  <a:pt x="811961" y="584843"/>
                  <a:pt x="810676" y="583312"/>
                  <a:pt x="821532" y="590550"/>
                </a:cubicBezTo>
                <a:cubicBezTo>
                  <a:pt x="823628" y="596840"/>
                  <a:pt x="827296" y="609934"/>
                  <a:pt x="833438" y="611981"/>
                </a:cubicBezTo>
                <a:lnTo>
                  <a:pt x="840582" y="614362"/>
                </a:lnTo>
                <a:cubicBezTo>
                  <a:pt x="841376" y="611981"/>
                  <a:pt x="841188" y="608994"/>
                  <a:pt x="842963" y="607219"/>
                </a:cubicBezTo>
                <a:cubicBezTo>
                  <a:pt x="845907" y="604275"/>
                  <a:pt x="855361" y="601498"/>
                  <a:pt x="859632" y="600075"/>
                </a:cubicBezTo>
                <a:cubicBezTo>
                  <a:pt x="866776" y="600869"/>
                  <a:pt x="874090" y="600713"/>
                  <a:pt x="881063" y="602456"/>
                </a:cubicBezTo>
                <a:cubicBezTo>
                  <a:pt x="883840" y="603150"/>
                  <a:pt x="885355" y="606981"/>
                  <a:pt x="888207" y="607219"/>
                </a:cubicBezTo>
                <a:cubicBezTo>
                  <a:pt x="895370" y="607816"/>
                  <a:pt x="902494" y="605631"/>
                  <a:pt x="909638" y="604837"/>
                </a:cubicBezTo>
                <a:cubicBezTo>
                  <a:pt x="922338" y="605631"/>
                  <a:pt x="935013" y="607219"/>
                  <a:pt x="947738" y="607219"/>
                </a:cubicBezTo>
                <a:cubicBezTo>
                  <a:pt x="965829" y="607219"/>
                  <a:pt x="980780" y="604316"/>
                  <a:pt x="997744" y="600075"/>
                </a:cubicBezTo>
                <a:cubicBezTo>
                  <a:pt x="1007648" y="614930"/>
                  <a:pt x="1000125" y="599573"/>
                  <a:pt x="1000125" y="614362"/>
                </a:cubicBezTo>
                <a:cubicBezTo>
                  <a:pt x="1000125" y="620761"/>
                  <a:pt x="1001713" y="627062"/>
                  <a:pt x="1002507" y="633412"/>
                </a:cubicBezTo>
                <a:cubicBezTo>
                  <a:pt x="1000570" y="639220"/>
                  <a:pt x="999977" y="643086"/>
                  <a:pt x="995363" y="647700"/>
                </a:cubicBezTo>
                <a:cubicBezTo>
                  <a:pt x="993339" y="649724"/>
                  <a:pt x="990600" y="650875"/>
                  <a:pt x="988219" y="652462"/>
                </a:cubicBezTo>
                <a:cubicBezTo>
                  <a:pt x="984029" y="665035"/>
                  <a:pt x="987229" y="657520"/>
                  <a:pt x="976313" y="673894"/>
                </a:cubicBezTo>
                <a:lnTo>
                  <a:pt x="971550" y="681037"/>
                </a:lnTo>
                <a:cubicBezTo>
                  <a:pt x="970756" y="683418"/>
                  <a:pt x="969778" y="685746"/>
                  <a:pt x="969169" y="688181"/>
                </a:cubicBezTo>
                <a:cubicBezTo>
                  <a:pt x="964829" y="705543"/>
                  <a:pt x="968661" y="695235"/>
                  <a:pt x="964407" y="714375"/>
                </a:cubicBezTo>
                <a:cubicBezTo>
                  <a:pt x="963862" y="716825"/>
                  <a:pt x="962715" y="719105"/>
                  <a:pt x="962025" y="721519"/>
                </a:cubicBezTo>
                <a:cubicBezTo>
                  <a:pt x="961126" y="724666"/>
                  <a:pt x="960438" y="727869"/>
                  <a:pt x="959644" y="731044"/>
                </a:cubicBezTo>
                <a:cubicBezTo>
                  <a:pt x="960438" y="741363"/>
                  <a:pt x="960816" y="751722"/>
                  <a:pt x="962025" y="762000"/>
                </a:cubicBezTo>
                <a:cubicBezTo>
                  <a:pt x="962407" y="765250"/>
                  <a:pt x="963697" y="768330"/>
                  <a:pt x="964407" y="771525"/>
                </a:cubicBezTo>
                <a:cubicBezTo>
                  <a:pt x="965285" y="775476"/>
                  <a:pt x="966123" y="779439"/>
                  <a:pt x="966788" y="783431"/>
                </a:cubicBezTo>
                <a:cubicBezTo>
                  <a:pt x="970910" y="808164"/>
                  <a:pt x="966472" y="792008"/>
                  <a:pt x="973932" y="814387"/>
                </a:cubicBezTo>
                <a:lnTo>
                  <a:pt x="976313" y="821531"/>
                </a:lnTo>
                <a:cubicBezTo>
                  <a:pt x="977107" y="823912"/>
                  <a:pt x="978085" y="826240"/>
                  <a:pt x="978694" y="828675"/>
                </a:cubicBezTo>
                <a:cubicBezTo>
                  <a:pt x="979488" y="831850"/>
                  <a:pt x="979451" y="835358"/>
                  <a:pt x="981075" y="838200"/>
                </a:cubicBezTo>
                <a:cubicBezTo>
                  <a:pt x="982746" y="841124"/>
                  <a:pt x="985838" y="842963"/>
                  <a:pt x="988219" y="845344"/>
                </a:cubicBezTo>
                <a:cubicBezTo>
                  <a:pt x="989013" y="847725"/>
                  <a:pt x="990600" y="849977"/>
                  <a:pt x="990600" y="852487"/>
                </a:cubicBezTo>
                <a:cubicBezTo>
                  <a:pt x="990600" y="855204"/>
                  <a:pt x="987717" y="867778"/>
                  <a:pt x="985838" y="871537"/>
                </a:cubicBezTo>
                <a:cubicBezTo>
                  <a:pt x="984558" y="874097"/>
                  <a:pt x="982663" y="876300"/>
                  <a:pt x="981075" y="878681"/>
                </a:cubicBezTo>
                <a:cubicBezTo>
                  <a:pt x="980281" y="881062"/>
                  <a:pt x="979816" y="883580"/>
                  <a:pt x="978694" y="885825"/>
                </a:cubicBezTo>
                <a:cubicBezTo>
                  <a:pt x="977414" y="888385"/>
                  <a:pt x="975059" y="890339"/>
                  <a:pt x="973932" y="892969"/>
                </a:cubicBezTo>
                <a:cubicBezTo>
                  <a:pt x="972643" y="895977"/>
                  <a:pt x="972449" y="899347"/>
                  <a:pt x="971550" y="902494"/>
                </a:cubicBezTo>
                <a:cubicBezTo>
                  <a:pt x="964728" y="926367"/>
                  <a:pt x="974219" y="889436"/>
                  <a:pt x="966788" y="919162"/>
                </a:cubicBezTo>
                <a:cubicBezTo>
                  <a:pt x="969169" y="921543"/>
                  <a:pt x="971776" y="923719"/>
                  <a:pt x="973932" y="926306"/>
                </a:cubicBezTo>
                <a:cubicBezTo>
                  <a:pt x="980695" y="934422"/>
                  <a:pt x="977255" y="934392"/>
                  <a:pt x="985838" y="942975"/>
                </a:cubicBezTo>
                <a:cubicBezTo>
                  <a:pt x="1004568" y="961704"/>
                  <a:pt x="980622" y="931476"/>
                  <a:pt x="1000125" y="954881"/>
                </a:cubicBezTo>
                <a:cubicBezTo>
                  <a:pt x="1010045" y="966785"/>
                  <a:pt x="998938" y="958059"/>
                  <a:pt x="1012032" y="966787"/>
                </a:cubicBezTo>
                <a:cubicBezTo>
                  <a:pt x="1012826" y="969168"/>
                  <a:pt x="1013723" y="971517"/>
                  <a:pt x="1014413" y="973931"/>
                </a:cubicBezTo>
                <a:cubicBezTo>
                  <a:pt x="1015312" y="977078"/>
                  <a:pt x="1015330" y="980529"/>
                  <a:pt x="1016794" y="983456"/>
                </a:cubicBezTo>
                <a:cubicBezTo>
                  <a:pt x="1019354" y="988576"/>
                  <a:pt x="1026319" y="997744"/>
                  <a:pt x="1026319" y="997744"/>
                </a:cubicBezTo>
                <a:cubicBezTo>
                  <a:pt x="1027113" y="1008856"/>
                  <a:pt x="1027534" y="1020002"/>
                  <a:pt x="1028700" y="1031081"/>
                </a:cubicBezTo>
                <a:cubicBezTo>
                  <a:pt x="1029124" y="1035106"/>
                  <a:pt x="1031082" y="1038940"/>
                  <a:pt x="1031082" y="1042987"/>
                </a:cubicBezTo>
                <a:cubicBezTo>
                  <a:pt x="1031082" y="1047035"/>
                  <a:pt x="1029494" y="1050925"/>
                  <a:pt x="1028700" y="1054894"/>
                </a:cubicBezTo>
                <a:cubicBezTo>
                  <a:pt x="1030031" y="1060215"/>
                  <a:pt x="1033528" y="1075232"/>
                  <a:pt x="1035844" y="1078706"/>
                </a:cubicBezTo>
                <a:cubicBezTo>
                  <a:pt x="1037432" y="1081087"/>
                  <a:pt x="1043264" y="1084787"/>
                  <a:pt x="1040607" y="1085850"/>
                </a:cubicBezTo>
                <a:cubicBezTo>
                  <a:pt x="1035396" y="1087935"/>
                  <a:pt x="1029494" y="1084263"/>
                  <a:pt x="1023938" y="1083469"/>
                </a:cubicBezTo>
                <a:cubicBezTo>
                  <a:pt x="999234" y="1075232"/>
                  <a:pt x="1018543" y="1084142"/>
                  <a:pt x="1014413" y="1026319"/>
                </a:cubicBezTo>
                <a:cubicBezTo>
                  <a:pt x="1014172" y="1022939"/>
                  <a:pt x="1009438" y="1001571"/>
                  <a:pt x="1007269" y="1000125"/>
                </a:cubicBezTo>
                <a:lnTo>
                  <a:pt x="1000125" y="995362"/>
                </a:lnTo>
                <a:lnTo>
                  <a:pt x="985838" y="1000125"/>
                </a:lnTo>
                <a:lnTo>
                  <a:pt x="978694" y="1002506"/>
                </a:lnTo>
                <a:cubicBezTo>
                  <a:pt x="972709" y="1020463"/>
                  <a:pt x="981479" y="999025"/>
                  <a:pt x="969169" y="1014412"/>
                </a:cubicBezTo>
                <a:cubicBezTo>
                  <a:pt x="967601" y="1016372"/>
                  <a:pt x="968356" y="1019596"/>
                  <a:pt x="966788" y="1021556"/>
                </a:cubicBezTo>
                <a:cubicBezTo>
                  <a:pt x="963430" y="1025753"/>
                  <a:pt x="957207" y="1027131"/>
                  <a:pt x="952500" y="1028700"/>
                </a:cubicBezTo>
                <a:cubicBezTo>
                  <a:pt x="941583" y="1012324"/>
                  <a:pt x="944785" y="1019842"/>
                  <a:pt x="940594" y="1007269"/>
                </a:cubicBezTo>
                <a:cubicBezTo>
                  <a:pt x="936625" y="1008063"/>
                  <a:pt x="932202" y="1007642"/>
                  <a:pt x="928688" y="1009650"/>
                </a:cubicBezTo>
                <a:cubicBezTo>
                  <a:pt x="926203" y="1011070"/>
                  <a:pt x="925205" y="1014234"/>
                  <a:pt x="923925" y="1016794"/>
                </a:cubicBezTo>
                <a:cubicBezTo>
                  <a:pt x="921484" y="1021675"/>
                  <a:pt x="920068" y="1031316"/>
                  <a:pt x="919163" y="1035844"/>
                </a:cubicBezTo>
                <a:cubicBezTo>
                  <a:pt x="909638" y="1035050"/>
                  <a:pt x="900072" y="1034648"/>
                  <a:pt x="890588" y="1033462"/>
                </a:cubicBezTo>
                <a:cubicBezTo>
                  <a:pt x="887341" y="1033056"/>
                  <a:pt x="884328" y="1031299"/>
                  <a:pt x="881063" y="1031081"/>
                </a:cubicBezTo>
                <a:cubicBezTo>
                  <a:pt x="860456" y="1029707"/>
                  <a:pt x="839788" y="1029494"/>
                  <a:pt x="819150" y="1028700"/>
                </a:cubicBezTo>
                <a:cubicBezTo>
                  <a:pt x="816769" y="1027112"/>
                  <a:pt x="814869" y="1023937"/>
                  <a:pt x="812007" y="1023937"/>
                </a:cubicBezTo>
                <a:cubicBezTo>
                  <a:pt x="807259" y="1023937"/>
                  <a:pt x="799521" y="1031603"/>
                  <a:pt x="795338" y="1033462"/>
                </a:cubicBezTo>
                <a:cubicBezTo>
                  <a:pt x="790750" y="1035501"/>
                  <a:pt x="781050" y="1038225"/>
                  <a:pt x="781050" y="1038225"/>
                </a:cubicBezTo>
                <a:cubicBezTo>
                  <a:pt x="780256" y="1050131"/>
                  <a:pt x="779749" y="1062060"/>
                  <a:pt x="778669" y="1073944"/>
                </a:cubicBezTo>
                <a:cubicBezTo>
                  <a:pt x="776584" y="1096886"/>
                  <a:pt x="774485" y="1083398"/>
                  <a:pt x="778669" y="1100137"/>
                </a:cubicBezTo>
                <a:cubicBezTo>
                  <a:pt x="785019" y="1099343"/>
                  <a:pt x="791462" y="1099097"/>
                  <a:pt x="797719" y="1097756"/>
                </a:cubicBezTo>
                <a:cubicBezTo>
                  <a:pt x="802628" y="1096704"/>
                  <a:pt x="812007" y="1092994"/>
                  <a:pt x="812007" y="1092994"/>
                </a:cubicBezTo>
                <a:cubicBezTo>
                  <a:pt x="816769" y="1096169"/>
                  <a:pt x="820864" y="1100709"/>
                  <a:pt x="826294" y="1102519"/>
                </a:cubicBezTo>
                <a:cubicBezTo>
                  <a:pt x="828675" y="1103313"/>
                  <a:pt x="831193" y="1103778"/>
                  <a:pt x="833438" y="1104900"/>
                </a:cubicBezTo>
                <a:cubicBezTo>
                  <a:pt x="851913" y="1114136"/>
                  <a:pt x="829761" y="1106054"/>
                  <a:pt x="847725" y="1112044"/>
                </a:cubicBezTo>
                <a:cubicBezTo>
                  <a:pt x="839885" y="1123805"/>
                  <a:pt x="844703" y="1114613"/>
                  <a:pt x="840582" y="1131094"/>
                </a:cubicBezTo>
                <a:cubicBezTo>
                  <a:pt x="839973" y="1133529"/>
                  <a:pt x="840242" y="1136778"/>
                  <a:pt x="838200" y="1138237"/>
                </a:cubicBezTo>
                <a:cubicBezTo>
                  <a:pt x="834115" y="1141155"/>
                  <a:pt x="823913" y="1143000"/>
                  <a:pt x="823913" y="1143000"/>
                </a:cubicBezTo>
                <a:cubicBezTo>
                  <a:pt x="798305" y="1134463"/>
                  <a:pt x="814634" y="1138571"/>
                  <a:pt x="773907" y="1135856"/>
                </a:cubicBezTo>
                <a:lnTo>
                  <a:pt x="769144" y="1150144"/>
                </a:lnTo>
                <a:lnTo>
                  <a:pt x="766763" y="1157287"/>
                </a:lnTo>
                <a:cubicBezTo>
                  <a:pt x="767581" y="1170373"/>
                  <a:pt x="768875" y="1200922"/>
                  <a:pt x="771525" y="1216819"/>
                </a:cubicBezTo>
                <a:cubicBezTo>
                  <a:pt x="771938" y="1219295"/>
                  <a:pt x="772132" y="1222187"/>
                  <a:pt x="773907" y="1223962"/>
                </a:cubicBezTo>
                <a:cubicBezTo>
                  <a:pt x="775682" y="1225737"/>
                  <a:pt x="778669" y="1225550"/>
                  <a:pt x="781050" y="1226344"/>
                </a:cubicBezTo>
                <a:cubicBezTo>
                  <a:pt x="783431" y="1228725"/>
                  <a:pt x="785250" y="1231852"/>
                  <a:pt x="788194" y="1233487"/>
                </a:cubicBezTo>
                <a:cubicBezTo>
                  <a:pt x="792583" y="1235925"/>
                  <a:pt x="802482" y="1238250"/>
                  <a:pt x="802482" y="1238250"/>
                </a:cubicBezTo>
                <a:cubicBezTo>
                  <a:pt x="804069" y="1240631"/>
                  <a:pt x="805220" y="1243370"/>
                  <a:pt x="807244" y="1245394"/>
                </a:cubicBezTo>
                <a:cubicBezTo>
                  <a:pt x="809268" y="1247418"/>
                  <a:pt x="813827" y="1247350"/>
                  <a:pt x="814388" y="1250156"/>
                </a:cubicBezTo>
                <a:cubicBezTo>
                  <a:pt x="814949" y="1252962"/>
                  <a:pt x="811213" y="1254919"/>
                  <a:pt x="809625" y="1257300"/>
                </a:cubicBezTo>
                <a:cubicBezTo>
                  <a:pt x="804253" y="1273418"/>
                  <a:pt x="803369" y="1267547"/>
                  <a:pt x="807244" y="1281112"/>
                </a:cubicBezTo>
                <a:cubicBezTo>
                  <a:pt x="807934" y="1283526"/>
                  <a:pt x="808406" y="1286062"/>
                  <a:pt x="809625" y="1288256"/>
                </a:cubicBezTo>
                <a:cubicBezTo>
                  <a:pt x="812405" y="1293260"/>
                  <a:pt x="815975" y="1297781"/>
                  <a:pt x="819150" y="1302544"/>
                </a:cubicBezTo>
                <a:lnTo>
                  <a:pt x="823913" y="1309687"/>
                </a:lnTo>
                <a:cubicBezTo>
                  <a:pt x="824707" y="1312068"/>
                  <a:pt x="826571" y="1314336"/>
                  <a:pt x="826294" y="1316831"/>
                </a:cubicBezTo>
                <a:cubicBezTo>
                  <a:pt x="825740" y="1321821"/>
                  <a:pt x="822517" y="1326196"/>
                  <a:pt x="821532" y="1331119"/>
                </a:cubicBezTo>
                <a:lnTo>
                  <a:pt x="819150" y="1343025"/>
                </a:lnTo>
                <a:cubicBezTo>
                  <a:pt x="818356" y="1351756"/>
                  <a:pt x="817468" y="1360480"/>
                  <a:pt x="816769" y="1369219"/>
                </a:cubicBezTo>
                <a:cubicBezTo>
                  <a:pt x="815881" y="1380324"/>
                  <a:pt x="815690" y="1391492"/>
                  <a:pt x="814388" y="1402556"/>
                </a:cubicBezTo>
                <a:cubicBezTo>
                  <a:pt x="814095" y="1405049"/>
                  <a:pt x="812697" y="1407286"/>
                  <a:pt x="812007" y="1409700"/>
                </a:cubicBezTo>
                <a:cubicBezTo>
                  <a:pt x="810424" y="1415238"/>
                  <a:pt x="808064" y="1425801"/>
                  <a:pt x="807244" y="1431131"/>
                </a:cubicBezTo>
                <a:cubicBezTo>
                  <a:pt x="803398" y="1456134"/>
                  <a:pt x="807339" y="1442752"/>
                  <a:pt x="802482" y="1457325"/>
                </a:cubicBezTo>
                <a:cubicBezTo>
                  <a:pt x="801688" y="1463675"/>
                  <a:pt x="800848" y="1470019"/>
                  <a:pt x="800100" y="1476375"/>
                </a:cubicBezTo>
                <a:cubicBezTo>
                  <a:pt x="798774" y="1487646"/>
                  <a:pt x="797428" y="1502980"/>
                  <a:pt x="795338" y="1514475"/>
                </a:cubicBezTo>
                <a:cubicBezTo>
                  <a:pt x="794141" y="1521058"/>
                  <a:pt x="792617" y="1525020"/>
                  <a:pt x="790575" y="1531144"/>
                </a:cubicBezTo>
                <a:cubicBezTo>
                  <a:pt x="789781" y="1536700"/>
                  <a:pt x="789295" y="1542309"/>
                  <a:pt x="788194" y="1547812"/>
                </a:cubicBezTo>
                <a:cubicBezTo>
                  <a:pt x="785507" y="1561248"/>
                  <a:pt x="784473" y="1563739"/>
                  <a:pt x="781050" y="1574006"/>
                </a:cubicBezTo>
                <a:cubicBezTo>
                  <a:pt x="780256" y="1579562"/>
                  <a:pt x="779673" y="1585153"/>
                  <a:pt x="778669" y="1590675"/>
                </a:cubicBezTo>
                <a:cubicBezTo>
                  <a:pt x="778084" y="1593895"/>
                  <a:pt x="779094" y="1598516"/>
                  <a:pt x="776288" y="1600200"/>
                </a:cubicBezTo>
                <a:cubicBezTo>
                  <a:pt x="773482" y="1601884"/>
                  <a:pt x="769938" y="1598613"/>
                  <a:pt x="766763" y="1597819"/>
                </a:cubicBezTo>
                <a:cubicBezTo>
                  <a:pt x="753119" y="1577354"/>
                  <a:pt x="769473" y="1603241"/>
                  <a:pt x="759619" y="1583531"/>
                </a:cubicBezTo>
                <a:cubicBezTo>
                  <a:pt x="758339" y="1580971"/>
                  <a:pt x="756137" y="1578947"/>
                  <a:pt x="754857" y="1576387"/>
                </a:cubicBezTo>
                <a:cubicBezTo>
                  <a:pt x="753734" y="1574142"/>
                  <a:pt x="754834" y="1570102"/>
                  <a:pt x="752475" y="1569244"/>
                </a:cubicBezTo>
                <a:cubicBezTo>
                  <a:pt x="744978" y="1566518"/>
                  <a:pt x="736600" y="1567656"/>
                  <a:pt x="728663" y="1566862"/>
                </a:cubicBezTo>
                <a:cubicBezTo>
                  <a:pt x="725488" y="1566068"/>
                  <a:pt x="718239" y="1567628"/>
                  <a:pt x="719138" y="1564481"/>
                </a:cubicBezTo>
                <a:cubicBezTo>
                  <a:pt x="720924" y="1558231"/>
                  <a:pt x="736104" y="1549747"/>
                  <a:pt x="740569" y="1543050"/>
                </a:cubicBezTo>
                <a:lnTo>
                  <a:pt x="754857" y="1521619"/>
                </a:lnTo>
                <a:cubicBezTo>
                  <a:pt x="756445" y="1519238"/>
                  <a:pt x="758714" y="1517190"/>
                  <a:pt x="759619" y="1514475"/>
                </a:cubicBezTo>
                <a:cubicBezTo>
                  <a:pt x="765287" y="1497472"/>
                  <a:pt x="761597" y="1504364"/>
                  <a:pt x="769144" y="1493044"/>
                </a:cubicBezTo>
                <a:lnTo>
                  <a:pt x="773907" y="1478756"/>
                </a:lnTo>
                <a:lnTo>
                  <a:pt x="776288" y="1471612"/>
                </a:lnTo>
                <a:cubicBezTo>
                  <a:pt x="758038" y="1444237"/>
                  <a:pt x="775777" y="1471150"/>
                  <a:pt x="754857" y="1438275"/>
                </a:cubicBezTo>
                <a:cubicBezTo>
                  <a:pt x="753320" y="1435860"/>
                  <a:pt x="752809" y="1432036"/>
                  <a:pt x="750094" y="1431131"/>
                </a:cubicBezTo>
                <a:cubicBezTo>
                  <a:pt x="747713" y="1430337"/>
                  <a:pt x="745257" y="1429739"/>
                  <a:pt x="742950" y="1428750"/>
                </a:cubicBezTo>
                <a:cubicBezTo>
                  <a:pt x="739687" y="1427352"/>
                  <a:pt x="736749" y="1425233"/>
                  <a:pt x="733425" y="1423987"/>
                </a:cubicBezTo>
                <a:cubicBezTo>
                  <a:pt x="730361" y="1422838"/>
                  <a:pt x="727075" y="1422400"/>
                  <a:pt x="723900" y="1421606"/>
                </a:cubicBezTo>
                <a:cubicBezTo>
                  <a:pt x="721519" y="1420019"/>
                  <a:pt x="719609" y="1417082"/>
                  <a:pt x="716757" y="1416844"/>
                </a:cubicBezTo>
                <a:cubicBezTo>
                  <a:pt x="702667" y="1415670"/>
                  <a:pt x="693532" y="1419822"/>
                  <a:pt x="681038" y="1423987"/>
                </a:cubicBezTo>
                <a:lnTo>
                  <a:pt x="666750" y="1428750"/>
                </a:lnTo>
                <a:lnTo>
                  <a:pt x="659607" y="1431131"/>
                </a:lnTo>
                <a:cubicBezTo>
                  <a:pt x="653795" y="1429194"/>
                  <a:pt x="649936" y="1428604"/>
                  <a:pt x="645319" y="1423987"/>
                </a:cubicBezTo>
                <a:cubicBezTo>
                  <a:pt x="627598" y="1406266"/>
                  <a:pt x="647865" y="1420922"/>
                  <a:pt x="631032" y="1409700"/>
                </a:cubicBezTo>
                <a:cubicBezTo>
                  <a:pt x="614045" y="1415361"/>
                  <a:pt x="634582" y="1407334"/>
                  <a:pt x="616744" y="1419225"/>
                </a:cubicBezTo>
                <a:cubicBezTo>
                  <a:pt x="614655" y="1420617"/>
                  <a:pt x="611981" y="1420812"/>
                  <a:pt x="609600" y="1421606"/>
                </a:cubicBezTo>
                <a:cubicBezTo>
                  <a:pt x="593224" y="1432523"/>
                  <a:pt x="600743" y="1429321"/>
                  <a:pt x="588169" y="1433512"/>
                </a:cubicBezTo>
                <a:cubicBezTo>
                  <a:pt x="585788" y="1435100"/>
                  <a:pt x="583640" y="1437113"/>
                  <a:pt x="581025" y="1438275"/>
                </a:cubicBezTo>
                <a:cubicBezTo>
                  <a:pt x="576438" y="1440314"/>
                  <a:pt x="566738" y="1443037"/>
                  <a:pt x="566738" y="1443037"/>
                </a:cubicBezTo>
                <a:cubicBezTo>
                  <a:pt x="565169" y="1438331"/>
                  <a:pt x="563791" y="1432107"/>
                  <a:pt x="559594" y="1428750"/>
                </a:cubicBezTo>
                <a:cubicBezTo>
                  <a:pt x="557634" y="1427182"/>
                  <a:pt x="554943" y="1426662"/>
                  <a:pt x="552450" y="1426369"/>
                </a:cubicBezTo>
                <a:cubicBezTo>
                  <a:pt x="541386" y="1425067"/>
                  <a:pt x="530225" y="1424781"/>
                  <a:pt x="519113" y="1423987"/>
                </a:cubicBezTo>
                <a:cubicBezTo>
                  <a:pt x="518319" y="1421606"/>
                  <a:pt x="517613" y="1419194"/>
                  <a:pt x="516732" y="1416844"/>
                </a:cubicBezTo>
                <a:cubicBezTo>
                  <a:pt x="515231" y="1412841"/>
                  <a:pt x="512712" y="1409147"/>
                  <a:pt x="511969" y="1404937"/>
                </a:cubicBezTo>
                <a:cubicBezTo>
                  <a:pt x="510308" y="1395524"/>
                  <a:pt x="513419" y="1385119"/>
                  <a:pt x="509588" y="1376362"/>
                </a:cubicBezTo>
                <a:cubicBezTo>
                  <a:pt x="507294" y="1371118"/>
                  <a:pt x="500730" y="1368647"/>
                  <a:pt x="495300" y="1366837"/>
                </a:cubicBezTo>
                <a:lnTo>
                  <a:pt x="481013" y="1362075"/>
                </a:lnTo>
                <a:cubicBezTo>
                  <a:pt x="478632" y="1360487"/>
                  <a:pt x="475289" y="1359797"/>
                  <a:pt x="473869" y="1357312"/>
                </a:cubicBezTo>
                <a:cubicBezTo>
                  <a:pt x="471861" y="1353798"/>
                  <a:pt x="472366" y="1349357"/>
                  <a:pt x="471488" y="1345406"/>
                </a:cubicBezTo>
                <a:cubicBezTo>
                  <a:pt x="470876" y="1342654"/>
                  <a:pt x="468318" y="1331923"/>
                  <a:pt x="466725" y="1328737"/>
                </a:cubicBezTo>
                <a:cubicBezTo>
                  <a:pt x="465445" y="1326178"/>
                  <a:pt x="464390" y="1323111"/>
                  <a:pt x="461963" y="1321594"/>
                </a:cubicBezTo>
                <a:cubicBezTo>
                  <a:pt x="457706" y="1318933"/>
                  <a:pt x="452438" y="1318419"/>
                  <a:pt x="447675" y="1316831"/>
                </a:cubicBezTo>
                <a:lnTo>
                  <a:pt x="440532" y="1314450"/>
                </a:lnTo>
                <a:cubicBezTo>
                  <a:pt x="426988" y="1300906"/>
                  <a:pt x="440030" y="1311818"/>
                  <a:pt x="426244" y="1304925"/>
                </a:cubicBezTo>
                <a:cubicBezTo>
                  <a:pt x="407777" y="1295691"/>
                  <a:pt x="429913" y="1303766"/>
                  <a:pt x="411957" y="1297781"/>
                </a:cubicBezTo>
                <a:cubicBezTo>
                  <a:pt x="410369" y="1294606"/>
                  <a:pt x="407938" y="1291727"/>
                  <a:pt x="407194" y="1288256"/>
                </a:cubicBezTo>
                <a:cubicBezTo>
                  <a:pt x="404998" y="1278009"/>
                  <a:pt x="409069" y="1265192"/>
                  <a:pt x="400050" y="1257300"/>
                </a:cubicBezTo>
                <a:cubicBezTo>
                  <a:pt x="388687" y="1247358"/>
                  <a:pt x="384964" y="1247509"/>
                  <a:pt x="371475" y="1243012"/>
                </a:cubicBezTo>
                <a:lnTo>
                  <a:pt x="364332" y="1240631"/>
                </a:lnTo>
                <a:cubicBezTo>
                  <a:pt x="359569" y="1235869"/>
                  <a:pt x="352174" y="1232734"/>
                  <a:pt x="350044" y="1226344"/>
                </a:cubicBezTo>
                <a:lnTo>
                  <a:pt x="345282" y="1212056"/>
                </a:lnTo>
                <a:cubicBezTo>
                  <a:pt x="344488" y="1209675"/>
                  <a:pt x="345398" y="1205162"/>
                  <a:pt x="342900" y="1204912"/>
                </a:cubicBezTo>
                <a:lnTo>
                  <a:pt x="319088" y="1202531"/>
                </a:lnTo>
                <a:cubicBezTo>
                  <a:pt x="305240" y="1200992"/>
                  <a:pt x="296926" y="1199705"/>
                  <a:pt x="283369" y="1197769"/>
                </a:cubicBezTo>
                <a:cubicBezTo>
                  <a:pt x="278607" y="1194594"/>
                  <a:pt x="272257" y="1193006"/>
                  <a:pt x="269082" y="1188244"/>
                </a:cubicBezTo>
                <a:cubicBezTo>
                  <a:pt x="262927" y="1179012"/>
                  <a:pt x="267034" y="1182005"/>
                  <a:pt x="257175" y="1178719"/>
                </a:cubicBezTo>
                <a:cubicBezTo>
                  <a:pt x="256381" y="1176338"/>
                  <a:pt x="255916" y="1173820"/>
                  <a:pt x="254794" y="1171575"/>
                </a:cubicBezTo>
                <a:cubicBezTo>
                  <a:pt x="253514" y="1169015"/>
                  <a:pt x="252056" y="1166455"/>
                  <a:pt x="250032" y="1164431"/>
                </a:cubicBezTo>
                <a:cubicBezTo>
                  <a:pt x="245418" y="1159817"/>
                  <a:pt x="241552" y="1159224"/>
                  <a:pt x="235744" y="1157287"/>
                </a:cubicBezTo>
                <a:cubicBezTo>
                  <a:pt x="230982" y="1158875"/>
                  <a:pt x="225634" y="1159266"/>
                  <a:pt x="221457" y="1162050"/>
                </a:cubicBezTo>
                <a:cubicBezTo>
                  <a:pt x="212224" y="1168204"/>
                  <a:pt x="217028" y="1165907"/>
                  <a:pt x="207169" y="1169194"/>
                </a:cubicBezTo>
                <a:cubicBezTo>
                  <a:pt x="205582" y="1171575"/>
                  <a:pt x="204642" y="1174549"/>
                  <a:pt x="202407" y="1176337"/>
                </a:cubicBezTo>
                <a:cubicBezTo>
                  <a:pt x="199964" y="1178291"/>
                  <a:pt x="183954" y="1180981"/>
                  <a:pt x="183357" y="1181100"/>
                </a:cubicBezTo>
                <a:cubicBezTo>
                  <a:pt x="173038" y="1180306"/>
                  <a:pt x="162572" y="1180626"/>
                  <a:pt x="152400" y="1178719"/>
                </a:cubicBezTo>
                <a:cubicBezTo>
                  <a:pt x="139223" y="1176248"/>
                  <a:pt x="145709" y="1161028"/>
                  <a:pt x="142875" y="1152525"/>
                </a:cubicBezTo>
                <a:cubicBezTo>
                  <a:pt x="141810" y="1149330"/>
                  <a:pt x="138266" y="1147599"/>
                  <a:pt x="135732" y="1145381"/>
                </a:cubicBezTo>
                <a:cubicBezTo>
                  <a:pt x="131907" y="1142034"/>
                  <a:pt x="127794" y="1139031"/>
                  <a:pt x="123825" y="1135856"/>
                </a:cubicBezTo>
                <a:cubicBezTo>
                  <a:pt x="117842" y="1117905"/>
                  <a:pt x="125911" y="1140026"/>
                  <a:pt x="116682" y="1121569"/>
                </a:cubicBezTo>
                <a:cubicBezTo>
                  <a:pt x="115559" y="1119324"/>
                  <a:pt x="115692" y="1116514"/>
                  <a:pt x="114300" y="1114425"/>
                </a:cubicBezTo>
                <a:cubicBezTo>
                  <a:pt x="111916" y="1110849"/>
                  <a:pt x="100934" y="1101788"/>
                  <a:pt x="97632" y="1100137"/>
                </a:cubicBezTo>
                <a:cubicBezTo>
                  <a:pt x="88200" y="1095421"/>
                  <a:pt x="79221" y="1094688"/>
                  <a:pt x="69057" y="1092994"/>
                </a:cubicBezTo>
                <a:cubicBezTo>
                  <a:pt x="63249" y="1091057"/>
                  <a:pt x="59383" y="1090464"/>
                  <a:pt x="54769" y="1085850"/>
                </a:cubicBezTo>
                <a:cubicBezTo>
                  <a:pt x="43997" y="1075078"/>
                  <a:pt x="56772" y="1080961"/>
                  <a:pt x="42863" y="1076325"/>
                </a:cubicBezTo>
                <a:cubicBezTo>
                  <a:pt x="26487" y="1065408"/>
                  <a:pt x="34005" y="1068610"/>
                  <a:pt x="21432" y="1064419"/>
                </a:cubicBezTo>
                <a:cubicBezTo>
                  <a:pt x="19844" y="1062038"/>
                  <a:pt x="18333" y="1059604"/>
                  <a:pt x="16669" y="1057275"/>
                </a:cubicBezTo>
                <a:cubicBezTo>
                  <a:pt x="14362" y="1054046"/>
                  <a:pt x="11494" y="1051196"/>
                  <a:pt x="9525" y="1047750"/>
                </a:cubicBezTo>
                <a:cubicBezTo>
                  <a:pt x="8280" y="1045571"/>
                  <a:pt x="8919" y="1042381"/>
                  <a:pt x="7144" y="1040606"/>
                </a:cubicBezTo>
                <a:cubicBezTo>
                  <a:pt x="5369" y="1038831"/>
                  <a:pt x="2381" y="1039019"/>
                  <a:pt x="0" y="1038225"/>
                </a:cubicBezTo>
                <a:cubicBezTo>
                  <a:pt x="1588" y="1035844"/>
                  <a:pt x="2382" y="1032669"/>
                  <a:pt x="4763" y="1031081"/>
                </a:cubicBezTo>
                <a:cubicBezTo>
                  <a:pt x="7486" y="1029266"/>
                  <a:pt x="11068" y="1029285"/>
                  <a:pt x="14288" y="1028700"/>
                </a:cubicBezTo>
                <a:cubicBezTo>
                  <a:pt x="19810" y="1027696"/>
                  <a:pt x="25401" y="1027113"/>
                  <a:pt x="30957" y="1026319"/>
                </a:cubicBezTo>
                <a:cubicBezTo>
                  <a:pt x="33338" y="1025525"/>
                  <a:pt x="37718" y="1026418"/>
                  <a:pt x="38100" y="1023937"/>
                </a:cubicBezTo>
                <a:cubicBezTo>
                  <a:pt x="40553" y="1007989"/>
                  <a:pt x="37417" y="1000457"/>
                  <a:pt x="33338" y="988219"/>
                </a:cubicBezTo>
                <a:cubicBezTo>
                  <a:pt x="34132" y="983456"/>
                  <a:pt x="34672" y="978644"/>
                  <a:pt x="35719" y="973931"/>
                </a:cubicBezTo>
                <a:cubicBezTo>
                  <a:pt x="36263" y="971481"/>
                  <a:pt x="36325" y="968562"/>
                  <a:pt x="38100" y="966787"/>
                </a:cubicBezTo>
                <a:cubicBezTo>
                  <a:pt x="39875" y="965012"/>
                  <a:pt x="42999" y="965528"/>
                  <a:pt x="45244" y="964406"/>
                </a:cubicBezTo>
                <a:cubicBezTo>
                  <a:pt x="47804" y="963126"/>
                  <a:pt x="49558" y="960069"/>
                  <a:pt x="52388" y="959644"/>
                </a:cubicBezTo>
                <a:cubicBezTo>
                  <a:pt x="65755" y="957639"/>
                  <a:pt x="79375" y="958056"/>
                  <a:pt x="92869" y="957262"/>
                </a:cubicBezTo>
                <a:cubicBezTo>
                  <a:pt x="94457" y="954881"/>
                  <a:pt x="95072" y="951399"/>
                  <a:pt x="97632" y="950119"/>
                </a:cubicBezTo>
                <a:cubicBezTo>
                  <a:pt x="113049" y="942410"/>
                  <a:pt x="115821" y="955542"/>
                  <a:pt x="107157" y="938212"/>
                </a:cubicBezTo>
                <a:cubicBezTo>
                  <a:pt x="110332" y="935831"/>
                  <a:pt x="114045" y="934035"/>
                  <a:pt x="116682" y="931069"/>
                </a:cubicBezTo>
                <a:cubicBezTo>
                  <a:pt x="120485" y="926791"/>
                  <a:pt x="126207" y="916781"/>
                  <a:pt x="126207" y="916781"/>
                </a:cubicBezTo>
                <a:cubicBezTo>
                  <a:pt x="125413" y="908844"/>
                  <a:pt x="120757" y="900332"/>
                  <a:pt x="123825" y="892969"/>
                </a:cubicBezTo>
                <a:cubicBezTo>
                  <a:pt x="125756" y="888335"/>
                  <a:pt x="138113" y="888206"/>
                  <a:pt x="138113" y="888206"/>
                </a:cubicBezTo>
                <a:cubicBezTo>
                  <a:pt x="140494" y="885825"/>
                  <a:pt x="144192" y="884257"/>
                  <a:pt x="145257" y="881062"/>
                </a:cubicBezTo>
                <a:cubicBezTo>
                  <a:pt x="146051" y="878681"/>
                  <a:pt x="142875" y="876429"/>
                  <a:pt x="142875" y="873919"/>
                </a:cubicBezTo>
                <a:cubicBezTo>
                  <a:pt x="142875" y="864525"/>
                  <a:pt x="147277" y="866270"/>
                  <a:pt x="154782" y="864394"/>
                </a:cubicBezTo>
                <a:cubicBezTo>
                  <a:pt x="168435" y="843911"/>
                  <a:pt x="152062" y="869832"/>
                  <a:pt x="161925" y="850106"/>
                </a:cubicBezTo>
                <a:cubicBezTo>
                  <a:pt x="163205" y="847546"/>
                  <a:pt x="165100" y="845343"/>
                  <a:pt x="166688" y="842962"/>
                </a:cubicBezTo>
                <a:cubicBezTo>
                  <a:pt x="166369" y="841687"/>
                  <a:pt x="163294" y="828347"/>
                  <a:pt x="161925" y="826294"/>
                </a:cubicBezTo>
                <a:cubicBezTo>
                  <a:pt x="160057" y="823492"/>
                  <a:pt x="156938" y="821737"/>
                  <a:pt x="154782" y="819150"/>
                </a:cubicBezTo>
                <a:cubicBezTo>
                  <a:pt x="152950" y="816951"/>
                  <a:pt x="151607" y="814387"/>
                  <a:pt x="150019" y="812006"/>
                </a:cubicBezTo>
                <a:cubicBezTo>
                  <a:pt x="153194" y="808831"/>
                  <a:pt x="156622" y="805890"/>
                  <a:pt x="159544" y="802481"/>
                </a:cubicBezTo>
                <a:cubicBezTo>
                  <a:pt x="161407" y="800308"/>
                  <a:pt x="165587" y="797897"/>
                  <a:pt x="164307" y="795337"/>
                </a:cubicBezTo>
                <a:cubicBezTo>
                  <a:pt x="162237" y="791197"/>
                  <a:pt x="156369" y="790575"/>
                  <a:pt x="152400" y="788194"/>
                </a:cubicBezTo>
                <a:cubicBezTo>
                  <a:pt x="153194" y="785813"/>
                  <a:pt x="153659" y="783295"/>
                  <a:pt x="154782" y="781050"/>
                </a:cubicBezTo>
                <a:cubicBezTo>
                  <a:pt x="156062" y="778490"/>
                  <a:pt x="159139" y="776739"/>
                  <a:pt x="159544" y="773906"/>
                </a:cubicBezTo>
                <a:cubicBezTo>
                  <a:pt x="160007" y="770666"/>
                  <a:pt x="158103" y="767516"/>
                  <a:pt x="157163" y="764381"/>
                </a:cubicBezTo>
                <a:cubicBezTo>
                  <a:pt x="155720" y="759573"/>
                  <a:pt x="152400" y="750094"/>
                  <a:pt x="152400" y="750094"/>
                </a:cubicBezTo>
                <a:cubicBezTo>
                  <a:pt x="154374" y="747462"/>
                  <a:pt x="162512" y="738704"/>
                  <a:pt x="161925" y="733425"/>
                </a:cubicBezTo>
                <a:cubicBezTo>
                  <a:pt x="161371" y="728435"/>
                  <a:pt x="158750" y="723900"/>
                  <a:pt x="157163" y="719137"/>
                </a:cubicBezTo>
                <a:cubicBezTo>
                  <a:pt x="156256" y="704628"/>
                  <a:pt x="155419" y="678587"/>
                  <a:pt x="152400" y="661987"/>
                </a:cubicBezTo>
                <a:cubicBezTo>
                  <a:pt x="151951" y="659518"/>
                  <a:pt x="150813" y="657225"/>
                  <a:pt x="150019" y="654844"/>
                </a:cubicBezTo>
                <a:cubicBezTo>
                  <a:pt x="151607" y="651669"/>
                  <a:pt x="152510" y="648046"/>
                  <a:pt x="154782" y="645319"/>
                </a:cubicBezTo>
                <a:cubicBezTo>
                  <a:pt x="166750" y="630957"/>
                  <a:pt x="158620" y="650469"/>
                  <a:pt x="164307" y="633412"/>
                </a:cubicBezTo>
                <a:cubicBezTo>
                  <a:pt x="163429" y="632534"/>
                  <a:pt x="150472" y="620822"/>
                  <a:pt x="150019" y="616744"/>
                </a:cubicBezTo>
                <a:cubicBezTo>
                  <a:pt x="149486" y="611945"/>
                  <a:pt x="151229" y="607140"/>
                  <a:pt x="152400" y="602456"/>
                </a:cubicBezTo>
                <a:cubicBezTo>
                  <a:pt x="153618" y="597586"/>
                  <a:pt x="157163" y="588169"/>
                  <a:pt x="157163" y="588169"/>
                </a:cubicBezTo>
                <a:cubicBezTo>
                  <a:pt x="156398" y="585111"/>
                  <a:pt x="154110" y="574921"/>
                  <a:pt x="152400" y="571500"/>
                </a:cubicBezTo>
                <a:cubicBezTo>
                  <a:pt x="151120" y="568940"/>
                  <a:pt x="148800" y="566971"/>
                  <a:pt x="147638" y="564356"/>
                </a:cubicBezTo>
                <a:cubicBezTo>
                  <a:pt x="145599" y="559769"/>
                  <a:pt x="142875" y="550069"/>
                  <a:pt x="142875" y="550069"/>
                </a:cubicBezTo>
                <a:cubicBezTo>
                  <a:pt x="141672" y="542850"/>
                  <a:pt x="140661" y="524725"/>
                  <a:pt x="130969" y="521494"/>
                </a:cubicBezTo>
                <a:lnTo>
                  <a:pt x="123825" y="519112"/>
                </a:lnTo>
                <a:cubicBezTo>
                  <a:pt x="122238" y="516731"/>
                  <a:pt x="120343" y="514529"/>
                  <a:pt x="119063" y="511969"/>
                </a:cubicBezTo>
                <a:cubicBezTo>
                  <a:pt x="115176" y="504195"/>
                  <a:pt x="114300" y="497285"/>
                  <a:pt x="114300" y="492919"/>
                </a:cubicBezTo>
                <a:close/>
              </a:path>
            </a:pathLst>
          </a:custGeom>
          <a:solidFill>
            <a:srgbClr val="00CC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dirty="0"/>
          </a:p>
        </p:txBody>
      </p:sp>
      <p:sp>
        <p:nvSpPr>
          <p:cNvPr id="28" name="27 Rectángulo"/>
          <p:cNvSpPr/>
          <p:nvPr/>
        </p:nvSpPr>
        <p:spPr>
          <a:xfrm>
            <a:off x="1804708" y="6396335"/>
            <a:ext cx="458978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Narrow" pitchFamily="34" charset="0"/>
              </a:rPr>
              <a:t>COLOMBIA UN PAÍS DE TRÁNSITO</a:t>
            </a:r>
            <a:endParaRPr lang="es-E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33" name="32 Elipse"/>
          <p:cNvSpPr/>
          <p:nvPr/>
        </p:nvSpPr>
        <p:spPr>
          <a:xfrm>
            <a:off x="7929273" y="3269418"/>
            <a:ext cx="71437" cy="714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36" name="35 Forma libre"/>
          <p:cNvSpPr/>
          <p:nvPr/>
        </p:nvSpPr>
        <p:spPr>
          <a:xfrm>
            <a:off x="7924009" y="4526754"/>
            <a:ext cx="514124" cy="280705"/>
          </a:xfrm>
          <a:custGeom>
            <a:avLst/>
            <a:gdLst>
              <a:gd name="connsiteX0" fmla="*/ 104478 w 514124"/>
              <a:gd name="connsiteY0" fmla="*/ 127000 h 280705"/>
              <a:gd name="connsiteX1" fmla="*/ 142578 w 514124"/>
              <a:gd name="connsiteY1" fmla="*/ 12700 h 280705"/>
              <a:gd name="connsiteX2" fmla="*/ 180678 w 514124"/>
              <a:gd name="connsiteY2" fmla="*/ 0 h 280705"/>
              <a:gd name="connsiteX3" fmla="*/ 269578 w 514124"/>
              <a:gd name="connsiteY3" fmla="*/ 12700 h 280705"/>
              <a:gd name="connsiteX4" fmla="*/ 358478 w 514124"/>
              <a:gd name="connsiteY4" fmla="*/ 25400 h 280705"/>
              <a:gd name="connsiteX5" fmla="*/ 447378 w 514124"/>
              <a:gd name="connsiteY5" fmla="*/ 50800 h 280705"/>
              <a:gd name="connsiteX6" fmla="*/ 485478 w 514124"/>
              <a:gd name="connsiteY6" fmla="*/ 76200 h 280705"/>
              <a:gd name="connsiteX7" fmla="*/ 472778 w 514124"/>
              <a:gd name="connsiteY7" fmla="*/ 165100 h 280705"/>
              <a:gd name="connsiteX8" fmla="*/ 434678 w 514124"/>
              <a:gd name="connsiteY8" fmla="*/ 190500 h 280705"/>
              <a:gd name="connsiteX9" fmla="*/ 345778 w 514124"/>
              <a:gd name="connsiteY9" fmla="*/ 215900 h 280705"/>
              <a:gd name="connsiteX10" fmla="*/ 307678 w 514124"/>
              <a:gd name="connsiteY10" fmla="*/ 228600 h 280705"/>
              <a:gd name="connsiteX11" fmla="*/ 282278 w 514124"/>
              <a:gd name="connsiteY11" fmla="*/ 266700 h 280705"/>
              <a:gd name="connsiteX12" fmla="*/ 104478 w 514124"/>
              <a:gd name="connsiteY12" fmla="*/ 266700 h 280705"/>
              <a:gd name="connsiteX13" fmla="*/ 28278 w 514124"/>
              <a:gd name="connsiteY13" fmla="*/ 228600 h 280705"/>
              <a:gd name="connsiteX14" fmla="*/ 2878 w 514124"/>
              <a:gd name="connsiteY14" fmla="*/ 266700 h 280705"/>
              <a:gd name="connsiteX15" fmla="*/ 40978 w 514124"/>
              <a:gd name="connsiteY15" fmla="*/ 241300 h 280705"/>
              <a:gd name="connsiteX16" fmla="*/ 79078 w 514124"/>
              <a:gd name="connsiteY16" fmla="*/ 127000 h 280705"/>
              <a:gd name="connsiteX17" fmla="*/ 91778 w 514124"/>
              <a:gd name="connsiteY17" fmla="*/ 88900 h 280705"/>
              <a:gd name="connsiteX18" fmla="*/ 129878 w 514124"/>
              <a:gd name="connsiteY18" fmla="*/ 63500 h 280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14124" h="280705">
                <a:moveTo>
                  <a:pt x="104478" y="127000"/>
                </a:moveTo>
                <a:cubicBezTo>
                  <a:pt x="110675" y="89818"/>
                  <a:pt x="108236" y="40173"/>
                  <a:pt x="142578" y="12700"/>
                </a:cubicBezTo>
                <a:cubicBezTo>
                  <a:pt x="153031" y="4337"/>
                  <a:pt x="167978" y="4233"/>
                  <a:pt x="180678" y="0"/>
                </a:cubicBezTo>
                <a:cubicBezTo>
                  <a:pt x="210311" y="4233"/>
                  <a:pt x="240906" y="4098"/>
                  <a:pt x="269578" y="12700"/>
                </a:cubicBezTo>
                <a:cubicBezTo>
                  <a:pt x="357283" y="39012"/>
                  <a:pt x="252752" y="51831"/>
                  <a:pt x="358478" y="25400"/>
                </a:cubicBezTo>
                <a:cubicBezTo>
                  <a:pt x="374754" y="29469"/>
                  <a:pt x="429158" y="41690"/>
                  <a:pt x="447378" y="50800"/>
                </a:cubicBezTo>
                <a:cubicBezTo>
                  <a:pt x="461030" y="57626"/>
                  <a:pt x="472778" y="67733"/>
                  <a:pt x="485478" y="76200"/>
                </a:cubicBezTo>
                <a:cubicBezTo>
                  <a:pt x="515111" y="165100"/>
                  <a:pt x="536278" y="143933"/>
                  <a:pt x="472778" y="165100"/>
                </a:cubicBezTo>
                <a:cubicBezTo>
                  <a:pt x="460078" y="173567"/>
                  <a:pt x="448330" y="183674"/>
                  <a:pt x="434678" y="190500"/>
                </a:cubicBezTo>
                <a:cubicBezTo>
                  <a:pt x="414378" y="200650"/>
                  <a:pt x="364767" y="210475"/>
                  <a:pt x="345778" y="215900"/>
                </a:cubicBezTo>
                <a:cubicBezTo>
                  <a:pt x="332906" y="219578"/>
                  <a:pt x="320378" y="224367"/>
                  <a:pt x="307678" y="228600"/>
                </a:cubicBezTo>
                <a:cubicBezTo>
                  <a:pt x="299211" y="241300"/>
                  <a:pt x="294197" y="257165"/>
                  <a:pt x="282278" y="266700"/>
                </a:cubicBezTo>
                <a:cubicBezTo>
                  <a:pt x="243012" y="298113"/>
                  <a:pt x="106644" y="266897"/>
                  <a:pt x="104478" y="266700"/>
                </a:cubicBezTo>
                <a:cubicBezTo>
                  <a:pt x="96455" y="261352"/>
                  <a:pt x="44709" y="222027"/>
                  <a:pt x="28278" y="228600"/>
                </a:cubicBezTo>
                <a:cubicBezTo>
                  <a:pt x="14106" y="234269"/>
                  <a:pt x="-7915" y="255907"/>
                  <a:pt x="2878" y="266700"/>
                </a:cubicBezTo>
                <a:cubicBezTo>
                  <a:pt x="13671" y="277493"/>
                  <a:pt x="28278" y="249767"/>
                  <a:pt x="40978" y="241300"/>
                </a:cubicBezTo>
                <a:lnTo>
                  <a:pt x="79078" y="127000"/>
                </a:lnTo>
                <a:cubicBezTo>
                  <a:pt x="83311" y="114300"/>
                  <a:pt x="80639" y="96326"/>
                  <a:pt x="91778" y="88900"/>
                </a:cubicBezTo>
                <a:lnTo>
                  <a:pt x="129878" y="63500"/>
                </a:lnTo>
              </a:path>
            </a:pathLst>
          </a:custGeom>
          <a:solidFill>
            <a:srgbClr val="0066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31 Forma libre"/>
          <p:cNvSpPr/>
          <p:nvPr/>
        </p:nvSpPr>
        <p:spPr>
          <a:xfrm rot="257921">
            <a:off x="2790004" y="4969818"/>
            <a:ext cx="2592442" cy="687086"/>
          </a:xfrm>
          <a:custGeom>
            <a:avLst/>
            <a:gdLst>
              <a:gd name="connsiteX0" fmla="*/ 2171700 w 2171700"/>
              <a:gd name="connsiteY0" fmla="*/ 1016000 h 1016000"/>
              <a:gd name="connsiteX1" fmla="*/ 1162050 w 2171700"/>
              <a:gd name="connsiteY1" fmla="*/ 158750 h 1016000"/>
              <a:gd name="connsiteX2" fmla="*/ 0 w 2171700"/>
              <a:gd name="connsiteY2" fmla="*/ 6350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1700" h="1016000">
                <a:moveTo>
                  <a:pt x="2171700" y="1016000"/>
                </a:moveTo>
                <a:cubicBezTo>
                  <a:pt x="1847850" y="666750"/>
                  <a:pt x="1524000" y="317500"/>
                  <a:pt x="1162050" y="158750"/>
                </a:cubicBezTo>
                <a:cubicBezTo>
                  <a:pt x="800100" y="0"/>
                  <a:pt x="400050" y="31750"/>
                  <a:pt x="0" y="63500"/>
                </a:cubicBezTo>
              </a:path>
            </a:pathLst>
          </a:custGeom>
          <a:ln w="38100">
            <a:solidFill>
              <a:schemeClr val="accent6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es-CO"/>
          </a:p>
        </p:txBody>
      </p:sp>
      <p:sp>
        <p:nvSpPr>
          <p:cNvPr id="16" name="15 CuadroTexto"/>
          <p:cNvSpPr txBox="1"/>
          <p:nvPr/>
        </p:nvSpPr>
        <p:spPr>
          <a:xfrm>
            <a:off x="6423244" y="4322701"/>
            <a:ext cx="942602" cy="1154162"/>
          </a:xfrm>
          <a:prstGeom prst="rect">
            <a:avLst/>
          </a:prstGeom>
          <a:solidFill>
            <a:srgbClr val="00B0F0">
              <a:alpha val="17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solidFill>
                  <a:schemeClr val="bg1"/>
                </a:solidFill>
                <a:latin typeface="Candara" pitchFamily="34" charset="0"/>
              </a:rPr>
              <a:t>ÁFRICA</a:t>
            </a:r>
          </a:p>
          <a:p>
            <a:r>
              <a:rPr lang="es-CO" sz="1100" dirty="0" smtClean="0">
                <a:solidFill>
                  <a:schemeClr val="bg1"/>
                </a:solidFill>
                <a:latin typeface="Candara" pitchFamily="34" charset="0"/>
              </a:rPr>
              <a:t>Somalia</a:t>
            </a:r>
          </a:p>
          <a:p>
            <a:r>
              <a:rPr lang="es-CO" sz="1100" dirty="0" smtClean="0">
                <a:solidFill>
                  <a:schemeClr val="bg1"/>
                </a:solidFill>
                <a:latin typeface="Candara" pitchFamily="34" charset="0"/>
              </a:rPr>
              <a:t>Eritrea</a:t>
            </a:r>
          </a:p>
          <a:p>
            <a:r>
              <a:rPr lang="es-CO" sz="1100" dirty="0" smtClean="0">
                <a:solidFill>
                  <a:schemeClr val="bg1"/>
                </a:solidFill>
                <a:latin typeface="Candara" pitchFamily="34" charset="0"/>
              </a:rPr>
              <a:t>Etiopía</a:t>
            </a:r>
          </a:p>
          <a:p>
            <a:r>
              <a:rPr lang="es-CO" sz="1100" dirty="0" smtClean="0">
                <a:solidFill>
                  <a:schemeClr val="bg1"/>
                </a:solidFill>
                <a:latin typeface="Candara" pitchFamily="34" charset="0"/>
              </a:rPr>
              <a:t>Ghana</a:t>
            </a:r>
          </a:p>
          <a:p>
            <a:r>
              <a:rPr lang="es-CO" sz="1100" dirty="0" err="1" smtClean="0">
                <a:solidFill>
                  <a:schemeClr val="bg1"/>
                </a:solidFill>
                <a:latin typeface="Candara" pitchFamily="34" charset="0"/>
              </a:rPr>
              <a:t>Kenya</a:t>
            </a:r>
            <a:endParaRPr lang="es-CO" sz="1100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797466" y="5169086"/>
            <a:ext cx="1352549" cy="1154162"/>
          </a:xfrm>
          <a:prstGeom prst="rect">
            <a:avLst/>
          </a:prstGeom>
          <a:solidFill>
            <a:schemeClr val="accent2">
              <a:lumMod val="75000"/>
              <a:alpha val="3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solidFill>
                  <a:schemeClr val="bg1"/>
                </a:solidFill>
                <a:latin typeface="Candara" pitchFamily="34" charset="0"/>
              </a:rPr>
              <a:t>SURAMÉRICA</a:t>
            </a:r>
          </a:p>
          <a:p>
            <a:r>
              <a:rPr lang="es-CO" sz="1100" dirty="0" smtClean="0">
                <a:solidFill>
                  <a:schemeClr val="bg1"/>
                </a:solidFill>
                <a:latin typeface="Candara" pitchFamily="34" charset="0"/>
              </a:rPr>
              <a:t>Brasil</a:t>
            </a:r>
          </a:p>
          <a:p>
            <a:r>
              <a:rPr lang="es-CO" sz="1100" dirty="0" smtClean="0">
                <a:solidFill>
                  <a:schemeClr val="bg1"/>
                </a:solidFill>
                <a:latin typeface="Candara" pitchFamily="34" charset="0"/>
              </a:rPr>
              <a:t>Perú</a:t>
            </a:r>
          </a:p>
          <a:p>
            <a:r>
              <a:rPr lang="es-CO" sz="1100" dirty="0" smtClean="0">
                <a:solidFill>
                  <a:schemeClr val="bg1"/>
                </a:solidFill>
                <a:latin typeface="Candara" pitchFamily="34" charset="0"/>
              </a:rPr>
              <a:t>Ecuador</a:t>
            </a:r>
          </a:p>
          <a:p>
            <a:r>
              <a:rPr lang="es-CO" sz="1100" dirty="0" smtClean="0">
                <a:solidFill>
                  <a:schemeClr val="bg1"/>
                </a:solidFill>
                <a:latin typeface="Candara" pitchFamily="34" charset="0"/>
              </a:rPr>
              <a:t>Colombia</a:t>
            </a:r>
          </a:p>
          <a:p>
            <a:r>
              <a:rPr lang="es-CO" sz="1100" dirty="0" smtClean="0">
                <a:solidFill>
                  <a:schemeClr val="bg1"/>
                </a:solidFill>
                <a:latin typeface="Candara" pitchFamily="34" charset="0"/>
              </a:rPr>
              <a:t>Venezuela</a:t>
            </a:r>
          </a:p>
        </p:txBody>
      </p:sp>
      <p:sp>
        <p:nvSpPr>
          <p:cNvPr id="26" name="25 Rectángulo"/>
          <p:cNvSpPr/>
          <p:nvPr/>
        </p:nvSpPr>
        <p:spPr>
          <a:xfrm>
            <a:off x="564847" y="188640"/>
            <a:ext cx="771352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RUTAS DEL TRÁFICO DE MIGRANTES </a:t>
            </a:r>
            <a:r>
              <a:rPr lang="es-ES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(</a:t>
            </a:r>
            <a:r>
              <a:rPr lang="es-ES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ÁFRICA</a:t>
            </a:r>
            <a:r>
              <a:rPr lang="es-ES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– COLOMBIA)</a:t>
            </a:r>
            <a:endParaRPr lang="es-ES" sz="1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6181725" y="5867300"/>
            <a:ext cx="1397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FFC000"/>
                </a:solidFill>
              </a:rPr>
              <a:t>ORIGEN</a:t>
            </a:r>
            <a:endParaRPr lang="es-ES" dirty="0">
              <a:solidFill>
                <a:srgbClr val="FFC000"/>
              </a:solidFill>
            </a:endParaRPr>
          </a:p>
        </p:txBody>
      </p:sp>
      <p:sp>
        <p:nvSpPr>
          <p:cNvPr id="31" name="30 Flecha derecha"/>
          <p:cNvSpPr/>
          <p:nvPr/>
        </p:nvSpPr>
        <p:spPr>
          <a:xfrm rot="16200000">
            <a:off x="6751771" y="5347972"/>
            <a:ext cx="257062" cy="648218"/>
          </a:xfrm>
          <a:prstGeom prst="rightArrow">
            <a:avLst/>
          </a:prstGeom>
          <a:solidFill>
            <a:schemeClr val="accent3">
              <a:lumMod val="60000"/>
              <a:lumOff val="40000"/>
              <a:alpha val="1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33 CuadroTexto"/>
          <p:cNvSpPr txBox="1"/>
          <p:nvPr/>
        </p:nvSpPr>
        <p:spPr>
          <a:xfrm>
            <a:off x="5049605" y="908720"/>
            <a:ext cx="1397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FFC000"/>
                </a:solidFill>
              </a:rPr>
              <a:t>TRÁNSITOS</a:t>
            </a:r>
            <a:endParaRPr lang="es-ES" dirty="0">
              <a:solidFill>
                <a:srgbClr val="FFC000"/>
              </a:solidFill>
            </a:endParaRPr>
          </a:p>
        </p:txBody>
      </p:sp>
      <p:sp>
        <p:nvSpPr>
          <p:cNvPr id="35" name="34 Flecha derecha"/>
          <p:cNvSpPr/>
          <p:nvPr/>
        </p:nvSpPr>
        <p:spPr>
          <a:xfrm rot="5400000">
            <a:off x="5619651" y="1149163"/>
            <a:ext cx="257062" cy="648218"/>
          </a:xfrm>
          <a:prstGeom prst="rightArrow">
            <a:avLst/>
          </a:prstGeom>
          <a:solidFill>
            <a:schemeClr val="accent3">
              <a:lumMod val="60000"/>
              <a:lumOff val="40000"/>
              <a:alpha val="1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CuadroTexto"/>
          <p:cNvSpPr txBox="1"/>
          <p:nvPr/>
        </p:nvSpPr>
        <p:spPr>
          <a:xfrm>
            <a:off x="190379" y="1232470"/>
            <a:ext cx="1397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FFC000"/>
                </a:solidFill>
              </a:rPr>
              <a:t>DESTINOS</a:t>
            </a:r>
            <a:endParaRPr lang="es-ES" dirty="0">
              <a:solidFill>
                <a:srgbClr val="FFC000"/>
              </a:solidFill>
            </a:endParaRPr>
          </a:p>
        </p:txBody>
      </p:sp>
      <p:sp>
        <p:nvSpPr>
          <p:cNvPr id="39" name="38 Flecha derecha"/>
          <p:cNvSpPr/>
          <p:nvPr/>
        </p:nvSpPr>
        <p:spPr>
          <a:xfrm rot="5400000">
            <a:off x="760425" y="1406225"/>
            <a:ext cx="257062" cy="648218"/>
          </a:xfrm>
          <a:prstGeom prst="rightArrow">
            <a:avLst/>
          </a:prstGeom>
          <a:solidFill>
            <a:schemeClr val="accent3">
              <a:lumMod val="60000"/>
              <a:lumOff val="40000"/>
              <a:alpha val="1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Forma libre"/>
          <p:cNvSpPr/>
          <p:nvPr/>
        </p:nvSpPr>
        <p:spPr>
          <a:xfrm>
            <a:off x="5353050" y="4200525"/>
            <a:ext cx="828675" cy="1670050"/>
          </a:xfrm>
          <a:custGeom>
            <a:avLst/>
            <a:gdLst>
              <a:gd name="connsiteX0" fmla="*/ 828675 w 828675"/>
              <a:gd name="connsiteY0" fmla="*/ 0 h 1670050"/>
              <a:gd name="connsiteX1" fmla="*/ 628650 w 828675"/>
              <a:gd name="connsiteY1" fmla="*/ 885825 h 1670050"/>
              <a:gd name="connsiteX2" fmla="*/ 285750 w 828675"/>
              <a:gd name="connsiteY2" fmla="*/ 1562100 h 1670050"/>
              <a:gd name="connsiteX3" fmla="*/ 0 w 828675"/>
              <a:gd name="connsiteY3" fmla="*/ 1533525 h 167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8675" h="1670050">
                <a:moveTo>
                  <a:pt x="828675" y="0"/>
                </a:moveTo>
                <a:cubicBezTo>
                  <a:pt x="773906" y="312737"/>
                  <a:pt x="719138" y="625475"/>
                  <a:pt x="628650" y="885825"/>
                </a:cubicBezTo>
                <a:cubicBezTo>
                  <a:pt x="538163" y="1146175"/>
                  <a:pt x="390525" y="1454150"/>
                  <a:pt x="285750" y="1562100"/>
                </a:cubicBezTo>
                <a:cubicBezTo>
                  <a:pt x="180975" y="1670050"/>
                  <a:pt x="0" y="1533525"/>
                  <a:pt x="0" y="1533525"/>
                </a:cubicBezTo>
              </a:path>
            </a:pathLst>
          </a:custGeom>
          <a:ln w="38100">
            <a:solidFill>
              <a:srgbClr val="00B0F0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30" name="29 Forma libre"/>
          <p:cNvSpPr/>
          <p:nvPr/>
        </p:nvSpPr>
        <p:spPr>
          <a:xfrm>
            <a:off x="1743075" y="4419600"/>
            <a:ext cx="1076325" cy="504825"/>
          </a:xfrm>
          <a:custGeom>
            <a:avLst/>
            <a:gdLst>
              <a:gd name="connsiteX0" fmla="*/ 1076325 w 1076325"/>
              <a:gd name="connsiteY0" fmla="*/ 504825 h 504825"/>
              <a:gd name="connsiteX1" fmla="*/ 371475 w 1076325"/>
              <a:gd name="connsiteY1" fmla="*/ 133350 h 504825"/>
              <a:gd name="connsiteX2" fmla="*/ 0 w 1076325"/>
              <a:gd name="connsiteY2" fmla="*/ 0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6325" h="504825">
                <a:moveTo>
                  <a:pt x="1076325" y="504825"/>
                </a:moveTo>
                <a:cubicBezTo>
                  <a:pt x="813594" y="361156"/>
                  <a:pt x="550863" y="217488"/>
                  <a:pt x="371475" y="133350"/>
                </a:cubicBezTo>
                <a:cubicBezTo>
                  <a:pt x="192088" y="49213"/>
                  <a:pt x="96044" y="24606"/>
                  <a:pt x="0" y="0"/>
                </a:cubicBezTo>
              </a:path>
            </a:pathLst>
          </a:custGeom>
          <a:ln w="38100">
            <a:solidFill>
              <a:srgbClr val="00CC00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38" name="37 Forma libre"/>
          <p:cNvSpPr/>
          <p:nvPr/>
        </p:nvSpPr>
        <p:spPr>
          <a:xfrm>
            <a:off x="2052639" y="4404974"/>
            <a:ext cx="766762" cy="523221"/>
          </a:xfrm>
          <a:custGeom>
            <a:avLst/>
            <a:gdLst>
              <a:gd name="connsiteX0" fmla="*/ 1076325 w 1076325"/>
              <a:gd name="connsiteY0" fmla="*/ 504825 h 504825"/>
              <a:gd name="connsiteX1" fmla="*/ 371475 w 1076325"/>
              <a:gd name="connsiteY1" fmla="*/ 133350 h 504825"/>
              <a:gd name="connsiteX2" fmla="*/ 0 w 1076325"/>
              <a:gd name="connsiteY2" fmla="*/ 0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6325" h="504825">
                <a:moveTo>
                  <a:pt x="1076325" y="504825"/>
                </a:moveTo>
                <a:cubicBezTo>
                  <a:pt x="813594" y="361156"/>
                  <a:pt x="550863" y="217488"/>
                  <a:pt x="371475" y="133350"/>
                </a:cubicBezTo>
                <a:cubicBezTo>
                  <a:pt x="192088" y="49213"/>
                  <a:pt x="96044" y="24606"/>
                  <a:pt x="0" y="0"/>
                </a:cubicBezTo>
              </a:path>
            </a:pathLst>
          </a:custGeom>
          <a:ln w="38100">
            <a:solidFill>
              <a:srgbClr val="00CC00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40" name="39 Forma libre"/>
          <p:cNvSpPr/>
          <p:nvPr/>
        </p:nvSpPr>
        <p:spPr>
          <a:xfrm>
            <a:off x="2150015" y="4061090"/>
            <a:ext cx="669385" cy="863335"/>
          </a:xfrm>
          <a:custGeom>
            <a:avLst/>
            <a:gdLst>
              <a:gd name="connsiteX0" fmla="*/ 1076325 w 1076325"/>
              <a:gd name="connsiteY0" fmla="*/ 504825 h 504825"/>
              <a:gd name="connsiteX1" fmla="*/ 371475 w 1076325"/>
              <a:gd name="connsiteY1" fmla="*/ 133350 h 504825"/>
              <a:gd name="connsiteX2" fmla="*/ 0 w 1076325"/>
              <a:gd name="connsiteY2" fmla="*/ 0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6325" h="504825">
                <a:moveTo>
                  <a:pt x="1076325" y="504825"/>
                </a:moveTo>
                <a:cubicBezTo>
                  <a:pt x="813594" y="361156"/>
                  <a:pt x="550863" y="217488"/>
                  <a:pt x="371475" y="133350"/>
                </a:cubicBezTo>
                <a:cubicBezTo>
                  <a:pt x="192088" y="49213"/>
                  <a:pt x="96044" y="24606"/>
                  <a:pt x="0" y="0"/>
                </a:cubicBezTo>
              </a:path>
            </a:pathLst>
          </a:custGeom>
          <a:ln w="38100">
            <a:solidFill>
              <a:srgbClr val="00CC00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44" name="43 Forma libre"/>
          <p:cNvSpPr/>
          <p:nvPr/>
        </p:nvSpPr>
        <p:spPr>
          <a:xfrm>
            <a:off x="1733549" y="4438650"/>
            <a:ext cx="1085851" cy="485775"/>
          </a:xfrm>
          <a:custGeom>
            <a:avLst/>
            <a:gdLst>
              <a:gd name="connsiteX0" fmla="*/ 1041400 w 1041400"/>
              <a:gd name="connsiteY0" fmla="*/ 514350 h 523875"/>
              <a:gd name="connsiteX1" fmla="*/ 488950 w 1041400"/>
              <a:gd name="connsiteY1" fmla="*/ 438150 h 523875"/>
              <a:gd name="connsiteX2" fmla="*/ 0 w 1041400"/>
              <a:gd name="connsiteY2" fmla="*/ 0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1400" h="523875">
                <a:moveTo>
                  <a:pt x="1041400" y="514350"/>
                </a:moveTo>
                <a:cubicBezTo>
                  <a:pt x="851958" y="519112"/>
                  <a:pt x="662517" y="523875"/>
                  <a:pt x="488950" y="438150"/>
                </a:cubicBezTo>
                <a:cubicBezTo>
                  <a:pt x="315383" y="352425"/>
                  <a:pt x="157691" y="176212"/>
                  <a:pt x="0" y="0"/>
                </a:cubicBezTo>
              </a:path>
            </a:pathLst>
          </a:custGeom>
          <a:ln w="38100">
            <a:solidFill>
              <a:schemeClr val="accent6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5" name="44 Forma libre"/>
          <p:cNvSpPr/>
          <p:nvPr/>
        </p:nvSpPr>
        <p:spPr>
          <a:xfrm>
            <a:off x="1699683" y="4165600"/>
            <a:ext cx="110067" cy="260350"/>
          </a:xfrm>
          <a:custGeom>
            <a:avLst/>
            <a:gdLst>
              <a:gd name="connsiteX0" fmla="*/ 21167 w 110067"/>
              <a:gd name="connsiteY0" fmla="*/ 260350 h 260350"/>
              <a:gd name="connsiteX1" fmla="*/ 14817 w 110067"/>
              <a:gd name="connsiteY1" fmla="*/ 146050 h 260350"/>
              <a:gd name="connsiteX2" fmla="*/ 110067 w 110067"/>
              <a:gd name="connsiteY2" fmla="*/ 0 h 260350"/>
              <a:gd name="connsiteX3" fmla="*/ 110067 w 110067"/>
              <a:gd name="connsiteY3" fmla="*/ 0 h 26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067" h="260350">
                <a:moveTo>
                  <a:pt x="21167" y="260350"/>
                </a:moveTo>
                <a:cubicBezTo>
                  <a:pt x="10583" y="224896"/>
                  <a:pt x="0" y="189442"/>
                  <a:pt x="14817" y="146050"/>
                </a:cubicBezTo>
                <a:cubicBezTo>
                  <a:pt x="29634" y="102658"/>
                  <a:pt x="110067" y="0"/>
                  <a:pt x="110067" y="0"/>
                </a:cubicBezTo>
                <a:lnTo>
                  <a:pt x="110067" y="0"/>
                </a:lnTo>
              </a:path>
            </a:pathLst>
          </a:custGeom>
          <a:ln w="38100">
            <a:solidFill>
              <a:srgbClr val="00CC00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46" name="45 CuadroTexto"/>
          <p:cNvSpPr txBox="1"/>
          <p:nvPr/>
        </p:nvSpPr>
        <p:spPr>
          <a:xfrm>
            <a:off x="4557559" y="5870575"/>
            <a:ext cx="1190623" cy="307777"/>
          </a:xfrm>
          <a:prstGeom prst="rect">
            <a:avLst/>
          </a:prstGeom>
          <a:solidFill>
            <a:schemeClr val="accent2">
              <a:lumMod val="75000"/>
              <a:alpha val="3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solidFill>
                  <a:schemeClr val="bg1"/>
                </a:solidFill>
                <a:latin typeface="Candara" pitchFamily="34" charset="0"/>
              </a:rPr>
              <a:t>SUDÁFRICA</a:t>
            </a:r>
            <a:endParaRPr lang="es-CO" sz="1100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53" name="52 Forma libre"/>
          <p:cNvSpPr/>
          <p:nvPr/>
        </p:nvSpPr>
        <p:spPr>
          <a:xfrm rot="257921" flipH="1" flipV="1">
            <a:off x="2854757" y="5434407"/>
            <a:ext cx="2510253" cy="224927"/>
          </a:xfrm>
          <a:custGeom>
            <a:avLst/>
            <a:gdLst>
              <a:gd name="connsiteX0" fmla="*/ 2171700 w 2171700"/>
              <a:gd name="connsiteY0" fmla="*/ 1016000 h 1016000"/>
              <a:gd name="connsiteX1" fmla="*/ 1162050 w 2171700"/>
              <a:gd name="connsiteY1" fmla="*/ 158750 h 1016000"/>
              <a:gd name="connsiteX2" fmla="*/ 0 w 2171700"/>
              <a:gd name="connsiteY2" fmla="*/ 6350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1700" h="1016000">
                <a:moveTo>
                  <a:pt x="2171700" y="1016000"/>
                </a:moveTo>
                <a:cubicBezTo>
                  <a:pt x="1847850" y="666750"/>
                  <a:pt x="1524000" y="317500"/>
                  <a:pt x="1162050" y="158750"/>
                </a:cubicBezTo>
                <a:cubicBezTo>
                  <a:pt x="800100" y="0"/>
                  <a:pt x="400050" y="31750"/>
                  <a:pt x="0" y="63500"/>
                </a:cubicBezTo>
              </a:path>
            </a:pathLst>
          </a:custGeom>
          <a:ln w="38100">
            <a:solidFill>
              <a:srgbClr val="00B0F0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es-CO"/>
          </a:p>
        </p:txBody>
      </p:sp>
      <p:sp>
        <p:nvSpPr>
          <p:cNvPr id="54" name="53 Forma libre"/>
          <p:cNvSpPr/>
          <p:nvPr/>
        </p:nvSpPr>
        <p:spPr>
          <a:xfrm>
            <a:off x="2819401" y="4924425"/>
            <a:ext cx="45720" cy="416219"/>
          </a:xfrm>
          <a:custGeom>
            <a:avLst/>
            <a:gdLst>
              <a:gd name="connsiteX0" fmla="*/ 1076325 w 1076325"/>
              <a:gd name="connsiteY0" fmla="*/ 504825 h 504825"/>
              <a:gd name="connsiteX1" fmla="*/ 371475 w 1076325"/>
              <a:gd name="connsiteY1" fmla="*/ 133350 h 504825"/>
              <a:gd name="connsiteX2" fmla="*/ 0 w 1076325"/>
              <a:gd name="connsiteY2" fmla="*/ 0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6325" h="504825">
                <a:moveTo>
                  <a:pt x="1076325" y="504825"/>
                </a:moveTo>
                <a:cubicBezTo>
                  <a:pt x="813594" y="361156"/>
                  <a:pt x="550863" y="217488"/>
                  <a:pt x="371475" y="133350"/>
                </a:cubicBezTo>
                <a:cubicBezTo>
                  <a:pt x="192088" y="49213"/>
                  <a:pt x="96044" y="24606"/>
                  <a:pt x="0" y="0"/>
                </a:cubicBezTo>
              </a:path>
            </a:pathLst>
          </a:custGeom>
          <a:ln w="38100">
            <a:solidFill>
              <a:srgbClr val="00CC00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55" name="54 Forma libre"/>
          <p:cNvSpPr/>
          <p:nvPr/>
        </p:nvSpPr>
        <p:spPr>
          <a:xfrm flipH="1">
            <a:off x="6181725" y="3629024"/>
            <a:ext cx="152400" cy="323851"/>
          </a:xfrm>
          <a:custGeom>
            <a:avLst/>
            <a:gdLst>
              <a:gd name="connsiteX0" fmla="*/ 1076325 w 1076325"/>
              <a:gd name="connsiteY0" fmla="*/ 504825 h 504825"/>
              <a:gd name="connsiteX1" fmla="*/ 371475 w 1076325"/>
              <a:gd name="connsiteY1" fmla="*/ 133350 h 504825"/>
              <a:gd name="connsiteX2" fmla="*/ 0 w 1076325"/>
              <a:gd name="connsiteY2" fmla="*/ 0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6325" h="504825">
                <a:moveTo>
                  <a:pt x="1076325" y="504825"/>
                </a:moveTo>
                <a:cubicBezTo>
                  <a:pt x="813594" y="361156"/>
                  <a:pt x="550863" y="217488"/>
                  <a:pt x="371475" y="133350"/>
                </a:cubicBezTo>
                <a:cubicBezTo>
                  <a:pt x="192088" y="49213"/>
                  <a:pt x="96044" y="24606"/>
                  <a:pt x="0" y="0"/>
                </a:cubicBezTo>
              </a:path>
            </a:pathLst>
          </a:custGeom>
          <a:ln w="38100">
            <a:solidFill>
              <a:srgbClr val="00CC00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57" name="56 Forma libre"/>
          <p:cNvSpPr/>
          <p:nvPr/>
        </p:nvSpPr>
        <p:spPr>
          <a:xfrm>
            <a:off x="6062663" y="3952875"/>
            <a:ext cx="119062" cy="212726"/>
          </a:xfrm>
          <a:custGeom>
            <a:avLst/>
            <a:gdLst>
              <a:gd name="connsiteX0" fmla="*/ 828675 w 828675"/>
              <a:gd name="connsiteY0" fmla="*/ 0 h 1670050"/>
              <a:gd name="connsiteX1" fmla="*/ 628650 w 828675"/>
              <a:gd name="connsiteY1" fmla="*/ 885825 h 1670050"/>
              <a:gd name="connsiteX2" fmla="*/ 285750 w 828675"/>
              <a:gd name="connsiteY2" fmla="*/ 1562100 h 1670050"/>
              <a:gd name="connsiteX3" fmla="*/ 0 w 828675"/>
              <a:gd name="connsiteY3" fmla="*/ 1533525 h 167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8675" h="1670050">
                <a:moveTo>
                  <a:pt x="828675" y="0"/>
                </a:moveTo>
                <a:cubicBezTo>
                  <a:pt x="773906" y="312737"/>
                  <a:pt x="719138" y="625475"/>
                  <a:pt x="628650" y="885825"/>
                </a:cubicBezTo>
                <a:cubicBezTo>
                  <a:pt x="538163" y="1146175"/>
                  <a:pt x="390525" y="1454150"/>
                  <a:pt x="285750" y="1562100"/>
                </a:cubicBezTo>
                <a:cubicBezTo>
                  <a:pt x="180975" y="1670050"/>
                  <a:pt x="0" y="1533525"/>
                  <a:pt x="0" y="1533525"/>
                </a:cubicBezTo>
              </a:path>
            </a:pathLst>
          </a:custGeom>
          <a:ln w="38100">
            <a:solidFill>
              <a:srgbClr val="00B0F0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58" name="57 Forma libre"/>
          <p:cNvSpPr/>
          <p:nvPr/>
        </p:nvSpPr>
        <p:spPr>
          <a:xfrm flipH="1">
            <a:off x="6334125" y="2309813"/>
            <a:ext cx="676275" cy="1319211"/>
          </a:xfrm>
          <a:custGeom>
            <a:avLst/>
            <a:gdLst>
              <a:gd name="connsiteX0" fmla="*/ 1041400 w 1041400"/>
              <a:gd name="connsiteY0" fmla="*/ 514350 h 523875"/>
              <a:gd name="connsiteX1" fmla="*/ 488950 w 1041400"/>
              <a:gd name="connsiteY1" fmla="*/ 438150 h 523875"/>
              <a:gd name="connsiteX2" fmla="*/ 0 w 1041400"/>
              <a:gd name="connsiteY2" fmla="*/ 0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1400" h="523875">
                <a:moveTo>
                  <a:pt x="1041400" y="514350"/>
                </a:moveTo>
                <a:cubicBezTo>
                  <a:pt x="851958" y="519112"/>
                  <a:pt x="662517" y="523875"/>
                  <a:pt x="488950" y="438150"/>
                </a:cubicBezTo>
                <a:cubicBezTo>
                  <a:pt x="315383" y="352425"/>
                  <a:pt x="157691" y="176212"/>
                  <a:pt x="0" y="0"/>
                </a:cubicBezTo>
              </a:path>
            </a:pathLst>
          </a:custGeom>
          <a:ln w="38100">
            <a:solidFill>
              <a:schemeClr val="accent6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9" name="58 Forma libre"/>
          <p:cNvSpPr/>
          <p:nvPr/>
        </p:nvSpPr>
        <p:spPr>
          <a:xfrm flipV="1">
            <a:off x="1925669" y="2309814"/>
            <a:ext cx="5084730" cy="1231106"/>
          </a:xfrm>
          <a:custGeom>
            <a:avLst/>
            <a:gdLst>
              <a:gd name="connsiteX0" fmla="*/ 1041400 w 1041400"/>
              <a:gd name="connsiteY0" fmla="*/ 514350 h 523875"/>
              <a:gd name="connsiteX1" fmla="*/ 488950 w 1041400"/>
              <a:gd name="connsiteY1" fmla="*/ 438150 h 523875"/>
              <a:gd name="connsiteX2" fmla="*/ 0 w 1041400"/>
              <a:gd name="connsiteY2" fmla="*/ 0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1400" h="523875">
                <a:moveTo>
                  <a:pt x="1041400" y="514350"/>
                </a:moveTo>
                <a:cubicBezTo>
                  <a:pt x="851958" y="519112"/>
                  <a:pt x="662517" y="523875"/>
                  <a:pt x="488950" y="438150"/>
                </a:cubicBezTo>
                <a:cubicBezTo>
                  <a:pt x="315383" y="352425"/>
                  <a:pt x="157691" y="176212"/>
                  <a:pt x="0" y="0"/>
                </a:cubicBezTo>
              </a:path>
            </a:pathLst>
          </a:custGeom>
          <a:ln w="38100">
            <a:solidFill>
              <a:schemeClr val="accent6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0" name="59 Forma libre"/>
          <p:cNvSpPr/>
          <p:nvPr/>
        </p:nvSpPr>
        <p:spPr>
          <a:xfrm flipV="1">
            <a:off x="1699682" y="3540920"/>
            <a:ext cx="225985" cy="411955"/>
          </a:xfrm>
          <a:custGeom>
            <a:avLst/>
            <a:gdLst>
              <a:gd name="connsiteX0" fmla="*/ 1041400 w 1041400"/>
              <a:gd name="connsiteY0" fmla="*/ 514350 h 523875"/>
              <a:gd name="connsiteX1" fmla="*/ 488950 w 1041400"/>
              <a:gd name="connsiteY1" fmla="*/ 438150 h 523875"/>
              <a:gd name="connsiteX2" fmla="*/ 0 w 1041400"/>
              <a:gd name="connsiteY2" fmla="*/ 0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1400" h="523875">
                <a:moveTo>
                  <a:pt x="1041400" y="514350"/>
                </a:moveTo>
                <a:cubicBezTo>
                  <a:pt x="851958" y="519112"/>
                  <a:pt x="662517" y="523875"/>
                  <a:pt x="488950" y="438150"/>
                </a:cubicBezTo>
                <a:cubicBezTo>
                  <a:pt x="315383" y="352425"/>
                  <a:pt x="157691" y="176212"/>
                  <a:pt x="0" y="0"/>
                </a:cubicBezTo>
              </a:path>
            </a:pathLst>
          </a:custGeom>
          <a:ln w="38100">
            <a:solidFill>
              <a:schemeClr val="accent6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1" name="60 Forma libre"/>
          <p:cNvSpPr/>
          <p:nvPr/>
        </p:nvSpPr>
        <p:spPr>
          <a:xfrm flipH="1" flipV="1">
            <a:off x="1666146" y="3952874"/>
            <a:ext cx="45719" cy="452099"/>
          </a:xfrm>
          <a:custGeom>
            <a:avLst/>
            <a:gdLst>
              <a:gd name="connsiteX0" fmla="*/ 1041400 w 1041400"/>
              <a:gd name="connsiteY0" fmla="*/ 514350 h 523875"/>
              <a:gd name="connsiteX1" fmla="*/ 488950 w 1041400"/>
              <a:gd name="connsiteY1" fmla="*/ 438150 h 523875"/>
              <a:gd name="connsiteX2" fmla="*/ 0 w 1041400"/>
              <a:gd name="connsiteY2" fmla="*/ 0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1400" h="523875">
                <a:moveTo>
                  <a:pt x="1041400" y="514350"/>
                </a:moveTo>
                <a:cubicBezTo>
                  <a:pt x="851958" y="519112"/>
                  <a:pt x="662517" y="523875"/>
                  <a:pt x="488950" y="438150"/>
                </a:cubicBezTo>
                <a:cubicBezTo>
                  <a:pt x="315383" y="352425"/>
                  <a:pt x="157691" y="176212"/>
                  <a:pt x="0" y="0"/>
                </a:cubicBezTo>
              </a:path>
            </a:pathLst>
          </a:custGeom>
          <a:ln w="38100">
            <a:solidFill>
              <a:schemeClr val="accent6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2" name="61 CuadroTexto"/>
          <p:cNvSpPr txBox="1"/>
          <p:nvPr/>
        </p:nvSpPr>
        <p:spPr>
          <a:xfrm>
            <a:off x="8231477" y="3363714"/>
            <a:ext cx="912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Ruta 2</a:t>
            </a:r>
            <a:endParaRPr lang="es-E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3" name="62 CuadroTexto"/>
          <p:cNvSpPr txBox="1"/>
          <p:nvPr/>
        </p:nvSpPr>
        <p:spPr>
          <a:xfrm>
            <a:off x="6659979" y="1944590"/>
            <a:ext cx="918899" cy="307777"/>
          </a:xfrm>
          <a:prstGeom prst="rect">
            <a:avLst/>
          </a:prstGeom>
          <a:solidFill>
            <a:schemeClr val="accent2">
              <a:lumMod val="75000"/>
              <a:alpha val="3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solidFill>
                  <a:schemeClr val="bg1"/>
                </a:solidFill>
                <a:latin typeface="Candara" pitchFamily="34" charset="0"/>
              </a:rPr>
              <a:t>MOSCÚ</a:t>
            </a:r>
          </a:p>
        </p:txBody>
      </p:sp>
      <p:sp>
        <p:nvSpPr>
          <p:cNvPr id="64" name="63 CuadroTexto"/>
          <p:cNvSpPr txBox="1"/>
          <p:nvPr/>
        </p:nvSpPr>
        <p:spPr>
          <a:xfrm>
            <a:off x="6334125" y="3629024"/>
            <a:ext cx="705866" cy="307777"/>
          </a:xfrm>
          <a:prstGeom prst="rect">
            <a:avLst/>
          </a:prstGeom>
          <a:solidFill>
            <a:schemeClr val="accent2">
              <a:lumMod val="75000"/>
              <a:alpha val="3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solidFill>
                  <a:schemeClr val="bg1"/>
                </a:solidFill>
                <a:latin typeface="Candara" pitchFamily="34" charset="0"/>
              </a:rPr>
              <a:t>DUBAI</a:t>
            </a:r>
          </a:p>
        </p:txBody>
      </p:sp>
      <p:sp>
        <p:nvSpPr>
          <p:cNvPr id="65" name="64 CuadroTexto"/>
          <p:cNvSpPr txBox="1"/>
          <p:nvPr/>
        </p:nvSpPr>
        <p:spPr>
          <a:xfrm>
            <a:off x="1287106" y="3186966"/>
            <a:ext cx="1277125" cy="307777"/>
          </a:xfrm>
          <a:prstGeom prst="rect">
            <a:avLst/>
          </a:prstGeom>
          <a:solidFill>
            <a:schemeClr val="accent2">
              <a:lumMod val="75000"/>
              <a:alpha val="3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solidFill>
                  <a:schemeClr val="bg1"/>
                </a:solidFill>
                <a:latin typeface="Candara" pitchFamily="34" charset="0"/>
              </a:rPr>
              <a:t>LA HABANA</a:t>
            </a:r>
          </a:p>
        </p:txBody>
      </p:sp>
      <p:sp>
        <p:nvSpPr>
          <p:cNvPr id="66" name="65 CuadroTexto"/>
          <p:cNvSpPr txBox="1"/>
          <p:nvPr/>
        </p:nvSpPr>
        <p:spPr>
          <a:xfrm>
            <a:off x="190379" y="3952874"/>
            <a:ext cx="1375619" cy="307777"/>
          </a:xfrm>
          <a:prstGeom prst="rect">
            <a:avLst/>
          </a:prstGeom>
          <a:solidFill>
            <a:schemeClr val="accent2">
              <a:lumMod val="75000"/>
              <a:alpha val="3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solidFill>
                  <a:schemeClr val="bg1"/>
                </a:solidFill>
                <a:latin typeface="Candara" pitchFamily="34" charset="0"/>
              </a:rPr>
              <a:t>C. PANAMA</a:t>
            </a:r>
          </a:p>
        </p:txBody>
      </p:sp>
      <p:sp>
        <p:nvSpPr>
          <p:cNvPr id="67" name="66 Forma libre"/>
          <p:cNvSpPr/>
          <p:nvPr/>
        </p:nvSpPr>
        <p:spPr>
          <a:xfrm flipH="1">
            <a:off x="1925668" y="3936799"/>
            <a:ext cx="224348" cy="45719"/>
          </a:xfrm>
          <a:custGeom>
            <a:avLst/>
            <a:gdLst>
              <a:gd name="connsiteX0" fmla="*/ 1076325 w 1076325"/>
              <a:gd name="connsiteY0" fmla="*/ 504825 h 504825"/>
              <a:gd name="connsiteX1" fmla="*/ 371475 w 1076325"/>
              <a:gd name="connsiteY1" fmla="*/ 133350 h 504825"/>
              <a:gd name="connsiteX2" fmla="*/ 0 w 1076325"/>
              <a:gd name="connsiteY2" fmla="*/ 0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6325" h="504825">
                <a:moveTo>
                  <a:pt x="1076325" y="504825"/>
                </a:moveTo>
                <a:cubicBezTo>
                  <a:pt x="813594" y="361156"/>
                  <a:pt x="550863" y="217488"/>
                  <a:pt x="371475" y="133350"/>
                </a:cubicBezTo>
                <a:cubicBezTo>
                  <a:pt x="192088" y="49213"/>
                  <a:pt x="96044" y="24606"/>
                  <a:pt x="0" y="0"/>
                </a:cubicBezTo>
              </a:path>
            </a:pathLst>
          </a:custGeom>
          <a:ln w="38100">
            <a:solidFill>
              <a:srgbClr val="00CC00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es-ES"/>
          </a:p>
        </p:txBody>
      </p:sp>
      <p:sp>
        <p:nvSpPr>
          <p:cNvPr id="76" name="75 CuadroTexto"/>
          <p:cNvSpPr txBox="1"/>
          <p:nvPr/>
        </p:nvSpPr>
        <p:spPr>
          <a:xfrm>
            <a:off x="8231477" y="1047804"/>
            <a:ext cx="912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Ruta 1</a:t>
            </a:r>
            <a:endParaRPr lang="es-E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7" name="76 CuadroTexto"/>
          <p:cNvSpPr txBox="1"/>
          <p:nvPr/>
        </p:nvSpPr>
        <p:spPr>
          <a:xfrm>
            <a:off x="564847" y="4438650"/>
            <a:ext cx="1001151" cy="307777"/>
          </a:xfrm>
          <a:prstGeom prst="rect">
            <a:avLst/>
          </a:prstGeom>
          <a:solidFill>
            <a:schemeClr val="accent2">
              <a:lumMod val="75000"/>
              <a:alpha val="3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solidFill>
                  <a:schemeClr val="bg1"/>
                </a:solidFill>
                <a:latin typeface="Candara" pitchFamily="34" charset="0"/>
              </a:rPr>
              <a:t>QUITO</a:t>
            </a:r>
          </a:p>
        </p:txBody>
      </p:sp>
      <p:sp>
        <p:nvSpPr>
          <p:cNvPr id="78" name="77 CuadroTexto"/>
          <p:cNvSpPr txBox="1"/>
          <p:nvPr/>
        </p:nvSpPr>
        <p:spPr>
          <a:xfrm>
            <a:off x="1454952" y="3952875"/>
            <a:ext cx="11863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1" dirty="0" smtClean="0">
                <a:solidFill>
                  <a:schemeClr val="bg1"/>
                </a:solidFill>
              </a:rPr>
              <a:t>COLOMBIA</a:t>
            </a:r>
            <a:endParaRPr lang="es-ES" sz="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59948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32" grpId="0" animBg="1"/>
      <p:bldP spid="16" grpId="0" animBg="1"/>
      <p:bldP spid="20" grpId="0" animBg="1"/>
      <p:bldP spid="27" grpId="0" animBg="1"/>
      <p:bldP spid="30" grpId="0" animBg="1"/>
      <p:bldP spid="38" grpId="0" animBg="1"/>
      <p:bldP spid="40" grpId="0" animBg="1"/>
      <p:bldP spid="44" grpId="0" animBg="1"/>
      <p:bldP spid="46" grpId="0" animBg="1"/>
      <p:bldP spid="53" grpId="0" animBg="1"/>
      <p:bldP spid="54" grpId="0" animBg="1"/>
      <p:bldP spid="55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/>
      <p:bldP spid="63" grpId="0" animBg="1"/>
      <p:bldP spid="64" grpId="0" animBg="1"/>
      <p:bldP spid="65" grpId="0" animBg="1"/>
      <p:bldP spid="66" grpId="0" animBg="1"/>
      <p:bldP spid="67" grpId="0" animBg="1"/>
      <p:bldP spid="76" grpId="0"/>
      <p:bldP spid="7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2"/>
          <p:cNvSpPr>
            <a:spLocks noChangeArrowheads="1"/>
          </p:cNvSpPr>
          <p:nvPr/>
        </p:nvSpPr>
        <p:spPr bwMode="auto">
          <a:xfrm>
            <a:off x="5145412" y="324484"/>
            <a:ext cx="30158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CIFRAS DE DEPORTACIONES</a:t>
            </a:r>
          </a:p>
        </p:txBody>
      </p:sp>
      <p:graphicFrame>
        <p:nvGraphicFramePr>
          <p:cNvPr id="39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3351338"/>
              </p:ext>
            </p:extLst>
          </p:nvPr>
        </p:nvGraphicFramePr>
        <p:xfrm>
          <a:off x="-1" y="1533525"/>
          <a:ext cx="8466101" cy="4914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157239" y="6581001"/>
            <a:ext cx="5381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 smtClean="0">
                <a:latin typeface="Arial Narrow" pitchFamily="34" charset="0"/>
              </a:rPr>
              <a:t>Fuente: Grupo Estadísticas y Estudios Migratorios </a:t>
            </a:r>
            <a:endParaRPr lang="es-ES" sz="1050" dirty="0">
              <a:latin typeface="Arial Narrow" pitchFamily="34" charset="0"/>
            </a:endParaRPr>
          </a:p>
        </p:txBody>
      </p:sp>
      <p:sp>
        <p:nvSpPr>
          <p:cNvPr id="32" name="31 Flecha derecha"/>
          <p:cNvSpPr/>
          <p:nvPr/>
        </p:nvSpPr>
        <p:spPr>
          <a:xfrm rot="16200000">
            <a:off x="4619625" y="2714625"/>
            <a:ext cx="400050" cy="371475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Flecha derecha"/>
          <p:cNvSpPr/>
          <p:nvPr/>
        </p:nvSpPr>
        <p:spPr>
          <a:xfrm rot="16200000">
            <a:off x="6829426" y="3590926"/>
            <a:ext cx="400050" cy="371475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Flecha derecha"/>
          <p:cNvSpPr/>
          <p:nvPr/>
        </p:nvSpPr>
        <p:spPr>
          <a:xfrm rot="16200000">
            <a:off x="1171574" y="4572000"/>
            <a:ext cx="400050" cy="371475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CuadroTexto"/>
          <p:cNvSpPr txBox="1"/>
          <p:nvPr/>
        </p:nvSpPr>
        <p:spPr>
          <a:xfrm>
            <a:off x="1185861" y="4296533"/>
            <a:ext cx="8048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Arial Narrow" pitchFamily="34" charset="0"/>
              </a:rPr>
              <a:t>876%</a:t>
            </a:r>
            <a:endParaRPr lang="es-ES" sz="1100" dirty="0">
              <a:latin typeface="Arial Narrow" pitchFamily="34" charset="0"/>
            </a:endParaRPr>
          </a:p>
        </p:txBody>
      </p:sp>
      <p:sp>
        <p:nvSpPr>
          <p:cNvPr id="46" name="45 CuadroTexto"/>
          <p:cNvSpPr txBox="1"/>
          <p:nvPr/>
        </p:nvSpPr>
        <p:spPr>
          <a:xfrm>
            <a:off x="4555331" y="2455307"/>
            <a:ext cx="8048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Arial Narrow" pitchFamily="34" charset="0"/>
              </a:rPr>
              <a:t>79,69%</a:t>
            </a:r>
            <a:endParaRPr lang="es-ES" sz="1100" dirty="0">
              <a:latin typeface="Arial Narrow" pitchFamily="34" charset="0"/>
            </a:endParaRPr>
          </a:p>
        </p:txBody>
      </p:sp>
      <p:sp>
        <p:nvSpPr>
          <p:cNvPr id="47" name="46 CuadroTexto"/>
          <p:cNvSpPr txBox="1"/>
          <p:nvPr/>
        </p:nvSpPr>
        <p:spPr>
          <a:xfrm>
            <a:off x="6607969" y="3331935"/>
            <a:ext cx="8048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 smtClean="0">
                <a:latin typeface="Arial Narrow" pitchFamily="34" charset="0"/>
              </a:rPr>
              <a:t>32,36%</a:t>
            </a:r>
            <a:endParaRPr lang="es-ES" sz="1100" dirty="0">
              <a:latin typeface="Arial Narrow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59451" y="1085637"/>
            <a:ext cx="7025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China, </a:t>
            </a:r>
            <a:r>
              <a:rPr lang="es-CO" b="1" dirty="0" smtClean="0"/>
              <a:t>India, Bangladesh</a:t>
            </a:r>
            <a:r>
              <a:rPr lang="es-CO" dirty="0" smtClean="0"/>
              <a:t>, </a:t>
            </a:r>
            <a:r>
              <a:rPr lang="es-CO" dirty="0" err="1" smtClean="0"/>
              <a:t>Sry</a:t>
            </a:r>
            <a:r>
              <a:rPr lang="es-CO" dirty="0" smtClean="0"/>
              <a:t> Lanka, </a:t>
            </a:r>
            <a:r>
              <a:rPr lang="es-CO" b="1" dirty="0" smtClean="0"/>
              <a:t>Nepal</a:t>
            </a:r>
            <a:r>
              <a:rPr lang="es-CO" dirty="0" smtClean="0"/>
              <a:t>, </a:t>
            </a:r>
            <a:r>
              <a:rPr lang="es-CO" b="1" dirty="0" smtClean="0"/>
              <a:t>Pakistán</a:t>
            </a:r>
            <a:r>
              <a:rPr lang="es-CO" dirty="0" smtClean="0"/>
              <a:t>, </a:t>
            </a:r>
            <a:r>
              <a:rPr lang="es-CO" b="1" dirty="0" smtClean="0"/>
              <a:t>Afganistán</a:t>
            </a:r>
            <a:r>
              <a:rPr lang="es-CO" dirty="0" smtClean="0"/>
              <a:t> y Líbano</a:t>
            </a:r>
            <a:endParaRPr lang="es-CO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53224" y="1452650"/>
            <a:ext cx="4634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/>
              <a:t>Somalia, Eritrea, Etiopía</a:t>
            </a:r>
            <a:r>
              <a:rPr lang="es-CO" dirty="0" smtClean="0"/>
              <a:t>, </a:t>
            </a:r>
            <a:r>
              <a:rPr lang="es-CO" b="1" dirty="0" err="1" smtClean="0"/>
              <a:t>Kenya</a:t>
            </a:r>
            <a:r>
              <a:rPr lang="es-CO" dirty="0" smtClean="0"/>
              <a:t>, Gana y Guinea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146997" y="1875649"/>
            <a:ext cx="1351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Cuba y Haití</a:t>
            </a:r>
          </a:p>
        </p:txBody>
      </p:sp>
    </p:spTree>
    <p:extLst>
      <p:ext uri="{BB962C8B-B14F-4D97-AF65-F5344CB8AC3E}">
        <p14:creationId xmlns:p14="http://schemas.microsoft.com/office/powerpoint/2010/main" val="274308120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40 CuadroTexto"/>
          <p:cNvSpPr txBox="1">
            <a:spLocks/>
          </p:cNvSpPr>
          <p:nvPr/>
        </p:nvSpPr>
        <p:spPr>
          <a:xfrm>
            <a:off x="2902764" y="4956293"/>
            <a:ext cx="111125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es-ES" sz="1050" b="1" dirty="0">
                <a:latin typeface="Century Gothic"/>
                <a:ea typeface="Times New Roman"/>
                <a:cs typeface="Arial"/>
              </a:rPr>
              <a:t>ECUADOR</a:t>
            </a:r>
          </a:p>
        </p:txBody>
      </p:sp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2264125" y="1412200"/>
            <a:ext cx="4346575" cy="53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" name="Freeform 5"/>
          <p:cNvSpPr>
            <a:spLocks/>
          </p:cNvSpPr>
          <p:nvPr/>
        </p:nvSpPr>
        <p:spPr bwMode="auto">
          <a:xfrm>
            <a:off x="2799113" y="3796625"/>
            <a:ext cx="642937" cy="619125"/>
          </a:xfrm>
          <a:custGeom>
            <a:avLst/>
            <a:gdLst>
              <a:gd name="T0" fmla="*/ 292 w 336"/>
              <a:gd name="T1" fmla="*/ 30 h 347"/>
              <a:gd name="T2" fmla="*/ 299 w 336"/>
              <a:gd name="T3" fmla="*/ 37 h 347"/>
              <a:gd name="T4" fmla="*/ 295 w 336"/>
              <a:gd name="T5" fmla="*/ 43 h 347"/>
              <a:gd name="T6" fmla="*/ 300 w 336"/>
              <a:gd name="T7" fmla="*/ 48 h 347"/>
              <a:gd name="T8" fmla="*/ 309 w 336"/>
              <a:gd name="T9" fmla="*/ 53 h 347"/>
              <a:gd name="T10" fmla="*/ 332 w 336"/>
              <a:gd name="T11" fmla="*/ 57 h 347"/>
              <a:gd name="T12" fmla="*/ 313 w 336"/>
              <a:gd name="T13" fmla="*/ 68 h 347"/>
              <a:gd name="T14" fmla="*/ 307 w 336"/>
              <a:gd name="T15" fmla="*/ 81 h 347"/>
              <a:gd name="T16" fmla="*/ 305 w 336"/>
              <a:gd name="T17" fmla="*/ 100 h 347"/>
              <a:gd name="T18" fmla="*/ 303 w 336"/>
              <a:gd name="T19" fmla="*/ 107 h 347"/>
              <a:gd name="T20" fmla="*/ 309 w 336"/>
              <a:gd name="T21" fmla="*/ 111 h 347"/>
              <a:gd name="T22" fmla="*/ 320 w 336"/>
              <a:gd name="T23" fmla="*/ 120 h 347"/>
              <a:gd name="T24" fmla="*/ 320 w 336"/>
              <a:gd name="T25" fmla="*/ 136 h 347"/>
              <a:gd name="T26" fmla="*/ 313 w 336"/>
              <a:gd name="T27" fmla="*/ 166 h 347"/>
              <a:gd name="T28" fmla="*/ 318 w 336"/>
              <a:gd name="T29" fmla="*/ 193 h 347"/>
              <a:gd name="T30" fmla="*/ 286 w 336"/>
              <a:gd name="T31" fmla="*/ 248 h 347"/>
              <a:gd name="T32" fmla="*/ 276 w 336"/>
              <a:gd name="T33" fmla="*/ 296 h 347"/>
              <a:gd name="T34" fmla="*/ 267 w 336"/>
              <a:gd name="T35" fmla="*/ 324 h 347"/>
              <a:gd name="T36" fmla="*/ 213 w 336"/>
              <a:gd name="T37" fmla="*/ 312 h 347"/>
              <a:gd name="T38" fmla="*/ 193 w 336"/>
              <a:gd name="T39" fmla="*/ 309 h 347"/>
              <a:gd name="T40" fmla="*/ 196 w 336"/>
              <a:gd name="T41" fmla="*/ 317 h 347"/>
              <a:gd name="T42" fmla="*/ 197 w 336"/>
              <a:gd name="T43" fmla="*/ 323 h 347"/>
              <a:gd name="T44" fmla="*/ 193 w 336"/>
              <a:gd name="T45" fmla="*/ 331 h 347"/>
              <a:gd name="T46" fmla="*/ 188 w 336"/>
              <a:gd name="T47" fmla="*/ 339 h 347"/>
              <a:gd name="T48" fmla="*/ 181 w 336"/>
              <a:gd name="T49" fmla="*/ 343 h 347"/>
              <a:gd name="T50" fmla="*/ 177 w 336"/>
              <a:gd name="T51" fmla="*/ 342 h 347"/>
              <a:gd name="T52" fmla="*/ 164 w 336"/>
              <a:gd name="T53" fmla="*/ 345 h 347"/>
              <a:gd name="T54" fmla="*/ 98 w 336"/>
              <a:gd name="T55" fmla="*/ 331 h 347"/>
              <a:gd name="T56" fmla="*/ 55 w 336"/>
              <a:gd name="T57" fmla="*/ 338 h 347"/>
              <a:gd name="T58" fmla="*/ 35 w 336"/>
              <a:gd name="T59" fmla="*/ 329 h 347"/>
              <a:gd name="T60" fmla="*/ 13 w 336"/>
              <a:gd name="T61" fmla="*/ 318 h 347"/>
              <a:gd name="T62" fmla="*/ 14 w 336"/>
              <a:gd name="T63" fmla="*/ 305 h 347"/>
              <a:gd name="T64" fmla="*/ 32 w 336"/>
              <a:gd name="T65" fmla="*/ 287 h 347"/>
              <a:gd name="T66" fmla="*/ 35 w 336"/>
              <a:gd name="T67" fmla="*/ 282 h 347"/>
              <a:gd name="T68" fmla="*/ 43 w 336"/>
              <a:gd name="T69" fmla="*/ 280 h 347"/>
              <a:gd name="T70" fmla="*/ 38 w 336"/>
              <a:gd name="T71" fmla="*/ 267 h 347"/>
              <a:gd name="T72" fmla="*/ 66 w 336"/>
              <a:gd name="T73" fmla="*/ 245 h 347"/>
              <a:gd name="T74" fmla="*/ 66 w 336"/>
              <a:gd name="T75" fmla="*/ 230 h 347"/>
              <a:gd name="T76" fmla="*/ 67 w 336"/>
              <a:gd name="T77" fmla="*/ 229 h 347"/>
              <a:gd name="T78" fmla="*/ 78 w 336"/>
              <a:gd name="T79" fmla="*/ 226 h 347"/>
              <a:gd name="T80" fmla="*/ 72 w 336"/>
              <a:gd name="T81" fmla="*/ 219 h 347"/>
              <a:gd name="T82" fmla="*/ 81 w 336"/>
              <a:gd name="T83" fmla="*/ 210 h 347"/>
              <a:gd name="T84" fmla="*/ 95 w 336"/>
              <a:gd name="T85" fmla="*/ 203 h 347"/>
              <a:gd name="T86" fmla="*/ 80 w 336"/>
              <a:gd name="T87" fmla="*/ 200 h 347"/>
              <a:gd name="T88" fmla="*/ 57 w 336"/>
              <a:gd name="T89" fmla="*/ 214 h 347"/>
              <a:gd name="T90" fmla="*/ 49 w 336"/>
              <a:gd name="T91" fmla="*/ 201 h 347"/>
              <a:gd name="T92" fmla="*/ 44 w 336"/>
              <a:gd name="T93" fmla="*/ 193 h 347"/>
              <a:gd name="T94" fmla="*/ 46 w 336"/>
              <a:gd name="T95" fmla="*/ 189 h 347"/>
              <a:gd name="T96" fmla="*/ 56 w 336"/>
              <a:gd name="T97" fmla="*/ 188 h 347"/>
              <a:gd name="T98" fmla="*/ 61 w 336"/>
              <a:gd name="T99" fmla="*/ 174 h 347"/>
              <a:gd name="T100" fmla="*/ 40 w 336"/>
              <a:gd name="T101" fmla="*/ 184 h 347"/>
              <a:gd name="T102" fmla="*/ 25 w 336"/>
              <a:gd name="T103" fmla="*/ 185 h 347"/>
              <a:gd name="T104" fmla="*/ 20 w 336"/>
              <a:gd name="T105" fmla="*/ 166 h 347"/>
              <a:gd name="T106" fmla="*/ 45 w 336"/>
              <a:gd name="T107" fmla="*/ 151 h 347"/>
              <a:gd name="T108" fmla="*/ 75 w 336"/>
              <a:gd name="T109" fmla="*/ 156 h 347"/>
              <a:gd name="T110" fmla="*/ 103 w 336"/>
              <a:gd name="T111" fmla="*/ 164 h 347"/>
              <a:gd name="T112" fmla="*/ 135 w 336"/>
              <a:gd name="T113" fmla="*/ 183 h 347"/>
              <a:gd name="T114" fmla="*/ 177 w 336"/>
              <a:gd name="T115" fmla="*/ 171 h 347"/>
              <a:gd name="T116" fmla="*/ 180 w 336"/>
              <a:gd name="T117" fmla="*/ 116 h 347"/>
              <a:gd name="T118" fmla="*/ 198 w 336"/>
              <a:gd name="T119" fmla="*/ 93 h 347"/>
              <a:gd name="T120" fmla="*/ 246 w 336"/>
              <a:gd name="T121" fmla="*/ 29 h 34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336" h="347">
                <a:moveTo>
                  <a:pt x="269" y="0"/>
                </a:moveTo>
                <a:lnTo>
                  <a:pt x="270" y="0"/>
                </a:lnTo>
                <a:lnTo>
                  <a:pt x="272" y="2"/>
                </a:lnTo>
                <a:lnTo>
                  <a:pt x="274" y="4"/>
                </a:lnTo>
                <a:lnTo>
                  <a:pt x="274" y="6"/>
                </a:lnTo>
                <a:lnTo>
                  <a:pt x="276" y="10"/>
                </a:lnTo>
                <a:lnTo>
                  <a:pt x="276" y="13"/>
                </a:lnTo>
                <a:lnTo>
                  <a:pt x="277" y="15"/>
                </a:lnTo>
                <a:lnTo>
                  <a:pt x="280" y="18"/>
                </a:lnTo>
                <a:lnTo>
                  <a:pt x="284" y="21"/>
                </a:lnTo>
                <a:lnTo>
                  <a:pt x="285" y="22"/>
                </a:lnTo>
                <a:lnTo>
                  <a:pt x="284" y="24"/>
                </a:lnTo>
                <a:lnTo>
                  <a:pt x="285" y="26"/>
                </a:lnTo>
                <a:lnTo>
                  <a:pt x="285" y="27"/>
                </a:lnTo>
                <a:lnTo>
                  <a:pt x="285" y="28"/>
                </a:lnTo>
                <a:lnTo>
                  <a:pt x="288" y="30"/>
                </a:lnTo>
                <a:lnTo>
                  <a:pt x="289" y="29"/>
                </a:lnTo>
                <a:lnTo>
                  <a:pt x="291" y="29"/>
                </a:lnTo>
                <a:lnTo>
                  <a:pt x="292" y="30"/>
                </a:lnTo>
                <a:lnTo>
                  <a:pt x="295" y="29"/>
                </a:lnTo>
                <a:lnTo>
                  <a:pt x="296" y="28"/>
                </a:lnTo>
                <a:lnTo>
                  <a:pt x="297" y="27"/>
                </a:lnTo>
                <a:lnTo>
                  <a:pt x="298" y="26"/>
                </a:lnTo>
                <a:lnTo>
                  <a:pt x="299" y="26"/>
                </a:lnTo>
                <a:lnTo>
                  <a:pt x="299" y="27"/>
                </a:lnTo>
                <a:lnTo>
                  <a:pt x="299" y="29"/>
                </a:lnTo>
                <a:lnTo>
                  <a:pt x="301" y="30"/>
                </a:lnTo>
                <a:lnTo>
                  <a:pt x="301" y="31"/>
                </a:lnTo>
                <a:lnTo>
                  <a:pt x="300" y="31"/>
                </a:lnTo>
                <a:lnTo>
                  <a:pt x="300" y="32"/>
                </a:lnTo>
                <a:lnTo>
                  <a:pt x="301" y="32"/>
                </a:lnTo>
                <a:lnTo>
                  <a:pt x="301" y="33"/>
                </a:lnTo>
                <a:lnTo>
                  <a:pt x="300" y="34"/>
                </a:lnTo>
                <a:lnTo>
                  <a:pt x="300" y="35"/>
                </a:lnTo>
                <a:lnTo>
                  <a:pt x="299" y="36"/>
                </a:lnTo>
                <a:lnTo>
                  <a:pt x="299" y="37"/>
                </a:lnTo>
                <a:lnTo>
                  <a:pt x="298" y="37"/>
                </a:lnTo>
                <a:lnTo>
                  <a:pt x="297" y="37"/>
                </a:lnTo>
                <a:lnTo>
                  <a:pt x="296" y="38"/>
                </a:lnTo>
                <a:lnTo>
                  <a:pt x="295" y="40"/>
                </a:lnTo>
                <a:lnTo>
                  <a:pt x="295" y="41"/>
                </a:lnTo>
                <a:lnTo>
                  <a:pt x="296" y="40"/>
                </a:lnTo>
                <a:lnTo>
                  <a:pt x="296" y="41"/>
                </a:lnTo>
                <a:lnTo>
                  <a:pt x="297" y="41"/>
                </a:lnTo>
                <a:lnTo>
                  <a:pt x="296" y="41"/>
                </a:lnTo>
                <a:lnTo>
                  <a:pt x="295" y="42"/>
                </a:lnTo>
                <a:lnTo>
                  <a:pt x="297" y="42"/>
                </a:lnTo>
                <a:lnTo>
                  <a:pt x="296" y="43"/>
                </a:lnTo>
                <a:lnTo>
                  <a:pt x="295" y="43"/>
                </a:lnTo>
                <a:lnTo>
                  <a:pt x="296" y="44"/>
                </a:lnTo>
                <a:lnTo>
                  <a:pt x="295" y="44"/>
                </a:lnTo>
                <a:lnTo>
                  <a:pt x="295" y="46"/>
                </a:lnTo>
                <a:lnTo>
                  <a:pt x="296" y="46"/>
                </a:lnTo>
                <a:lnTo>
                  <a:pt x="295" y="46"/>
                </a:lnTo>
                <a:lnTo>
                  <a:pt x="297" y="46"/>
                </a:lnTo>
                <a:lnTo>
                  <a:pt x="297" y="47"/>
                </a:lnTo>
                <a:lnTo>
                  <a:pt x="296" y="47"/>
                </a:lnTo>
                <a:lnTo>
                  <a:pt x="296" y="48"/>
                </a:lnTo>
                <a:lnTo>
                  <a:pt x="297" y="47"/>
                </a:lnTo>
                <a:lnTo>
                  <a:pt x="298" y="48"/>
                </a:lnTo>
                <a:lnTo>
                  <a:pt x="297" y="48"/>
                </a:lnTo>
                <a:lnTo>
                  <a:pt x="298" y="49"/>
                </a:lnTo>
                <a:lnTo>
                  <a:pt x="299" y="49"/>
                </a:lnTo>
                <a:lnTo>
                  <a:pt x="300" y="48"/>
                </a:lnTo>
                <a:lnTo>
                  <a:pt x="301" y="48"/>
                </a:lnTo>
                <a:lnTo>
                  <a:pt x="302" y="48"/>
                </a:lnTo>
                <a:lnTo>
                  <a:pt x="304" y="48"/>
                </a:lnTo>
                <a:lnTo>
                  <a:pt x="304" y="47"/>
                </a:lnTo>
                <a:lnTo>
                  <a:pt x="304" y="46"/>
                </a:lnTo>
                <a:lnTo>
                  <a:pt x="305" y="46"/>
                </a:lnTo>
                <a:lnTo>
                  <a:pt x="306" y="45"/>
                </a:lnTo>
                <a:lnTo>
                  <a:pt x="307" y="46"/>
                </a:lnTo>
                <a:lnTo>
                  <a:pt x="308" y="45"/>
                </a:lnTo>
                <a:lnTo>
                  <a:pt x="309" y="45"/>
                </a:lnTo>
                <a:lnTo>
                  <a:pt x="310" y="45"/>
                </a:lnTo>
                <a:lnTo>
                  <a:pt x="310" y="48"/>
                </a:lnTo>
                <a:lnTo>
                  <a:pt x="310" y="51"/>
                </a:lnTo>
                <a:lnTo>
                  <a:pt x="309" y="52"/>
                </a:lnTo>
                <a:lnTo>
                  <a:pt x="309" y="53"/>
                </a:lnTo>
                <a:lnTo>
                  <a:pt x="310" y="54"/>
                </a:lnTo>
                <a:lnTo>
                  <a:pt x="311" y="53"/>
                </a:lnTo>
                <a:lnTo>
                  <a:pt x="313" y="52"/>
                </a:lnTo>
                <a:lnTo>
                  <a:pt x="315" y="53"/>
                </a:lnTo>
                <a:lnTo>
                  <a:pt x="316" y="53"/>
                </a:lnTo>
                <a:lnTo>
                  <a:pt x="318" y="54"/>
                </a:lnTo>
                <a:lnTo>
                  <a:pt x="319" y="55"/>
                </a:lnTo>
                <a:lnTo>
                  <a:pt x="320" y="56"/>
                </a:lnTo>
                <a:lnTo>
                  <a:pt x="322" y="55"/>
                </a:lnTo>
                <a:lnTo>
                  <a:pt x="323" y="55"/>
                </a:lnTo>
                <a:lnTo>
                  <a:pt x="324" y="56"/>
                </a:lnTo>
                <a:lnTo>
                  <a:pt x="326" y="56"/>
                </a:lnTo>
                <a:lnTo>
                  <a:pt x="327" y="57"/>
                </a:lnTo>
                <a:lnTo>
                  <a:pt x="328" y="56"/>
                </a:lnTo>
                <a:lnTo>
                  <a:pt x="329" y="57"/>
                </a:lnTo>
                <a:lnTo>
                  <a:pt x="332" y="57"/>
                </a:lnTo>
                <a:lnTo>
                  <a:pt x="333" y="57"/>
                </a:lnTo>
                <a:lnTo>
                  <a:pt x="334" y="57"/>
                </a:lnTo>
                <a:lnTo>
                  <a:pt x="335" y="56"/>
                </a:lnTo>
                <a:lnTo>
                  <a:pt x="335" y="59"/>
                </a:lnTo>
                <a:lnTo>
                  <a:pt x="335" y="62"/>
                </a:lnTo>
                <a:lnTo>
                  <a:pt x="336" y="64"/>
                </a:lnTo>
                <a:lnTo>
                  <a:pt x="336" y="66"/>
                </a:lnTo>
                <a:lnTo>
                  <a:pt x="335" y="67"/>
                </a:lnTo>
                <a:lnTo>
                  <a:pt x="333" y="67"/>
                </a:lnTo>
                <a:lnTo>
                  <a:pt x="330" y="68"/>
                </a:lnTo>
                <a:lnTo>
                  <a:pt x="329" y="68"/>
                </a:lnTo>
                <a:lnTo>
                  <a:pt x="327" y="67"/>
                </a:lnTo>
                <a:lnTo>
                  <a:pt x="326" y="67"/>
                </a:lnTo>
                <a:lnTo>
                  <a:pt x="323" y="66"/>
                </a:lnTo>
                <a:lnTo>
                  <a:pt x="321" y="66"/>
                </a:lnTo>
                <a:lnTo>
                  <a:pt x="319" y="66"/>
                </a:lnTo>
                <a:lnTo>
                  <a:pt x="315" y="65"/>
                </a:lnTo>
                <a:lnTo>
                  <a:pt x="313" y="67"/>
                </a:lnTo>
                <a:lnTo>
                  <a:pt x="313" y="68"/>
                </a:lnTo>
                <a:lnTo>
                  <a:pt x="312" y="69"/>
                </a:lnTo>
                <a:lnTo>
                  <a:pt x="310" y="69"/>
                </a:lnTo>
                <a:lnTo>
                  <a:pt x="310" y="70"/>
                </a:lnTo>
                <a:lnTo>
                  <a:pt x="310" y="71"/>
                </a:lnTo>
                <a:lnTo>
                  <a:pt x="309" y="71"/>
                </a:lnTo>
                <a:lnTo>
                  <a:pt x="309" y="72"/>
                </a:lnTo>
                <a:lnTo>
                  <a:pt x="308" y="73"/>
                </a:lnTo>
                <a:lnTo>
                  <a:pt x="307" y="74"/>
                </a:lnTo>
                <a:lnTo>
                  <a:pt x="307" y="75"/>
                </a:lnTo>
                <a:lnTo>
                  <a:pt x="308" y="76"/>
                </a:lnTo>
                <a:lnTo>
                  <a:pt x="308" y="77"/>
                </a:lnTo>
                <a:lnTo>
                  <a:pt x="306" y="78"/>
                </a:lnTo>
                <a:lnTo>
                  <a:pt x="306" y="79"/>
                </a:lnTo>
                <a:lnTo>
                  <a:pt x="306" y="80"/>
                </a:lnTo>
                <a:lnTo>
                  <a:pt x="307" y="80"/>
                </a:lnTo>
                <a:lnTo>
                  <a:pt x="307" y="81"/>
                </a:lnTo>
                <a:lnTo>
                  <a:pt x="307" y="83"/>
                </a:lnTo>
                <a:lnTo>
                  <a:pt x="306" y="84"/>
                </a:lnTo>
                <a:lnTo>
                  <a:pt x="305" y="84"/>
                </a:lnTo>
                <a:lnTo>
                  <a:pt x="305" y="85"/>
                </a:lnTo>
                <a:lnTo>
                  <a:pt x="305" y="90"/>
                </a:lnTo>
                <a:lnTo>
                  <a:pt x="306" y="90"/>
                </a:lnTo>
                <a:lnTo>
                  <a:pt x="306" y="93"/>
                </a:lnTo>
                <a:lnTo>
                  <a:pt x="306" y="95"/>
                </a:lnTo>
                <a:lnTo>
                  <a:pt x="305" y="96"/>
                </a:lnTo>
                <a:lnTo>
                  <a:pt x="305" y="97"/>
                </a:lnTo>
                <a:lnTo>
                  <a:pt x="306" y="98"/>
                </a:lnTo>
                <a:lnTo>
                  <a:pt x="306" y="99"/>
                </a:lnTo>
                <a:lnTo>
                  <a:pt x="306" y="100"/>
                </a:lnTo>
                <a:lnTo>
                  <a:pt x="305" y="100"/>
                </a:lnTo>
                <a:lnTo>
                  <a:pt x="304" y="100"/>
                </a:lnTo>
                <a:lnTo>
                  <a:pt x="305" y="100"/>
                </a:lnTo>
                <a:lnTo>
                  <a:pt x="305" y="101"/>
                </a:lnTo>
                <a:lnTo>
                  <a:pt x="305" y="102"/>
                </a:lnTo>
                <a:lnTo>
                  <a:pt x="306" y="102"/>
                </a:lnTo>
                <a:lnTo>
                  <a:pt x="307" y="102"/>
                </a:lnTo>
                <a:lnTo>
                  <a:pt x="306" y="103"/>
                </a:lnTo>
                <a:lnTo>
                  <a:pt x="304" y="103"/>
                </a:lnTo>
                <a:lnTo>
                  <a:pt x="304" y="104"/>
                </a:lnTo>
                <a:lnTo>
                  <a:pt x="303" y="104"/>
                </a:lnTo>
                <a:lnTo>
                  <a:pt x="303" y="105"/>
                </a:lnTo>
                <a:lnTo>
                  <a:pt x="304" y="105"/>
                </a:lnTo>
                <a:lnTo>
                  <a:pt x="303" y="105"/>
                </a:lnTo>
                <a:lnTo>
                  <a:pt x="303" y="106"/>
                </a:lnTo>
                <a:lnTo>
                  <a:pt x="303" y="107"/>
                </a:lnTo>
                <a:lnTo>
                  <a:pt x="302" y="108"/>
                </a:lnTo>
                <a:lnTo>
                  <a:pt x="302" y="107"/>
                </a:lnTo>
                <a:lnTo>
                  <a:pt x="302" y="108"/>
                </a:lnTo>
                <a:lnTo>
                  <a:pt x="302" y="109"/>
                </a:lnTo>
                <a:lnTo>
                  <a:pt x="302" y="110"/>
                </a:lnTo>
                <a:lnTo>
                  <a:pt x="303" y="110"/>
                </a:lnTo>
                <a:lnTo>
                  <a:pt x="304" y="110"/>
                </a:lnTo>
                <a:lnTo>
                  <a:pt x="307" y="110"/>
                </a:lnTo>
                <a:lnTo>
                  <a:pt x="308" y="110"/>
                </a:lnTo>
                <a:lnTo>
                  <a:pt x="309" y="110"/>
                </a:lnTo>
                <a:lnTo>
                  <a:pt x="309" y="111"/>
                </a:lnTo>
                <a:lnTo>
                  <a:pt x="310" y="112"/>
                </a:lnTo>
                <a:lnTo>
                  <a:pt x="312" y="112"/>
                </a:lnTo>
                <a:lnTo>
                  <a:pt x="313" y="112"/>
                </a:lnTo>
                <a:lnTo>
                  <a:pt x="314" y="111"/>
                </a:lnTo>
                <a:lnTo>
                  <a:pt x="314" y="112"/>
                </a:lnTo>
                <a:lnTo>
                  <a:pt x="315" y="112"/>
                </a:lnTo>
                <a:lnTo>
                  <a:pt x="316" y="113"/>
                </a:lnTo>
                <a:lnTo>
                  <a:pt x="317" y="113"/>
                </a:lnTo>
                <a:lnTo>
                  <a:pt x="318" y="113"/>
                </a:lnTo>
                <a:lnTo>
                  <a:pt x="318" y="114"/>
                </a:lnTo>
                <a:lnTo>
                  <a:pt x="318" y="117"/>
                </a:lnTo>
                <a:lnTo>
                  <a:pt x="319" y="117"/>
                </a:lnTo>
                <a:lnTo>
                  <a:pt x="319" y="118"/>
                </a:lnTo>
                <a:lnTo>
                  <a:pt x="319" y="119"/>
                </a:lnTo>
                <a:lnTo>
                  <a:pt x="320" y="119"/>
                </a:lnTo>
                <a:lnTo>
                  <a:pt x="320" y="120"/>
                </a:lnTo>
                <a:lnTo>
                  <a:pt x="321" y="121"/>
                </a:lnTo>
                <a:lnTo>
                  <a:pt x="320" y="122"/>
                </a:lnTo>
                <a:lnTo>
                  <a:pt x="320" y="124"/>
                </a:lnTo>
                <a:lnTo>
                  <a:pt x="320" y="126"/>
                </a:lnTo>
                <a:lnTo>
                  <a:pt x="320" y="127"/>
                </a:lnTo>
                <a:lnTo>
                  <a:pt x="320" y="128"/>
                </a:lnTo>
                <a:lnTo>
                  <a:pt x="320" y="129"/>
                </a:lnTo>
                <a:lnTo>
                  <a:pt x="321" y="131"/>
                </a:lnTo>
                <a:lnTo>
                  <a:pt x="322" y="132"/>
                </a:lnTo>
                <a:lnTo>
                  <a:pt x="321" y="132"/>
                </a:lnTo>
                <a:lnTo>
                  <a:pt x="321" y="133"/>
                </a:lnTo>
                <a:lnTo>
                  <a:pt x="320" y="133"/>
                </a:lnTo>
                <a:lnTo>
                  <a:pt x="320" y="134"/>
                </a:lnTo>
                <a:lnTo>
                  <a:pt x="320" y="135"/>
                </a:lnTo>
                <a:lnTo>
                  <a:pt x="320" y="136"/>
                </a:lnTo>
                <a:lnTo>
                  <a:pt x="320" y="137"/>
                </a:lnTo>
                <a:lnTo>
                  <a:pt x="319" y="137"/>
                </a:lnTo>
                <a:lnTo>
                  <a:pt x="318" y="137"/>
                </a:lnTo>
                <a:lnTo>
                  <a:pt x="318" y="138"/>
                </a:lnTo>
                <a:lnTo>
                  <a:pt x="317" y="139"/>
                </a:lnTo>
                <a:lnTo>
                  <a:pt x="316" y="141"/>
                </a:lnTo>
                <a:lnTo>
                  <a:pt x="314" y="145"/>
                </a:lnTo>
                <a:lnTo>
                  <a:pt x="314" y="148"/>
                </a:lnTo>
                <a:lnTo>
                  <a:pt x="314" y="151"/>
                </a:lnTo>
                <a:lnTo>
                  <a:pt x="313" y="153"/>
                </a:lnTo>
                <a:lnTo>
                  <a:pt x="312" y="156"/>
                </a:lnTo>
                <a:lnTo>
                  <a:pt x="311" y="156"/>
                </a:lnTo>
                <a:lnTo>
                  <a:pt x="311" y="159"/>
                </a:lnTo>
                <a:lnTo>
                  <a:pt x="312" y="161"/>
                </a:lnTo>
                <a:lnTo>
                  <a:pt x="312" y="162"/>
                </a:lnTo>
                <a:lnTo>
                  <a:pt x="312" y="163"/>
                </a:lnTo>
                <a:lnTo>
                  <a:pt x="313" y="164"/>
                </a:lnTo>
                <a:lnTo>
                  <a:pt x="312" y="165"/>
                </a:lnTo>
                <a:lnTo>
                  <a:pt x="313" y="166"/>
                </a:lnTo>
                <a:lnTo>
                  <a:pt x="316" y="165"/>
                </a:lnTo>
                <a:lnTo>
                  <a:pt x="319" y="165"/>
                </a:lnTo>
                <a:lnTo>
                  <a:pt x="321" y="166"/>
                </a:lnTo>
                <a:lnTo>
                  <a:pt x="323" y="167"/>
                </a:lnTo>
                <a:lnTo>
                  <a:pt x="323" y="168"/>
                </a:lnTo>
                <a:lnTo>
                  <a:pt x="323" y="170"/>
                </a:lnTo>
                <a:lnTo>
                  <a:pt x="324" y="171"/>
                </a:lnTo>
                <a:lnTo>
                  <a:pt x="328" y="171"/>
                </a:lnTo>
                <a:lnTo>
                  <a:pt x="330" y="173"/>
                </a:lnTo>
                <a:lnTo>
                  <a:pt x="331" y="174"/>
                </a:lnTo>
                <a:lnTo>
                  <a:pt x="330" y="177"/>
                </a:lnTo>
                <a:lnTo>
                  <a:pt x="328" y="178"/>
                </a:lnTo>
                <a:lnTo>
                  <a:pt x="326" y="180"/>
                </a:lnTo>
                <a:lnTo>
                  <a:pt x="325" y="181"/>
                </a:lnTo>
                <a:lnTo>
                  <a:pt x="323" y="183"/>
                </a:lnTo>
                <a:lnTo>
                  <a:pt x="321" y="184"/>
                </a:lnTo>
                <a:lnTo>
                  <a:pt x="321" y="186"/>
                </a:lnTo>
                <a:lnTo>
                  <a:pt x="320" y="190"/>
                </a:lnTo>
                <a:lnTo>
                  <a:pt x="318" y="193"/>
                </a:lnTo>
                <a:lnTo>
                  <a:pt x="316" y="195"/>
                </a:lnTo>
                <a:lnTo>
                  <a:pt x="316" y="198"/>
                </a:lnTo>
                <a:lnTo>
                  <a:pt x="315" y="200"/>
                </a:lnTo>
                <a:lnTo>
                  <a:pt x="311" y="206"/>
                </a:lnTo>
                <a:lnTo>
                  <a:pt x="309" y="210"/>
                </a:lnTo>
                <a:lnTo>
                  <a:pt x="305" y="215"/>
                </a:lnTo>
                <a:lnTo>
                  <a:pt x="302" y="220"/>
                </a:lnTo>
                <a:lnTo>
                  <a:pt x="299" y="225"/>
                </a:lnTo>
                <a:lnTo>
                  <a:pt x="297" y="228"/>
                </a:lnTo>
                <a:lnTo>
                  <a:pt x="295" y="232"/>
                </a:lnTo>
                <a:lnTo>
                  <a:pt x="294" y="233"/>
                </a:lnTo>
                <a:lnTo>
                  <a:pt x="291" y="236"/>
                </a:lnTo>
                <a:lnTo>
                  <a:pt x="290" y="237"/>
                </a:lnTo>
                <a:lnTo>
                  <a:pt x="289" y="240"/>
                </a:lnTo>
                <a:lnTo>
                  <a:pt x="292" y="241"/>
                </a:lnTo>
                <a:lnTo>
                  <a:pt x="292" y="244"/>
                </a:lnTo>
                <a:lnTo>
                  <a:pt x="290" y="245"/>
                </a:lnTo>
                <a:lnTo>
                  <a:pt x="287" y="246"/>
                </a:lnTo>
                <a:lnTo>
                  <a:pt x="286" y="248"/>
                </a:lnTo>
                <a:lnTo>
                  <a:pt x="285" y="250"/>
                </a:lnTo>
                <a:lnTo>
                  <a:pt x="285" y="257"/>
                </a:lnTo>
                <a:lnTo>
                  <a:pt x="285" y="261"/>
                </a:lnTo>
                <a:lnTo>
                  <a:pt x="286" y="264"/>
                </a:lnTo>
                <a:lnTo>
                  <a:pt x="284" y="266"/>
                </a:lnTo>
                <a:lnTo>
                  <a:pt x="283" y="268"/>
                </a:lnTo>
                <a:lnTo>
                  <a:pt x="280" y="273"/>
                </a:lnTo>
                <a:lnTo>
                  <a:pt x="278" y="274"/>
                </a:lnTo>
                <a:lnTo>
                  <a:pt x="278" y="275"/>
                </a:lnTo>
                <a:lnTo>
                  <a:pt x="278" y="280"/>
                </a:lnTo>
                <a:lnTo>
                  <a:pt x="276" y="283"/>
                </a:lnTo>
                <a:lnTo>
                  <a:pt x="276" y="285"/>
                </a:lnTo>
                <a:lnTo>
                  <a:pt x="275" y="287"/>
                </a:lnTo>
                <a:lnTo>
                  <a:pt x="276" y="289"/>
                </a:lnTo>
                <a:lnTo>
                  <a:pt x="275" y="290"/>
                </a:lnTo>
                <a:lnTo>
                  <a:pt x="275" y="292"/>
                </a:lnTo>
                <a:lnTo>
                  <a:pt x="276" y="293"/>
                </a:lnTo>
                <a:lnTo>
                  <a:pt x="277" y="295"/>
                </a:lnTo>
                <a:lnTo>
                  <a:pt x="276" y="296"/>
                </a:lnTo>
                <a:lnTo>
                  <a:pt x="274" y="297"/>
                </a:lnTo>
                <a:lnTo>
                  <a:pt x="273" y="299"/>
                </a:lnTo>
                <a:lnTo>
                  <a:pt x="271" y="301"/>
                </a:lnTo>
                <a:lnTo>
                  <a:pt x="273" y="303"/>
                </a:lnTo>
                <a:lnTo>
                  <a:pt x="273" y="304"/>
                </a:lnTo>
                <a:lnTo>
                  <a:pt x="273" y="305"/>
                </a:lnTo>
                <a:lnTo>
                  <a:pt x="274" y="307"/>
                </a:lnTo>
                <a:lnTo>
                  <a:pt x="276" y="309"/>
                </a:lnTo>
                <a:lnTo>
                  <a:pt x="276" y="310"/>
                </a:lnTo>
                <a:lnTo>
                  <a:pt x="276" y="311"/>
                </a:lnTo>
                <a:lnTo>
                  <a:pt x="274" y="312"/>
                </a:lnTo>
                <a:lnTo>
                  <a:pt x="274" y="315"/>
                </a:lnTo>
                <a:lnTo>
                  <a:pt x="274" y="318"/>
                </a:lnTo>
                <a:lnTo>
                  <a:pt x="274" y="320"/>
                </a:lnTo>
                <a:lnTo>
                  <a:pt x="273" y="321"/>
                </a:lnTo>
                <a:lnTo>
                  <a:pt x="273" y="322"/>
                </a:lnTo>
                <a:lnTo>
                  <a:pt x="273" y="324"/>
                </a:lnTo>
                <a:lnTo>
                  <a:pt x="272" y="325"/>
                </a:lnTo>
                <a:lnTo>
                  <a:pt x="267" y="324"/>
                </a:lnTo>
                <a:lnTo>
                  <a:pt x="263" y="323"/>
                </a:lnTo>
                <a:lnTo>
                  <a:pt x="260" y="323"/>
                </a:lnTo>
                <a:lnTo>
                  <a:pt x="257" y="322"/>
                </a:lnTo>
                <a:lnTo>
                  <a:pt x="253" y="321"/>
                </a:lnTo>
                <a:lnTo>
                  <a:pt x="251" y="322"/>
                </a:lnTo>
                <a:lnTo>
                  <a:pt x="248" y="323"/>
                </a:lnTo>
                <a:lnTo>
                  <a:pt x="246" y="323"/>
                </a:lnTo>
                <a:lnTo>
                  <a:pt x="244" y="318"/>
                </a:lnTo>
                <a:lnTo>
                  <a:pt x="242" y="316"/>
                </a:lnTo>
                <a:lnTo>
                  <a:pt x="240" y="315"/>
                </a:lnTo>
                <a:lnTo>
                  <a:pt x="236" y="314"/>
                </a:lnTo>
                <a:lnTo>
                  <a:pt x="231" y="314"/>
                </a:lnTo>
                <a:lnTo>
                  <a:pt x="229" y="313"/>
                </a:lnTo>
                <a:lnTo>
                  <a:pt x="226" y="313"/>
                </a:lnTo>
                <a:lnTo>
                  <a:pt x="223" y="314"/>
                </a:lnTo>
                <a:lnTo>
                  <a:pt x="221" y="314"/>
                </a:lnTo>
                <a:lnTo>
                  <a:pt x="219" y="313"/>
                </a:lnTo>
                <a:lnTo>
                  <a:pt x="218" y="313"/>
                </a:lnTo>
                <a:lnTo>
                  <a:pt x="213" y="312"/>
                </a:lnTo>
                <a:lnTo>
                  <a:pt x="210" y="312"/>
                </a:lnTo>
                <a:lnTo>
                  <a:pt x="205" y="308"/>
                </a:lnTo>
                <a:lnTo>
                  <a:pt x="203" y="307"/>
                </a:lnTo>
                <a:lnTo>
                  <a:pt x="200" y="307"/>
                </a:lnTo>
                <a:lnTo>
                  <a:pt x="198" y="305"/>
                </a:lnTo>
                <a:lnTo>
                  <a:pt x="198" y="307"/>
                </a:lnTo>
                <a:lnTo>
                  <a:pt x="197" y="306"/>
                </a:lnTo>
                <a:lnTo>
                  <a:pt x="197" y="307"/>
                </a:lnTo>
                <a:lnTo>
                  <a:pt x="196" y="307"/>
                </a:lnTo>
                <a:lnTo>
                  <a:pt x="195" y="307"/>
                </a:lnTo>
                <a:lnTo>
                  <a:pt x="196" y="309"/>
                </a:lnTo>
                <a:lnTo>
                  <a:pt x="195" y="310"/>
                </a:lnTo>
                <a:lnTo>
                  <a:pt x="194" y="310"/>
                </a:lnTo>
                <a:lnTo>
                  <a:pt x="194" y="309"/>
                </a:lnTo>
                <a:lnTo>
                  <a:pt x="193" y="309"/>
                </a:lnTo>
                <a:lnTo>
                  <a:pt x="192" y="310"/>
                </a:lnTo>
                <a:lnTo>
                  <a:pt x="193" y="311"/>
                </a:lnTo>
                <a:lnTo>
                  <a:pt x="193" y="312"/>
                </a:lnTo>
                <a:lnTo>
                  <a:pt x="195" y="312"/>
                </a:lnTo>
                <a:lnTo>
                  <a:pt x="196" y="312"/>
                </a:lnTo>
                <a:lnTo>
                  <a:pt x="195" y="312"/>
                </a:lnTo>
                <a:lnTo>
                  <a:pt x="194" y="312"/>
                </a:lnTo>
                <a:lnTo>
                  <a:pt x="194" y="313"/>
                </a:lnTo>
                <a:lnTo>
                  <a:pt x="196" y="313"/>
                </a:lnTo>
                <a:lnTo>
                  <a:pt x="196" y="314"/>
                </a:lnTo>
                <a:lnTo>
                  <a:pt x="196" y="315"/>
                </a:lnTo>
                <a:lnTo>
                  <a:pt x="198" y="315"/>
                </a:lnTo>
                <a:lnTo>
                  <a:pt x="198" y="316"/>
                </a:lnTo>
                <a:lnTo>
                  <a:pt x="198" y="317"/>
                </a:lnTo>
                <a:lnTo>
                  <a:pt x="197" y="317"/>
                </a:lnTo>
                <a:lnTo>
                  <a:pt x="196" y="317"/>
                </a:lnTo>
                <a:lnTo>
                  <a:pt x="196" y="318"/>
                </a:lnTo>
                <a:lnTo>
                  <a:pt x="197" y="318"/>
                </a:lnTo>
                <a:lnTo>
                  <a:pt x="198" y="318"/>
                </a:lnTo>
                <a:lnTo>
                  <a:pt x="198" y="319"/>
                </a:lnTo>
                <a:lnTo>
                  <a:pt x="197" y="319"/>
                </a:lnTo>
                <a:lnTo>
                  <a:pt x="198" y="319"/>
                </a:lnTo>
                <a:lnTo>
                  <a:pt x="198" y="320"/>
                </a:lnTo>
                <a:lnTo>
                  <a:pt x="197" y="320"/>
                </a:lnTo>
                <a:lnTo>
                  <a:pt x="196" y="319"/>
                </a:lnTo>
                <a:lnTo>
                  <a:pt x="196" y="320"/>
                </a:lnTo>
                <a:lnTo>
                  <a:pt x="196" y="321"/>
                </a:lnTo>
                <a:lnTo>
                  <a:pt x="195" y="322"/>
                </a:lnTo>
                <a:lnTo>
                  <a:pt x="196" y="322"/>
                </a:lnTo>
                <a:lnTo>
                  <a:pt x="198" y="322"/>
                </a:lnTo>
                <a:lnTo>
                  <a:pt x="198" y="323"/>
                </a:lnTo>
                <a:lnTo>
                  <a:pt x="197" y="323"/>
                </a:lnTo>
                <a:lnTo>
                  <a:pt x="197" y="324"/>
                </a:lnTo>
                <a:lnTo>
                  <a:pt x="196" y="324"/>
                </a:lnTo>
                <a:lnTo>
                  <a:pt x="195" y="324"/>
                </a:lnTo>
                <a:lnTo>
                  <a:pt x="194" y="325"/>
                </a:lnTo>
                <a:lnTo>
                  <a:pt x="193" y="325"/>
                </a:lnTo>
                <a:lnTo>
                  <a:pt x="193" y="326"/>
                </a:lnTo>
                <a:lnTo>
                  <a:pt x="192" y="327"/>
                </a:lnTo>
                <a:lnTo>
                  <a:pt x="192" y="328"/>
                </a:lnTo>
                <a:lnTo>
                  <a:pt x="193" y="329"/>
                </a:lnTo>
                <a:lnTo>
                  <a:pt x="194" y="329"/>
                </a:lnTo>
                <a:lnTo>
                  <a:pt x="194" y="330"/>
                </a:lnTo>
                <a:lnTo>
                  <a:pt x="194" y="331"/>
                </a:lnTo>
                <a:lnTo>
                  <a:pt x="194" y="330"/>
                </a:lnTo>
                <a:lnTo>
                  <a:pt x="193" y="331"/>
                </a:lnTo>
                <a:lnTo>
                  <a:pt x="194" y="332"/>
                </a:lnTo>
                <a:lnTo>
                  <a:pt x="192" y="332"/>
                </a:lnTo>
                <a:lnTo>
                  <a:pt x="192" y="333"/>
                </a:lnTo>
                <a:lnTo>
                  <a:pt x="191" y="334"/>
                </a:lnTo>
                <a:lnTo>
                  <a:pt x="191" y="335"/>
                </a:lnTo>
                <a:lnTo>
                  <a:pt x="191" y="336"/>
                </a:lnTo>
                <a:lnTo>
                  <a:pt x="190" y="336"/>
                </a:lnTo>
                <a:lnTo>
                  <a:pt x="191" y="337"/>
                </a:lnTo>
                <a:lnTo>
                  <a:pt x="189" y="337"/>
                </a:lnTo>
                <a:lnTo>
                  <a:pt x="187" y="337"/>
                </a:lnTo>
                <a:lnTo>
                  <a:pt x="188" y="337"/>
                </a:lnTo>
                <a:lnTo>
                  <a:pt x="187" y="338"/>
                </a:lnTo>
                <a:lnTo>
                  <a:pt x="188" y="339"/>
                </a:lnTo>
                <a:lnTo>
                  <a:pt x="187" y="339"/>
                </a:lnTo>
                <a:lnTo>
                  <a:pt x="186" y="339"/>
                </a:lnTo>
                <a:lnTo>
                  <a:pt x="187" y="340"/>
                </a:lnTo>
                <a:lnTo>
                  <a:pt x="187" y="341"/>
                </a:lnTo>
                <a:lnTo>
                  <a:pt x="188" y="341"/>
                </a:lnTo>
                <a:lnTo>
                  <a:pt x="189" y="342"/>
                </a:lnTo>
                <a:lnTo>
                  <a:pt x="187" y="342"/>
                </a:lnTo>
                <a:lnTo>
                  <a:pt x="186" y="342"/>
                </a:lnTo>
                <a:lnTo>
                  <a:pt x="185" y="342"/>
                </a:lnTo>
                <a:lnTo>
                  <a:pt x="185" y="343"/>
                </a:lnTo>
                <a:lnTo>
                  <a:pt x="184" y="344"/>
                </a:lnTo>
                <a:lnTo>
                  <a:pt x="183" y="343"/>
                </a:lnTo>
                <a:lnTo>
                  <a:pt x="182" y="343"/>
                </a:lnTo>
                <a:lnTo>
                  <a:pt x="181" y="343"/>
                </a:lnTo>
                <a:lnTo>
                  <a:pt x="183" y="344"/>
                </a:lnTo>
                <a:lnTo>
                  <a:pt x="183" y="345"/>
                </a:lnTo>
                <a:lnTo>
                  <a:pt x="182" y="345"/>
                </a:lnTo>
                <a:lnTo>
                  <a:pt x="181" y="345"/>
                </a:lnTo>
                <a:lnTo>
                  <a:pt x="180" y="345"/>
                </a:lnTo>
                <a:lnTo>
                  <a:pt x="179" y="344"/>
                </a:lnTo>
                <a:lnTo>
                  <a:pt x="179" y="343"/>
                </a:lnTo>
                <a:lnTo>
                  <a:pt x="179" y="342"/>
                </a:lnTo>
                <a:lnTo>
                  <a:pt x="178" y="342"/>
                </a:lnTo>
                <a:lnTo>
                  <a:pt x="178" y="341"/>
                </a:lnTo>
                <a:lnTo>
                  <a:pt x="177" y="341"/>
                </a:lnTo>
                <a:lnTo>
                  <a:pt x="177" y="342"/>
                </a:lnTo>
                <a:lnTo>
                  <a:pt x="176" y="342"/>
                </a:lnTo>
                <a:lnTo>
                  <a:pt x="175" y="343"/>
                </a:lnTo>
                <a:lnTo>
                  <a:pt x="174" y="343"/>
                </a:lnTo>
                <a:lnTo>
                  <a:pt x="174" y="345"/>
                </a:lnTo>
                <a:lnTo>
                  <a:pt x="173" y="345"/>
                </a:lnTo>
                <a:lnTo>
                  <a:pt x="173" y="346"/>
                </a:lnTo>
                <a:lnTo>
                  <a:pt x="172" y="347"/>
                </a:lnTo>
                <a:lnTo>
                  <a:pt x="171" y="347"/>
                </a:lnTo>
                <a:lnTo>
                  <a:pt x="170" y="347"/>
                </a:lnTo>
                <a:lnTo>
                  <a:pt x="169" y="346"/>
                </a:lnTo>
                <a:lnTo>
                  <a:pt x="168" y="346"/>
                </a:lnTo>
                <a:lnTo>
                  <a:pt x="168" y="343"/>
                </a:lnTo>
                <a:lnTo>
                  <a:pt x="167" y="342"/>
                </a:lnTo>
                <a:lnTo>
                  <a:pt x="166" y="342"/>
                </a:lnTo>
                <a:lnTo>
                  <a:pt x="165" y="342"/>
                </a:lnTo>
                <a:lnTo>
                  <a:pt x="164" y="345"/>
                </a:lnTo>
                <a:lnTo>
                  <a:pt x="161" y="346"/>
                </a:lnTo>
                <a:lnTo>
                  <a:pt x="157" y="345"/>
                </a:lnTo>
                <a:lnTo>
                  <a:pt x="154" y="341"/>
                </a:lnTo>
                <a:lnTo>
                  <a:pt x="151" y="332"/>
                </a:lnTo>
                <a:lnTo>
                  <a:pt x="150" y="330"/>
                </a:lnTo>
                <a:lnTo>
                  <a:pt x="147" y="330"/>
                </a:lnTo>
                <a:lnTo>
                  <a:pt x="145" y="331"/>
                </a:lnTo>
                <a:lnTo>
                  <a:pt x="142" y="332"/>
                </a:lnTo>
                <a:lnTo>
                  <a:pt x="135" y="334"/>
                </a:lnTo>
                <a:lnTo>
                  <a:pt x="129" y="336"/>
                </a:lnTo>
                <a:lnTo>
                  <a:pt x="125" y="336"/>
                </a:lnTo>
                <a:lnTo>
                  <a:pt x="121" y="337"/>
                </a:lnTo>
                <a:lnTo>
                  <a:pt x="119" y="337"/>
                </a:lnTo>
                <a:lnTo>
                  <a:pt x="117" y="339"/>
                </a:lnTo>
                <a:lnTo>
                  <a:pt x="115" y="340"/>
                </a:lnTo>
                <a:lnTo>
                  <a:pt x="112" y="340"/>
                </a:lnTo>
                <a:lnTo>
                  <a:pt x="110" y="339"/>
                </a:lnTo>
                <a:lnTo>
                  <a:pt x="105" y="334"/>
                </a:lnTo>
                <a:lnTo>
                  <a:pt x="98" y="331"/>
                </a:lnTo>
                <a:lnTo>
                  <a:pt x="92" y="329"/>
                </a:lnTo>
                <a:lnTo>
                  <a:pt x="88" y="328"/>
                </a:lnTo>
                <a:lnTo>
                  <a:pt x="85" y="328"/>
                </a:lnTo>
                <a:lnTo>
                  <a:pt x="82" y="330"/>
                </a:lnTo>
                <a:lnTo>
                  <a:pt x="81" y="331"/>
                </a:lnTo>
                <a:lnTo>
                  <a:pt x="77" y="332"/>
                </a:lnTo>
                <a:lnTo>
                  <a:pt x="75" y="333"/>
                </a:lnTo>
                <a:lnTo>
                  <a:pt x="72" y="333"/>
                </a:lnTo>
                <a:lnTo>
                  <a:pt x="71" y="334"/>
                </a:lnTo>
                <a:lnTo>
                  <a:pt x="70" y="334"/>
                </a:lnTo>
                <a:lnTo>
                  <a:pt x="68" y="336"/>
                </a:lnTo>
                <a:lnTo>
                  <a:pt x="66" y="337"/>
                </a:lnTo>
                <a:lnTo>
                  <a:pt x="65" y="339"/>
                </a:lnTo>
                <a:lnTo>
                  <a:pt x="63" y="341"/>
                </a:lnTo>
                <a:lnTo>
                  <a:pt x="60" y="342"/>
                </a:lnTo>
                <a:lnTo>
                  <a:pt x="58" y="339"/>
                </a:lnTo>
                <a:lnTo>
                  <a:pt x="57" y="339"/>
                </a:lnTo>
                <a:lnTo>
                  <a:pt x="56" y="339"/>
                </a:lnTo>
                <a:lnTo>
                  <a:pt x="55" y="338"/>
                </a:lnTo>
                <a:lnTo>
                  <a:pt x="54" y="337"/>
                </a:lnTo>
                <a:lnTo>
                  <a:pt x="53" y="337"/>
                </a:lnTo>
                <a:lnTo>
                  <a:pt x="51" y="337"/>
                </a:lnTo>
                <a:lnTo>
                  <a:pt x="50" y="335"/>
                </a:lnTo>
                <a:lnTo>
                  <a:pt x="52" y="334"/>
                </a:lnTo>
                <a:lnTo>
                  <a:pt x="52" y="332"/>
                </a:lnTo>
                <a:lnTo>
                  <a:pt x="50" y="332"/>
                </a:lnTo>
                <a:lnTo>
                  <a:pt x="48" y="332"/>
                </a:lnTo>
                <a:lnTo>
                  <a:pt x="47" y="330"/>
                </a:lnTo>
                <a:lnTo>
                  <a:pt x="45" y="329"/>
                </a:lnTo>
                <a:lnTo>
                  <a:pt x="44" y="329"/>
                </a:lnTo>
                <a:lnTo>
                  <a:pt x="43" y="331"/>
                </a:lnTo>
                <a:lnTo>
                  <a:pt x="41" y="332"/>
                </a:lnTo>
                <a:lnTo>
                  <a:pt x="41" y="333"/>
                </a:lnTo>
                <a:lnTo>
                  <a:pt x="39" y="334"/>
                </a:lnTo>
                <a:lnTo>
                  <a:pt x="37" y="335"/>
                </a:lnTo>
                <a:lnTo>
                  <a:pt x="36" y="333"/>
                </a:lnTo>
                <a:lnTo>
                  <a:pt x="37" y="331"/>
                </a:lnTo>
                <a:lnTo>
                  <a:pt x="35" y="329"/>
                </a:lnTo>
                <a:lnTo>
                  <a:pt x="33" y="329"/>
                </a:lnTo>
                <a:lnTo>
                  <a:pt x="32" y="327"/>
                </a:lnTo>
                <a:lnTo>
                  <a:pt x="33" y="324"/>
                </a:lnTo>
                <a:lnTo>
                  <a:pt x="32" y="323"/>
                </a:lnTo>
                <a:lnTo>
                  <a:pt x="28" y="322"/>
                </a:lnTo>
                <a:lnTo>
                  <a:pt x="26" y="322"/>
                </a:lnTo>
                <a:lnTo>
                  <a:pt x="25" y="319"/>
                </a:lnTo>
                <a:lnTo>
                  <a:pt x="24" y="317"/>
                </a:lnTo>
                <a:lnTo>
                  <a:pt x="23" y="315"/>
                </a:lnTo>
                <a:lnTo>
                  <a:pt x="21" y="316"/>
                </a:lnTo>
                <a:lnTo>
                  <a:pt x="19" y="316"/>
                </a:lnTo>
                <a:lnTo>
                  <a:pt x="18" y="315"/>
                </a:lnTo>
                <a:lnTo>
                  <a:pt x="16" y="316"/>
                </a:lnTo>
                <a:lnTo>
                  <a:pt x="16" y="317"/>
                </a:lnTo>
                <a:lnTo>
                  <a:pt x="15" y="317"/>
                </a:lnTo>
                <a:lnTo>
                  <a:pt x="14" y="318"/>
                </a:lnTo>
                <a:lnTo>
                  <a:pt x="13" y="318"/>
                </a:lnTo>
                <a:lnTo>
                  <a:pt x="13" y="319"/>
                </a:lnTo>
                <a:lnTo>
                  <a:pt x="12" y="319"/>
                </a:lnTo>
                <a:lnTo>
                  <a:pt x="12" y="320"/>
                </a:lnTo>
                <a:lnTo>
                  <a:pt x="12" y="321"/>
                </a:lnTo>
                <a:lnTo>
                  <a:pt x="9" y="321"/>
                </a:lnTo>
                <a:lnTo>
                  <a:pt x="9" y="319"/>
                </a:lnTo>
                <a:lnTo>
                  <a:pt x="7" y="317"/>
                </a:lnTo>
                <a:lnTo>
                  <a:pt x="3" y="317"/>
                </a:lnTo>
                <a:lnTo>
                  <a:pt x="1" y="317"/>
                </a:lnTo>
                <a:lnTo>
                  <a:pt x="0" y="318"/>
                </a:lnTo>
                <a:lnTo>
                  <a:pt x="0" y="317"/>
                </a:lnTo>
                <a:lnTo>
                  <a:pt x="2" y="313"/>
                </a:lnTo>
                <a:lnTo>
                  <a:pt x="5" y="309"/>
                </a:lnTo>
                <a:lnTo>
                  <a:pt x="7" y="306"/>
                </a:lnTo>
                <a:lnTo>
                  <a:pt x="10" y="305"/>
                </a:lnTo>
                <a:lnTo>
                  <a:pt x="12" y="306"/>
                </a:lnTo>
                <a:lnTo>
                  <a:pt x="13" y="306"/>
                </a:lnTo>
                <a:lnTo>
                  <a:pt x="14" y="305"/>
                </a:lnTo>
                <a:lnTo>
                  <a:pt x="12" y="305"/>
                </a:lnTo>
                <a:lnTo>
                  <a:pt x="12" y="304"/>
                </a:lnTo>
                <a:lnTo>
                  <a:pt x="11" y="302"/>
                </a:lnTo>
                <a:lnTo>
                  <a:pt x="13" y="300"/>
                </a:lnTo>
                <a:lnTo>
                  <a:pt x="16" y="298"/>
                </a:lnTo>
                <a:lnTo>
                  <a:pt x="19" y="296"/>
                </a:lnTo>
                <a:lnTo>
                  <a:pt x="21" y="294"/>
                </a:lnTo>
                <a:lnTo>
                  <a:pt x="22" y="294"/>
                </a:lnTo>
                <a:lnTo>
                  <a:pt x="23" y="295"/>
                </a:lnTo>
                <a:lnTo>
                  <a:pt x="25" y="292"/>
                </a:lnTo>
                <a:lnTo>
                  <a:pt x="27" y="288"/>
                </a:lnTo>
                <a:lnTo>
                  <a:pt x="30" y="285"/>
                </a:lnTo>
                <a:lnTo>
                  <a:pt x="31" y="283"/>
                </a:lnTo>
                <a:lnTo>
                  <a:pt x="32" y="282"/>
                </a:lnTo>
                <a:lnTo>
                  <a:pt x="32" y="283"/>
                </a:lnTo>
                <a:lnTo>
                  <a:pt x="32" y="285"/>
                </a:lnTo>
                <a:lnTo>
                  <a:pt x="32" y="287"/>
                </a:lnTo>
                <a:lnTo>
                  <a:pt x="31" y="289"/>
                </a:lnTo>
                <a:lnTo>
                  <a:pt x="30" y="291"/>
                </a:lnTo>
                <a:lnTo>
                  <a:pt x="30" y="294"/>
                </a:lnTo>
                <a:lnTo>
                  <a:pt x="31" y="297"/>
                </a:lnTo>
                <a:lnTo>
                  <a:pt x="32" y="298"/>
                </a:lnTo>
                <a:lnTo>
                  <a:pt x="32" y="297"/>
                </a:lnTo>
                <a:lnTo>
                  <a:pt x="32" y="295"/>
                </a:lnTo>
                <a:lnTo>
                  <a:pt x="32" y="291"/>
                </a:lnTo>
                <a:lnTo>
                  <a:pt x="33" y="290"/>
                </a:lnTo>
                <a:lnTo>
                  <a:pt x="33" y="288"/>
                </a:lnTo>
                <a:lnTo>
                  <a:pt x="34" y="287"/>
                </a:lnTo>
                <a:lnTo>
                  <a:pt x="35" y="287"/>
                </a:lnTo>
                <a:lnTo>
                  <a:pt x="35" y="288"/>
                </a:lnTo>
                <a:lnTo>
                  <a:pt x="36" y="287"/>
                </a:lnTo>
                <a:lnTo>
                  <a:pt x="36" y="285"/>
                </a:lnTo>
                <a:lnTo>
                  <a:pt x="36" y="283"/>
                </a:lnTo>
                <a:lnTo>
                  <a:pt x="35" y="282"/>
                </a:lnTo>
                <a:lnTo>
                  <a:pt x="34" y="281"/>
                </a:lnTo>
                <a:lnTo>
                  <a:pt x="32" y="280"/>
                </a:lnTo>
                <a:lnTo>
                  <a:pt x="30" y="279"/>
                </a:lnTo>
                <a:lnTo>
                  <a:pt x="30" y="277"/>
                </a:lnTo>
                <a:lnTo>
                  <a:pt x="33" y="274"/>
                </a:lnTo>
                <a:lnTo>
                  <a:pt x="34" y="271"/>
                </a:lnTo>
                <a:lnTo>
                  <a:pt x="34" y="269"/>
                </a:lnTo>
                <a:lnTo>
                  <a:pt x="34" y="268"/>
                </a:lnTo>
                <a:lnTo>
                  <a:pt x="35" y="269"/>
                </a:lnTo>
                <a:lnTo>
                  <a:pt x="38" y="269"/>
                </a:lnTo>
                <a:lnTo>
                  <a:pt x="38" y="270"/>
                </a:lnTo>
                <a:lnTo>
                  <a:pt x="38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3"/>
                </a:lnTo>
                <a:lnTo>
                  <a:pt x="43" y="275"/>
                </a:lnTo>
                <a:lnTo>
                  <a:pt x="42" y="278"/>
                </a:lnTo>
                <a:lnTo>
                  <a:pt x="42" y="280"/>
                </a:lnTo>
                <a:lnTo>
                  <a:pt x="43" y="280"/>
                </a:lnTo>
                <a:lnTo>
                  <a:pt x="43" y="281"/>
                </a:lnTo>
                <a:lnTo>
                  <a:pt x="44" y="280"/>
                </a:lnTo>
                <a:lnTo>
                  <a:pt x="44" y="276"/>
                </a:lnTo>
                <a:lnTo>
                  <a:pt x="45" y="275"/>
                </a:lnTo>
                <a:lnTo>
                  <a:pt x="46" y="274"/>
                </a:lnTo>
                <a:lnTo>
                  <a:pt x="45" y="273"/>
                </a:lnTo>
                <a:lnTo>
                  <a:pt x="44" y="273"/>
                </a:lnTo>
                <a:lnTo>
                  <a:pt x="43" y="272"/>
                </a:lnTo>
                <a:lnTo>
                  <a:pt x="43" y="271"/>
                </a:lnTo>
                <a:lnTo>
                  <a:pt x="44" y="270"/>
                </a:lnTo>
                <a:lnTo>
                  <a:pt x="46" y="269"/>
                </a:lnTo>
                <a:lnTo>
                  <a:pt x="47" y="268"/>
                </a:lnTo>
                <a:lnTo>
                  <a:pt x="45" y="268"/>
                </a:lnTo>
                <a:lnTo>
                  <a:pt x="43" y="269"/>
                </a:lnTo>
                <a:lnTo>
                  <a:pt x="41" y="269"/>
                </a:lnTo>
                <a:lnTo>
                  <a:pt x="40" y="269"/>
                </a:lnTo>
                <a:lnTo>
                  <a:pt x="38" y="269"/>
                </a:lnTo>
                <a:lnTo>
                  <a:pt x="38" y="267"/>
                </a:lnTo>
                <a:lnTo>
                  <a:pt x="39" y="264"/>
                </a:lnTo>
                <a:lnTo>
                  <a:pt x="41" y="261"/>
                </a:lnTo>
                <a:lnTo>
                  <a:pt x="42" y="260"/>
                </a:lnTo>
                <a:lnTo>
                  <a:pt x="44" y="259"/>
                </a:lnTo>
                <a:lnTo>
                  <a:pt x="48" y="259"/>
                </a:lnTo>
                <a:lnTo>
                  <a:pt x="53" y="258"/>
                </a:lnTo>
                <a:lnTo>
                  <a:pt x="57" y="257"/>
                </a:lnTo>
                <a:lnTo>
                  <a:pt x="61" y="253"/>
                </a:lnTo>
                <a:lnTo>
                  <a:pt x="62" y="250"/>
                </a:lnTo>
                <a:lnTo>
                  <a:pt x="61" y="248"/>
                </a:lnTo>
                <a:lnTo>
                  <a:pt x="61" y="246"/>
                </a:lnTo>
                <a:lnTo>
                  <a:pt x="61" y="245"/>
                </a:lnTo>
                <a:lnTo>
                  <a:pt x="64" y="245"/>
                </a:lnTo>
                <a:lnTo>
                  <a:pt x="66" y="246"/>
                </a:lnTo>
                <a:lnTo>
                  <a:pt x="67" y="247"/>
                </a:lnTo>
                <a:lnTo>
                  <a:pt x="68" y="246"/>
                </a:lnTo>
                <a:lnTo>
                  <a:pt x="66" y="245"/>
                </a:lnTo>
                <a:lnTo>
                  <a:pt x="66" y="242"/>
                </a:lnTo>
                <a:lnTo>
                  <a:pt x="66" y="241"/>
                </a:lnTo>
                <a:lnTo>
                  <a:pt x="67" y="239"/>
                </a:lnTo>
                <a:lnTo>
                  <a:pt x="67" y="238"/>
                </a:lnTo>
                <a:lnTo>
                  <a:pt x="66" y="238"/>
                </a:lnTo>
                <a:lnTo>
                  <a:pt x="65" y="239"/>
                </a:lnTo>
                <a:lnTo>
                  <a:pt x="62" y="242"/>
                </a:lnTo>
                <a:lnTo>
                  <a:pt x="61" y="243"/>
                </a:lnTo>
                <a:lnTo>
                  <a:pt x="59" y="242"/>
                </a:lnTo>
                <a:lnTo>
                  <a:pt x="59" y="241"/>
                </a:lnTo>
                <a:lnTo>
                  <a:pt x="60" y="241"/>
                </a:lnTo>
                <a:lnTo>
                  <a:pt x="61" y="241"/>
                </a:lnTo>
                <a:lnTo>
                  <a:pt x="62" y="241"/>
                </a:lnTo>
                <a:lnTo>
                  <a:pt x="62" y="240"/>
                </a:lnTo>
                <a:lnTo>
                  <a:pt x="62" y="229"/>
                </a:lnTo>
                <a:lnTo>
                  <a:pt x="63" y="228"/>
                </a:lnTo>
                <a:lnTo>
                  <a:pt x="64" y="228"/>
                </a:lnTo>
                <a:lnTo>
                  <a:pt x="65" y="229"/>
                </a:lnTo>
                <a:lnTo>
                  <a:pt x="66" y="230"/>
                </a:lnTo>
                <a:lnTo>
                  <a:pt x="67" y="231"/>
                </a:lnTo>
                <a:lnTo>
                  <a:pt x="68" y="233"/>
                </a:lnTo>
                <a:lnTo>
                  <a:pt x="70" y="234"/>
                </a:lnTo>
                <a:lnTo>
                  <a:pt x="73" y="234"/>
                </a:lnTo>
                <a:lnTo>
                  <a:pt x="74" y="234"/>
                </a:lnTo>
                <a:lnTo>
                  <a:pt x="76" y="233"/>
                </a:lnTo>
                <a:lnTo>
                  <a:pt x="77" y="233"/>
                </a:lnTo>
                <a:lnTo>
                  <a:pt x="77" y="232"/>
                </a:lnTo>
                <a:lnTo>
                  <a:pt x="76" y="232"/>
                </a:lnTo>
                <a:lnTo>
                  <a:pt x="75" y="231"/>
                </a:lnTo>
                <a:lnTo>
                  <a:pt x="74" y="231"/>
                </a:lnTo>
                <a:lnTo>
                  <a:pt x="73" y="232"/>
                </a:lnTo>
                <a:lnTo>
                  <a:pt x="72" y="233"/>
                </a:lnTo>
                <a:lnTo>
                  <a:pt x="71" y="232"/>
                </a:lnTo>
                <a:lnTo>
                  <a:pt x="70" y="231"/>
                </a:lnTo>
                <a:lnTo>
                  <a:pt x="69" y="230"/>
                </a:lnTo>
                <a:lnTo>
                  <a:pt x="67" y="230"/>
                </a:lnTo>
                <a:lnTo>
                  <a:pt x="67" y="229"/>
                </a:lnTo>
                <a:lnTo>
                  <a:pt x="66" y="228"/>
                </a:lnTo>
                <a:lnTo>
                  <a:pt x="67" y="228"/>
                </a:lnTo>
                <a:lnTo>
                  <a:pt x="68" y="227"/>
                </a:lnTo>
                <a:lnTo>
                  <a:pt x="69" y="227"/>
                </a:lnTo>
                <a:lnTo>
                  <a:pt x="71" y="228"/>
                </a:lnTo>
                <a:lnTo>
                  <a:pt x="72" y="229"/>
                </a:lnTo>
                <a:lnTo>
                  <a:pt x="73" y="229"/>
                </a:lnTo>
                <a:lnTo>
                  <a:pt x="75" y="229"/>
                </a:lnTo>
                <a:lnTo>
                  <a:pt x="75" y="228"/>
                </a:lnTo>
                <a:lnTo>
                  <a:pt x="76" y="229"/>
                </a:lnTo>
                <a:lnTo>
                  <a:pt x="76" y="228"/>
                </a:lnTo>
                <a:lnTo>
                  <a:pt x="75" y="228"/>
                </a:lnTo>
                <a:lnTo>
                  <a:pt x="74" y="227"/>
                </a:lnTo>
                <a:lnTo>
                  <a:pt x="73" y="227"/>
                </a:lnTo>
                <a:lnTo>
                  <a:pt x="73" y="226"/>
                </a:lnTo>
                <a:lnTo>
                  <a:pt x="75" y="226"/>
                </a:lnTo>
                <a:lnTo>
                  <a:pt x="76" y="225"/>
                </a:lnTo>
                <a:lnTo>
                  <a:pt x="77" y="225"/>
                </a:lnTo>
                <a:lnTo>
                  <a:pt x="78" y="226"/>
                </a:lnTo>
                <a:lnTo>
                  <a:pt x="79" y="226"/>
                </a:lnTo>
                <a:lnTo>
                  <a:pt x="79" y="225"/>
                </a:lnTo>
                <a:lnTo>
                  <a:pt x="78" y="225"/>
                </a:lnTo>
                <a:lnTo>
                  <a:pt x="77" y="225"/>
                </a:lnTo>
                <a:lnTo>
                  <a:pt x="75" y="224"/>
                </a:lnTo>
                <a:lnTo>
                  <a:pt x="75" y="223"/>
                </a:lnTo>
                <a:lnTo>
                  <a:pt x="74" y="223"/>
                </a:lnTo>
                <a:lnTo>
                  <a:pt x="75" y="222"/>
                </a:lnTo>
                <a:lnTo>
                  <a:pt x="76" y="222"/>
                </a:lnTo>
                <a:lnTo>
                  <a:pt x="78" y="224"/>
                </a:lnTo>
                <a:lnTo>
                  <a:pt x="79" y="225"/>
                </a:lnTo>
                <a:lnTo>
                  <a:pt x="79" y="224"/>
                </a:lnTo>
                <a:lnTo>
                  <a:pt x="78" y="222"/>
                </a:lnTo>
                <a:lnTo>
                  <a:pt x="76" y="221"/>
                </a:lnTo>
                <a:lnTo>
                  <a:pt x="75" y="221"/>
                </a:lnTo>
                <a:lnTo>
                  <a:pt x="73" y="221"/>
                </a:lnTo>
                <a:lnTo>
                  <a:pt x="72" y="220"/>
                </a:lnTo>
                <a:lnTo>
                  <a:pt x="72" y="219"/>
                </a:lnTo>
                <a:lnTo>
                  <a:pt x="74" y="219"/>
                </a:lnTo>
                <a:lnTo>
                  <a:pt x="75" y="220"/>
                </a:lnTo>
                <a:lnTo>
                  <a:pt x="78" y="221"/>
                </a:lnTo>
                <a:lnTo>
                  <a:pt x="79" y="223"/>
                </a:lnTo>
                <a:lnTo>
                  <a:pt x="80" y="223"/>
                </a:lnTo>
                <a:lnTo>
                  <a:pt x="81" y="223"/>
                </a:lnTo>
                <a:lnTo>
                  <a:pt x="80" y="221"/>
                </a:lnTo>
                <a:lnTo>
                  <a:pt x="80" y="219"/>
                </a:lnTo>
                <a:lnTo>
                  <a:pt x="81" y="218"/>
                </a:lnTo>
                <a:lnTo>
                  <a:pt x="81" y="217"/>
                </a:lnTo>
                <a:lnTo>
                  <a:pt x="80" y="216"/>
                </a:lnTo>
                <a:lnTo>
                  <a:pt x="79" y="215"/>
                </a:lnTo>
                <a:lnTo>
                  <a:pt x="78" y="214"/>
                </a:lnTo>
                <a:lnTo>
                  <a:pt x="78" y="213"/>
                </a:lnTo>
                <a:lnTo>
                  <a:pt x="79" y="211"/>
                </a:lnTo>
                <a:lnTo>
                  <a:pt x="79" y="210"/>
                </a:lnTo>
                <a:lnTo>
                  <a:pt x="81" y="210"/>
                </a:lnTo>
                <a:lnTo>
                  <a:pt x="82" y="209"/>
                </a:lnTo>
                <a:lnTo>
                  <a:pt x="85" y="209"/>
                </a:lnTo>
                <a:lnTo>
                  <a:pt x="87" y="209"/>
                </a:lnTo>
                <a:lnTo>
                  <a:pt x="87" y="208"/>
                </a:lnTo>
                <a:lnTo>
                  <a:pt x="87" y="206"/>
                </a:lnTo>
                <a:lnTo>
                  <a:pt x="86" y="206"/>
                </a:lnTo>
                <a:lnTo>
                  <a:pt x="85" y="205"/>
                </a:lnTo>
                <a:lnTo>
                  <a:pt x="84" y="205"/>
                </a:lnTo>
                <a:lnTo>
                  <a:pt x="84" y="204"/>
                </a:lnTo>
                <a:lnTo>
                  <a:pt x="84" y="203"/>
                </a:lnTo>
                <a:lnTo>
                  <a:pt x="85" y="203"/>
                </a:lnTo>
                <a:lnTo>
                  <a:pt x="88" y="203"/>
                </a:lnTo>
                <a:lnTo>
                  <a:pt x="89" y="203"/>
                </a:lnTo>
                <a:lnTo>
                  <a:pt x="91" y="204"/>
                </a:lnTo>
                <a:lnTo>
                  <a:pt x="92" y="204"/>
                </a:lnTo>
                <a:lnTo>
                  <a:pt x="93" y="204"/>
                </a:lnTo>
                <a:lnTo>
                  <a:pt x="94" y="204"/>
                </a:lnTo>
                <a:lnTo>
                  <a:pt x="95" y="203"/>
                </a:lnTo>
                <a:lnTo>
                  <a:pt x="94" y="203"/>
                </a:lnTo>
                <a:lnTo>
                  <a:pt x="93" y="203"/>
                </a:lnTo>
                <a:lnTo>
                  <a:pt x="92" y="203"/>
                </a:lnTo>
                <a:lnTo>
                  <a:pt x="91" y="202"/>
                </a:lnTo>
                <a:lnTo>
                  <a:pt x="91" y="201"/>
                </a:lnTo>
                <a:lnTo>
                  <a:pt x="93" y="200"/>
                </a:lnTo>
                <a:lnTo>
                  <a:pt x="95" y="200"/>
                </a:lnTo>
                <a:lnTo>
                  <a:pt x="95" y="199"/>
                </a:lnTo>
                <a:lnTo>
                  <a:pt x="94" y="199"/>
                </a:lnTo>
                <a:lnTo>
                  <a:pt x="92" y="200"/>
                </a:lnTo>
                <a:lnTo>
                  <a:pt x="89" y="201"/>
                </a:lnTo>
                <a:lnTo>
                  <a:pt x="88" y="201"/>
                </a:lnTo>
                <a:lnTo>
                  <a:pt x="83" y="201"/>
                </a:lnTo>
                <a:lnTo>
                  <a:pt x="82" y="200"/>
                </a:lnTo>
                <a:lnTo>
                  <a:pt x="81" y="199"/>
                </a:lnTo>
                <a:lnTo>
                  <a:pt x="81" y="198"/>
                </a:lnTo>
                <a:lnTo>
                  <a:pt x="80" y="198"/>
                </a:lnTo>
                <a:lnTo>
                  <a:pt x="80" y="199"/>
                </a:lnTo>
                <a:lnTo>
                  <a:pt x="80" y="200"/>
                </a:lnTo>
                <a:lnTo>
                  <a:pt x="81" y="201"/>
                </a:lnTo>
                <a:lnTo>
                  <a:pt x="82" y="201"/>
                </a:lnTo>
                <a:lnTo>
                  <a:pt x="82" y="202"/>
                </a:lnTo>
                <a:lnTo>
                  <a:pt x="81" y="203"/>
                </a:lnTo>
                <a:lnTo>
                  <a:pt x="81" y="202"/>
                </a:lnTo>
                <a:lnTo>
                  <a:pt x="80" y="202"/>
                </a:lnTo>
                <a:lnTo>
                  <a:pt x="79" y="203"/>
                </a:lnTo>
                <a:lnTo>
                  <a:pt x="79" y="204"/>
                </a:lnTo>
                <a:lnTo>
                  <a:pt x="78" y="205"/>
                </a:lnTo>
                <a:lnTo>
                  <a:pt x="75" y="207"/>
                </a:lnTo>
                <a:lnTo>
                  <a:pt x="73" y="209"/>
                </a:lnTo>
                <a:lnTo>
                  <a:pt x="71" y="210"/>
                </a:lnTo>
                <a:lnTo>
                  <a:pt x="68" y="210"/>
                </a:lnTo>
                <a:lnTo>
                  <a:pt x="67" y="211"/>
                </a:lnTo>
                <a:lnTo>
                  <a:pt x="67" y="212"/>
                </a:lnTo>
                <a:lnTo>
                  <a:pt x="66" y="213"/>
                </a:lnTo>
                <a:lnTo>
                  <a:pt x="65" y="214"/>
                </a:lnTo>
                <a:lnTo>
                  <a:pt x="61" y="214"/>
                </a:lnTo>
                <a:lnTo>
                  <a:pt x="57" y="214"/>
                </a:lnTo>
                <a:lnTo>
                  <a:pt x="54" y="214"/>
                </a:lnTo>
                <a:lnTo>
                  <a:pt x="51" y="214"/>
                </a:lnTo>
                <a:lnTo>
                  <a:pt x="48" y="212"/>
                </a:lnTo>
                <a:lnTo>
                  <a:pt x="46" y="210"/>
                </a:lnTo>
                <a:lnTo>
                  <a:pt x="45" y="209"/>
                </a:lnTo>
                <a:lnTo>
                  <a:pt x="44" y="208"/>
                </a:lnTo>
                <a:lnTo>
                  <a:pt x="43" y="206"/>
                </a:lnTo>
                <a:lnTo>
                  <a:pt x="44" y="205"/>
                </a:lnTo>
                <a:lnTo>
                  <a:pt x="45" y="205"/>
                </a:lnTo>
                <a:lnTo>
                  <a:pt x="46" y="203"/>
                </a:lnTo>
                <a:lnTo>
                  <a:pt x="47" y="203"/>
                </a:lnTo>
                <a:lnTo>
                  <a:pt x="48" y="204"/>
                </a:lnTo>
                <a:lnTo>
                  <a:pt x="49" y="204"/>
                </a:lnTo>
                <a:lnTo>
                  <a:pt x="49" y="201"/>
                </a:lnTo>
                <a:lnTo>
                  <a:pt x="49" y="200"/>
                </a:lnTo>
                <a:lnTo>
                  <a:pt x="48" y="199"/>
                </a:lnTo>
                <a:lnTo>
                  <a:pt x="46" y="199"/>
                </a:lnTo>
                <a:lnTo>
                  <a:pt x="46" y="201"/>
                </a:lnTo>
                <a:lnTo>
                  <a:pt x="44" y="201"/>
                </a:lnTo>
                <a:lnTo>
                  <a:pt x="42" y="200"/>
                </a:lnTo>
                <a:lnTo>
                  <a:pt x="41" y="200"/>
                </a:lnTo>
                <a:lnTo>
                  <a:pt x="41" y="201"/>
                </a:lnTo>
                <a:lnTo>
                  <a:pt x="40" y="200"/>
                </a:lnTo>
                <a:lnTo>
                  <a:pt x="40" y="197"/>
                </a:lnTo>
                <a:lnTo>
                  <a:pt x="41" y="196"/>
                </a:lnTo>
                <a:lnTo>
                  <a:pt x="42" y="194"/>
                </a:lnTo>
                <a:lnTo>
                  <a:pt x="41" y="193"/>
                </a:lnTo>
                <a:lnTo>
                  <a:pt x="41" y="192"/>
                </a:lnTo>
                <a:lnTo>
                  <a:pt x="42" y="191"/>
                </a:lnTo>
                <a:lnTo>
                  <a:pt x="44" y="191"/>
                </a:lnTo>
                <a:lnTo>
                  <a:pt x="44" y="192"/>
                </a:lnTo>
                <a:lnTo>
                  <a:pt x="44" y="193"/>
                </a:lnTo>
                <a:lnTo>
                  <a:pt x="44" y="194"/>
                </a:lnTo>
                <a:lnTo>
                  <a:pt x="44" y="195"/>
                </a:lnTo>
                <a:lnTo>
                  <a:pt x="43" y="196"/>
                </a:lnTo>
                <a:lnTo>
                  <a:pt x="43" y="197"/>
                </a:lnTo>
                <a:lnTo>
                  <a:pt x="44" y="197"/>
                </a:lnTo>
                <a:lnTo>
                  <a:pt x="44" y="196"/>
                </a:lnTo>
                <a:lnTo>
                  <a:pt x="45" y="195"/>
                </a:lnTo>
                <a:lnTo>
                  <a:pt x="45" y="194"/>
                </a:lnTo>
                <a:lnTo>
                  <a:pt x="46" y="193"/>
                </a:lnTo>
                <a:lnTo>
                  <a:pt x="45" y="193"/>
                </a:lnTo>
                <a:lnTo>
                  <a:pt x="45" y="192"/>
                </a:lnTo>
                <a:lnTo>
                  <a:pt x="46" y="190"/>
                </a:lnTo>
                <a:lnTo>
                  <a:pt x="47" y="190"/>
                </a:lnTo>
                <a:lnTo>
                  <a:pt x="47" y="189"/>
                </a:lnTo>
                <a:lnTo>
                  <a:pt x="47" y="188"/>
                </a:lnTo>
                <a:lnTo>
                  <a:pt x="46" y="189"/>
                </a:lnTo>
                <a:lnTo>
                  <a:pt x="45" y="189"/>
                </a:lnTo>
                <a:lnTo>
                  <a:pt x="46" y="187"/>
                </a:lnTo>
                <a:lnTo>
                  <a:pt x="47" y="186"/>
                </a:lnTo>
                <a:lnTo>
                  <a:pt x="48" y="186"/>
                </a:lnTo>
                <a:lnTo>
                  <a:pt x="50" y="186"/>
                </a:lnTo>
                <a:lnTo>
                  <a:pt x="51" y="186"/>
                </a:lnTo>
                <a:lnTo>
                  <a:pt x="52" y="186"/>
                </a:lnTo>
                <a:lnTo>
                  <a:pt x="52" y="187"/>
                </a:lnTo>
                <a:lnTo>
                  <a:pt x="52" y="188"/>
                </a:lnTo>
                <a:lnTo>
                  <a:pt x="51" y="188"/>
                </a:lnTo>
                <a:lnTo>
                  <a:pt x="51" y="189"/>
                </a:lnTo>
                <a:lnTo>
                  <a:pt x="52" y="189"/>
                </a:lnTo>
                <a:lnTo>
                  <a:pt x="52" y="188"/>
                </a:lnTo>
                <a:lnTo>
                  <a:pt x="53" y="188"/>
                </a:lnTo>
                <a:lnTo>
                  <a:pt x="55" y="188"/>
                </a:lnTo>
                <a:lnTo>
                  <a:pt x="56" y="188"/>
                </a:lnTo>
                <a:lnTo>
                  <a:pt x="57" y="188"/>
                </a:lnTo>
                <a:lnTo>
                  <a:pt x="58" y="188"/>
                </a:lnTo>
                <a:lnTo>
                  <a:pt x="57" y="188"/>
                </a:lnTo>
                <a:lnTo>
                  <a:pt x="55" y="187"/>
                </a:lnTo>
                <a:lnTo>
                  <a:pt x="54" y="187"/>
                </a:lnTo>
                <a:lnTo>
                  <a:pt x="54" y="186"/>
                </a:lnTo>
                <a:lnTo>
                  <a:pt x="53" y="186"/>
                </a:lnTo>
                <a:lnTo>
                  <a:pt x="54" y="185"/>
                </a:lnTo>
                <a:lnTo>
                  <a:pt x="55" y="184"/>
                </a:lnTo>
                <a:lnTo>
                  <a:pt x="56" y="183"/>
                </a:lnTo>
                <a:lnTo>
                  <a:pt x="58" y="182"/>
                </a:lnTo>
                <a:lnTo>
                  <a:pt x="59" y="181"/>
                </a:lnTo>
                <a:lnTo>
                  <a:pt x="59" y="180"/>
                </a:lnTo>
                <a:lnTo>
                  <a:pt x="58" y="180"/>
                </a:lnTo>
                <a:lnTo>
                  <a:pt x="58" y="179"/>
                </a:lnTo>
                <a:lnTo>
                  <a:pt x="58" y="177"/>
                </a:lnTo>
                <a:lnTo>
                  <a:pt x="59" y="176"/>
                </a:lnTo>
                <a:lnTo>
                  <a:pt x="61" y="175"/>
                </a:lnTo>
                <a:lnTo>
                  <a:pt x="61" y="174"/>
                </a:lnTo>
                <a:lnTo>
                  <a:pt x="61" y="173"/>
                </a:lnTo>
                <a:lnTo>
                  <a:pt x="57" y="173"/>
                </a:lnTo>
                <a:lnTo>
                  <a:pt x="54" y="174"/>
                </a:lnTo>
                <a:lnTo>
                  <a:pt x="53" y="174"/>
                </a:lnTo>
                <a:lnTo>
                  <a:pt x="52" y="173"/>
                </a:lnTo>
                <a:lnTo>
                  <a:pt x="53" y="171"/>
                </a:lnTo>
                <a:lnTo>
                  <a:pt x="52" y="171"/>
                </a:lnTo>
                <a:lnTo>
                  <a:pt x="51" y="170"/>
                </a:lnTo>
                <a:lnTo>
                  <a:pt x="49" y="171"/>
                </a:lnTo>
                <a:lnTo>
                  <a:pt x="47" y="171"/>
                </a:lnTo>
                <a:lnTo>
                  <a:pt x="46" y="172"/>
                </a:lnTo>
                <a:lnTo>
                  <a:pt x="46" y="173"/>
                </a:lnTo>
                <a:lnTo>
                  <a:pt x="47" y="173"/>
                </a:lnTo>
                <a:lnTo>
                  <a:pt x="46" y="174"/>
                </a:lnTo>
                <a:lnTo>
                  <a:pt x="45" y="175"/>
                </a:lnTo>
                <a:lnTo>
                  <a:pt x="43" y="176"/>
                </a:lnTo>
                <a:lnTo>
                  <a:pt x="42" y="179"/>
                </a:lnTo>
                <a:lnTo>
                  <a:pt x="41" y="181"/>
                </a:lnTo>
                <a:lnTo>
                  <a:pt x="40" y="184"/>
                </a:lnTo>
                <a:lnTo>
                  <a:pt x="39" y="186"/>
                </a:lnTo>
                <a:lnTo>
                  <a:pt x="39" y="188"/>
                </a:lnTo>
                <a:lnTo>
                  <a:pt x="37" y="190"/>
                </a:lnTo>
                <a:lnTo>
                  <a:pt x="36" y="192"/>
                </a:lnTo>
                <a:lnTo>
                  <a:pt x="36" y="194"/>
                </a:lnTo>
                <a:lnTo>
                  <a:pt x="35" y="195"/>
                </a:lnTo>
                <a:lnTo>
                  <a:pt x="34" y="196"/>
                </a:lnTo>
                <a:lnTo>
                  <a:pt x="33" y="196"/>
                </a:lnTo>
                <a:lnTo>
                  <a:pt x="32" y="194"/>
                </a:lnTo>
                <a:lnTo>
                  <a:pt x="30" y="192"/>
                </a:lnTo>
                <a:lnTo>
                  <a:pt x="30" y="190"/>
                </a:lnTo>
                <a:lnTo>
                  <a:pt x="29" y="189"/>
                </a:lnTo>
                <a:lnTo>
                  <a:pt x="30" y="188"/>
                </a:lnTo>
                <a:lnTo>
                  <a:pt x="29" y="187"/>
                </a:lnTo>
                <a:lnTo>
                  <a:pt x="28" y="186"/>
                </a:lnTo>
                <a:lnTo>
                  <a:pt x="26" y="186"/>
                </a:lnTo>
                <a:lnTo>
                  <a:pt x="25" y="185"/>
                </a:lnTo>
                <a:lnTo>
                  <a:pt x="23" y="183"/>
                </a:lnTo>
                <a:lnTo>
                  <a:pt x="21" y="182"/>
                </a:lnTo>
                <a:lnTo>
                  <a:pt x="20" y="180"/>
                </a:lnTo>
                <a:lnTo>
                  <a:pt x="19" y="179"/>
                </a:lnTo>
                <a:lnTo>
                  <a:pt x="19" y="177"/>
                </a:lnTo>
                <a:lnTo>
                  <a:pt x="19" y="176"/>
                </a:lnTo>
                <a:lnTo>
                  <a:pt x="19" y="175"/>
                </a:lnTo>
                <a:lnTo>
                  <a:pt x="20" y="175"/>
                </a:lnTo>
                <a:lnTo>
                  <a:pt x="22" y="176"/>
                </a:lnTo>
                <a:lnTo>
                  <a:pt x="23" y="176"/>
                </a:lnTo>
                <a:lnTo>
                  <a:pt x="24" y="176"/>
                </a:lnTo>
                <a:lnTo>
                  <a:pt x="23" y="175"/>
                </a:lnTo>
                <a:lnTo>
                  <a:pt x="22" y="174"/>
                </a:lnTo>
                <a:lnTo>
                  <a:pt x="21" y="173"/>
                </a:lnTo>
                <a:lnTo>
                  <a:pt x="20" y="171"/>
                </a:lnTo>
                <a:lnTo>
                  <a:pt x="20" y="170"/>
                </a:lnTo>
                <a:lnTo>
                  <a:pt x="20" y="168"/>
                </a:lnTo>
                <a:lnTo>
                  <a:pt x="20" y="166"/>
                </a:lnTo>
                <a:lnTo>
                  <a:pt x="19" y="166"/>
                </a:lnTo>
                <a:lnTo>
                  <a:pt x="18" y="163"/>
                </a:lnTo>
                <a:lnTo>
                  <a:pt x="17" y="159"/>
                </a:lnTo>
                <a:lnTo>
                  <a:pt x="18" y="158"/>
                </a:lnTo>
                <a:lnTo>
                  <a:pt x="20" y="159"/>
                </a:lnTo>
                <a:lnTo>
                  <a:pt x="23" y="158"/>
                </a:lnTo>
                <a:lnTo>
                  <a:pt x="26" y="157"/>
                </a:lnTo>
                <a:lnTo>
                  <a:pt x="27" y="156"/>
                </a:lnTo>
                <a:lnTo>
                  <a:pt x="28" y="154"/>
                </a:lnTo>
                <a:lnTo>
                  <a:pt x="28" y="153"/>
                </a:lnTo>
                <a:lnTo>
                  <a:pt x="30" y="151"/>
                </a:lnTo>
                <a:lnTo>
                  <a:pt x="30" y="150"/>
                </a:lnTo>
                <a:lnTo>
                  <a:pt x="33" y="149"/>
                </a:lnTo>
                <a:lnTo>
                  <a:pt x="35" y="150"/>
                </a:lnTo>
                <a:lnTo>
                  <a:pt x="38" y="151"/>
                </a:lnTo>
                <a:lnTo>
                  <a:pt x="40" y="153"/>
                </a:lnTo>
                <a:lnTo>
                  <a:pt x="43" y="154"/>
                </a:lnTo>
                <a:lnTo>
                  <a:pt x="44" y="153"/>
                </a:lnTo>
                <a:lnTo>
                  <a:pt x="45" y="151"/>
                </a:lnTo>
                <a:lnTo>
                  <a:pt x="46" y="150"/>
                </a:lnTo>
                <a:lnTo>
                  <a:pt x="46" y="148"/>
                </a:lnTo>
                <a:lnTo>
                  <a:pt x="47" y="143"/>
                </a:lnTo>
                <a:lnTo>
                  <a:pt x="48" y="143"/>
                </a:lnTo>
                <a:lnTo>
                  <a:pt x="50" y="142"/>
                </a:lnTo>
                <a:lnTo>
                  <a:pt x="52" y="143"/>
                </a:lnTo>
                <a:lnTo>
                  <a:pt x="53" y="145"/>
                </a:lnTo>
                <a:lnTo>
                  <a:pt x="53" y="146"/>
                </a:lnTo>
                <a:lnTo>
                  <a:pt x="52" y="150"/>
                </a:lnTo>
                <a:lnTo>
                  <a:pt x="54" y="154"/>
                </a:lnTo>
                <a:lnTo>
                  <a:pt x="56" y="155"/>
                </a:lnTo>
                <a:lnTo>
                  <a:pt x="59" y="155"/>
                </a:lnTo>
                <a:lnTo>
                  <a:pt x="61" y="154"/>
                </a:lnTo>
                <a:lnTo>
                  <a:pt x="65" y="153"/>
                </a:lnTo>
                <a:lnTo>
                  <a:pt x="67" y="152"/>
                </a:lnTo>
                <a:lnTo>
                  <a:pt x="69" y="152"/>
                </a:lnTo>
                <a:lnTo>
                  <a:pt x="71" y="154"/>
                </a:lnTo>
                <a:lnTo>
                  <a:pt x="73" y="156"/>
                </a:lnTo>
                <a:lnTo>
                  <a:pt x="75" y="156"/>
                </a:lnTo>
                <a:lnTo>
                  <a:pt x="77" y="154"/>
                </a:lnTo>
                <a:lnTo>
                  <a:pt x="79" y="155"/>
                </a:lnTo>
                <a:lnTo>
                  <a:pt x="80" y="156"/>
                </a:lnTo>
                <a:lnTo>
                  <a:pt x="82" y="158"/>
                </a:lnTo>
                <a:lnTo>
                  <a:pt x="82" y="161"/>
                </a:lnTo>
                <a:lnTo>
                  <a:pt x="84" y="163"/>
                </a:lnTo>
                <a:lnTo>
                  <a:pt x="85" y="164"/>
                </a:lnTo>
                <a:lnTo>
                  <a:pt x="86" y="166"/>
                </a:lnTo>
                <a:lnTo>
                  <a:pt x="87" y="167"/>
                </a:lnTo>
                <a:lnTo>
                  <a:pt x="88" y="166"/>
                </a:lnTo>
                <a:lnTo>
                  <a:pt x="89" y="166"/>
                </a:lnTo>
                <a:lnTo>
                  <a:pt x="91" y="166"/>
                </a:lnTo>
                <a:lnTo>
                  <a:pt x="93" y="167"/>
                </a:lnTo>
                <a:lnTo>
                  <a:pt x="96" y="167"/>
                </a:lnTo>
                <a:lnTo>
                  <a:pt x="99" y="166"/>
                </a:lnTo>
                <a:lnTo>
                  <a:pt x="100" y="164"/>
                </a:lnTo>
                <a:lnTo>
                  <a:pt x="100" y="163"/>
                </a:lnTo>
                <a:lnTo>
                  <a:pt x="102" y="162"/>
                </a:lnTo>
                <a:lnTo>
                  <a:pt x="103" y="164"/>
                </a:lnTo>
                <a:lnTo>
                  <a:pt x="105" y="164"/>
                </a:lnTo>
                <a:lnTo>
                  <a:pt x="108" y="163"/>
                </a:lnTo>
                <a:lnTo>
                  <a:pt x="110" y="163"/>
                </a:lnTo>
                <a:lnTo>
                  <a:pt x="111" y="166"/>
                </a:lnTo>
                <a:lnTo>
                  <a:pt x="114" y="169"/>
                </a:lnTo>
                <a:lnTo>
                  <a:pt x="116" y="171"/>
                </a:lnTo>
                <a:lnTo>
                  <a:pt x="117" y="173"/>
                </a:lnTo>
                <a:lnTo>
                  <a:pt x="117" y="177"/>
                </a:lnTo>
                <a:lnTo>
                  <a:pt x="117" y="178"/>
                </a:lnTo>
                <a:lnTo>
                  <a:pt x="120" y="179"/>
                </a:lnTo>
                <a:lnTo>
                  <a:pt x="123" y="180"/>
                </a:lnTo>
                <a:lnTo>
                  <a:pt x="126" y="178"/>
                </a:lnTo>
                <a:lnTo>
                  <a:pt x="128" y="178"/>
                </a:lnTo>
                <a:lnTo>
                  <a:pt x="130" y="178"/>
                </a:lnTo>
                <a:lnTo>
                  <a:pt x="131" y="180"/>
                </a:lnTo>
                <a:lnTo>
                  <a:pt x="131" y="181"/>
                </a:lnTo>
                <a:lnTo>
                  <a:pt x="132" y="182"/>
                </a:lnTo>
                <a:lnTo>
                  <a:pt x="133" y="183"/>
                </a:lnTo>
                <a:lnTo>
                  <a:pt x="135" y="183"/>
                </a:lnTo>
                <a:lnTo>
                  <a:pt x="137" y="183"/>
                </a:lnTo>
                <a:lnTo>
                  <a:pt x="138" y="183"/>
                </a:lnTo>
                <a:lnTo>
                  <a:pt x="140" y="186"/>
                </a:lnTo>
                <a:lnTo>
                  <a:pt x="144" y="186"/>
                </a:lnTo>
                <a:lnTo>
                  <a:pt x="147" y="186"/>
                </a:lnTo>
                <a:lnTo>
                  <a:pt x="149" y="186"/>
                </a:lnTo>
                <a:lnTo>
                  <a:pt x="150" y="183"/>
                </a:lnTo>
                <a:lnTo>
                  <a:pt x="154" y="180"/>
                </a:lnTo>
                <a:lnTo>
                  <a:pt x="157" y="178"/>
                </a:lnTo>
                <a:lnTo>
                  <a:pt x="158" y="176"/>
                </a:lnTo>
                <a:lnTo>
                  <a:pt x="160" y="174"/>
                </a:lnTo>
                <a:lnTo>
                  <a:pt x="164" y="173"/>
                </a:lnTo>
                <a:lnTo>
                  <a:pt x="166" y="174"/>
                </a:lnTo>
                <a:lnTo>
                  <a:pt x="170" y="176"/>
                </a:lnTo>
                <a:lnTo>
                  <a:pt x="174" y="177"/>
                </a:lnTo>
                <a:lnTo>
                  <a:pt x="177" y="176"/>
                </a:lnTo>
                <a:lnTo>
                  <a:pt x="177" y="174"/>
                </a:lnTo>
                <a:lnTo>
                  <a:pt x="177" y="173"/>
                </a:lnTo>
                <a:lnTo>
                  <a:pt x="177" y="171"/>
                </a:lnTo>
                <a:lnTo>
                  <a:pt x="179" y="169"/>
                </a:lnTo>
                <a:lnTo>
                  <a:pt x="181" y="165"/>
                </a:lnTo>
                <a:lnTo>
                  <a:pt x="184" y="161"/>
                </a:lnTo>
                <a:lnTo>
                  <a:pt x="188" y="159"/>
                </a:lnTo>
                <a:lnTo>
                  <a:pt x="193" y="158"/>
                </a:lnTo>
                <a:lnTo>
                  <a:pt x="195" y="157"/>
                </a:lnTo>
                <a:lnTo>
                  <a:pt x="200" y="154"/>
                </a:lnTo>
                <a:lnTo>
                  <a:pt x="201" y="151"/>
                </a:lnTo>
                <a:lnTo>
                  <a:pt x="201" y="149"/>
                </a:lnTo>
                <a:lnTo>
                  <a:pt x="200" y="146"/>
                </a:lnTo>
                <a:lnTo>
                  <a:pt x="195" y="144"/>
                </a:lnTo>
                <a:lnTo>
                  <a:pt x="191" y="142"/>
                </a:lnTo>
                <a:lnTo>
                  <a:pt x="190" y="139"/>
                </a:lnTo>
                <a:lnTo>
                  <a:pt x="190" y="132"/>
                </a:lnTo>
                <a:lnTo>
                  <a:pt x="190" y="128"/>
                </a:lnTo>
                <a:lnTo>
                  <a:pt x="189" y="124"/>
                </a:lnTo>
                <a:lnTo>
                  <a:pt x="186" y="122"/>
                </a:lnTo>
                <a:lnTo>
                  <a:pt x="182" y="117"/>
                </a:lnTo>
                <a:lnTo>
                  <a:pt x="180" y="116"/>
                </a:lnTo>
                <a:lnTo>
                  <a:pt x="181" y="114"/>
                </a:lnTo>
                <a:lnTo>
                  <a:pt x="183" y="113"/>
                </a:lnTo>
                <a:lnTo>
                  <a:pt x="184" y="114"/>
                </a:lnTo>
                <a:lnTo>
                  <a:pt x="186" y="114"/>
                </a:lnTo>
                <a:lnTo>
                  <a:pt x="187" y="114"/>
                </a:lnTo>
                <a:lnTo>
                  <a:pt x="189" y="114"/>
                </a:lnTo>
                <a:lnTo>
                  <a:pt x="191" y="114"/>
                </a:lnTo>
                <a:lnTo>
                  <a:pt x="192" y="113"/>
                </a:lnTo>
                <a:lnTo>
                  <a:pt x="194" y="112"/>
                </a:lnTo>
                <a:lnTo>
                  <a:pt x="196" y="112"/>
                </a:lnTo>
                <a:lnTo>
                  <a:pt x="197" y="111"/>
                </a:lnTo>
                <a:lnTo>
                  <a:pt x="199" y="110"/>
                </a:lnTo>
                <a:lnTo>
                  <a:pt x="200" y="107"/>
                </a:lnTo>
                <a:lnTo>
                  <a:pt x="201" y="104"/>
                </a:lnTo>
                <a:lnTo>
                  <a:pt x="201" y="100"/>
                </a:lnTo>
                <a:lnTo>
                  <a:pt x="201" y="97"/>
                </a:lnTo>
                <a:lnTo>
                  <a:pt x="199" y="95"/>
                </a:lnTo>
                <a:lnTo>
                  <a:pt x="198" y="93"/>
                </a:lnTo>
                <a:lnTo>
                  <a:pt x="201" y="87"/>
                </a:lnTo>
                <a:lnTo>
                  <a:pt x="202" y="83"/>
                </a:lnTo>
                <a:lnTo>
                  <a:pt x="204" y="80"/>
                </a:lnTo>
                <a:lnTo>
                  <a:pt x="208" y="75"/>
                </a:lnTo>
                <a:lnTo>
                  <a:pt x="213" y="72"/>
                </a:lnTo>
                <a:lnTo>
                  <a:pt x="218" y="69"/>
                </a:lnTo>
                <a:lnTo>
                  <a:pt x="222" y="66"/>
                </a:lnTo>
                <a:lnTo>
                  <a:pt x="226" y="59"/>
                </a:lnTo>
                <a:lnTo>
                  <a:pt x="226" y="57"/>
                </a:lnTo>
                <a:lnTo>
                  <a:pt x="226" y="56"/>
                </a:lnTo>
                <a:lnTo>
                  <a:pt x="224" y="55"/>
                </a:lnTo>
                <a:lnTo>
                  <a:pt x="223" y="54"/>
                </a:lnTo>
                <a:lnTo>
                  <a:pt x="224" y="53"/>
                </a:lnTo>
                <a:lnTo>
                  <a:pt x="226" y="50"/>
                </a:lnTo>
                <a:lnTo>
                  <a:pt x="227" y="47"/>
                </a:lnTo>
                <a:lnTo>
                  <a:pt x="230" y="44"/>
                </a:lnTo>
                <a:lnTo>
                  <a:pt x="236" y="40"/>
                </a:lnTo>
                <a:lnTo>
                  <a:pt x="241" y="35"/>
                </a:lnTo>
                <a:lnTo>
                  <a:pt x="246" y="29"/>
                </a:lnTo>
                <a:lnTo>
                  <a:pt x="251" y="25"/>
                </a:lnTo>
                <a:lnTo>
                  <a:pt x="252" y="23"/>
                </a:lnTo>
                <a:lnTo>
                  <a:pt x="252" y="21"/>
                </a:lnTo>
                <a:lnTo>
                  <a:pt x="253" y="18"/>
                </a:lnTo>
                <a:lnTo>
                  <a:pt x="254" y="14"/>
                </a:lnTo>
                <a:lnTo>
                  <a:pt x="256" y="10"/>
                </a:lnTo>
                <a:lnTo>
                  <a:pt x="258" y="6"/>
                </a:lnTo>
                <a:lnTo>
                  <a:pt x="262" y="4"/>
                </a:lnTo>
                <a:lnTo>
                  <a:pt x="267" y="2"/>
                </a:lnTo>
                <a:lnTo>
                  <a:pt x="269" y="0"/>
                </a:lnTo>
                <a:close/>
              </a:path>
            </a:pathLst>
          </a:custGeom>
          <a:pattFill prst="pct90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  <a:ln>
            <a:noFill/>
          </a:ln>
          <a:effectLst/>
          <a:extLst/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100">
                <a:latin typeface="Calibri"/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3905600" y="5371425"/>
            <a:ext cx="1770063" cy="1392238"/>
          </a:xfrm>
          <a:custGeom>
            <a:avLst/>
            <a:gdLst>
              <a:gd name="T0" fmla="*/ 140 w 926"/>
              <a:gd name="T1" fmla="*/ 95 h 780"/>
              <a:gd name="T2" fmla="*/ 161 w 926"/>
              <a:gd name="T3" fmla="*/ 107 h 780"/>
              <a:gd name="T4" fmla="*/ 203 w 926"/>
              <a:gd name="T5" fmla="*/ 116 h 780"/>
              <a:gd name="T6" fmla="*/ 250 w 926"/>
              <a:gd name="T7" fmla="*/ 114 h 780"/>
              <a:gd name="T8" fmla="*/ 307 w 926"/>
              <a:gd name="T9" fmla="*/ 120 h 780"/>
              <a:gd name="T10" fmla="*/ 397 w 926"/>
              <a:gd name="T11" fmla="*/ 120 h 780"/>
              <a:gd name="T12" fmla="*/ 468 w 926"/>
              <a:gd name="T13" fmla="*/ 67 h 780"/>
              <a:gd name="T14" fmla="*/ 563 w 926"/>
              <a:gd name="T15" fmla="*/ 9 h 780"/>
              <a:gd name="T16" fmla="*/ 590 w 926"/>
              <a:gd name="T17" fmla="*/ 6 h 780"/>
              <a:gd name="T18" fmla="*/ 605 w 926"/>
              <a:gd name="T19" fmla="*/ 17 h 780"/>
              <a:gd name="T20" fmla="*/ 619 w 926"/>
              <a:gd name="T21" fmla="*/ 22 h 780"/>
              <a:gd name="T22" fmla="*/ 635 w 926"/>
              <a:gd name="T23" fmla="*/ 25 h 780"/>
              <a:gd name="T24" fmla="*/ 636 w 926"/>
              <a:gd name="T25" fmla="*/ 45 h 780"/>
              <a:gd name="T26" fmla="*/ 663 w 926"/>
              <a:gd name="T27" fmla="*/ 79 h 780"/>
              <a:gd name="T28" fmla="*/ 697 w 926"/>
              <a:gd name="T29" fmla="*/ 76 h 780"/>
              <a:gd name="T30" fmla="*/ 732 w 926"/>
              <a:gd name="T31" fmla="*/ 102 h 780"/>
              <a:gd name="T32" fmla="*/ 756 w 926"/>
              <a:gd name="T33" fmla="*/ 103 h 780"/>
              <a:gd name="T34" fmla="*/ 776 w 926"/>
              <a:gd name="T35" fmla="*/ 97 h 780"/>
              <a:gd name="T36" fmla="*/ 762 w 926"/>
              <a:gd name="T37" fmla="*/ 119 h 780"/>
              <a:gd name="T38" fmla="*/ 770 w 926"/>
              <a:gd name="T39" fmla="*/ 174 h 780"/>
              <a:gd name="T40" fmla="*/ 774 w 926"/>
              <a:gd name="T41" fmla="*/ 204 h 780"/>
              <a:gd name="T42" fmla="*/ 788 w 926"/>
              <a:gd name="T43" fmla="*/ 200 h 780"/>
              <a:gd name="T44" fmla="*/ 833 w 926"/>
              <a:gd name="T45" fmla="*/ 195 h 780"/>
              <a:gd name="T46" fmla="*/ 850 w 926"/>
              <a:gd name="T47" fmla="*/ 207 h 780"/>
              <a:gd name="T48" fmla="*/ 880 w 926"/>
              <a:gd name="T49" fmla="*/ 222 h 780"/>
              <a:gd name="T50" fmla="*/ 882 w 926"/>
              <a:gd name="T51" fmla="*/ 229 h 780"/>
              <a:gd name="T52" fmla="*/ 909 w 926"/>
              <a:gd name="T53" fmla="*/ 227 h 780"/>
              <a:gd name="T54" fmla="*/ 920 w 926"/>
              <a:gd name="T55" fmla="*/ 237 h 780"/>
              <a:gd name="T56" fmla="*/ 834 w 926"/>
              <a:gd name="T57" fmla="*/ 717 h 780"/>
              <a:gd name="T58" fmla="*/ 779 w 926"/>
              <a:gd name="T59" fmla="*/ 727 h 780"/>
              <a:gd name="T60" fmla="*/ 713 w 926"/>
              <a:gd name="T61" fmla="*/ 714 h 780"/>
              <a:gd name="T62" fmla="*/ 800 w 926"/>
              <a:gd name="T63" fmla="*/ 508 h 780"/>
              <a:gd name="T64" fmla="*/ 770 w 926"/>
              <a:gd name="T65" fmla="*/ 483 h 780"/>
              <a:gd name="T66" fmla="*/ 743 w 926"/>
              <a:gd name="T67" fmla="*/ 466 h 780"/>
              <a:gd name="T68" fmla="*/ 706 w 926"/>
              <a:gd name="T69" fmla="*/ 455 h 780"/>
              <a:gd name="T70" fmla="*/ 690 w 926"/>
              <a:gd name="T71" fmla="*/ 439 h 780"/>
              <a:gd name="T72" fmla="*/ 627 w 926"/>
              <a:gd name="T73" fmla="*/ 417 h 780"/>
              <a:gd name="T74" fmla="*/ 605 w 926"/>
              <a:gd name="T75" fmla="*/ 438 h 780"/>
              <a:gd name="T76" fmla="*/ 575 w 926"/>
              <a:gd name="T77" fmla="*/ 438 h 780"/>
              <a:gd name="T78" fmla="*/ 541 w 926"/>
              <a:gd name="T79" fmla="*/ 439 h 780"/>
              <a:gd name="T80" fmla="*/ 496 w 926"/>
              <a:gd name="T81" fmla="*/ 409 h 780"/>
              <a:gd name="T82" fmla="*/ 457 w 926"/>
              <a:gd name="T83" fmla="*/ 437 h 780"/>
              <a:gd name="T84" fmla="*/ 413 w 926"/>
              <a:gd name="T85" fmla="*/ 455 h 780"/>
              <a:gd name="T86" fmla="*/ 359 w 926"/>
              <a:gd name="T87" fmla="*/ 456 h 780"/>
              <a:gd name="T88" fmla="*/ 313 w 926"/>
              <a:gd name="T89" fmla="*/ 453 h 780"/>
              <a:gd name="T90" fmla="*/ 268 w 926"/>
              <a:gd name="T91" fmla="*/ 458 h 780"/>
              <a:gd name="T92" fmla="*/ 227 w 926"/>
              <a:gd name="T93" fmla="*/ 425 h 780"/>
              <a:gd name="T94" fmla="*/ 237 w 926"/>
              <a:gd name="T95" fmla="*/ 375 h 780"/>
              <a:gd name="T96" fmla="*/ 215 w 926"/>
              <a:gd name="T97" fmla="*/ 346 h 780"/>
              <a:gd name="T98" fmla="*/ 196 w 926"/>
              <a:gd name="T99" fmla="*/ 348 h 780"/>
              <a:gd name="T100" fmla="*/ 159 w 926"/>
              <a:gd name="T101" fmla="*/ 331 h 780"/>
              <a:gd name="T102" fmla="*/ 164 w 926"/>
              <a:gd name="T103" fmla="*/ 295 h 780"/>
              <a:gd name="T104" fmla="*/ 149 w 926"/>
              <a:gd name="T105" fmla="*/ 264 h 780"/>
              <a:gd name="T106" fmla="*/ 125 w 926"/>
              <a:gd name="T107" fmla="*/ 247 h 780"/>
              <a:gd name="T108" fmla="*/ 107 w 926"/>
              <a:gd name="T109" fmla="*/ 246 h 780"/>
              <a:gd name="T110" fmla="*/ 77 w 926"/>
              <a:gd name="T111" fmla="*/ 217 h 780"/>
              <a:gd name="T112" fmla="*/ 28 w 926"/>
              <a:gd name="T113" fmla="*/ 204 h 780"/>
              <a:gd name="T114" fmla="*/ 22 w 926"/>
              <a:gd name="T115" fmla="*/ 176 h 780"/>
              <a:gd name="T116" fmla="*/ 12 w 926"/>
              <a:gd name="T117" fmla="*/ 157 h 780"/>
              <a:gd name="T118" fmla="*/ 3 w 926"/>
              <a:gd name="T119" fmla="*/ 130 h 78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926" h="780">
                <a:moveTo>
                  <a:pt x="0" y="119"/>
                </a:moveTo>
                <a:lnTo>
                  <a:pt x="12" y="116"/>
                </a:lnTo>
                <a:lnTo>
                  <a:pt x="55" y="104"/>
                </a:lnTo>
                <a:lnTo>
                  <a:pt x="103" y="89"/>
                </a:lnTo>
                <a:lnTo>
                  <a:pt x="108" y="92"/>
                </a:lnTo>
                <a:lnTo>
                  <a:pt x="116" y="92"/>
                </a:lnTo>
                <a:lnTo>
                  <a:pt x="121" y="90"/>
                </a:lnTo>
                <a:lnTo>
                  <a:pt x="123" y="87"/>
                </a:lnTo>
                <a:lnTo>
                  <a:pt x="127" y="87"/>
                </a:lnTo>
                <a:lnTo>
                  <a:pt x="132" y="94"/>
                </a:lnTo>
                <a:lnTo>
                  <a:pt x="138" y="94"/>
                </a:lnTo>
                <a:lnTo>
                  <a:pt x="140" y="93"/>
                </a:lnTo>
                <a:lnTo>
                  <a:pt x="140" y="95"/>
                </a:lnTo>
                <a:lnTo>
                  <a:pt x="137" y="98"/>
                </a:lnTo>
                <a:lnTo>
                  <a:pt x="138" y="99"/>
                </a:lnTo>
                <a:lnTo>
                  <a:pt x="140" y="99"/>
                </a:lnTo>
                <a:lnTo>
                  <a:pt x="143" y="98"/>
                </a:lnTo>
                <a:lnTo>
                  <a:pt x="148" y="97"/>
                </a:lnTo>
                <a:lnTo>
                  <a:pt x="151" y="100"/>
                </a:lnTo>
                <a:lnTo>
                  <a:pt x="151" y="105"/>
                </a:lnTo>
                <a:lnTo>
                  <a:pt x="149" y="107"/>
                </a:lnTo>
                <a:lnTo>
                  <a:pt x="151" y="109"/>
                </a:lnTo>
                <a:lnTo>
                  <a:pt x="153" y="110"/>
                </a:lnTo>
                <a:lnTo>
                  <a:pt x="158" y="111"/>
                </a:lnTo>
                <a:lnTo>
                  <a:pt x="159" y="107"/>
                </a:lnTo>
                <a:lnTo>
                  <a:pt x="161" y="107"/>
                </a:lnTo>
                <a:lnTo>
                  <a:pt x="161" y="109"/>
                </a:lnTo>
                <a:lnTo>
                  <a:pt x="163" y="112"/>
                </a:lnTo>
                <a:lnTo>
                  <a:pt x="166" y="113"/>
                </a:lnTo>
                <a:lnTo>
                  <a:pt x="169" y="113"/>
                </a:lnTo>
                <a:lnTo>
                  <a:pt x="174" y="110"/>
                </a:lnTo>
                <a:lnTo>
                  <a:pt x="179" y="109"/>
                </a:lnTo>
                <a:lnTo>
                  <a:pt x="182" y="110"/>
                </a:lnTo>
                <a:lnTo>
                  <a:pt x="186" y="113"/>
                </a:lnTo>
                <a:lnTo>
                  <a:pt x="189" y="113"/>
                </a:lnTo>
                <a:lnTo>
                  <a:pt x="195" y="109"/>
                </a:lnTo>
                <a:lnTo>
                  <a:pt x="198" y="109"/>
                </a:lnTo>
                <a:lnTo>
                  <a:pt x="199" y="114"/>
                </a:lnTo>
                <a:lnTo>
                  <a:pt x="203" y="116"/>
                </a:lnTo>
                <a:lnTo>
                  <a:pt x="209" y="117"/>
                </a:lnTo>
                <a:lnTo>
                  <a:pt x="211" y="119"/>
                </a:lnTo>
                <a:lnTo>
                  <a:pt x="213" y="122"/>
                </a:lnTo>
                <a:lnTo>
                  <a:pt x="217" y="124"/>
                </a:lnTo>
                <a:lnTo>
                  <a:pt x="220" y="127"/>
                </a:lnTo>
                <a:lnTo>
                  <a:pt x="222" y="129"/>
                </a:lnTo>
                <a:lnTo>
                  <a:pt x="225" y="130"/>
                </a:lnTo>
                <a:lnTo>
                  <a:pt x="236" y="126"/>
                </a:lnTo>
                <a:lnTo>
                  <a:pt x="240" y="126"/>
                </a:lnTo>
                <a:lnTo>
                  <a:pt x="244" y="128"/>
                </a:lnTo>
                <a:lnTo>
                  <a:pt x="247" y="127"/>
                </a:lnTo>
                <a:lnTo>
                  <a:pt x="247" y="121"/>
                </a:lnTo>
                <a:lnTo>
                  <a:pt x="250" y="114"/>
                </a:lnTo>
                <a:lnTo>
                  <a:pt x="256" y="111"/>
                </a:lnTo>
                <a:lnTo>
                  <a:pt x="261" y="113"/>
                </a:lnTo>
                <a:lnTo>
                  <a:pt x="266" y="117"/>
                </a:lnTo>
                <a:lnTo>
                  <a:pt x="272" y="126"/>
                </a:lnTo>
                <a:lnTo>
                  <a:pt x="276" y="127"/>
                </a:lnTo>
                <a:lnTo>
                  <a:pt x="284" y="127"/>
                </a:lnTo>
                <a:lnTo>
                  <a:pt x="290" y="125"/>
                </a:lnTo>
                <a:lnTo>
                  <a:pt x="293" y="124"/>
                </a:lnTo>
                <a:lnTo>
                  <a:pt x="296" y="120"/>
                </a:lnTo>
                <a:lnTo>
                  <a:pt x="301" y="120"/>
                </a:lnTo>
                <a:lnTo>
                  <a:pt x="302" y="118"/>
                </a:lnTo>
                <a:lnTo>
                  <a:pt x="305" y="117"/>
                </a:lnTo>
                <a:lnTo>
                  <a:pt x="307" y="120"/>
                </a:lnTo>
                <a:lnTo>
                  <a:pt x="314" y="124"/>
                </a:lnTo>
                <a:lnTo>
                  <a:pt x="319" y="127"/>
                </a:lnTo>
                <a:lnTo>
                  <a:pt x="321" y="131"/>
                </a:lnTo>
                <a:lnTo>
                  <a:pt x="333" y="138"/>
                </a:lnTo>
                <a:lnTo>
                  <a:pt x="341" y="143"/>
                </a:lnTo>
                <a:lnTo>
                  <a:pt x="350" y="135"/>
                </a:lnTo>
                <a:lnTo>
                  <a:pt x="367" y="117"/>
                </a:lnTo>
                <a:lnTo>
                  <a:pt x="371" y="119"/>
                </a:lnTo>
                <a:lnTo>
                  <a:pt x="371" y="126"/>
                </a:lnTo>
                <a:lnTo>
                  <a:pt x="379" y="129"/>
                </a:lnTo>
                <a:lnTo>
                  <a:pt x="384" y="129"/>
                </a:lnTo>
                <a:lnTo>
                  <a:pt x="396" y="129"/>
                </a:lnTo>
                <a:lnTo>
                  <a:pt x="397" y="120"/>
                </a:lnTo>
                <a:lnTo>
                  <a:pt x="396" y="109"/>
                </a:lnTo>
                <a:lnTo>
                  <a:pt x="399" y="102"/>
                </a:lnTo>
                <a:lnTo>
                  <a:pt x="405" y="95"/>
                </a:lnTo>
                <a:lnTo>
                  <a:pt x="410" y="85"/>
                </a:lnTo>
                <a:lnTo>
                  <a:pt x="414" y="79"/>
                </a:lnTo>
                <a:lnTo>
                  <a:pt x="422" y="77"/>
                </a:lnTo>
                <a:lnTo>
                  <a:pt x="427" y="75"/>
                </a:lnTo>
                <a:lnTo>
                  <a:pt x="431" y="67"/>
                </a:lnTo>
                <a:lnTo>
                  <a:pt x="437" y="64"/>
                </a:lnTo>
                <a:lnTo>
                  <a:pt x="446" y="64"/>
                </a:lnTo>
                <a:lnTo>
                  <a:pt x="457" y="64"/>
                </a:lnTo>
                <a:lnTo>
                  <a:pt x="462" y="65"/>
                </a:lnTo>
                <a:lnTo>
                  <a:pt x="468" y="67"/>
                </a:lnTo>
                <a:lnTo>
                  <a:pt x="475" y="65"/>
                </a:lnTo>
                <a:lnTo>
                  <a:pt x="483" y="60"/>
                </a:lnTo>
                <a:lnTo>
                  <a:pt x="485" y="56"/>
                </a:lnTo>
                <a:lnTo>
                  <a:pt x="485" y="45"/>
                </a:lnTo>
                <a:lnTo>
                  <a:pt x="487" y="39"/>
                </a:lnTo>
                <a:lnTo>
                  <a:pt x="493" y="34"/>
                </a:lnTo>
                <a:lnTo>
                  <a:pt x="503" y="28"/>
                </a:lnTo>
                <a:lnTo>
                  <a:pt x="514" y="22"/>
                </a:lnTo>
                <a:lnTo>
                  <a:pt x="530" y="19"/>
                </a:lnTo>
                <a:lnTo>
                  <a:pt x="541" y="15"/>
                </a:lnTo>
                <a:lnTo>
                  <a:pt x="548" y="15"/>
                </a:lnTo>
                <a:lnTo>
                  <a:pt x="558" y="12"/>
                </a:lnTo>
                <a:lnTo>
                  <a:pt x="563" y="9"/>
                </a:lnTo>
                <a:lnTo>
                  <a:pt x="566" y="6"/>
                </a:lnTo>
                <a:lnTo>
                  <a:pt x="569" y="2"/>
                </a:lnTo>
                <a:lnTo>
                  <a:pt x="571" y="1"/>
                </a:lnTo>
                <a:lnTo>
                  <a:pt x="575" y="2"/>
                </a:lnTo>
                <a:lnTo>
                  <a:pt x="578" y="2"/>
                </a:lnTo>
                <a:lnTo>
                  <a:pt x="581" y="2"/>
                </a:lnTo>
                <a:lnTo>
                  <a:pt x="582" y="4"/>
                </a:lnTo>
                <a:lnTo>
                  <a:pt x="584" y="5"/>
                </a:lnTo>
                <a:lnTo>
                  <a:pt x="585" y="3"/>
                </a:lnTo>
                <a:lnTo>
                  <a:pt x="587" y="4"/>
                </a:lnTo>
                <a:lnTo>
                  <a:pt x="589" y="6"/>
                </a:lnTo>
                <a:lnTo>
                  <a:pt x="590" y="6"/>
                </a:lnTo>
                <a:lnTo>
                  <a:pt x="592" y="4"/>
                </a:lnTo>
                <a:lnTo>
                  <a:pt x="593" y="2"/>
                </a:lnTo>
                <a:lnTo>
                  <a:pt x="593" y="0"/>
                </a:lnTo>
                <a:lnTo>
                  <a:pt x="594" y="0"/>
                </a:lnTo>
                <a:lnTo>
                  <a:pt x="596" y="1"/>
                </a:lnTo>
                <a:lnTo>
                  <a:pt x="598" y="3"/>
                </a:lnTo>
                <a:lnTo>
                  <a:pt x="600" y="6"/>
                </a:lnTo>
                <a:lnTo>
                  <a:pt x="601" y="8"/>
                </a:lnTo>
                <a:lnTo>
                  <a:pt x="600" y="11"/>
                </a:lnTo>
                <a:lnTo>
                  <a:pt x="601" y="13"/>
                </a:lnTo>
                <a:lnTo>
                  <a:pt x="603" y="17"/>
                </a:lnTo>
                <a:lnTo>
                  <a:pt x="605" y="17"/>
                </a:lnTo>
                <a:lnTo>
                  <a:pt x="606" y="15"/>
                </a:lnTo>
                <a:lnTo>
                  <a:pt x="608" y="15"/>
                </a:lnTo>
                <a:lnTo>
                  <a:pt x="609" y="16"/>
                </a:lnTo>
                <a:lnTo>
                  <a:pt x="609" y="18"/>
                </a:lnTo>
                <a:lnTo>
                  <a:pt x="610" y="19"/>
                </a:lnTo>
                <a:lnTo>
                  <a:pt x="612" y="18"/>
                </a:lnTo>
                <a:lnTo>
                  <a:pt x="614" y="19"/>
                </a:lnTo>
                <a:lnTo>
                  <a:pt x="615" y="20"/>
                </a:lnTo>
                <a:lnTo>
                  <a:pt x="617" y="19"/>
                </a:lnTo>
                <a:lnTo>
                  <a:pt x="619" y="19"/>
                </a:lnTo>
                <a:lnTo>
                  <a:pt x="621" y="20"/>
                </a:lnTo>
                <a:lnTo>
                  <a:pt x="620" y="22"/>
                </a:lnTo>
                <a:lnTo>
                  <a:pt x="619" y="22"/>
                </a:lnTo>
                <a:lnTo>
                  <a:pt x="617" y="23"/>
                </a:lnTo>
                <a:lnTo>
                  <a:pt x="620" y="25"/>
                </a:lnTo>
                <a:lnTo>
                  <a:pt x="622" y="26"/>
                </a:lnTo>
                <a:lnTo>
                  <a:pt x="624" y="25"/>
                </a:lnTo>
                <a:lnTo>
                  <a:pt x="624" y="23"/>
                </a:lnTo>
                <a:lnTo>
                  <a:pt x="624" y="21"/>
                </a:lnTo>
                <a:lnTo>
                  <a:pt x="626" y="19"/>
                </a:lnTo>
                <a:lnTo>
                  <a:pt x="628" y="19"/>
                </a:lnTo>
                <a:lnTo>
                  <a:pt x="630" y="19"/>
                </a:lnTo>
                <a:lnTo>
                  <a:pt x="632" y="20"/>
                </a:lnTo>
                <a:lnTo>
                  <a:pt x="632" y="22"/>
                </a:lnTo>
                <a:lnTo>
                  <a:pt x="633" y="24"/>
                </a:lnTo>
                <a:lnTo>
                  <a:pt x="635" y="25"/>
                </a:lnTo>
                <a:lnTo>
                  <a:pt x="639" y="28"/>
                </a:lnTo>
                <a:lnTo>
                  <a:pt x="640" y="29"/>
                </a:lnTo>
                <a:lnTo>
                  <a:pt x="640" y="31"/>
                </a:lnTo>
                <a:lnTo>
                  <a:pt x="640" y="35"/>
                </a:lnTo>
                <a:lnTo>
                  <a:pt x="643" y="36"/>
                </a:lnTo>
                <a:lnTo>
                  <a:pt x="645" y="36"/>
                </a:lnTo>
                <a:lnTo>
                  <a:pt x="646" y="39"/>
                </a:lnTo>
                <a:lnTo>
                  <a:pt x="645" y="40"/>
                </a:lnTo>
                <a:lnTo>
                  <a:pt x="644" y="41"/>
                </a:lnTo>
                <a:lnTo>
                  <a:pt x="641" y="41"/>
                </a:lnTo>
                <a:lnTo>
                  <a:pt x="638" y="41"/>
                </a:lnTo>
                <a:lnTo>
                  <a:pt x="637" y="43"/>
                </a:lnTo>
                <a:lnTo>
                  <a:pt x="636" y="45"/>
                </a:lnTo>
                <a:lnTo>
                  <a:pt x="637" y="48"/>
                </a:lnTo>
                <a:lnTo>
                  <a:pt x="640" y="51"/>
                </a:lnTo>
                <a:lnTo>
                  <a:pt x="641" y="53"/>
                </a:lnTo>
                <a:lnTo>
                  <a:pt x="647" y="56"/>
                </a:lnTo>
                <a:lnTo>
                  <a:pt x="649" y="61"/>
                </a:lnTo>
                <a:lnTo>
                  <a:pt x="650" y="66"/>
                </a:lnTo>
                <a:lnTo>
                  <a:pt x="651" y="73"/>
                </a:lnTo>
                <a:lnTo>
                  <a:pt x="654" y="78"/>
                </a:lnTo>
                <a:lnTo>
                  <a:pt x="657" y="80"/>
                </a:lnTo>
                <a:lnTo>
                  <a:pt x="657" y="82"/>
                </a:lnTo>
                <a:lnTo>
                  <a:pt x="660" y="83"/>
                </a:lnTo>
                <a:lnTo>
                  <a:pt x="662" y="81"/>
                </a:lnTo>
                <a:lnTo>
                  <a:pt x="663" y="79"/>
                </a:lnTo>
                <a:lnTo>
                  <a:pt x="668" y="78"/>
                </a:lnTo>
                <a:lnTo>
                  <a:pt x="672" y="77"/>
                </a:lnTo>
                <a:lnTo>
                  <a:pt x="671" y="75"/>
                </a:lnTo>
                <a:lnTo>
                  <a:pt x="668" y="75"/>
                </a:lnTo>
                <a:lnTo>
                  <a:pt x="670" y="71"/>
                </a:lnTo>
                <a:lnTo>
                  <a:pt x="677" y="69"/>
                </a:lnTo>
                <a:lnTo>
                  <a:pt x="681" y="73"/>
                </a:lnTo>
                <a:lnTo>
                  <a:pt x="682" y="76"/>
                </a:lnTo>
                <a:lnTo>
                  <a:pt x="686" y="77"/>
                </a:lnTo>
                <a:lnTo>
                  <a:pt x="688" y="81"/>
                </a:lnTo>
                <a:lnTo>
                  <a:pt x="691" y="82"/>
                </a:lnTo>
                <a:lnTo>
                  <a:pt x="693" y="79"/>
                </a:lnTo>
                <a:lnTo>
                  <a:pt x="697" y="76"/>
                </a:lnTo>
                <a:lnTo>
                  <a:pt x="699" y="78"/>
                </a:lnTo>
                <a:lnTo>
                  <a:pt x="702" y="82"/>
                </a:lnTo>
                <a:lnTo>
                  <a:pt x="705" y="87"/>
                </a:lnTo>
                <a:lnTo>
                  <a:pt x="707" y="88"/>
                </a:lnTo>
                <a:lnTo>
                  <a:pt x="710" y="86"/>
                </a:lnTo>
                <a:lnTo>
                  <a:pt x="711" y="84"/>
                </a:lnTo>
                <a:lnTo>
                  <a:pt x="716" y="86"/>
                </a:lnTo>
                <a:lnTo>
                  <a:pt x="717" y="84"/>
                </a:lnTo>
                <a:lnTo>
                  <a:pt x="719" y="84"/>
                </a:lnTo>
                <a:lnTo>
                  <a:pt x="721" y="87"/>
                </a:lnTo>
                <a:lnTo>
                  <a:pt x="726" y="90"/>
                </a:lnTo>
                <a:lnTo>
                  <a:pt x="732" y="100"/>
                </a:lnTo>
                <a:lnTo>
                  <a:pt x="732" y="102"/>
                </a:lnTo>
                <a:lnTo>
                  <a:pt x="730" y="104"/>
                </a:lnTo>
                <a:lnTo>
                  <a:pt x="728" y="105"/>
                </a:lnTo>
                <a:lnTo>
                  <a:pt x="728" y="108"/>
                </a:lnTo>
                <a:lnTo>
                  <a:pt x="731" y="107"/>
                </a:lnTo>
                <a:lnTo>
                  <a:pt x="735" y="104"/>
                </a:lnTo>
                <a:lnTo>
                  <a:pt x="741" y="102"/>
                </a:lnTo>
                <a:lnTo>
                  <a:pt x="743" y="102"/>
                </a:lnTo>
                <a:lnTo>
                  <a:pt x="744" y="105"/>
                </a:lnTo>
                <a:lnTo>
                  <a:pt x="745" y="109"/>
                </a:lnTo>
                <a:lnTo>
                  <a:pt x="748" y="109"/>
                </a:lnTo>
                <a:lnTo>
                  <a:pt x="752" y="109"/>
                </a:lnTo>
                <a:lnTo>
                  <a:pt x="756" y="106"/>
                </a:lnTo>
                <a:lnTo>
                  <a:pt x="756" y="103"/>
                </a:lnTo>
                <a:lnTo>
                  <a:pt x="753" y="104"/>
                </a:lnTo>
                <a:lnTo>
                  <a:pt x="747" y="104"/>
                </a:lnTo>
                <a:lnTo>
                  <a:pt x="748" y="100"/>
                </a:lnTo>
                <a:lnTo>
                  <a:pt x="752" y="99"/>
                </a:lnTo>
                <a:lnTo>
                  <a:pt x="755" y="97"/>
                </a:lnTo>
                <a:lnTo>
                  <a:pt x="758" y="98"/>
                </a:lnTo>
                <a:lnTo>
                  <a:pt x="761" y="96"/>
                </a:lnTo>
                <a:lnTo>
                  <a:pt x="761" y="94"/>
                </a:lnTo>
                <a:lnTo>
                  <a:pt x="765" y="94"/>
                </a:lnTo>
                <a:lnTo>
                  <a:pt x="767" y="95"/>
                </a:lnTo>
                <a:lnTo>
                  <a:pt x="769" y="98"/>
                </a:lnTo>
                <a:lnTo>
                  <a:pt x="773" y="98"/>
                </a:lnTo>
                <a:lnTo>
                  <a:pt x="776" y="97"/>
                </a:lnTo>
                <a:lnTo>
                  <a:pt x="778" y="101"/>
                </a:lnTo>
                <a:lnTo>
                  <a:pt x="778" y="103"/>
                </a:lnTo>
                <a:lnTo>
                  <a:pt x="776" y="105"/>
                </a:lnTo>
                <a:lnTo>
                  <a:pt x="771" y="104"/>
                </a:lnTo>
                <a:lnTo>
                  <a:pt x="768" y="106"/>
                </a:lnTo>
                <a:lnTo>
                  <a:pt x="762" y="109"/>
                </a:lnTo>
                <a:lnTo>
                  <a:pt x="758" y="116"/>
                </a:lnTo>
                <a:lnTo>
                  <a:pt x="755" y="121"/>
                </a:lnTo>
                <a:lnTo>
                  <a:pt x="755" y="124"/>
                </a:lnTo>
                <a:lnTo>
                  <a:pt x="758" y="126"/>
                </a:lnTo>
                <a:lnTo>
                  <a:pt x="760" y="124"/>
                </a:lnTo>
                <a:lnTo>
                  <a:pt x="759" y="120"/>
                </a:lnTo>
                <a:lnTo>
                  <a:pt x="762" y="119"/>
                </a:lnTo>
                <a:lnTo>
                  <a:pt x="765" y="120"/>
                </a:lnTo>
                <a:lnTo>
                  <a:pt x="767" y="126"/>
                </a:lnTo>
                <a:lnTo>
                  <a:pt x="767" y="135"/>
                </a:lnTo>
                <a:lnTo>
                  <a:pt x="768" y="140"/>
                </a:lnTo>
                <a:lnTo>
                  <a:pt x="765" y="144"/>
                </a:lnTo>
                <a:lnTo>
                  <a:pt x="768" y="149"/>
                </a:lnTo>
                <a:lnTo>
                  <a:pt x="768" y="153"/>
                </a:lnTo>
                <a:lnTo>
                  <a:pt x="764" y="153"/>
                </a:lnTo>
                <a:lnTo>
                  <a:pt x="761" y="155"/>
                </a:lnTo>
                <a:lnTo>
                  <a:pt x="759" y="160"/>
                </a:lnTo>
                <a:lnTo>
                  <a:pt x="761" y="165"/>
                </a:lnTo>
                <a:lnTo>
                  <a:pt x="766" y="168"/>
                </a:lnTo>
                <a:lnTo>
                  <a:pt x="770" y="174"/>
                </a:lnTo>
                <a:lnTo>
                  <a:pt x="774" y="178"/>
                </a:lnTo>
                <a:lnTo>
                  <a:pt x="773" y="180"/>
                </a:lnTo>
                <a:lnTo>
                  <a:pt x="772" y="181"/>
                </a:lnTo>
                <a:lnTo>
                  <a:pt x="768" y="183"/>
                </a:lnTo>
                <a:lnTo>
                  <a:pt x="766" y="188"/>
                </a:lnTo>
                <a:lnTo>
                  <a:pt x="761" y="187"/>
                </a:lnTo>
                <a:lnTo>
                  <a:pt x="757" y="191"/>
                </a:lnTo>
                <a:lnTo>
                  <a:pt x="760" y="196"/>
                </a:lnTo>
                <a:lnTo>
                  <a:pt x="763" y="202"/>
                </a:lnTo>
                <a:lnTo>
                  <a:pt x="770" y="201"/>
                </a:lnTo>
                <a:lnTo>
                  <a:pt x="776" y="195"/>
                </a:lnTo>
                <a:lnTo>
                  <a:pt x="778" y="199"/>
                </a:lnTo>
                <a:lnTo>
                  <a:pt x="774" y="204"/>
                </a:lnTo>
                <a:lnTo>
                  <a:pt x="772" y="208"/>
                </a:lnTo>
                <a:lnTo>
                  <a:pt x="775" y="212"/>
                </a:lnTo>
                <a:lnTo>
                  <a:pt x="780" y="212"/>
                </a:lnTo>
                <a:lnTo>
                  <a:pt x="782" y="214"/>
                </a:lnTo>
                <a:lnTo>
                  <a:pt x="782" y="218"/>
                </a:lnTo>
                <a:lnTo>
                  <a:pt x="785" y="221"/>
                </a:lnTo>
                <a:lnTo>
                  <a:pt x="790" y="219"/>
                </a:lnTo>
                <a:lnTo>
                  <a:pt x="794" y="213"/>
                </a:lnTo>
                <a:lnTo>
                  <a:pt x="798" y="208"/>
                </a:lnTo>
                <a:lnTo>
                  <a:pt x="800" y="204"/>
                </a:lnTo>
                <a:lnTo>
                  <a:pt x="797" y="201"/>
                </a:lnTo>
                <a:lnTo>
                  <a:pt x="790" y="204"/>
                </a:lnTo>
                <a:lnTo>
                  <a:pt x="788" y="200"/>
                </a:lnTo>
                <a:lnTo>
                  <a:pt x="792" y="194"/>
                </a:lnTo>
                <a:lnTo>
                  <a:pt x="800" y="190"/>
                </a:lnTo>
                <a:lnTo>
                  <a:pt x="803" y="191"/>
                </a:lnTo>
                <a:lnTo>
                  <a:pt x="807" y="196"/>
                </a:lnTo>
                <a:lnTo>
                  <a:pt x="809" y="195"/>
                </a:lnTo>
                <a:lnTo>
                  <a:pt x="809" y="189"/>
                </a:lnTo>
                <a:lnTo>
                  <a:pt x="812" y="188"/>
                </a:lnTo>
                <a:lnTo>
                  <a:pt x="815" y="190"/>
                </a:lnTo>
                <a:lnTo>
                  <a:pt x="815" y="195"/>
                </a:lnTo>
                <a:lnTo>
                  <a:pt x="822" y="195"/>
                </a:lnTo>
                <a:lnTo>
                  <a:pt x="825" y="190"/>
                </a:lnTo>
                <a:lnTo>
                  <a:pt x="828" y="190"/>
                </a:lnTo>
                <a:lnTo>
                  <a:pt x="833" y="195"/>
                </a:lnTo>
                <a:lnTo>
                  <a:pt x="829" y="195"/>
                </a:lnTo>
                <a:lnTo>
                  <a:pt x="823" y="199"/>
                </a:lnTo>
                <a:lnTo>
                  <a:pt x="824" y="203"/>
                </a:lnTo>
                <a:lnTo>
                  <a:pt x="825" y="206"/>
                </a:lnTo>
                <a:lnTo>
                  <a:pt x="821" y="210"/>
                </a:lnTo>
                <a:lnTo>
                  <a:pt x="820" y="213"/>
                </a:lnTo>
                <a:lnTo>
                  <a:pt x="820" y="215"/>
                </a:lnTo>
                <a:lnTo>
                  <a:pt x="823" y="217"/>
                </a:lnTo>
                <a:lnTo>
                  <a:pt x="833" y="214"/>
                </a:lnTo>
                <a:lnTo>
                  <a:pt x="839" y="212"/>
                </a:lnTo>
                <a:lnTo>
                  <a:pt x="841" y="207"/>
                </a:lnTo>
                <a:lnTo>
                  <a:pt x="845" y="205"/>
                </a:lnTo>
                <a:lnTo>
                  <a:pt x="850" y="207"/>
                </a:lnTo>
                <a:lnTo>
                  <a:pt x="853" y="213"/>
                </a:lnTo>
                <a:lnTo>
                  <a:pt x="858" y="217"/>
                </a:lnTo>
                <a:lnTo>
                  <a:pt x="862" y="216"/>
                </a:lnTo>
                <a:lnTo>
                  <a:pt x="863" y="215"/>
                </a:lnTo>
                <a:lnTo>
                  <a:pt x="861" y="214"/>
                </a:lnTo>
                <a:lnTo>
                  <a:pt x="858" y="211"/>
                </a:lnTo>
                <a:lnTo>
                  <a:pt x="856" y="207"/>
                </a:lnTo>
                <a:lnTo>
                  <a:pt x="861" y="205"/>
                </a:lnTo>
                <a:lnTo>
                  <a:pt x="865" y="207"/>
                </a:lnTo>
                <a:lnTo>
                  <a:pt x="870" y="209"/>
                </a:lnTo>
                <a:lnTo>
                  <a:pt x="873" y="215"/>
                </a:lnTo>
                <a:lnTo>
                  <a:pt x="878" y="219"/>
                </a:lnTo>
                <a:lnTo>
                  <a:pt x="880" y="222"/>
                </a:lnTo>
                <a:lnTo>
                  <a:pt x="879" y="224"/>
                </a:lnTo>
                <a:lnTo>
                  <a:pt x="877" y="221"/>
                </a:lnTo>
                <a:lnTo>
                  <a:pt x="874" y="221"/>
                </a:lnTo>
                <a:lnTo>
                  <a:pt x="873" y="222"/>
                </a:lnTo>
                <a:lnTo>
                  <a:pt x="874" y="226"/>
                </a:lnTo>
                <a:lnTo>
                  <a:pt x="873" y="231"/>
                </a:lnTo>
                <a:lnTo>
                  <a:pt x="874" y="236"/>
                </a:lnTo>
                <a:lnTo>
                  <a:pt x="874" y="239"/>
                </a:lnTo>
                <a:lnTo>
                  <a:pt x="878" y="240"/>
                </a:lnTo>
                <a:lnTo>
                  <a:pt x="881" y="239"/>
                </a:lnTo>
                <a:lnTo>
                  <a:pt x="882" y="235"/>
                </a:lnTo>
                <a:lnTo>
                  <a:pt x="881" y="231"/>
                </a:lnTo>
                <a:lnTo>
                  <a:pt x="882" y="229"/>
                </a:lnTo>
                <a:lnTo>
                  <a:pt x="886" y="228"/>
                </a:lnTo>
                <a:lnTo>
                  <a:pt x="890" y="226"/>
                </a:lnTo>
                <a:lnTo>
                  <a:pt x="892" y="227"/>
                </a:lnTo>
                <a:lnTo>
                  <a:pt x="895" y="233"/>
                </a:lnTo>
                <a:lnTo>
                  <a:pt x="897" y="234"/>
                </a:lnTo>
                <a:lnTo>
                  <a:pt x="899" y="234"/>
                </a:lnTo>
                <a:lnTo>
                  <a:pt x="902" y="235"/>
                </a:lnTo>
                <a:lnTo>
                  <a:pt x="906" y="239"/>
                </a:lnTo>
                <a:lnTo>
                  <a:pt x="910" y="238"/>
                </a:lnTo>
                <a:lnTo>
                  <a:pt x="914" y="235"/>
                </a:lnTo>
                <a:lnTo>
                  <a:pt x="914" y="232"/>
                </a:lnTo>
                <a:lnTo>
                  <a:pt x="912" y="229"/>
                </a:lnTo>
                <a:lnTo>
                  <a:pt x="909" y="227"/>
                </a:lnTo>
                <a:lnTo>
                  <a:pt x="909" y="226"/>
                </a:lnTo>
                <a:lnTo>
                  <a:pt x="914" y="225"/>
                </a:lnTo>
                <a:lnTo>
                  <a:pt x="914" y="223"/>
                </a:lnTo>
                <a:lnTo>
                  <a:pt x="915" y="222"/>
                </a:lnTo>
                <a:lnTo>
                  <a:pt x="913" y="218"/>
                </a:lnTo>
                <a:lnTo>
                  <a:pt x="913" y="215"/>
                </a:lnTo>
                <a:lnTo>
                  <a:pt x="916" y="212"/>
                </a:lnTo>
                <a:lnTo>
                  <a:pt x="919" y="212"/>
                </a:lnTo>
                <a:lnTo>
                  <a:pt x="926" y="221"/>
                </a:lnTo>
                <a:lnTo>
                  <a:pt x="925" y="224"/>
                </a:lnTo>
                <a:lnTo>
                  <a:pt x="922" y="228"/>
                </a:lnTo>
                <a:lnTo>
                  <a:pt x="922" y="233"/>
                </a:lnTo>
                <a:lnTo>
                  <a:pt x="920" y="237"/>
                </a:lnTo>
                <a:lnTo>
                  <a:pt x="920" y="241"/>
                </a:lnTo>
                <a:lnTo>
                  <a:pt x="923" y="249"/>
                </a:lnTo>
                <a:lnTo>
                  <a:pt x="923" y="257"/>
                </a:lnTo>
                <a:lnTo>
                  <a:pt x="925" y="263"/>
                </a:lnTo>
                <a:lnTo>
                  <a:pt x="919" y="269"/>
                </a:lnTo>
                <a:lnTo>
                  <a:pt x="919" y="280"/>
                </a:lnTo>
                <a:lnTo>
                  <a:pt x="915" y="285"/>
                </a:lnTo>
                <a:lnTo>
                  <a:pt x="915" y="290"/>
                </a:lnTo>
                <a:lnTo>
                  <a:pt x="909" y="319"/>
                </a:lnTo>
                <a:lnTo>
                  <a:pt x="892" y="410"/>
                </a:lnTo>
                <a:lnTo>
                  <a:pt x="877" y="466"/>
                </a:lnTo>
                <a:lnTo>
                  <a:pt x="849" y="643"/>
                </a:lnTo>
                <a:lnTo>
                  <a:pt x="834" y="717"/>
                </a:lnTo>
                <a:lnTo>
                  <a:pt x="824" y="780"/>
                </a:lnTo>
                <a:lnTo>
                  <a:pt x="819" y="778"/>
                </a:lnTo>
                <a:lnTo>
                  <a:pt x="812" y="772"/>
                </a:lnTo>
                <a:lnTo>
                  <a:pt x="807" y="761"/>
                </a:lnTo>
                <a:lnTo>
                  <a:pt x="801" y="752"/>
                </a:lnTo>
                <a:lnTo>
                  <a:pt x="798" y="749"/>
                </a:lnTo>
                <a:lnTo>
                  <a:pt x="797" y="747"/>
                </a:lnTo>
                <a:lnTo>
                  <a:pt x="795" y="744"/>
                </a:lnTo>
                <a:lnTo>
                  <a:pt x="789" y="741"/>
                </a:lnTo>
                <a:lnTo>
                  <a:pt x="783" y="735"/>
                </a:lnTo>
                <a:lnTo>
                  <a:pt x="780" y="731"/>
                </a:lnTo>
                <a:lnTo>
                  <a:pt x="779" y="728"/>
                </a:lnTo>
                <a:lnTo>
                  <a:pt x="779" y="727"/>
                </a:lnTo>
                <a:lnTo>
                  <a:pt x="778" y="722"/>
                </a:lnTo>
                <a:lnTo>
                  <a:pt x="776" y="717"/>
                </a:lnTo>
                <a:lnTo>
                  <a:pt x="773" y="713"/>
                </a:lnTo>
                <a:lnTo>
                  <a:pt x="767" y="707"/>
                </a:lnTo>
                <a:lnTo>
                  <a:pt x="760" y="705"/>
                </a:lnTo>
                <a:lnTo>
                  <a:pt x="758" y="705"/>
                </a:lnTo>
                <a:lnTo>
                  <a:pt x="755" y="703"/>
                </a:lnTo>
                <a:lnTo>
                  <a:pt x="750" y="701"/>
                </a:lnTo>
                <a:lnTo>
                  <a:pt x="745" y="702"/>
                </a:lnTo>
                <a:lnTo>
                  <a:pt x="738" y="709"/>
                </a:lnTo>
                <a:lnTo>
                  <a:pt x="727" y="714"/>
                </a:lnTo>
                <a:lnTo>
                  <a:pt x="720" y="714"/>
                </a:lnTo>
                <a:lnTo>
                  <a:pt x="713" y="714"/>
                </a:lnTo>
                <a:lnTo>
                  <a:pt x="711" y="712"/>
                </a:lnTo>
                <a:lnTo>
                  <a:pt x="708" y="707"/>
                </a:lnTo>
                <a:lnTo>
                  <a:pt x="706" y="706"/>
                </a:lnTo>
                <a:lnTo>
                  <a:pt x="702" y="707"/>
                </a:lnTo>
                <a:lnTo>
                  <a:pt x="694" y="705"/>
                </a:lnTo>
                <a:lnTo>
                  <a:pt x="690" y="703"/>
                </a:lnTo>
                <a:lnTo>
                  <a:pt x="685" y="698"/>
                </a:lnTo>
                <a:lnTo>
                  <a:pt x="680" y="698"/>
                </a:lnTo>
                <a:lnTo>
                  <a:pt x="691" y="682"/>
                </a:lnTo>
                <a:lnTo>
                  <a:pt x="721" y="635"/>
                </a:lnTo>
                <a:lnTo>
                  <a:pt x="750" y="593"/>
                </a:lnTo>
                <a:lnTo>
                  <a:pt x="802" y="512"/>
                </a:lnTo>
                <a:lnTo>
                  <a:pt x="800" y="508"/>
                </a:lnTo>
                <a:lnTo>
                  <a:pt x="800" y="500"/>
                </a:lnTo>
                <a:lnTo>
                  <a:pt x="798" y="496"/>
                </a:lnTo>
                <a:lnTo>
                  <a:pt x="794" y="496"/>
                </a:lnTo>
                <a:lnTo>
                  <a:pt x="791" y="502"/>
                </a:lnTo>
                <a:lnTo>
                  <a:pt x="786" y="506"/>
                </a:lnTo>
                <a:lnTo>
                  <a:pt x="783" y="505"/>
                </a:lnTo>
                <a:lnTo>
                  <a:pt x="783" y="496"/>
                </a:lnTo>
                <a:lnTo>
                  <a:pt x="782" y="491"/>
                </a:lnTo>
                <a:lnTo>
                  <a:pt x="779" y="491"/>
                </a:lnTo>
                <a:lnTo>
                  <a:pt x="778" y="495"/>
                </a:lnTo>
                <a:lnTo>
                  <a:pt x="774" y="495"/>
                </a:lnTo>
                <a:lnTo>
                  <a:pt x="772" y="492"/>
                </a:lnTo>
                <a:lnTo>
                  <a:pt x="770" y="483"/>
                </a:lnTo>
                <a:lnTo>
                  <a:pt x="770" y="480"/>
                </a:lnTo>
                <a:lnTo>
                  <a:pt x="767" y="478"/>
                </a:lnTo>
                <a:lnTo>
                  <a:pt x="764" y="476"/>
                </a:lnTo>
                <a:lnTo>
                  <a:pt x="753" y="481"/>
                </a:lnTo>
                <a:lnTo>
                  <a:pt x="748" y="480"/>
                </a:lnTo>
                <a:lnTo>
                  <a:pt x="747" y="476"/>
                </a:lnTo>
                <a:lnTo>
                  <a:pt x="750" y="474"/>
                </a:lnTo>
                <a:lnTo>
                  <a:pt x="757" y="472"/>
                </a:lnTo>
                <a:lnTo>
                  <a:pt x="758" y="470"/>
                </a:lnTo>
                <a:lnTo>
                  <a:pt x="756" y="468"/>
                </a:lnTo>
                <a:lnTo>
                  <a:pt x="751" y="467"/>
                </a:lnTo>
                <a:lnTo>
                  <a:pt x="747" y="466"/>
                </a:lnTo>
                <a:lnTo>
                  <a:pt x="743" y="466"/>
                </a:lnTo>
                <a:lnTo>
                  <a:pt x="738" y="471"/>
                </a:lnTo>
                <a:lnTo>
                  <a:pt x="735" y="471"/>
                </a:lnTo>
                <a:lnTo>
                  <a:pt x="731" y="471"/>
                </a:lnTo>
                <a:lnTo>
                  <a:pt x="731" y="464"/>
                </a:lnTo>
                <a:lnTo>
                  <a:pt x="728" y="461"/>
                </a:lnTo>
                <a:lnTo>
                  <a:pt x="726" y="460"/>
                </a:lnTo>
                <a:lnTo>
                  <a:pt x="722" y="462"/>
                </a:lnTo>
                <a:lnTo>
                  <a:pt x="717" y="461"/>
                </a:lnTo>
                <a:lnTo>
                  <a:pt x="714" y="455"/>
                </a:lnTo>
                <a:lnTo>
                  <a:pt x="711" y="453"/>
                </a:lnTo>
                <a:lnTo>
                  <a:pt x="707" y="452"/>
                </a:lnTo>
                <a:lnTo>
                  <a:pt x="705" y="453"/>
                </a:lnTo>
                <a:lnTo>
                  <a:pt x="706" y="455"/>
                </a:lnTo>
                <a:lnTo>
                  <a:pt x="709" y="456"/>
                </a:lnTo>
                <a:lnTo>
                  <a:pt x="711" y="459"/>
                </a:lnTo>
                <a:lnTo>
                  <a:pt x="710" y="462"/>
                </a:lnTo>
                <a:lnTo>
                  <a:pt x="704" y="465"/>
                </a:lnTo>
                <a:lnTo>
                  <a:pt x="698" y="461"/>
                </a:lnTo>
                <a:lnTo>
                  <a:pt x="697" y="457"/>
                </a:lnTo>
                <a:lnTo>
                  <a:pt x="699" y="450"/>
                </a:lnTo>
                <a:lnTo>
                  <a:pt x="697" y="449"/>
                </a:lnTo>
                <a:lnTo>
                  <a:pt x="695" y="450"/>
                </a:lnTo>
                <a:lnTo>
                  <a:pt x="691" y="450"/>
                </a:lnTo>
                <a:lnTo>
                  <a:pt x="689" y="448"/>
                </a:lnTo>
                <a:lnTo>
                  <a:pt x="691" y="442"/>
                </a:lnTo>
                <a:lnTo>
                  <a:pt x="690" y="439"/>
                </a:lnTo>
                <a:lnTo>
                  <a:pt x="679" y="436"/>
                </a:lnTo>
                <a:lnTo>
                  <a:pt x="675" y="434"/>
                </a:lnTo>
                <a:lnTo>
                  <a:pt x="672" y="430"/>
                </a:lnTo>
                <a:lnTo>
                  <a:pt x="661" y="429"/>
                </a:lnTo>
                <a:lnTo>
                  <a:pt x="658" y="422"/>
                </a:lnTo>
                <a:lnTo>
                  <a:pt x="656" y="419"/>
                </a:lnTo>
                <a:lnTo>
                  <a:pt x="653" y="417"/>
                </a:lnTo>
                <a:lnTo>
                  <a:pt x="646" y="421"/>
                </a:lnTo>
                <a:lnTo>
                  <a:pt x="641" y="422"/>
                </a:lnTo>
                <a:lnTo>
                  <a:pt x="636" y="418"/>
                </a:lnTo>
                <a:lnTo>
                  <a:pt x="634" y="415"/>
                </a:lnTo>
                <a:lnTo>
                  <a:pt x="629" y="415"/>
                </a:lnTo>
                <a:lnTo>
                  <a:pt x="627" y="417"/>
                </a:lnTo>
                <a:lnTo>
                  <a:pt x="628" y="422"/>
                </a:lnTo>
                <a:lnTo>
                  <a:pt x="631" y="427"/>
                </a:lnTo>
                <a:lnTo>
                  <a:pt x="631" y="429"/>
                </a:lnTo>
                <a:lnTo>
                  <a:pt x="630" y="430"/>
                </a:lnTo>
                <a:lnTo>
                  <a:pt x="626" y="429"/>
                </a:lnTo>
                <a:lnTo>
                  <a:pt x="623" y="426"/>
                </a:lnTo>
                <a:lnTo>
                  <a:pt x="619" y="426"/>
                </a:lnTo>
                <a:lnTo>
                  <a:pt x="614" y="427"/>
                </a:lnTo>
                <a:lnTo>
                  <a:pt x="607" y="428"/>
                </a:lnTo>
                <a:lnTo>
                  <a:pt x="605" y="430"/>
                </a:lnTo>
                <a:lnTo>
                  <a:pt x="605" y="432"/>
                </a:lnTo>
                <a:lnTo>
                  <a:pt x="606" y="436"/>
                </a:lnTo>
                <a:lnTo>
                  <a:pt x="605" y="438"/>
                </a:lnTo>
                <a:lnTo>
                  <a:pt x="601" y="437"/>
                </a:lnTo>
                <a:lnTo>
                  <a:pt x="598" y="442"/>
                </a:lnTo>
                <a:lnTo>
                  <a:pt x="595" y="444"/>
                </a:lnTo>
                <a:lnTo>
                  <a:pt x="592" y="441"/>
                </a:lnTo>
                <a:lnTo>
                  <a:pt x="588" y="439"/>
                </a:lnTo>
                <a:lnTo>
                  <a:pt x="584" y="441"/>
                </a:lnTo>
                <a:lnTo>
                  <a:pt x="581" y="444"/>
                </a:lnTo>
                <a:lnTo>
                  <a:pt x="579" y="446"/>
                </a:lnTo>
                <a:lnTo>
                  <a:pt x="577" y="445"/>
                </a:lnTo>
                <a:lnTo>
                  <a:pt x="577" y="443"/>
                </a:lnTo>
                <a:lnTo>
                  <a:pt x="579" y="441"/>
                </a:lnTo>
                <a:lnTo>
                  <a:pt x="578" y="439"/>
                </a:lnTo>
                <a:lnTo>
                  <a:pt x="575" y="438"/>
                </a:lnTo>
                <a:lnTo>
                  <a:pt x="573" y="442"/>
                </a:lnTo>
                <a:lnTo>
                  <a:pt x="571" y="444"/>
                </a:lnTo>
                <a:lnTo>
                  <a:pt x="565" y="444"/>
                </a:lnTo>
                <a:lnTo>
                  <a:pt x="560" y="449"/>
                </a:lnTo>
                <a:lnTo>
                  <a:pt x="556" y="449"/>
                </a:lnTo>
                <a:lnTo>
                  <a:pt x="557" y="439"/>
                </a:lnTo>
                <a:lnTo>
                  <a:pt x="553" y="435"/>
                </a:lnTo>
                <a:lnTo>
                  <a:pt x="549" y="427"/>
                </a:lnTo>
                <a:lnTo>
                  <a:pt x="546" y="425"/>
                </a:lnTo>
                <a:lnTo>
                  <a:pt x="542" y="425"/>
                </a:lnTo>
                <a:lnTo>
                  <a:pt x="539" y="427"/>
                </a:lnTo>
                <a:lnTo>
                  <a:pt x="541" y="435"/>
                </a:lnTo>
                <a:lnTo>
                  <a:pt x="541" y="439"/>
                </a:lnTo>
                <a:lnTo>
                  <a:pt x="538" y="439"/>
                </a:lnTo>
                <a:lnTo>
                  <a:pt x="535" y="432"/>
                </a:lnTo>
                <a:lnTo>
                  <a:pt x="535" y="423"/>
                </a:lnTo>
                <a:lnTo>
                  <a:pt x="532" y="421"/>
                </a:lnTo>
                <a:lnTo>
                  <a:pt x="529" y="420"/>
                </a:lnTo>
                <a:lnTo>
                  <a:pt x="525" y="420"/>
                </a:lnTo>
                <a:lnTo>
                  <a:pt x="518" y="417"/>
                </a:lnTo>
                <a:lnTo>
                  <a:pt x="513" y="413"/>
                </a:lnTo>
                <a:lnTo>
                  <a:pt x="507" y="413"/>
                </a:lnTo>
                <a:lnTo>
                  <a:pt x="500" y="417"/>
                </a:lnTo>
                <a:lnTo>
                  <a:pt x="496" y="417"/>
                </a:lnTo>
                <a:lnTo>
                  <a:pt x="494" y="414"/>
                </a:lnTo>
                <a:lnTo>
                  <a:pt x="496" y="409"/>
                </a:lnTo>
                <a:lnTo>
                  <a:pt x="496" y="404"/>
                </a:lnTo>
                <a:lnTo>
                  <a:pt x="494" y="403"/>
                </a:lnTo>
                <a:lnTo>
                  <a:pt x="492" y="403"/>
                </a:lnTo>
                <a:lnTo>
                  <a:pt x="491" y="407"/>
                </a:lnTo>
                <a:lnTo>
                  <a:pt x="484" y="410"/>
                </a:lnTo>
                <a:lnTo>
                  <a:pt x="480" y="413"/>
                </a:lnTo>
                <a:lnTo>
                  <a:pt x="476" y="412"/>
                </a:lnTo>
                <a:lnTo>
                  <a:pt x="473" y="413"/>
                </a:lnTo>
                <a:lnTo>
                  <a:pt x="469" y="428"/>
                </a:lnTo>
                <a:lnTo>
                  <a:pt x="467" y="432"/>
                </a:lnTo>
                <a:lnTo>
                  <a:pt x="460" y="433"/>
                </a:lnTo>
                <a:lnTo>
                  <a:pt x="458" y="433"/>
                </a:lnTo>
                <a:lnTo>
                  <a:pt x="457" y="437"/>
                </a:lnTo>
                <a:lnTo>
                  <a:pt x="459" y="444"/>
                </a:lnTo>
                <a:lnTo>
                  <a:pt x="458" y="445"/>
                </a:lnTo>
                <a:lnTo>
                  <a:pt x="454" y="442"/>
                </a:lnTo>
                <a:lnTo>
                  <a:pt x="442" y="444"/>
                </a:lnTo>
                <a:lnTo>
                  <a:pt x="440" y="440"/>
                </a:lnTo>
                <a:lnTo>
                  <a:pt x="434" y="439"/>
                </a:lnTo>
                <a:lnTo>
                  <a:pt x="429" y="445"/>
                </a:lnTo>
                <a:lnTo>
                  <a:pt x="426" y="448"/>
                </a:lnTo>
                <a:lnTo>
                  <a:pt x="420" y="454"/>
                </a:lnTo>
                <a:lnTo>
                  <a:pt x="418" y="462"/>
                </a:lnTo>
                <a:lnTo>
                  <a:pt x="416" y="463"/>
                </a:lnTo>
                <a:lnTo>
                  <a:pt x="414" y="458"/>
                </a:lnTo>
                <a:lnTo>
                  <a:pt x="413" y="455"/>
                </a:lnTo>
                <a:lnTo>
                  <a:pt x="408" y="458"/>
                </a:lnTo>
                <a:lnTo>
                  <a:pt x="402" y="456"/>
                </a:lnTo>
                <a:lnTo>
                  <a:pt x="397" y="457"/>
                </a:lnTo>
                <a:lnTo>
                  <a:pt x="398" y="460"/>
                </a:lnTo>
                <a:lnTo>
                  <a:pt x="391" y="463"/>
                </a:lnTo>
                <a:lnTo>
                  <a:pt x="378" y="466"/>
                </a:lnTo>
                <a:lnTo>
                  <a:pt x="376" y="463"/>
                </a:lnTo>
                <a:lnTo>
                  <a:pt x="377" y="461"/>
                </a:lnTo>
                <a:lnTo>
                  <a:pt x="372" y="455"/>
                </a:lnTo>
                <a:lnTo>
                  <a:pt x="371" y="453"/>
                </a:lnTo>
                <a:lnTo>
                  <a:pt x="369" y="456"/>
                </a:lnTo>
                <a:lnTo>
                  <a:pt x="365" y="457"/>
                </a:lnTo>
                <a:lnTo>
                  <a:pt x="359" y="456"/>
                </a:lnTo>
                <a:lnTo>
                  <a:pt x="351" y="456"/>
                </a:lnTo>
                <a:lnTo>
                  <a:pt x="340" y="454"/>
                </a:lnTo>
                <a:lnTo>
                  <a:pt x="335" y="451"/>
                </a:lnTo>
                <a:lnTo>
                  <a:pt x="331" y="447"/>
                </a:lnTo>
                <a:lnTo>
                  <a:pt x="326" y="449"/>
                </a:lnTo>
                <a:lnTo>
                  <a:pt x="325" y="449"/>
                </a:lnTo>
                <a:lnTo>
                  <a:pt x="325" y="453"/>
                </a:lnTo>
                <a:lnTo>
                  <a:pt x="322" y="458"/>
                </a:lnTo>
                <a:lnTo>
                  <a:pt x="320" y="463"/>
                </a:lnTo>
                <a:lnTo>
                  <a:pt x="317" y="464"/>
                </a:lnTo>
                <a:lnTo>
                  <a:pt x="314" y="463"/>
                </a:lnTo>
                <a:lnTo>
                  <a:pt x="316" y="460"/>
                </a:lnTo>
                <a:lnTo>
                  <a:pt x="313" y="453"/>
                </a:lnTo>
                <a:lnTo>
                  <a:pt x="310" y="453"/>
                </a:lnTo>
                <a:lnTo>
                  <a:pt x="308" y="456"/>
                </a:lnTo>
                <a:lnTo>
                  <a:pt x="307" y="459"/>
                </a:lnTo>
                <a:lnTo>
                  <a:pt x="304" y="460"/>
                </a:lnTo>
                <a:lnTo>
                  <a:pt x="303" y="455"/>
                </a:lnTo>
                <a:lnTo>
                  <a:pt x="300" y="454"/>
                </a:lnTo>
                <a:lnTo>
                  <a:pt x="296" y="456"/>
                </a:lnTo>
                <a:lnTo>
                  <a:pt x="286" y="463"/>
                </a:lnTo>
                <a:lnTo>
                  <a:pt x="277" y="464"/>
                </a:lnTo>
                <a:lnTo>
                  <a:pt x="271" y="467"/>
                </a:lnTo>
                <a:lnTo>
                  <a:pt x="270" y="465"/>
                </a:lnTo>
                <a:lnTo>
                  <a:pt x="272" y="461"/>
                </a:lnTo>
                <a:lnTo>
                  <a:pt x="268" y="458"/>
                </a:lnTo>
                <a:lnTo>
                  <a:pt x="263" y="446"/>
                </a:lnTo>
                <a:lnTo>
                  <a:pt x="259" y="449"/>
                </a:lnTo>
                <a:lnTo>
                  <a:pt x="257" y="449"/>
                </a:lnTo>
                <a:lnTo>
                  <a:pt x="253" y="442"/>
                </a:lnTo>
                <a:lnTo>
                  <a:pt x="251" y="442"/>
                </a:lnTo>
                <a:lnTo>
                  <a:pt x="250" y="448"/>
                </a:lnTo>
                <a:lnTo>
                  <a:pt x="248" y="449"/>
                </a:lnTo>
                <a:lnTo>
                  <a:pt x="245" y="447"/>
                </a:lnTo>
                <a:lnTo>
                  <a:pt x="241" y="444"/>
                </a:lnTo>
                <a:lnTo>
                  <a:pt x="236" y="443"/>
                </a:lnTo>
                <a:lnTo>
                  <a:pt x="235" y="436"/>
                </a:lnTo>
                <a:lnTo>
                  <a:pt x="229" y="430"/>
                </a:lnTo>
                <a:lnTo>
                  <a:pt x="227" y="425"/>
                </a:lnTo>
                <a:lnTo>
                  <a:pt x="228" y="419"/>
                </a:lnTo>
                <a:lnTo>
                  <a:pt x="235" y="415"/>
                </a:lnTo>
                <a:lnTo>
                  <a:pt x="236" y="410"/>
                </a:lnTo>
                <a:lnTo>
                  <a:pt x="239" y="407"/>
                </a:lnTo>
                <a:lnTo>
                  <a:pt x="244" y="403"/>
                </a:lnTo>
                <a:lnTo>
                  <a:pt x="245" y="399"/>
                </a:lnTo>
                <a:lnTo>
                  <a:pt x="240" y="399"/>
                </a:lnTo>
                <a:lnTo>
                  <a:pt x="238" y="396"/>
                </a:lnTo>
                <a:lnTo>
                  <a:pt x="240" y="391"/>
                </a:lnTo>
                <a:lnTo>
                  <a:pt x="240" y="388"/>
                </a:lnTo>
                <a:lnTo>
                  <a:pt x="236" y="387"/>
                </a:lnTo>
                <a:lnTo>
                  <a:pt x="235" y="383"/>
                </a:lnTo>
                <a:lnTo>
                  <a:pt x="237" y="375"/>
                </a:lnTo>
                <a:lnTo>
                  <a:pt x="236" y="369"/>
                </a:lnTo>
                <a:lnTo>
                  <a:pt x="237" y="361"/>
                </a:lnTo>
                <a:lnTo>
                  <a:pt x="232" y="359"/>
                </a:lnTo>
                <a:lnTo>
                  <a:pt x="229" y="357"/>
                </a:lnTo>
                <a:lnTo>
                  <a:pt x="230" y="350"/>
                </a:lnTo>
                <a:lnTo>
                  <a:pt x="229" y="348"/>
                </a:lnTo>
                <a:lnTo>
                  <a:pt x="223" y="347"/>
                </a:lnTo>
                <a:lnTo>
                  <a:pt x="221" y="343"/>
                </a:lnTo>
                <a:lnTo>
                  <a:pt x="219" y="339"/>
                </a:lnTo>
                <a:lnTo>
                  <a:pt x="217" y="338"/>
                </a:lnTo>
                <a:lnTo>
                  <a:pt x="215" y="338"/>
                </a:lnTo>
                <a:lnTo>
                  <a:pt x="215" y="341"/>
                </a:lnTo>
                <a:lnTo>
                  <a:pt x="215" y="346"/>
                </a:lnTo>
                <a:lnTo>
                  <a:pt x="213" y="347"/>
                </a:lnTo>
                <a:lnTo>
                  <a:pt x="212" y="348"/>
                </a:lnTo>
                <a:lnTo>
                  <a:pt x="210" y="347"/>
                </a:lnTo>
                <a:lnTo>
                  <a:pt x="210" y="346"/>
                </a:lnTo>
                <a:lnTo>
                  <a:pt x="211" y="344"/>
                </a:lnTo>
                <a:lnTo>
                  <a:pt x="210" y="344"/>
                </a:lnTo>
                <a:lnTo>
                  <a:pt x="203" y="343"/>
                </a:lnTo>
                <a:lnTo>
                  <a:pt x="200" y="344"/>
                </a:lnTo>
                <a:lnTo>
                  <a:pt x="200" y="346"/>
                </a:lnTo>
                <a:lnTo>
                  <a:pt x="201" y="349"/>
                </a:lnTo>
                <a:lnTo>
                  <a:pt x="200" y="352"/>
                </a:lnTo>
                <a:lnTo>
                  <a:pt x="198" y="349"/>
                </a:lnTo>
                <a:lnTo>
                  <a:pt x="196" y="348"/>
                </a:lnTo>
                <a:lnTo>
                  <a:pt x="190" y="345"/>
                </a:lnTo>
                <a:lnTo>
                  <a:pt x="187" y="344"/>
                </a:lnTo>
                <a:lnTo>
                  <a:pt x="185" y="343"/>
                </a:lnTo>
                <a:lnTo>
                  <a:pt x="183" y="345"/>
                </a:lnTo>
                <a:lnTo>
                  <a:pt x="180" y="346"/>
                </a:lnTo>
                <a:lnTo>
                  <a:pt x="178" y="345"/>
                </a:lnTo>
                <a:lnTo>
                  <a:pt x="177" y="342"/>
                </a:lnTo>
                <a:lnTo>
                  <a:pt x="177" y="341"/>
                </a:lnTo>
                <a:lnTo>
                  <a:pt x="173" y="337"/>
                </a:lnTo>
                <a:lnTo>
                  <a:pt x="170" y="336"/>
                </a:lnTo>
                <a:lnTo>
                  <a:pt x="165" y="336"/>
                </a:lnTo>
                <a:lnTo>
                  <a:pt x="161" y="333"/>
                </a:lnTo>
                <a:lnTo>
                  <a:pt x="159" y="331"/>
                </a:lnTo>
                <a:lnTo>
                  <a:pt x="158" y="328"/>
                </a:lnTo>
                <a:lnTo>
                  <a:pt x="161" y="322"/>
                </a:lnTo>
                <a:lnTo>
                  <a:pt x="162" y="318"/>
                </a:lnTo>
                <a:lnTo>
                  <a:pt x="164" y="314"/>
                </a:lnTo>
                <a:lnTo>
                  <a:pt x="170" y="310"/>
                </a:lnTo>
                <a:lnTo>
                  <a:pt x="172" y="306"/>
                </a:lnTo>
                <a:lnTo>
                  <a:pt x="170" y="305"/>
                </a:lnTo>
                <a:lnTo>
                  <a:pt x="167" y="306"/>
                </a:lnTo>
                <a:lnTo>
                  <a:pt x="164" y="304"/>
                </a:lnTo>
                <a:lnTo>
                  <a:pt x="165" y="302"/>
                </a:lnTo>
                <a:lnTo>
                  <a:pt x="168" y="300"/>
                </a:lnTo>
                <a:lnTo>
                  <a:pt x="167" y="297"/>
                </a:lnTo>
                <a:lnTo>
                  <a:pt x="164" y="295"/>
                </a:lnTo>
                <a:lnTo>
                  <a:pt x="166" y="292"/>
                </a:lnTo>
                <a:lnTo>
                  <a:pt x="166" y="290"/>
                </a:lnTo>
                <a:lnTo>
                  <a:pt x="162" y="289"/>
                </a:lnTo>
                <a:lnTo>
                  <a:pt x="159" y="288"/>
                </a:lnTo>
                <a:lnTo>
                  <a:pt x="158" y="283"/>
                </a:lnTo>
                <a:lnTo>
                  <a:pt x="157" y="280"/>
                </a:lnTo>
                <a:lnTo>
                  <a:pt x="147" y="278"/>
                </a:lnTo>
                <a:lnTo>
                  <a:pt x="148" y="277"/>
                </a:lnTo>
                <a:lnTo>
                  <a:pt x="151" y="278"/>
                </a:lnTo>
                <a:lnTo>
                  <a:pt x="154" y="276"/>
                </a:lnTo>
                <a:lnTo>
                  <a:pt x="153" y="273"/>
                </a:lnTo>
                <a:lnTo>
                  <a:pt x="149" y="267"/>
                </a:lnTo>
                <a:lnTo>
                  <a:pt x="149" y="264"/>
                </a:lnTo>
                <a:lnTo>
                  <a:pt x="150" y="261"/>
                </a:lnTo>
                <a:lnTo>
                  <a:pt x="149" y="259"/>
                </a:lnTo>
                <a:lnTo>
                  <a:pt x="147" y="261"/>
                </a:lnTo>
                <a:lnTo>
                  <a:pt x="144" y="260"/>
                </a:lnTo>
                <a:lnTo>
                  <a:pt x="142" y="257"/>
                </a:lnTo>
                <a:lnTo>
                  <a:pt x="141" y="253"/>
                </a:lnTo>
                <a:lnTo>
                  <a:pt x="141" y="250"/>
                </a:lnTo>
                <a:lnTo>
                  <a:pt x="140" y="249"/>
                </a:lnTo>
                <a:lnTo>
                  <a:pt x="136" y="250"/>
                </a:lnTo>
                <a:lnTo>
                  <a:pt x="133" y="247"/>
                </a:lnTo>
                <a:lnTo>
                  <a:pt x="130" y="246"/>
                </a:lnTo>
                <a:lnTo>
                  <a:pt x="128" y="245"/>
                </a:lnTo>
                <a:lnTo>
                  <a:pt x="125" y="247"/>
                </a:lnTo>
                <a:lnTo>
                  <a:pt x="122" y="247"/>
                </a:lnTo>
                <a:lnTo>
                  <a:pt x="120" y="246"/>
                </a:lnTo>
                <a:lnTo>
                  <a:pt x="119" y="241"/>
                </a:lnTo>
                <a:lnTo>
                  <a:pt x="119" y="239"/>
                </a:lnTo>
                <a:lnTo>
                  <a:pt x="118" y="237"/>
                </a:lnTo>
                <a:lnTo>
                  <a:pt x="117" y="239"/>
                </a:lnTo>
                <a:lnTo>
                  <a:pt x="116" y="242"/>
                </a:lnTo>
                <a:lnTo>
                  <a:pt x="116" y="246"/>
                </a:lnTo>
                <a:lnTo>
                  <a:pt x="113" y="248"/>
                </a:lnTo>
                <a:lnTo>
                  <a:pt x="111" y="248"/>
                </a:lnTo>
                <a:lnTo>
                  <a:pt x="112" y="246"/>
                </a:lnTo>
                <a:lnTo>
                  <a:pt x="111" y="245"/>
                </a:lnTo>
                <a:lnTo>
                  <a:pt x="107" y="246"/>
                </a:lnTo>
                <a:lnTo>
                  <a:pt x="103" y="244"/>
                </a:lnTo>
                <a:lnTo>
                  <a:pt x="96" y="242"/>
                </a:lnTo>
                <a:lnTo>
                  <a:pt x="95" y="237"/>
                </a:lnTo>
                <a:lnTo>
                  <a:pt x="91" y="233"/>
                </a:lnTo>
                <a:lnTo>
                  <a:pt x="90" y="227"/>
                </a:lnTo>
                <a:lnTo>
                  <a:pt x="88" y="224"/>
                </a:lnTo>
                <a:lnTo>
                  <a:pt x="84" y="223"/>
                </a:lnTo>
                <a:lnTo>
                  <a:pt x="81" y="225"/>
                </a:lnTo>
                <a:lnTo>
                  <a:pt x="79" y="225"/>
                </a:lnTo>
                <a:lnTo>
                  <a:pt x="77" y="224"/>
                </a:lnTo>
                <a:lnTo>
                  <a:pt x="80" y="219"/>
                </a:lnTo>
                <a:lnTo>
                  <a:pt x="79" y="217"/>
                </a:lnTo>
                <a:lnTo>
                  <a:pt x="77" y="217"/>
                </a:lnTo>
                <a:lnTo>
                  <a:pt x="74" y="220"/>
                </a:lnTo>
                <a:lnTo>
                  <a:pt x="71" y="220"/>
                </a:lnTo>
                <a:lnTo>
                  <a:pt x="68" y="219"/>
                </a:lnTo>
                <a:lnTo>
                  <a:pt x="66" y="215"/>
                </a:lnTo>
                <a:lnTo>
                  <a:pt x="66" y="206"/>
                </a:lnTo>
                <a:lnTo>
                  <a:pt x="65" y="204"/>
                </a:lnTo>
                <a:lnTo>
                  <a:pt x="64" y="204"/>
                </a:lnTo>
                <a:lnTo>
                  <a:pt x="62" y="207"/>
                </a:lnTo>
                <a:lnTo>
                  <a:pt x="62" y="211"/>
                </a:lnTo>
                <a:lnTo>
                  <a:pt x="59" y="212"/>
                </a:lnTo>
                <a:lnTo>
                  <a:pt x="56" y="212"/>
                </a:lnTo>
                <a:lnTo>
                  <a:pt x="39" y="204"/>
                </a:lnTo>
                <a:lnTo>
                  <a:pt x="28" y="204"/>
                </a:lnTo>
                <a:lnTo>
                  <a:pt x="22" y="198"/>
                </a:lnTo>
                <a:lnTo>
                  <a:pt x="21" y="196"/>
                </a:lnTo>
                <a:lnTo>
                  <a:pt x="22" y="192"/>
                </a:lnTo>
                <a:lnTo>
                  <a:pt x="20" y="185"/>
                </a:lnTo>
                <a:lnTo>
                  <a:pt x="19" y="183"/>
                </a:lnTo>
                <a:lnTo>
                  <a:pt x="15" y="183"/>
                </a:lnTo>
                <a:lnTo>
                  <a:pt x="13" y="182"/>
                </a:lnTo>
                <a:lnTo>
                  <a:pt x="13" y="180"/>
                </a:lnTo>
                <a:lnTo>
                  <a:pt x="15" y="178"/>
                </a:lnTo>
                <a:lnTo>
                  <a:pt x="17" y="178"/>
                </a:lnTo>
                <a:lnTo>
                  <a:pt x="20" y="181"/>
                </a:lnTo>
                <a:lnTo>
                  <a:pt x="22" y="180"/>
                </a:lnTo>
                <a:lnTo>
                  <a:pt x="22" y="176"/>
                </a:lnTo>
                <a:lnTo>
                  <a:pt x="22" y="174"/>
                </a:lnTo>
                <a:lnTo>
                  <a:pt x="25" y="170"/>
                </a:lnTo>
                <a:lnTo>
                  <a:pt x="24" y="169"/>
                </a:lnTo>
                <a:lnTo>
                  <a:pt x="21" y="170"/>
                </a:lnTo>
                <a:lnTo>
                  <a:pt x="19" y="170"/>
                </a:lnTo>
                <a:lnTo>
                  <a:pt x="18" y="167"/>
                </a:lnTo>
                <a:lnTo>
                  <a:pt x="20" y="162"/>
                </a:lnTo>
                <a:lnTo>
                  <a:pt x="18" y="161"/>
                </a:lnTo>
                <a:lnTo>
                  <a:pt x="14" y="164"/>
                </a:lnTo>
                <a:lnTo>
                  <a:pt x="12" y="163"/>
                </a:lnTo>
                <a:lnTo>
                  <a:pt x="14" y="160"/>
                </a:lnTo>
                <a:lnTo>
                  <a:pt x="14" y="158"/>
                </a:lnTo>
                <a:lnTo>
                  <a:pt x="12" y="157"/>
                </a:lnTo>
                <a:lnTo>
                  <a:pt x="9" y="157"/>
                </a:lnTo>
                <a:lnTo>
                  <a:pt x="5" y="154"/>
                </a:lnTo>
                <a:lnTo>
                  <a:pt x="3" y="151"/>
                </a:lnTo>
                <a:lnTo>
                  <a:pt x="3" y="149"/>
                </a:lnTo>
                <a:lnTo>
                  <a:pt x="7" y="148"/>
                </a:lnTo>
                <a:lnTo>
                  <a:pt x="10" y="146"/>
                </a:lnTo>
                <a:lnTo>
                  <a:pt x="9" y="143"/>
                </a:lnTo>
                <a:lnTo>
                  <a:pt x="6" y="141"/>
                </a:lnTo>
                <a:lnTo>
                  <a:pt x="4" y="139"/>
                </a:lnTo>
                <a:lnTo>
                  <a:pt x="3" y="137"/>
                </a:lnTo>
                <a:lnTo>
                  <a:pt x="5" y="134"/>
                </a:lnTo>
                <a:lnTo>
                  <a:pt x="5" y="133"/>
                </a:lnTo>
                <a:lnTo>
                  <a:pt x="3" y="130"/>
                </a:lnTo>
                <a:lnTo>
                  <a:pt x="1" y="126"/>
                </a:lnTo>
                <a:lnTo>
                  <a:pt x="0" y="119"/>
                </a:lnTo>
                <a:close/>
              </a:path>
            </a:pathLst>
          </a:custGeom>
          <a:pattFill prst="openDmnd">
            <a:fgClr>
              <a:schemeClr val="bg2">
                <a:lumMod val="25000"/>
              </a:schemeClr>
            </a:fgClr>
            <a:bgClr>
              <a:schemeClr val="bg1"/>
            </a:bgClr>
          </a:pattFill>
          <a:ln>
            <a:noFill/>
          </a:ln>
          <a:effectLst/>
          <a:extLst/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100">
                <a:latin typeface="Calibri"/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3729388" y="3826788"/>
            <a:ext cx="1349375" cy="1058862"/>
          </a:xfrm>
          <a:custGeom>
            <a:avLst/>
            <a:gdLst>
              <a:gd name="T0" fmla="*/ 368 w 706"/>
              <a:gd name="T1" fmla="*/ 77 h 593"/>
              <a:gd name="T2" fmla="*/ 382 w 706"/>
              <a:gd name="T3" fmla="*/ 90 h 593"/>
              <a:gd name="T4" fmla="*/ 390 w 706"/>
              <a:gd name="T5" fmla="*/ 99 h 593"/>
              <a:gd name="T6" fmla="*/ 393 w 706"/>
              <a:gd name="T7" fmla="*/ 103 h 593"/>
              <a:gd name="T8" fmla="*/ 399 w 706"/>
              <a:gd name="T9" fmla="*/ 111 h 593"/>
              <a:gd name="T10" fmla="*/ 423 w 706"/>
              <a:gd name="T11" fmla="*/ 110 h 593"/>
              <a:gd name="T12" fmla="*/ 444 w 706"/>
              <a:gd name="T13" fmla="*/ 107 h 593"/>
              <a:gd name="T14" fmla="*/ 473 w 706"/>
              <a:gd name="T15" fmla="*/ 100 h 593"/>
              <a:gd name="T16" fmla="*/ 521 w 706"/>
              <a:gd name="T17" fmla="*/ 95 h 593"/>
              <a:gd name="T18" fmla="*/ 565 w 706"/>
              <a:gd name="T19" fmla="*/ 66 h 593"/>
              <a:gd name="T20" fmla="*/ 609 w 706"/>
              <a:gd name="T21" fmla="*/ 48 h 593"/>
              <a:gd name="T22" fmla="*/ 661 w 706"/>
              <a:gd name="T23" fmla="*/ 25 h 593"/>
              <a:gd name="T24" fmla="*/ 699 w 706"/>
              <a:gd name="T25" fmla="*/ 5 h 593"/>
              <a:gd name="T26" fmla="*/ 703 w 706"/>
              <a:gd name="T27" fmla="*/ 279 h 593"/>
              <a:gd name="T28" fmla="*/ 677 w 706"/>
              <a:gd name="T29" fmla="*/ 371 h 593"/>
              <a:gd name="T30" fmla="*/ 658 w 706"/>
              <a:gd name="T31" fmla="*/ 366 h 593"/>
              <a:gd name="T32" fmla="*/ 634 w 706"/>
              <a:gd name="T33" fmla="*/ 365 h 593"/>
              <a:gd name="T34" fmla="*/ 609 w 706"/>
              <a:gd name="T35" fmla="*/ 375 h 593"/>
              <a:gd name="T36" fmla="*/ 588 w 706"/>
              <a:gd name="T37" fmla="*/ 374 h 593"/>
              <a:gd name="T38" fmla="*/ 563 w 706"/>
              <a:gd name="T39" fmla="*/ 369 h 593"/>
              <a:gd name="T40" fmla="*/ 533 w 706"/>
              <a:gd name="T41" fmla="*/ 376 h 593"/>
              <a:gd name="T42" fmla="*/ 497 w 706"/>
              <a:gd name="T43" fmla="*/ 380 h 593"/>
              <a:gd name="T44" fmla="*/ 479 w 706"/>
              <a:gd name="T45" fmla="*/ 386 h 593"/>
              <a:gd name="T46" fmla="*/ 449 w 706"/>
              <a:gd name="T47" fmla="*/ 401 h 593"/>
              <a:gd name="T48" fmla="*/ 430 w 706"/>
              <a:gd name="T49" fmla="*/ 403 h 593"/>
              <a:gd name="T50" fmla="*/ 423 w 706"/>
              <a:gd name="T51" fmla="*/ 413 h 593"/>
              <a:gd name="T52" fmla="*/ 404 w 706"/>
              <a:gd name="T53" fmla="*/ 420 h 593"/>
              <a:gd name="T54" fmla="*/ 366 w 706"/>
              <a:gd name="T55" fmla="*/ 424 h 593"/>
              <a:gd name="T56" fmla="*/ 360 w 706"/>
              <a:gd name="T57" fmla="*/ 439 h 593"/>
              <a:gd name="T58" fmla="*/ 341 w 706"/>
              <a:gd name="T59" fmla="*/ 449 h 593"/>
              <a:gd name="T60" fmla="*/ 322 w 706"/>
              <a:gd name="T61" fmla="*/ 460 h 593"/>
              <a:gd name="T62" fmla="*/ 309 w 706"/>
              <a:gd name="T63" fmla="*/ 456 h 593"/>
              <a:gd name="T64" fmla="*/ 295 w 706"/>
              <a:gd name="T65" fmla="*/ 463 h 593"/>
              <a:gd name="T66" fmla="*/ 284 w 706"/>
              <a:gd name="T67" fmla="*/ 459 h 593"/>
              <a:gd name="T68" fmla="*/ 270 w 706"/>
              <a:gd name="T69" fmla="*/ 463 h 593"/>
              <a:gd name="T70" fmla="*/ 259 w 706"/>
              <a:gd name="T71" fmla="*/ 459 h 593"/>
              <a:gd name="T72" fmla="*/ 242 w 706"/>
              <a:gd name="T73" fmla="*/ 457 h 593"/>
              <a:gd name="T74" fmla="*/ 234 w 706"/>
              <a:gd name="T75" fmla="*/ 469 h 593"/>
              <a:gd name="T76" fmla="*/ 189 w 706"/>
              <a:gd name="T77" fmla="*/ 592 h 593"/>
              <a:gd name="T78" fmla="*/ 145 w 706"/>
              <a:gd name="T79" fmla="*/ 580 h 593"/>
              <a:gd name="T80" fmla="*/ 106 w 706"/>
              <a:gd name="T81" fmla="*/ 562 h 593"/>
              <a:gd name="T82" fmla="*/ 51 w 706"/>
              <a:gd name="T83" fmla="*/ 546 h 593"/>
              <a:gd name="T84" fmla="*/ 42 w 706"/>
              <a:gd name="T85" fmla="*/ 445 h 593"/>
              <a:gd name="T86" fmla="*/ 58 w 706"/>
              <a:gd name="T87" fmla="*/ 395 h 593"/>
              <a:gd name="T88" fmla="*/ 0 w 706"/>
              <a:gd name="T89" fmla="*/ 350 h 593"/>
              <a:gd name="T90" fmla="*/ 53 w 706"/>
              <a:gd name="T91" fmla="*/ 281 h 593"/>
              <a:gd name="T92" fmla="*/ 84 w 706"/>
              <a:gd name="T93" fmla="*/ 224 h 593"/>
              <a:gd name="T94" fmla="*/ 90 w 706"/>
              <a:gd name="T95" fmla="*/ 215 h 593"/>
              <a:gd name="T96" fmla="*/ 109 w 706"/>
              <a:gd name="T97" fmla="*/ 188 h 593"/>
              <a:gd name="T98" fmla="*/ 129 w 706"/>
              <a:gd name="T99" fmla="*/ 163 h 593"/>
              <a:gd name="T100" fmla="*/ 155 w 706"/>
              <a:gd name="T101" fmla="*/ 156 h 593"/>
              <a:gd name="T102" fmla="*/ 179 w 706"/>
              <a:gd name="T103" fmla="*/ 139 h 593"/>
              <a:gd name="T104" fmla="*/ 203 w 706"/>
              <a:gd name="T105" fmla="*/ 130 h 593"/>
              <a:gd name="T106" fmla="*/ 208 w 706"/>
              <a:gd name="T107" fmla="*/ 116 h 593"/>
              <a:gd name="T108" fmla="*/ 201 w 706"/>
              <a:gd name="T109" fmla="*/ 91 h 593"/>
              <a:gd name="T110" fmla="*/ 214 w 706"/>
              <a:gd name="T111" fmla="*/ 79 h 593"/>
              <a:gd name="T112" fmla="*/ 230 w 706"/>
              <a:gd name="T113" fmla="*/ 78 h 593"/>
              <a:gd name="T114" fmla="*/ 244 w 706"/>
              <a:gd name="T115" fmla="*/ 91 h 593"/>
              <a:gd name="T116" fmla="*/ 260 w 706"/>
              <a:gd name="T117" fmla="*/ 115 h 593"/>
              <a:gd name="T118" fmla="*/ 293 w 706"/>
              <a:gd name="T119" fmla="*/ 112 h 593"/>
              <a:gd name="T120" fmla="*/ 322 w 706"/>
              <a:gd name="T121" fmla="*/ 125 h 59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06" h="593">
                <a:moveTo>
                  <a:pt x="340" y="37"/>
                </a:moveTo>
                <a:lnTo>
                  <a:pt x="340" y="40"/>
                </a:lnTo>
                <a:lnTo>
                  <a:pt x="342" y="44"/>
                </a:lnTo>
                <a:lnTo>
                  <a:pt x="344" y="45"/>
                </a:lnTo>
                <a:lnTo>
                  <a:pt x="347" y="46"/>
                </a:lnTo>
                <a:lnTo>
                  <a:pt x="350" y="48"/>
                </a:lnTo>
                <a:lnTo>
                  <a:pt x="353" y="53"/>
                </a:lnTo>
                <a:lnTo>
                  <a:pt x="355" y="56"/>
                </a:lnTo>
                <a:lnTo>
                  <a:pt x="356" y="61"/>
                </a:lnTo>
                <a:lnTo>
                  <a:pt x="358" y="65"/>
                </a:lnTo>
                <a:lnTo>
                  <a:pt x="361" y="68"/>
                </a:lnTo>
                <a:lnTo>
                  <a:pt x="363" y="72"/>
                </a:lnTo>
                <a:lnTo>
                  <a:pt x="368" y="77"/>
                </a:lnTo>
                <a:lnTo>
                  <a:pt x="370" y="79"/>
                </a:lnTo>
                <a:lnTo>
                  <a:pt x="371" y="81"/>
                </a:lnTo>
                <a:lnTo>
                  <a:pt x="372" y="82"/>
                </a:lnTo>
                <a:lnTo>
                  <a:pt x="373" y="84"/>
                </a:lnTo>
                <a:lnTo>
                  <a:pt x="374" y="84"/>
                </a:lnTo>
                <a:lnTo>
                  <a:pt x="376" y="83"/>
                </a:lnTo>
                <a:lnTo>
                  <a:pt x="378" y="85"/>
                </a:lnTo>
                <a:lnTo>
                  <a:pt x="378" y="87"/>
                </a:lnTo>
                <a:lnTo>
                  <a:pt x="381" y="88"/>
                </a:lnTo>
                <a:lnTo>
                  <a:pt x="383" y="88"/>
                </a:lnTo>
                <a:lnTo>
                  <a:pt x="384" y="88"/>
                </a:lnTo>
                <a:lnTo>
                  <a:pt x="384" y="90"/>
                </a:lnTo>
                <a:lnTo>
                  <a:pt x="382" y="90"/>
                </a:lnTo>
                <a:lnTo>
                  <a:pt x="382" y="91"/>
                </a:lnTo>
                <a:lnTo>
                  <a:pt x="384" y="92"/>
                </a:lnTo>
                <a:lnTo>
                  <a:pt x="385" y="93"/>
                </a:lnTo>
                <a:lnTo>
                  <a:pt x="385" y="94"/>
                </a:lnTo>
                <a:lnTo>
                  <a:pt x="386" y="94"/>
                </a:lnTo>
                <a:lnTo>
                  <a:pt x="387" y="94"/>
                </a:lnTo>
                <a:lnTo>
                  <a:pt x="388" y="95"/>
                </a:lnTo>
                <a:lnTo>
                  <a:pt x="386" y="97"/>
                </a:lnTo>
                <a:lnTo>
                  <a:pt x="388" y="98"/>
                </a:lnTo>
                <a:lnTo>
                  <a:pt x="390" y="99"/>
                </a:lnTo>
                <a:lnTo>
                  <a:pt x="391" y="100"/>
                </a:lnTo>
                <a:lnTo>
                  <a:pt x="388" y="100"/>
                </a:lnTo>
                <a:lnTo>
                  <a:pt x="387" y="102"/>
                </a:lnTo>
                <a:lnTo>
                  <a:pt x="388" y="102"/>
                </a:lnTo>
                <a:lnTo>
                  <a:pt x="389" y="103"/>
                </a:lnTo>
                <a:lnTo>
                  <a:pt x="390" y="103"/>
                </a:lnTo>
                <a:lnTo>
                  <a:pt x="391" y="102"/>
                </a:lnTo>
                <a:lnTo>
                  <a:pt x="392" y="102"/>
                </a:lnTo>
                <a:lnTo>
                  <a:pt x="393" y="102"/>
                </a:lnTo>
                <a:lnTo>
                  <a:pt x="395" y="102"/>
                </a:lnTo>
                <a:lnTo>
                  <a:pt x="395" y="103"/>
                </a:lnTo>
                <a:lnTo>
                  <a:pt x="393" y="103"/>
                </a:lnTo>
                <a:lnTo>
                  <a:pt x="393" y="104"/>
                </a:lnTo>
                <a:lnTo>
                  <a:pt x="393" y="105"/>
                </a:lnTo>
                <a:lnTo>
                  <a:pt x="396" y="106"/>
                </a:lnTo>
                <a:lnTo>
                  <a:pt x="396" y="107"/>
                </a:lnTo>
                <a:lnTo>
                  <a:pt x="396" y="109"/>
                </a:lnTo>
                <a:lnTo>
                  <a:pt x="395" y="110"/>
                </a:lnTo>
                <a:lnTo>
                  <a:pt x="394" y="110"/>
                </a:lnTo>
                <a:lnTo>
                  <a:pt x="394" y="111"/>
                </a:lnTo>
                <a:lnTo>
                  <a:pt x="395" y="111"/>
                </a:lnTo>
                <a:lnTo>
                  <a:pt x="397" y="110"/>
                </a:lnTo>
                <a:lnTo>
                  <a:pt x="398" y="110"/>
                </a:lnTo>
                <a:lnTo>
                  <a:pt x="399" y="111"/>
                </a:lnTo>
                <a:lnTo>
                  <a:pt x="400" y="114"/>
                </a:lnTo>
                <a:lnTo>
                  <a:pt x="402" y="114"/>
                </a:lnTo>
                <a:lnTo>
                  <a:pt x="404" y="114"/>
                </a:lnTo>
                <a:lnTo>
                  <a:pt x="407" y="111"/>
                </a:lnTo>
                <a:lnTo>
                  <a:pt x="409" y="110"/>
                </a:lnTo>
                <a:lnTo>
                  <a:pt x="410" y="110"/>
                </a:lnTo>
                <a:lnTo>
                  <a:pt x="414" y="111"/>
                </a:lnTo>
                <a:lnTo>
                  <a:pt x="417" y="111"/>
                </a:lnTo>
                <a:lnTo>
                  <a:pt x="420" y="111"/>
                </a:lnTo>
                <a:lnTo>
                  <a:pt x="421" y="110"/>
                </a:lnTo>
                <a:lnTo>
                  <a:pt x="422" y="109"/>
                </a:lnTo>
                <a:lnTo>
                  <a:pt x="423" y="110"/>
                </a:lnTo>
                <a:lnTo>
                  <a:pt x="424" y="112"/>
                </a:lnTo>
                <a:lnTo>
                  <a:pt x="426" y="110"/>
                </a:lnTo>
                <a:lnTo>
                  <a:pt x="429" y="107"/>
                </a:lnTo>
                <a:lnTo>
                  <a:pt x="430" y="106"/>
                </a:lnTo>
                <a:lnTo>
                  <a:pt x="429" y="104"/>
                </a:lnTo>
                <a:lnTo>
                  <a:pt x="431" y="103"/>
                </a:lnTo>
                <a:lnTo>
                  <a:pt x="433" y="102"/>
                </a:lnTo>
                <a:lnTo>
                  <a:pt x="435" y="103"/>
                </a:lnTo>
                <a:lnTo>
                  <a:pt x="439" y="105"/>
                </a:lnTo>
                <a:lnTo>
                  <a:pt x="442" y="106"/>
                </a:lnTo>
                <a:lnTo>
                  <a:pt x="444" y="107"/>
                </a:lnTo>
                <a:lnTo>
                  <a:pt x="446" y="109"/>
                </a:lnTo>
                <a:lnTo>
                  <a:pt x="446" y="110"/>
                </a:lnTo>
                <a:lnTo>
                  <a:pt x="449" y="106"/>
                </a:lnTo>
                <a:lnTo>
                  <a:pt x="453" y="104"/>
                </a:lnTo>
                <a:lnTo>
                  <a:pt x="455" y="102"/>
                </a:lnTo>
                <a:lnTo>
                  <a:pt x="456" y="103"/>
                </a:lnTo>
                <a:lnTo>
                  <a:pt x="457" y="105"/>
                </a:lnTo>
                <a:lnTo>
                  <a:pt x="457" y="107"/>
                </a:lnTo>
                <a:lnTo>
                  <a:pt x="458" y="108"/>
                </a:lnTo>
                <a:lnTo>
                  <a:pt x="462" y="106"/>
                </a:lnTo>
                <a:lnTo>
                  <a:pt x="465" y="105"/>
                </a:lnTo>
                <a:lnTo>
                  <a:pt x="469" y="104"/>
                </a:lnTo>
                <a:lnTo>
                  <a:pt x="473" y="100"/>
                </a:lnTo>
                <a:lnTo>
                  <a:pt x="477" y="95"/>
                </a:lnTo>
                <a:lnTo>
                  <a:pt x="481" y="92"/>
                </a:lnTo>
                <a:lnTo>
                  <a:pt x="486" y="90"/>
                </a:lnTo>
                <a:lnTo>
                  <a:pt x="489" y="88"/>
                </a:lnTo>
                <a:lnTo>
                  <a:pt x="494" y="88"/>
                </a:lnTo>
                <a:lnTo>
                  <a:pt x="499" y="88"/>
                </a:lnTo>
                <a:lnTo>
                  <a:pt x="503" y="87"/>
                </a:lnTo>
                <a:lnTo>
                  <a:pt x="508" y="87"/>
                </a:lnTo>
                <a:lnTo>
                  <a:pt x="512" y="89"/>
                </a:lnTo>
                <a:lnTo>
                  <a:pt x="516" y="91"/>
                </a:lnTo>
                <a:lnTo>
                  <a:pt x="519" y="92"/>
                </a:lnTo>
                <a:lnTo>
                  <a:pt x="520" y="94"/>
                </a:lnTo>
                <a:lnTo>
                  <a:pt x="521" y="95"/>
                </a:lnTo>
                <a:lnTo>
                  <a:pt x="522" y="97"/>
                </a:lnTo>
                <a:lnTo>
                  <a:pt x="523" y="98"/>
                </a:lnTo>
                <a:lnTo>
                  <a:pt x="525" y="98"/>
                </a:lnTo>
                <a:lnTo>
                  <a:pt x="527" y="97"/>
                </a:lnTo>
                <a:lnTo>
                  <a:pt x="533" y="97"/>
                </a:lnTo>
                <a:lnTo>
                  <a:pt x="538" y="95"/>
                </a:lnTo>
                <a:lnTo>
                  <a:pt x="544" y="90"/>
                </a:lnTo>
                <a:lnTo>
                  <a:pt x="549" y="84"/>
                </a:lnTo>
                <a:lnTo>
                  <a:pt x="551" y="79"/>
                </a:lnTo>
                <a:lnTo>
                  <a:pt x="555" y="76"/>
                </a:lnTo>
                <a:lnTo>
                  <a:pt x="559" y="71"/>
                </a:lnTo>
                <a:lnTo>
                  <a:pt x="563" y="68"/>
                </a:lnTo>
                <a:lnTo>
                  <a:pt x="565" y="66"/>
                </a:lnTo>
                <a:lnTo>
                  <a:pt x="567" y="62"/>
                </a:lnTo>
                <a:lnTo>
                  <a:pt x="569" y="61"/>
                </a:lnTo>
                <a:lnTo>
                  <a:pt x="572" y="61"/>
                </a:lnTo>
                <a:lnTo>
                  <a:pt x="577" y="62"/>
                </a:lnTo>
                <a:lnTo>
                  <a:pt x="581" y="63"/>
                </a:lnTo>
                <a:lnTo>
                  <a:pt x="584" y="62"/>
                </a:lnTo>
                <a:lnTo>
                  <a:pt x="586" y="61"/>
                </a:lnTo>
                <a:lnTo>
                  <a:pt x="591" y="59"/>
                </a:lnTo>
                <a:lnTo>
                  <a:pt x="597" y="56"/>
                </a:lnTo>
                <a:lnTo>
                  <a:pt x="600" y="56"/>
                </a:lnTo>
                <a:lnTo>
                  <a:pt x="603" y="53"/>
                </a:lnTo>
                <a:lnTo>
                  <a:pt x="607" y="51"/>
                </a:lnTo>
                <a:lnTo>
                  <a:pt x="609" y="48"/>
                </a:lnTo>
                <a:lnTo>
                  <a:pt x="612" y="45"/>
                </a:lnTo>
                <a:lnTo>
                  <a:pt x="619" y="44"/>
                </a:lnTo>
                <a:lnTo>
                  <a:pt x="624" y="42"/>
                </a:lnTo>
                <a:lnTo>
                  <a:pt x="627" y="40"/>
                </a:lnTo>
                <a:lnTo>
                  <a:pt x="634" y="38"/>
                </a:lnTo>
                <a:lnTo>
                  <a:pt x="640" y="35"/>
                </a:lnTo>
                <a:lnTo>
                  <a:pt x="645" y="32"/>
                </a:lnTo>
                <a:lnTo>
                  <a:pt x="648" y="30"/>
                </a:lnTo>
                <a:lnTo>
                  <a:pt x="651" y="29"/>
                </a:lnTo>
                <a:lnTo>
                  <a:pt x="652" y="27"/>
                </a:lnTo>
                <a:lnTo>
                  <a:pt x="654" y="26"/>
                </a:lnTo>
                <a:lnTo>
                  <a:pt x="658" y="26"/>
                </a:lnTo>
                <a:lnTo>
                  <a:pt x="661" y="25"/>
                </a:lnTo>
                <a:lnTo>
                  <a:pt x="664" y="23"/>
                </a:lnTo>
                <a:lnTo>
                  <a:pt x="667" y="22"/>
                </a:lnTo>
                <a:lnTo>
                  <a:pt x="670" y="22"/>
                </a:lnTo>
                <a:lnTo>
                  <a:pt x="673" y="20"/>
                </a:lnTo>
                <a:lnTo>
                  <a:pt x="679" y="20"/>
                </a:lnTo>
                <a:lnTo>
                  <a:pt x="684" y="17"/>
                </a:lnTo>
                <a:lnTo>
                  <a:pt x="688" y="14"/>
                </a:lnTo>
                <a:lnTo>
                  <a:pt x="690" y="10"/>
                </a:lnTo>
                <a:lnTo>
                  <a:pt x="695" y="8"/>
                </a:lnTo>
                <a:lnTo>
                  <a:pt x="697" y="8"/>
                </a:lnTo>
                <a:lnTo>
                  <a:pt x="698" y="6"/>
                </a:lnTo>
                <a:lnTo>
                  <a:pt x="699" y="5"/>
                </a:lnTo>
                <a:lnTo>
                  <a:pt x="700" y="4"/>
                </a:lnTo>
                <a:lnTo>
                  <a:pt x="701" y="4"/>
                </a:lnTo>
                <a:lnTo>
                  <a:pt x="702" y="2"/>
                </a:lnTo>
                <a:lnTo>
                  <a:pt x="703" y="1"/>
                </a:lnTo>
                <a:lnTo>
                  <a:pt x="704" y="0"/>
                </a:lnTo>
                <a:lnTo>
                  <a:pt x="705" y="0"/>
                </a:lnTo>
                <a:lnTo>
                  <a:pt x="705" y="1"/>
                </a:lnTo>
                <a:lnTo>
                  <a:pt x="706" y="2"/>
                </a:lnTo>
                <a:lnTo>
                  <a:pt x="706" y="4"/>
                </a:lnTo>
                <a:lnTo>
                  <a:pt x="704" y="33"/>
                </a:lnTo>
                <a:lnTo>
                  <a:pt x="703" y="279"/>
                </a:lnTo>
                <a:lnTo>
                  <a:pt x="703" y="369"/>
                </a:lnTo>
                <a:lnTo>
                  <a:pt x="699" y="369"/>
                </a:lnTo>
                <a:lnTo>
                  <a:pt x="697" y="368"/>
                </a:lnTo>
                <a:lnTo>
                  <a:pt x="694" y="363"/>
                </a:lnTo>
                <a:lnTo>
                  <a:pt x="693" y="364"/>
                </a:lnTo>
                <a:lnTo>
                  <a:pt x="692" y="368"/>
                </a:lnTo>
                <a:lnTo>
                  <a:pt x="690" y="369"/>
                </a:lnTo>
                <a:lnTo>
                  <a:pt x="688" y="367"/>
                </a:lnTo>
                <a:lnTo>
                  <a:pt x="685" y="364"/>
                </a:lnTo>
                <a:lnTo>
                  <a:pt x="683" y="363"/>
                </a:lnTo>
                <a:lnTo>
                  <a:pt x="683" y="366"/>
                </a:lnTo>
                <a:lnTo>
                  <a:pt x="679" y="367"/>
                </a:lnTo>
                <a:lnTo>
                  <a:pt x="677" y="371"/>
                </a:lnTo>
                <a:lnTo>
                  <a:pt x="675" y="371"/>
                </a:lnTo>
                <a:lnTo>
                  <a:pt x="673" y="370"/>
                </a:lnTo>
                <a:lnTo>
                  <a:pt x="672" y="369"/>
                </a:lnTo>
                <a:lnTo>
                  <a:pt x="670" y="367"/>
                </a:lnTo>
                <a:lnTo>
                  <a:pt x="669" y="367"/>
                </a:lnTo>
                <a:lnTo>
                  <a:pt x="666" y="369"/>
                </a:lnTo>
                <a:lnTo>
                  <a:pt x="664" y="369"/>
                </a:lnTo>
                <a:lnTo>
                  <a:pt x="663" y="363"/>
                </a:lnTo>
                <a:lnTo>
                  <a:pt x="662" y="360"/>
                </a:lnTo>
                <a:lnTo>
                  <a:pt x="659" y="360"/>
                </a:lnTo>
                <a:lnTo>
                  <a:pt x="658" y="361"/>
                </a:lnTo>
                <a:lnTo>
                  <a:pt x="658" y="364"/>
                </a:lnTo>
                <a:lnTo>
                  <a:pt x="658" y="366"/>
                </a:lnTo>
                <a:lnTo>
                  <a:pt x="657" y="369"/>
                </a:lnTo>
                <a:lnTo>
                  <a:pt x="654" y="371"/>
                </a:lnTo>
                <a:lnTo>
                  <a:pt x="652" y="371"/>
                </a:lnTo>
                <a:lnTo>
                  <a:pt x="652" y="369"/>
                </a:lnTo>
                <a:lnTo>
                  <a:pt x="652" y="367"/>
                </a:lnTo>
                <a:lnTo>
                  <a:pt x="651" y="366"/>
                </a:lnTo>
                <a:lnTo>
                  <a:pt x="648" y="366"/>
                </a:lnTo>
                <a:lnTo>
                  <a:pt x="647" y="368"/>
                </a:lnTo>
                <a:lnTo>
                  <a:pt x="648" y="372"/>
                </a:lnTo>
                <a:lnTo>
                  <a:pt x="647" y="373"/>
                </a:lnTo>
                <a:lnTo>
                  <a:pt x="645" y="373"/>
                </a:lnTo>
                <a:lnTo>
                  <a:pt x="640" y="370"/>
                </a:lnTo>
                <a:lnTo>
                  <a:pt x="634" y="365"/>
                </a:lnTo>
                <a:lnTo>
                  <a:pt x="633" y="366"/>
                </a:lnTo>
                <a:lnTo>
                  <a:pt x="633" y="369"/>
                </a:lnTo>
                <a:lnTo>
                  <a:pt x="632" y="372"/>
                </a:lnTo>
                <a:lnTo>
                  <a:pt x="631" y="373"/>
                </a:lnTo>
                <a:lnTo>
                  <a:pt x="622" y="368"/>
                </a:lnTo>
                <a:lnTo>
                  <a:pt x="621" y="368"/>
                </a:lnTo>
                <a:lnTo>
                  <a:pt x="618" y="371"/>
                </a:lnTo>
                <a:lnTo>
                  <a:pt x="616" y="370"/>
                </a:lnTo>
                <a:lnTo>
                  <a:pt x="612" y="369"/>
                </a:lnTo>
                <a:lnTo>
                  <a:pt x="611" y="370"/>
                </a:lnTo>
                <a:lnTo>
                  <a:pt x="612" y="373"/>
                </a:lnTo>
                <a:lnTo>
                  <a:pt x="611" y="374"/>
                </a:lnTo>
                <a:lnTo>
                  <a:pt x="609" y="375"/>
                </a:lnTo>
                <a:lnTo>
                  <a:pt x="606" y="374"/>
                </a:lnTo>
                <a:lnTo>
                  <a:pt x="605" y="375"/>
                </a:lnTo>
                <a:lnTo>
                  <a:pt x="602" y="379"/>
                </a:lnTo>
                <a:lnTo>
                  <a:pt x="601" y="379"/>
                </a:lnTo>
                <a:lnTo>
                  <a:pt x="597" y="378"/>
                </a:lnTo>
                <a:lnTo>
                  <a:pt x="596" y="377"/>
                </a:lnTo>
                <a:lnTo>
                  <a:pt x="598" y="371"/>
                </a:lnTo>
                <a:lnTo>
                  <a:pt x="598" y="369"/>
                </a:lnTo>
                <a:lnTo>
                  <a:pt x="596" y="368"/>
                </a:lnTo>
                <a:lnTo>
                  <a:pt x="594" y="369"/>
                </a:lnTo>
                <a:lnTo>
                  <a:pt x="593" y="373"/>
                </a:lnTo>
                <a:lnTo>
                  <a:pt x="591" y="375"/>
                </a:lnTo>
                <a:lnTo>
                  <a:pt x="588" y="374"/>
                </a:lnTo>
                <a:lnTo>
                  <a:pt x="581" y="364"/>
                </a:lnTo>
                <a:lnTo>
                  <a:pt x="578" y="365"/>
                </a:lnTo>
                <a:lnTo>
                  <a:pt x="578" y="367"/>
                </a:lnTo>
                <a:lnTo>
                  <a:pt x="580" y="371"/>
                </a:lnTo>
                <a:lnTo>
                  <a:pt x="579" y="375"/>
                </a:lnTo>
                <a:lnTo>
                  <a:pt x="577" y="379"/>
                </a:lnTo>
                <a:lnTo>
                  <a:pt x="575" y="380"/>
                </a:lnTo>
                <a:lnTo>
                  <a:pt x="574" y="378"/>
                </a:lnTo>
                <a:lnTo>
                  <a:pt x="575" y="373"/>
                </a:lnTo>
                <a:lnTo>
                  <a:pt x="574" y="370"/>
                </a:lnTo>
                <a:lnTo>
                  <a:pt x="572" y="369"/>
                </a:lnTo>
                <a:lnTo>
                  <a:pt x="565" y="368"/>
                </a:lnTo>
                <a:lnTo>
                  <a:pt x="563" y="369"/>
                </a:lnTo>
                <a:lnTo>
                  <a:pt x="563" y="371"/>
                </a:lnTo>
                <a:lnTo>
                  <a:pt x="566" y="370"/>
                </a:lnTo>
                <a:lnTo>
                  <a:pt x="568" y="372"/>
                </a:lnTo>
                <a:lnTo>
                  <a:pt x="566" y="375"/>
                </a:lnTo>
                <a:lnTo>
                  <a:pt x="560" y="375"/>
                </a:lnTo>
                <a:lnTo>
                  <a:pt x="552" y="377"/>
                </a:lnTo>
                <a:lnTo>
                  <a:pt x="547" y="376"/>
                </a:lnTo>
                <a:lnTo>
                  <a:pt x="543" y="378"/>
                </a:lnTo>
                <a:lnTo>
                  <a:pt x="540" y="379"/>
                </a:lnTo>
                <a:lnTo>
                  <a:pt x="538" y="382"/>
                </a:lnTo>
                <a:lnTo>
                  <a:pt x="537" y="380"/>
                </a:lnTo>
                <a:lnTo>
                  <a:pt x="536" y="377"/>
                </a:lnTo>
                <a:lnTo>
                  <a:pt x="533" y="376"/>
                </a:lnTo>
                <a:lnTo>
                  <a:pt x="530" y="377"/>
                </a:lnTo>
                <a:lnTo>
                  <a:pt x="526" y="379"/>
                </a:lnTo>
                <a:lnTo>
                  <a:pt x="522" y="378"/>
                </a:lnTo>
                <a:lnTo>
                  <a:pt x="518" y="376"/>
                </a:lnTo>
                <a:lnTo>
                  <a:pt x="515" y="373"/>
                </a:lnTo>
                <a:lnTo>
                  <a:pt x="514" y="369"/>
                </a:lnTo>
                <a:lnTo>
                  <a:pt x="512" y="367"/>
                </a:lnTo>
                <a:lnTo>
                  <a:pt x="509" y="367"/>
                </a:lnTo>
                <a:lnTo>
                  <a:pt x="506" y="370"/>
                </a:lnTo>
                <a:lnTo>
                  <a:pt x="503" y="370"/>
                </a:lnTo>
                <a:lnTo>
                  <a:pt x="499" y="370"/>
                </a:lnTo>
                <a:lnTo>
                  <a:pt x="496" y="373"/>
                </a:lnTo>
                <a:lnTo>
                  <a:pt x="497" y="380"/>
                </a:lnTo>
                <a:lnTo>
                  <a:pt x="499" y="382"/>
                </a:lnTo>
                <a:lnTo>
                  <a:pt x="501" y="385"/>
                </a:lnTo>
                <a:lnTo>
                  <a:pt x="498" y="388"/>
                </a:lnTo>
                <a:lnTo>
                  <a:pt x="496" y="388"/>
                </a:lnTo>
                <a:lnTo>
                  <a:pt x="492" y="384"/>
                </a:lnTo>
                <a:lnTo>
                  <a:pt x="489" y="379"/>
                </a:lnTo>
                <a:lnTo>
                  <a:pt x="486" y="379"/>
                </a:lnTo>
                <a:lnTo>
                  <a:pt x="485" y="379"/>
                </a:lnTo>
                <a:lnTo>
                  <a:pt x="485" y="385"/>
                </a:lnTo>
                <a:lnTo>
                  <a:pt x="484" y="386"/>
                </a:lnTo>
                <a:lnTo>
                  <a:pt x="481" y="387"/>
                </a:lnTo>
                <a:lnTo>
                  <a:pt x="480" y="386"/>
                </a:lnTo>
                <a:lnTo>
                  <a:pt x="479" y="386"/>
                </a:lnTo>
                <a:lnTo>
                  <a:pt x="478" y="383"/>
                </a:lnTo>
                <a:lnTo>
                  <a:pt x="475" y="383"/>
                </a:lnTo>
                <a:lnTo>
                  <a:pt x="472" y="383"/>
                </a:lnTo>
                <a:lnTo>
                  <a:pt x="467" y="386"/>
                </a:lnTo>
                <a:lnTo>
                  <a:pt x="464" y="391"/>
                </a:lnTo>
                <a:lnTo>
                  <a:pt x="461" y="395"/>
                </a:lnTo>
                <a:lnTo>
                  <a:pt x="458" y="395"/>
                </a:lnTo>
                <a:lnTo>
                  <a:pt x="456" y="395"/>
                </a:lnTo>
                <a:lnTo>
                  <a:pt x="453" y="393"/>
                </a:lnTo>
                <a:lnTo>
                  <a:pt x="451" y="395"/>
                </a:lnTo>
                <a:lnTo>
                  <a:pt x="448" y="395"/>
                </a:lnTo>
                <a:lnTo>
                  <a:pt x="447" y="396"/>
                </a:lnTo>
                <a:lnTo>
                  <a:pt x="449" y="401"/>
                </a:lnTo>
                <a:lnTo>
                  <a:pt x="446" y="402"/>
                </a:lnTo>
                <a:lnTo>
                  <a:pt x="444" y="402"/>
                </a:lnTo>
                <a:lnTo>
                  <a:pt x="438" y="400"/>
                </a:lnTo>
                <a:lnTo>
                  <a:pt x="436" y="400"/>
                </a:lnTo>
                <a:lnTo>
                  <a:pt x="435" y="401"/>
                </a:lnTo>
                <a:lnTo>
                  <a:pt x="437" y="403"/>
                </a:lnTo>
                <a:lnTo>
                  <a:pt x="442" y="405"/>
                </a:lnTo>
                <a:lnTo>
                  <a:pt x="443" y="407"/>
                </a:lnTo>
                <a:lnTo>
                  <a:pt x="441" y="409"/>
                </a:lnTo>
                <a:lnTo>
                  <a:pt x="438" y="408"/>
                </a:lnTo>
                <a:lnTo>
                  <a:pt x="435" y="404"/>
                </a:lnTo>
                <a:lnTo>
                  <a:pt x="431" y="403"/>
                </a:lnTo>
                <a:lnTo>
                  <a:pt x="430" y="403"/>
                </a:lnTo>
                <a:lnTo>
                  <a:pt x="429" y="405"/>
                </a:lnTo>
                <a:lnTo>
                  <a:pt x="431" y="407"/>
                </a:lnTo>
                <a:lnTo>
                  <a:pt x="431" y="409"/>
                </a:lnTo>
                <a:lnTo>
                  <a:pt x="429" y="409"/>
                </a:lnTo>
                <a:lnTo>
                  <a:pt x="427" y="410"/>
                </a:lnTo>
                <a:lnTo>
                  <a:pt x="426" y="412"/>
                </a:lnTo>
                <a:lnTo>
                  <a:pt x="428" y="416"/>
                </a:lnTo>
                <a:lnTo>
                  <a:pt x="427" y="419"/>
                </a:lnTo>
                <a:lnTo>
                  <a:pt x="426" y="420"/>
                </a:lnTo>
                <a:lnTo>
                  <a:pt x="424" y="420"/>
                </a:lnTo>
                <a:lnTo>
                  <a:pt x="424" y="419"/>
                </a:lnTo>
                <a:lnTo>
                  <a:pt x="424" y="415"/>
                </a:lnTo>
                <a:lnTo>
                  <a:pt x="423" y="413"/>
                </a:lnTo>
                <a:lnTo>
                  <a:pt x="421" y="413"/>
                </a:lnTo>
                <a:lnTo>
                  <a:pt x="417" y="416"/>
                </a:lnTo>
                <a:lnTo>
                  <a:pt x="417" y="417"/>
                </a:lnTo>
                <a:lnTo>
                  <a:pt x="417" y="420"/>
                </a:lnTo>
                <a:lnTo>
                  <a:pt x="415" y="423"/>
                </a:lnTo>
                <a:lnTo>
                  <a:pt x="414" y="422"/>
                </a:lnTo>
                <a:lnTo>
                  <a:pt x="413" y="421"/>
                </a:lnTo>
                <a:lnTo>
                  <a:pt x="414" y="418"/>
                </a:lnTo>
                <a:lnTo>
                  <a:pt x="413" y="415"/>
                </a:lnTo>
                <a:lnTo>
                  <a:pt x="410" y="413"/>
                </a:lnTo>
                <a:lnTo>
                  <a:pt x="407" y="413"/>
                </a:lnTo>
                <a:lnTo>
                  <a:pt x="405" y="416"/>
                </a:lnTo>
                <a:lnTo>
                  <a:pt x="404" y="420"/>
                </a:lnTo>
                <a:lnTo>
                  <a:pt x="400" y="423"/>
                </a:lnTo>
                <a:lnTo>
                  <a:pt x="396" y="423"/>
                </a:lnTo>
                <a:lnTo>
                  <a:pt x="393" y="420"/>
                </a:lnTo>
                <a:lnTo>
                  <a:pt x="390" y="419"/>
                </a:lnTo>
                <a:lnTo>
                  <a:pt x="389" y="416"/>
                </a:lnTo>
                <a:lnTo>
                  <a:pt x="387" y="415"/>
                </a:lnTo>
                <a:lnTo>
                  <a:pt x="384" y="415"/>
                </a:lnTo>
                <a:lnTo>
                  <a:pt x="380" y="418"/>
                </a:lnTo>
                <a:lnTo>
                  <a:pt x="374" y="422"/>
                </a:lnTo>
                <a:lnTo>
                  <a:pt x="372" y="423"/>
                </a:lnTo>
                <a:lnTo>
                  <a:pt x="370" y="424"/>
                </a:lnTo>
                <a:lnTo>
                  <a:pt x="368" y="424"/>
                </a:lnTo>
                <a:lnTo>
                  <a:pt x="366" y="424"/>
                </a:lnTo>
                <a:lnTo>
                  <a:pt x="366" y="426"/>
                </a:lnTo>
                <a:lnTo>
                  <a:pt x="366" y="429"/>
                </a:lnTo>
                <a:lnTo>
                  <a:pt x="365" y="431"/>
                </a:lnTo>
                <a:lnTo>
                  <a:pt x="361" y="431"/>
                </a:lnTo>
                <a:lnTo>
                  <a:pt x="360" y="432"/>
                </a:lnTo>
                <a:lnTo>
                  <a:pt x="359" y="435"/>
                </a:lnTo>
                <a:lnTo>
                  <a:pt x="361" y="436"/>
                </a:lnTo>
                <a:lnTo>
                  <a:pt x="363" y="435"/>
                </a:lnTo>
                <a:lnTo>
                  <a:pt x="365" y="437"/>
                </a:lnTo>
                <a:lnTo>
                  <a:pt x="365" y="440"/>
                </a:lnTo>
                <a:lnTo>
                  <a:pt x="363" y="442"/>
                </a:lnTo>
                <a:lnTo>
                  <a:pt x="361" y="441"/>
                </a:lnTo>
                <a:lnTo>
                  <a:pt x="360" y="439"/>
                </a:lnTo>
                <a:lnTo>
                  <a:pt x="357" y="439"/>
                </a:lnTo>
                <a:lnTo>
                  <a:pt x="357" y="441"/>
                </a:lnTo>
                <a:lnTo>
                  <a:pt x="357" y="443"/>
                </a:lnTo>
                <a:lnTo>
                  <a:pt x="357" y="445"/>
                </a:lnTo>
                <a:lnTo>
                  <a:pt x="355" y="444"/>
                </a:lnTo>
                <a:lnTo>
                  <a:pt x="353" y="445"/>
                </a:lnTo>
                <a:lnTo>
                  <a:pt x="348" y="448"/>
                </a:lnTo>
                <a:lnTo>
                  <a:pt x="345" y="451"/>
                </a:lnTo>
                <a:lnTo>
                  <a:pt x="344" y="451"/>
                </a:lnTo>
                <a:lnTo>
                  <a:pt x="344" y="447"/>
                </a:lnTo>
                <a:lnTo>
                  <a:pt x="343" y="447"/>
                </a:lnTo>
                <a:lnTo>
                  <a:pt x="341" y="449"/>
                </a:lnTo>
                <a:lnTo>
                  <a:pt x="339" y="449"/>
                </a:lnTo>
                <a:lnTo>
                  <a:pt x="337" y="451"/>
                </a:lnTo>
                <a:lnTo>
                  <a:pt x="336" y="452"/>
                </a:lnTo>
                <a:lnTo>
                  <a:pt x="330" y="457"/>
                </a:lnTo>
                <a:lnTo>
                  <a:pt x="330" y="454"/>
                </a:lnTo>
                <a:lnTo>
                  <a:pt x="329" y="452"/>
                </a:lnTo>
                <a:lnTo>
                  <a:pt x="326" y="452"/>
                </a:lnTo>
                <a:lnTo>
                  <a:pt x="326" y="453"/>
                </a:lnTo>
                <a:lnTo>
                  <a:pt x="327" y="455"/>
                </a:lnTo>
                <a:lnTo>
                  <a:pt x="328" y="456"/>
                </a:lnTo>
                <a:lnTo>
                  <a:pt x="328" y="457"/>
                </a:lnTo>
                <a:lnTo>
                  <a:pt x="325" y="458"/>
                </a:lnTo>
                <a:lnTo>
                  <a:pt x="322" y="460"/>
                </a:lnTo>
                <a:lnTo>
                  <a:pt x="321" y="459"/>
                </a:lnTo>
                <a:lnTo>
                  <a:pt x="321" y="457"/>
                </a:lnTo>
                <a:lnTo>
                  <a:pt x="322" y="455"/>
                </a:lnTo>
                <a:lnTo>
                  <a:pt x="321" y="453"/>
                </a:lnTo>
                <a:lnTo>
                  <a:pt x="319" y="453"/>
                </a:lnTo>
                <a:lnTo>
                  <a:pt x="316" y="456"/>
                </a:lnTo>
                <a:lnTo>
                  <a:pt x="314" y="457"/>
                </a:lnTo>
                <a:lnTo>
                  <a:pt x="312" y="456"/>
                </a:lnTo>
                <a:lnTo>
                  <a:pt x="312" y="453"/>
                </a:lnTo>
                <a:lnTo>
                  <a:pt x="312" y="452"/>
                </a:lnTo>
                <a:lnTo>
                  <a:pt x="311" y="452"/>
                </a:lnTo>
                <a:lnTo>
                  <a:pt x="310" y="455"/>
                </a:lnTo>
                <a:lnTo>
                  <a:pt x="309" y="456"/>
                </a:lnTo>
                <a:lnTo>
                  <a:pt x="307" y="456"/>
                </a:lnTo>
                <a:lnTo>
                  <a:pt x="305" y="457"/>
                </a:lnTo>
                <a:lnTo>
                  <a:pt x="302" y="457"/>
                </a:lnTo>
                <a:lnTo>
                  <a:pt x="302" y="458"/>
                </a:lnTo>
                <a:lnTo>
                  <a:pt x="307" y="458"/>
                </a:lnTo>
                <a:lnTo>
                  <a:pt x="308" y="460"/>
                </a:lnTo>
                <a:lnTo>
                  <a:pt x="307" y="462"/>
                </a:lnTo>
                <a:lnTo>
                  <a:pt x="306" y="462"/>
                </a:lnTo>
                <a:lnTo>
                  <a:pt x="303" y="461"/>
                </a:lnTo>
                <a:lnTo>
                  <a:pt x="301" y="461"/>
                </a:lnTo>
                <a:lnTo>
                  <a:pt x="298" y="463"/>
                </a:lnTo>
                <a:lnTo>
                  <a:pt x="296" y="464"/>
                </a:lnTo>
                <a:lnTo>
                  <a:pt x="295" y="463"/>
                </a:lnTo>
                <a:lnTo>
                  <a:pt x="293" y="460"/>
                </a:lnTo>
                <a:lnTo>
                  <a:pt x="291" y="460"/>
                </a:lnTo>
                <a:lnTo>
                  <a:pt x="290" y="461"/>
                </a:lnTo>
                <a:lnTo>
                  <a:pt x="290" y="464"/>
                </a:lnTo>
                <a:lnTo>
                  <a:pt x="289" y="465"/>
                </a:lnTo>
                <a:lnTo>
                  <a:pt x="287" y="466"/>
                </a:lnTo>
                <a:lnTo>
                  <a:pt x="285" y="466"/>
                </a:lnTo>
                <a:lnTo>
                  <a:pt x="286" y="464"/>
                </a:lnTo>
                <a:lnTo>
                  <a:pt x="288" y="462"/>
                </a:lnTo>
                <a:lnTo>
                  <a:pt x="288" y="460"/>
                </a:lnTo>
                <a:lnTo>
                  <a:pt x="288" y="459"/>
                </a:lnTo>
                <a:lnTo>
                  <a:pt x="285" y="458"/>
                </a:lnTo>
                <a:lnTo>
                  <a:pt x="284" y="459"/>
                </a:lnTo>
                <a:lnTo>
                  <a:pt x="282" y="461"/>
                </a:lnTo>
                <a:lnTo>
                  <a:pt x="282" y="464"/>
                </a:lnTo>
                <a:lnTo>
                  <a:pt x="281" y="466"/>
                </a:lnTo>
                <a:lnTo>
                  <a:pt x="280" y="466"/>
                </a:lnTo>
                <a:lnTo>
                  <a:pt x="280" y="464"/>
                </a:lnTo>
                <a:lnTo>
                  <a:pt x="281" y="462"/>
                </a:lnTo>
                <a:lnTo>
                  <a:pt x="280" y="461"/>
                </a:lnTo>
                <a:lnTo>
                  <a:pt x="277" y="460"/>
                </a:lnTo>
                <a:lnTo>
                  <a:pt x="274" y="461"/>
                </a:lnTo>
                <a:lnTo>
                  <a:pt x="273" y="465"/>
                </a:lnTo>
                <a:lnTo>
                  <a:pt x="271" y="466"/>
                </a:lnTo>
                <a:lnTo>
                  <a:pt x="270" y="464"/>
                </a:lnTo>
                <a:lnTo>
                  <a:pt x="270" y="463"/>
                </a:lnTo>
                <a:lnTo>
                  <a:pt x="272" y="460"/>
                </a:lnTo>
                <a:lnTo>
                  <a:pt x="272" y="457"/>
                </a:lnTo>
                <a:lnTo>
                  <a:pt x="271" y="455"/>
                </a:lnTo>
                <a:lnTo>
                  <a:pt x="269" y="454"/>
                </a:lnTo>
                <a:lnTo>
                  <a:pt x="267" y="454"/>
                </a:lnTo>
                <a:lnTo>
                  <a:pt x="268" y="458"/>
                </a:lnTo>
                <a:lnTo>
                  <a:pt x="268" y="461"/>
                </a:lnTo>
                <a:lnTo>
                  <a:pt x="266" y="462"/>
                </a:lnTo>
                <a:lnTo>
                  <a:pt x="266" y="461"/>
                </a:lnTo>
                <a:lnTo>
                  <a:pt x="265" y="458"/>
                </a:lnTo>
                <a:lnTo>
                  <a:pt x="263" y="458"/>
                </a:lnTo>
                <a:lnTo>
                  <a:pt x="261" y="459"/>
                </a:lnTo>
                <a:lnTo>
                  <a:pt x="259" y="459"/>
                </a:lnTo>
                <a:lnTo>
                  <a:pt x="257" y="459"/>
                </a:lnTo>
                <a:lnTo>
                  <a:pt x="258" y="462"/>
                </a:lnTo>
                <a:lnTo>
                  <a:pt x="257" y="463"/>
                </a:lnTo>
                <a:lnTo>
                  <a:pt x="255" y="463"/>
                </a:lnTo>
                <a:lnTo>
                  <a:pt x="256" y="460"/>
                </a:lnTo>
                <a:lnTo>
                  <a:pt x="255" y="457"/>
                </a:lnTo>
                <a:lnTo>
                  <a:pt x="255" y="454"/>
                </a:lnTo>
                <a:lnTo>
                  <a:pt x="253" y="453"/>
                </a:lnTo>
                <a:lnTo>
                  <a:pt x="251" y="456"/>
                </a:lnTo>
                <a:lnTo>
                  <a:pt x="248" y="457"/>
                </a:lnTo>
                <a:lnTo>
                  <a:pt x="245" y="459"/>
                </a:lnTo>
                <a:lnTo>
                  <a:pt x="243" y="458"/>
                </a:lnTo>
                <a:lnTo>
                  <a:pt x="242" y="457"/>
                </a:lnTo>
                <a:lnTo>
                  <a:pt x="244" y="454"/>
                </a:lnTo>
                <a:lnTo>
                  <a:pt x="242" y="453"/>
                </a:lnTo>
                <a:lnTo>
                  <a:pt x="241" y="453"/>
                </a:lnTo>
                <a:lnTo>
                  <a:pt x="239" y="454"/>
                </a:lnTo>
                <a:lnTo>
                  <a:pt x="236" y="455"/>
                </a:lnTo>
                <a:lnTo>
                  <a:pt x="234" y="458"/>
                </a:lnTo>
                <a:lnTo>
                  <a:pt x="234" y="459"/>
                </a:lnTo>
                <a:lnTo>
                  <a:pt x="237" y="461"/>
                </a:lnTo>
                <a:lnTo>
                  <a:pt x="237" y="462"/>
                </a:lnTo>
                <a:lnTo>
                  <a:pt x="236" y="463"/>
                </a:lnTo>
                <a:lnTo>
                  <a:pt x="233" y="464"/>
                </a:lnTo>
                <a:lnTo>
                  <a:pt x="233" y="465"/>
                </a:lnTo>
                <a:lnTo>
                  <a:pt x="234" y="469"/>
                </a:lnTo>
                <a:lnTo>
                  <a:pt x="233" y="471"/>
                </a:lnTo>
                <a:lnTo>
                  <a:pt x="231" y="471"/>
                </a:lnTo>
                <a:lnTo>
                  <a:pt x="230" y="470"/>
                </a:lnTo>
                <a:lnTo>
                  <a:pt x="230" y="500"/>
                </a:lnTo>
                <a:lnTo>
                  <a:pt x="230" y="518"/>
                </a:lnTo>
                <a:lnTo>
                  <a:pt x="230" y="592"/>
                </a:lnTo>
                <a:lnTo>
                  <a:pt x="224" y="593"/>
                </a:lnTo>
                <a:lnTo>
                  <a:pt x="212" y="589"/>
                </a:lnTo>
                <a:lnTo>
                  <a:pt x="207" y="589"/>
                </a:lnTo>
                <a:lnTo>
                  <a:pt x="204" y="589"/>
                </a:lnTo>
                <a:lnTo>
                  <a:pt x="200" y="592"/>
                </a:lnTo>
                <a:lnTo>
                  <a:pt x="197" y="592"/>
                </a:lnTo>
                <a:lnTo>
                  <a:pt x="189" y="592"/>
                </a:lnTo>
                <a:lnTo>
                  <a:pt x="184" y="593"/>
                </a:lnTo>
                <a:lnTo>
                  <a:pt x="181" y="593"/>
                </a:lnTo>
                <a:lnTo>
                  <a:pt x="178" y="590"/>
                </a:lnTo>
                <a:lnTo>
                  <a:pt x="175" y="589"/>
                </a:lnTo>
                <a:lnTo>
                  <a:pt x="171" y="592"/>
                </a:lnTo>
                <a:lnTo>
                  <a:pt x="167" y="593"/>
                </a:lnTo>
                <a:lnTo>
                  <a:pt x="165" y="592"/>
                </a:lnTo>
                <a:lnTo>
                  <a:pt x="159" y="587"/>
                </a:lnTo>
                <a:lnTo>
                  <a:pt x="155" y="585"/>
                </a:lnTo>
                <a:lnTo>
                  <a:pt x="153" y="586"/>
                </a:lnTo>
                <a:lnTo>
                  <a:pt x="149" y="586"/>
                </a:lnTo>
                <a:lnTo>
                  <a:pt x="148" y="585"/>
                </a:lnTo>
                <a:lnTo>
                  <a:pt x="145" y="580"/>
                </a:lnTo>
                <a:lnTo>
                  <a:pt x="136" y="576"/>
                </a:lnTo>
                <a:lnTo>
                  <a:pt x="132" y="576"/>
                </a:lnTo>
                <a:lnTo>
                  <a:pt x="127" y="579"/>
                </a:lnTo>
                <a:lnTo>
                  <a:pt x="125" y="583"/>
                </a:lnTo>
                <a:lnTo>
                  <a:pt x="124" y="586"/>
                </a:lnTo>
                <a:lnTo>
                  <a:pt x="121" y="586"/>
                </a:lnTo>
                <a:lnTo>
                  <a:pt x="117" y="583"/>
                </a:lnTo>
                <a:lnTo>
                  <a:pt x="116" y="580"/>
                </a:lnTo>
                <a:lnTo>
                  <a:pt x="116" y="576"/>
                </a:lnTo>
                <a:lnTo>
                  <a:pt x="117" y="572"/>
                </a:lnTo>
                <a:lnTo>
                  <a:pt x="115" y="570"/>
                </a:lnTo>
                <a:lnTo>
                  <a:pt x="109" y="564"/>
                </a:lnTo>
                <a:lnTo>
                  <a:pt x="106" y="562"/>
                </a:lnTo>
                <a:lnTo>
                  <a:pt x="103" y="564"/>
                </a:lnTo>
                <a:lnTo>
                  <a:pt x="99" y="566"/>
                </a:lnTo>
                <a:lnTo>
                  <a:pt x="94" y="566"/>
                </a:lnTo>
                <a:lnTo>
                  <a:pt x="91" y="564"/>
                </a:lnTo>
                <a:lnTo>
                  <a:pt x="86" y="560"/>
                </a:lnTo>
                <a:lnTo>
                  <a:pt x="84" y="560"/>
                </a:lnTo>
                <a:lnTo>
                  <a:pt x="78" y="561"/>
                </a:lnTo>
                <a:lnTo>
                  <a:pt x="76" y="560"/>
                </a:lnTo>
                <a:lnTo>
                  <a:pt x="70" y="556"/>
                </a:lnTo>
                <a:lnTo>
                  <a:pt x="64" y="554"/>
                </a:lnTo>
                <a:lnTo>
                  <a:pt x="57" y="552"/>
                </a:lnTo>
                <a:lnTo>
                  <a:pt x="53" y="549"/>
                </a:lnTo>
                <a:lnTo>
                  <a:pt x="51" y="546"/>
                </a:lnTo>
                <a:lnTo>
                  <a:pt x="50" y="542"/>
                </a:lnTo>
                <a:lnTo>
                  <a:pt x="50" y="525"/>
                </a:lnTo>
                <a:lnTo>
                  <a:pt x="51" y="510"/>
                </a:lnTo>
                <a:lnTo>
                  <a:pt x="51" y="495"/>
                </a:lnTo>
                <a:lnTo>
                  <a:pt x="49" y="483"/>
                </a:lnTo>
                <a:lnTo>
                  <a:pt x="46" y="478"/>
                </a:lnTo>
                <a:lnTo>
                  <a:pt x="38" y="476"/>
                </a:lnTo>
                <a:lnTo>
                  <a:pt x="33" y="471"/>
                </a:lnTo>
                <a:lnTo>
                  <a:pt x="32" y="467"/>
                </a:lnTo>
                <a:lnTo>
                  <a:pt x="34" y="461"/>
                </a:lnTo>
                <a:lnTo>
                  <a:pt x="36" y="456"/>
                </a:lnTo>
                <a:lnTo>
                  <a:pt x="39" y="447"/>
                </a:lnTo>
                <a:lnTo>
                  <a:pt x="42" y="445"/>
                </a:lnTo>
                <a:lnTo>
                  <a:pt x="43" y="445"/>
                </a:lnTo>
                <a:lnTo>
                  <a:pt x="45" y="446"/>
                </a:lnTo>
                <a:lnTo>
                  <a:pt x="46" y="446"/>
                </a:lnTo>
                <a:lnTo>
                  <a:pt x="46" y="445"/>
                </a:lnTo>
                <a:lnTo>
                  <a:pt x="45" y="441"/>
                </a:lnTo>
                <a:lnTo>
                  <a:pt x="43" y="436"/>
                </a:lnTo>
                <a:lnTo>
                  <a:pt x="46" y="428"/>
                </a:lnTo>
                <a:lnTo>
                  <a:pt x="49" y="420"/>
                </a:lnTo>
                <a:lnTo>
                  <a:pt x="50" y="412"/>
                </a:lnTo>
                <a:lnTo>
                  <a:pt x="54" y="403"/>
                </a:lnTo>
                <a:lnTo>
                  <a:pt x="59" y="400"/>
                </a:lnTo>
                <a:lnTo>
                  <a:pt x="60" y="397"/>
                </a:lnTo>
                <a:lnTo>
                  <a:pt x="58" y="395"/>
                </a:lnTo>
                <a:lnTo>
                  <a:pt x="52" y="394"/>
                </a:lnTo>
                <a:lnTo>
                  <a:pt x="50" y="392"/>
                </a:lnTo>
                <a:lnTo>
                  <a:pt x="49" y="389"/>
                </a:lnTo>
                <a:lnTo>
                  <a:pt x="50" y="386"/>
                </a:lnTo>
                <a:lnTo>
                  <a:pt x="51" y="381"/>
                </a:lnTo>
                <a:lnTo>
                  <a:pt x="50" y="375"/>
                </a:lnTo>
                <a:lnTo>
                  <a:pt x="49" y="371"/>
                </a:lnTo>
                <a:lnTo>
                  <a:pt x="46" y="369"/>
                </a:lnTo>
                <a:lnTo>
                  <a:pt x="36" y="368"/>
                </a:lnTo>
                <a:lnTo>
                  <a:pt x="30" y="365"/>
                </a:lnTo>
                <a:lnTo>
                  <a:pt x="21" y="358"/>
                </a:lnTo>
                <a:lnTo>
                  <a:pt x="12" y="356"/>
                </a:lnTo>
                <a:lnTo>
                  <a:pt x="0" y="350"/>
                </a:lnTo>
                <a:lnTo>
                  <a:pt x="6" y="342"/>
                </a:lnTo>
                <a:lnTo>
                  <a:pt x="9" y="336"/>
                </a:lnTo>
                <a:lnTo>
                  <a:pt x="15" y="326"/>
                </a:lnTo>
                <a:lnTo>
                  <a:pt x="18" y="322"/>
                </a:lnTo>
                <a:lnTo>
                  <a:pt x="22" y="320"/>
                </a:lnTo>
                <a:lnTo>
                  <a:pt x="26" y="319"/>
                </a:lnTo>
                <a:lnTo>
                  <a:pt x="29" y="317"/>
                </a:lnTo>
                <a:lnTo>
                  <a:pt x="32" y="312"/>
                </a:lnTo>
                <a:lnTo>
                  <a:pt x="36" y="309"/>
                </a:lnTo>
                <a:lnTo>
                  <a:pt x="43" y="305"/>
                </a:lnTo>
                <a:lnTo>
                  <a:pt x="48" y="299"/>
                </a:lnTo>
                <a:lnTo>
                  <a:pt x="53" y="289"/>
                </a:lnTo>
                <a:lnTo>
                  <a:pt x="53" y="281"/>
                </a:lnTo>
                <a:lnTo>
                  <a:pt x="52" y="275"/>
                </a:lnTo>
                <a:lnTo>
                  <a:pt x="53" y="266"/>
                </a:lnTo>
                <a:lnTo>
                  <a:pt x="54" y="257"/>
                </a:lnTo>
                <a:lnTo>
                  <a:pt x="57" y="252"/>
                </a:lnTo>
                <a:lnTo>
                  <a:pt x="62" y="244"/>
                </a:lnTo>
                <a:lnTo>
                  <a:pt x="71" y="234"/>
                </a:lnTo>
                <a:lnTo>
                  <a:pt x="74" y="229"/>
                </a:lnTo>
                <a:lnTo>
                  <a:pt x="74" y="223"/>
                </a:lnTo>
                <a:lnTo>
                  <a:pt x="77" y="224"/>
                </a:lnTo>
                <a:lnTo>
                  <a:pt x="80" y="225"/>
                </a:lnTo>
                <a:lnTo>
                  <a:pt x="83" y="225"/>
                </a:lnTo>
                <a:lnTo>
                  <a:pt x="84" y="224"/>
                </a:lnTo>
                <a:lnTo>
                  <a:pt x="85" y="224"/>
                </a:lnTo>
                <a:lnTo>
                  <a:pt x="86" y="224"/>
                </a:lnTo>
                <a:lnTo>
                  <a:pt x="87" y="225"/>
                </a:lnTo>
                <a:lnTo>
                  <a:pt x="88" y="224"/>
                </a:lnTo>
                <a:lnTo>
                  <a:pt x="89" y="224"/>
                </a:lnTo>
                <a:lnTo>
                  <a:pt x="88" y="222"/>
                </a:lnTo>
                <a:lnTo>
                  <a:pt x="88" y="221"/>
                </a:lnTo>
                <a:lnTo>
                  <a:pt x="89" y="220"/>
                </a:lnTo>
                <a:lnTo>
                  <a:pt x="91" y="220"/>
                </a:lnTo>
                <a:lnTo>
                  <a:pt x="91" y="219"/>
                </a:lnTo>
                <a:lnTo>
                  <a:pt x="90" y="218"/>
                </a:lnTo>
                <a:lnTo>
                  <a:pt x="90" y="216"/>
                </a:lnTo>
                <a:lnTo>
                  <a:pt x="90" y="215"/>
                </a:lnTo>
                <a:lnTo>
                  <a:pt x="92" y="215"/>
                </a:lnTo>
                <a:lnTo>
                  <a:pt x="94" y="214"/>
                </a:lnTo>
                <a:lnTo>
                  <a:pt x="97" y="211"/>
                </a:lnTo>
                <a:lnTo>
                  <a:pt x="102" y="206"/>
                </a:lnTo>
                <a:lnTo>
                  <a:pt x="104" y="203"/>
                </a:lnTo>
                <a:lnTo>
                  <a:pt x="105" y="200"/>
                </a:lnTo>
                <a:lnTo>
                  <a:pt x="106" y="199"/>
                </a:lnTo>
                <a:lnTo>
                  <a:pt x="107" y="198"/>
                </a:lnTo>
                <a:lnTo>
                  <a:pt x="109" y="197"/>
                </a:lnTo>
                <a:lnTo>
                  <a:pt x="110" y="195"/>
                </a:lnTo>
                <a:lnTo>
                  <a:pt x="111" y="191"/>
                </a:lnTo>
                <a:lnTo>
                  <a:pt x="110" y="190"/>
                </a:lnTo>
                <a:lnTo>
                  <a:pt x="109" y="188"/>
                </a:lnTo>
                <a:lnTo>
                  <a:pt x="108" y="187"/>
                </a:lnTo>
                <a:lnTo>
                  <a:pt x="109" y="186"/>
                </a:lnTo>
                <a:lnTo>
                  <a:pt x="110" y="185"/>
                </a:lnTo>
                <a:lnTo>
                  <a:pt x="111" y="186"/>
                </a:lnTo>
                <a:lnTo>
                  <a:pt x="112" y="186"/>
                </a:lnTo>
                <a:lnTo>
                  <a:pt x="114" y="184"/>
                </a:lnTo>
                <a:lnTo>
                  <a:pt x="117" y="180"/>
                </a:lnTo>
                <a:lnTo>
                  <a:pt x="120" y="175"/>
                </a:lnTo>
                <a:lnTo>
                  <a:pt x="123" y="171"/>
                </a:lnTo>
                <a:lnTo>
                  <a:pt x="124" y="167"/>
                </a:lnTo>
                <a:lnTo>
                  <a:pt x="126" y="164"/>
                </a:lnTo>
                <a:lnTo>
                  <a:pt x="128" y="163"/>
                </a:lnTo>
                <a:lnTo>
                  <a:pt x="129" y="163"/>
                </a:lnTo>
                <a:lnTo>
                  <a:pt x="131" y="164"/>
                </a:lnTo>
                <a:lnTo>
                  <a:pt x="136" y="164"/>
                </a:lnTo>
                <a:lnTo>
                  <a:pt x="139" y="165"/>
                </a:lnTo>
                <a:lnTo>
                  <a:pt x="140" y="166"/>
                </a:lnTo>
                <a:lnTo>
                  <a:pt x="143" y="167"/>
                </a:lnTo>
                <a:lnTo>
                  <a:pt x="144" y="166"/>
                </a:lnTo>
                <a:lnTo>
                  <a:pt x="147" y="165"/>
                </a:lnTo>
                <a:lnTo>
                  <a:pt x="148" y="163"/>
                </a:lnTo>
                <a:lnTo>
                  <a:pt x="149" y="160"/>
                </a:lnTo>
                <a:lnTo>
                  <a:pt x="151" y="160"/>
                </a:lnTo>
                <a:lnTo>
                  <a:pt x="152" y="159"/>
                </a:lnTo>
                <a:lnTo>
                  <a:pt x="154" y="157"/>
                </a:lnTo>
                <a:lnTo>
                  <a:pt x="155" y="156"/>
                </a:lnTo>
                <a:lnTo>
                  <a:pt x="157" y="156"/>
                </a:lnTo>
                <a:lnTo>
                  <a:pt x="158" y="155"/>
                </a:lnTo>
                <a:lnTo>
                  <a:pt x="159" y="154"/>
                </a:lnTo>
                <a:lnTo>
                  <a:pt x="160" y="151"/>
                </a:lnTo>
                <a:lnTo>
                  <a:pt x="164" y="147"/>
                </a:lnTo>
                <a:lnTo>
                  <a:pt x="169" y="147"/>
                </a:lnTo>
                <a:lnTo>
                  <a:pt x="172" y="147"/>
                </a:lnTo>
                <a:lnTo>
                  <a:pt x="174" y="147"/>
                </a:lnTo>
                <a:lnTo>
                  <a:pt x="176" y="147"/>
                </a:lnTo>
                <a:lnTo>
                  <a:pt x="176" y="145"/>
                </a:lnTo>
                <a:lnTo>
                  <a:pt x="177" y="143"/>
                </a:lnTo>
                <a:lnTo>
                  <a:pt x="178" y="140"/>
                </a:lnTo>
                <a:lnTo>
                  <a:pt x="179" y="139"/>
                </a:lnTo>
                <a:lnTo>
                  <a:pt x="182" y="139"/>
                </a:lnTo>
                <a:lnTo>
                  <a:pt x="185" y="139"/>
                </a:lnTo>
                <a:lnTo>
                  <a:pt x="187" y="138"/>
                </a:lnTo>
                <a:lnTo>
                  <a:pt x="190" y="135"/>
                </a:lnTo>
                <a:lnTo>
                  <a:pt x="193" y="134"/>
                </a:lnTo>
                <a:lnTo>
                  <a:pt x="196" y="134"/>
                </a:lnTo>
                <a:lnTo>
                  <a:pt x="198" y="134"/>
                </a:lnTo>
                <a:lnTo>
                  <a:pt x="199" y="133"/>
                </a:lnTo>
                <a:lnTo>
                  <a:pt x="200" y="130"/>
                </a:lnTo>
                <a:lnTo>
                  <a:pt x="201" y="130"/>
                </a:lnTo>
                <a:lnTo>
                  <a:pt x="202" y="130"/>
                </a:lnTo>
                <a:lnTo>
                  <a:pt x="203" y="130"/>
                </a:lnTo>
                <a:lnTo>
                  <a:pt x="204" y="130"/>
                </a:lnTo>
                <a:lnTo>
                  <a:pt x="207" y="131"/>
                </a:lnTo>
                <a:lnTo>
                  <a:pt x="211" y="131"/>
                </a:lnTo>
                <a:lnTo>
                  <a:pt x="212" y="131"/>
                </a:lnTo>
                <a:lnTo>
                  <a:pt x="212" y="130"/>
                </a:lnTo>
                <a:lnTo>
                  <a:pt x="212" y="129"/>
                </a:lnTo>
                <a:lnTo>
                  <a:pt x="211" y="127"/>
                </a:lnTo>
                <a:lnTo>
                  <a:pt x="211" y="126"/>
                </a:lnTo>
                <a:lnTo>
                  <a:pt x="211" y="124"/>
                </a:lnTo>
                <a:lnTo>
                  <a:pt x="210" y="123"/>
                </a:lnTo>
                <a:lnTo>
                  <a:pt x="211" y="120"/>
                </a:lnTo>
                <a:lnTo>
                  <a:pt x="210" y="117"/>
                </a:lnTo>
                <a:lnTo>
                  <a:pt x="208" y="116"/>
                </a:lnTo>
                <a:lnTo>
                  <a:pt x="206" y="114"/>
                </a:lnTo>
                <a:lnTo>
                  <a:pt x="205" y="113"/>
                </a:lnTo>
                <a:lnTo>
                  <a:pt x="206" y="110"/>
                </a:lnTo>
                <a:lnTo>
                  <a:pt x="206" y="108"/>
                </a:lnTo>
                <a:lnTo>
                  <a:pt x="206" y="106"/>
                </a:lnTo>
                <a:lnTo>
                  <a:pt x="206" y="105"/>
                </a:lnTo>
                <a:lnTo>
                  <a:pt x="205" y="103"/>
                </a:lnTo>
                <a:lnTo>
                  <a:pt x="204" y="101"/>
                </a:lnTo>
                <a:lnTo>
                  <a:pt x="204" y="99"/>
                </a:lnTo>
                <a:lnTo>
                  <a:pt x="203" y="97"/>
                </a:lnTo>
                <a:lnTo>
                  <a:pt x="202" y="95"/>
                </a:lnTo>
                <a:lnTo>
                  <a:pt x="201" y="94"/>
                </a:lnTo>
                <a:lnTo>
                  <a:pt x="201" y="91"/>
                </a:lnTo>
                <a:lnTo>
                  <a:pt x="202" y="89"/>
                </a:lnTo>
                <a:lnTo>
                  <a:pt x="204" y="88"/>
                </a:lnTo>
                <a:lnTo>
                  <a:pt x="205" y="85"/>
                </a:lnTo>
                <a:lnTo>
                  <a:pt x="208" y="85"/>
                </a:lnTo>
                <a:lnTo>
                  <a:pt x="209" y="85"/>
                </a:lnTo>
                <a:lnTo>
                  <a:pt x="210" y="84"/>
                </a:lnTo>
                <a:lnTo>
                  <a:pt x="211" y="83"/>
                </a:lnTo>
                <a:lnTo>
                  <a:pt x="212" y="84"/>
                </a:lnTo>
                <a:lnTo>
                  <a:pt x="213" y="83"/>
                </a:lnTo>
                <a:lnTo>
                  <a:pt x="215" y="82"/>
                </a:lnTo>
                <a:lnTo>
                  <a:pt x="215" y="81"/>
                </a:lnTo>
                <a:lnTo>
                  <a:pt x="214" y="79"/>
                </a:lnTo>
                <a:lnTo>
                  <a:pt x="214" y="78"/>
                </a:lnTo>
                <a:lnTo>
                  <a:pt x="215" y="78"/>
                </a:lnTo>
                <a:lnTo>
                  <a:pt x="216" y="75"/>
                </a:lnTo>
                <a:lnTo>
                  <a:pt x="219" y="73"/>
                </a:lnTo>
                <a:lnTo>
                  <a:pt x="222" y="73"/>
                </a:lnTo>
                <a:lnTo>
                  <a:pt x="224" y="73"/>
                </a:lnTo>
                <a:lnTo>
                  <a:pt x="226" y="75"/>
                </a:lnTo>
                <a:lnTo>
                  <a:pt x="227" y="76"/>
                </a:lnTo>
                <a:lnTo>
                  <a:pt x="228" y="78"/>
                </a:lnTo>
                <a:lnTo>
                  <a:pt x="228" y="79"/>
                </a:lnTo>
                <a:lnTo>
                  <a:pt x="229" y="79"/>
                </a:lnTo>
                <a:lnTo>
                  <a:pt x="230" y="79"/>
                </a:lnTo>
                <a:lnTo>
                  <a:pt x="230" y="78"/>
                </a:lnTo>
                <a:lnTo>
                  <a:pt x="231" y="79"/>
                </a:lnTo>
                <a:lnTo>
                  <a:pt x="233" y="78"/>
                </a:lnTo>
                <a:lnTo>
                  <a:pt x="235" y="78"/>
                </a:lnTo>
                <a:lnTo>
                  <a:pt x="237" y="79"/>
                </a:lnTo>
                <a:lnTo>
                  <a:pt x="237" y="81"/>
                </a:lnTo>
                <a:lnTo>
                  <a:pt x="238" y="83"/>
                </a:lnTo>
                <a:lnTo>
                  <a:pt x="240" y="84"/>
                </a:lnTo>
                <a:lnTo>
                  <a:pt x="241" y="85"/>
                </a:lnTo>
                <a:lnTo>
                  <a:pt x="241" y="87"/>
                </a:lnTo>
                <a:lnTo>
                  <a:pt x="241" y="88"/>
                </a:lnTo>
                <a:lnTo>
                  <a:pt x="243" y="89"/>
                </a:lnTo>
                <a:lnTo>
                  <a:pt x="244" y="90"/>
                </a:lnTo>
                <a:lnTo>
                  <a:pt x="244" y="91"/>
                </a:lnTo>
                <a:lnTo>
                  <a:pt x="244" y="92"/>
                </a:lnTo>
                <a:lnTo>
                  <a:pt x="244" y="95"/>
                </a:lnTo>
                <a:lnTo>
                  <a:pt x="244" y="97"/>
                </a:lnTo>
                <a:lnTo>
                  <a:pt x="245" y="100"/>
                </a:lnTo>
                <a:lnTo>
                  <a:pt x="248" y="103"/>
                </a:lnTo>
                <a:lnTo>
                  <a:pt x="249" y="105"/>
                </a:lnTo>
                <a:lnTo>
                  <a:pt x="249" y="109"/>
                </a:lnTo>
                <a:lnTo>
                  <a:pt x="249" y="110"/>
                </a:lnTo>
                <a:lnTo>
                  <a:pt x="252" y="112"/>
                </a:lnTo>
                <a:lnTo>
                  <a:pt x="255" y="113"/>
                </a:lnTo>
                <a:lnTo>
                  <a:pt x="257" y="113"/>
                </a:lnTo>
                <a:lnTo>
                  <a:pt x="258" y="114"/>
                </a:lnTo>
                <a:lnTo>
                  <a:pt x="260" y="115"/>
                </a:lnTo>
                <a:lnTo>
                  <a:pt x="263" y="115"/>
                </a:lnTo>
                <a:lnTo>
                  <a:pt x="266" y="114"/>
                </a:lnTo>
                <a:lnTo>
                  <a:pt x="267" y="114"/>
                </a:lnTo>
                <a:lnTo>
                  <a:pt x="268" y="114"/>
                </a:lnTo>
                <a:lnTo>
                  <a:pt x="270" y="112"/>
                </a:lnTo>
                <a:lnTo>
                  <a:pt x="272" y="111"/>
                </a:lnTo>
                <a:lnTo>
                  <a:pt x="274" y="110"/>
                </a:lnTo>
                <a:lnTo>
                  <a:pt x="277" y="109"/>
                </a:lnTo>
                <a:lnTo>
                  <a:pt x="282" y="109"/>
                </a:lnTo>
                <a:lnTo>
                  <a:pt x="284" y="109"/>
                </a:lnTo>
                <a:lnTo>
                  <a:pt x="287" y="109"/>
                </a:lnTo>
                <a:lnTo>
                  <a:pt x="288" y="110"/>
                </a:lnTo>
                <a:lnTo>
                  <a:pt x="293" y="112"/>
                </a:lnTo>
                <a:lnTo>
                  <a:pt x="295" y="112"/>
                </a:lnTo>
                <a:lnTo>
                  <a:pt x="299" y="114"/>
                </a:lnTo>
                <a:lnTo>
                  <a:pt x="305" y="115"/>
                </a:lnTo>
                <a:lnTo>
                  <a:pt x="310" y="116"/>
                </a:lnTo>
                <a:lnTo>
                  <a:pt x="312" y="116"/>
                </a:lnTo>
                <a:lnTo>
                  <a:pt x="312" y="117"/>
                </a:lnTo>
                <a:lnTo>
                  <a:pt x="313" y="118"/>
                </a:lnTo>
                <a:lnTo>
                  <a:pt x="314" y="119"/>
                </a:lnTo>
                <a:lnTo>
                  <a:pt x="315" y="120"/>
                </a:lnTo>
                <a:lnTo>
                  <a:pt x="315" y="121"/>
                </a:lnTo>
                <a:lnTo>
                  <a:pt x="317" y="122"/>
                </a:lnTo>
                <a:lnTo>
                  <a:pt x="321" y="124"/>
                </a:lnTo>
                <a:lnTo>
                  <a:pt x="322" y="125"/>
                </a:lnTo>
                <a:lnTo>
                  <a:pt x="323" y="126"/>
                </a:lnTo>
                <a:lnTo>
                  <a:pt x="324" y="127"/>
                </a:lnTo>
                <a:lnTo>
                  <a:pt x="327" y="119"/>
                </a:lnTo>
                <a:lnTo>
                  <a:pt x="332" y="81"/>
                </a:lnTo>
                <a:lnTo>
                  <a:pt x="337" y="54"/>
                </a:lnTo>
                <a:lnTo>
                  <a:pt x="340" y="37"/>
                </a:lnTo>
                <a:close/>
              </a:path>
            </a:pathLst>
          </a:custGeom>
          <a:pattFill prst="openDmnd">
            <a:fgClr>
              <a:schemeClr val="bg2">
                <a:lumMod val="25000"/>
              </a:schemeClr>
            </a:fgClr>
            <a:bgClr>
              <a:schemeClr val="bg1"/>
            </a:bgClr>
          </a:pattFill>
          <a:ln>
            <a:noFill/>
          </a:ln>
          <a:effectLst/>
          <a:extLst/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100">
                <a:latin typeface="Calibri"/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4167538" y="4463375"/>
            <a:ext cx="1295400" cy="717550"/>
          </a:xfrm>
          <a:custGeom>
            <a:avLst/>
            <a:gdLst>
              <a:gd name="T0" fmla="*/ 491 w 677"/>
              <a:gd name="T1" fmla="*/ 18 h 401"/>
              <a:gd name="T2" fmla="*/ 506 w 677"/>
              <a:gd name="T3" fmla="*/ 10 h 401"/>
              <a:gd name="T4" fmla="*/ 535 w 677"/>
              <a:gd name="T5" fmla="*/ 25 h 401"/>
              <a:gd name="T6" fmla="*/ 557 w 677"/>
              <a:gd name="T7" fmla="*/ 12 h 401"/>
              <a:gd name="T8" fmla="*/ 566 w 677"/>
              <a:gd name="T9" fmla="*/ 112 h 401"/>
              <a:gd name="T10" fmla="*/ 586 w 677"/>
              <a:gd name="T11" fmla="*/ 119 h 401"/>
              <a:gd name="T12" fmla="*/ 591 w 677"/>
              <a:gd name="T13" fmla="*/ 120 h 401"/>
              <a:gd name="T14" fmla="*/ 607 w 677"/>
              <a:gd name="T15" fmla="*/ 120 h 401"/>
              <a:gd name="T16" fmla="*/ 620 w 677"/>
              <a:gd name="T17" fmla="*/ 119 h 401"/>
              <a:gd name="T18" fmla="*/ 629 w 677"/>
              <a:gd name="T19" fmla="*/ 119 h 401"/>
              <a:gd name="T20" fmla="*/ 642 w 677"/>
              <a:gd name="T21" fmla="*/ 120 h 401"/>
              <a:gd name="T22" fmla="*/ 648 w 677"/>
              <a:gd name="T23" fmla="*/ 115 h 401"/>
              <a:gd name="T24" fmla="*/ 664 w 677"/>
              <a:gd name="T25" fmla="*/ 110 h 401"/>
              <a:gd name="T26" fmla="*/ 671 w 677"/>
              <a:gd name="T27" fmla="*/ 121 h 401"/>
              <a:gd name="T28" fmla="*/ 672 w 677"/>
              <a:gd name="T29" fmla="*/ 131 h 401"/>
              <a:gd name="T30" fmla="*/ 660 w 677"/>
              <a:gd name="T31" fmla="*/ 138 h 401"/>
              <a:gd name="T32" fmla="*/ 646 w 677"/>
              <a:gd name="T33" fmla="*/ 153 h 401"/>
              <a:gd name="T34" fmla="*/ 627 w 677"/>
              <a:gd name="T35" fmla="*/ 161 h 401"/>
              <a:gd name="T36" fmla="*/ 607 w 677"/>
              <a:gd name="T37" fmla="*/ 164 h 401"/>
              <a:gd name="T38" fmla="*/ 593 w 677"/>
              <a:gd name="T39" fmla="*/ 166 h 401"/>
              <a:gd name="T40" fmla="*/ 580 w 677"/>
              <a:gd name="T41" fmla="*/ 176 h 401"/>
              <a:gd name="T42" fmla="*/ 561 w 677"/>
              <a:gd name="T43" fmla="*/ 179 h 401"/>
              <a:gd name="T44" fmla="*/ 538 w 677"/>
              <a:gd name="T45" fmla="*/ 178 h 401"/>
              <a:gd name="T46" fmla="*/ 523 w 677"/>
              <a:gd name="T47" fmla="*/ 181 h 401"/>
              <a:gd name="T48" fmla="*/ 509 w 677"/>
              <a:gd name="T49" fmla="*/ 178 h 401"/>
              <a:gd name="T50" fmla="*/ 463 w 677"/>
              <a:gd name="T51" fmla="*/ 204 h 401"/>
              <a:gd name="T52" fmla="*/ 412 w 677"/>
              <a:gd name="T53" fmla="*/ 225 h 401"/>
              <a:gd name="T54" fmla="*/ 392 w 677"/>
              <a:gd name="T55" fmla="*/ 317 h 401"/>
              <a:gd name="T56" fmla="*/ 364 w 677"/>
              <a:gd name="T57" fmla="*/ 344 h 401"/>
              <a:gd name="T58" fmla="*/ 283 w 677"/>
              <a:gd name="T59" fmla="*/ 387 h 401"/>
              <a:gd name="T60" fmla="*/ 263 w 677"/>
              <a:gd name="T61" fmla="*/ 378 h 401"/>
              <a:gd name="T62" fmla="*/ 253 w 677"/>
              <a:gd name="T63" fmla="*/ 361 h 401"/>
              <a:gd name="T64" fmla="*/ 237 w 677"/>
              <a:gd name="T65" fmla="*/ 354 h 401"/>
              <a:gd name="T66" fmla="*/ 210 w 677"/>
              <a:gd name="T67" fmla="*/ 324 h 401"/>
              <a:gd name="T68" fmla="*/ 170 w 677"/>
              <a:gd name="T69" fmla="*/ 306 h 401"/>
              <a:gd name="T70" fmla="*/ 154 w 677"/>
              <a:gd name="T71" fmla="*/ 306 h 401"/>
              <a:gd name="T72" fmla="*/ 143 w 677"/>
              <a:gd name="T73" fmla="*/ 313 h 401"/>
              <a:gd name="T74" fmla="*/ 144 w 677"/>
              <a:gd name="T75" fmla="*/ 330 h 401"/>
              <a:gd name="T76" fmla="*/ 132 w 677"/>
              <a:gd name="T77" fmla="*/ 338 h 401"/>
              <a:gd name="T78" fmla="*/ 122 w 677"/>
              <a:gd name="T79" fmla="*/ 350 h 401"/>
              <a:gd name="T80" fmla="*/ 111 w 677"/>
              <a:gd name="T81" fmla="*/ 355 h 401"/>
              <a:gd name="T82" fmla="*/ 93 w 677"/>
              <a:gd name="T83" fmla="*/ 349 h 401"/>
              <a:gd name="T84" fmla="*/ 71 w 677"/>
              <a:gd name="T85" fmla="*/ 343 h 401"/>
              <a:gd name="T86" fmla="*/ 44 w 677"/>
              <a:gd name="T87" fmla="*/ 308 h 401"/>
              <a:gd name="T88" fmla="*/ 3 w 677"/>
              <a:gd name="T89" fmla="*/ 245 h 401"/>
              <a:gd name="T90" fmla="*/ 12 w 677"/>
              <a:gd name="T91" fmla="*/ 93 h 401"/>
              <a:gd name="T92" fmla="*/ 36 w 677"/>
              <a:gd name="T93" fmla="*/ 102 h 401"/>
              <a:gd name="T94" fmla="*/ 52 w 677"/>
              <a:gd name="T95" fmla="*/ 106 h 401"/>
              <a:gd name="T96" fmla="*/ 72 w 677"/>
              <a:gd name="T97" fmla="*/ 101 h 401"/>
              <a:gd name="T98" fmla="*/ 91 w 677"/>
              <a:gd name="T99" fmla="*/ 93 h 401"/>
              <a:gd name="T100" fmla="*/ 115 w 677"/>
              <a:gd name="T101" fmla="*/ 87 h 401"/>
              <a:gd name="T102" fmla="*/ 131 w 677"/>
              <a:gd name="T103" fmla="*/ 73 h 401"/>
              <a:gd name="T104" fmla="*/ 175 w 677"/>
              <a:gd name="T105" fmla="*/ 56 h 401"/>
              <a:gd name="T106" fmla="*/ 197 w 677"/>
              <a:gd name="T107" fmla="*/ 52 h 401"/>
              <a:gd name="T108" fmla="*/ 219 w 677"/>
              <a:gd name="T109" fmla="*/ 41 h 401"/>
              <a:gd name="T110" fmla="*/ 257 w 677"/>
              <a:gd name="T111" fmla="*/ 19 h 401"/>
              <a:gd name="T112" fmla="*/ 300 w 677"/>
              <a:gd name="T113" fmla="*/ 17 h 401"/>
              <a:gd name="T114" fmla="*/ 345 w 677"/>
              <a:gd name="T115" fmla="*/ 18 h 401"/>
              <a:gd name="T116" fmla="*/ 376 w 677"/>
              <a:gd name="T117" fmla="*/ 16 h 401"/>
              <a:gd name="T118" fmla="*/ 419 w 677"/>
              <a:gd name="T119" fmla="*/ 12 h 401"/>
              <a:gd name="T120" fmla="*/ 443 w 677"/>
              <a:gd name="T121" fmla="*/ 9 h 40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677" h="401">
                <a:moveTo>
                  <a:pt x="474" y="9"/>
                </a:moveTo>
                <a:lnTo>
                  <a:pt x="472" y="12"/>
                </a:lnTo>
                <a:lnTo>
                  <a:pt x="472" y="14"/>
                </a:lnTo>
                <a:lnTo>
                  <a:pt x="474" y="14"/>
                </a:lnTo>
                <a:lnTo>
                  <a:pt x="475" y="14"/>
                </a:lnTo>
                <a:lnTo>
                  <a:pt x="475" y="12"/>
                </a:lnTo>
                <a:lnTo>
                  <a:pt x="477" y="9"/>
                </a:lnTo>
                <a:lnTo>
                  <a:pt x="478" y="9"/>
                </a:lnTo>
                <a:lnTo>
                  <a:pt x="479" y="7"/>
                </a:lnTo>
                <a:lnTo>
                  <a:pt x="480" y="7"/>
                </a:lnTo>
                <a:lnTo>
                  <a:pt x="482" y="8"/>
                </a:lnTo>
                <a:lnTo>
                  <a:pt x="484" y="11"/>
                </a:lnTo>
                <a:lnTo>
                  <a:pt x="486" y="12"/>
                </a:lnTo>
                <a:lnTo>
                  <a:pt x="490" y="11"/>
                </a:lnTo>
                <a:lnTo>
                  <a:pt x="492" y="11"/>
                </a:lnTo>
                <a:lnTo>
                  <a:pt x="492" y="12"/>
                </a:lnTo>
                <a:lnTo>
                  <a:pt x="492" y="13"/>
                </a:lnTo>
                <a:lnTo>
                  <a:pt x="490" y="16"/>
                </a:lnTo>
                <a:lnTo>
                  <a:pt x="491" y="18"/>
                </a:lnTo>
                <a:lnTo>
                  <a:pt x="492" y="19"/>
                </a:lnTo>
                <a:lnTo>
                  <a:pt x="493" y="19"/>
                </a:lnTo>
                <a:lnTo>
                  <a:pt x="495" y="19"/>
                </a:lnTo>
                <a:lnTo>
                  <a:pt x="496" y="17"/>
                </a:lnTo>
                <a:lnTo>
                  <a:pt x="496" y="16"/>
                </a:lnTo>
                <a:lnTo>
                  <a:pt x="497" y="14"/>
                </a:lnTo>
                <a:lnTo>
                  <a:pt x="495" y="13"/>
                </a:lnTo>
                <a:lnTo>
                  <a:pt x="494" y="11"/>
                </a:lnTo>
                <a:lnTo>
                  <a:pt x="494" y="10"/>
                </a:lnTo>
                <a:lnTo>
                  <a:pt x="495" y="8"/>
                </a:lnTo>
                <a:lnTo>
                  <a:pt x="497" y="7"/>
                </a:lnTo>
                <a:lnTo>
                  <a:pt x="499" y="9"/>
                </a:lnTo>
                <a:lnTo>
                  <a:pt x="503" y="17"/>
                </a:lnTo>
                <a:lnTo>
                  <a:pt x="504" y="18"/>
                </a:lnTo>
                <a:lnTo>
                  <a:pt x="505" y="18"/>
                </a:lnTo>
                <a:lnTo>
                  <a:pt x="506" y="17"/>
                </a:lnTo>
                <a:lnTo>
                  <a:pt x="505" y="12"/>
                </a:lnTo>
                <a:lnTo>
                  <a:pt x="505" y="10"/>
                </a:lnTo>
                <a:lnTo>
                  <a:pt x="506" y="10"/>
                </a:lnTo>
                <a:lnTo>
                  <a:pt x="509" y="12"/>
                </a:lnTo>
                <a:lnTo>
                  <a:pt x="509" y="14"/>
                </a:lnTo>
                <a:lnTo>
                  <a:pt x="507" y="19"/>
                </a:lnTo>
                <a:lnTo>
                  <a:pt x="507" y="21"/>
                </a:lnTo>
                <a:lnTo>
                  <a:pt x="508" y="21"/>
                </a:lnTo>
                <a:lnTo>
                  <a:pt x="509" y="20"/>
                </a:lnTo>
                <a:lnTo>
                  <a:pt x="514" y="16"/>
                </a:lnTo>
                <a:lnTo>
                  <a:pt x="518" y="16"/>
                </a:lnTo>
                <a:lnTo>
                  <a:pt x="520" y="19"/>
                </a:lnTo>
                <a:lnTo>
                  <a:pt x="520" y="20"/>
                </a:lnTo>
                <a:lnTo>
                  <a:pt x="518" y="23"/>
                </a:lnTo>
                <a:lnTo>
                  <a:pt x="518" y="24"/>
                </a:lnTo>
                <a:lnTo>
                  <a:pt x="526" y="23"/>
                </a:lnTo>
                <a:lnTo>
                  <a:pt x="530" y="22"/>
                </a:lnTo>
                <a:lnTo>
                  <a:pt x="533" y="19"/>
                </a:lnTo>
                <a:lnTo>
                  <a:pt x="534" y="19"/>
                </a:lnTo>
                <a:lnTo>
                  <a:pt x="535" y="20"/>
                </a:lnTo>
                <a:lnTo>
                  <a:pt x="535" y="25"/>
                </a:lnTo>
                <a:lnTo>
                  <a:pt x="535" y="27"/>
                </a:lnTo>
                <a:lnTo>
                  <a:pt x="537" y="28"/>
                </a:lnTo>
                <a:lnTo>
                  <a:pt x="538" y="27"/>
                </a:lnTo>
                <a:lnTo>
                  <a:pt x="541" y="24"/>
                </a:lnTo>
                <a:lnTo>
                  <a:pt x="542" y="22"/>
                </a:lnTo>
                <a:lnTo>
                  <a:pt x="545" y="21"/>
                </a:lnTo>
                <a:lnTo>
                  <a:pt x="547" y="19"/>
                </a:lnTo>
                <a:lnTo>
                  <a:pt x="549" y="15"/>
                </a:lnTo>
                <a:lnTo>
                  <a:pt x="545" y="11"/>
                </a:lnTo>
                <a:lnTo>
                  <a:pt x="545" y="9"/>
                </a:lnTo>
                <a:lnTo>
                  <a:pt x="546" y="8"/>
                </a:lnTo>
                <a:lnTo>
                  <a:pt x="549" y="10"/>
                </a:lnTo>
                <a:lnTo>
                  <a:pt x="550" y="11"/>
                </a:lnTo>
                <a:lnTo>
                  <a:pt x="552" y="18"/>
                </a:lnTo>
                <a:lnTo>
                  <a:pt x="553" y="19"/>
                </a:lnTo>
                <a:lnTo>
                  <a:pt x="555" y="19"/>
                </a:lnTo>
                <a:lnTo>
                  <a:pt x="556" y="18"/>
                </a:lnTo>
                <a:lnTo>
                  <a:pt x="556" y="14"/>
                </a:lnTo>
                <a:lnTo>
                  <a:pt x="557" y="12"/>
                </a:lnTo>
                <a:lnTo>
                  <a:pt x="559" y="12"/>
                </a:lnTo>
                <a:lnTo>
                  <a:pt x="561" y="13"/>
                </a:lnTo>
                <a:lnTo>
                  <a:pt x="569" y="18"/>
                </a:lnTo>
                <a:lnTo>
                  <a:pt x="576" y="22"/>
                </a:lnTo>
                <a:lnTo>
                  <a:pt x="579" y="23"/>
                </a:lnTo>
                <a:lnTo>
                  <a:pt x="578" y="24"/>
                </a:lnTo>
                <a:lnTo>
                  <a:pt x="499" y="56"/>
                </a:lnTo>
                <a:lnTo>
                  <a:pt x="500" y="60"/>
                </a:lnTo>
                <a:lnTo>
                  <a:pt x="507" y="61"/>
                </a:lnTo>
                <a:lnTo>
                  <a:pt x="513" y="61"/>
                </a:lnTo>
                <a:lnTo>
                  <a:pt x="518" y="66"/>
                </a:lnTo>
                <a:lnTo>
                  <a:pt x="523" y="68"/>
                </a:lnTo>
                <a:lnTo>
                  <a:pt x="530" y="67"/>
                </a:lnTo>
                <a:lnTo>
                  <a:pt x="535" y="75"/>
                </a:lnTo>
                <a:lnTo>
                  <a:pt x="551" y="99"/>
                </a:lnTo>
                <a:lnTo>
                  <a:pt x="553" y="104"/>
                </a:lnTo>
                <a:lnTo>
                  <a:pt x="556" y="109"/>
                </a:lnTo>
                <a:lnTo>
                  <a:pt x="563" y="112"/>
                </a:lnTo>
                <a:lnTo>
                  <a:pt x="566" y="112"/>
                </a:lnTo>
                <a:lnTo>
                  <a:pt x="573" y="120"/>
                </a:lnTo>
                <a:lnTo>
                  <a:pt x="574" y="119"/>
                </a:lnTo>
                <a:lnTo>
                  <a:pt x="575" y="118"/>
                </a:lnTo>
                <a:lnTo>
                  <a:pt x="575" y="117"/>
                </a:lnTo>
                <a:lnTo>
                  <a:pt x="575" y="116"/>
                </a:lnTo>
                <a:lnTo>
                  <a:pt x="576" y="115"/>
                </a:lnTo>
                <a:lnTo>
                  <a:pt x="577" y="116"/>
                </a:lnTo>
                <a:lnTo>
                  <a:pt x="579" y="116"/>
                </a:lnTo>
                <a:lnTo>
                  <a:pt x="580" y="115"/>
                </a:lnTo>
                <a:lnTo>
                  <a:pt x="580" y="114"/>
                </a:lnTo>
                <a:lnTo>
                  <a:pt x="581" y="113"/>
                </a:lnTo>
                <a:lnTo>
                  <a:pt x="582" y="114"/>
                </a:lnTo>
                <a:lnTo>
                  <a:pt x="582" y="116"/>
                </a:lnTo>
                <a:lnTo>
                  <a:pt x="583" y="116"/>
                </a:lnTo>
                <a:lnTo>
                  <a:pt x="583" y="117"/>
                </a:lnTo>
                <a:lnTo>
                  <a:pt x="584" y="118"/>
                </a:lnTo>
                <a:lnTo>
                  <a:pt x="585" y="118"/>
                </a:lnTo>
                <a:lnTo>
                  <a:pt x="586" y="119"/>
                </a:lnTo>
                <a:lnTo>
                  <a:pt x="585" y="119"/>
                </a:lnTo>
                <a:lnTo>
                  <a:pt x="584" y="120"/>
                </a:lnTo>
                <a:lnTo>
                  <a:pt x="583" y="119"/>
                </a:lnTo>
                <a:lnTo>
                  <a:pt x="582" y="119"/>
                </a:lnTo>
                <a:lnTo>
                  <a:pt x="582" y="118"/>
                </a:lnTo>
                <a:lnTo>
                  <a:pt x="581" y="119"/>
                </a:lnTo>
                <a:lnTo>
                  <a:pt x="582" y="121"/>
                </a:lnTo>
                <a:lnTo>
                  <a:pt x="583" y="121"/>
                </a:lnTo>
                <a:lnTo>
                  <a:pt x="584" y="122"/>
                </a:lnTo>
                <a:lnTo>
                  <a:pt x="585" y="122"/>
                </a:lnTo>
                <a:lnTo>
                  <a:pt x="586" y="122"/>
                </a:lnTo>
                <a:lnTo>
                  <a:pt x="587" y="122"/>
                </a:lnTo>
                <a:lnTo>
                  <a:pt x="588" y="121"/>
                </a:lnTo>
                <a:lnTo>
                  <a:pt x="589" y="121"/>
                </a:lnTo>
                <a:lnTo>
                  <a:pt x="590" y="122"/>
                </a:lnTo>
                <a:lnTo>
                  <a:pt x="591" y="121"/>
                </a:lnTo>
                <a:lnTo>
                  <a:pt x="591" y="120"/>
                </a:lnTo>
                <a:lnTo>
                  <a:pt x="590" y="120"/>
                </a:lnTo>
                <a:lnTo>
                  <a:pt x="590" y="119"/>
                </a:lnTo>
                <a:lnTo>
                  <a:pt x="592" y="118"/>
                </a:lnTo>
                <a:lnTo>
                  <a:pt x="595" y="117"/>
                </a:lnTo>
                <a:lnTo>
                  <a:pt x="597" y="116"/>
                </a:lnTo>
                <a:lnTo>
                  <a:pt x="598" y="115"/>
                </a:lnTo>
                <a:lnTo>
                  <a:pt x="599" y="116"/>
                </a:lnTo>
                <a:lnTo>
                  <a:pt x="599" y="117"/>
                </a:lnTo>
                <a:lnTo>
                  <a:pt x="599" y="118"/>
                </a:lnTo>
                <a:lnTo>
                  <a:pt x="600" y="118"/>
                </a:lnTo>
                <a:lnTo>
                  <a:pt x="601" y="117"/>
                </a:lnTo>
                <a:lnTo>
                  <a:pt x="601" y="116"/>
                </a:lnTo>
                <a:lnTo>
                  <a:pt x="602" y="115"/>
                </a:lnTo>
                <a:lnTo>
                  <a:pt x="603" y="116"/>
                </a:lnTo>
                <a:lnTo>
                  <a:pt x="604" y="118"/>
                </a:lnTo>
                <a:lnTo>
                  <a:pt x="604" y="119"/>
                </a:lnTo>
                <a:lnTo>
                  <a:pt x="605" y="120"/>
                </a:lnTo>
                <a:lnTo>
                  <a:pt x="607" y="120"/>
                </a:lnTo>
                <a:lnTo>
                  <a:pt x="608" y="121"/>
                </a:lnTo>
                <a:lnTo>
                  <a:pt x="609" y="121"/>
                </a:lnTo>
                <a:lnTo>
                  <a:pt x="611" y="120"/>
                </a:lnTo>
                <a:lnTo>
                  <a:pt x="613" y="119"/>
                </a:lnTo>
                <a:lnTo>
                  <a:pt x="613" y="121"/>
                </a:lnTo>
                <a:lnTo>
                  <a:pt x="614" y="122"/>
                </a:lnTo>
                <a:lnTo>
                  <a:pt x="615" y="123"/>
                </a:lnTo>
                <a:lnTo>
                  <a:pt x="616" y="123"/>
                </a:lnTo>
                <a:lnTo>
                  <a:pt x="617" y="124"/>
                </a:lnTo>
                <a:lnTo>
                  <a:pt x="617" y="125"/>
                </a:lnTo>
                <a:lnTo>
                  <a:pt x="618" y="125"/>
                </a:lnTo>
                <a:lnTo>
                  <a:pt x="618" y="126"/>
                </a:lnTo>
                <a:lnTo>
                  <a:pt x="619" y="125"/>
                </a:lnTo>
                <a:lnTo>
                  <a:pt x="620" y="124"/>
                </a:lnTo>
                <a:lnTo>
                  <a:pt x="621" y="123"/>
                </a:lnTo>
                <a:lnTo>
                  <a:pt x="622" y="122"/>
                </a:lnTo>
                <a:lnTo>
                  <a:pt x="621" y="121"/>
                </a:lnTo>
                <a:lnTo>
                  <a:pt x="621" y="120"/>
                </a:lnTo>
                <a:lnTo>
                  <a:pt x="620" y="119"/>
                </a:lnTo>
                <a:lnTo>
                  <a:pt x="619" y="119"/>
                </a:lnTo>
                <a:lnTo>
                  <a:pt x="619" y="118"/>
                </a:lnTo>
                <a:lnTo>
                  <a:pt x="621" y="118"/>
                </a:lnTo>
                <a:lnTo>
                  <a:pt x="622" y="119"/>
                </a:lnTo>
                <a:lnTo>
                  <a:pt x="623" y="119"/>
                </a:lnTo>
                <a:lnTo>
                  <a:pt x="624" y="120"/>
                </a:lnTo>
                <a:lnTo>
                  <a:pt x="625" y="120"/>
                </a:lnTo>
                <a:lnTo>
                  <a:pt x="626" y="119"/>
                </a:lnTo>
                <a:lnTo>
                  <a:pt x="627" y="117"/>
                </a:lnTo>
                <a:lnTo>
                  <a:pt x="629" y="116"/>
                </a:lnTo>
                <a:lnTo>
                  <a:pt x="630" y="115"/>
                </a:lnTo>
                <a:lnTo>
                  <a:pt x="631" y="115"/>
                </a:lnTo>
                <a:lnTo>
                  <a:pt x="632" y="116"/>
                </a:lnTo>
                <a:lnTo>
                  <a:pt x="632" y="117"/>
                </a:lnTo>
                <a:lnTo>
                  <a:pt x="631" y="117"/>
                </a:lnTo>
                <a:lnTo>
                  <a:pt x="630" y="118"/>
                </a:lnTo>
                <a:lnTo>
                  <a:pt x="629" y="118"/>
                </a:lnTo>
                <a:lnTo>
                  <a:pt x="629" y="119"/>
                </a:lnTo>
                <a:lnTo>
                  <a:pt x="631" y="120"/>
                </a:lnTo>
                <a:lnTo>
                  <a:pt x="632" y="119"/>
                </a:lnTo>
                <a:lnTo>
                  <a:pt x="634" y="119"/>
                </a:lnTo>
                <a:lnTo>
                  <a:pt x="634" y="120"/>
                </a:lnTo>
                <a:lnTo>
                  <a:pt x="635" y="121"/>
                </a:lnTo>
                <a:lnTo>
                  <a:pt x="636" y="121"/>
                </a:lnTo>
                <a:lnTo>
                  <a:pt x="637" y="120"/>
                </a:lnTo>
                <a:lnTo>
                  <a:pt x="637" y="121"/>
                </a:lnTo>
                <a:lnTo>
                  <a:pt x="638" y="121"/>
                </a:lnTo>
                <a:lnTo>
                  <a:pt x="639" y="121"/>
                </a:lnTo>
                <a:lnTo>
                  <a:pt x="640" y="121"/>
                </a:lnTo>
                <a:lnTo>
                  <a:pt x="641" y="121"/>
                </a:lnTo>
                <a:lnTo>
                  <a:pt x="641" y="120"/>
                </a:lnTo>
                <a:lnTo>
                  <a:pt x="640" y="119"/>
                </a:lnTo>
                <a:lnTo>
                  <a:pt x="640" y="118"/>
                </a:lnTo>
                <a:lnTo>
                  <a:pt x="641" y="119"/>
                </a:lnTo>
                <a:lnTo>
                  <a:pt x="642" y="120"/>
                </a:lnTo>
                <a:lnTo>
                  <a:pt x="643" y="121"/>
                </a:lnTo>
                <a:lnTo>
                  <a:pt x="643" y="120"/>
                </a:lnTo>
                <a:lnTo>
                  <a:pt x="644" y="120"/>
                </a:lnTo>
                <a:lnTo>
                  <a:pt x="645" y="120"/>
                </a:lnTo>
                <a:lnTo>
                  <a:pt x="646" y="120"/>
                </a:lnTo>
                <a:lnTo>
                  <a:pt x="646" y="119"/>
                </a:lnTo>
                <a:lnTo>
                  <a:pt x="646" y="118"/>
                </a:lnTo>
                <a:lnTo>
                  <a:pt x="646" y="116"/>
                </a:lnTo>
                <a:lnTo>
                  <a:pt x="646" y="115"/>
                </a:lnTo>
                <a:lnTo>
                  <a:pt x="647" y="116"/>
                </a:lnTo>
                <a:lnTo>
                  <a:pt x="647" y="117"/>
                </a:lnTo>
                <a:lnTo>
                  <a:pt x="647" y="118"/>
                </a:lnTo>
                <a:lnTo>
                  <a:pt x="648" y="119"/>
                </a:lnTo>
                <a:lnTo>
                  <a:pt x="649" y="118"/>
                </a:lnTo>
                <a:lnTo>
                  <a:pt x="650" y="117"/>
                </a:lnTo>
                <a:lnTo>
                  <a:pt x="650" y="116"/>
                </a:lnTo>
                <a:lnTo>
                  <a:pt x="649" y="115"/>
                </a:lnTo>
                <a:lnTo>
                  <a:pt x="648" y="115"/>
                </a:lnTo>
                <a:lnTo>
                  <a:pt x="647" y="115"/>
                </a:lnTo>
                <a:lnTo>
                  <a:pt x="647" y="114"/>
                </a:lnTo>
                <a:lnTo>
                  <a:pt x="648" y="113"/>
                </a:lnTo>
                <a:lnTo>
                  <a:pt x="650" y="113"/>
                </a:lnTo>
                <a:lnTo>
                  <a:pt x="650" y="114"/>
                </a:lnTo>
                <a:lnTo>
                  <a:pt x="651" y="115"/>
                </a:lnTo>
                <a:lnTo>
                  <a:pt x="652" y="115"/>
                </a:lnTo>
                <a:lnTo>
                  <a:pt x="654" y="115"/>
                </a:lnTo>
                <a:lnTo>
                  <a:pt x="655" y="115"/>
                </a:lnTo>
                <a:lnTo>
                  <a:pt x="656" y="115"/>
                </a:lnTo>
                <a:lnTo>
                  <a:pt x="659" y="115"/>
                </a:lnTo>
                <a:lnTo>
                  <a:pt x="661" y="116"/>
                </a:lnTo>
                <a:lnTo>
                  <a:pt x="661" y="115"/>
                </a:lnTo>
                <a:lnTo>
                  <a:pt x="661" y="114"/>
                </a:lnTo>
                <a:lnTo>
                  <a:pt x="662" y="113"/>
                </a:lnTo>
                <a:lnTo>
                  <a:pt x="662" y="112"/>
                </a:lnTo>
                <a:lnTo>
                  <a:pt x="663" y="111"/>
                </a:lnTo>
                <a:lnTo>
                  <a:pt x="664" y="110"/>
                </a:lnTo>
                <a:lnTo>
                  <a:pt x="667" y="110"/>
                </a:lnTo>
                <a:lnTo>
                  <a:pt x="667" y="111"/>
                </a:lnTo>
                <a:lnTo>
                  <a:pt x="667" y="112"/>
                </a:lnTo>
                <a:lnTo>
                  <a:pt x="666" y="112"/>
                </a:lnTo>
                <a:lnTo>
                  <a:pt x="666" y="113"/>
                </a:lnTo>
                <a:lnTo>
                  <a:pt x="667" y="114"/>
                </a:lnTo>
                <a:lnTo>
                  <a:pt x="668" y="115"/>
                </a:lnTo>
                <a:lnTo>
                  <a:pt x="669" y="115"/>
                </a:lnTo>
                <a:lnTo>
                  <a:pt x="670" y="114"/>
                </a:lnTo>
                <a:lnTo>
                  <a:pt x="671" y="115"/>
                </a:lnTo>
                <a:lnTo>
                  <a:pt x="670" y="116"/>
                </a:lnTo>
                <a:lnTo>
                  <a:pt x="670" y="117"/>
                </a:lnTo>
                <a:lnTo>
                  <a:pt x="671" y="117"/>
                </a:lnTo>
                <a:lnTo>
                  <a:pt x="671" y="118"/>
                </a:lnTo>
                <a:lnTo>
                  <a:pt x="672" y="119"/>
                </a:lnTo>
                <a:lnTo>
                  <a:pt x="671" y="120"/>
                </a:lnTo>
                <a:lnTo>
                  <a:pt x="671" y="121"/>
                </a:lnTo>
                <a:lnTo>
                  <a:pt x="672" y="122"/>
                </a:lnTo>
                <a:lnTo>
                  <a:pt x="674" y="123"/>
                </a:lnTo>
                <a:lnTo>
                  <a:pt x="675" y="123"/>
                </a:lnTo>
                <a:lnTo>
                  <a:pt x="676" y="123"/>
                </a:lnTo>
                <a:lnTo>
                  <a:pt x="676" y="124"/>
                </a:lnTo>
                <a:lnTo>
                  <a:pt x="677" y="124"/>
                </a:lnTo>
                <a:lnTo>
                  <a:pt x="676" y="125"/>
                </a:lnTo>
                <a:lnTo>
                  <a:pt x="676" y="126"/>
                </a:lnTo>
                <a:lnTo>
                  <a:pt x="674" y="126"/>
                </a:lnTo>
                <a:lnTo>
                  <a:pt x="674" y="127"/>
                </a:lnTo>
                <a:lnTo>
                  <a:pt x="674" y="128"/>
                </a:lnTo>
                <a:lnTo>
                  <a:pt x="673" y="129"/>
                </a:lnTo>
                <a:lnTo>
                  <a:pt x="673" y="131"/>
                </a:lnTo>
                <a:lnTo>
                  <a:pt x="672" y="131"/>
                </a:lnTo>
                <a:lnTo>
                  <a:pt x="672" y="130"/>
                </a:lnTo>
                <a:lnTo>
                  <a:pt x="671" y="130"/>
                </a:lnTo>
                <a:lnTo>
                  <a:pt x="670" y="130"/>
                </a:lnTo>
                <a:lnTo>
                  <a:pt x="669" y="130"/>
                </a:lnTo>
                <a:lnTo>
                  <a:pt x="669" y="131"/>
                </a:lnTo>
                <a:lnTo>
                  <a:pt x="670" y="132"/>
                </a:lnTo>
                <a:lnTo>
                  <a:pt x="669" y="133"/>
                </a:lnTo>
                <a:lnTo>
                  <a:pt x="668" y="134"/>
                </a:lnTo>
                <a:lnTo>
                  <a:pt x="665" y="134"/>
                </a:lnTo>
                <a:lnTo>
                  <a:pt x="665" y="135"/>
                </a:lnTo>
                <a:lnTo>
                  <a:pt x="665" y="136"/>
                </a:lnTo>
                <a:lnTo>
                  <a:pt x="664" y="137"/>
                </a:lnTo>
                <a:lnTo>
                  <a:pt x="662" y="137"/>
                </a:lnTo>
                <a:lnTo>
                  <a:pt x="661" y="138"/>
                </a:lnTo>
                <a:lnTo>
                  <a:pt x="660" y="138"/>
                </a:lnTo>
                <a:lnTo>
                  <a:pt x="659" y="139"/>
                </a:lnTo>
                <a:lnTo>
                  <a:pt x="659" y="140"/>
                </a:lnTo>
                <a:lnTo>
                  <a:pt x="658" y="141"/>
                </a:lnTo>
                <a:lnTo>
                  <a:pt x="657" y="141"/>
                </a:lnTo>
                <a:lnTo>
                  <a:pt x="656" y="142"/>
                </a:lnTo>
                <a:lnTo>
                  <a:pt x="654" y="143"/>
                </a:lnTo>
                <a:lnTo>
                  <a:pt x="653" y="143"/>
                </a:lnTo>
                <a:lnTo>
                  <a:pt x="654" y="144"/>
                </a:lnTo>
                <a:lnTo>
                  <a:pt x="654" y="145"/>
                </a:lnTo>
                <a:lnTo>
                  <a:pt x="654" y="148"/>
                </a:lnTo>
                <a:lnTo>
                  <a:pt x="654" y="149"/>
                </a:lnTo>
                <a:lnTo>
                  <a:pt x="653" y="150"/>
                </a:lnTo>
                <a:lnTo>
                  <a:pt x="652" y="150"/>
                </a:lnTo>
                <a:lnTo>
                  <a:pt x="650" y="151"/>
                </a:lnTo>
                <a:lnTo>
                  <a:pt x="648" y="152"/>
                </a:lnTo>
                <a:lnTo>
                  <a:pt x="646" y="153"/>
                </a:lnTo>
                <a:lnTo>
                  <a:pt x="644" y="155"/>
                </a:lnTo>
                <a:lnTo>
                  <a:pt x="643" y="156"/>
                </a:lnTo>
                <a:lnTo>
                  <a:pt x="643" y="158"/>
                </a:lnTo>
                <a:lnTo>
                  <a:pt x="642" y="158"/>
                </a:lnTo>
                <a:lnTo>
                  <a:pt x="640" y="159"/>
                </a:lnTo>
                <a:lnTo>
                  <a:pt x="639" y="159"/>
                </a:lnTo>
                <a:lnTo>
                  <a:pt x="637" y="160"/>
                </a:lnTo>
                <a:lnTo>
                  <a:pt x="636" y="160"/>
                </a:lnTo>
                <a:lnTo>
                  <a:pt x="634" y="159"/>
                </a:lnTo>
                <a:lnTo>
                  <a:pt x="633" y="158"/>
                </a:lnTo>
                <a:lnTo>
                  <a:pt x="632" y="158"/>
                </a:lnTo>
                <a:lnTo>
                  <a:pt x="631" y="158"/>
                </a:lnTo>
                <a:lnTo>
                  <a:pt x="631" y="159"/>
                </a:lnTo>
                <a:lnTo>
                  <a:pt x="630" y="159"/>
                </a:lnTo>
                <a:lnTo>
                  <a:pt x="629" y="159"/>
                </a:lnTo>
                <a:lnTo>
                  <a:pt x="628" y="161"/>
                </a:lnTo>
                <a:lnTo>
                  <a:pt x="627" y="161"/>
                </a:lnTo>
                <a:lnTo>
                  <a:pt x="625" y="160"/>
                </a:lnTo>
                <a:lnTo>
                  <a:pt x="625" y="161"/>
                </a:lnTo>
                <a:lnTo>
                  <a:pt x="624" y="161"/>
                </a:lnTo>
                <a:lnTo>
                  <a:pt x="620" y="162"/>
                </a:lnTo>
                <a:lnTo>
                  <a:pt x="618" y="163"/>
                </a:lnTo>
                <a:lnTo>
                  <a:pt x="617" y="163"/>
                </a:lnTo>
                <a:lnTo>
                  <a:pt x="616" y="164"/>
                </a:lnTo>
                <a:lnTo>
                  <a:pt x="615" y="164"/>
                </a:lnTo>
                <a:lnTo>
                  <a:pt x="614" y="164"/>
                </a:lnTo>
                <a:lnTo>
                  <a:pt x="613" y="164"/>
                </a:lnTo>
                <a:lnTo>
                  <a:pt x="612" y="164"/>
                </a:lnTo>
                <a:lnTo>
                  <a:pt x="611" y="165"/>
                </a:lnTo>
                <a:lnTo>
                  <a:pt x="611" y="166"/>
                </a:lnTo>
                <a:lnTo>
                  <a:pt x="609" y="166"/>
                </a:lnTo>
                <a:lnTo>
                  <a:pt x="608" y="166"/>
                </a:lnTo>
                <a:lnTo>
                  <a:pt x="608" y="165"/>
                </a:lnTo>
                <a:lnTo>
                  <a:pt x="607" y="164"/>
                </a:lnTo>
                <a:lnTo>
                  <a:pt x="605" y="164"/>
                </a:lnTo>
                <a:lnTo>
                  <a:pt x="604" y="164"/>
                </a:lnTo>
                <a:lnTo>
                  <a:pt x="605" y="165"/>
                </a:lnTo>
                <a:lnTo>
                  <a:pt x="604" y="166"/>
                </a:lnTo>
                <a:lnTo>
                  <a:pt x="604" y="165"/>
                </a:lnTo>
                <a:lnTo>
                  <a:pt x="603" y="165"/>
                </a:lnTo>
                <a:lnTo>
                  <a:pt x="600" y="165"/>
                </a:lnTo>
                <a:lnTo>
                  <a:pt x="599" y="166"/>
                </a:lnTo>
                <a:lnTo>
                  <a:pt x="598" y="166"/>
                </a:lnTo>
                <a:lnTo>
                  <a:pt x="597" y="166"/>
                </a:lnTo>
                <a:lnTo>
                  <a:pt x="596" y="166"/>
                </a:lnTo>
                <a:lnTo>
                  <a:pt x="595" y="165"/>
                </a:lnTo>
                <a:lnTo>
                  <a:pt x="594" y="165"/>
                </a:lnTo>
                <a:lnTo>
                  <a:pt x="593" y="166"/>
                </a:lnTo>
                <a:lnTo>
                  <a:pt x="592" y="167"/>
                </a:lnTo>
                <a:lnTo>
                  <a:pt x="590" y="167"/>
                </a:lnTo>
                <a:lnTo>
                  <a:pt x="590" y="168"/>
                </a:lnTo>
                <a:lnTo>
                  <a:pt x="590" y="170"/>
                </a:lnTo>
                <a:lnTo>
                  <a:pt x="589" y="171"/>
                </a:lnTo>
                <a:lnTo>
                  <a:pt x="588" y="171"/>
                </a:lnTo>
                <a:lnTo>
                  <a:pt x="587" y="171"/>
                </a:lnTo>
                <a:lnTo>
                  <a:pt x="586" y="171"/>
                </a:lnTo>
                <a:lnTo>
                  <a:pt x="585" y="172"/>
                </a:lnTo>
                <a:lnTo>
                  <a:pt x="585" y="174"/>
                </a:lnTo>
                <a:lnTo>
                  <a:pt x="584" y="174"/>
                </a:lnTo>
                <a:lnTo>
                  <a:pt x="584" y="175"/>
                </a:lnTo>
                <a:lnTo>
                  <a:pt x="583" y="174"/>
                </a:lnTo>
                <a:lnTo>
                  <a:pt x="582" y="174"/>
                </a:lnTo>
                <a:lnTo>
                  <a:pt x="581" y="175"/>
                </a:lnTo>
                <a:lnTo>
                  <a:pt x="580" y="176"/>
                </a:lnTo>
                <a:lnTo>
                  <a:pt x="580" y="175"/>
                </a:lnTo>
                <a:lnTo>
                  <a:pt x="580" y="174"/>
                </a:lnTo>
                <a:lnTo>
                  <a:pt x="579" y="173"/>
                </a:lnTo>
                <a:lnTo>
                  <a:pt x="578" y="174"/>
                </a:lnTo>
                <a:lnTo>
                  <a:pt x="577" y="173"/>
                </a:lnTo>
                <a:lnTo>
                  <a:pt x="576" y="173"/>
                </a:lnTo>
                <a:lnTo>
                  <a:pt x="576" y="174"/>
                </a:lnTo>
                <a:lnTo>
                  <a:pt x="575" y="175"/>
                </a:lnTo>
                <a:lnTo>
                  <a:pt x="575" y="176"/>
                </a:lnTo>
                <a:lnTo>
                  <a:pt x="574" y="176"/>
                </a:lnTo>
                <a:lnTo>
                  <a:pt x="571" y="176"/>
                </a:lnTo>
                <a:lnTo>
                  <a:pt x="570" y="177"/>
                </a:lnTo>
                <a:lnTo>
                  <a:pt x="569" y="177"/>
                </a:lnTo>
                <a:lnTo>
                  <a:pt x="568" y="177"/>
                </a:lnTo>
                <a:lnTo>
                  <a:pt x="566" y="177"/>
                </a:lnTo>
                <a:lnTo>
                  <a:pt x="564" y="177"/>
                </a:lnTo>
                <a:lnTo>
                  <a:pt x="563" y="177"/>
                </a:lnTo>
                <a:lnTo>
                  <a:pt x="562" y="178"/>
                </a:lnTo>
                <a:lnTo>
                  <a:pt x="561" y="179"/>
                </a:lnTo>
                <a:lnTo>
                  <a:pt x="560" y="178"/>
                </a:lnTo>
                <a:lnTo>
                  <a:pt x="559" y="178"/>
                </a:lnTo>
                <a:lnTo>
                  <a:pt x="560" y="179"/>
                </a:lnTo>
                <a:lnTo>
                  <a:pt x="559" y="180"/>
                </a:lnTo>
                <a:lnTo>
                  <a:pt x="557" y="180"/>
                </a:lnTo>
                <a:lnTo>
                  <a:pt x="557" y="182"/>
                </a:lnTo>
                <a:lnTo>
                  <a:pt x="556" y="182"/>
                </a:lnTo>
                <a:lnTo>
                  <a:pt x="553" y="182"/>
                </a:lnTo>
                <a:lnTo>
                  <a:pt x="551" y="182"/>
                </a:lnTo>
                <a:lnTo>
                  <a:pt x="549" y="183"/>
                </a:lnTo>
                <a:lnTo>
                  <a:pt x="546" y="183"/>
                </a:lnTo>
                <a:lnTo>
                  <a:pt x="544" y="182"/>
                </a:lnTo>
                <a:lnTo>
                  <a:pt x="543" y="182"/>
                </a:lnTo>
                <a:lnTo>
                  <a:pt x="542" y="181"/>
                </a:lnTo>
                <a:lnTo>
                  <a:pt x="540" y="180"/>
                </a:lnTo>
                <a:lnTo>
                  <a:pt x="538" y="179"/>
                </a:lnTo>
                <a:lnTo>
                  <a:pt x="538" y="178"/>
                </a:lnTo>
                <a:lnTo>
                  <a:pt x="537" y="178"/>
                </a:lnTo>
                <a:lnTo>
                  <a:pt x="537" y="179"/>
                </a:lnTo>
                <a:lnTo>
                  <a:pt x="537" y="182"/>
                </a:lnTo>
                <a:lnTo>
                  <a:pt x="536" y="181"/>
                </a:lnTo>
                <a:lnTo>
                  <a:pt x="535" y="180"/>
                </a:lnTo>
                <a:lnTo>
                  <a:pt x="533" y="180"/>
                </a:lnTo>
                <a:lnTo>
                  <a:pt x="532" y="179"/>
                </a:lnTo>
                <a:lnTo>
                  <a:pt x="532" y="178"/>
                </a:lnTo>
                <a:lnTo>
                  <a:pt x="531" y="178"/>
                </a:lnTo>
                <a:lnTo>
                  <a:pt x="530" y="178"/>
                </a:lnTo>
                <a:lnTo>
                  <a:pt x="530" y="179"/>
                </a:lnTo>
                <a:lnTo>
                  <a:pt x="530" y="180"/>
                </a:lnTo>
                <a:lnTo>
                  <a:pt x="529" y="180"/>
                </a:lnTo>
                <a:lnTo>
                  <a:pt x="526" y="180"/>
                </a:lnTo>
                <a:lnTo>
                  <a:pt x="525" y="181"/>
                </a:lnTo>
                <a:lnTo>
                  <a:pt x="524" y="181"/>
                </a:lnTo>
                <a:lnTo>
                  <a:pt x="523" y="181"/>
                </a:lnTo>
                <a:lnTo>
                  <a:pt x="522" y="180"/>
                </a:lnTo>
                <a:lnTo>
                  <a:pt x="522" y="181"/>
                </a:lnTo>
                <a:lnTo>
                  <a:pt x="520" y="181"/>
                </a:lnTo>
                <a:lnTo>
                  <a:pt x="519" y="180"/>
                </a:lnTo>
                <a:lnTo>
                  <a:pt x="518" y="180"/>
                </a:lnTo>
                <a:lnTo>
                  <a:pt x="516" y="180"/>
                </a:lnTo>
                <a:lnTo>
                  <a:pt x="516" y="179"/>
                </a:lnTo>
                <a:lnTo>
                  <a:pt x="515" y="179"/>
                </a:lnTo>
                <a:lnTo>
                  <a:pt x="515" y="180"/>
                </a:lnTo>
                <a:lnTo>
                  <a:pt x="514" y="181"/>
                </a:lnTo>
                <a:lnTo>
                  <a:pt x="514" y="180"/>
                </a:lnTo>
                <a:lnTo>
                  <a:pt x="513" y="180"/>
                </a:lnTo>
                <a:lnTo>
                  <a:pt x="512" y="180"/>
                </a:lnTo>
                <a:lnTo>
                  <a:pt x="512" y="181"/>
                </a:lnTo>
                <a:lnTo>
                  <a:pt x="511" y="180"/>
                </a:lnTo>
                <a:lnTo>
                  <a:pt x="511" y="179"/>
                </a:lnTo>
                <a:lnTo>
                  <a:pt x="510" y="178"/>
                </a:lnTo>
                <a:lnTo>
                  <a:pt x="509" y="178"/>
                </a:lnTo>
                <a:lnTo>
                  <a:pt x="508" y="178"/>
                </a:lnTo>
                <a:lnTo>
                  <a:pt x="506" y="177"/>
                </a:lnTo>
                <a:lnTo>
                  <a:pt x="503" y="177"/>
                </a:lnTo>
                <a:lnTo>
                  <a:pt x="501" y="182"/>
                </a:lnTo>
                <a:lnTo>
                  <a:pt x="500" y="186"/>
                </a:lnTo>
                <a:lnTo>
                  <a:pt x="498" y="187"/>
                </a:lnTo>
                <a:lnTo>
                  <a:pt x="495" y="188"/>
                </a:lnTo>
                <a:lnTo>
                  <a:pt x="492" y="191"/>
                </a:lnTo>
                <a:lnTo>
                  <a:pt x="489" y="193"/>
                </a:lnTo>
                <a:lnTo>
                  <a:pt x="486" y="194"/>
                </a:lnTo>
                <a:lnTo>
                  <a:pt x="485" y="196"/>
                </a:lnTo>
                <a:lnTo>
                  <a:pt x="482" y="198"/>
                </a:lnTo>
                <a:lnTo>
                  <a:pt x="479" y="198"/>
                </a:lnTo>
                <a:lnTo>
                  <a:pt x="477" y="199"/>
                </a:lnTo>
                <a:lnTo>
                  <a:pt x="473" y="199"/>
                </a:lnTo>
                <a:lnTo>
                  <a:pt x="468" y="200"/>
                </a:lnTo>
                <a:lnTo>
                  <a:pt x="466" y="201"/>
                </a:lnTo>
                <a:lnTo>
                  <a:pt x="466" y="204"/>
                </a:lnTo>
                <a:lnTo>
                  <a:pt x="463" y="204"/>
                </a:lnTo>
                <a:lnTo>
                  <a:pt x="459" y="204"/>
                </a:lnTo>
                <a:lnTo>
                  <a:pt x="457" y="209"/>
                </a:lnTo>
                <a:lnTo>
                  <a:pt x="454" y="209"/>
                </a:lnTo>
                <a:lnTo>
                  <a:pt x="450" y="212"/>
                </a:lnTo>
                <a:lnTo>
                  <a:pt x="447" y="215"/>
                </a:lnTo>
                <a:lnTo>
                  <a:pt x="444" y="219"/>
                </a:lnTo>
                <a:lnTo>
                  <a:pt x="438" y="223"/>
                </a:lnTo>
                <a:lnTo>
                  <a:pt x="435" y="224"/>
                </a:lnTo>
                <a:lnTo>
                  <a:pt x="433" y="222"/>
                </a:lnTo>
                <a:lnTo>
                  <a:pt x="430" y="222"/>
                </a:lnTo>
                <a:lnTo>
                  <a:pt x="429" y="220"/>
                </a:lnTo>
                <a:lnTo>
                  <a:pt x="428" y="219"/>
                </a:lnTo>
                <a:lnTo>
                  <a:pt x="427" y="216"/>
                </a:lnTo>
                <a:lnTo>
                  <a:pt x="424" y="216"/>
                </a:lnTo>
                <a:lnTo>
                  <a:pt x="421" y="215"/>
                </a:lnTo>
                <a:lnTo>
                  <a:pt x="419" y="214"/>
                </a:lnTo>
                <a:lnTo>
                  <a:pt x="413" y="212"/>
                </a:lnTo>
                <a:lnTo>
                  <a:pt x="411" y="218"/>
                </a:lnTo>
                <a:lnTo>
                  <a:pt x="412" y="225"/>
                </a:lnTo>
                <a:lnTo>
                  <a:pt x="411" y="232"/>
                </a:lnTo>
                <a:lnTo>
                  <a:pt x="411" y="237"/>
                </a:lnTo>
                <a:lnTo>
                  <a:pt x="408" y="240"/>
                </a:lnTo>
                <a:lnTo>
                  <a:pt x="406" y="242"/>
                </a:lnTo>
                <a:lnTo>
                  <a:pt x="404" y="241"/>
                </a:lnTo>
                <a:lnTo>
                  <a:pt x="403" y="243"/>
                </a:lnTo>
                <a:lnTo>
                  <a:pt x="403" y="249"/>
                </a:lnTo>
                <a:lnTo>
                  <a:pt x="401" y="254"/>
                </a:lnTo>
                <a:lnTo>
                  <a:pt x="401" y="258"/>
                </a:lnTo>
                <a:lnTo>
                  <a:pt x="396" y="262"/>
                </a:lnTo>
                <a:lnTo>
                  <a:pt x="395" y="265"/>
                </a:lnTo>
                <a:lnTo>
                  <a:pt x="395" y="272"/>
                </a:lnTo>
                <a:lnTo>
                  <a:pt x="390" y="285"/>
                </a:lnTo>
                <a:lnTo>
                  <a:pt x="386" y="293"/>
                </a:lnTo>
                <a:lnTo>
                  <a:pt x="384" y="295"/>
                </a:lnTo>
                <a:lnTo>
                  <a:pt x="384" y="302"/>
                </a:lnTo>
                <a:lnTo>
                  <a:pt x="383" y="306"/>
                </a:lnTo>
                <a:lnTo>
                  <a:pt x="386" y="308"/>
                </a:lnTo>
                <a:lnTo>
                  <a:pt x="392" y="317"/>
                </a:lnTo>
                <a:lnTo>
                  <a:pt x="395" y="323"/>
                </a:lnTo>
                <a:lnTo>
                  <a:pt x="390" y="324"/>
                </a:lnTo>
                <a:lnTo>
                  <a:pt x="386" y="321"/>
                </a:lnTo>
                <a:lnTo>
                  <a:pt x="385" y="317"/>
                </a:lnTo>
                <a:lnTo>
                  <a:pt x="385" y="315"/>
                </a:lnTo>
                <a:lnTo>
                  <a:pt x="383" y="315"/>
                </a:lnTo>
                <a:lnTo>
                  <a:pt x="383" y="322"/>
                </a:lnTo>
                <a:lnTo>
                  <a:pt x="383" y="323"/>
                </a:lnTo>
                <a:lnTo>
                  <a:pt x="380" y="320"/>
                </a:lnTo>
                <a:lnTo>
                  <a:pt x="378" y="319"/>
                </a:lnTo>
                <a:lnTo>
                  <a:pt x="377" y="323"/>
                </a:lnTo>
                <a:lnTo>
                  <a:pt x="376" y="324"/>
                </a:lnTo>
                <a:lnTo>
                  <a:pt x="378" y="327"/>
                </a:lnTo>
                <a:lnTo>
                  <a:pt x="376" y="329"/>
                </a:lnTo>
                <a:lnTo>
                  <a:pt x="376" y="332"/>
                </a:lnTo>
                <a:lnTo>
                  <a:pt x="376" y="335"/>
                </a:lnTo>
                <a:lnTo>
                  <a:pt x="373" y="338"/>
                </a:lnTo>
                <a:lnTo>
                  <a:pt x="369" y="338"/>
                </a:lnTo>
                <a:lnTo>
                  <a:pt x="364" y="344"/>
                </a:lnTo>
                <a:lnTo>
                  <a:pt x="358" y="347"/>
                </a:lnTo>
                <a:lnTo>
                  <a:pt x="354" y="346"/>
                </a:lnTo>
                <a:lnTo>
                  <a:pt x="351" y="345"/>
                </a:lnTo>
                <a:lnTo>
                  <a:pt x="347" y="347"/>
                </a:lnTo>
                <a:lnTo>
                  <a:pt x="343" y="351"/>
                </a:lnTo>
                <a:lnTo>
                  <a:pt x="342" y="357"/>
                </a:lnTo>
                <a:lnTo>
                  <a:pt x="340" y="361"/>
                </a:lnTo>
                <a:lnTo>
                  <a:pt x="335" y="362"/>
                </a:lnTo>
                <a:lnTo>
                  <a:pt x="293" y="401"/>
                </a:lnTo>
                <a:lnTo>
                  <a:pt x="296" y="399"/>
                </a:lnTo>
                <a:lnTo>
                  <a:pt x="296" y="396"/>
                </a:lnTo>
                <a:lnTo>
                  <a:pt x="295" y="394"/>
                </a:lnTo>
                <a:lnTo>
                  <a:pt x="293" y="393"/>
                </a:lnTo>
                <a:lnTo>
                  <a:pt x="291" y="393"/>
                </a:lnTo>
                <a:lnTo>
                  <a:pt x="289" y="393"/>
                </a:lnTo>
                <a:lnTo>
                  <a:pt x="286" y="389"/>
                </a:lnTo>
                <a:lnTo>
                  <a:pt x="286" y="387"/>
                </a:lnTo>
                <a:lnTo>
                  <a:pt x="284" y="387"/>
                </a:lnTo>
                <a:lnTo>
                  <a:pt x="283" y="387"/>
                </a:lnTo>
                <a:lnTo>
                  <a:pt x="283" y="389"/>
                </a:lnTo>
                <a:lnTo>
                  <a:pt x="282" y="390"/>
                </a:lnTo>
                <a:lnTo>
                  <a:pt x="280" y="390"/>
                </a:lnTo>
                <a:lnTo>
                  <a:pt x="278" y="388"/>
                </a:lnTo>
                <a:lnTo>
                  <a:pt x="277" y="388"/>
                </a:lnTo>
                <a:lnTo>
                  <a:pt x="277" y="389"/>
                </a:lnTo>
                <a:lnTo>
                  <a:pt x="278" y="390"/>
                </a:lnTo>
                <a:lnTo>
                  <a:pt x="278" y="391"/>
                </a:lnTo>
                <a:lnTo>
                  <a:pt x="277" y="391"/>
                </a:lnTo>
                <a:lnTo>
                  <a:pt x="275" y="389"/>
                </a:lnTo>
                <a:lnTo>
                  <a:pt x="273" y="389"/>
                </a:lnTo>
                <a:lnTo>
                  <a:pt x="272" y="391"/>
                </a:lnTo>
                <a:lnTo>
                  <a:pt x="271" y="393"/>
                </a:lnTo>
                <a:lnTo>
                  <a:pt x="269" y="393"/>
                </a:lnTo>
                <a:lnTo>
                  <a:pt x="267" y="391"/>
                </a:lnTo>
                <a:lnTo>
                  <a:pt x="267" y="388"/>
                </a:lnTo>
                <a:lnTo>
                  <a:pt x="266" y="384"/>
                </a:lnTo>
                <a:lnTo>
                  <a:pt x="265" y="380"/>
                </a:lnTo>
                <a:lnTo>
                  <a:pt x="263" y="378"/>
                </a:lnTo>
                <a:lnTo>
                  <a:pt x="260" y="377"/>
                </a:lnTo>
                <a:lnTo>
                  <a:pt x="258" y="377"/>
                </a:lnTo>
                <a:lnTo>
                  <a:pt x="258" y="378"/>
                </a:lnTo>
                <a:lnTo>
                  <a:pt x="260" y="380"/>
                </a:lnTo>
                <a:lnTo>
                  <a:pt x="261" y="382"/>
                </a:lnTo>
                <a:lnTo>
                  <a:pt x="260" y="383"/>
                </a:lnTo>
                <a:lnTo>
                  <a:pt x="258" y="382"/>
                </a:lnTo>
                <a:lnTo>
                  <a:pt x="255" y="379"/>
                </a:lnTo>
                <a:lnTo>
                  <a:pt x="253" y="375"/>
                </a:lnTo>
                <a:lnTo>
                  <a:pt x="251" y="374"/>
                </a:lnTo>
                <a:lnTo>
                  <a:pt x="251" y="373"/>
                </a:lnTo>
                <a:lnTo>
                  <a:pt x="254" y="373"/>
                </a:lnTo>
                <a:lnTo>
                  <a:pt x="255" y="373"/>
                </a:lnTo>
                <a:lnTo>
                  <a:pt x="253" y="369"/>
                </a:lnTo>
                <a:lnTo>
                  <a:pt x="253" y="367"/>
                </a:lnTo>
                <a:lnTo>
                  <a:pt x="255" y="366"/>
                </a:lnTo>
                <a:lnTo>
                  <a:pt x="255" y="363"/>
                </a:lnTo>
                <a:lnTo>
                  <a:pt x="255" y="362"/>
                </a:lnTo>
                <a:lnTo>
                  <a:pt x="253" y="361"/>
                </a:lnTo>
                <a:lnTo>
                  <a:pt x="252" y="362"/>
                </a:lnTo>
                <a:lnTo>
                  <a:pt x="248" y="362"/>
                </a:lnTo>
                <a:lnTo>
                  <a:pt x="248" y="363"/>
                </a:lnTo>
                <a:lnTo>
                  <a:pt x="249" y="363"/>
                </a:lnTo>
                <a:lnTo>
                  <a:pt x="250" y="366"/>
                </a:lnTo>
                <a:lnTo>
                  <a:pt x="249" y="368"/>
                </a:lnTo>
                <a:lnTo>
                  <a:pt x="248" y="368"/>
                </a:lnTo>
                <a:lnTo>
                  <a:pt x="246" y="365"/>
                </a:lnTo>
                <a:lnTo>
                  <a:pt x="246" y="363"/>
                </a:lnTo>
                <a:lnTo>
                  <a:pt x="246" y="362"/>
                </a:lnTo>
                <a:lnTo>
                  <a:pt x="246" y="360"/>
                </a:lnTo>
                <a:lnTo>
                  <a:pt x="245" y="358"/>
                </a:lnTo>
                <a:lnTo>
                  <a:pt x="244" y="356"/>
                </a:lnTo>
                <a:lnTo>
                  <a:pt x="245" y="353"/>
                </a:lnTo>
                <a:lnTo>
                  <a:pt x="244" y="352"/>
                </a:lnTo>
                <a:lnTo>
                  <a:pt x="243" y="352"/>
                </a:lnTo>
                <a:lnTo>
                  <a:pt x="241" y="353"/>
                </a:lnTo>
                <a:lnTo>
                  <a:pt x="238" y="354"/>
                </a:lnTo>
                <a:lnTo>
                  <a:pt x="237" y="354"/>
                </a:lnTo>
                <a:lnTo>
                  <a:pt x="236" y="353"/>
                </a:lnTo>
                <a:lnTo>
                  <a:pt x="237" y="351"/>
                </a:lnTo>
                <a:lnTo>
                  <a:pt x="238" y="348"/>
                </a:lnTo>
                <a:lnTo>
                  <a:pt x="238" y="347"/>
                </a:lnTo>
                <a:lnTo>
                  <a:pt x="237" y="346"/>
                </a:lnTo>
                <a:lnTo>
                  <a:pt x="235" y="346"/>
                </a:lnTo>
                <a:lnTo>
                  <a:pt x="233" y="343"/>
                </a:lnTo>
                <a:lnTo>
                  <a:pt x="234" y="341"/>
                </a:lnTo>
                <a:lnTo>
                  <a:pt x="234" y="340"/>
                </a:lnTo>
                <a:lnTo>
                  <a:pt x="234" y="339"/>
                </a:lnTo>
                <a:lnTo>
                  <a:pt x="232" y="337"/>
                </a:lnTo>
                <a:lnTo>
                  <a:pt x="231" y="335"/>
                </a:lnTo>
                <a:lnTo>
                  <a:pt x="230" y="332"/>
                </a:lnTo>
                <a:lnTo>
                  <a:pt x="227" y="329"/>
                </a:lnTo>
                <a:lnTo>
                  <a:pt x="224" y="326"/>
                </a:lnTo>
                <a:lnTo>
                  <a:pt x="222" y="325"/>
                </a:lnTo>
                <a:lnTo>
                  <a:pt x="219" y="326"/>
                </a:lnTo>
                <a:lnTo>
                  <a:pt x="214" y="326"/>
                </a:lnTo>
                <a:lnTo>
                  <a:pt x="210" y="324"/>
                </a:lnTo>
                <a:lnTo>
                  <a:pt x="202" y="320"/>
                </a:lnTo>
                <a:lnTo>
                  <a:pt x="197" y="317"/>
                </a:lnTo>
                <a:lnTo>
                  <a:pt x="193" y="315"/>
                </a:lnTo>
                <a:lnTo>
                  <a:pt x="190" y="314"/>
                </a:lnTo>
                <a:lnTo>
                  <a:pt x="188" y="311"/>
                </a:lnTo>
                <a:lnTo>
                  <a:pt x="186" y="307"/>
                </a:lnTo>
                <a:lnTo>
                  <a:pt x="185" y="307"/>
                </a:lnTo>
                <a:lnTo>
                  <a:pt x="185" y="310"/>
                </a:lnTo>
                <a:lnTo>
                  <a:pt x="185" y="311"/>
                </a:lnTo>
                <a:lnTo>
                  <a:pt x="183" y="311"/>
                </a:lnTo>
                <a:lnTo>
                  <a:pt x="182" y="310"/>
                </a:lnTo>
                <a:lnTo>
                  <a:pt x="181" y="310"/>
                </a:lnTo>
                <a:lnTo>
                  <a:pt x="178" y="310"/>
                </a:lnTo>
                <a:lnTo>
                  <a:pt x="178" y="309"/>
                </a:lnTo>
                <a:lnTo>
                  <a:pt x="178" y="307"/>
                </a:lnTo>
                <a:lnTo>
                  <a:pt x="174" y="305"/>
                </a:lnTo>
                <a:lnTo>
                  <a:pt x="171" y="305"/>
                </a:lnTo>
                <a:lnTo>
                  <a:pt x="170" y="306"/>
                </a:lnTo>
                <a:lnTo>
                  <a:pt x="171" y="308"/>
                </a:lnTo>
                <a:lnTo>
                  <a:pt x="171" y="311"/>
                </a:lnTo>
                <a:lnTo>
                  <a:pt x="169" y="311"/>
                </a:lnTo>
                <a:lnTo>
                  <a:pt x="168" y="313"/>
                </a:lnTo>
                <a:lnTo>
                  <a:pt x="168" y="314"/>
                </a:lnTo>
                <a:lnTo>
                  <a:pt x="166" y="315"/>
                </a:lnTo>
                <a:lnTo>
                  <a:pt x="164" y="315"/>
                </a:lnTo>
                <a:lnTo>
                  <a:pt x="162" y="313"/>
                </a:lnTo>
                <a:lnTo>
                  <a:pt x="161" y="311"/>
                </a:lnTo>
                <a:lnTo>
                  <a:pt x="161" y="309"/>
                </a:lnTo>
                <a:lnTo>
                  <a:pt x="163" y="308"/>
                </a:lnTo>
                <a:lnTo>
                  <a:pt x="163" y="307"/>
                </a:lnTo>
                <a:lnTo>
                  <a:pt x="162" y="306"/>
                </a:lnTo>
                <a:lnTo>
                  <a:pt x="161" y="307"/>
                </a:lnTo>
                <a:lnTo>
                  <a:pt x="158" y="307"/>
                </a:lnTo>
                <a:lnTo>
                  <a:pt x="157" y="306"/>
                </a:lnTo>
                <a:lnTo>
                  <a:pt x="156" y="305"/>
                </a:lnTo>
                <a:lnTo>
                  <a:pt x="154" y="306"/>
                </a:lnTo>
                <a:lnTo>
                  <a:pt x="152" y="307"/>
                </a:lnTo>
                <a:lnTo>
                  <a:pt x="153" y="308"/>
                </a:lnTo>
                <a:lnTo>
                  <a:pt x="154" y="308"/>
                </a:lnTo>
                <a:lnTo>
                  <a:pt x="152" y="309"/>
                </a:lnTo>
                <a:lnTo>
                  <a:pt x="152" y="310"/>
                </a:lnTo>
                <a:lnTo>
                  <a:pt x="151" y="310"/>
                </a:lnTo>
                <a:lnTo>
                  <a:pt x="150" y="310"/>
                </a:lnTo>
                <a:lnTo>
                  <a:pt x="149" y="310"/>
                </a:lnTo>
                <a:lnTo>
                  <a:pt x="146" y="309"/>
                </a:lnTo>
                <a:lnTo>
                  <a:pt x="146" y="308"/>
                </a:lnTo>
                <a:lnTo>
                  <a:pt x="145" y="309"/>
                </a:lnTo>
                <a:lnTo>
                  <a:pt x="146" y="310"/>
                </a:lnTo>
                <a:lnTo>
                  <a:pt x="147" y="312"/>
                </a:lnTo>
                <a:lnTo>
                  <a:pt x="147" y="313"/>
                </a:lnTo>
                <a:lnTo>
                  <a:pt x="146" y="313"/>
                </a:lnTo>
                <a:lnTo>
                  <a:pt x="145" y="312"/>
                </a:lnTo>
                <a:lnTo>
                  <a:pt x="143" y="313"/>
                </a:lnTo>
                <a:lnTo>
                  <a:pt x="143" y="317"/>
                </a:lnTo>
                <a:lnTo>
                  <a:pt x="146" y="318"/>
                </a:lnTo>
                <a:lnTo>
                  <a:pt x="147" y="319"/>
                </a:lnTo>
                <a:lnTo>
                  <a:pt x="146" y="320"/>
                </a:lnTo>
                <a:lnTo>
                  <a:pt x="145" y="320"/>
                </a:lnTo>
                <a:lnTo>
                  <a:pt x="143" y="320"/>
                </a:lnTo>
                <a:lnTo>
                  <a:pt x="142" y="321"/>
                </a:lnTo>
                <a:lnTo>
                  <a:pt x="142" y="322"/>
                </a:lnTo>
                <a:lnTo>
                  <a:pt x="143" y="323"/>
                </a:lnTo>
                <a:lnTo>
                  <a:pt x="143" y="324"/>
                </a:lnTo>
                <a:lnTo>
                  <a:pt x="141" y="324"/>
                </a:lnTo>
                <a:lnTo>
                  <a:pt x="140" y="325"/>
                </a:lnTo>
                <a:lnTo>
                  <a:pt x="141" y="326"/>
                </a:lnTo>
                <a:lnTo>
                  <a:pt x="142" y="325"/>
                </a:lnTo>
                <a:lnTo>
                  <a:pt x="144" y="325"/>
                </a:lnTo>
                <a:lnTo>
                  <a:pt x="145" y="327"/>
                </a:lnTo>
                <a:lnTo>
                  <a:pt x="145" y="329"/>
                </a:lnTo>
                <a:lnTo>
                  <a:pt x="144" y="330"/>
                </a:lnTo>
                <a:lnTo>
                  <a:pt x="144" y="329"/>
                </a:lnTo>
                <a:lnTo>
                  <a:pt x="143" y="329"/>
                </a:lnTo>
                <a:lnTo>
                  <a:pt x="142" y="330"/>
                </a:lnTo>
                <a:lnTo>
                  <a:pt x="143" y="331"/>
                </a:lnTo>
                <a:lnTo>
                  <a:pt x="144" y="333"/>
                </a:lnTo>
                <a:lnTo>
                  <a:pt x="143" y="334"/>
                </a:lnTo>
                <a:lnTo>
                  <a:pt x="142" y="334"/>
                </a:lnTo>
                <a:lnTo>
                  <a:pt x="141" y="335"/>
                </a:lnTo>
                <a:lnTo>
                  <a:pt x="139" y="336"/>
                </a:lnTo>
                <a:lnTo>
                  <a:pt x="138" y="336"/>
                </a:lnTo>
                <a:lnTo>
                  <a:pt x="137" y="337"/>
                </a:lnTo>
                <a:lnTo>
                  <a:pt x="136" y="337"/>
                </a:lnTo>
                <a:lnTo>
                  <a:pt x="134" y="336"/>
                </a:lnTo>
                <a:lnTo>
                  <a:pt x="132" y="336"/>
                </a:lnTo>
                <a:lnTo>
                  <a:pt x="132" y="337"/>
                </a:lnTo>
                <a:lnTo>
                  <a:pt x="132" y="338"/>
                </a:lnTo>
                <a:lnTo>
                  <a:pt x="132" y="339"/>
                </a:lnTo>
                <a:lnTo>
                  <a:pt x="131" y="342"/>
                </a:lnTo>
                <a:lnTo>
                  <a:pt x="130" y="343"/>
                </a:lnTo>
                <a:lnTo>
                  <a:pt x="129" y="342"/>
                </a:lnTo>
                <a:lnTo>
                  <a:pt x="128" y="344"/>
                </a:lnTo>
                <a:lnTo>
                  <a:pt x="125" y="347"/>
                </a:lnTo>
                <a:lnTo>
                  <a:pt x="125" y="346"/>
                </a:lnTo>
                <a:lnTo>
                  <a:pt x="123" y="346"/>
                </a:lnTo>
                <a:lnTo>
                  <a:pt x="122" y="346"/>
                </a:lnTo>
                <a:lnTo>
                  <a:pt x="122" y="348"/>
                </a:lnTo>
                <a:lnTo>
                  <a:pt x="122" y="347"/>
                </a:lnTo>
                <a:lnTo>
                  <a:pt x="121" y="347"/>
                </a:lnTo>
                <a:lnTo>
                  <a:pt x="120" y="347"/>
                </a:lnTo>
                <a:lnTo>
                  <a:pt x="121" y="349"/>
                </a:lnTo>
                <a:lnTo>
                  <a:pt x="122" y="350"/>
                </a:lnTo>
                <a:lnTo>
                  <a:pt x="122" y="352"/>
                </a:lnTo>
                <a:lnTo>
                  <a:pt x="122" y="353"/>
                </a:lnTo>
                <a:lnTo>
                  <a:pt x="121" y="352"/>
                </a:lnTo>
                <a:lnTo>
                  <a:pt x="121" y="351"/>
                </a:lnTo>
                <a:lnTo>
                  <a:pt x="120" y="351"/>
                </a:lnTo>
                <a:lnTo>
                  <a:pt x="119" y="352"/>
                </a:lnTo>
                <a:lnTo>
                  <a:pt x="119" y="353"/>
                </a:lnTo>
                <a:lnTo>
                  <a:pt x="119" y="354"/>
                </a:lnTo>
                <a:lnTo>
                  <a:pt x="119" y="355"/>
                </a:lnTo>
                <a:lnTo>
                  <a:pt x="118" y="355"/>
                </a:lnTo>
                <a:lnTo>
                  <a:pt x="116" y="354"/>
                </a:lnTo>
                <a:lnTo>
                  <a:pt x="115" y="354"/>
                </a:lnTo>
                <a:lnTo>
                  <a:pt x="114" y="355"/>
                </a:lnTo>
                <a:lnTo>
                  <a:pt x="115" y="356"/>
                </a:lnTo>
                <a:lnTo>
                  <a:pt x="114" y="357"/>
                </a:lnTo>
                <a:lnTo>
                  <a:pt x="113" y="356"/>
                </a:lnTo>
                <a:lnTo>
                  <a:pt x="112" y="356"/>
                </a:lnTo>
                <a:lnTo>
                  <a:pt x="111" y="355"/>
                </a:lnTo>
                <a:lnTo>
                  <a:pt x="108" y="357"/>
                </a:lnTo>
                <a:lnTo>
                  <a:pt x="107" y="358"/>
                </a:lnTo>
                <a:lnTo>
                  <a:pt x="106" y="358"/>
                </a:lnTo>
                <a:lnTo>
                  <a:pt x="105" y="356"/>
                </a:lnTo>
                <a:lnTo>
                  <a:pt x="104" y="355"/>
                </a:lnTo>
                <a:lnTo>
                  <a:pt x="102" y="355"/>
                </a:lnTo>
                <a:lnTo>
                  <a:pt x="100" y="353"/>
                </a:lnTo>
                <a:lnTo>
                  <a:pt x="99" y="353"/>
                </a:lnTo>
                <a:lnTo>
                  <a:pt x="98" y="353"/>
                </a:lnTo>
                <a:lnTo>
                  <a:pt x="96" y="353"/>
                </a:lnTo>
                <a:lnTo>
                  <a:pt x="94" y="353"/>
                </a:lnTo>
                <a:lnTo>
                  <a:pt x="94" y="351"/>
                </a:lnTo>
                <a:lnTo>
                  <a:pt x="93" y="351"/>
                </a:lnTo>
                <a:lnTo>
                  <a:pt x="92" y="351"/>
                </a:lnTo>
                <a:lnTo>
                  <a:pt x="93" y="350"/>
                </a:lnTo>
                <a:lnTo>
                  <a:pt x="93" y="349"/>
                </a:lnTo>
                <a:lnTo>
                  <a:pt x="92" y="349"/>
                </a:lnTo>
                <a:lnTo>
                  <a:pt x="90" y="349"/>
                </a:lnTo>
                <a:lnTo>
                  <a:pt x="89" y="347"/>
                </a:lnTo>
                <a:lnTo>
                  <a:pt x="88" y="347"/>
                </a:lnTo>
                <a:lnTo>
                  <a:pt x="88" y="346"/>
                </a:lnTo>
                <a:lnTo>
                  <a:pt x="87" y="346"/>
                </a:lnTo>
                <a:lnTo>
                  <a:pt x="87" y="345"/>
                </a:lnTo>
                <a:lnTo>
                  <a:pt x="86" y="344"/>
                </a:lnTo>
                <a:lnTo>
                  <a:pt x="85" y="345"/>
                </a:lnTo>
                <a:lnTo>
                  <a:pt x="84" y="345"/>
                </a:lnTo>
                <a:lnTo>
                  <a:pt x="83" y="345"/>
                </a:lnTo>
                <a:lnTo>
                  <a:pt x="80" y="344"/>
                </a:lnTo>
                <a:lnTo>
                  <a:pt x="79" y="344"/>
                </a:lnTo>
                <a:lnTo>
                  <a:pt x="77" y="344"/>
                </a:lnTo>
                <a:lnTo>
                  <a:pt x="76" y="344"/>
                </a:lnTo>
                <a:lnTo>
                  <a:pt x="74" y="343"/>
                </a:lnTo>
                <a:lnTo>
                  <a:pt x="73" y="344"/>
                </a:lnTo>
                <a:lnTo>
                  <a:pt x="71" y="343"/>
                </a:lnTo>
                <a:lnTo>
                  <a:pt x="69" y="340"/>
                </a:lnTo>
                <a:lnTo>
                  <a:pt x="69" y="335"/>
                </a:lnTo>
                <a:lnTo>
                  <a:pt x="68" y="330"/>
                </a:lnTo>
                <a:lnTo>
                  <a:pt x="68" y="328"/>
                </a:lnTo>
                <a:lnTo>
                  <a:pt x="63" y="325"/>
                </a:lnTo>
                <a:lnTo>
                  <a:pt x="61" y="325"/>
                </a:lnTo>
                <a:lnTo>
                  <a:pt x="60" y="324"/>
                </a:lnTo>
                <a:lnTo>
                  <a:pt x="60" y="322"/>
                </a:lnTo>
                <a:lnTo>
                  <a:pt x="58" y="323"/>
                </a:lnTo>
                <a:lnTo>
                  <a:pt x="57" y="321"/>
                </a:lnTo>
                <a:lnTo>
                  <a:pt x="55" y="320"/>
                </a:lnTo>
                <a:lnTo>
                  <a:pt x="55" y="317"/>
                </a:lnTo>
                <a:lnTo>
                  <a:pt x="53" y="317"/>
                </a:lnTo>
                <a:lnTo>
                  <a:pt x="51" y="315"/>
                </a:lnTo>
                <a:lnTo>
                  <a:pt x="50" y="314"/>
                </a:lnTo>
                <a:lnTo>
                  <a:pt x="47" y="312"/>
                </a:lnTo>
                <a:lnTo>
                  <a:pt x="47" y="310"/>
                </a:lnTo>
                <a:lnTo>
                  <a:pt x="46" y="309"/>
                </a:lnTo>
                <a:lnTo>
                  <a:pt x="44" y="308"/>
                </a:lnTo>
                <a:lnTo>
                  <a:pt x="42" y="305"/>
                </a:lnTo>
                <a:lnTo>
                  <a:pt x="44" y="303"/>
                </a:lnTo>
                <a:lnTo>
                  <a:pt x="44" y="302"/>
                </a:lnTo>
                <a:lnTo>
                  <a:pt x="42" y="302"/>
                </a:lnTo>
                <a:lnTo>
                  <a:pt x="42" y="299"/>
                </a:lnTo>
                <a:lnTo>
                  <a:pt x="43" y="295"/>
                </a:lnTo>
                <a:lnTo>
                  <a:pt x="40" y="292"/>
                </a:lnTo>
                <a:lnTo>
                  <a:pt x="41" y="288"/>
                </a:lnTo>
                <a:lnTo>
                  <a:pt x="40" y="286"/>
                </a:lnTo>
                <a:lnTo>
                  <a:pt x="36" y="287"/>
                </a:lnTo>
                <a:lnTo>
                  <a:pt x="34" y="281"/>
                </a:lnTo>
                <a:lnTo>
                  <a:pt x="32" y="274"/>
                </a:lnTo>
                <a:lnTo>
                  <a:pt x="27" y="272"/>
                </a:lnTo>
                <a:lnTo>
                  <a:pt x="21" y="268"/>
                </a:lnTo>
                <a:lnTo>
                  <a:pt x="19" y="266"/>
                </a:lnTo>
                <a:lnTo>
                  <a:pt x="17" y="262"/>
                </a:lnTo>
                <a:lnTo>
                  <a:pt x="11" y="254"/>
                </a:lnTo>
                <a:lnTo>
                  <a:pt x="6" y="250"/>
                </a:lnTo>
                <a:lnTo>
                  <a:pt x="3" y="245"/>
                </a:lnTo>
                <a:lnTo>
                  <a:pt x="2" y="240"/>
                </a:lnTo>
                <a:lnTo>
                  <a:pt x="0" y="233"/>
                </a:lnTo>
                <a:lnTo>
                  <a:pt x="0" y="159"/>
                </a:lnTo>
                <a:lnTo>
                  <a:pt x="0" y="140"/>
                </a:lnTo>
                <a:lnTo>
                  <a:pt x="0" y="111"/>
                </a:lnTo>
                <a:lnTo>
                  <a:pt x="1" y="112"/>
                </a:lnTo>
                <a:lnTo>
                  <a:pt x="3" y="112"/>
                </a:lnTo>
                <a:lnTo>
                  <a:pt x="4" y="109"/>
                </a:lnTo>
                <a:lnTo>
                  <a:pt x="3" y="105"/>
                </a:lnTo>
                <a:lnTo>
                  <a:pt x="3" y="104"/>
                </a:lnTo>
                <a:lnTo>
                  <a:pt x="6" y="104"/>
                </a:lnTo>
                <a:lnTo>
                  <a:pt x="7" y="103"/>
                </a:lnTo>
                <a:lnTo>
                  <a:pt x="7" y="101"/>
                </a:lnTo>
                <a:lnTo>
                  <a:pt x="4" y="99"/>
                </a:lnTo>
                <a:lnTo>
                  <a:pt x="4" y="98"/>
                </a:lnTo>
                <a:lnTo>
                  <a:pt x="6" y="95"/>
                </a:lnTo>
                <a:lnTo>
                  <a:pt x="9" y="95"/>
                </a:lnTo>
                <a:lnTo>
                  <a:pt x="11" y="93"/>
                </a:lnTo>
                <a:lnTo>
                  <a:pt x="12" y="93"/>
                </a:lnTo>
                <a:lnTo>
                  <a:pt x="14" y="94"/>
                </a:lnTo>
                <a:lnTo>
                  <a:pt x="12" y="97"/>
                </a:lnTo>
                <a:lnTo>
                  <a:pt x="13" y="99"/>
                </a:lnTo>
                <a:lnTo>
                  <a:pt x="15" y="99"/>
                </a:lnTo>
                <a:lnTo>
                  <a:pt x="18" y="97"/>
                </a:lnTo>
                <a:lnTo>
                  <a:pt x="21" y="96"/>
                </a:lnTo>
                <a:lnTo>
                  <a:pt x="23" y="94"/>
                </a:lnTo>
                <a:lnTo>
                  <a:pt x="25" y="94"/>
                </a:lnTo>
                <a:lnTo>
                  <a:pt x="25" y="98"/>
                </a:lnTo>
                <a:lnTo>
                  <a:pt x="26" y="101"/>
                </a:lnTo>
                <a:lnTo>
                  <a:pt x="25" y="103"/>
                </a:lnTo>
                <a:lnTo>
                  <a:pt x="27" y="104"/>
                </a:lnTo>
                <a:lnTo>
                  <a:pt x="28" y="102"/>
                </a:lnTo>
                <a:lnTo>
                  <a:pt x="27" y="100"/>
                </a:lnTo>
                <a:lnTo>
                  <a:pt x="29" y="99"/>
                </a:lnTo>
                <a:lnTo>
                  <a:pt x="31" y="99"/>
                </a:lnTo>
                <a:lnTo>
                  <a:pt x="33" y="98"/>
                </a:lnTo>
                <a:lnTo>
                  <a:pt x="35" y="99"/>
                </a:lnTo>
                <a:lnTo>
                  <a:pt x="36" y="102"/>
                </a:lnTo>
                <a:lnTo>
                  <a:pt x="36" y="103"/>
                </a:lnTo>
                <a:lnTo>
                  <a:pt x="38" y="102"/>
                </a:lnTo>
                <a:lnTo>
                  <a:pt x="38" y="98"/>
                </a:lnTo>
                <a:lnTo>
                  <a:pt x="37" y="95"/>
                </a:lnTo>
                <a:lnTo>
                  <a:pt x="39" y="94"/>
                </a:lnTo>
                <a:lnTo>
                  <a:pt x="41" y="95"/>
                </a:lnTo>
                <a:lnTo>
                  <a:pt x="42" y="97"/>
                </a:lnTo>
                <a:lnTo>
                  <a:pt x="42" y="100"/>
                </a:lnTo>
                <a:lnTo>
                  <a:pt x="40" y="103"/>
                </a:lnTo>
                <a:lnTo>
                  <a:pt x="40" y="105"/>
                </a:lnTo>
                <a:lnTo>
                  <a:pt x="41" y="106"/>
                </a:lnTo>
                <a:lnTo>
                  <a:pt x="43" y="105"/>
                </a:lnTo>
                <a:lnTo>
                  <a:pt x="44" y="102"/>
                </a:lnTo>
                <a:lnTo>
                  <a:pt x="47" y="100"/>
                </a:lnTo>
                <a:lnTo>
                  <a:pt x="51" y="102"/>
                </a:lnTo>
                <a:lnTo>
                  <a:pt x="51" y="103"/>
                </a:lnTo>
                <a:lnTo>
                  <a:pt x="50" y="104"/>
                </a:lnTo>
                <a:lnTo>
                  <a:pt x="50" y="106"/>
                </a:lnTo>
                <a:lnTo>
                  <a:pt x="52" y="106"/>
                </a:lnTo>
                <a:lnTo>
                  <a:pt x="53" y="105"/>
                </a:lnTo>
                <a:lnTo>
                  <a:pt x="53" y="101"/>
                </a:lnTo>
                <a:lnTo>
                  <a:pt x="54" y="99"/>
                </a:lnTo>
                <a:lnTo>
                  <a:pt x="56" y="99"/>
                </a:lnTo>
                <a:lnTo>
                  <a:pt x="58" y="99"/>
                </a:lnTo>
                <a:lnTo>
                  <a:pt x="59" y="101"/>
                </a:lnTo>
                <a:lnTo>
                  <a:pt x="58" y="103"/>
                </a:lnTo>
                <a:lnTo>
                  <a:pt x="56" y="104"/>
                </a:lnTo>
                <a:lnTo>
                  <a:pt x="56" y="106"/>
                </a:lnTo>
                <a:lnTo>
                  <a:pt x="58" y="107"/>
                </a:lnTo>
                <a:lnTo>
                  <a:pt x="60" y="106"/>
                </a:lnTo>
                <a:lnTo>
                  <a:pt x="61" y="104"/>
                </a:lnTo>
                <a:lnTo>
                  <a:pt x="60" y="102"/>
                </a:lnTo>
                <a:lnTo>
                  <a:pt x="62" y="100"/>
                </a:lnTo>
                <a:lnTo>
                  <a:pt x="63" y="101"/>
                </a:lnTo>
                <a:lnTo>
                  <a:pt x="65" y="103"/>
                </a:lnTo>
                <a:lnTo>
                  <a:pt x="66" y="104"/>
                </a:lnTo>
                <a:lnTo>
                  <a:pt x="68" y="104"/>
                </a:lnTo>
                <a:lnTo>
                  <a:pt x="72" y="101"/>
                </a:lnTo>
                <a:lnTo>
                  <a:pt x="73" y="101"/>
                </a:lnTo>
                <a:lnTo>
                  <a:pt x="76" y="102"/>
                </a:lnTo>
                <a:lnTo>
                  <a:pt x="78" y="102"/>
                </a:lnTo>
                <a:lnTo>
                  <a:pt x="78" y="100"/>
                </a:lnTo>
                <a:lnTo>
                  <a:pt x="77" y="98"/>
                </a:lnTo>
                <a:lnTo>
                  <a:pt x="73" y="98"/>
                </a:lnTo>
                <a:lnTo>
                  <a:pt x="73" y="97"/>
                </a:lnTo>
                <a:lnTo>
                  <a:pt x="75" y="97"/>
                </a:lnTo>
                <a:lnTo>
                  <a:pt x="77" y="96"/>
                </a:lnTo>
                <a:lnTo>
                  <a:pt x="80" y="97"/>
                </a:lnTo>
                <a:lnTo>
                  <a:pt x="80" y="96"/>
                </a:lnTo>
                <a:lnTo>
                  <a:pt x="81" y="92"/>
                </a:lnTo>
                <a:lnTo>
                  <a:pt x="82" y="92"/>
                </a:lnTo>
                <a:lnTo>
                  <a:pt x="83" y="94"/>
                </a:lnTo>
                <a:lnTo>
                  <a:pt x="83" y="96"/>
                </a:lnTo>
                <a:lnTo>
                  <a:pt x="84" y="97"/>
                </a:lnTo>
                <a:lnTo>
                  <a:pt x="87" y="96"/>
                </a:lnTo>
                <a:lnTo>
                  <a:pt x="89" y="94"/>
                </a:lnTo>
                <a:lnTo>
                  <a:pt x="91" y="93"/>
                </a:lnTo>
                <a:lnTo>
                  <a:pt x="92" y="95"/>
                </a:lnTo>
                <a:lnTo>
                  <a:pt x="91" y="98"/>
                </a:lnTo>
                <a:lnTo>
                  <a:pt x="91" y="99"/>
                </a:lnTo>
                <a:lnTo>
                  <a:pt x="93" y="101"/>
                </a:lnTo>
                <a:lnTo>
                  <a:pt x="96" y="99"/>
                </a:lnTo>
                <a:lnTo>
                  <a:pt x="99" y="98"/>
                </a:lnTo>
                <a:lnTo>
                  <a:pt x="99" y="96"/>
                </a:lnTo>
                <a:lnTo>
                  <a:pt x="97" y="95"/>
                </a:lnTo>
                <a:lnTo>
                  <a:pt x="96" y="94"/>
                </a:lnTo>
                <a:lnTo>
                  <a:pt x="97" y="92"/>
                </a:lnTo>
                <a:lnTo>
                  <a:pt x="99" y="92"/>
                </a:lnTo>
                <a:lnTo>
                  <a:pt x="101" y="94"/>
                </a:lnTo>
                <a:lnTo>
                  <a:pt x="101" y="97"/>
                </a:lnTo>
                <a:lnTo>
                  <a:pt x="106" y="92"/>
                </a:lnTo>
                <a:lnTo>
                  <a:pt x="108" y="91"/>
                </a:lnTo>
                <a:lnTo>
                  <a:pt x="109" y="90"/>
                </a:lnTo>
                <a:lnTo>
                  <a:pt x="112" y="90"/>
                </a:lnTo>
                <a:lnTo>
                  <a:pt x="114" y="87"/>
                </a:lnTo>
                <a:lnTo>
                  <a:pt x="115" y="87"/>
                </a:lnTo>
                <a:lnTo>
                  <a:pt x="115" y="91"/>
                </a:lnTo>
                <a:lnTo>
                  <a:pt x="116" y="91"/>
                </a:lnTo>
                <a:lnTo>
                  <a:pt x="119" y="88"/>
                </a:lnTo>
                <a:lnTo>
                  <a:pt x="123" y="85"/>
                </a:lnTo>
                <a:lnTo>
                  <a:pt x="125" y="85"/>
                </a:lnTo>
                <a:lnTo>
                  <a:pt x="127" y="85"/>
                </a:lnTo>
                <a:lnTo>
                  <a:pt x="128" y="85"/>
                </a:lnTo>
                <a:lnTo>
                  <a:pt x="128" y="83"/>
                </a:lnTo>
                <a:lnTo>
                  <a:pt x="127" y="81"/>
                </a:lnTo>
                <a:lnTo>
                  <a:pt x="128" y="79"/>
                </a:lnTo>
                <a:lnTo>
                  <a:pt x="130" y="80"/>
                </a:lnTo>
                <a:lnTo>
                  <a:pt x="132" y="81"/>
                </a:lnTo>
                <a:lnTo>
                  <a:pt x="133" y="83"/>
                </a:lnTo>
                <a:lnTo>
                  <a:pt x="135" y="81"/>
                </a:lnTo>
                <a:lnTo>
                  <a:pt x="135" y="78"/>
                </a:lnTo>
                <a:lnTo>
                  <a:pt x="133" y="76"/>
                </a:lnTo>
                <a:lnTo>
                  <a:pt x="131" y="77"/>
                </a:lnTo>
                <a:lnTo>
                  <a:pt x="130" y="75"/>
                </a:lnTo>
                <a:lnTo>
                  <a:pt x="131" y="73"/>
                </a:lnTo>
                <a:lnTo>
                  <a:pt x="132" y="71"/>
                </a:lnTo>
                <a:lnTo>
                  <a:pt x="135" y="71"/>
                </a:lnTo>
                <a:lnTo>
                  <a:pt x="136" y="69"/>
                </a:lnTo>
                <a:lnTo>
                  <a:pt x="136" y="67"/>
                </a:lnTo>
                <a:lnTo>
                  <a:pt x="136" y="65"/>
                </a:lnTo>
                <a:lnTo>
                  <a:pt x="138" y="64"/>
                </a:lnTo>
                <a:lnTo>
                  <a:pt x="140" y="65"/>
                </a:lnTo>
                <a:lnTo>
                  <a:pt x="142" y="63"/>
                </a:lnTo>
                <a:lnTo>
                  <a:pt x="144" y="62"/>
                </a:lnTo>
                <a:lnTo>
                  <a:pt x="150" y="58"/>
                </a:lnTo>
                <a:lnTo>
                  <a:pt x="154" y="56"/>
                </a:lnTo>
                <a:lnTo>
                  <a:pt x="157" y="55"/>
                </a:lnTo>
                <a:lnTo>
                  <a:pt x="160" y="56"/>
                </a:lnTo>
                <a:lnTo>
                  <a:pt x="160" y="59"/>
                </a:lnTo>
                <a:lnTo>
                  <a:pt x="163" y="61"/>
                </a:lnTo>
                <a:lnTo>
                  <a:pt x="167" y="63"/>
                </a:lnTo>
                <a:lnTo>
                  <a:pt x="171" y="63"/>
                </a:lnTo>
                <a:lnTo>
                  <a:pt x="174" y="61"/>
                </a:lnTo>
                <a:lnTo>
                  <a:pt x="175" y="56"/>
                </a:lnTo>
                <a:lnTo>
                  <a:pt x="178" y="54"/>
                </a:lnTo>
                <a:lnTo>
                  <a:pt x="180" y="53"/>
                </a:lnTo>
                <a:lnTo>
                  <a:pt x="183" y="56"/>
                </a:lnTo>
                <a:lnTo>
                  <a:pt x="184" y="58"/>
                </a:lnTo>
                <a:lnTo>
                  <a:pt x="183" y="62"/>
                </a:lnTo>
                <a:lnTo>
                  <a:pt x="184" y="63"/>
                </a:lnTo>
                <a:lnTo>
                  <a:pt x="185" y="63"/>
                </a:lnTo>
                <a:lnTo>
                  <a:pt x="187" y="61"/>
                </a:lnTo>
                <a:lnTo>
                  <a:pt x="187" y="57"/>
                </a:lnTo>
                <a:lnTo>
                  <a:pt x="187" y="56"/>
                </a:lnTo>
                <a:lnTo>
                  <a:pt x="191" y="53"/>
                </a:lnTo>
                <a:lnTo>
                  <a:pt x="194" y="53"/>
                </a:lnTo>
                <a:lnTo>
                  <a:pt x="195" y="55"/>
                </a:lnTo>
                <a:lnTo>
                  <a:pt x="195" y="59"/>
                </a:lnTo>
                <a:lnTo>
                  <a:pt x="195" y="60"/>
                </a:lnTo>
                <a:lnTo>
                  <a:pt x="197" y="61"/>
                </a:lnTo>
                <a:lnTo>
                  <a:pt x="198" y="60"/>
                </a:lnTo>
                <a:lnTo>
                  <a:pt x="198" y="56"/>
                </a:lnTo>
                <a:lnTo>
                  <a:pt x="197" y="52"/>
                </a:lnTo>
                <a:lnTo>
                  <a:pt x="197" y="50"/>
                </a:lnTo>
                <a:lnTo>
                  <a:pt x="200" y="50"/>
                </a:lnTo>
                <a:lnTo>
                  <a:pt x="202" y="49"/>
                </a:lnTo>
                <a:lnTo>
                  <a:pt x="202" y="48"/>
                </a:lnTo>
                <a:lnTo>
                  <a:pt x="200" y="45"/>
                </a:lnTo>
                <a:lnTo>
                  <a:pt x="201" y="44"/>
                </a:lnTo>
                <a:lnTo>
                  <a:pt x="202" y="43"/>
                </a:lnTo>
                <a:lnTo>
                  <a:pt x="206" y="44"/>
                </a:lnTo>
                <a:lnTo>
                  <a:pt x="209" y="49"/>
                </a:lnTo>
                <a:lnTo>
                  <a:pt x="212" y="50"/>
                </a:lnTo>
                <a:lnTo>
                  <a:pt x="214" y="48"/>
                </a:lnTo>
                <a:lnTo>
                  <a:pt x="213" y="45"/>
                </a:lnTo>
                <a:lnTo>
                  <a:pt x="208" y="44"/>
                </a:lnTo>
                <a:lnTo>
                  <a:pt x="206" y="42"/>
                </a:lnTo>
                <a:lnTo>
                  <a:pt x="207" y="40"/>
                </a:lnTo>
                <a:lnTo>
                  <a:pt x="209" y="40"/>
                </a:lnTo>
                <a:lnTo>
                  <a:pt x="215" y="43"/>
                </a:lnTo>
                <a:lnTo>
                  <a:pt x="217" y="43"/>
                </a:lnTo>
                <a:lnTo>
                  <a:pt x="219" y="41"/>
                </a:lnTo>
                <a:lnTo>
                  <a:pt x="218" y="36"/>
                </a:lnTo>
                <a:lnTo>
                  <a:pt x="219" y="35"/>
                </a:lnTo>
                <a:lnTo>
                  <a:pt x="222" y="35"/>
                </a:lnTo>
                <a:lnTo>
                  <a:pt x="224" y="34"/>
                </a:lnTo>
                <a:lnTo>
                  <a:pt x="227" y="35"/>
                </a:lnTo>
                <a:lnTo>
                  <a:pt x="229" y="36"/>
                </a:lnTo>
                <a:lnTo>
                  <a:pt x="232" y="35"/>
                </a:lnTo>
                <a:lnTo>
                  <a:pt x="235" y="32"/>
                </a:lnTo>
                <a:lnTo>
                  <a:pt x="238" y="27"/>
                </a:lnTo>
                <a:lnTo>
                  <a:pt x="243" y="24"/>
                </a:lnTo>
                <a:lnTo>
                  <a:pt x="246" y="23"/>
                </a:lnTo>
                <a:lnTo>
                  <a:pt x="248" y="24"/>
                </a:lnTo>
                <a:lnTo>
                  <a:pt x="250" y="26"/>
                </a:lnTo>
                <a:lnTo>
                  <a:pt x="251" y="27"/>
                </a:lnTo>
                <a:lnTo>
                  <a:pt x="252" y="28"/>
                </a:lnTo>
                <a:lnTo>
                  <a:pt x="255" y="27"/>
                </a:lnTo>
                <a:lnTo>
                  <a:pt x="256" y="25"/>
                </a:lnTo>
                <a:lnTo>
                  <a:pt x="255" y="20"/>
                </a:lnTo>
                <a:lnTo>
                  <a:pt x="257" y="19"/>
                </a:lnTo>
                <a:lnTo>
                  <a:pt x="260" y="19"/>
                </a:lnTo>
                <a:lnTo>
                  <a:pt x="263" y="24"/>
                </a:lnTo>
                <a:lnTo>
                  <a:pt x="266" y="28"/>
                </a:lnTo>
                <a:lnTo>
                  <a:pt x="269" y="28"/>
                </a:lnTo>
                <a:lnTo>
                  <a:pt x="271" y="25"/>
                </a:lnTo>
                <a:lnTo>
                  <a:pt x="270" y="22"/>
                </a:lnTo>
                <a:lnTo>
                  <a:pt x="267" y="20"/>
                </a:lnTo>
                <a:lnTo>
                  <a:pt x="267" y="13"/>
                </a:lnTo>
                <a:lnTo>
                  <a:pt x="269" y="11"/>
                </a:lnTo>
                <a:lnTo>
                  <a:pt x="274" y="11"/>
                </a:lnTo>
                <a:lnTo>
                  <a:pt x="277" y="11"/>
                </a:lnTo>
                <a:lnTo>
                  <a:pt x="279" y="7"/>
                </a:lnTo>
                <a:lnTo>
                  <a:pt x="283" y="7"/>
                </a:lnTo>
                <a:lnTo>
                  <a:pt x="285" y="10"/>
                </a:lnTo>
                <a:lnTo>
                  <a:pt x="286" y="13"/>
                </a:lnTo>
                <a:lnTo>
                  <a:pt x="288" y="17"/>
                </a:lnTo>
                <a:lnTo>
                  <a:pt x="292" y="19"/>
                </a:lnTo>
                <a:lnTo>
                  <a:pt x="296" y="19"/>
                </a:lnTo>
                <a:lnTo>
                  <a:pt x="300" y="17"/>
                </a:lnTo>
                <a:lnTo>
                  <a:pt x="304" y="17"/>
                </a:lnTo>
                <a:lnTo>
                  <a:pt x="307" y="17"/>
                </a:lnTo>
                <a:lnTo>
                  <a:pt x="307" y="20"/>
                </a:lnTo>
                <a:lnTo>
                  <a:pt x="308" y="22"/>
                </a:lnTo>
                <a:lnTo>
                  <a:pt x="311" y="19"/>
                </a:lnTo>
                <a:lnTo>
                  <a:pt x="313" y="18"/>
                </a:lnTo>
                <a:lnTo>
                  <a:pt x="318" y="17"/>
                </a:lnTo>
                <a:lnTo>
                  <a:pt x="322" y="17"/>
                </a:lnTo>
                <a:lnTo>
                  <a:pt x="330" y="16"/>
                </a:lnTo>
                <a:lnTo>
                  <a:pt x="337" y="16"/>
                </a:lnTo>
                <a:lnTo>
                  <a:pt x="339" y="12"/>
                </a:lnTo>
                <a:lnTo>
                  <a:pt x="337" y="11"/>
                </a:lnTo>
                <a:lnTo>
                  <a:pt x="333" y="11"/>
                </a:lnTo>
                <a:lnTo>
                  <a:pt x="333" y="9"/>
                </a:lnTo>
                <a:lnTo>
                  <a:pt x="336" y="9"/>
                </a:lnTo>
                <a:lnTo>
                  <a:pt x="343" y="10"/>
                </a:lnTo>
                <a:lnTo>
                  <a:pt x="345" y="11"/>
                </a:lnTo>
                <a:lnTo>
                  <a:pt x="346" y="13"/>
                </a:lnTo>
                <a:lnTo>
                  <a:pt x="345" y="18"/>
                </a:lnTo>
                <a:lnTo>
                  <a:pt x="346" y="20"/>
                </a:lnTo>
                <a:lnTo>
                  <a:pt x="348" y="19"/>
                </a:lnTo>
                <a:lnTo>
                  <a:pt x="350" y="16"/>
                </a:lnTo>
                <a:lnTo>
                  <a:pt x="351" y="12"/>
                </a:lnTo>
                <a:lnTo>
                  <a:pt x="349" y="7"/>
                </a:lnTo>
                <a:lnTo>
                  <a:pt x="349" y="5"/>
                </a:lnTo>
                <a:lnTo>
                  <a:pt x="352" y="4"/>
                </a:lnTo>
                <a:lnTo>
                  <a:pt x="359" y="14"/>
                </a:lnTo>
                <a:lnTo>
                  <a:pt x="362" y="16"/>
                </a:lnTo>
                <a:lnTo>
                  <a:pt x="364" y="13"/>
                </a:lnTo>
                <a:lnTo>
                  <a:pt x="365" y="10"/>
                </a:lnTo>
                <a:lnTo>
                  <a:pt x="367" y="9"/>
                </a:lnTo>
                <a:lnTo>
                  <a:pt x="369" y="9"/>
                </a:lnTo>
                <a:lnTo>
                  <a:pt x="369" y="12"/>
                </a:lnTo>
                <a:lnTo>
                  <a:pt x="367" y="17"/>
                </a:lnTo>
                <a:lnTo>
                  <a:pt x="368" y="18"/>
                </a:lnTo>
                <a:lnTo>
                  <a:pt x="372" y="19"/>
                </a:lnTo>
                <a:lnTo>
                  <a:pt x="373" y="19"/>
                </a:lnTo>
                <a:lnTo>
                  <a:pt x="376" y="16"/>
                </a:lnTo>
                <a:lnTo>
                  <a:pt x="377" y="15"/>
                </a:lnTo>
                <a:lnTo>
                  <a:pt x="380" y="16"/>
                </a:lnTo>
                <a:lnTo>
                  <a:pt x="382" y="15"/>
                </a:lnTo>
                <a:lnTo>
                  <a:pt x="383" y="13"/>
                </a:lnTo>
                <a:lnTo>
                  <a:pt x="382" y="11"/>
                </a:lnTo>
                <a:lnTo>
                  <a:pt x="383" y="10"/>
                </a:lnTo>
                <a:lnTo>
                  <a:pt x="387" y="11"/>
                </a:lnTo>
                <a:lnTo>
                  <a:pt x="389" y="11"/>
                </a:lnTo>
                <a:lnTo>
                  <a:pt x="392" y="9"/>
                </a:lnTo>
                <a:lnTo>
                  <a:pt x="393" y="8"/>
                </a:lnTo>
                <a:lnTo>
                  <a:pt x="402" y="13"/>
                </a:lnTo>
                <a:lnTo>
                  <a:pt x="403" y="12"/>
                </a:lnTo>
                <a:lnTo>
                  <a:pt x="404" y="10"/>
                </a:lnTo>
                <a:lnTo>
                  <a:pt x="403" y="6"/>
                </a:lnTo>
                <a:lnTo>
                  <a:pt x="405" y="6"/>
                </a:lnTo>
                <a:lnTo>
                  <a:pt x="411" y="11"/>
                </a:lnTo>
                <a:lnTo>
                  <a:pt x="416" y="14"/>
                </a:lnTo>
                <a:lnTo>
                  <a:pt x="418" y="14"/>
                </a:lnTo>
                <a:lnTo>
                  <a:pt x="419" y="12"/>
                </a:lnTo>
                <a:lnTo>
                  <a:pt x="418" y="8"/>
                </a:lnTo>
                <a:lnTo>
                  <a:pt x="419" y="6"/>
                </a:lnTo>
                <a:lnTo>
                  <a:pt x="422" y="6"/>
                </a:lnTo>
                <a:lnTo>
                  <a:pt x="423" y="7"/>
                </a:lnTo>
                <a:lnTo>
                  <a:pt x="423" y="10"/>
                </a:lnTo>
                <a:lnTo>
                  <a:pt x="423" y="12"/>
                </a:lnTo>
                <a:lnTo>
                  <a:pt x="425" y="12"/>
                </a:lnTo>
                <a:lnTo>
                  <a:pt x="428" y="9"/>
                </a:lnTo>
                <a:lnTo>
                  <a:pt x="429" y="7"/>
                </a:lnTo>
                <a:lnTo>
                  <a:pt x="429" y="5"/>
                </a:lnTo>
                <a:lnTo>
                  <a:pt x="429" y="1"/>
                </a:lnTo>
                <a:lnTo>
                  <a:pt x="430" y="0"/>
                </a:lnTo>
                <a:lnTo>
                  <a:pt x="433" y="0"/>
                </a:lnTo>
                <a:lnTo>
                  <a:pt x="434" y="3"/>
                </a:lnTo>
                <a:lnTo>
                  <a:pt x="435" y="9"/>
                </a:lnTo>
                <a:lnTo>
                  <a:pt x="437" y="10"/>
                </a:lnTo>
                <a:lnTo>
                  <a:pt x="440" y="7"/>
                </a:lnTo>
                <a:lnTo>
                  <a:pt x="441" y="7"/>
                </a:lnTo>
                <a:lnTo>
                  <a:pt x="443" y="9"/>
                </a:lnTo>
                <a:lnTo>
                  <a:pt x="444" y="11"/>
                </a:lnTo>
                <a:lnTo>
                  <a:pt x="446" y="12"/>
                </a:lnTo>
                <a:lnTo>
                  <a:pt x="448" y="11"/>
                </a:lnTo>
                <a:lnTo>
                  <a:pt x="450" y="7"/>
                </a:lnTo>
                <a:lnTo>
                  <a:pt x="454" y="6"/>
                </a:lnTo>
                <a:lnTo>
                  <a:pt x="454" y="3"/>
                </a:lnTo>
                <a:lnTo>
                  <a:pt x="456" y="4"/>
                </a:lnTo>
                <a:lnTo>
                  <a:pt x="459" y="7"/>
                </a:lnTo>
                <a:lnTo>
                  <a:pt x="461" y="10"/>
                </a:lnTo>
                <a:lnTo>
                  <a:pt x="463" y="9"/>
                </a:lnTo>
                <a:lnTo>
                  <a:pt x="464" y="4"/>
                </a:lnTo>
                <a:lnTo>
                  <a:pt x="465" y="4"/>
                </a:lnTo>
                <a:lnTo>
                  <a:pt x="468" y="8"/>
                </a:lnTo>
                <a:lnTo>
                  <a:pt x="470" y="9"/>
                </a:lnTo>
                <a:lnTo>
                  <a:pt x="474" y="9"/>
                </a:lnTo>
                <a:close/>
              </a:path>
            </a:pathLst>
          </a:custGeom>
          <a:pattFill prst="openDmnd">
            <a:fgClr>
              <a:schemeClr val="bg2">
                <a:lumMod val="25000"/>
              </a:schemeClr>
            </a:fgClr>
            <a:bgClr>
              <a:schemeClr val="bg1"/>
            </a:bgClr>
          </a:pattFill>
          <a:ln>
            <a:noFill/>
          </a:ln>
          <a:effectLst/>
          <a:extLst/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100">
                <a:latin typeface="Calibri"/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>
            <a:off x="4372325" y="3366413"/>
            <a:ext cx="1135063" cy="666750"/>
          </a:xfrm>
          <a:custGeom>
            <a:avLst/>
            <a:gdLst>
              <a:gd name="T0" fmla="*/ 381 w 594"/>
              <a:gd name="T1" fmla="*/ 19 h 374"/>
              <a:gd name="T2" fmla="*/ 391 w 594"/>
              <a:gd name="T3" fmla="*/ 21 h 374"/>
              <a:gd name="T4" fmla="*/ 405 w 594"/>
              <a:gd name="T5" fmla="*/ 23 h 374"/>
              <a:gd name="T6" fmla="*/ 415 w 594"/>
              <a:gd name="T7" fmla="*/ 19 h 374"/>
              <a:gd name="T8" fmla="*/ 424 w 594"/>
              <a:gd name="T9" fmla="*/ 22 h 374"/>
              <a:gd name="T10" fmla="*/ 431 w 594"/>
              <a:gd name="T11" fmla="*/ 24 h 374"/>
              <a:gd name="T12" fmla="*/ 446 w 594"/>
              <a:gd name="T13" fmla="*/ 22 h 374"/>
              <a:gd name="T14" fmla="*/ 458 w 594"/>
              <a:gd name="T15" fmla="*/ 21 h 374"/>
              <a:gd name="T16" fmla="*/ 465 w 594"/>
              <a:gd name="T17" fmla="*/ 20 h 374"/>
              <a:gd name="T18" fmla="*/ 472 w 594"/>
              <a:gd name="T19" fmla="*/ 20 h 374"/>
              <a:gd name="T20" fmla="*/ 482 w 594"/>
              <a:gd name="T21" fmla="*/ 15 h 374"/>
              <a:gd name="T22" fmla="*/ 494 w 594"/>
              <a:gd name="T23" fmla="*/ 10 h 374"/>
              <a:gd name="T24" fmla="*/ 509 w 594"/>
              <a:gd name="T25" fmla="*/ 12 h 374"/>
              <a:gd name="T26" fmla="*/ 517 w 594"/>
              <a:gd name="T27" fmla="*/ 13 h 374"/>
              <a:gd name="T28" fmla="*/ 529 w 594"/>
              <a:gd name="T29" fmla="*/ 10 h 374"/>
              <a:gd name="T30" fmla="*/ 537 w 594"/>
              <a:gd name="T31" fmla="*/ 11 h 374"/>
              <a:gd name="T32" fmla="*/ 543 w 594"/>
              <a:gd name="T33" fmla="*/ 17 h 374"/>
              <a:gd name="T34" fmla="*/ 551 w 594"/>
              <a:gd name="T35" fmla="*/ 24 h 374"/>
              <a:gd name="T36" fmla="*/ 557 w 594"/>
              <a:gd name="T37" fmla="*/ 31 h 374"/>
              <a:gd name="T38" fmla="*/ 565 w 594"/>
              <a:gd name="T39" fmla="*/ 35 h 374"/>
              <a:gd name="T40" fmla="*/ 572 w 594"/>
              <a:gd name="T41" fmla="*/ 38 h 374"/>
              <a:gd name="T42" fmla="*/ 579 w 594"/>
              <a:gd name="T43" fmla="*/ 43 h 374"/>
              <a:gd name="T44" fmla="*/ 586 w 594"/>
              <a:gd name="T45" fmla="*/ 53 h 374"/>
              <a:gd name="T46" fmla="*/ 575 w 594"/>
              <a:gd name="T47" fmla="*/ 84 h 374"/>
              <a:gd name="T48" fmla="*/ 529 w 594"/>
              <a:gd name="T49" fmla="*/ 137 h 374"/>
              <a:gd name="T50" fmla="*/ 471 w 594"/>
              <a:gd name="T51" fmla="*/ 160 h 374"/>
              <a:gd name="T52" fmla="*/ 441 w 594"/>
              <a:gd name="T53" fmla="*/ 188 h 374"/>
              <a:gd name="T54" fmla="*/ 406 w 594"/>
              <a:gd name="T55" fmla="*/ 219 h 374"/>
              <a:gd name="T56" fmla="*/ 371 w 594"/>
              <a:gd name="T57" fmla="*/ 262 h 374"/>
              <a:gd name="T58" fmla="*/ 353 w 594"/>
              <a:gd name="T59" fmla="*/ 272 h 374"/>
              <a:gd name="T60" fmla="*/ 288 w 594"/>
              <a:gd name="T61" fmla="*/ 301 h 374"/>
              <a:gd name="T62" fmla="*/ 228 w 594"/>
              <a:gd name="T63" fmla="*/ 328 h 374"/>
              <a:gd name="T64" fmla="*/ 172 w 594"/>
              <a:gd name="T65" fmla="*/ 347 h 374"/>
              <a:gd name="T66" fmla="*/ 118 w 594"/>
              <a:gd name="T67" fmla="*/ 363 h 374"/>
              <a:gd name="T68" fmla="*/ 88 w 594"/>
              <a:gd name="T69" fmla="*/ 370 h 374"/>
              <a:gd name="T70" fmla="*/ 59 w 594"/>
              <a:gd name="T71" fmla="*/ 371 h 374"/>
              <a:gd name="T72" fmla="*/ 52 w 594"/>
              <a:gd name="T73" fmla="*/ 362 h 374"/>
              <a:gd name="T74" fmla="*/ 46 w 594"/>
              <a:gd name="T75" fmla="*/ 350 h 374"/>
              <a:gd name="T76" fmla="*/ 22 w 594"/>
              <a:gd name="T77" fmla="*/ 324 h 374"/>
              <a:gd name="T78" fmla="*/ 1 w 594"/>
              <a:gd name="T79" fmla="*/ 282 h 374"/>
              <a:gd name="T80" fmla="*/ 25 w 594"/>
              <a:gd name="T81" fmla="*/ 242 h 374"/>
              <a:gd name="T82" fmla="*/ 24 w 594"/>
              <a:gd name="T83" fmla="*/ 199 h 374"/>
              <a:gd name="T84" fmla="*/ 64 w 594"/>
              <a:gd name="T85" fmla="*/ 187 h 374"/>
              <a:gd name="T86" fmla="*/ 107 w 594"/>
              <a:gd name="T87" fmla="*/ 161 h 374"/>
              <a:gd name="T88" fmla="*/ 143 w 594"/>
              <a:gd name="T89" fmla="*/ 135 h 374"/>
              <a:gd name="T90" fmla="*/ 147 w 594"/>
              <a:gd name="T91" fmla="*/ 111 h 374"/>
              <a:gd name="T92" fmla="*/ 126 w 594"/>
              <a:gd name="T93" fmla="*/ 81 h 374"/>
              <a:gd name="T94" fmla="*/ 128 w 594"/>
              <a:gd name="T95" fmla="*/ 38 h 374"/>
              <a:gd name="T96" fmla="*/ 131 w 594"/>
              <a:gd name="T97" fmla="*/ 11 h 374"/>
              <a:gd name="T98" fmla="*/ 167 w 594"/>
              <a:gd name="T99" fmla="*/ 49 h 374"/>
              <a:gd name="T100" fmla="*/ 208 w 594"/>
              <a:gd name="T101" fmla="*/ 32 h 374"/>
              <a:gd name="T102" fmla="*/ 238 w 594"/>
              <a:gd name="T103" fmla="*/ 28 h 374"/>
              <a:gd name="T104" fmla="*/ 263 w 594"/>
              <a:gd name="T105" fmla="*/ 26 h 374"/>
              <a:gd name="T106" fmla="*/ 271 w 594"/>
              <a:gd name="T107" fmla="*/ 25 h 374"/>
              <a:gd name="T108" fmla="*/ 279 w 594"/>
              <a:gd name="T109" fmla="*/ 26 h 374"/>
              <a:gd name="T110" fmla="*/ 290 w 594"/>
              <a:gd name="T111" fmla="*/ 25 h 374"/>
              <a:gd name="T112" fmla="*/ 301 w 594"/>
              <a:gd name="T113" fmla="*/ 23 h 374"/>
              <a:gd name="T114" fmla="*/ 307 w 594"/>
              <a:gd name="T115" fmla="*/ 20 h 374"/>
              <a:gd name="T116" fmla="*/ 320 w 594"/>
              <a:gd name="T117" fmla="*/ 18 h 374"/>
              <a:gd name="T118" fmla="*/ 338 w 594"/>
              <a:gd name="T119" fmla="*/ 16 h 374"/>
              <a:gd name="T120" fmla="*/ 350 w 594"/>
              <a:gd name="T121" fmla="*/ 14 h 374"/>
              <a:gd name="T122" fmla="*/ 364 w 594"/>
              <a:gd name="T123" fmla="*/ 14 h 374"/>
              <a:gd name="T124" fmla="*/ 371 w 594"/>
              <a:gd name="T125" fmla="*/ 17 h 3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594" h="374">
                <a:moveTo>
                  <a:pt x="374" y="17"/>
                </a:moveTo>
                <a:lnTo>
                  <a:pt x="375" y="17"/>
                </a:lnTo>
                <a:lnTo>
                  <a:pt x="375" y="16"/>
                </a:lnTo>
                <a:lnTo>
                  <a:pt x="376" y="16"/>
                </a:lnTo>
                <a:lnTo>
                  <a:pt x="377" y="17"/>
                </a:lnTo>
                <a:lnTo>
                  <a:pt x="378" y="17"/>
                </a:lnTo>
                <a:lnTo>
                  <a:pt x="379" y="17"/>
                </a:lnTo>
                <a:lnTo>
                  <a:pt x="379" y="18"/>
                </a:lnTo>
                <a:lnTo>
                  <a:pt x="380" y="18"/>
                </a:lnTo>
                <a:lnTo>
                  <a:pt x="381" y="19"/>
                </a:lnTo>
                <a:lnTo>
                  <a:pt x="382" y="19"/>
                </a:lnTo>
                <a:lnTo>
                  <a:pt x="382" y="20"/>
                </a:lnTo>
                <a:lnTo>
                  <a:pt x="383" y="21"/>
                </a:lnTo>
                <a:lnTo>
                  <a:pt x="384" y="21"/>
                </a:lnTo>
                <a:lnTo>
                  <a:pt x="384" y="22"/>
                </a:lnTo>
                <a:lnTo>
                  <a:pt x="386" y="22"/>
                </a:lnTo>
                <a:lnTo>
                  <a:pt x="387" y="21"/>
                </a:lnTo>
                <a:lnTo>
                  <a:pt x="388" y="21"/>
                </a:lnTo>
                <a:lnTo>
                  <a:pt x="389" y="21"/>
                </a:lnTo>
                <a:lnTo>
                  <a:pt x="391" y="21"/>
                </a:lnTo>
                <a:lnTo>
                  <a:pt x="392" y="22"/>
                </a:lnTo>
                <a:lnTo>
                  <a:pt x="395" y="22"/>
                </a:lnTo>
                <a:lnTo>
                  <a:pt x="396" y="22"/>
                </a:lnTo>
                <a:lnTo>
                  <a:pt x="396" y="21"/>
                </a:lnTo>
                <a:lnTo>
                  <a:pt x="402" y="21"/>
                </a:lnTo>
                <a:lnTo>
                  <a:pt x="402" y="22"/>
                </a:lnTo>
                <a:lnTo>
                  <a:pt x="403" y="22"/>
                </a:lnTo>
                <a:lnTo>
                  <a:pt x="404" y="22"/>
                </a:lnTo>
                <a:lnTo>
                  <a:pt x="405" y="22"/>
                </a:lnTo>
                <a:lnTo>
                  <a:pt x="405" y="23"/>
                </a:lnTo>
                <a:lnTo>
                  <a:pt x="406" y="23"/>
                </a:lnTo>
                <a:lnTo>
                  <a:pt x="407" y="24"/>
                </a:lnTo>
                <a:lnTo>
                  <a:pt x="407" y="23"/>
                </a:lnTo>
                <a:lnTo>
                  <a:pt x="407" y="21"/>
                </a:lnTo>
                <a:lnTo>
                  <a:pt x="411" y="21"/>
                </a:lnTo>
                <a:lnTo>
                  <a:pt x="412" y="20"/>
                </a:lnTo>
                <a:lnTo>
                  <a:pt x="413" y="20"/>
                </a:lnTo>
                <a:lnTo>
                  <a:pt x="414" y="20"/>
                </a:lnTo>
                <a:lnTo>
                  <a:pt x="414" y="19"/>
                </a:lnTo>
                <a:lnTo>
                  <a:pt x="415" y="19"/>
                </a:lnTo>
                <a:lnTo>
                  <a:pt x="416" y="18"/>
                </a:lnTo>
                <a:lnTo>
                  <a:pt x="416" y="19"/>
                </a:lnTo>
                <a:lnTo>
                  <a:pt x="417" y="19"/>
                </a:lnTo>
                <a:lnTo>
                  <a:pt x="418" y="19"/>
                </a:lnTo>
                <a:lnTo>
                  <a:pt x="418" y="18"/>
                </a:lnTo>
                <a:lnTo>
                  <a:pt x="420" y="18"/>
                </a:lnTo>
                <a:lnTo>
                  <a:pt x="420" y="19"/>
                </a:lnTo>
                <a:lnTo>
                  <a:pt x="421" y="19"/>
                </a:lnTo>
                <a:lnTo>
                  <a:pt x="422" y="19"/>
                </a:lnTo>
                <a:lnTo>
                  <a:pt x="422" y="20"/>
                </a:lnTo>
                <a:lnTo>
                  <a:pt x="423" y="20"/>
                </a:lnTo>
                <a:lnTo>
                  <a:pt x="424" y="20"/>
                </a:lnTo>
                <a:lnTo>
                  <a:pt x="424" y="22"/>
                </a:lnTo>
                <a:lnTo>
                  <a:pt x="425" y="22"/>
                </a:lnTo>
                <a:lnTo>
                  <a:pt x="426" y="22"/>
                </a:lnTo>
                <a:lnTo>
                  <a:pt x="427" y="22"/>
                </a:lnTo>
                <a:lnTo>
                  <a:pt x="428" y="23"/>
                </a:lnTo>
                <a:lnTo>
                  <a:pt x="429" y="23"/>
                </a:lnTo>
                <a:lnTo>
                  <a:pt x="430" y="23"/>
                </a:lnTo>
                <a:lnTo>
                  <a:pt x="431" y="23"/>
                </a:lnTo>
                <a:lnTo>
                  <a:pt x="431" y="24"/>
                </a:lnTo>
                <a:lnTo>
                  <a:pt x="433" y="24"/>
                </a:lnTo>
                <a:lnTo>
                  <a:pt x="434" y="24"/>
                </a:lnTo>
                <a:lnTo>
                  <a:pt x="435" y="24"/>
                </a:lnTo>
                <a:lnTo>
                  <a:pt x="436" y="24"/>
                </a:lnTo>
                <a:lnTo>
                  <a:pt x="437" y="23"/>
                </a:lnTo>
                <a:lnTo>
                  <a:pt x="439" y="23"/>
                </a:lnTo>
                <a:lnTo>
                  <a:pt x="440" y="24"/>
                </a:lnTo>
                <a:lnTo>
                  <a:pt x="441" y="24"/>
                </a:lnTo>
                <a:lnTo>
                  <a:pt x="442" y="23"/>
                </a:lnTo>
                <a:lnTo>
                  <a:pt x="443" y="23"/>
                </a:lnTo>
                <a:lnTo>
                  <a:pt x="444" y="23"/>
                </a:lnTo>
                <a:lnTo>
                  <a:pt x="444" y="22"/>
                </a:lnTo>
                <a:lnTo>
                  <a:pt x="445" y="22"/>
                </a:lnTo>
                <a:lnTo>
                  <a:pt x="446" y="22"/>
                </a:lnTo>
                <a:lnTo>
                  <a:pt x="446" y="21"/>
                </a:lnTo>
                <a:lnTo>
                  <a:pt x="449" y="21"/>
                </a:lnTo>
                <a:lnTo>
                  <a:pt x="449" y="22"/>
                </a:lnTo>
                <a:lnTo>
                  <a:pt x="450" y="22"/>
                </a:lnTo>
                <a:lnTo>
                  <a:pt x="451" y="22"/>
                </a:lnTo>
                <a:lnTo>
                  <a:pt x="451" y="21"/>
                </a:lnTo>
                <a:lnTo>
                  <a:pt x="452" y="21"/>
                </a:lnTo>
                <a:lnTo>
                  <a:pt x="453" y="21"/>
                </a:lnTo>
                <a:lnTo>
                  <a:pt x="454" y="21"/>
                </a:lnTo>
                <a:lnTo>
                  <a:pt x="455" y="21"/>
                </a:lnTo>
                <a:lnTo>
                  <a:pt x="458" y="21"/>
                </a:lnTo>
                <a:lnTo>
                  <a:pt x="458" y="20"/>
                </a:lnTo>
                <a:lnTo>
                  <a:pt x="459" y="19"/>
                </a:lnTo>
                <a:lnTo>
                  <a:pt x="459" y="20"/>
                </a:lnTo>
                <a:lnTo>
                  <a:pt x="460" y="21"/>
                </a:lnTo>
                <a:lnTo>
                  <a:pt x="461" y="20"/>
                </a:lnTo>
                <a:lnTo>
                  <a:pt x="463" y="20"/>
                </a:lnTo>
                <a:lnTo>
                  <a:pt x="463" y="21"/>
                </a:lnTo>
                <a:lnTo>
                  <a:pt x="464" y="21"/>
                </a:lnTo>
                <a:lnTo>
                  <a:pt x="465" y="20"/>
                </a:lnTo>
                <a:lnTo>
                  <a:pt x="466" y="20"/>
                </a:lnTo>
                <a:lnTo>
                  <a:pt x="467" y="20"/>
                </a:lnTo>
                <a:lnTo>
                  <a:pt x="467" y="21"/>
                </a:lnTo>
                <a:lnTo>
                  <a:pt x="468" y="22"/>
                </a:lnTo>
                <a:lnTo>
                  <a:pt x="469" y="22"/>
                </a:lnTo>
                <a:lnTo>
                  <a:pt x="469" y="21"/>
                </a:lnTo>
                <a:lnTo>
                  <a:pt x="470" y="21"/>
                </a:lnTo>
                <a:lnTo>
                  <a:pt x="471" y="21"/>
                </a:lnTo>
                <a:lnTo>
                  <a:pt x="471" y="20"/>
                </a:lnTo>
                <a:lnTo>
                  <a:pt x="472" y="20"/>
                </a:lnTo>
                <a:lnTo>
                  <a:pt x="473" y="20"/>
                </a:lnTo>
                <a:lnTo>
                  <a:pt x="473" y="19"/>
                </a:lnTo>
                <a:lnTo>
                  <a:pt x="474" y="19"/>
                </a:lnTo>
                <a:lnTo>
                  <a:pt x="477" y="19"/>
                </a:lnTo>
                <a:lnTo>
                  <a:pt x="477" y="18"/>
                </a:lnTo>
                <a:lnTo>
                  <a:pt x="477" y="17"/>
                </a:lnTo>
                <a:lnTo>
                  <a:pt x="478" y="17"/>
                </a:lnTo>
                <a:lnTo>
                  <a:pt x="478" y="16"/>
                </a:lnTo>
                <a:lnTo>
                  <a:pt x="480" y="16"/>
                </a:lnTo>
                <a:lnTo>
                  <a:pt x="481" y="15"/>
                </a:lnTo>
                <a:lnTo>
                  <a:pt x="482" y="15"/>
                </a:lnTo>
                <a:lnTo>
                  <a:pt x="483" y="14"/>
                </a:lnTo>
                <a:lnTo>
                  <a:pt x="484" y="14"/>
                </a:lnTo>
                <a:lnTo>
                  <a:pt x="485" y="14"/>
                </a:lnTo>
                <a:lnTo>
                  <a:pt x="486" y="13"/>
                </a:lnTo>
                <a:lnTo>
                  <a:pt x="486" y="12"/>
                </a:lnTo>
                <a:lnTo>
                  <a:pt x="486" y="11"/>
                </a:lnTo>
                <a:lnTo>
                  <a:pt x="487" y="11"/>
                </a:lnTo>
                <a:lnTo>
                  <a:pt x="488" y="11"/>
                </a:lnTo>
                <a:lnTo>
                  <a:pt x="493" y="11"/>
                </a:lnTo>
                <a:lnTo>
                  <a:pt x="494" y="10"/>
                </a:lnTo>
                <a:lnTo>
                  <a:pt x="495" y="9"/>
                </a:lnTo>
                <a:lnTo>
                  <a:pt x="499" y="9"/>
                </a:lnTo>
                <a:lnTo>
                  <a:pt x="499" y="10"/>
                </a:lnTo>
                <a:lnTo>
                  <a:pt x="500" y="10"/>
                </a:lnTo>
                <a:lnTo>
                  <a:pt x="501" y="10"/>
                </a:lnTo>
                <a:lnTo>
                  <a:pt x="506" y="10"/>
                </a:lnTo>
                <a:lnTo>
                  <a:pt x="506" y="11"/>
                </a:lnTo>
                <a:lnTo>
                  <a:pt x="507" y="11"/>
                </a:lnTo>
                <a:lnTo>
                  <a:pt x="507" y="13"/>
                </a:lnTo>
                <a:lnTo>
                  <a:pt x="508" y="13"/>
                </a:lnTo>
                <a:lnTo>
                  <a:pt x="508" y="12"/>
                </a:lnTo>
                <a:lnTo>
                  <a:pt x="509" y="11"/>
                </a:lnTo>
                <a:lnTo>
                  <a:pt x="509" y="12"/>
                </a:lnTo>
                <a:lnTo>
                  <a:pt x="510" y="12"/>
                </a:lnTo>
                <a:lnTo>
                  <a:pt x="510" y="13"/>
                </a:lnTo>
                <a:lnTo>
                  <a:pt x="511" y="13"/>
                </a:lnTo>
                <a:lnTo>
                  <a:pt x="511" y="12"/>
                </a:lnTo>
                <a:lnTo>
                  <a:pt x="513" y="12"/>
                </a:lnTo>
                <a:lnTo>
                  <a:pt x="513" y="13"/>
                </a:lnTo>
                <a:lnTo>
                  <a:pt x="514" y="13"/>
                </a:lnTo>
                <a:lnTo>
                  <a:pt x="515" y="14"/>
                </a:lnTo>
                <a:lnTo>
                  <a:pt x="516" y="14"/>
                </a:lnTo>
                <a:lnTo>
                  <a:pt x="517" y="13"/>
                </a:lnTo>
                <a:lnTo>
                  <a:pt x="518" y="12"/>
                </a:lnTo>
                <a:lnTo>
                  <a:pt x="519" y="12"/>
                </a:lnTo>
                <a:lnTo>
                  <a:pt x="520" y="11"/>
                </a:lnTo>
                <a:lnTo>
                  <a:pt x="521" y="11"/>
                </a:lnTo>
                <a:lnTo>
                  <a:pt x="522" y="11"/>
                </a:lnTo>
                <a:lnTo>
                  <a:pt x="524" y="11"/>
                </a:lnTo>
                <a:lnTo>
                  <a:pt x="525" y="11"/>
                </a:lnTo>
                <a:lnTo>
                  <a:pt x="526" y="11"/>
                </a:lnTo>
                <a:lnTo>
                  <a:pt x="527" y="11"/>
                </a:lnTo>
                <a:lnTo>
                  <a:pt x="528" y="11"/>
                </a:lnTo>
                <a:lnTo>
                  <a:pt x="529" y="10"/>
                </a:lnTo>
                <a:lnTo>
                  <a:pt x="529" y="11"/>
                </a:lnTo>
                <a:lnTo>
                  <a:pt x="530" y="11"/>
                </a:lnTo>
                <a:lnTo>
                  <a:pt x="531" y="11"/>
                </a:lnTo>
                <a:lnTo>
                  <a:pt x="531" y="12"/>
                </a:lnTo>
                <a:lnTo>
                  <a:pt x="532" y="12"/>
                </a:lnTo>
                <a:lnTo>
                  <a:pt x="532" y="13"/>
                </a:lnTo>
                <a:lnTo>
                  <a:pt x="534" y="13"/>
                </a:lnTo>
                <a:lnTo>
                  <a:pt x="534" y="12"/>
                </a:lnTo>
                <a:lnTo>
                  <a:pt x="535" y="12"/>
                </a:lnTo>
                <a:lnTo>
                  <a:pt x="535" y="10"/>
                </a:lnTo>
                <a:lnTo>
                  <a:pt x="537" y="10"/>
                </a:lnTo>
                <a:lnTo>
                  <a:pt x="537" y="11"/>
                </a:lnTo>
                <a:lnTo>
                  <a:pt x="536" y="11"/>
                </a:lnTo>
                <a:lnTo>
                  <a:pt x="536" y="12"/>
                </a:lnTo>
                <a:lnTo>
                  <a:pt x="536" y="13"/>
                </a:lnTo>
                <a:lnTo>
                  <a:pt x="537" y="14"/>
                </a:lnTo>
                <a:lnTo>
                  <a:pt x="538" y="14"/>
                </a:lnTo>
                <a:lnTo>
                  <a:pt x="539" y="14"/>
                </a:lnTo>
                <a:lnTo>
                  <a:pt x="540" y="14"/>
                </a:lnTo>
                <a:lnTo>
                  <a:pt x="541" y="15"/>
                </a:lnTo>
                <a:lnTo>
                  <a:pt x="542" y="15"/>
                </a:lnTo>
                <a:lnTo>
                  <a:pt x="543" y="16"/>
                </a:lnTo>
                <a:lnTo>
                  <a:pt x="543" y="17"/>
                </a:lnTo>
                <a:lnTo>
                  <a:pt x="543" y="19"/>
                </a:lnTo>
                <a:lnTo>
                  <a:pt x="544" y="19"/>
                </a:lnTo>
                <a:lnTo>
                  <a:pt x="544" y="21"/>
                </a:lnTo>
                <a:lnTo>
                  <a:pt x="545" y="21"/>
                </a:lnTo>
                <a:lnTo>
                  <a:pt x="548" y="21"/>
                </a:lnTo>
                <a:lnTo>
                  <a:pt x="548" y="22"/>
                </a:lnTo>
                <a:lnTo>
                  <a:pt x="549" y="22"/>
                </a:lnTo>
                <a:lnTo>
                  <a:pt x="549" y="23"/>
                </a:lnTo>
                <a:lnTo>
                  <a:pt x="550" y="23"/>
                </a:lnTo>
                <a:lnTo>
                  <a:pt x="550" y="24"/>
                </a:lnTo>
                <a:lnTo>
                  <a:pt x="551" y="24"/>
                </a:lnTo>
                <a:lnTo>
                  <a:pt x="552" y="24"/>
                </a:lnTo>
                <a:lnTo>
                  <a:pt x="552" y="25"/>
                </a:lnTo>
                <a:lnTo>
                  <a:pt x="553" y="25"/>
                </a:lnTo>
                <a:lnTo>
                  <a:pt x="553" y="26"/>
                </a:lnTo>
                <a:lnTo>
                  <a:pt x="554" y="26"/>
                </a:lnTo>
                <a:lnTo>
                  <a:pt x="554" y="29"/>
                </a:lnTo>
                <a:lnTo>
                  <a:pt x="555" y="29"/>
                </a:lnTo>
                <a:lnTo>
                  <a:pt x="557" y="29"/>
                </a:lnTo>
                <a:lnTo>
                  <a:pt x="557" y="30"/>
                </a:lnTo>
                <a:lnTo>
                  <a:pt x="557" y="31"/>
                </a:lnTo>
                <a:lnTo>
                  <a:pt x="556" y="32"/>
                </a:lnTo>
                <a:lnTo>
                  <a:pt x="555" y="32"/>
                </a:lnTo>
                <a:lnTo>
                  <a:pt x="555" y="34"/>
                </a:lnTo>
                <a:lnTo>
                  <a:pt x="556" y="35"/>
                </a:lnTo>
                <a:lnTo>
                  <a:pt x="557" y="35"/>
                </a:lnTo>
                <a:lnTo>
                  <a:pt x="560" y="35"/>
                </a:lnTo>
                <a:lnTo>
                  <a:pt x="562" y="35"/>
                </a:lnTo>
                <a:lnTo>
                  <a:pt x="563" y="36"/>
                </a:lnTo>
                <a:lnTo>
                  <a:pt x="564" y="36"/>
                </a:lnTo>
                <a:lnTo>
                  <a:pt x="565" y="35"/>
                </a:lnTo>
                <a:lnTo>
                  <a:pt x="566" y="35"/>
                </a:lnTo>
                <a:lnTo>
                  <a:pt x="567" y="35"/>
                </a:lnTo>
                <a:lnTo>
                  <a:pt x="568" y="35"/>
                </a:lnTo>
                <a:lnTo>
                  <a:pt x="568" y="37"/>
                </a:lnTo>
                <a:lnTo>
                  <a:pt x="568" y="38"/>
                </a:lnTo>
                <a:lnTo>
                  <a:pt x="569" y="38"/>
                </a:lnTo>
                <a:lnTo>
                  <a:pt x="569" y="39"/>
                </a:lnTo>
                <a:lnTo>
                  <a:pt x="570" y="39"/>
                </a:lnTo>
                <a:lnTo>
                  <a:pt x="571" y="39"/>
                </a:lnTo>
                <a:lnTo>
                  <a:pt x="571" y="38"/>
                </a:lnTo>
                <a:lnTo>
                  <a:pt x="572" y="38"/>
                </a:lnTo>
                <a:lnTo>
                  <a:pt x="575" y="38"/>
                </a:lnTo>
                <a:lnTo>
                  <a:pt x="576" y="38"/>
                </a:lnTo>
                <a:lnTo>
                  <a:pt x="576" y="39"/>
                </a:lnTo>
                <a:lnTo>
                  <a:pt x="576" y="40"/>
                </a:lnTo>
                <a:lnTo>
                  <a:pt x="577" y="40"/>
                </a:lnTo>
                <a:lnTo>
                  <a:pt x="577" y="41"/>
                </a:lnTo>
                <a:lnTo>
                  <a:pt x="578" y="42"/>
                </a:lnTo>
                <a:lnTo>
                  <a:pt x="578" y="43"/>
                </a:lnTo>
                <a:lnTo>
                  <a:pt x="579" y="43"/>
                </a:lnTo>
                <a:lnTo>
                  <a:pt x="581" y="43"/>
                </a:lnTo>
                <a:lnTo>
                  <a:pt x="581" y="44"/>
                </a:lnTo>
                <a:lnTo>
                  <a:pt x="582" y="44"/>
                </a:lnTo>
                <a:lnTo>
                  <a:pt x="583" y="45"/>
                </a:lnTo>
                <a:lnTo>
                  <a:pt x="583" y="47"/>
                </a:lnTo>
                <a:lnTo>
                  <a:pt x="583" y="48"/>
                </a:lnTo>
                <a:lnTo>
                  <a:pt x="583" y="49"/>
                </a:lnTo>
                <a:lnTo>
                  <a:pt x="583" y="50"/>
                </a:lnTo>
                <a:lnTo>
                  <a:pt x="584" y="51"/>
                </a:lnTo>
                <a:lnTo>
                  <a:pt x="585" y="53"/>
                </a:lnTo>
                <a:lnTo>
                  <a:pt x="586" y="53"/>
                </a:lnTo>
                <a:lnTo>
                  <a:pt x="587" y="54"/>
                </a:lnTo>
                <a:lnTo>
                  <a:pt x="588" y="54"/>
                </a:lnTo>
                <a:lnTo>
                  <a:pt x="588" y="55"/>
                </a:lnTo>
                <a:lnTo>
                  <a:pt x="589" y="55"/>
                </a:lnTo>
                <a:lnTo>
                  <a:pt x="592" y="56"/>
                </a:lnTo>
                <a:lnTo>
                  <a:pt x="593" y="56"/>
                </a:lnTo>
                <a:lnTo>
                  <a:pt x="594" y="57"/>
                </a:lnTo>
                <a:lnTo>
                  <a:pt x="590" y="62"/>
                </a:lnTo>
                <a:lnTo>
                  <a:pt x="588" y="67"/>
                </a:lnTo>
                <a:lnTo>
                  <a:pt x="587" y="70"/>
                </a:lnTo>
                <a:lnTo>
                  <a:pt x="585" y="73"/>
                </a:lnTo>
                <a:lnTo>
                  <a:pt x="583" y="75"/>
                </a:lnTo>
                <a:lnTo>
                  <a:pt x="581" y="77"/>
                </a:lnTo>
                <a:lnTo>
                  <a:pt x="577" y="80"/>
                </a:lnTo>
                <a:lnTo>
                  <a:pt x="575" y="84"/>
                </a:lnTo>
                <a:lnTo>
                  <a:pt x="573" y="88"/>
                </a:lnTo>
                <a:lnTo>
                  <a:pt x="570" y="93"/>
                </a:lnTo>
                <a:lnTo>
                  <a:pt x="568" y="96"/>
                </a:lnTo>
                <a:lnTo>
                  <a:pt x="566" y="99"/>
                </a:lnTo>
                <a:lnTo>
                  <a:pt x="565" y="102"/>
                </a:lnTo>
                <a:lnTo>
                  <a:pt x="563" y="106"/>
                </a:lnTo>
                <a:lnTo>
                  <a:pt x="560" y="108"/>
                </a:lnTo>
                <a:lnTo>
                  <a:pt x="557" y="112"/>
                </a:lnTo>
                <a:lnTo>
                  <a:pt x="554" y="116"/>
                </a:lnTo>
                <a:lnTo>
                  <a:pt x="551" y="118"/>
                </a:lnTo>
                <a:lnTo>
                  <a:pt x="547" y="121"/>
                </a:lnTo>
                <a:lnTo>
                  <a:pt x="546" y="123"/>
                </a:lnTo>
                <a:lnTo>
                  <a:pt x="545" y="127"/>
                </a:lnTo>
                <a:lnTo>
                  <a:pt x="543" y="129"/>
                </a:lnTo>
                <a:lnTo>
                  <a:pt x="539" y="135"/>
                </a:lnTo>
                <a:lnTo>
                  <a:pt x="536" y="136"/>
                </a:lnTo>
                <a:lnTo>
                  <a:pt x="529" y="137"/>
                </a:lnTo>
                <a:lnTo>
                  <a:pt x="523" y="140"/>
                </a:lnTo>
                <a:lnTo>
                  <a:pt x="521" y="139"/>
                </a:lnTo>
                <a:lnTo>
                  <a:pt x="517" y="141"/>
                </a:lnTo>
                <a:lnTo>
                  <a:pt x="514" y="142"/>
                </a:lnTo>
                <a:lnTo>
                  <a:pt x="511" y="141"/>
                </a:lnTo>
                <a:lnTo>
                  <a:pt x="507" y="140"/>
                </a:lnTo>
                <a:lnTo>
                  <a:pt x="502" y="140"/>
                </a:lnTo>
                <a:lnTo>
                  <a:pt x="500" y="141"/>
                </a:lnTo>
                <a:lnTo>
                  <a:pt x="497" y="142"/>
                </a:lnTo>
                <a:lnTo>
                  <a:pt x="493" y="144"/>
                </a:lnTo>
                <a:lnTo>
                  <a:pt x="489" y="146"/>
                </a:lnTo>
                <a:lnTo>
                  <a:pt x="486" y="149"/>
                </a:lnTo>
                <a:lnTo>
                  <a:pt x="481" y="151"/>
                </a:lnTo>
                <a:lnTo>
                  <a:pt x="476" y="154"/>
                </a:lnTo>
                <a:lnTo>
                  <a:pt x="473" y="155"/>
                </a:lnTo>
                <a:lnTo>
                  <a:pt x="471" y="157"/>
                </a:lnTo>
                <a:lnTo>
                  <a:pt x="471" y="160"/>
                </a:lnTo>
                <a:lnTo>
                  <a:pt x="469" y="162"/>
                </a:lnTo>
                <a:lnTo>
                  <a:pt x="467" y="162"/>
                </a:lnTo>
                <a:lnTo>
                  <a:pt x="464" y="163"/>
                </a:lnTo>
                <a:lnTo>
                  <a:pt x="460" y="164"/>
                </a:lnTo>
                <a:lnTo>
                  <a:pt x="458" y="166"/>
                </a:lnTo>
                <a:lnTo>
                  <a:pt x="455" y="169"/>
                </a:lnTo>
                <a:lnTo>
                  <a:pt x="452" y="172"/>
                </a:lnTo>
                <a:lnTo>
                  <a:pt x="447" y="172"/>
                </a:lnTo>
                <a:lnTo>
                  <a:pt x="444" y="174"/>
                </a:lnTo>
                <a:lnTo>
                  <a:pt x="442" y="175"/>
                </a:lnTo>
                <a:lnTo>
                  <a:pt x="439" y="176"/>
                </a:lnTo>
                <a:lnTo>
                  <a:pt x="439" y="178"/>
                </a:lnTo>
                <a:lnTo>
                  <a:pt x="439" y="180"/>
                </a:lnTo>
                <a:lnTo>
                  <a:pt x="441" y="181"/>
                </a:lnTo>
                <a:lnTo>
                  <a:pt x="441" y="184"/>
                </a:lnTo>
                <a:lnTo>
                  <a:pt x="440" y="185"/>
                </a:lnTo>
                <a:lnTo>
                  <a:pt x="441" y="188"/>
                </a:lnTo>
                <a:lnTo>
                  <a:pt x="441" y="190"/>
                </a:lnTo>
                <a:lnTo>
                  <a:pt x="440" y="192"/>
                </a:lnTo>
                <a:lnTo>
                  <a:pt x="440" y="194"/>
                </a:lnTo>
                <a:lnTo>
                  <a:pt x="438" y="195"/>
                </a:lnTo>
                <a:lnTo>
                  <a:pt x="436" y="196"/>
                </a:lnTo>
                <a:lnTo>
                  <a:pt x="433" y="198"/>
                </a:lnTo>
                <a:lnTo>
                  <a:pt x="430" y="200"/>
                </a:lnTo>
                <a:lnTo>
                  <a:pt x="429" y="201"/>
                </a:lnTo>
                <a:lnTo>
                  <a:pt x="428" y="203"/>
                </a:lnTo>
                <a:lnTo>
                  <a:pt x="426" y="204"/>
                </a:lnTo>
                <a:lnTo>
                  <a:pt x="424" y="205"/>
                </a:lnTo>
                <a:lnTo>
                  <a:pt x="423" y="207"/>
                </a:lnTo>
                <a:lnTo>
                  <a:pt x="420" y="209"/>
                </a:lnTo>
                <a:lnTo>
                  <a:pt x="414" y="212"/>
                </a:lnTo>
                <a:lnTo>
                  <a:pt x="412" y="215"/>
                </a:lnTo>
                <a:lnTo>
                  <a:pt x="409" y="218"/>
                </a:lnTo>
                <a:lnTo>
                  <a:pt x="406" y="219"/>
                </a:lnTo>
                <a:lnTo>
                  <a:pt x="402" y="219"/>
                </a:lnTo>
                <a:lnTo>
                  <a:pt x="398" y="220"/>
                </a:lnTo>
                <a:lnTo>
                  <a:pt x="395" y="222"/>
                </a:lnTo>
                <a:lnTo>
                  <a:pt x="392" y="224"/>
                </a:lnTo>
                <a:lnTo>
                  <a:pt x="389" y="228"/>
                </a:lnTo>
                <a:lnTo>
                  <a:pt x="387" y="232"/>
                </a:lnTo>
                <a:lnTo>
                  <a:pt x="388" y="233"/>
                </a:lnTo>
                <a:lnTo>
                  <a:pt x="388" y="235"/>
                </a:lnTo>
                <a:lnTo>
                  <a:pt x="386" y="237"/>
                </a:lnTo>
                <a:lnTo>
                  <a:pt x="385" y="240"/>
                </a:lnTo>
                <a:lnTo>
                  <a:pt x="385" y="241"/>
                </a:lnTo>
                <a:lnTo>
                  <a:pt x="382" y="245"/>
                </a:lnTo>
                <a:lnTo>
                  <a:pt x="380" y="248"/>
                </a:lnTo>
                <a:lnTo>
                  <a:pt x="379" y="252"/>
                </a:lnTo>
                <a:lnTo>
                  <a:pt x="376" y="257"/>
                </a:lnTo>
                <a:lnTo>
                  <a:pt x="374" y="259"/>
                </a:lnTo>
                <a:lnTo>
                  <a:pt x="371" y="262"/>
                </a:lnTo>
                <a:lnTo>
                  <a:pt x="371" y="261"/>
                </a:lnTo>
                <a:lnTo>
                  <a:pt x="370" y="260"/>
                </a:lnTo>
                <a:lnTo>
                  <a:pt x="370" y="259"/>
                </a:lnTo>
                <a:lnTo>
                  <a:pt x="369" y="259"/>
                </a:lnTo>
                <a:lnTo>
                  <a:pt x="368" y="260"/>
                </a:lnTo>
                <a:lnTo>
                  <a:pt x="367" y="260"/>
                </a:lnTo>
                <a:lnTo>
                  <a:pt x="366" y="262"/>
                </a:lnTo>
                <a:lnTo>
                  <a:pt x="365" y="263"/>
                </a:lnTo>
                <a:lnTo>
                  <a:pt x="364" y="263"/>
                </a:lnTo>
                <a:lnTo>
                  <a:pt x="364" y="264"/>
                </a:lnTo>
                <a:lnTo>
                  <a:pt x="363" y="265"/>
                </a:lnTo>
                <a:lnTo>
                  <a:pt x="362" y="267"/>
                </a:lnTo>
                <a:lnTo>
                  <a:pt x="360" y="267"/>
                </a:lnTo>
                <a:lnTo>
                  <a:pt x="355" y="269"/>
                </a:lnTo>
                <a:lnTo>
                  <a:pt x="353" y="272"/>
                </a:lnTo>
                <a:lnTo>
                  <a:pt x="349" y="275"/>
                </a:lnTo>
                <a:lnTo>
                  <a:pt x="343" y="278"/>
                </a:lnTo>
                <a:lnTo>
                  <a:pt x="338" y="279"/>
                </a:lnTo>
                <a:lnTo>
                  <a:pt x="335" y="280"/>
                </a:lnTo>
                <a:lnTo>
                  <a:pt x="332" y="281"/>
                </a:lnTo>
                <a:lnTo>
                  <a:pt x="329" y="282"/>
                </a:lnTo>
                <a:lnTo>
                  <a:pt x="326" y="284"/>
                </a:lnTo>
                <a:lnTo>
                  <a:pt x="323" y="284"/>
                </a:lnTo>
                <a:lnTo>
                  <a:pt x="319" y="285"/>
                </a:lnTo>
                <a:lnTo>
                  <a:pt x="317" y="286"/>
                </a:lnTo>
                <a:lnTo>
                  <a:pt x="316" y="288"/>
                </a:lnTo>
                <a:lnTo>
                  <a:pt x="312" y="289"/>
                </a:lnTo>
                <a:lnTo>
                  <a:pt x="309" y="291"/>
                </a:lnTo>
                <a:lnTo>
                  <a:pt x="305" y="294"/>
                </a:lnTo>
                <a:lnTo>
                  <a:pt x="299" y="297"/>
                </a:lnTo>
                <a:lnTo>
                  <a:pt x="291" y="299"/>
                </a:lnTo>
                <a:lnTo>
                  <a:pt x="288" y="301"/>
                </a:lnTo>
                <a:lnTo>
                  <a:pt x="284" y="303"/>
                </a:lnTo>
                <a:lnTo>
                  <a:pt x="277" y="304"/>
                </a:lnTo>
                <a:lnTo>
                  <a:pt x="274" y="307"/>
                </a:lnTo>
                <a:lnTo>
                  <a:pt x="271" y="310"/>
                </a:lnTo>
                <a:lnTo>
                  <a:pt x="267" y="312"/>
                </a:lnTo>
                <a:lnTo>
                  <a:pt x="264" y="315"/>
                </a:lnTo>
                <a:lnTo>
                  <a:pt x="261" y="316"/>
                </a:lnTo>
                <a:lnTo>
                  <a:pt x="255" y="318"/>
                </a:lnTo>
                <a:lnTo>
                  <a:pt x="251" y="321"/>
                </a:lnTo>
                <a:lnTo>
                  <a:pt x="249" y="322"/>
                </a:lnTo>
                <a:lnTo>
                  <a:pt x="246" y="322"/>
                </a:lnTo>
                <a:lnTo>
                  <a:pt x="242" y="321"/>
                </a:lnTo>
                <a:lnTo>
                  <a:pt x="237" y="320"/>
                </a:lnTo>
                <a:lnTo>
                  <a:pt x="234" y="320"/>
                </a:lnTo>
                <a:lnTo>
                  <a:pt x="232" y="322"/>
                </a:lnTo>
                <a:lnTo>
                  <a:pt x="230" y="326"/>
                </a:lnTo>
                <a:lnTo>
                  <a:pt x="228" y="328"/>
                </a:lnTo>
                <a:lnTo>
                  <a:pt x="224" y="331"/>
                </a:lnTo>
                <a:lnTo>
                  <a:pt x="219" y="335"/>
                </a:lnTo>
                <a:lnTo>
                  <a:pt x="215" y="338"/>
                </a:lnTo>
                <a:lnTo>
                  <a:pt x="214" y="343"/>
                </a:lnTo>
                <a:lnTo>
                  <a:pt x="208" y="349"/>
                </a:lnTo>
                <a:lnTo>
                  <a:pt x="203" y="354"/>
                </a:lnTo>
                <a:lnTo>
                  <a:pt x="198" y="356"/>
                </a:lnTo>
                <a:lnTo>
                  <a:pt x="192" y="357"/>
                </a:lnTo>
                <a:lnTo>
                  <a:pt x="190" y="358"/>
                </a:lnTo>
                <a:lnTo>
                  <a:pt x="188" y="358"/>
                </a:lnTo>
                <a:lnTo>
                  <a:pt x="186" y="357"/>
                </a:lnTo>
                <a:lnTo>
                  <a:pt x="186" y="355"/>
                </a:lnTo>
                <a:lnTo>
                  <a:pt x="184" y="353"/>
                </a:lnTo>
                <a:lnTo>
                  <a:pt x="183" y="351"/>
                </a:lnTo>
                <a:lnTo>
                  <a:pt x="181" y="351"/>
                </a:lnTo>
                <a:lnTo>
                  <a:pt x="177" y="348"/>
                </a:lnTo>
                <a:lnTo>
                  <a:pt x="172" y="347"/>
                </a:lnTo>
                <a:lnTo>
                  <a:pt x="167" y="347"/>
                </a:lnTo>
                <a:lnTo>
                  <a:pt x="164" y="348"/>
                </a:lnTo>
                <a:lnTo>
                  <a:pt x="158" y="348"/>
                </a:lnTo>
                <a:lnTo>
                  <a:pt x="153" y="348"/>
                </a:lnTo>
                <a:lnTo>
                  <a:pt x="151" y="350"/>
                </a:lnTo>
                <a:lnTo>
                  <a:pt x="146" y="352"/>
                </a:lnTo>
                <a:lnTo>
                  <a:pt x="141" y="355"/>
                </a:lnTo>
                <a:lnTo>
                  <a:pt x="138" y="359"/>
                </a:lnTo>
                <a:lnTo>
                  <a:pt x="134" y="363"/>
                </a:lnTo>
                <a:lnTo>
                  <a:pt x="130" y="365"/>
                </a:lnTo>
                <a:lnTo>
                  <a:pt x="127" y="366"/>
                </a:lnTo>
                <a:lnTo>
                  <a:pt x="123" y="368"/>
                </a:lnTo>
                <a:lnTo>
                  <a:pt x="122" y="367"/>
                </a:lnTo>
                <a:lnTo>
                  <a:pt x="122" y="364"/>
                </a:lnTo>
                <a:lnTo>
                  <a:pt x="121" y="363"/>
                </a:lnTo>
                <a:lnTo>
                  <a:pt x="120" y="362"/>
                </a:lnTo>
                <a:lnTo>
                  <a:pt x="118" y="363"/>
                </a:lnTo>
                <a:lnTo>
                  <a:pt x="114" y="366"/>
                </a:lnTo>
                <a:lnTo>
                  <a:pt x="111" y="369"/>
                </a:lnTo>
                <a:lnTo>
                  <a:pt x="109" y="367"/>
                </a:lnTo>
                <a:lnTo>
                  <a:pt x="107" y="366"/>
                </a:lnTo>
                <a:lnTo>
                  <a:pt x="104" y="365"/>
                </a:lnTo>
                <a:lnTo>
                  <a:pt x="100" y="363"/>
                </a:lnTo>
                <a:lnTo>
                  <a:pt x="98" y="362"/>
                </a:lnTo>
                <a:lnTo>
                  <a:pt x="95" y="363"/>
                </a:lnTo>
                <a:lnTo>
                  <a:pt x="94" y="364"/>
                </a:lnTo>
                <a:lnTo>
                  <a:pt x="95" y="366"/>
                </a:lnTo>
                <a:lnTo>
                  <a:pt x="94" y="367"/>
                </a:lnTo>
                <a:lnTo>
                  <a:pt x="91" y="370"/>
                </a:lnTo>
                <a:lnTo>
                  <a:pt x="89" y="372"/>
                </a:lnTo>
                <a:lnTo>
                  <a:pt x="88" y="372"/>
                </a:lnTo>
                <a:lnTo>
                  <a:pt x="88" y="370"/>
                </a:lnTo>
                <a:lnTo>
                  <a:pt x="88" y="369"/>
                </a:lnTo>
                <a:lnTo>
                  <a:pt x="87" y="369"/>
                </a:lnTo>
                <a:lnTo>
                  <a:pt x="86" y="369"/>
                </a:lnTo>
                <a:lnTo>
                  <a:pt x="84" y="371"/>
                </a:lnTo>
                <a:lnTo>
                  <a:pt x="81" y="371"/>
                </a:lnTo>
                <a:lnTo>
                  <a:pt x="78" y="371"/>
                </a:lnTo>
                <a:lnTo>
                  <a:pt x="75" y="369"/>
                </a:lnTo>
                <a:lnTo>
                  <a:pt x="73" y="369"/>
                </a:lnTo>
                <a:lnTo>
                  <a:pt x="71" y="371"/>
                </a:lnTo>
                <a:lnTo>
                  <a:pt x="68" y="374"/>
                </a:lnTo>
                <a:lnTo>
                  <a:pt x="67" y="374"/>
                </a:lnTo>
                <a:lnTo>
                  <a:pt x="65" y="374"/>
                </a:lnTo>
                <a:lnTo>
                  <a:pt x="64" y="371"/>
                </a:lnTo>
                <a:lnTo>
                  <a:pt x="63" y="370"/>
                </a:lnTo>
                <a:lnTo>
                  <a:pt x="62" y="370"/>
                </a:lnTo>
                <a:lnTo>
                  <a:pt x="60" y="371"/>
                </a:lnTo>
                <a:lnTo>
                  <a:pt x="59" y="371"/>
                </a:lnTo>
                <a:lnTo>
                  <a:pt x="59" y="370"/>
                </a:lnTo>
                <a:lnTo>
                  <a:pt x="60" y="369"/>
                </a:lnTo>
                <a:lnTo>
                  <a:pt x="61" y="368"/>
                </a:lnTo>
                <a:lnTo>
                  <a:pt x="61" y="367"/>
                </a:lnTo>
                <a:lnTo>
                  <a:pt x="60" y="366"/>
                </a:lnTo>
                <a:lnTo>
                  <a:pt x="58" y="365"/>
                </a:lnTo>
                <a:lnTo>
                  <a:pt x="57" y="364"/>
                </a:lnTo>
                <a:lnTo>
                  <a:pt x="57" y="363"/>
                </a:lnTo>
                <a:lnTo>
                  <a:pt x="58" y="363"/>
                </a:lnTo>
                <a:lnTo>
                  <a:pt x="60" y="363"/>
                </a:lnTo>
                <a:lnTo>
                  <a:pt x="60" y="362"/>
                </a:lnTo>
                <a:lnTo>
                  <a:pt x="58" y="361"/>
                </a:lnTo>
                <a:lnTo>
                  <a:pt x="57" y="361"/>
                </a:lnTo>
                <a:lnTo>
                  <a:pt x="55" y="362"/>
                </a:lnTo>
                <a:lnTo>
                  <a:pt x="55" y="363"/>
                </a:lnTo>
                <a:lnTo>
                  <a:pt x="54" y="363"/>
                </a:lnTo>
                <a:lnTo>
                  <a:pt x="52" y="362"/>
                </a:lnTo>
                <a:lnTo>
                  <a:pt x="52" y="361"/>
                </a:lnTo>
                <a:lnTo>
                  <a:pt x="52" y="359"/>
                </a:lnTo>
                <a:lnTo>
                  <a:pt x="55" y="360"/>
                </a:lnTo>
                <a:lnTo>
                  <a:pt x="56" y="359"/>
                </a:lnTo>
                <a:lnTo>
                  <a:pt x="55" y="358"/>
                </a:lnTo>
                <a:lnTo>
                  <a:pt x="53" y="358"/>
                </a:lnTo>
                <a:lnTo>
                  <a:pt x="51" y="357"/>
                </a:lnTo>
                <a:lnTo>
                  <a:pt x="51" y="356"/>
                </a:lnTo>
                <a:lnTo>
                  <a:pt x="53" y="355"/>
                </a:lnTo>
                <a:lnTo>
                  <a:pt x="53" y="354"/>
                </a:lnTo>
                <a:lnTo>
                  <a:pt x="52" y="353"/>
                </a:lnTo>
                <a:lnTo>
                  <a:pt x="51" y="354"/>
                </a:lnTo>
                <a:lnTo>
                  <a:pt x="50" y="354"/>
                </a:lnTo>
                <a:lnTo>
                  <a:pt x="49" y="352"/>
                </a:lnTo>
                <a:lnTo>
                  <a:pt x="48" y="351"/>
                </a:lnTo>
                <a:lnTo>
                  <a:pt x="46" y="351"/>
                </a:lnTo>
                <a:lnTo>
                  <a:pt x="46" y="350"/>
                </a:lnTo>
                <a:lnTo>
                  <a:pt x="47" y="350"/>
                </a:lnTo>
                <a:lnTo>
                  <a:pt x="48" y="349"/>
                </a:lnTo>
                <a:lnTo>
                  <a:pt x="48" y="348"/>
                </a:lnTo>
                <a:lnTo>
                  <a:pt x="47" y="348"/>
                </a:lnTo>
                <a:lnTo>
                  <a:pt x="45" y="348"/>
                </a:lnTo>
                <a:lnTo>
                  <a:pt x="43" y="346"/>
                </a:lnTo>
                <a:lnTo>
                  <a:pt x="42" y="344"/>
                </a:lnTo>
                <a:lnTo>
                  <a:pt x="41" y="343"/>
                </a:lnTo>
                <a:lnTo>
                  <a:pt x="39" y="344"/>
                </a:lnTo>
                <a:lnTo>
                  <a:pt x="38" y="343"/>
                </a:lnTo>
                <a:lnTo>
                  <a:pt x="37" y="342"/>
                </a:lnTo>
                <a:lnTo>
                  <a:pt x="36" y="341"/>
                </a:lnTo>
                <a:lnTo>
                  <a:pt x="34" y="339"/>
                </a:lnTo>
                <a:lnTo>
                  <a:pt x="32" y="336"/>
                </a:lnTo>
                <a:lnTo>
                  <a:pt x="28" y="331"/>
                </a:lnTo>
                <a:lnTo>
                  <a:pt x="25" y="328"/>
                </a:lnTo>
                <a:lnTo>
                  <a:pt x="22" y="324"/>
                </a:lnTo>
                <a:lnTo>
                  <a:pt x="21" y="321"/>
                </a:lnTo>
                <a:lnTo>
                  <a:pt x="19" y="315"/>
                </a:lnTo>
                <a:lnTo>
                  <a:pt x="18" y="312"/>
                </a:lnTo>
                <a:lnTo>
                  <a:pt x="14" y="307"/>
                </a:lnTo>
                <a:lnTo>
                  <a:pt x="11" y="305"/>
                </a:lnTo>
                <a:lnTo>
                  <a:pt x="8" y="304"/>
                </a:lnTo>
                <a:lnTo>
                  <a:pt x="7" y="303"/>
                </a:lnTo>
                <a:lnTo>
                  <a:pt x="5" y="299"/>
                </a:lnTo>
                <a:lnTo>
                  <a:pt x="4" y="296"/>
                </a:lnTo>
                <a:lnTo>
                  <a:pt x="5" y="294"/>
                </a:lnTo>
                <a:lnTo>
                  <a:pt x="5" y="292"/>
                </a:lnTo>
                <a:lnTo>
                  <a:pt x="5" y="290"/>
                </a:lnTo>
                <a:lnTo>
                  <a:pt x="5" y="288"/>
                </a:lnTo>
                <a:lnTo>
                  <a:pt x="4" y="286"/>
                </a:lnTo>
                <a:lnTo>
                  <a:pt x="4" y="285"/>
                </a:lnTo>
                <a:lnTo>
                  <a:pt x="1" y="284"/>
                </a:lnTo>
                <a:lnTo>
                  <a:pt x="1" y="282"/>
                </a:lnTo>
                <a:lnTo>
                  <a:pt x="0" y="279"/>
                </a:lnTo>
                <a:lnTo>
                  <a:pt x="0" y="278"/>
                </a:lnTo>
                <a:lnTo>
                  <a:pt x="1" y="277"/>
                </a:lnTo>
                <a:lnTo>
                  <a:pt x="3" y="272"/>
                </a:lnTo>
                <a:lnTo>
                  <a:pt x="6" y="267"/>
                </a:lnTo>
                <a:lnTo>
                  <a:pt x="6" y="264"/>
                </a:lnTo>
                <a:lnTo>
                  <a:pt x="6" y="260"/>
                </a:lnTo>
                <a:lnTo>
                  <a:pt x="6" y="259"/>
                </a:lnTo>
                <a:lnTo>
                  <a:pt x="7" y="255"/>
                </a:lnTo>
                <a:lnTo>
                  <a:pt x="8" y="250"/>
                </a:lnTo>
                <a:lnTo>
                  <a:pt x="9" y="246"/>
                </a:lnTo>
                <a:lnTo>
                  <a:pt x="11" y="245"/>
                </a:lnTo>
                <a:lnTo>
                  <a:pt x="13" y="245"/>
                </a:lnTo>
                <a:lnTo>
                  <a:pt x="18" y="249"/>
                </a:lnTo>
                <a:lnTo>
                  <a:pt x="19" y="248"/>
                </a:lnTo>
                <a:lnTo>
                  <a:pt x="21" y="246"/>
                </a:lnTo>
                <a:lnTo>
                  <a:pt x="25" y="242"/>
                </a:lnTo>
                <a:lnTo>
                  <a:pt x="29" y="237"/>
                </a:lnTo>
                <a:lnTo>
                  <a:pt x="29" y="236"/>
                </a:lnTo>
                <a:lnTo>
                  <a:pt x="30" y="233"/>
                </a:lnTo>
                <a:lnTo>
                  <a:pt x="31" y="231"/>
                </a:lnTo>
                <a:lnTo>
                  <a:pt x="31" y="227"/>
                </a:lnTo>
                <a:lnTo>
                  <a:pt x="29" y="226"/>
                </a:lnTo>
                <a:lnTo>
                  <a:pt x="27" y="224"/>
                </a:lnTo>
                <a:lnTo>
                  <a:pt x="24" y="222"/>
                </a:lnTo>
                <a:lnTo>
                  <a:pt x="22" y="217"/>
                </a:lnTo>
                <a:lnTo>
                  <a:pt x="22" y="215"/>
                </a:lnTo>
                <a:lnTo>
                  <a:pt x="24" y="212"/>
                </a:lnTo>
                <a:lnTo>
                  <a:pt x="24" y="210"/>
                </a:lnTo>
                <a:lnTo>
                  <a:pt x="26" y="207"/>
                </a:lnTo>
                <a:lnTo>
                  <a:pt x="26" y="206"/>
                </a:lnTo>
                <a:lnTo>
                  <a:pt x="24" y="204"/>
                </a:lnTo>
                <a:lnTo>
                  <a:pt x="23" y="201"/>
                </a:lnTo>
                <a:lnTo>
                  <a:pt x="24" y="199"/>
                </a:lnTo>
                <a:lnTo>
                  <a:pt x="26" y="199"/>
                </a:lnTo>
                <a:lnTo>
                  <a:pt x="28" y="198"/>
                </a:lnTo>
                <a:lnTo>
                  <a:pt x="30" y="197"/>
                </a:lnTo>
                <a:lnTo>
                  <a:pt x="31" y="194"/>
                </a:lnTo>
                <a:lnTo>
                  <a:pt x="35" y="189"/>
                </a:lnTo>
                <a:lnTo>
                  <a:pt x="37" y="184"/>
                </a:lnTo>
                <a:lnTo>
                  <a:pt x="39" y="181"/>
                </a:lnTo>
                <a:lnTo>
                  <a:pt x="41" y="180"/>
                </a:lnTo>
                <a:lnTo>
                  <a:pt x="43" y="180"/>
                </a:lnTo>
                <a:lnTo>
                  <a:pt x="48" y="177"/>
                </a:lnTo>
                <a:lnTo>
                  <a:pt x="48" y="175"/>
                </a:lnTo>
                <a:lnTo>
                  <a:pt x="50" y="175"/>
                </a:lnTo>
                <a:lnTo>
                  <a:pt x="51" y="176"/>
                </a:lnTo>
                <a:lnTo>
                  <a:pt x="54" y="179"/>
                </a:lnTo>
                <a:lnTo>
                  <a:pt x="59" y="183"/>
                </a:lnTo>
                <a:lnTo>
                  <a:pt x="61" y="185"/>
                </a:lnTo>
                <a:lnTo>
                  <a:pt x="64" y="187"/>
                </a:lnTo>
                <a:lnTo>
                  <a:pt x="66" y="190"/>
                </a:lnTo>
                <a:lnTo>
                  <a:pt x="67" y="193"/>
                </a:lnTo>
                <a:lnTo>
                  <a:pt x="69" y="194"/>
                </a:lnTo>
                <a:lnTo>
                  <a:pt x="74" y="193"/>
                </a:lnTo>
                <a:lnTo>
                  <a:pt x="77" y="189"/>
                </a:lnTo>
                <a:lnTo>
                  <a:pt x="78" y="187"/>
                </a:lnTo>
                <a:lnTo>
                  <a:pt x="80" y="184"/>
                </a:lnTo>
                <a:lnTo>
                  <a:pt x="84" y="181"/>
                </a:lnTo>
                <a:lnTo>
                  <a:pt x="88" y="181"/>
                </a:lnTo>
                <a:lnTo>
                  <a:pt x="91" y="180"/>
                </a:lnTo>
                <a:lnTo>
                  <a:pt x="91" y="178"/>
                </a:lnTo>
                <a:lnTo>
                  <a:pt x="92" y="176"/>
                </a:lnTo>
                <a:lnTo>
                  <a:pt x="92" y="173"/>
                </a:lnTo>
                <a:lnTo>
                  <a:pt x="95" y="170"/>
                </a:lnTo>
                <a:lnTo>
                  <a:pt x="100" y="167"/>
                </a:lnTo>
                <a:lnTo>
                  <a:pt x="104" y="164"/>
                </a:lnTo>
                <a:lnTo>
                  <a:pt x="107" y="161"/>
                </a:lnTo>
                <a:lnTo>
                  <a:pt x="109" y="158"/>
                </a:lnTo>
                <a:lnTo>
                  <a:pt x="112" y="155"/>
                </a:lnTo>
                <a:lnTo>
                  <a:pt x="116" y="148"/>
                </a:lnTo>
                <a:lnTo>
                  <a:pt x="120" y="143"/>
                </a:lnTo>
                <a:lnTo>
                  <a:pt x="123" y="142"/>
                </a:lnTo>
                <a:lnTo>
                  <a:pt x="127" y="143"/>
                </a:lnTo>
                <a:lnTo>
                  <a:pt x="128" y="146"/>
                </a:lnTo>
                <a:lnTo>
                  <a:pt x="130" y="149"/>
                </a:lnTo>
                <a:lnTo>
                  <a:pt x="133" y="151"/>
                </a:lnTo>
                <a:lnTo>
                  <a:pt x="137" y="152"/>
                </a:lnTo>
                <a:lnTo>
                  <a:pt x="140" y="152"/>
                </a:lnTo>
                <a:lnTo>
                  <a:pt x="141" y="151"/>
                </a:lnTo>
                <a:lnTo>
                  <a:pt x="141" y="146"/>
                </a:lnTo>
                <a:lnTo>
                  <a:pt x="141" y="143"/>
                </a:lnTo>
                <a:lnTo>
                  <a:pt x="141" y="140"/>
                </a:lnTo>
                <a:lnTo>
                  <a:pt x="142" y="137"/>
                </a:lnTo>
                <a:lnTo>
                  <a:pt x="143" y="135"/>
                </a:lnTo>
                <a:lnTo>
                  <a:pt x="145" y="132"/>
                </a:lnTo>
                <a:lnTo>
                  <a:pt x="146" y="131"/>
                </a:lnTo>
                <a:lnTo>
                  <a:pt x="147" y="129"/>
                </a:lnTo>
                <a:lnTo>
                  <a:pt x="146" y="125"/>
                </a:lnTo>
                <a:lnTo>
                  <a:pt x="147" y="124"/>
                </a:lnTo>
                <a:lnTo>
                  <a:pt x="149" y="124"/>
                </a:lnTo>
                <a:lnTo>
                  <a:pt x="151" y="125"/>
                </a:lnTo>
                <a:lnTo>
                  <a:pt x="152" y="123"/>
                </a:lnTo>
                <a:lnTo>
                  <a:pt x="154" y="122"/>
                </a:lnTo>
                <a:lnTo>
                  <a:pt x="155" y="121"/>
                </a:lnTo>
                <a:lnTo>
                  <a:pt x="154" y="120"/>
                </a:lnTo>
                <a:lnTo>
                  <a:pt x="152" y="120"/>
                </a:lnTo>
                <a:lnTo>
                  <a:pt x="151" y="118"/>
                </a:lnTo>
                <a:lnTo>
                  <a:pt x="149" y="116"/>
                </a:lnTo>
                <a:lnTo>
                  <a:pt x="148" y="114"/>
                </a:lnTo>
                <a:lnTo>
                  <a:pt x="147" y="111"/>
                </a:lnTo>
                <a:lnTo>
                  <a:pt x="144" y="109"/>
                </a:lnTo>
                <a:lnTo>
                  <a:pt x="143" y="108"/>
                </a:lnTo>
                <a:lnTo>
                  <a:pt x="141" y="106"/>
                </a:lnTo>
                <a:lnTo>
                  <a:pt x="141" y="103"/>
                </a:lnTo>
                <a:lnTo>
                  <a:pt x="139" y="101"/>
                </a:lnTo>
                <a:lnTo>
                  <a:pt x="135" y="100"/>
                </a:lnTo>
                <a:lnTo>
                  <a:pt x="129" y="98"/>
                </a:lnTo>
                <a:lnTo>
                  <a:pt x="127" y="96"/>
                </a:lnTo>
                <a:lnTo>
                  <a:pt x="123" y="94"/>
                </a:lnTo>
                <a:lnTo>
                  <a:pt x="120" y="92"/>
                </a:lnTo>
                <a:lnTo>
                  <a:pt x="116" y="90"/>
                </a:lnTo>
                <a:lnTo>
                  <a:pt x="115" y="88"/>
                </a:lnTo>
                <a:lnTo>
                  <a:pt x="115" y="86"/>
                </a:lnTo>
                <a:lnTo>
                  <a:pt x="118" y="84"/>
                </a:lnTo>
                <a:lnTo>
                  <a:pt x="122" y="81"/>
                </a:lnTo>
                <a:lnTo>
                  <a:pt x="124" y="81"/>
                </a:lnTo>
                <a:lnTo>
                  <a:pt x="126" y="81"/>
                </a:lnTo>
                <a:lnTo>
                  <a:pt x="127" y="79"/>
                </a:lnTo>
                <a:lnTo>
                  <a:pt x="127" y="76"/>
                </a:lnTo>
                <a:lnTo>
                  <a:pt x="129" y="71"/>
                </a:lnTo>
                <a:lnTo>
                  <a:pt x="130" y="66"/>
                </a:lnTo>
                <a:lnTo>
                  <a:pt x="130" y="63"/>
                </a:lnTo>
                <a:lnTo>
                  <a:pt x="131" y="57"/>
                </a:lnTo>
                <a:lnTo>
                  <a:pt x="133" y="53"/>
                </a:lnTo>
                <a:lnTo>
                  <a:pt x="137" y="49"/>
                </a:lnTo>
                <a:lnTo>
                  <a:pt x="137" y="48"/>
                </a:lnTo>
                <a:lnTo>
                  <a:pt x="136" y="48"/>
                </a:lnTo>
                <a:lnTo>
                  <a:pt x="134" y="49"/>
                </a:lnTo>
                <a:lnTo>
                  <a:pt x="132" y="48"/>
                </a:lnTo>
                <a:lnTo>
                  <a:pt x="130" y="46"/>
                </a:lnTo>
                <a:lnTo>
                  <a:pt x="130" y="45"/>
                </a:lnTo>
                <a:lnTo>
                  <a:pt x="128" y="43"/>
                </a:lnTo>
                <a:lnTo>
                  <a:pt x="128" y="41"/>
                </a:lnTo>
                <a:lnTo>
                  <a:pt x="128" y="38"/>
                </a:lnTo>
                <a:lnTo>
                  <a:pt x="127" y="36"/>
                </a:lnTo>
                <a:lnTo>
                  <a:pt x="126" y="33"/>
                </a:lnTo>
                <a:lnTo>
                  <a:pt x="126" y="31"/>
                </a:lnTo>
                <a:lnTo>
                  <a:pt x="123" y="31"/>
                </a:lnTo>
                <a:lnTo>
                  <a:pt x="122" y="30"/>
                </a:lnTo>
                <a:lnTo>
                  <a:pt x="121" y="28"/>
                </a:lnTo>
                <a:lnTo>
                  <a:pt x="121" y="26"/>
                </a:lnTo>
                <a:lnTo>
                  <a:pt x="125" y="19"/>
                </a:lnTo>
                <a:lnTo>
                  <a:pt x="125" y="15"/>
                </a:lnTo>
                <a:lnTo>
                  <a:pt x="126" y="12"/>
                </a:lnTo>
                <a:lnTo>
                  <a:pt x="127" y="10"/>
                </a:lnTo>
                <a:lnTo>
                  <a:pt x="128" y="7"/>
                </a:lnTo>
                <a:lnTo>
                  <a:pt x="130" y="4"/>
                </a:lnTo>
                <a:lnTo>
                  <a:pt x="132" y="2"/>
                </a:lnTo>
                <a:lnTo>
                  <a:pt x="135" y="0"/>
                </a:lnTo>
                <a:lnTo>
                  <a:pt x="132" y="9"/>
                </a:lnTo>
                <a:lnTo>
                  <a:pt x="131" y="11"/>
                </a:lnTo>
                <a:lnTo>
                  <a:pt x="131" y="16"/>
                </a:lnTo>
                <a:lnTo>
                  <a:pt x="133" y="20"/>
                </a:lnTo>
                <a:lnTo>
                  <a:pt x="134" y="23"/>
                </a:lnTo>
                <a:lnTo>
                  <a:pt x="137" y="25"/>
                </a:lnTo>
                <a:lnTo>
                  <a:pt x="141" y="26"/>
                </a:lnTo>
                <a:lnTo>
                  <a:pt x="144" y="26"/>
                </a:lnTo>
                <a:lnTo>
                  <a:pt x="145" y="28"/>
                </a:lnTo>
                <a:lnTo>
                  <a:pt x="145" y="30"/>
                </a:lnTo>
                <a:lnTo>
                  <a:pt x="145" y="34"/>
                </a:lnTo>
                <a:lnTo>
                  <a:pt x="145" y="36"/>
                </a:lnTo>
                <a:lnTo>
                  <a:pt x="147" y="40"/>
                </a:lnTo>
                <a:lnTo>
                  <a:pt x="150" y="42"/>
                </a:lnTo>
                <a:lnTo>
                  <a:pt x="153" y="43"/>
                </a:lnTo>
                <a:lnTo>
                  <a:pt x="158" y="45"/>
                </a:lnTo>
                <a:lnTo>
                  <a:pt x="162" y="46"/>
                </a:lnTo>
                <a:lnTo>
                  <a:pt x="165" y="48"/>
                </a:lnTo>
                <a:lnTo>
                  <a:pt x="167" y="49"/>
                </a:lnTo>
                <a:lnTo>
                  <a:pt x="169" y="51"/>
                </a:lnTo>
                <a:lnTo>
                  <a:pt x="172" y="52"/>
                </a:lnTo>
                <a:lnTo>
                  <a:pt x="174" y="52"/>
                </a:lnTo>
                <a:lnTo>
                  <a:pt x="176" y="51"/>
                </a:lnTo>
                <a:lnTo>
                  <a:pt x="179" y="49"/>
                </a:lnTo>
                <a:lnTo>
                  <a:pt x="182" y="46"/>
                </a:lnTo>
                <a:lnTo>
                  <a:pt x="183" y="44"/>
                </a:lnTo>
                <a:lnTo>
                  <a:pt x="186" y="43"/>
                </a:lnTo>
                <a:lnTo>
                  <a:pt x="190" y="42"/>
                </a:lnTo>
                <a:lnTo>
                  <a:pt x="193" y="41"/>
                </a:lnTo>
                <a:lnTo>
                  <a:pt x="196" y="40"/>
                </a:lnTo>
                <a:lnTo>
                  <a:pt x="198" y="39"/>
                </a:lnTo>
                <a:lnTo>
                  <a:pt x="200" y="35"/>
                </a:lnTo>
                <a:lnTo>
                  <a:pt x="202" y="34"/>
                </a:lnTo>
                <a:lnTo>
                  <a:pt x="204" y="33"/>
                </a:lnTo>
                <a:lnTo>
                  <a:pt x="206" y="33"/>
                </a:lnTo>
                <a:lnTo>
                  <a:pt x="208" y="32"/>
                </a:lnTo>
                <a:lnTo>
                  <a:pt x="210" y="32"/>
                </a:lnTo>
                <a:lnTo>
                  <a:pt x="212" y="33"/>
                </a:lnTo>
                <a:lnTo>
                  <a:pt x="217" y="35"/>
                </a:lnTo>
                <a:lnTo>
                  <a:pt x="221" y="35"/>
                </a:lnTo>
                <a:lnTo>
                  <a:pt x="223" y="34"/>
                </a:lnTo>
                <a:lnTo>
                  <a:pt x="225" y="33"/>
                </a:lnTo>
                <a:lnTo>
                  <a:pt x="226" y="32"/>
                </a:lnTo>
                <a:lnTo>
                  <a:pt x="228" y="31"/>
                </a:lnTo>
                <a:lnTo>
                  <a:pt x="229" y="30"/>
                </a:lnTo>
                <a:lnTo>
                  <a:pt x="230" y="30"/>
                </a:lnTo>
                <a:lnTo>
                  <a:pt x="231" y="30"/>
                </a:lnTo>
                <a:lnTo>
                  <a:pt x="232" y="29"/>
                </a:lnTo>
                <a:lnTo>
                  <a:pt x="233" y="29"/>
                </a:lnTo>
                <a:lnTo>
                  <a:pt x="234" y="29"/>
                </a:lnTo>
                <a:lnTo>
                  <a:pt x="236" y="29"/>
                </a:lnTo>
                <a:lnTo>
                  <a:pt x="238" y="28"/>
                </a:lnTo>
                <a:lnTo>
                  <a:pt x="239" y="27"/>
                </a:lnTo>
                <a:lnTo>
                  <a:pt x="240" y="27"/>
                </a:lnTo>
                <a:lnTo>
                  <a:pt x="241" y="27"/>
                </a:lnTo>
                <a:lnTo>
                  <a:pt x="242" y="27"/>
                </a:lnTo>
                <a:lnTo>
                  <a:pt x="244" y="26"/>
                </a:lnTo>
                <a:lnTo>
                  <a:pt x="246" y="26"/>
                </a:lnTo>
                <a:lnTo>
                  <a:pt x="247" y="25"/>
                </a:lnTo>
                <a:lnTo>
                  <a:pt x="248" y="26"/>
                </a:lnTo>
                <a:lnTo>
                  <a:pt x="250" y="26"/>
                </a:lnTo>
                <a:lnTo>
                  <a:pt x="252" y="27"/>
                </a:lnTo>
                <a:lnTo>
                  <a:pt x="255" y="27"/>
                </a:lnTo>
                <a:lnTo>
                  <a:pt x="256" y="28"/>
                </a:lnTo>
                <a:lnTo>
                  <a:pt x="259" y="28"/>
                </a:lnTo>
                <a:lnTo>
                  <a:pt x="260" y="28"/>
                </a:lnTo>
                <a:lnTo>
                  <a:pt x="262" y="27"/>
                </a:lnTo>
                <a:lnTo>
                  <a:pt x="263" y="27"/>
                </a:lnTo>
                <a:lnTo>
                  <a:pt x="263" y="26"/>
                </a:lnTo>
                <a:lnTo>
                  <a:pt x="262" y="25"/>
                </a:lnTo>
                <a:lnTo>
                  <a:pt x="263" y="25"/>
                </a:lnTo>
                <a:lnTo>
                  <a:pt x="263" y="24"/>
                </a:lnTo>
                <a:lnTo>
                  <a:pt x="263" y="23"/>
                </a:lnTo>
                <a:lnTo>
                  <a:pt x="264" y="23"/>
                </a:lnTo>
                <a:lnTo>
                  <a:pt x="265" y="24"/>
                </a:lnTo>
                <a:lnTo>
                  <a:pt x="266" y="24"/>
                </a:lnTo>
                <a:lnTo>
                  <a:pt x="266" y="23"/>
                </a:lnTo>
                <a:lnTo>
                  <a:pt x="267" y="23"/>
                </a:lnTo>
                <a:lnTo>
                  <a:pt x="268" y="23"/>
                </a:lnTo>
                <a:lnTo>
                  <a:pt x="269" y="23"/>
                </a:lnTo>
                <a:lnTo>
                  <a:pt x="269" y="26"/>
                </a:lnTo>
                <a:lnTo>
                  <a:pt x="270" y="26"/>
                </a:lnTo>
                <a:lnTo>
                  <a:pt x="271" y="25"/>
                </a:lnTo>
                <a:lnTo>
                  <a:pt x="272" y="25"/>
                </a:lnTo>
                <a:lnTo>
                  <a:pt x="272" y="26"/>
                </a:lnTo>
                <a:lnTo>
                  <a:pt x="274" y="28"/>
                </a:lnTo>
                <a:lnTo>
                  <a:pt x="274" y="29"/>
                </a:lnTo>
                <a:lnTo>
                  <a:pt x="275" y="29"/>
                </a:lnTo>
                <a:lnTo>
                  <a:pt x="276" y="29"/>
                </a:lnTo>
                <a:lnTo>
                  <a:pt x="276" y="28"/>
                </a:lnTo>
                <a:lnTo>
                  <a:pt x="275" y="27"/>
                </a:lnTo>
                <a:lnTo>
                  <a:pt x="276" y="26"/>
                </a:lnTo>
                <a:lnTo>
                  <a:pt x="277" y="25"/>
                </a:lnTo>
                <a:lnTo>
                  <a:pt x="277" y="26"/>
                </a:lnTo>
                <a:lnTo>
                  <a:pt x="278" y="28"/>
                </a:lnTo>
                <a:lnTo>
                  <a:pt x="279" y="28"/>
                </a:lnTo>
                <a:lnTo>
                  <a:pt x="279" y="27"/>
                </a:lnTo>
                <a:lnTo>
                  <a:pt x="279" y="26"/>
                </a:lnTo>
                <a:lnTo>
                  <a:pt x="280" y="26"/>
                </a:lnTo>
                <a:lnTo>
                  <a:pt x="281" y="25"/>
                </a:lnTo>
                <a:lnTo>
                  <a:pt x="282" y="26"/>
                </a:lnTo>
                <a:lnTo>
                  <a:pt x="283" y="25"/>
                </a:lnTo>
                <a:lnTo>
                  <a:pt x="282" y="24"/>
                </a:lnTo>
                <a:lnTo>
                  <a:pt x="283" y="24"/>
                </a:lnTo>
                <a:lnTo>
                  <a:pt x="284" y="24"/>
                </a:lnTo>
                <a:lnTo>
                  <a:pt x="284" y="25"/>
                </a:lnTo>
                <a:lnTo>
                  <a:pt x="285" y="26"/>
                </a:lnTo>
                <a:lnTo>
                  <a:pt x="286" y="26"/>
                </a:lnTo>
                <a:lnTo>
                  <a:pt x="287" y="27"/>
                </a:lnTo>
                <a:lnTo>
                  <a:pt x="288" y="27"/>
                </a:lnTo>
                <a:lnTo>
                  <a:pt x="289" y="26"/>
                </a:lnTo>
                <a:lnTo>
                  <a:pt x="289" y="25"/>
                </a:lnTo>
                <a:lnTo>
                  <a:pt x="290" y="25"/>
                </a:lnTo>
                <a:lnTo>
                  <a:pt x="291" y="27"/>
                </a:lnTo>
                <a:lnTo>
                  <a:pt x="292" y="27"/>
                </a:lnTo>
                <a:lnTo>
                  <a:pt x="293" y="26"/>
                </a:lnTo>
                <a:lnTo>
                  <a:pt x="294" y="26"/>
                </a:lnTo>
                <a:lnTo>
                  <a:pt x="295" y="26"/>
                </a:lnTo>
                <a:lnTo>
                  <a:pt x="295" y="25"/>
                </a:lnTo>
                <a:lnTo>
                  <a:pt x="296" y="25"/>
                </a:lnTo>
                <a:lnTo>
                  <a:pt x="297" y="24"/>
                </a:lnTo>
                <a:lnTo>
                  <a:pt x="298" y="24"/>
                </a:lnTo>
                <a:lnTo>
                  <a:pt x="299" y="25"/>
                </a:lnTo>
                <a:lnTo>
                  <a:pt x="300" y="25"/>
                </a:lnTo>
                <a:lnTo>
                  <a:pt x="300" y="24"/>
                </a:lnTo>
                <a:lnTo>
                  <a:pt x="301" y="24"/>
                </a:lnTo>
                <a:lnTo>
                  <a:pt x="301" y="23"/>
                </a:lnTo>
                <a:lnTo>
                  <a:pt x="300" y="21"/>
                </a:lnTo>
                <a:lnTo>
                  <a:pt x="299" y="21"/>
                </a:lnTo>
                <a:lnTo>
                  <a:pt x="298" y="21"/>
                </a:lnTo>
                <a:lnTo>
                  <a:pt x="298" y="20"/>
                </a:lnTo>
                <a:lnTo>
                  <a:pt x="299" y="20"/>
                </a:lnTo>
                <a:lnTo>
                  <a:pt x="300" y="19"/>
                </a:lnTo>
                <a:lnTo>
                  <a:pt x="301" y="20"/>
                </a:lnTo>
                <a:lnTo>
                  <a:pt x="302" y="20"/>
                </a:lnTo>
                <a:lnTo>
                  <a:pt x="302" y="22"/>
                </a:lnTo>
                <a:lnTo>
                  <a:pt x="303" y="23"/>
                </a:lnTo>
                <a:lnTo>
                  <a:pt x="304" y="23"/>
                </a:lnTo>
                <a:lnTo>
                  <a:pt x="305" y="22"/>
                </a:lnTo>
                <a:lnTo>
                  <a:pt x="305" y="21"/>
                </a:lnTo>
                <a:lnTo>
                  <a:pt x="304" y="21"/>
                </a:lnTo>
                <a:lnTo>
                  <a:pt x="305" y="20"/>
                </a:lnTo>
                <a:lnTo>
                  <a:pt x="307" y="20"/>
                </a:lnTo>
                <a:lnTo>
                  <a:pt x="312" y="20"/>
                </a:lnTo>
                <a:lnTo>
                  <a:pt x="312" y="21"/>
                </a:lnTo>
                <a:lnTo>
                  <a:pt x="311" y="22"/>
                </a:lnTo>
                <a:lnTo>
                  <a:pt x="312" y="23"/>
                </a:lnTo>
                <a:lnTo>
                  <a:pt x="312" y="22"/>
                </a:lnTo>
                <a:lnTo>
                  <a:pt x="312" y="21"/>
                </a:lnTo>
                <a:lnTo>
                  <a:pt x="313" y="21"/>
                </a:lnTo>
                <a:lnTo>
                  <a:pt x="314" y="23"/>
                </a:lnTo>
                <a:lnTo>
                  <a:pt x="316" y="23"/>
                </a:lnTo>
                <a:lnTo>
                  <a:pt x="317" y="22"/>
                </a:lnTo>
                <a:lnTo>
                  <a:pt x="317" y="21"/>
                </a:lnTo>
                <a:lnTo>
                  <a:pt x="318" y="20"/>
                </a:lnTo>
                <a:lnTo>
                  <a:pt x="319" y="20"/>
                </a:lnTo>
                <a:lnTo>
                  <a:pt x="319" y="19"/>
                </a:lnTo>
                <a:lnTo>
                  <a:pt x="320" y="19"/>
                </a:lnTo>
                <a:lnTo>
                  <a:pt x="320" y="18"/>
                </a:lnTo>
                <a:lnTo>
                  <a:pt x="323" y="18"/>
                </a:lnTo>
                <a:lnTo>
                  <a:pt x="324" y="17"/>
                </a:lnTo>
                <a:lnTo>
                  <a:pt x="326" y="15"/>
                </a:lnTo>
                <a:lnTo>
                  <a:pt x="327" y="14"/>
                </a:lnTo>
                <a:lnTo>
                  <a:pt x="330" y="14"/>
                </a:lnTo>
                <a:lnTo>
                  <a:pt x="330" y="16"/>
                </a:lnTo>
                <a:lnTo>
                  <a:pt x="331" y="16"/>
                </a:lnTo>
                <a:lnTo>
                  <a:pt x="331" y="13"/>
                </a:lnTo>
                <a:lnTo>
                  <a:pt x="332" y="12"/>
                </a:lnTo>
                <a:lnTo>
                  <a:pt x="333" y="12"/>
                </a:lnTo>
                <a:lnTo>
                  <a:pt x="334" y="13"/>
                </a:lnTo>
                <a:lnTo>
                  <a:pt x="335" y="15"/>
                </a:lnTo>
                <a:lnTo>
                  <a:pt x="337" y="16"/>
                </a:lnTo>
                <a:lnTo>
                  <a:pt x="338" y="16"/>
                </a:lnTo>
                <a:lnTo>
                  <a:pt x="338" y="14"/>
                </a:lnTo>
                <a:lnTo>
                  <a:pt x="338" y="13"/>
                </a:lnTo>
                <a:lnTo>
                  <a:pt x="339" y="13"/>
                </a:lnTo>
                <a:lnTo>
                  <a:pt x="340" y="12"/>
                </a:lnTo>
                <a:lnTo>
                  <a:pt x="340" y="11"/>
                </a:lnTo>
                <a:lnTo>
                  <a:pt x="339" y="11"/>
                </a:lnTo>
                <a:lnTo>
                  <a:pt x="340" y="10"/>
                </a:lnTo>
                <a:lnTo>
                  <a:pt x="341" y="10"/>
                </a:lnTo>
                <a:lnTo>
                  <a:pt x="343" y="11"/>
                </a:lnTo>
                <a:lnTo>
                  <a:pt x="345" y="12"/>
                </a:lnTo>
                <a:lnTo>
                  <a:pt x="346" y="13"/>
                </a:lnTo>
                <a:lnTo>
                  <a:pt x="348" y="14"/>
                </a:lnTo>
                <a:lnTo>
                  <a:pt x="349" y="14"/>
                </a:lnTo>
                <a:lnTo>
                  <a:pt x="350" y="14"/>
                </a:lnTo>
                <a:lnTo>
                  <a:pt x="351" y="14"/>
                </a:lnTo>
                <a:lnTo>
                  <a:pt x="352" y="15"/>
                </a:lnTo>
                <a:lnTo>
                  <a:pt x="352" y="16"/>
                </a:lnTo>
                <a:lnTo>
                  <a:pt x="353" y="16"/>
                </a:lnTo>
                <a:lnTo>
                  <a:pt x="357" y="16"/>
                </a:lnTo>
                <a:lnTo>
                  <a:pt x="358" y="15"/>
                </a:lnTo>
                <a:lnTo>
                  <a:pt x="358" y="14"/>
                </a:lnTo>
                <a:lnTo>
                  <a:pt x="359" y="14"/>
                </a:lnTo>
                <a:lnTo>
                  <a:pt x="360" y="15"/>
                </a:lnTo>
                <a:lnTo>
                  <a:pt x="361" y="15"/>
                </a:lnTo>
                <a:lnTo>
                  <a:pt x="362" y="15"/>
                </a:lnTo>
                <a:lnTo>
                  <a:pt x="362" y="14"/>
                </a:lnTo>
                <a:lnTo>
                  <a:pt x="363" y="14"/>
                </a:lnTo>
                <a:lnTo>
                  <a:pt x="364" y="14"/>
                </a:lnTo>
                <a:lnTo>
                  <a:pt x="364" y="13"/>
                </a:lnTo>
                <a:lnTo>
                  <a:pt x="365" y="13"/>
                </a:lnTo>
                <a:lnTo>
                  <a:pt x="365" y="12"/>
                </a:lnTo>
                <a:lnTo>
                  <a:pt x="365" y="13"/>
                </a:lnTo>
                <a:lnTo>
                  <a:pt x="366" y="14"/>
                </a:lnTo>
                <a:lnTo>
                  <a:pt x="367" y="14"/>
                </a:lnTo>
                <a:lnTo>
                  <a:pt x="367" y="15"/>
                </a:lnTo>
                <a:lnTo>
                  <a:pt x="368" y="15"/>
                </a:lnTo>
                <a:lnTo>
                  <a:pt x="369" y="16"/>
                </a:lnTo>
                <a:lnTo>
                  <a:pt x="370" y="16"/>
                </a:lnTo>
                <a:lnTo>
                  <a:pt x="371" y="17"/>
                </a:lnTo>
                <a:lnTo>
                  <a:pt x="372" y="17"/>
                </a:lnTo>
                <a:lnTo>
                  <a:pt x="373" y="17"/>
                </a:lnTo>
                <a:lnTo>
                  <a:pt x="374" y="17"/>
                </a:lnTo>
                <a:close/>
              </a:path>
            </a:pathLst>
          </a:custGeom>
          <a:pattFill prst="openDmnd">
            <a:fgClr>
              <a:schemeClr val="bg2">
                <a:lumMod val="25000"/>
              </a:schemeClr>
            </a:fgClr>
            <a:bgClr>
              <a:schemeClr val="bg1"/>
            </a:bgClr>
          </a:pattFill>
          <a:ln>
            <a:noFill/>
          </a:ln>
          <a:effectLst/>
          <a:extLst/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100">
                <a:latin typeface="Calibri"/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9" name="Freeform 10"/>
          <p:cNvSpPr>
            <a:spLocks/>
          </p:cNvSpPr>
          <p:nvPr/>
        </p:nvSpPr>
        <p:spPr bwMode="auto">
          <a:xfrm>
            <a:off x="3813525" y="3142575"/>
            <a:ext cx="947738" cy="771525"/>
          </a:xfrm>
          <a:custGeom>
            <a:avLst/>
            <a:gdLst>
              <a:gd name="T0" fmla="*/ 480 w 496"/>
              <a:gd name="T1" fmla="*/ 48 h 432"/>
              <a:gd name="T2" fmla="*/ 458 w 496"/>
              <a:gd name="T3" fmla="*/ 106 h 432"/>
              <a:gd name="T4" fmla="*/ 431 w 496"/>
              <a:gd name="T5" fmla="*/ 126 h 432"/>
              <a:gd name="T6" fmla="*/ 413 w 496"/>
              <a:gd name="T7" fmla="*/ 155 h 432"/>
              <a:gd name="T8" fmla="*/ 429 w 496"/>
              <a:gd name="T9" fmla="*/ 175 h 432"/>
              <a:gd name="T10" fmla="*/ 407 w 496"/>
              <a:gd name="T11" fmla="*/ 214 h 432"/>
              <a:gd name="T12" fmla="*/ 441 w 496"/>
              <a:gd name="T13" fmla="*/ 242 h 432"/>
              <a:gd name="T14" fmla="*/ 437 w 496"/>
              <a:gd name="T15" fmla="*/ 258 h 432"/>
              <a:gd name="T16" fmla="*/ 412 w 496"/>
              <a:gd name="T17" fmla="*/ 269 h 432"/>
              <a:gd name="T18" fmla="*/ 372 w 496"/>
              <a:gd name="T19" fmla="*/ 309 h 432"/>
              <a:gd name="T20" fmla="*/ 339 w 496"/>
              <a:gd name="T21" fmla="*/ 302 h 432"/>
              <a:gd name="T22" fmla="*/ 318 w 496"/>
              <a:gd name="T23" fmla="*/ 333 h 432"/>
              <a:gd name="T24" fmla="*/ 313 w 496"/>
              <a:gd name="T25" fmla="*/ 371 h 432"/>
              <a:gd name="T26" fmla="*/ 292 w 496"/>
              <a:gd name="T27" fmla="*/ 403 h 432"/>
              <a:gd name="T28" fmla="*/ 292 w 496"/>
              <a:gd name="T29" fmla="*/ 420 h 432"/>
              <a:gd name="T30" fmla="*/ 282 w 496"/>
              <a:gd name="T31" fmla="*/ 431 h 432"/>
              <a:gd name="T32" fmla="*/ 263 w 496"/>
              <a:gd name="T33" fmla="*/ 424 h 432"/>
              <a:gd name="T34" fmla="*/ 256 w 496"/>
              <a:gd name="T35" fmla="*/ 417 h 432"/>
              <a:gd name="T36" fmla="*/ 246 w 496"/>
              <a:gd name="T37" fmla="*/ 410 h 432"/>
              <a:gd name="T38" fmla="*/ 233 w 496"/>
              <a:gd name="T39" fmla="*/ 397 h 432"/>
              <a:gd name="T40" fmla="*/ 205 w 496"/>
              <a:gd name="T41" fmla="*/ 386 h 432"/>
              <a:gd name="T42" fmla="*/ 217 w 496"/>
              <a:gd name="T43" fmla="*/ 361 h 432"/>
              <a:gd name="T44" fmla="*/ 212 w 496"/>
              <a:gd name="T45" fmla="*/ 338 h 432"/>
              <a:gd name="T46" fmla="*/ 197 w 496"/>
              <a:gd name="T47" fmla="*/ 315 h 432"/>
              <a:gd name="T48" fmla="*/ 190 w 496"/>
              <a:gd name="T49" fmla="*/ 297 h 432"/>
              <a:gd name="T50" fmla="*/ 174 w 496"/>
              <a:gd name="T51" fmla="*/ 287 h 432"/>
              <a:gd name="T52" fmla="*/ 162 w 496"/>
              <a:gd name="T53" fmla="*/ 280 h 432"/>
              <a:gd name="T54" fmla="*/ 150 w 496"/>
              <a:gd name="T55" fmla="*/ 272 h 432"/>
              <a:gd name="T56" fmla="*/ 138 w 496"/>
              <a:gd name="T57" fmla="*/ 289 h 432"/>
              <a:gd name="T58" fmla="*/ 123 w 496"/>
              <a:gd name="T59" fmla="*/ 296 h 432"/>
              <a:gd name="T60" fmla="*/ 100 w 496"/>
              <a:gd name="T61" fmla="*/ 287 h 432"/>
              <a:gd name="T62" fmla="*/ 75 w 496"/>
              <a:gd name="T63" fmla="*/ 285 h 432"/>
              <a:gd name="T64" fmla="*/ 65 w 496"/>
              <a:gd name="T65" fmla="*/ 265 h 432"/>
              <a:gd name="T66" fmla="*/ 65 w 496"/>
              <a:gd name="T67" fmla="*/ 244 h 432"/>
              <a:gd name="T68" fmla="*/ 53 w 496"/>
              <a:gd name="T69" fmla="*/ 225 h 432"/>
              <a:gd name="T70" fmla="*/ 37 w 496"/>
              <a:gd name="T71" fmla="*/ 232 h 432"/>
              <a:gd name="T72" fmla="*/ 19 w 496"/>
              <a:gd name="T73" fmla="*/ 230 h 432"/>
              <a:gd name="T74" fmla="*/ 6 w 496"/>
              <a:gd name="T75" fmla="*/ 232 h 432"/>
              <a:gd name="T76" fmla="*/ 9 w 496"/>
              <a:gd name="T77" fmla="*/ 199 h 432"/>
              <a:gd name="T78" fmla="*/ 8 w 496"/>
              <a:gd name="T79" fmla="*/ 169 h 432"/>
              <a:gd name="T80" fmla="*/ 32 w 496"/>
              <a:gd name="T81" fmla="*/ 160 h 432"/>
              <a:gd name="T82" fmla="*/ 71 w 496"/>
              <a:gd name="T83" fmla="*/ 176 h 432"/>
              <a:gd name="T84" fmla="*/ 72 w 496"/>
              <a:gd name="T85" fmla="*/ 215 h 432"/>
              <a:gd name="T86" fmla="*/ 96 w 496"/>
              <a:gd name="T87" fmla="*/ 213 h 432"/>
              <a:gd name="T88" fmla="*/ 126 w 496"/>
              <a:gd name="T89" fmla="*/ 239 h 432"/>
              <a:gd name="T90" fmla="*/ 148 w 496"/>
              <a:gd name="T91" fmla="*/ 241 h 432"/>
              <a:gd name="T92" fmla="*/ 186 w 496"/>
              <a:gd name="T93" fmla="*/ 241 h 432"/>
              <a:gd name="T94" fmla="*/ 195 w 496"/>
              <a:gd name="T95" fmla="*/ 193 h 432"/>
              <a:gd name="T96" fmla="*/ 225 w 496"/>
              <a:gd name="T97" fmla="*/ 178 h 432"/>
              <a:gd name="T98" fmla="*/ 221 w 496"/>
              <a:gd name="T99" fmla="*/ 213 h 432"/>
              <a:gd name="T100" fmla="*/ 238 w 496"/>
              <a:gd name="T101" fmla="*/ 224 h 432"/>
              <a:gd name="T102" fmla="*/ 263 w 496"/>
              <a:gd name="T103" fmla="*/ 202 h 432"/>
              <a:gd name="T104" fmla="*/ 300 w 496"/>
              <a:gd name="T105" fmla="*/ 200 h 432"/>
              <a:gd name="T106" fmla="*/ 324 w 496"/>
              <a:gd name="T107" fmla="*/ 171 h 432"/>
              <a:gd name="T108" fmla="*/ 349 w 496"/>
              <a:gd name="T109" fmla="*/ 151 h 432"/>
              <a:gd name="T110" fmla="*/ 355 w 496"/>
              <a:gd name="T111" fmla="*/ 108 h 432"/>
              <a:gd name="T112" fmla="*/ 350 w 496"/>
              <a:gd name="T113" fmla="*/ 87 h 432"/>
              <a:gd name="T114" fmla="*/ 377 w 496"/>
              <a:gd name="T115" fmla="*/ 108 h 432"/>
              <a:gd name="T116" fmla="*/ 394 w 496"/>
              <a:gd name="T117" fmla="*/ 80 h 432"/>
              <a:gd name="T118" fmla="*/ 400 w 496"/>
              <a:gd name="T119" fmla="*/ 41 h 432"/>
              <a:gd name="T120" fmla="*/ 414 w 496"/>
              <a:gd name="T121" fmla="*/ 33 h 432"/>
              <a:gd name="T122" fmla="*/ 444 w 496"/>
              <a:gd name="T123" fmla="*/ 13 h 432"/>
              <a:gd name="T124" fmla="*/ 460 w 496"/>
              <a:gd name="T125" fmla="*/ 2 h 43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96" h="432">
                <a:moveTo>
                  <a:pt x="484" y="5"/>
                </a:moveTo>
                <a:lnTo>
                  <a:pt x="488" y="7"/>
                </a:lnTo>
                <a:lnTo>
                  <a:pt x="496" y="7"/>
                </a:lnTo>
                <a:lnTo>
                  <a:pt x="496" y="10"/>
                </a:lnTo>
                <a:lnTo>
                  <a:pt x="495" y="13"/>
                </a:lnTo>
                <a:lnTo>
                  <a:pt x="492" y="16"/>
                </a:lnTo>
                <a:lnTo>
                  <a:pt x="490" y="20"/>
                </a:lnTo>
                <a:lnTo>
                  <a:pt x="489" y="25"/>
                </a:lnTo>
                <a:lnTo>
                  <a:pt x="488" y="28"/>
                </a:lnTo>
                <a:lnTo>
                  <a:pt x="486" y="31"/>
                </a:lnTo>
                <a:lnTo>
                  <a:pt x="485" y="35"/>
                </a:lnTo>
                <a:lnTo>
                  <a:pt x="482" y="41"/>
                </a:lnTo>
                <a:lnTo>
                  <a:pt x="482" y="45"/>
                </a:lnTo>
                <a:lnTo>
                  <a:pt x="480" y="48"/>
                </a:lnTo>
                <a:lnTo>
                  <a:pt x="479" y="50"/>
                </a:lnTo>
                <a:lnTo>
                  <a:pt x="475" y="53"/>
                </a:lnTo>
                <a:lnTo>
                  <a:pt x="472" y="54"/>
                </a:lnTo>
                <a:lnTo>
                  <a:pt x="471" y="60"/>
                </a:lnTo>
                <a:lnTo>
                  <a:pt x="470" y="66"/>
                </a:lnTo>
                <a:lnTo>
                  <a:pt x="468" y="73"/>
                </a:lnTo>
                <a:lnTo>
                  <a:pt x="467" y="78"/>
                </a:lnTo>
                <a:lnTo>
                  <a:pt x="467" y="86"/>
                </a:lnTo>
                <a:lnTo>
                  <a:pt x="467" y="91"/>
                </a:lnTo>
                <a:lnTo>
                  <a:pt x="467" y="94"/>
                </a:lnTo>
                <a:lnTo>
                  <a:pt x="465" y="98"/>
                </a:lnTo>
                <a:lnTo>
                  <a:pt x="463" y="103"/>
                </a:lnTo>
                <a:lnTo>
                  <a:pt x="461" y="105"/>
                </a:lnTo>
                <a:lnTo>
                  <a:pt x="458" y="106"/>
                </a:lnTo>
                <a:lnTo>
                  <a:pt x="453" y="106"/>
                </a:lnTo>
                <a:lnTo>
                  <a:pt x="450" y="107"/>
                </a:lnTo>
                <a:lnTo>
                  <a:pt x="448" y="112"/>
                </a:lnTo>
                <a:lnTo>
                  <a:pt x="447" y="113"/>
                </a:lnTo>
                <a:lnTo>
                  <a:pt x="445" y="112"/>
                </a:lnTo>
                <a:lnTo>
                  <a:pt x="443" y="107"/>
                </a:lnTo>
                <a:lnTo>
                  <a:pt x="442" y="105"/>
                </a:lnTo>
                <a:lnTo>
                  <a:pt x="439" y="105"/>
                </a:lnTo>
                <a:lnTo>
                  <a:pt x="437" y="107"/>
                </a:lnTo>
                <a:lnTo>
                  <a:pt x="437" y="113"/>
                </a:lnTo>
                <a:lnTo>
                  <a:pt x="436" y="122"/>
                </a:lnTo>
                <a:lnTo>
                  <a:pt x="434" y="124"/>
                </a:lnTo>
                <a:lnTo>
                  <a:pt x="432" y="125"/>
                </a:lnTo>
                <a:lnTo>
                  <a:pt x="431" y="126"/>
                </a:lnTo>
                <a:lnTo>
                  <a:pt x="431" y="128"/>
                </a:lnTo>
                <a:lnTo>
                  <a:pt x="430" y="130"/>
                </a:lnTo>
                <a:lnTo>
                  <a:pt x="429" y="130"/>
                </a:lnTo>
                <a:lnTo>
                  <a:pt x="428" y="129"/>
                </a:lnTo>
                <a:lnTo>
                  <a:pt x="427" y="127"/>
                </a:lnTo>
                <a:lnTo>
                  <a:pt x="424" y="129"/>
                </a:lnTo>
                <a:lnTo>
                  <a:pt x="422" y="131"/>
                </a:lnTo>
                <a:lnTo>
                  <a:pt x="420" y="134"/>
                </a:lnTo>
                <a:lnTo>
                  <a:pt x="419" y="136"/>
                </a:lnTo>
                <a:lnTo>
                  <a:pt x="418" y="139"/>
                </a:lnTo>
                <a:lnTo>
                  <a:pt x="417" y="141"/>
                </a:lnTo>
                <a:lnTo>
                  <a:pt x="417" y="146"/>
                </a:lnTo>
                <a:lnTo>
                  <a:pt x="413" y="153"/>
                </a:lnTo>
                <a:lnTo>
                  <a:pt x="413" y="155"/>
                </a:lnTo>
                <a:lnTo>
                  <a:pt x="414" y="156"/>
                </a:lnTo>
                <a:lnTo>
                  <a:pt x="415" y="157"/>
                </a:lnTo>
                <a:lnTo>
                  <a:pt x="418" y="158"/>
                </a:lnTo>
                <a:lnTo>
                  <a:pt x="418" y="160"/>
                </a:lnTo>
                <a:lnTo>
                  <a:pt x="419" y="162"/>
                </a:lnTo>
                <a:lnTo>
                  <a:pt x="420" y="164"/>
                </a:lnTo>
                <a:lnTo>
                  <a:pt x="420" y="168"/>
                </a:lnTo>
                <a:lnTo>
                  <a:pt x="420" y="170"/>
                </a:lnTo>
                <a:lnTo>
                  <a:pt x="422" y="171"/>
                </a:lnTo>
                <a:lnTo>
                  <a:pt x="422" y="173"/>
                </a:lnTo>
                <a:lnTo>
                  <a:pt x="424" y="175"/>
                </a:lnTo>
                <a:lnTo>
                  <a:pt x="426" y="175"/>
                </a:lnTo>
                <a:lnTo>
                  <a:pt x="428" y="175"/>
                </a:lnTo>
                <a:lnTo>
                  <a:pt x="429" y="175"/>
                </a:lnTo>
                <a:lnTo>
                  <a:pt x="429" y="176"/>
                </a:lnTo>
                <a:lnTo>
                  <a:pt x="425" y="180"/>
                </a:lnTo>
                <a:lnTo>
                  <a:pt x="423" y="183"/>
                </a:lnTo>
                <a:lnTo>
                  <a:pt x="422" y="189"/>
                </a:lnTo>
                <a:lnTo>
                  <a:pt x="422" y="192"/>
                </a:lnTo>
                <a:lnTo>
                  <a:pt x="421" y="197"/>
                </a:lnTo>
                <a:lnTo>
                  <a:pt x="419" y="202"/>
                </a:lnTo>
                <a:lnTo>
                  <a:pt x="419" y="206"/>
                </a:lnTo>
                <a:lnTo>
                  <a:pt x="418" y="207"/>
                </a:lnTo>
                <a:lnTo>
                  <a:pt x="416" y="207"/>
                </a:lnTo>
                <a:lnTo>
                  <a:pt x="414" y="207"/>
                </a:lnTo>
                <a:lnTo>
                  <a:pt x="410" y="210"/>
                </a:lnTo>
                <a:lnTo>
                  <a:pt x="407" y="212"/>
                </a:lnTo>
                <a:lnTo>
                  <a:pt x="407" y="214"/>
                </a:lnTo>
                <a:lnTo>
                  <a:pt x="408" y="216"/>
                </a:lnTo>
                <a:lnTo>
                  <a:pt x="412" y="219"/>
                </a:lnTo>
                <a:lnTo>
                  <a:pt x="415" y="220"/>
                </a:lnTo>
                <a:lnTo>
                  <a:pt x="419" y="222"/>
                </a:lnTo>
                <a:lnTo>
                  <a:pt x="421" y="224"/>
                </a:lnTo>
                <a:lnTo>
                  <a:pt x="427" y="226"/>
                </a:lnTo>
                <a:lnTo>
                  <a:pt x="431" y="227"/>
                </a:lnTo>
                <a:lnTo>
                  <a:pt x="433" y="229"/>
                </a:lnTo>
                <a:lnTo>
                  <a:pt x="433" y="232"/>
                </a:lnTo>
                <a:lnTo>
                  <a:pt x="435" y="234"/>
                </a:lnTo>
                <a:lnTo>
                  <a:pt x="436" y="235"/>
                </a:lnTo>
                <a:lnTo>
                  <a:pt x="439" y="236"/>
                </a:lnTo>
                <a:lnTo>
                  <a:pt x="440" y="240"/>
                </a:lnTo>
                <a:lnTo>
                  <a:pt x="441" y="242"/>
                </a:lnTo>
                <a:lnTo>
                  <a:pt x="443" y="244"/>
                </a:lnTo>
                <a:lnTo>
                  <a:pt x="444" y="246"/>
                </a:lnTo>
                <a:lnTo>
                  <a:pt x="446" y="246"/>
                </a:lnTo>
                <a:lnTo>
                  <a:pt x="447" y="246"/>
                </a:lnTo>
                <a:lnTo>
                  <a:pt x="447" y="247"/>
                </a:lnTo>
                <a:lnTo>
                  <a:pt x="446" y="248"/>
                </a:lnTo>
                <a:lnTo>
                  <a:pt x="444" y="249"/>
                </a:lnTo>
                <a:lnTo>
                  <a:pt x="443" y="251"/>
                </a:lnTo>
                <a:lnTo>
                  <a:pt x="441" y="250"/>
                </a:lnTo>
                <a:lnTo>
                  <a:pt x="439" y="250"/>
                </a:lnTo>
                <a:lnTo>
                  <a:pt x="438" y="251"/>
                </a:lnTo>
                <a:lnTo>
                  <a:pt x="439" y="255"/>
                </a:lnTo>
                <a:lnTo>
                  <a:pt x="438" y="257"/>
                </a:lnTo>
                <a:lnTo>
                  <a:pt x="437" y="258"/>
                </a:lnTo>
                <a:lnTo>
                  <a:pt x="435" y="260"/>
                </a:lnTo>
                <a:lnTo>
                  <a:pt x="434" y="263"/>
                </a:lnTo>
                <a:lnTo>
                  <a:pt x="433" y="266"/>
                </a:lnTo>
                <a:lnTo>
                  <a:pt x="433" y="269"/>
                </a:lnTo>
                <a:lnTo>
                  <a:pt x="433" y="272"/>
                </a:lnTo>
                <a:lnTo>
                  <a:pt x="433" y="276"/>
                </a:lnTo>
                <a:lnTo>
                  <a:pt x="432" y="278"/>
                </a:lnTo>
                <a:lnTo>
                  <a:pt x="429" y="278"/>
                </a:lnTo>
                <a:lnTo>
                  <a:pt x="425" y="276"/>
                </a:lnTo>
                <a:lnTo>
                  <a:pt x="422" y="275"/>
                </a:lnTo>
                <a:lnTo>
                  <a:pt x="420" y="272"/>
                </a:lnTo>
                <a:lnTo>
                  <a:pt x="419" y="269"/>
                </a:lnTo>
                <a:lnTo>
                  <a:pt x="415" y="268"/>
                </a:lnTo>
                <a:lnTo>
                  <a:pt x="412" y="269"/>
                </a:lnTo>
                <a:lnTo>
                  <a:pt x="408" y="274"/>
                </a:lnTo>
                <a:lnTo>
                  <a:pt x="404" y="280"/>
                </a:lnTo>
                <a:lnTo>
                  <a:pt x="401" y="284"/>
                </a:lnTo>
                <a:lnTo>
                  <a:pt x="399" y="287"/>
                </a:lnTo>
                <a:lnTo>
                  <a:pt x="396" y="290"/>
                </a:lnTo>
                <a:lnTo>
                  <a:pt x="392" y="293"/>
                </a:lnTo>
                <a:lnTo>
                  <a:pt x="387" y="296"/>
                </a:lnTo>
                <a:lnTo>
                  <a:pt x="384" y="299"/>
                </a:lnTo>
                <a:lnTo>
                  <a:pt x="384" y="302"/>
                </a:lnTo>
                <a:lnTo>
                  <a:pt x="383" y="304"/>
                </a:lnTo>
                <a:lnTo>
                  <a:pt x="383" y="306"/>
                </a:lnTo>
                <a:lnTo>
                  <a:pt x="380" y="307"/>
                </a:lnTo>
                <a:lnTo>
                  <a:pt x="376" y="307"/>
                </a:lnTo>
                <a:lnTo>
                  <a:pt x="372" y="309"/>
                </a:lnTo>
                <a:lnTo>
                  <a:pt x="370" y="312"/>
                </a:lnTo>
                <a:lnTo>
                  <a:pt x="368" y="315"/>
                </a:lnTo>
                <a:lnTo>
                  <a:pt x="365" y="319"/>
                </a:lnTo>
                <a:lnTo>
                  <a:pt x="361" y="319"/>
                </a:lnTo>
                <a:lnTo>
                  <a:pt x="359" y="318"/>
                </a:lnTo>
                <a:lnTo>
                  <a:pt x="357" y="315"/>
                </a:lnTo>
                <a:lnTo>
                  <a:pt x="356" y="313"/>
                </a:lnTo>
                <a:lnTo>
                  <a:pt x="353" y="311"/>
                </a:lnTo>
                <a:lnTo>
                  <a:pt x="350" y="309"/>
                </a:lnTo>
                <a:lnTo>
                  <a:pt x="346" y="304"/>
                </a:lnTo>
                <a:lnTo>
                  <a:pt x="343" y="302"/>
                </a:lnTo>
                <a:lnTo>
                  <a:pt x="341" y="301"/>
                </a:lnTo>
                <a:lnTo>
                  <a:pt x="339" y="301"/>
                </a:lnTo>
                <a:lnTo>
                  <a:pt x="339" y="302"/>
                </a:lnTo>
                <a:lnTo>
                  <a:pt x="335" y="306"/>
                </a:lnTo>
                <a:lnTo>
                  <a:pt x="332" y="306"/>
                </a:lnTo>
                <a:lnTo>
                  <a:pt x="330" y="307"/>
                </a:lnTo>
                <a:lnTo>
                  <a:pt x="329" y="310"/>
                </a:lnTo>
                <a:lnTo>
                  <a:pt x="326" y="315"/>
                </a:lnTo>
                <a:lnTo>
                  <a:pt x="323" y="320"/>
                </a:lnTo>
                <a:lnTo>
                  <a:pt x="321" y="322"/>
                </a:lnTo>
                <a:lnTo>
                  <a:pt x="320" y="324"/>
                </a:lnTo>
                <a:lnTo>
                  <a:pt x="317" y="324"/>
                </a:lnTo>
                <a:lnTo>
                  <a:pt x="315" y="325"/>
                </a:lnTo>
                <a:lnTo>
                  <a:pt x="314" y="327"/>
                </a:lnTo>
                <a:lnTo>
                  <a:pt x="315" y="329"/>
                </a:lnTo>
                <a:lnTo>
                  <a:pt x="318" y="331"/>
                </a:lnTo>
                <a:lnTo>
                  <a:pt x="318" y="333"/>
                </a:lnTo>
                <a:lnTo>
                  <a:pt x="316" y="336"/>
                </a:lnTo>
                <a:lnTo>
                  <a:pt x="315" y="338"/>
                </a:lnTo>
                <a:lnTo>
                  <a:pt x="314" y="340"/>
                </a:lnTo>
                <a:lnTo>
                  <a:pt x="314" y="342"/>
                </a:lnTo>
                <a:lnTo>
                  <a:pt x="315" y="348"/>
                </a:lnTo>
                <a:lnTo>
                  <a:pt x="318" y="349"/>
                </a:lnTo>
                <a:lnTo>
                  <a:pt x="321" y="351"/>
                </a:lnTo>
                <a:lnTo>
                  <a:pt x="323" y="353"/>
                </a:lnTo>
                <a:lnTo>
                  <a:pt x="323" y="356"/>
                </a:lnTo>
                <a:lnTo>
                  <a:pt x="321" y="358"/>
                </a:lnTo>
                <a:lnTo>
                  <a:pt x="321" y="361"/>
                </a:lnTo>
                <a:lnTo>
                  <a:pt x="321" y="362"/>
                </a:lnTo>
                <a:lnTo>
                  <a:pt x="316" y="367"/>
                </a:lnTo>
                <a:lnTo>
                  <a:pt x="313" y="371"/>
                </a:lnTo>
                <a:lnTo>
                  <a:pt x="310" y="374"/>
                </a:lnTo>
                <a:lnTo>
                  <a:pt x="304" y="370"/>
                </a:lnTo>
                <a:lnTo>
                  <a:pt x="303" y="370"/>
                </a:lnTo>
                <a:lnTo>
                  <a:pt x="301" y="372"/>
                </a:lnTo>
                <a:lnTo>
                  <a:pt x="300" y="375"/>
                </a:lnTo>
                <a:lnTo>
                  <a:pt x="299" y="380"/>
                </a:lnTo>
                <a:lnTo>
                  <a:pt x="297" y="384"/>
                </a:lnTo>
                <a:lnTo>
                  <a:pt x="297" y="385"/>
                </a:lnTo>
                <a:lnTo>
                  <a:pt x="298" y="389"/>
                </a:lnTo>
                <a:lnTo>
                  <a:pt x="298" y="392"/>
                </a:lnTo>
                <a:lnTo>
                  <a:pt x="295" y="398"/>
                </a:lnTo>
                <a:lnTo>
                  <a:pt x="292" y="402"/>
                </a:lnTo>
                <a:lnTo>
                  <a:pt x="292" y="403"/>
                </a:lnTo>
                <a:lnTo>
                  <a:pt x="292" y="404"/>
                </a:lnTo>
                <a:lnTo>
                  <a:pt x="292" y="407"/>
                </a:lnTo>
                <a:lnTo>
                  <a:pt x="293" y="409"/>
                </a:lnTo>
                <a:lnTo>
                  <a:pt x="295" y="410"/>
                </a:lnTo>
                <a:lnTo>
                  <a:pt x="296" y="411"/>
                </a:lnTo>
                <a:lnTo>
                  <a:pt x="297" y="413"/>
                </a:lnTo>
                <a:lnTo>
                  <a:pt x="297" y="415"/>
                </a:lnTo>
                <a:lnTo>
                  <a:pt x="296" y="417"/>
                </a:lnTo>
                <a:lnTo>
                  <a:pt x="296" y="418"/>
                </a:lnTo>
                <a:lnTo>
                  <a:pt x="295" y="419"/>
                </a:lnTo>
                <a:lnTo>
                  <a:pt x="294" y="418"/>
                </a:lnTo>
                <a:lnTo>
                  <a:pt x="293" y="417"/>
                </a:lnTo>
                <a:lnTo>
                  <a:pt x="292" y="420"/>
                </a:lnTo>
                <a:lnTo>
                  <a:pt x="293" y="420"/>
                </a:lnTo>
                <a:lnTo>
                  <a:pt x="293" y="421"/>
                </a:lnTo>
                <a:lnTo>
                  <a:pt x="292" y="422"/>
                </a:lnTo>
                <a:lnTo>
                  <a:pt x="291" y="424"/>
                </a:lnTo>
                <a:lnTo>
                  <a:pt x="289" y="425"/>
                </a:lnTo>
                <a:lnTo>
                  <a:pt x="289" y="426"/>
                </a:lnTo>
                <a:lnTo>
                  <a:pt x="289" y="429"/>
                </a:lnTo>
                <a:lnTo>
                  <a:pt x="288" y="430"/>
                </a:lnTo>
                <a:lnTo>
                  <a:pt x="286" y="431"/>
                </a:lnTo>
                <a:lnTo>
                  <a:pt x="286" y="432"/>
                </a:lnTo>
                <a:lnTo>
                  <a:pt x="285" y="431"/>
                </a:lnTo>
                <a:lnTo>
                  <a:pt x="284" y="430"/>
                </a:lnTo>
                <a:lnTo>
                  <a:pt x="282" y="431"/>
                </a:lnTo>
                <a:lnTo>
                  <a:pt x="281" y="431"/>
                </a:lnTo>
                <a:lnTo>
                  <a:pt x="279" y="432"/>
                </a:lnTo>
                <a:lnTo>
                  <a:pt x="278" y="432"/>
                </a:lnTo>
                <a:lnTo>
                  <a:pt x="276" y="431"/>
                </a:lnTo>
                <a:lnTo>
                  <a:pt x="269" y="429"/>
                </a:lnTo>
                <a:lnTo>
                  <a:pt x="268" y="428"/>
                </a:lnTo>
                <a:lnTo>
                  <a:pt x="265" y="429"/>
                </a:lnTo>
                <a:lnTo>
                  <a:pt x="265" y="428"/>
                </a:lnTo>
                <a:lnTo>
                  <a:pt x="264" y="427"/>
                </a:lnTo>
                <a:lnTo>
                  <a:pt x="263" y="425"/>
                </a:lnTo>
                <a:lnTo>
                  <a:pt x="262" y="425"/>
                </a:lnTo>
                <a:lnTo>
                  <a:pt x="263" y="424"/>
                </a:lnTo>
                <a:lnTo>
                  <a:pt x="264" y="422"/>
                </a:lnTo>
                <a:lnTo>
                  <a:pt x="265" y="420"/>
                </a:lnTo>
                <a:lnTo>
                  <a:pt x="265" y="419"/>
                </a:lnTo>
                <a:lnTo>
                  <a:pt x="263" y="419"/>
                </a:lnTo>
                <a:lnTo>
                  <a:pt x="262" y="418"/>
                </a:lnTo>
                <a:lnTo>
                  <a:pt x="261" y="419"/>
                </a:lnTo>
                <a:lnTo>
                  <a:pt x="260" y="418"/>
                </a:lnTo>
                <a:lnTo>
                  <a:pt x="259" y="419"/>
                </a:lnTo>
                <a:lnTo>
                  <a:pt x="259" y="418"/>
                </a:lnTo>
                <a:lnTo>
                  <a:pt x="258" y="418"/>
                </a:lnTo>
                <a:lnTo>
                  <a:pt x="256" y="417"/>
                </a:lnTo>
                <a:lnTo>
                  <a:pt x="256" y="418"/>
                </a:lnTo>
                <a:lnTo>
                  <a:pt x="254" y="419"/>
                </a:lnTo>
                <a:lnTo>
                  <a:pt x="254" y="420"/>
                </a:lnTo>
                <a:lnTo>
                  <a:pt x="252" y="420"/>
                </a:lnTo>
                <a:lnTo>
                  <a:pt x="250" y="419"/>
                </a:lnTo>
                <a:lnTo>
                  <a:pt x="249" y="419"/>
                </a:lnTo>
                <a:lnTo>
                  <a:pt x="249" y="418"/>
                </a:lnTo>
                <a:lnTo>
                  <a:pt x="249" y="416"/>
                </a:lnTo>
                <a:lnTo>
                  <a:pt x="249" y="415"/>
                </a:lnTo>
                <a:lnTo>
                  <a:pt x="248" y="415"/>
                </a:lnTo>
                <a:lnTo>
                  <a:pt x="248" y="413"/>
                </a:lnTo>
                <a:lnTo>
                  <a:pt x="248" y="412"/>
                </a:lnTo>
                <a:lnTo>
                  <a:pt x="247" y="410"/>
                </a:lnTo>
                <a:lnTo>
                  <a:pt x="246" y="410"/>
                </a:lnTo>
                <a:lnTo>
                  <a:pt x="244" y="409"/>
                </a:lnTo>
                <a:lnTo>
                  <a:pt x="241" y="408"/>
                </a:lnTo>
                <a:lnTo>
                  <a:pt x="238" y="407"/>
                </a:lnTo>
                <a:lnTo>
                  <a:pt x="237" y="406"/>
                </a:lnTo>
                <a:lnTo>
                  <a:pt x="237" y="404"/>
                </a:lnTo>
                <a:lnTo>
                  <a:pt x="238" y="403"/>
                </a:lnTo>
                <a:lnTo>
                  <a:pt x="239" y="402"/>
                </a:lnTo>
                <a:lnTo>
                  <a:pt x="238" y="402"/>
                </a:lnTo>
                <a:lnTo>
                  <a:pt x="237" y="401"/>
                </a:lnTo>
                <a:lnTo>
                  <a:pt x="237" y="400"/>
                </a:lnTo>
                <a:lnTo>
                  <a:pt x="237" y="399"/>
                </a:lnTo>
                <a:lnTo>
                  <a:pt x="235" y="398"/>
                </a:lnTo>
                <a:lnTo>
                  <a:pt x="234" y="398"/>
                </a:lnTo>
                <a:lnTo>
                  <a:pt x="233" y="397"/>
                </a:lnTo>
                <a:lnTo>
                  <a:pt x="233" y="396"/>
                </a:lnTo>
                <a:lnTo>
                  <a:pt x="232" y="393"/>
                </a:lnTo>
                <a:lnTo>
                  <a:pt x="230" y="391"/>
                </a:lnTo>
                <a:lnTo>
                  <a:pt x="227" y="389"/>
                </a:lnTo>
                <a:lnTo>
                  <a:pt x="223" y="390"/>
                </a:lnTo>
                <a:lnTo>
                  <a:pt x="222" y="391"/>
                </a:lnTo>
                <a:lnTo>
                  <a:pt x="219" y="391"/>
                </a:lnTo>
                <a:lnTo>
                  <a:pt x="217" y="391"/>
                </a:lnTo>
                <a:lnTo>
                  <a:pt x="213" y="392"/>
                </a:lnTo>
                <a:lnTo>
                  <a:pt x="212" y="392"/>
                </a:lnTo>
                <a:lnTo>
                  <a:pt x="210" y="392"/>
                </a:lnTo>
                <a:lnTo>
                  <a:pt x="208" y="391"/>
                </a:lnTo>
                <a:lnTo>
                  <a:pt x="207" y="390"/>
                </a:lnTo>
                <a:lnTo>
                  <a:pt x="205" y="386"/>
                </a:lnTo>
                <a:lnTo>
                  <a:pt x="205" y="381"/>
                </a:lnTo>
                <a:lnTo>
                  <a:pt x="206" y="379"/>
                </a:lnTo>
                <a:lnTo>
                  <a:pt x="208" y="376"/>
                </a:lnTo>
                <a:lnTo>
                  <a:pt x="209" y="375"/>
                </a:lnTo>
                <a:lnTo>
                  <a:pt x="210" y="373"/>
                </a:lnTo>
                <a:lnTo>
                  <a:pt x="211" y="371"/>
                </a:lnTo>
                <a:lnTo>
                  <a:pt x="211" y="370"/>
                </a:lnTo>
                <a:lnTo>
                  <a:pt x="210" y="368"/>
                </a:lnTo>
                <a:lnTo>
                  <a:pt x="210" y="367"/>
                </a:lnTo>
                <a:lnTo>
                  <a:pt x="210" y="366"/>
                </a:lnTo>
                <a:lnTo>
                  <a:pt x="212" y="365"/>
                </a:lnTo>
                <a:lnTo>
                  <a:pt x="213" y="363"/>
                </a:lnTo>
                <a:lnTo>
                  <a:pt x="215" y="363"/>
                </a:lnTo>
                <a:lnTo>
                  <a:pt x="217" y="361"/>
                </a:lnTo>
                <a:lnTo>
                  <a:pt x="218" y="360"/>
                </a:lnTo>
                <a:lnTo>
                  <a:pt x="218" y="359"/>
                </a:lnTo>
                <a:lnTo>
                  <a:pt x="218" y="358"/>
                </a:lnTo>
                <a:lnTo>
                  <a:pt x="216" y="355"/>
                </a:lnTo>
                <a:lnTo>
                  <a:pt x="214" y="353"/>
                </a:lnTo>
                <a:lnTo>
                  <a:pt x="214" y="350"/>
                </a:lnTo>
                <a:lnTo>
                  <a:pt x="215" y="348"/>
                </a:lnTo>
                <a:lnTo>
                  <a:pt x="216" y="346"/>
                </a:lnTo>
                <a:lnTo>
                  <a:pt x="216" y="344"/>
                </a:lnTo>
                <a:lnTo>
                  <a:pt x="215" y="343"/>
                </a:lnTo>
                <a:lnTo>
                  <a:pt x="213" y="343"/>
                </a:lnTo>
                <a:lnTo>
                  <a:pt x="212" y="343"/>
                </a:lnTo>
                <a:lnTo>
                  <a:pt x="212" y="341"/>
                </a:lnTo>
                <a:lnTo>
                  <a:pt x="212" y="338"/>
                </a:lnTo>
                <a:lnTo>
                  <a:pt x="211" y="337"/>
                </a:lnTo>
                <a:lnTo>
                  <a:pt x="210" y="335"/>
                </a:lnTo>
                <a:lnTo>
                  <a:pt x="209" y="332"/>
                </a:lnTo>
                <a:lnTo>
                  <a:pt x="210" y="331"/>
                </a:lnTo>
                <a:lnTo>
                  <a:pt x="210" y="329"/>
                </a:lnTo>
                <a:lnTo>
                  <a:pt x="210" y="328"/>
                </a:lnTo>
                <a:lnTo>
                  <a:pt x="209" y="327"/>
                </a:lnTo>
                <a:lnTo>
                  <a:pt x="209" y="324"/>
                </a:lnTo>
                <a:lnTo>
                  <a:pt x="208" y="322"/>
                </a:lnTo>
                <a:lnTo>
                  <a:pt x="208" y="321"/>
                </a:lnTo>
                <a:lnTo>
                  <a:pt x="207" y="319"/>
                </a:lnTo>
                <a:lnTo>
                  <a:pt x="202" y="319"/>
                </a:lnTo>
                <a:lnTo>
                  <a:pt x="199" y="317"/>
                </a:lnTo>
                <a:lnTo>
                  <a:pt x="197" y="315"/>
                </a:lnTo>
                <a:lnTo>
                  <a:pt x="196" y="314"/>
                </a:lnTo>
                <a:lnTo>
                  <a:pt x="196" y="311"/>
                </a:lnTo>
                <a:lnTo>
                  <a:pt x="196" y="308"/>
                </a:lnTo>
                <a:lnTo>
                  <a:pt x="195" y="307"/>
                </a:lnTo>
                <a:lnTo>
                  <a:pt x="195" y="305"/>
                </a:lnTo>
                <a:lnTo>
                  <a:pt x="194" y="303"/>
                </a:lnTo>
                <a:lnTo>
                  <a:pt x="195" y="302"/>
                </a:lnTo>
                <a:lnTo>
                  <a:pt x="196" y="301"/>
                </a:lnTo>
                <a:lnTo>
                  <a:pt x="198" y="300"/>
                </a:lnTo>
                <a:lnTo>
                  <a:pt x="199" y="300"/>
                </a:lnTo>
                <a:lnTo>
                  <a:pt x="198" y="298"/>
                </a:lnTo>
                <a:lnTo>
                  <a:pt x="197" y="297"/>
                </a:lnTo>
                <a:lnTo>
                  <a:pt x="191" y="297"/>
                </a:lnTo>
                <a:lnTo>
                  <a:pt x="190" y="297"/>
                </a:lnTo>
                <a:lnTo>
                  <a:pt x="189" y="295"/>
                </a:lnTo>
                <a:lnTo>
                  <a:pt x="188" y="294"/>
                </a:lnTo>
                <a:lnTo>
                  <a:pt x="185" y="293"/>
                </a:lnTo>
                <a:lnTo>
                  <a:pt x="184" y="292"/>
                </a:lnTo>
                <a:lnTo>
                  <a:pt x="184" y="291"/>
                </a:lnTo>
                <a:lnTo>
                  <a:pt x="185" y="288"/>
                </a:lnTo>
                <a:lnTo>
                  <a:pt x="186" y="286"/>
                </a:lnTo>
                <a:lnTo>
                  <a:pt x="186" y="285"/>
                </a:lnTo>
                <a:lnTo>
                  <a:pt x="184" y="285"/>
                </a:lnTo>
                <a:lnTo>
                  <a:pt x="182" y="286"/>
                </a:lnTo>
                <a:lnTo>
                  <a:pt x="181" y="287"/>
                </a:lnTo>
                <a:lnTo>
                  <a:pt x="179" y="287"/>
                </a:lnTo>
                <a:lnTo>
                  <a:pt x="177" y="287"/>
                </a:lnTo>
                <a:lnTo>
                  <a:pt x="174" y="287"/>
                </a:lnTo>
                <a:lnTo>
                  <a:pt x="174" y="286"/>
                </a:lnTo>
                <a:lnTo>
                  <a:pt x="174" y="285"/>
                </a:lnTo>
                <a:lnTo>
                  <a:pt x="174" y="284"/>
                </a:lnTo>
                <a:lnTo>
                  <a:pt x="172" y="284"/>
                </a:lnTo>
                <a:lnTo>
                  <a:pt x="171" y="284"/>
                </a:lnTo>
                <a:lnTo>
                  <a:pt x="170" y="284"/>
                </a:lnTo>
                <a:lnTo>
                  <a:pt x="169" y="285"/>
                </a:lnTo>
                <a:lnTo>
                  <a:pt x="169" y="284"/>
                </a:lnTo>
                <a:lnTo>
                  <a:pt x="168" y="282"/>
                </a:lnTo>
                <a:lnTo>
                  <a:pt x="167" y="282"/>
                </a:lnTo>
                <a:lnTo>
                  <a:pt x="165" y="282"/>
                </a:lnTo>
                <a:lnTo>
                  <a:pt x="163" y="282"/>
                </a:lnTo>
                <a:lnTo>
                  <a:pt x="162" y="280"/>
                </a:lnTo>
                <a:lnTo>
                  <a:pt x="160" y="278"/>
                </a:lnTo>
                <a:lnTo>
                  <a:pt x="159" y="275"/>
                </a:lnTo>
                <a:lnTo>
                  <a:pt x="160" y="270"/>
                </a:lnTo>
                <a:lnTo>
                  <a:pt x="159" y="269"/>
                </a:lnTo>
                <a:lnTo>
                  <a:pt x="159" y="268"/>
                </a:lnTo>
                <a:lnTo>
                  <a:pt x="157" y="268"/>
                </a:lnTo>
                <a:lnTo>
                  <a:pt x="156" y="268"/>
                </a:lnTo>
                <a:lnTo>
                  <a:pt x="156" y="270"/>
                </a:lnTo>
                <a:lnTo>
                  <a:pt x="155" y="270"/>
                </a:lnTo>
                <a:lnTo>
                  <a:pt x="153" y="270"/>
                </a:lnTo>
                <a:lnTo>
                  <a:pt x="152" y="271"/>
                </a:lnTo>
                <a:lnTo>
                  <a:pt x="150" y="272"/>
                </a:lnTo>
                <a:lnTo>
                  <a:pt x="149" y="275"/>
                </a:lnTo>
                <a:lnTo>
                  <a:pt x="148" y="276"/>
                </a:lnTo>
                <a:lnTo>
                  <a:pt x="146" y="277"/>
                </a:lnTo>
                <a:lnTo>
                  <a:pt x="144" y="278"/>
                </a:lnTo>
                <a:lnTo>
                  <a:pt x="143" y="277"/>
                </a:lnTo>
                <a:lnTo>
                  <a:pt x="142" y="277"/>
                </a:lnTo>
                <a:lnTo>
                  <a:pt x="141" y="277"/>
                </a:lnTo>
                <a:lnTo>
                  <a:pt x="140" y="278"/>
                </a:lnTo>
                <a:lnTo>
                  <a:pt x="138" y="280"/>
                </a:lnTo>
                <a:lnTo>
                  <a:pt x="138" y="281"/>
                </a:lnTo>
                <a:lnTo>
                  <a:pt x="138" y="282"/>
                </a:lnTo>
                <a:lnTo>
                  <a:pt x="138" y="284"/>
                </a:lnTo>
                <a:lnTo>
                  <a:pt x="138" y="287"/>
                </a:lnTo>
                <a:lnTo>
                  <a:pt x="138" y="289"/>
                </a:lnTo>
                <a:lnTo>
                  <a:pt x="138" y="290"/>
                </a:lnTo>
                <a:lnTo>
                  <a:pt x="138" y="291"/>
                </a:lnTo>
                <a:lnTo>
                  <a:pt x="137" y="291"/>
                </a:lnTo>
                <a:lnTo>
                  <a:pt x="135" y="290"/>
                </a:lnTo>
                <a:lnTo>
                  <a:pt x="134" y="290"/>
                </a:lnTo>
                <a:lnTo>
                  <a:pt x="134" y="291"/>
                </a:lnTo>
                <a:lnTo>
                  <a:pt x="133" y="292"/>
                </a:lnTo>
                <a:lnTo>
                  <a:pt x="131" y="292"/>
                </a:lnTo>
                <a:lnTo>
                  <a:pt x="129" y="292"/>
                </a:lnTo>
                <a:lnTo>
                  <a:pt x="124" y="293"/>
                </a:lnTo>
                <a:lnTo>
                  <a:pt x="123" y="294"/>
                </a:lnTo>
                <a:lnTo>
                  <a:pt x="123" y="296"/>
                </a:lnTo>
                <a:lnTo>
                  <a:pt x="123" y="300"/>
                </a:lnTo>
                <a:lnTo>
                  <a:pt x="123" y="302"/>
                </a:lnTo>
                <a:lnTo>
                  <a:pt x="122" y="303"/>
                </a:lnTo>
                <a:lnTo>
                  <a:pt x="118" y="304"/>
                </a:lnTo>
                <a:lnTo>
                  <a:pt x="116" y="303"/>
                </a:lnTo>
                <a:lnTo>
                  <a:pt x="114" y="302"/>
                </a:lnTo>
                <a:lnTo>
                  <a:pt x="112" y="301"/>
                </a:lnTo>
                <a:lnTo>
                  <a:pt x="109" y="299"/>
                </a:lnTo>
                <a:lnTo>
                  <a:pt x="106" y="295"/>
                </a:lnTo>
                <a:lnTo>
                  <a:pt x="104" y="293"/>
                </a:lnTo>
                <a:lnTo>
                  <a:pt x="104" y="291"/>
                </a:lnTo>
                <a:lnTo>
                  <a:pt x="103" y="289"/>
                </a:lnTo>
                <a:lnTo>
                  <a:pt x="102" y="288"/>
                </a:lnTo>
                <a:lnTo>
                  <a:pt x="100" y="287"/>
                </a:lnTo>
                <a:lnTo>
                  <a:pt x="99" y="288"/>
                </a:lnTo>
                <a:lnTo>
                  <a:pt x="95" y="289"/>
                </a:lnTo>
                <a:lnTo>
                  <a:pt x="94" y="289"/>
                </a:lnTo>
                <a:lnTo>
                  <a:pt x="92" y="289"/>
                </a:lnTo>
                <a:lnTo>
                  <a:pt x="90" y="288"/>
                </a:lnTo>
                <a:lnTo>
                  <a:pt x="89" y="287"/>
                </a:lnTo>
                <a:lnTo>
                  <a:pt x="86" y="286"/>
                </a:lnTo>
                <a:lnTo>
                  <a:pt x="85" y="285"/>
                </a:lnTo>
                <a:lnTo>
                  <a:pt x="84" y="284"/>
                </a:lnTo>
                <a:lnTo>
                  <a:pt x="82" y="283"/>
                </a:lnTo>
                <a:lnTo>
                  <a:pt x="79" y="283"/>
                </a:lnTo>
                <a:lnTo>
                  <a:pt x="76" y="284"/>
                </a:lnTo>
                <a:lnTo>
                  <a:pt x="75" y="285"/>
                </a:lnTo>
                <a:lnTo>
                  <a:pt x="74" y="285"/>
                </a:lnTo>
                <a:lnTo>
                  <a:pt x="74" y="282"/>
                </a:lnTo>
                <a:lnTo>
                  <a:pt x="75" y="279"/>
                </a:lnTo>
                <a:lnTo>
                  <a:pt x="76" y="277"/>
                </a:lnTo>
                <a:lnTo>
                  <a:pt x="75" y="276"/>
                </a:lnTo>
                <a:lnTo>
                  <a:pt x="75" y="275"/>
                </a:lnTo>
                <a:lnTo>
                  <a:pt x="75" y="274"/>
                </a:lnTo>
                <a:lnTo>
                  <a:pt x="74" y="272"/>
                </a:lnTo>
                <a:lnTo>
                  <a:pt x="72" y="271"/>
                </a:lnTo>
                <a:lnTo>
                  <a:pt x="70" y="269"/>
                </a:lnTo>
                <a:lnTo>
                  <a:pt x="69" y="268"/>
                </a:lnTo>
                <a:lnTo>
                  <a:pt x="66" y="266"/>
                </a:lnTo>
                <a:lnTo>
                  <a:pt x="65" y="265"/>
                </a:lnTo>
                <a:lnTo>
                  <a:pt x="64" y="263"/>
                </a:lnTo>
                <a:lnTo>
                  <a:pt x="63" y="260"/>
                </a:lnTo>
                <a:lnTo>
                  <a:pt x="63" y="259"/>
                </a:lnTo>
                <a:lnTo>
                  <a:pt x="62" y="258"/>
                </a:lnTo>
                <a:lnTo>
                  <a:pt x="63" y="257"/>
                </a:lnTo>
                <a:lnTo>
                  <a:pt x="64" y="255"/>
                </a:lnTo>
                <a:lnTo>
                  <a:pt x="64" y="254"/>
                </a:lnTo>
                <a:lnTo>
                  <a:pt x="65" y="253"/>
                </a:lnTo>
                <a:lnTo>
                  <a:pt x="66" y="251"/>
                </a:lnTo>
                <a:lnTo>
                  <a:pt x="68" y="250"/>
                </a:lnTo>
                <a:lnTo>
                  <a:pt x="69" y="247"/>
                </a:lnTo>
                <a:lnTo>
                  <a:pt x="68" y="245"/>
                </a:lnTo>
                <a:lnTo>
                  <a:pt x="66" y="244"/>
                </a:lnTo>
                <a:lnTo>
                  <a:pt x="65" y="244"/>
                </a:lnTo>
                <a:lnTo>
                  <a:pt x="65" y="241"/>
                </a:lnTo>
                <a:lnTo>
                  <a:pt x="66" y="239"/>
                </a:lnTo>
                <a:lnTo>
                  <a:pt x="66" y="237"/>
                </a:lnTo>
                <a:lnTo>
                  <a:pt x="65" y="235"/>
                </a:lnTo>
                <a:lnTo>
                  <a:pt x="64" y="233"/>
                </a:lnTo>
                <a:lnTo>
                  <a:pt x="63" y="231"/>
                </a:lnTo>
                <a:lnTo>
                  <a:pt x="63" y="228"/>
                </a:lnTo>
                <a:lnTo>
                  <a:pt x="62" y="226"/>
                </a:lnTo>
                <a:lnTo>
                  <a:pt x="60" y="223"/>
                </a:lnTo>
                <a:lnTo>
                  <a:pt x="60" y="221"/>
                </a:lnTo>
                <a:lnTo>
                  <a:pt x="58" y="221"/>
                </a:lnTo>
                <a:lnTo>
                  <a:pt x="57" y="221"/>
                </a:lnTo>
                <a:lnTo>
                  <a:pt x="55" y="223"/>
                </a:lnTo>
                <a:lnTo>
                  <a:pt x="53" y="225"/>
                </a:lnTo>
                <a:lnTo>
                  <a:pt x="51" y="227"/>
                </a:lnTo>
                <a:lnTo>
                  <a:pt x="49" y="229"/>
                </a:lnTo>
                <a:lnTo>
                  <a:pt x="48" y="229"/>
                </a:lnTo>
                <a:lnTo>
                  <a:pt x="47" y="229"/>
                </a:lnTo>
                <a:lnTo>
                  <a:pt x="46" y="230"/>
                </a:lnTo>
                <a:lnTo>
                  <a:pt x="45" y="231"/>
                </a:lnTo>
                <a:lnTo>
                  <a:pt x="44" y="232"/>
                </a:lnTo>
                <a:lnTo>
                  <a:pt x="43" y="232"/>
                </a:lnTo>
                <a:lnTo>
                  <a:pt x="41" y="234"/>
                </a:lnTo>
                <a:lnTo>
                  <a:pt x="40" y="234"/>
                </a:lnTo>
                <a:lnTo>
                  <a:pt x="39" y="233"/>
                </a:lnTo>
                <a:lnTo>
                  <a:pt x="38" y="232"/>
                </a:lnTo>
                <a:lnTo>
                  <a:pt x="37" y="232"/>
                </a:lnTo>
                <a:lnTo>
                  <a:pt x="36" y="231"/>
                </a:lnTo>
                <a:lnTo>
                  <a:pt x="34" y="230"/>
                </a:lnTo>
                <a:lnTo>
                  <a:pt x="33" y="231"/>
                </a:lnTo>
                <a:lnTo>
                  <a:pt x="32" y="232"/>
                </a:lnTo>
                <a:lnTo>
                  <a:pt x="30" y="232"/>
                </a:lnTo>
                <a:lnTo>
                  <a:pt x="30" y="231"/>
                </a:lnTo>
                <a:lnTo>
                  <a:pt x="29" y="230"/>
                </a:lnTo>
                <a:lnTo>
                  <a:pt x="27" y="229"/>
                </a:lnTo>
                <a:lnTo>
                  <a:pt x="27" y="228"/>
                </a:lnTo>
                <a:lnTo>
                  <a:pt x="24" y="229"/>
                </a:lnTo>
                <a:lnTo>
                  <a:pt x="23" y="228"/>
                </a:lnTo>
                <a:lnTo>
                  <a:pt x="20" y="229"/>
                </a:lnTo>
                <a:lnTo>
                  <a:pt x="19" y="230"/>
                </a:lnTo>
                <a:lnTo>
                  <a:pt x="18" y="230"/>
                </a:lnTo>
                <a:lnTo>
                  <a:pt x="17" y="231"/>
                </a:lnTo>
                <a:lnTo>
                  <a:pt x="18" y="233"/>
                </a:lnTo>
                <a:lnTo>
                  <a:pt x="16" y="233"/>
                </a:lnTo>
                <a:lnTo>
                  <a:pt x="15" y="232"/>
                </a:lnTo>
                <a:lnTo>
                  <a:pt x="14" y="232"/>
                </a:lnTo>
                <a:lnTo>
                  <a:pt x="13" y="233"/>
                </a:lnTo>
                <a:lnTo>
                  <a:pt x="11" y="233"/>
                </a:lnTo>
                <a:lnTo>
                  <a:pt x="11" y="234"/>
                </a:lnTo>
                <a:lnTo>
                  <a:pt x="10" y="234"/>
                </a:lnTo>
                <a:lnTo>
                  <a:pt x="7" y="234"/>
                </a:lnTo>
                <a:lnTo>
                  <a:pt x="6" y="234"/>
                </a:lnTo>
                <a:lnTo>
                  <a:pt x="6" y="232"/>
                </a:lnTo>
                <a:lnTo>
                  <a:pt x="4" y="232"/>
                </a:lnTo>
                <a:lnTo>
                  <a:pt x="2" y="234"/>
                </a:lnTo>
                <a:lnTo>
                  <a:pt x="0" y="233"/>
                </a:lnTo>
                <a:lnTo>
                  <a:pt x="0" y="230"/>
                </a:lnTo>
                <a:lnTo>
                  <a:pt x="0" y="225"/>
                </a:lnTo>
                <a:lnTo>
                  <a:pt x="2" y="217"/>
                </a:lnTo>
                <a:lnTo>
                  <a:pt x="3" y="212"/>
                </a:lnTo>
                <a:lnTo>
                  <a:pt x="6" y="210"/>
                </a:lnTo>
                <a:lnTo>
                  <a:pt x="10" y="209"/>
                </a:lnTo>
                <a:lnTo>
                  <a:pt x="11" y="208"/>
                </a:lnTo>
                <a:lnTo>
                  <a:pt x="12" y="204"/>
                </a:lnTo>
                <a:lnTo>
                  <a:pt x="12" y="202"/>
                </a:lnTo>
                <a:lnTo>
                  <a:pt x="9" y="199"/>
                </a:lnTo>
                <a:lnTo>
                  <a:pt x="7" y="196"/>
                </a:lnTo>
                <a:lnTo>
                  <a:pt x="9" y="193"/>
                </a:lnTo>
                <a:lnTo>
                  <a:pt x="12" y="192"/>
                </a:lnTo>
                <a:lnTo>
                  <a:pt x="15" y="192"/>
                </a:lnTo>
                <a:lnTo>
                  <a:pt x="17" y="190"/>
                </a:lnTo>
                <a:lnTo>
                  <a:pt x="16" y="187"/>
                </a:lnTo>
                <a:lnTo>
                  <a:pt x="15" y="182"/>
                </a:lnTo>
                <a:lnTo>
                  <a:pt x="15" y="179"/>
                </a:lnTo>
                <a:lnTo>
                  <a:pt x="16" y="178"/>
                </a:lnTo>
                <a:lnTo>
                  <a:pt x="17" y="176"/>
                </a:lnTo>
                <a:lnTo>
                  <a:pt x="16" y="174"/>
                </a:lnTo>
                <a:lnTo>
                  <a:pt x="12" y="173"/>
                </a:lnTo>
                <a:lnTo>
                  <a:pt x="9" y="171"/>
                </a:lnTo>
                <a:lnTo>
                  <a:pt x="8" y="169"/>
                </a:lnTo>
                <a:lnTo>
                  <a:pt x="9" y="167"/>
                </a:lnTo>
                <a:lnTo>
                  <a:pt x="12" y="161"/>
                </a:lnTo>
                <a:lnTo>
                  <a:pt x="16" y="151"/>
                </a:lnTo>
                <a:lnTo>
                  <a:pt x="20" y="146"/>
                </a:lnTo>
                <a:lnTo>
                  <a:pt x="22" y="142"/>
                </a:lnTo>
                <a:lnTo>
                  <a:pt x="24" y="141"/>
                </a:lnTo>
                <a:lnTo>
                  <a:pt x="26" y="145"/>
                </a:lnTo>
                <a:lnTo>
                  <a:pt x="26" y="148"/>
                </a:lnTo>
                <a:lnTo>
                  <a:pt x="28" y="151"/>
                </a:lnTo>
                <a:lnTo>
                  <a:pt x="32" y="153"/>
                </a:lnTo>
                <a:lnTo>
                  <a:pt x="34" y="153"/>
                </a:lnTo>
                <a:lnTo>
                  <a:pt x="34" y="155"/>
                </a:lnTo>
                <a:lnTo>
                  <a:pt x="33" y="158"/>
                </a:lnTo>
                <a:lnTo>
                  <a:pt x="32" y="160"/>
                </a:lnTo>
                <a:lnTo>
                  <a:pt x="34" y="163"/>
                </a:lnTo>
                <a:lnTo>
                  <a:pt x="37" y="167"/>
                </a:lnTo>
                <a:lnTo>
                  <a:pt x="37" y="170"/>
                </a:lnTo>
                <a:lnTo>
                  <a:pt x="38" y="173"/>
                </a:lnTo>
                <a:lnTo>
                  <a:pt x="42" y="177"/>
                </a:lnTo>
                <a:lnTo>
                  <a:pt x="46" y="179"/>
                </a:lnTo>
                <a:lnTo>
                  <a:pt x="48" y="180"/>
                </a:lnTo>
                <a:lnTo>
                  <a:pt x="53" y="183"/>
                </a:lnTo>
                <a:lnTo>
                  <a:pt x="55" y="183"/>
                </a:lnTo>
                <a:lnTo>
                  <a:pt x="58" y="182"/>
                </a:lnTo>
                <a:lnTo>
                  <a:pt x="61" y="180"/>
                </a:lnTo>
                <a:lnTo>
                  <a:pt x="65" y="176"/>
                </a:lnTo>
                <a:lnTo>
                  <a:pt x="68" y="176"/>
                </a:lnTo>
                <a:lnTo>
                  <a:pt x="71" y="176"/>
                </a:lnTo>
                <a:lnTo>
                  <a:pt x="74" y="178"/>
                </a:lnTo>
                <a:lnTo>
                  <a:pt x="74" y="182"/>
                </a:lnTo>
                <a:lnTo>
                  <a:pt x="73" y="185"/>
                </a:lnTo>
                <a:lnTo>
                  <a:pt x="74" y="189"/>
                </a:lnTo>
                <a:lnTo>
                  <a:pt x="76" y="192"/>
                </a:lnTo>
                <a:lnTo>
                  <a:pt x="79" y="194"/>
                </a:lnTo>
                <a:lnTo>
                  <a:pt x="79" y="195"/>
                </a:lnTo>
                <a:lnTo>
                  <a:pt x="78" y="197"/>
                </a:lnTo>
                <a:lnTo>
                  <a:pt x="75" y="200"/>
                </a:lnTo>
                <a:lnTo>
                  <a:pt x="72" y="203"/>
                </a:lnTo>
                <a:lnTo>
                  <a:pt x="71" y="206"/>
                </a:lnTo>
                <a:lnTo>
                  <a:pt x="70" y="210"/>
                </a:lnTo>
                <a:lnTo>
                  <a:pt x="71" y="213"/>
                </a:lnTo>
                <a:lnTo>
                  <a:pt x="72" y="215"/>
                </a:lnTo>
                <a:lnTo>
                  <a:pt x="74" y="217"/>
                </a:lnTo>
                <a:lnTo>
                  <a:pt x="75" y="218"/>
                </a:lnTo>
                <a:lnTo>
                  <a:pt x="78" y="218"/>
                </a:lnTo>
                <a:lnTo>
                  <a:pt x="80" y="218"/>
                </a:lnTo>
                <a:lnTo>
                  <a:pt x="82" y="216"/>
                </a:lnTo>
                <a:lnTo>
                  <a:pt x="84" y="213"/>
                </a:lnTo>
                <a:lnTo>
                  <a:pt x="85" y="210"/>
                </a:lnTo>
                <a:lnTo>
                  <a:pt x="86" y="207"/>
                </a:lnTo>
                <a:lnTo>
                  <a:pt x="86" y="206"/>
                </a:lnTo>
                <a:lnTo>
                  <a:pt x="87" y="206"/>
                </a:lnTo>
                <a:lnTo>
                  <a:pt x="89" y="207"/>
                </a:lnTo>
                <a:lnTo>
                  <a:pt x="91" y="210"/>
                </a:lnTo>
                <a:lnTo>
                  <a:pt x="94" y="212"/>
                </a:lnTo>
                <a:lnTo>
                  <a:pt x="96" y="213"/>
                </a:lnTo>
                <a:lnTo>
                  <a:pt x="99" y="212"/>
                </a:lnTo>
                <a:lnTo>
                  <a:pt x="101" y="213"/>
                </a:lnTo>
                <a:lnTo>
                  <a:pt x="102" y="215"/>
                </a:lnTo>
                <a:lnTo>
                  <a:pt x="104" y="218"/>
                </a:lnTo>
                <a:lnTo>
                  <a:pt x="106" y="223"/>
                </a:lnTo>
                <a:lnTo>
                  <a:pt x="111" y="223"/>
                </a:lnTo>
                <a:lnTo>
                  <a:pt x="112" y="224"/>
                </a:lnTo>
                <a:lnTo>
                  <a:pt x="113" y="225"/>
                </a:lnTo>
                <a:lnTo>
                  <a:pt x="114" y="227"/>
                </a:lnTo>
                <a:lnTo>
                  <a:pt x="115" y="231"/>
                </a:lnTo>
                <a:lnTo>
                  <a:pt x="118" y="234"/>
                </a:lnTo>
                <a:lnTo>
                  <a:pt x="121" y="238"/>
                </a:lnTo>
                <a:lnTo>
                  <a:pt x="123" y="238"/>
                </a:lnTo>
                <a:lnTo>
                  <a:pt x="126" y="239"/>
                </a:lnTo>
                <a:lnTo>
                  <a:pt x="127" y="239"/>
                </a:lnTo>
                <a:lnTo>
                  <a:pt x="128" y="239"/>
                </a:lnTo>
                <a:lnTo>
                  <a:pt x="131" y="237"/>
                </a:lnTo>
                <a:lnTo>
                  <a:pt x="133" y="237"/>
                </a:lnTo>
                <a:lnTo>
                  <a:pt x="137" y="237"/>
                </a:lnTo>
                <a:lnTo>
                  <a:pt x="142" y="236"/>
                </a:lnTo>
                <a:lnTo>
                  <a:pt x="143" y="236"/>
                </a:lnTo>
                <a:lnTo>
                  <a:pt x="144" y="236"/>
                </a:lnTo>
                <a:lnTo>
                  <a:pt x="144" y="238"/>
                </a:lnTo>
                <a:lnTo>
                  <a:pt x="144" y="241"/>
                </a:lnTo>
                <a:lnTo>
                  <a:pt x="145" y="242"/>
                </a:lnTo>
                <a:lnTo>
                  <a:pt x="146" y="242"/>
                </a:lnTo>
                <a:lnTo>
                  <a:pt x="147" y="242"/>
                </a:lnTo>
                <a:lnTo>
                  <a:pt x="148" y="241"/>
                </a:lnTo>
                <a:lnTo>
                  <a:pt x="148" y="238"/>
                </a:lnTo>
                <a:lnTo>
                  <a:pt x="149" y="237"/>
                </a:lnTo>
                <a:lnTo>
                  <a:pt x="150" y="237"/>
                </a:lnTo>
                <a:lnTo>
                  <a:pt x="155" y="237"/>
                </a:lnTo>
                <a:lnTo>
                  <a:pt x="159" y="236"/>
                </a:lnTo>
                <a:lnTo>
                  <a:pt x="161" y="234"/>
                </a:lnTo>
                <a:lnTo>
                  <a:pt x="163" y="232"/>
                </a:lnTo>
                <a:lnTo>
                  <a:pt x="165" y="230"/>
                </a:lnTo>
                <a:lnTo>
                  <a:pt x="168" y="229"/>
                </a:lnTo>
                <a:lnTo>
                  <a:pt x="171" y="230"/>
                </a:lnTo>
                <a:lnTo>
                  <a:pt x="175" y="232"/>
                </a:lnTo>
                <a:lnTo>
                  <a:pt x="177" y="235"/>
                </a:lnTo>
                <a:lnTo>
                  <a:pt x="179" y="236"/>
                </a:lnTo>
                <a:lnTo>
                  <a:pt x="186" y="241"/>
                </a:lnTo>
                <a:lnTo>
                  <a:pt x="188" y="241"/>
                </a:lnTo>
                <a:lnTo>
                  <a:pt x="188" y="239"/>
                </a:lnTo>
                <a:lnTo>
                  <a:pt x="189" y="234"/>
                </a:lnTo>
                <a:lnTo>
                  <a:pt x="189" y="231"/>
                </a:lnTo>
                <a:lnTo>
                  <a:pt x="189" y="225"/>
                </a:lnTo>
                <a:lnTo>
                  <a:pt x="191" y="221"/>
                </a:lnTo>
                <a:lnTo>
                  <a:pt x="192" y="218"/>
                </a:lnTo>
                <a:lnTo>
                  <a:pt x="192" y="214"/>
                </a:lnTo>
                <a:lnTo>
                  <a:pt x="188" y="208"/>
                </a:lnTo>
                <a:lnTo>
                  <a:pt x="188" y="205"/>
                </a:lnTo>
                <a:lnTo>
                  <a:pt x="191" y="203"/>
                </a:lnTo>
                <a:lnTo>
                  <a:pt x="193" y="200"/>
                </a:lnTo>
                <a:lnTo>
                  <a:pt x="195" y="197"/>
                </a:lnTo>
                <a:lnTo>
                  <a:pt x="195" y="193"/>
                </a:lnTo>
                <a:lnTo>
                  <a:pt x="196" y="190"/>
                </a:lnTo>
                <a:lnTo>
                  <a:pt x="197" y="188"/>
                </a:lnTo>
                <a:lnTo>
                  <a:pt x="198" y="187"/>
                </a:lnTo>
                <a:lnTo>
                  <a:pt x="202" y="184"/>
                </a:lnTo>
                <a:lnTo>
                  <a:pt x="205" y="183"/>
                </a:lnTo>
                <a:lnTo>
                  <a:pt x="207" y="181"/>
                </a:lnTo>
                <a:lnTo>
                  <a:pt x="209" y="177"/>
                </a:lnTo>
                <a:lnTo>
                  <a:pt x="211" y="173"/>
                </a:lnTo>
                <a:lnTo>
                  <a:pt x="213" y="171"/>
                </a:lnTo>
                <a:lnTo>
                  <a:pt x="216" y="173"/>
                </a:lnTo>
                <a:lnTo>
                  <a:pt x="217" y="174"/>
                </a:lnTo>
                <a:lnTo>
                  <a:pt x="219" y="174"/>
                </a:lnTo>
                <a:lnTo>
                  <a:pt x="222" y="175"/>
                </a:lnTo>
                <a:lnTo>
                  <a:pt x="225" y="178"/>
                </a:lnTo>
                <a:lnTo>
                  <a:pt x="227" y="179"/>
                </a:lnTo>
                <a:lnTo>
                  <a:pt x="230" y="182"/>
                </a:lnTo>
                <a:lnTo>
                  <a:pt x="232" y="184"/>
                </a:lnTo>
                <a:lnTo>
                  <a:pt x="234" y="187"/>
                </a:lnTo>
                <a:lnTo>
                  <a:pt x="236" y="191"/>
                </a:lnTo>
                <a:lnTo>
                  <a:pt x="236" y="193"/>
                </a:lnTo>
                <a:lnTo>
                  <a:pt x="236" y="197"/>
                </a:lnTo>
                <a:lnTo>
                  <a:pt x="234" y="199"/>
                </a:lnTo>
                <a:lnTo>
                  <a:pt x="233" y="201"/>
                </a:lnTo>
                <a:lnTo>
                  <a:pt x="231" y="206"/>
                </a:lnTo>
                <a:lnTo>
                  <a:pt x="227" y="209"/>
                </a:lnTo>
                <a:lnTo>
                  <a:pt x="224" y="209"/>
                </a:lnTo>
                <a:lnTo>
                  <a:pt x="223" y="210"/>
                </a:lnTo>
                <a:lnTo>
                  <a:pt x="221" y="213"/>
                </a:lnTo>
                <a:lnTo>
                  <a:pt x="220" y="215"/>
                </a:lnTo>
                <a:lnTo>
                  <a:pt x="219" y="218"/>
                </a:lnTo>
                <a:lnTo>
                  <a:pt x="219" y="222"/>
                </a:lnTo>
                <a:lnTo>
                  <a:pt x="219" y="224"/>
                </a:lnTo>
                <a:lnTo>
                  <a:pt x="221" y="227"/>
                </a:lnTo>
                <a:lnTo>
                  <a:pt x="223" y="229"/>
                </a:lnTo>
                <a:lnTo>
                  <a:pt x="226" y="233"/>
                </a:lnTo>
                <a:lnTo>
                  <a:pt x="227" y="235"/>
                </a:lnTo>
                <a:lnTo>
                  <a:pt x="230" y="235"/>
                </a:lnTo>
                <a:lnTo>
                  <a:pt x="232" y="234"/>
                </a:lnTo>
                <a:lnTo>
                  <a:pt x="233" y="231"/>
                </a:lnTo>
                <a:lnTo>
                  <a:pt x="233" y="229"/>
                </a:lnTo>
                <a:lnTo>
                  <a:pt x="235" y="227"/>
                </a:lnTo>
                <a:lnTo>
                  <a:pt x="238" y="224"/>
                </a:lnTo>
                <a:lnTo>
                  <a:pt x="239" y="222"/>
                </a:lnTo>
                <a:lnTo>
                  <a:pt x="239" y="219"/>
                </a:lnTo>
                <a:lnTo>
                  <a:pt x="240" y="215"/>
                </a:lnTo>
                <a:lnTo>
                  <a:pt x="240" y="214"/>
                </a:lnTo>
                <a:lnTo>
                  <a:pt x="244" y="214"/>
                </a:lnTo>
                <a:lnTo>
                  <a:pt x="248" y="215"/>
                </a:lnTo>
                <a:lnTo>
                  <a:pt x="251" y="217"/>
                </a:lnTo>
                <a:lnTo>
                  <a:pt x="252" y="218"/>
                </a:lnTo>
                <a:lnTo>
                  <a:pt x="253" y="217"/>
                </a:lnTo>
                <a:lnTo>
                  <a:pt x="254" y="213"/>
                </a:lnTo>
                <a:lnTo>
                  <a:pt x="256" y="209"/>
                </a:lnTo>
                <a:lnTo>
                  <a:pt x="258" y="206"/>
                </a:lnTo>
                <a:lnTo>
                  <a:pt x="261" y="204"/>
                </a:lnTo>
                <a:lnTo>
                  <a:pt x="263" y="202"/>
                </a:lnTo>
                <a:lnTo>
                  <a:pt x="264" y="198"/>
                </a:lnTo>
                <a:lnTo>
                  <a:pt x="265" y="193"/>
                </a:lnTo>
                <a:lnTo>
                  <a:pt x="268" y="191"/>
                </a:lnTo>
                <a:lnTo>
                  <a:pt x="272" y="192"/>
                </a:lnTo>
                <a:lnTo>
                  <a:pt x="274" y="192"/>
                </a:lnTo>
                <a:lnTo>
                  <a:pt x="276" y="194"/>
                </a:lnTo>
                <a:lnTo>
                  <a:pt x="280" y="197"/>
                </a:lnTo>
                <a:lnTo>
                  <a:pt x="283" y="198"/>
                </a:lnTo>
                <a:lnTo>
                  <a:pt x="287" y="198"/>
                </a:lnTo>
                <a:lnTo>
                  <a:pt x="290" y="198"/>
                </a:lnTo>
                <a:lnTo>
                  <a:pt x="292" y="199"/>
                </a:lnTo>
                <a:lnTo>
                  <a:pt x="296" y="199"/>
                </a:lnTo>
                <a:lnTo>
                  <a:pt x="299" y="199"/>
                </a:lnTo>
                <a:lnTo>
                  <a:pt x="300" y="200"/>
                </a:lnTo>
                <a:lnTo>
                  <a:pt x="301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4"/>
                </a:lnTo>
                <a:lnTo>
                  <a:pt x="305" y="192"/>
                </a:lnTo>
                <a:lnTo>
                  <a:pt x="307" y="190"/>
                </a:lnTo>
                <a:lnTo>
                  <a:pt x="309" y="188"/>
                </a:lnTo>
                <a:lnTo>
                  <a:pt x="311" y="186"/>
                </a:lnTo>
                <a:lnTo>
                  <a:pt x="313" y="183"/>
                </a:lnTo>
                <a:lnTo>
                  <a:pt x="315" y="178"/>
                </a:lnTo>
                <a:lnTo>
                  <a:pt x="317" y="177"/>
                </a:lnTo>
                <a:lnTo>
                  <a:pt x="322" y="174"/>
                </a:lnTo>
                <a:lnTo>
                  <a:pt x="323" y="173"/>
                </a:lnTo>
                <a:lnTo>
                  <a:pt x="324" y="171"/>
                </a:lnTo>
                <a:lnTo>
                  <a:pt x="324" y="168"/>
                </a:lnTo>
                <a:lnTo>
                  <a:pt x="326" y="167"/>
                </a:lnTo>
                <a:lnTo>
                  <a:pt x="327" y="166"/>
                </a:lnTo>
                <a:lnTo>
                  <a:pt x="328" y="166"/>
                </a:lnTo>
                <a:lnTo>
                  <a:pt x="330" y="166"/>
                </a:lnTo>
                <a:lnTo>
                  <a:pt x="331" y="164"/>
                </a:lnTo>
                <a:lnTo>
                  <a:pt x="335" y="164"/>
                </a:lnTo>
                <a:lnTo>
                  <a:pt x="338" y="163"/>
                </a:lnTo>
                <a:lnTo>
                  <a:pt x="339" y="160"/>
                </a:lnTo>
                <a:lnTo>
                  <a:pt x="341" y="156"/>
                </a:lnTo>
                <a:lnTo>
                  <a:pt x="342" y="153"/>
                </a:lnTo>
                <a:lnTo>
                  <a:pt x="344" y="152"/>
                </a:lnTo>
                <a:lnTo>
                  <a:pt x="346" y="151"/>
                </a:lnTo>
                <a:lnTo>
                  <a:pt x="349" y="151"/>
                </a:lnTo>
                <a:lnTo>
                  <a:pt x="351" y="149"/>
                </a:lnTo>
                <a:lnTo>
                  <a:pt x="352" y="147"/>
                </a:lnTo>
                <a:lnTo>
                  <a:pt x="353" y="145"/>
                </a:lnTo>
                <a:lnTo>
                  <a:pt x="353" y="142"/>
                </a:lnTo>
                <a:lnTo>
                  <a:pt x="353" y="137"/>
                </a:lnTo>
                <a:lnTo>
                  <a:pt x="351" y="134"/>
                </a:lnTo>
                <a:lnTo>
                  <a:pt x="351" y="131"/>
                </a:lnTo>
                <a:lnTo>
                  <a:pt x="353" y="128"/>
                </a:lnTo>
                <a:lnTo>
                  <a:pt x="354" y="126"/>
                </a:lnTo>
                <a:lnTo>
                  <a:pt x="355" y="122"/>
                </a:lnTo>
                <a:lnTo>
                  <a:pt x="354" y="118"/>
                </a:lnTo>
                <a:lnTo>
                  <a:pt x="354" y="114"/>
                </a:lnTo>
                <a:lnTo>
                  <a:pt x="354" y="110"/>
                </a:lnTo>
                <a:lnTo>
                  <a:pt x="355" y="108"/>
                </a:lnTo>
                <a:lnTo>
                  <a:pt x="355" y="106"/>
                </a:lnTo>
                <a:lnTo>
                  <a:pt x="354" y="103"/>
                </a:lnTo>
                <a:lnTo>
                  <a:pt x="352" y="101"/>
                </a:lnTo>
                <a:lnTo>
                  <a:pt x="349" y="99"/>
                </a:lnTo>
                <a:lnTo>
                  <a:pt x="347" y="98"/>
                </a:lnTo>
                <a:lnTo>
                  <a:pt x="346" y="96"/>
                </a:lnTo>
                <a:lnTo>
                  <a:pt x="343" y="94"/>
                </a:lnTo>
                <a:lnTo>
                  <a:pt x="341" y="90"/>
                </a:lnTo>
                <a:lnTo>
                  <a:pt x="342" y="89"/>
                </a:lnTo>
                <a:lnTo>
                  <a:pt x="343" y="87"/>
                </a:lnTo>
                <a:lnTo>
                  <a:pt x="345" y="86"/>
                </a:lnTo>
                <a:lnTo>
                  <a:pt x="347" y="85"/>
                </a:lnTo>
                <a:lnTo>
                  <a:pt x="348" y="85"/>
                </a:lnTo>
                <a:lnTo>
                  <a:pt x="350" y="87"/>
                </a:lnTo>
                <a:lnTo>
                  <a:pt x="353" y="88"/>
                </a:lnTo>
                <a:lnTo>
                  <a:pt x="354" y="90"/>
                </a:lnTo>
                <a:lnTo>
                  <a:pt x="356" y="90"/>
                </a:lnTo>
                <a:lnTo>
                  <a:pt x="358" y="91"/>
                </a:lnTo>
                <a:lnTo>
                  <a:pt x="361" y="95"/>
                </a:lnTo>
                <a:lnTo>
                  <a:pt x="364" y="99"/>
                </a:lnTo>
                <a:lnTo>
                  <a:pt x="365" y="102"/>
                </a:lnTo>
                <a:lnTo>
                  <a:pt x="365" y="105"/>
                </a:lnTo>
                <a:lnTo>
                  <a:pt x="366" y="108"/>
                </a:lnTo>
                <a:lnTo>
                  <a:pt x="367" y="110"/>
                </a:lnTo>
                <a:lnTo>
                  <a:pt x="368" y="111"/>
                </a:lnTo>
                <a:lnTo>
                  <a:pt x="371" y="110"/>
                </a:lnTo>
                <a:lnTo>
                  <a:pt x="374" y="110"/>
                </a:lnTo>
                <a:lnTo>
                  <a:pt x="377" y="108"/>
                </a:lnTo>
                <a:lnTo>
                  <a:pt x="380" y="107"/>
                </a:lnTo>
                <a:lnTo>
                  <a:pt x="382" y="105"/>
                </a:lnTo>
                <a:lnTo>
                  <a:pt x="385" y="103"/>
                </a:lnTo>
                <a:lnTo>
                  <a:pt x="387" y="102"/>
                </a:lnTo>
                <a:lnTo>
                  <a:pt x="391" y="100"/>
                </a:lnTo>
                <a:lnTo>
                  <a:pt x="390" y="99"/>
                </a:lnTo>
                <a:lnTo>
                  <a:pt x="390" y="95"/>
                </a:lnTo>
                <a:lnTo>
                  <a:pt x="390" y="93"/>
                </a:lnTo>
                <a:lnTo>
                  <a:pt x="390" y="90"/>
                </a:lnTo>
                <a:lnTo>
                  <a:pt x="390" y="88"/>
                </a:lnTo>
                <a:lnTo>
                  <a:pt x="390" y="86"/>
                </a:lnTo>
                <a:lnTo>
                  <a:pt x="392" y="84"/>
                </a:lnTo>
                <a:lnTo>
                  <a:pt x="393" y="82"/>
                </a:lnTo>
                <a:lnTo>
                  <a:pt x="394" y="80"/>
                </a:lnTo>
                <a:lnTo>
                  <a:pt x="395" y="79"/>
                </a:lnTo>
                <a:lnTo>
                  <a:pt x="397" y="77"/>
                </a:lnTo>
                <a:lnTo>
                  <a:pt x="398" y="75"/>
                </a:lnTo>
                <a:lnTo>
                  <a:pt x="399" y="72"/>
                </a:lnTo>
                <a:lnTo>
                  <a:pt x="400" y="70"/>
                </a:lnTo>
                <a:lnTo>
                  <a:pt x="400" y="65"/>
                </a:lnTo>
                <a:lnTo>
                  <a:pt x="401" y="63"/>
                </a:lnTo>
                <a:lnTo>
                  <a:pt x="401" y="60"/>
                </a:lnTo>
                <a:lnTo>
                  <a:pt x="402" y="57"/>
                </a:lnTo>
                <a:lnTo>
                  <a:pt x="403" y="54"/>
                </a:lnTo>
                <a:lnTo>
                  <a:pt x="402" y="50"/>
                </a:lnTo>
                <a:lnTo>
                  <a:pt x="399" y="47"/>
                </a:lnTo>
                <a:lnTo>
                  <a:pt x="398" y="45"/>
                </a:lnTo>
                <a:lnTo>
                  <a:pt x="400" y="41"/>
                </a:lnTo>
                <a:lnTo>
                  <a:pt x="401" y="38"/>
                </a:lnTo>
                <a:lnTo>
                  <a:pt x="402" y="36"/>
                </a:lnTo>
                <a:lnTo>
                  <a:pt x="402" y="34"/>
                </a:lnTo>
                <a:lnTo>
                  <a:pt x="401" y="30"/>
                </a:lnTo>
                <a:lnTo>
                  <a:pt x="399" y="28"/>
                </a:lnTo>
                <a:lnTo>
                  <a:pt x="398" y="26"/>
                </a:lnTo>
                <a:lnTo>
                  <a:pt x="396" y="26"/>
                </a:lnTo>
                <a:lnTo>
                  <a:pt x="398" y="23"/>
                </a:lnTo>
                <a:lnTo>
                  <a:pt x="399" y="24"/>
                </a:lnTo>
                <a:lnTo>
                  <a:pt x="402" y="25"/>
                </a:lnTo>
                <a:lnTo>
                  <a:pt x="406" y="28"/>
                </a:lnTo>
                <a:lnTo>
                  <a:pt x="409" y="30"/>
                </a:lnTo>
                <a:lnTo>
                  <a:pt x="412" y="32"/>
                </a:lnTo>
                <a:lnTo>
                  <a:pt x="414" y="33"/>
                </a:lnTo>
                <a:lnTo>
                  <a:pt x="417" y="33"/>
                </a:lnTo>
                <a:lnTo>
                  <a:pt x="420" y="31"/>
                </a:lnTo>
                <a:lnTo>
                  <a:pt x="422" y="29"/>
                </a:lnTo>
                <a:lnTo>
                  <a:pt x="426" y="27"/>
                </a:lnTo>
                <a:lnTo>
                  <a:pt x="430" y="23"/>
                </a:lnTo>
                <a:lnTo>
                  <a:pt x="433" y="19"/>
                </a:lnTo>
                <a:lnTo>
                  <a:pt x="433" y="15"/>
                </a:lnTo>
                <a:lnTo>
                  <a:pt x="435" y="11"/>
                </a:lnTo>
                <a:lnTo>
                  <a:pt x="437" y="7"/>
                </a:lnTo>
                <a:lnTo>
                  <a:pt x="440" y="7"/>
                </a:lnTo>
                <a:lnTo>
                  <a:pt x="442" y="8"/>
                </a:lnTo>
                <a:lnTo>
                  <a:pt x="442" y="12"/>
                </a:lnTo>
                <a:lnTo>
                  <a:pt x="443" y="13"/>
                </a:lnTo>
                <a:lnTo>
                  <a:pt x="444" y="13"/>
                </a:lnTo>
                <a:lnTo>
                  <a:pt x="447" y="13"/>
                </a:lnTo>
                <a:lnTo>
                  <a:pt x="448" y="12"/>
                </a:lnTo>
                <a:lnTo>
                  <a:pt x="450" y="9"/>
                </a:lnTo>
                <a:lnTo>
                  <a:pt x="452" y="9"/>
                </a:lnTo>
                <a:lnTo>
                  <a:pt x="452" y="8"/>
                </a:lnTo>
                <a:lnTo>
                  <a:pt x="451" y="8"/>
                </a:lnTo>
                <a:lnTo>
                  <a:pt x="451" y="6"/>
                </a:lnTo>
                <a:lnTo>
                  <a:pt x="452" y="4"/>
                </a:lnTo>
                <a:lnTo>
                  <a:pt x="452" y="3"/>
                </a:lnTo>
                <a:lnTo>
                  <a:pt x="454" y="1"/>
                </a:lnTo>
                <a:lnTo>
                  <a:pt x="455" y="0"/>
                </a:lnTo>
                <a:lnTo>
                  <a:pt x="456" y="0"/>
                </a:lnTo>
                <a:lnTo>
                  <a:pt x="458" y="1"/>
                </a:lnTo>
                <a:lnTo>
                  <a:pt x="460" y="2"/>
                </a:lnTo>
                <a:lnTo>
                  <a:pt x="461" y="3"/>
                </a:lnTo>
                <a:lnTo>
                  <a:pt x="464" y="4"/>
                </a:lnTo>
                <a:lnTo>
                  <a:pt x="466" y="5"/>
                </a:lnTo>
                <a:lnTo>
                  <a:pt x="467" y="5"/>
                </a:lnTo>
                <a:lnTo>
                  <a:pt x="468" y="4"/>
                </a:lnTo>
                <a:lnTo>
                  <a:pt x="469" y="4"/>
                </a:lnTo>
                <a:lnTo>
                  <a:pt x="470" y="3"/>
                </a:lnTo>
                <a:lnTo>
                  <a:pt x="472" y="2"/>
                </a:lnTo>
                <a:lnTo>
                  <a:pt x="473" y="2"/>
                </a:lnTo>
                <a:lnTo>
                  <a:pt x="475" y="1"/>
                </a:lnTo>
                <a:lnTo>
                  <a:pt x="478" y="2"/>
                </a:lnTo>
                <a:lnTo>
                  <a:pt x="484" y="5"/>
                </a:lnTo>
                <a:close/>
              </a:path>
            </a:pathLst>
          </a:custGeom>
          <a:pattFill prst="openDmnd">
            <a:fgClr>
              <a:schemeClr val="bg2">
                <a:lumMod val="25000"/>
              </a:schemeClr>
            </a:fgClr>
            <a:bgClr>
              <a:schemeClr val="bg1"/>
            </a:bgClr>
          </a:pattFill>
          <a:ln>
            <a:noFill/>
          </a:ln>
          <a:effectLst/>
          <a:extLst/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100">
                <a:latin typeface="Calibri"/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10" name="Freeform 11"/>
          <p:cNvSpPr>
            <a:spLocks/>
          </p:cNvSpPr>
          <p:nvPr/>
        </p:nvSpPr>
        <p:spPr bwMode="auto">
          <a:xfrm>
            <a:off x="3124550" y="4177625"/>
            <a:ext cx="755650" cy="723900"/>
          </a:xfrm>
          <a:custGeom>
            <a:avLst/>
            <a:gdLst>
              <a:gd name="T0" fmla="*/ 393 w 395"/>
              <a:gd name="T1" fmla="*/ 13 h 405"/>
              <a:gd name="T2" fmla="*/ 393 w 395"/>
              <a:gd name="T3" fmla="*/ 21 h 405"/>
              <a:gd name="T4" fmla="*/ 372 w 395"/>
              <a:gd name="T5" fmla="*/ 58 h 405"/>
              <a:gd name="T6" fmla="*/ 353 w 395"/>
              <a:gd name="T7" fmla="*/ 110 h 405"/>
              <a:gd name="T8" fmla="*/ 326 w 395"/>
              <a:gd name="T9" fmla="*/ 138 h 405"/>
              <a:gd name="T10" fmla="*/ 314 w 395"/>
              <a:gd name="T11" fmla="*/ 165 h 405"/>
              <a:gd name="T12" fmla="*/ 288 w 395"/>
              <a:gd name="T13" fmla="*/ 193 h 405"/>
              <a:gd name="T14" fmla="*/ 283 w 395"/>
              <a:gd name="T15" fmla="*/ 219 h 405"/>
              <a:gd name="T16" fmla="*/ 255 w 395"/>
              <a:gd name="T17" fmla="*/ 233 h 405"/>
              <a:gd name="T18" fmla="*/ 243 w 395"/>
              <a:gd name="T19" fmla="*/ 260 h 405"/>
              <a:gd name="T20" fmla="*/ 222 w 395"/>
              <a:gd name="T21" fmla="*/ 275 h 405"/>
              <a:gd name="T22" fmla="*/ 205 w 395"/>
              <a:gd name="T23" fmla="*/ 306 h 405"/>
              <a:gd name="T24" fmla="*/ 185 w 395"/>
              <a:gd name="T25" fmla="*/ 332 h 405"/>
              <a:gd name="T26" fmla="*/ 170 w 395"/>
              <a:gd name="T27" fmla="*/ 346 h 405"/>
              <a:gd name="T28" fmla="*/ 148 w 395"/>
              <a:gd name="T29" fmla="*/ 372 h 405"/>
              <a:gd name="T30" fmla="*/ 108 w 395"/>
              <a:gd name="T31" fmla="*/ 405 h 405"/>
              <a:gd name="T32" fmla="*/ 80 w 395"/>
              <a:gd name="T33" fmla="*/ 398 h 405"/>
              <a:gd name="T34" fmla="*/ 43 w 395"/>
              <a:gd name="T35" fmla="*/ 390 h 405"/>
              <a:gd name="T36" fmla="*/ 7 w 395"/>
              <a:gd name="T37" fmla="*/ 343 h 405"/>
              <a:gd name="T38" fmla="*/ 4 w 395"/>
              <a:gd name="T39" fmla="*/ 335 h 405"/>
              <a:gd name="T40" fmla="*/ 2 w 395"/>
              <a:gd name="T41" fmla="*/ 325 h 405"/>
              <a:gd name="T42" fmla="*/ 9 w 395"/>
              <a:gd name="T43" fmla="*/ 316 h 405"/>
              <a:gd name="T44" fmla="*/ 19 w 395"/>
              <a:gd name="T45" fmla="*/ 302 h 405"/>
              <a:gd name="T46" fmla="*/ 35 w 395"/>
              <a:gd name="T47" fmla="*/ 303 h 405"/>
              <a:gd name="T48" fmla="*/ 40 w 395"/>
              <a:gd name="T49" fmla="*/ 291 h 405"/>
              <a:gd name="T50" fmla="*/ 50 w 395"/>
              <a:gd name="T51" fmla="*/ 274 h 405"/>
              <a:gd name="T52" fmla="*/ 53 w 395"/>
              <a:gd name="T53" fmla="*/ 253 h 405"/>
              <a:gd name="T54" fmla="*/ 78 w 395"/>
              <a:gd name="T55" fmla="*/ 257 h 405"/>
              <a:gd name="T56" fmla="*/ 114 w 395"/>
              <a:gd name="T57" fmla="*/ 244 h 405"/>
              <a:gd name="T58" fmla="*/ 129 w 395"/>
              <a:gd name="T59" fmla="*/ 239 h 405"/>
              <a:gd name="T60" fmla="*/ 140 w 395"/>
              <a:gd name="T61" fmla="*/ 248 h 405"/>
              <a:gd name="T62" fmla="*/ 146 w 395"/>
              <a:gd name="T63" fmla="*/ 243 h 405"/>
              <a:gd name="T64" fmla="*/ 152 w 395"/>
              <a:gd name="T65" fmla="*/ 238 h 405"/>
              <a:gd name="T66" fmla="*/ 148 w 395"/>
              <a:gd name="T67" fmla="*/ 228 h 405"/>
              <a:gd name="T68" fmla="*/ 150 w 395"/>
              <a:gd name="T69" fmla="*/ 220 h 405"/>
              <a:gd name="T70" fmla="*/ 154 w 395"/>
              <a:gd name="T71" fmla="*/ 207 h 405"/>
              <a:gd name="T72" fmla="*/ 150 w 395"/>
              <a:gd name="T73" fmla="*/ 195 h 405"/>
              <a:gd name="T74" fmla="*/ 122 w 395"/>
              <a:gd name="T75" fmla="*/ 169 h 405"/>
              <a:gd name="T76" fmla="*/ 120 w 395"/>
              <a:gd name="T77" fmla="*/ 155 h 405"/>
              <a:gd name="T78" fmla="*/ 137 w 395"/>
              <a:gd name="T79" fmla="*/ 164 h 405"/>
              <a:gd name="T80" fmla="*/ 162 w 395"/>
              <a:gd name="T81" fmla="*/ 146 h 405"/>
              <a:gd name="T82" fmla="*/ 194 w 395"/>
              <a:gd name="T83" fmla="*/ 101 h 405"/>
              <a:gd name="T84" fmla="*/ 210 w 395"/>
              <a:gd name="T85" fmla="*/ 85 h 405"/>
              <a:gd name="T86" fmla="*/ 218 w 395"/>
              <a:gd name="T87" fmla="*/ 83 h 405"/>
              <a:gd name="T88" fmla="*/ 226 w 395"/>
              <a:gd name="T89" fmla="*/ 78 h 405"/>
              <a:gd name="T90" fmla="*/ 234 w 395"/>
              <a:gd name="T91" fmla="*/ 74 h 405"/>
              <a:gd name="T92" fmla="*/ 243 w 395"/>
              <a:gd name="T93" fmla="*/ 74 h 405"/>
              <a:gd name="T94" fmla="*/ 252 w 395"/>
              <a:gd name="T95" fmla="*/ 79 h 405"/>
              <a:gd name="T96" fmla="*/ 254 w 395"/>
              <a:gd name="T97" fmla="*/ 76 h 405"/>
              <a:gd name="T98" fmla="*/ 262 w 395"/>
              <a:gd name="T99" fmla="*/ 73 h 405"/>
              <a:gd name="T100" fmla="*/ 263 w 395"/>
              <a:gd name="T101" fmla="*/ 78 h 405"/>
              <a:gd name="T102" fmla="*/ 270 w 395"/>
              <a:gd name="T103" fmla="*/ 71 h 405"/>
              <a:gd name="T104" fmla="*/ 292 w 395"/>
              <a:gd name="T105" fmla="*/ 70 h 405"/>
              <a:gd name="T106" fmla="*/ 286 w 395"/>
              <a:gd name="T107" fmla="*/ 89 h 405"/>
              <a:gd name="T108" fmla="*/ 299 w 395"/>
              <a:gd name="T109" fmla="*/ 97 h 405"/>
              <a:gd name="T110" fmla="*/ 315 w 395"/>
              <a:gd name="T111" fmla="*/ 95 h 405"/>
              <a:gd name="T112" fmla="*/ 340 w 395"/>
              <a:gd name="T113" fmla="*/ 69 h 405"/>
              <a:gd name="T114" fmla="*/ 340 w 395"/>
              <a:gd name="T115" fmla="*/ 63 h 405"/>
              <a:gd name="T116" fmla="*/ 349 w 395"/>
              <a:gd name="T117" fmla="*/ 46 h 405"/>
              <a:gd name="T118" fmla="*/ 353 w 395"/>
              <a:gd name="T119" fmla="*/ 37 h 405"/>
              <a:gd name="T120" fmla="*/ 367 w 395"/>
              <a:gd name="T121" fmla="*/ 21 h 40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395" h="405">
                <a:moveTo>
                  <a:pt x="383" y="0"/>
                </a:moveTo>
                <a:lnTo>
                  <a:pt x="389" y="5"/>
                </a:lnTo>
                <a:lnTo>
                  <a:pt x="392" y="7"/>
                </a:lnTo>
                <a:lnTo>
                  <a:pt x="394" y="8"/>
                </a:lnTo>
                <a:lnTo>
                  <a:pt x="395" y="8"/>
                </a:lnTo>
                <a:lnTo>
                  <a:pt x="395" y="10"/>
                </a:lnTo>
                <a:lnTo>
                  <a:pt x="393" y="13"/>
                </a:lnTo>
                <a:lnTo>
                  <a:pt x="391" y="14"/>
                </a:lnTo>
                <a:lnTo>
                  <a:pt x="391" y="16"/>
                </a:lnTo>
                <a:lnTo>
                  <a:pt x="391" y="17"/>
                </a:lnTo>
                <a:lnTo>
                  <a:pt x="392" y="18"/>
                </a:lnTo>
                <a:lnTo>
                  <a:pt x="393" y="20"/>
                </a:lnTo>
                <a:lnTo>
                  <a:pt x="393" y="21"/>
                </a:lnTo>
                <a:lnTo>
                  <a:pt x="392" y="23"/>
                </a:lnTo>
                <a:lnTo>
                  <a:pt x="392" y="24"/>
                </a:lnTo>
                <a:lnTo>
                  <a:pt x="392" y="30"/>
                </a:lnTo>
                <a:lnTo>
                  <a:pt x="389" y="35"/>
                </a:lnTo>
                <a:lnTo>
                  <a:pt x="379" y="45"/>
                </a:lnTo>
                <a:lnTo>
                  <a:pt x="374" y="53"/>
                </a:lnTo>
                <a:lnTo>
                  <a:pt x="372" y="58"/>
                </a:lnTo>
                <a:lnTo>
                  <a:pt x="370" y="68"/>
                </a:lnTo>
                <a:lnTo>
                  <a:pt x="369" y="76"/>
                </a:lnTo>
                <a:lnTo>
                  <a:pt x="371" y="83"/>
                </a:lnTo>
                <a:lnTo>
                  <a:pt x="370" y="90"/>
                </a:lnTo>
                <a:lnTo>
                  <a:pt x="365" y="100"/>
                </a:lnTo>
                <a:lnTo>
                  <a:pt x="360" y="107"/>
                </a:lnTo>
                <a:lnTo>
                  <a:pt x="353" y="110"/>
                </a:lnTo>
                <a:lnTo>
                  <a:pt x="349" y="114"/>
                </a:lnTo>
                <a:lnTo>
                  <a:pt x="347" y="118"/>
                </a:lnTo>
                <a:lnTo>
                  <a:pt x="343" y="120"/>
                </a:lnTo>
                <a:lnTo>
                  <a:pt x="339" y="121"/>
                </a:lnTo>
                <a:lnTo>
                  <a:pt x="335" y="124"/>
                </a:lnTo>
                <a:lnTo>
                  <a:pt x="332" y="127"/>
                </a:lnTo>
                <a:lnTo>
                  <a:pt x="326" y="138"/>
                </a:lnTo>
                <a:lnTo>
                  <a:pt x="323" y="143"/>
                </a:lnTo>
                <a:lnTo>
                  <a:pt x="318" y="151"/>
                </a:lnTo>
                <a:lnTo>
                  <a:pt x="317" y="154"/>
                </a:lnTo>
                <a:lnTo>
                  <a:pt x="316" y="157"/>
                </a:lnTo>
                <a:lnTo>
                  <a:pt x="316" y="162"/>
                </a:lnTo>
                <a:lnTo>
                  <a:pt x="315" y="164"/>
                </a:lnTo>
                <a:lnTo>
                  <a:pt x="314" y="165"/>
                </a:lnTo>
                <a:lnTo>
                  <a:pt x="311" y="164"/>
                </a:lnTo>
                <a:lnTo>
                  <a:pt x="310" y="164"/>
                </a:lnTo>
                <a:lnTo>
                  <a:pt x="304" y="170"/>
                </a:lnTo>
                <a:lnTo>
                  <a:pt x="297" y="175"/>
                </a:lnTo>
                <a:lnTo>
                  <a:pt x="294" y="181"/>
                </a:lnTo>
                <a:lnTo>
                  <a:pt x="289" y="188"/>
                </a:lnTo>
                <a:lnTo>
                  <a:pt x="288" y="193"/>
                </a:lnTo>
                <a:lnTo>
                  <a:pt x="289" y="196"/>
                </a:lnTo>
                <a:lnTo>
                  <a:pt x="290" y="200"/>
                </a:lnTo>
                <a:lnTo>
                  <a:pt x="292" y="204"/>
                </a:lnTo>
                <a:lnTo>
                  <a:pt x="291" y="206"/>
                </a:lnTo>
                <a:lnTo>
                  <a:pt x="291" y="210"/>
                </a:lnTo>
                <a:lnTo>
                  <a:pt x="288" y="214"/>
                </a:lnTo>
                <a:lnTo>
                  <a:pt x="283" y="219"/>
                </a:lnTo>
                <a:lnTo>
                  <a:pt x="279" y="222"/>
                </a:lnTo>
                <a:lnTo>
                  <a:pt x="274" y="227"/>
                </a:lnTo>
                <a:lnTo>
                  <a:pt x="270" y="228"/>
                </a:lnTo>
                <a:lnTo>
                  <a:pt x="268" y="230"/>
                </a:lnTo>
                <a:lnTo>
                  <a:pt x="260" y="231"/>
                </a:lnTo>
                <a:lnTo>
                  <a:pt x="257" y="232"/>
                </a:lnTo>
                <a:lnTo>
                  <a:pt x="255" y="233"/>
                </a:lnTo>
                <a:lnTo>
                  <a:pt x="253" y="234"/>
                </a:lnTo>
                <a:lnTo>
                  <a:pt x="251" y="237"/>
                </a:lnTo>
                <a:lnTo>
                  <a:pt x="250" y="240"/>
                </a:lnTo>
                <a:lnTo>
                  <a:pt x="248" y="246"/>
                </a:lnTo>
                <a:lnTo>
                  <a:pt x="248" y="250"/>
                </a:lnTo>
                <a:lnTo>
                  <a:pt x="245" y="257"/>
                </a:lnTo>
                <a:lnTo>
                  <a:pt x="243" y="260"/>
                </a:lnTo>
                <a:lnTo>
                  <a:pt x="239" y="262"/>
                </a:lnTo>
                <a:lnTo>
                  <a:pt x="237" y="263"/>
                </a:lnTo>
                <a:lnTo>
                  <a:pt x="234" y="271"/>
                </a:lnTo>
                <a:lnTo>
                  <a:pt x="231" y="273"/>
                </a:lnTo>
                <a:lnTo>
                  <a:pt x="227" y="275"/>
                </a:lnTo>
                <a:lnTo>
                  <a:pt x="223" y="275"/>
                </a:lnTo>
                <a:lnTo>
                  <a:pt x="222" y="275"/>
                </a:lnTo>
                <a:lnTo>
                  <a:pt x="221" y="277"/>
                </a:lnTo>
                <a:lnTo>
                  <a:pt x="220" y="282"/>
                </a:lnTo>
                <a:lnTo>
                  <a:pt x="217" y="288"/>
                </a:lnTo>
                <a:lnTo>
                  <a:pt x="214" y="293"/>
                </a:lnTo>
                <a:lnTo>
                  <a:pt x="209" y="297"/>
                </a:lnTo>
                <a:lnTo>
                  <a:pt x="206" y="302"/>
                </a:lnTo>
                <a:lnTo>
                  <a:pt x="205" y="306"/>
                </a:lnTo>
                <a:lnTo>
                  <a:pt x="199" y="318"/>
                </a:lnTo>
                <a:lnTo>
                  <a:pt x="195" y="321"/>
                </a:lnTo>
                <a:lnTo>
                  <a:pt x="194" y="323"/>
                </a:lnTo>
                <a:lnTo>
                  <a:pt x="193" y="327"/>
                </a:lnTo>
                <a:lnTo>
                  <a:pt x="191" y="330"/>
                </a:lnTo>
                <a:lnTo>
                  <a:pt x="187" y="330"/>
                </a:lnTo>
                <a:lnTo>
                  <a:pt x="185" y="332"/>
                </a:lnTo>
                <a:lnTo>
                  <a:pt x="183" y="333"/>
                </a:lnTo>
                <a:lnTo>
                  <a:pt x="181" y="337"/>
                </a:lnTo>
                <a:lnTo>
                  <a:pt x="178" y="343"/>
                </a:lnTo>
                <a:lnTo>
                  <a:pt x="176" y="345"/>
                </a:lnTo>
                <a:lnTo>
                  <a:pt x="172" y="345"/>
                </a:lnTo>
                <a:lnTo>
                  <a:pt x="171" y="345"/>
                </a:lnTo>
                <a:lnTo>
                  <a:pt x="170" y="346"/>
                </a:lnTo>
                <a:lnTo>
                  <a:pt x="167" y="350"/>
                </a:lnTo>
                <a:lnTo>
                  <a:pt x="164" y="353"/>
                </a:lnTo>
                <a:lnTo>
                  <a:pt x="160" y="357"/>
                </a:lnTo>
                <a:lnTo>
                  <a:pt x="157" y="363"/>
                </a:lnTo>
                <a:lnTo>
                  <a:pt x="154" y="366"/>
                </a:lnTo>
                <a:lnTo>
                  <a:pt x="151" y="368"/>
                </a:lnTo>
                <a:lnTo>
                  <a:pt x="148" y="372"/>
                </a:lnTo>
                <a:lnTo>
                  <a:pt x="145" y="375"/>
                </a:lnTo>
                <a:lnTo>
                  <a:pt x="140" y="380"/>
                </a:lnTo>
                <a:lnTo>
                  <a:pt x="133" y="390"/>
                </a:lnTo>
                <a:lnTo>
                  <a:pt x="127" y="396"/>
                </a:lnTo>
                <a:lnTo>
                  <a:pt x="121" y="401"/>
                </a:lnTo>
                <a:lnTo>
                  <a:pt x="114" y="403"/>
                </a:lnTo>
                <a:lnTo>
                  <a:pt x="108" y="405"/>
                </a:lnTo>
                <a:lnTo>
                  <a:pt x="101" y="405"/>
                </a:lnTo>
                <a:lnTo>
                  <a:pt x="96" y="402"/>
                </a:lnTo>
                <a:lnTo>
                  <a:pt x="94" y="402"/>
                </a:lnTo>
                <a:lnTo>
                  <a:pt x="90" y="400"/>
                </a:lnTo>
                <a:lnTo>
                  <a:pt x="86" y="399"/>
                </a:lnTo>
                <a:lnTo>
                  <a:pt x="84" y="399"/>
                </a:lnTo>
                <a:lnTo>
                  <a:pt x="80" y="398"/>
                </a:lnTo>
                <a:lnTo>
                  <a:pt x="74" y="400"/>
                </a:lnTo>
                <a:lnTo>
                  <a:pt x="70" y="399"/>
                </a:lnTo>
                <a:lnTo>
                  <a:pt x="67" y="398"/>
                </a:lnTo>
                <a:lnTo>
                  <a:pt x="63" y="394"/>
                </a:lnTo>
                <a:lnTo>
                  <a:pt x="60" y="393"/>
                </a:lnTo>
                <a:lnTo>
                  <a:pt x="51" y="390"/>
                </a:lnTo>
                <a:lnTo>
                  <a:pt x="43" y="390"/>
                </a:lnTo>
                <a:lnTo>
                  <a:pt x="38" y="386"/>
                </a:lnTo>
                <a:lnTo>
                  <a:pt x="31" y="374"/>
                </a:lnTo>
                <a:lnTo>
                  <a:pt x="25" y="359"/>
                </a:lnTo>
                <a:lnTo>
                  <a:pt x="17" y="352"/>
                </a:lnTo>
                <a:lnTo>
                  <a:pt x="8" y="346"/>
                </a:lnTo>
                <a:lnTo>
                  <a:pt x="7" y="345"/>
                </a:lnTo>
                <a:lnTo>
                  <a:pt x="7" y="343"/>
                </a:lnTo>
                <a:lnTo>
                  <a:pt x="8" y="340"/>
                </a:lnTo>
                <a:lnTo>
                  <a:pt x="9" y="338"/>
                </a:lnTo>
                <a:lnTo>
                  <a:pt x="8" y="337"/>
                </a:lnTo>
                <a:lnTo>
                  <a:pt x="6" y="338"/>
                </a:lnTo>
                <a:lnTo>
                  <a:pt x="5" y="337"/>
                </a:lnTo>
                <a:lnTo>
                  <a:pt x="5" y="336"/>
                </a:lnTo>
                <a:lnTo>
                  <a:pt x="4" y="335"/>
                </a:lnTo>
                <a:lnTo>
                  <a:pt x="3" y="334"/>
                </a:lnTo>
                <a:lnTo>
                  <a:pt x="1" y="334"/>
                </a:lnTo>
                <a:lnTo>
                  <a:pt x="0" y="333"/>
                </a:lnTo>
                <a:lnTo>
                  <a:pt x="0" y="330"/>
                </a:lnTo>
                <a:lnTo>
                  <a:pt x="1" y="327"/>
                </a:lnTo>
                <a:lnTo>
                  <a:pt x="1" y="326"/>
                </a:lnTo>
                <a:lnTo>
                  <a:pt x="2" y="325"/>
                </a:lnTo>
                <a:lnTo>
                  <a:pt x="3" y="323"/>
                </a:lnTo>
                <a:lnTo>
                  <a:pt x="6" y="321"/>
                </a:lnTo>
                <a:lnTo>
                  <a:pt x="9" y="321"/>
                </a:lnTo>
                <a:lnTo>
                  <a:pt x="10" y="319"/>
                </a:lnTo>
                <a:lnTo>
                  <a:pt x="10" y="318"/>
                </a:lnTo>
                <a:lnTo>
                  <a:pt x="10" y="317"/>
                </a:lnTo>
                <a:lnTo>
                  <a:pt x="9" y="316"/>
                </a:lnTo>
                <a:lnTo>
                  <a:pt x="9" y="311"/>
                </a:lnTo>
                <a:lnTo>
                  <a:pt x="8" y="307"/>
                </a:lnTo>
                <a:lnTo>
                  <a:pt x="10" y="304"/>
                </a:lnTo>
                <a:lnTo>
                  <a:pt x="13" y="302"/>
                </a:lnTo>
                <a:lnTo>
                  <a:pt x="15" y="301"/>
                </a:lnTo>
                <a:lnTo>
                  <a:pt x="17" y="301"/>
                </a:lnTo>
                <a:lnTo>
                  <a:pt x="19" y="302"/>
                </a:lnTo>
                <a:lnTo>
                  <a:pt x="21" y="304"/>
                </a:lnTo>
                <a:lnTo>
                  <a:pt x="22" y="304"/>
                </a:lnTo>
                <a:lnTo>
                  <a:pt x="24" y="303"/>
                </a:lnTo>
                <a:lnTo>
                  <a:pt x="26" y="303"/>
                </a:lnTo>
                <a:lnTo>
                  <a:pt x="30" y="305"/>
                </a:lnTo>
                <a:lnTo>
                  <a:pt x="33" y="304"/>
                </a:lnTo>
                <a:lnTo>
                  <a:pt x="35" y="303"/>
                </a:lnTo>
                <a:lnTo>
                  <a:pt x="38" y="301"/>
                </a:lnTo>
                <a:lnTo>
                  <a:pt x="36" y="299"/>
                </a:lnTo>
                <a:lnTo>
                  <a:pt x="35" y="296"/>
                </a:lnTo>
                <a:lnTo>
                  <a:pt x="35" y="295"/>
                </a:lnTo>
                <a:lnTo>
                  <a:pt x="36" y="293"/>
                </a:lnTo>
                <a:lnTo>
                  <a:pt x="38" y="292"/>
                </a:lnTo>
                <a:lnTo>
                  <a:pt x="40" y="291"/>
                </a:lnTo>
                <a:lnTo>
                  <a:pt x="42" y="292"/>
                </a:lnTo>
                <a:lnTo>
                  <a:pt x="43" y="290"/>
                </a:lnTo>
                <a:lnTo>
                  <a:pt x="45" y="283"/>
                </a:lnTo>
                <a:lnTo>
                  <a:pt x="47" y="279"/>
                </a:lnTo>
                <a:lnTo>
                  <a:pt x="48" y="277"/>
                </a:lnTo>
                <a:lnTo>
                  <a:pt x="48" y="275"/>
                </a:lnTo>
                <a:lnTo>
                  <a:pt x="50" y="274"/>
                </a:lnTo>
                <a:lnTo>
                  <a:pt x="48" y="272"/>
                </a:lnTo>
                <a:lnTo>
                  <a:pt x="47" y="270"/>
                </a:lnTo>
                <a:lnTo>
                  <a:pt x="47" y="268"/>
                </a:lnTo>
                <a:lnTo>
                  <a:pt x="50" y="265"/>
                </a:lnTo>
                <a:lnTo>
                  <a:pt x="52" y="262"/>
                </a:lnTo>
                <a:lnTo>
                  <a:pt x="52" y="259"/>
                </a:lnTo>
                <a:lnTo>
                  <a:pt x="53" y="253"/>
                </a:lnTo>
                <a:lnTo>
                  <a:pt x="53" y="254"/>
                </a:lnTo>
                <a:lnTo>
                  <a:pt x="55" y="255"/>
                </a:lnTo>
                <a:lnTo>
                  <a:pt x="59" y="258"/>
                </a:lnTo>
                <a:lnTo>
                  <a:pt x="63" y="259"/>
                </a:lnTo>
                <a:lnTo>
                  <a:pt x="64" y="260"/>
                </a:lnTo>
                <a:lnTo>
                  <a:pt x="70" y="260"/>
                </a:lnTo>
                <a:lnTo>
                  <a:pt x="78" y="257"/>
                </a:lnTo>
                <a:lnTo>
                  <a:pt x="85" y="255"/>
                </a:lnTo>
                <a:lnTo>
                  <a:pt x="92" y="254"/>
                </a:lnTo>
                <a:lnTo>
                  <a:pt x="97" y="254"/>
                </a:lnTo>
                <a:lnTo>
                  <a:pt x="106" y="251"/>
                </a:lnTo>
                <a:lnTo>
                  <a:pt x="110" y="247"/>
                </a:lnTo>
                <a:lnTo>
                  <a:pt x="111" y="245"/>
                </a:lnTo>
                <a:lnTo>
                  <a:pt x="114" y="244"/>
                </a:lnTo>
                <a:lnTo>
                  <a:pt x="116" y="241"/>
                </a:lnTo>
                <a:lnTo>
                  <a:pt x="117" y="239"/>
                </a:lnTo>
                <a:lnTo>
                  <a:pt x="119" y="238"/>
                </a:lnTo>
                <a:lnTo>
                  <a:pt x="120" y="237"/>
                </a:lnTo>
                <a:lnTo>
                  <a:pt x="124" y="237"/>
                </a:lnTo>
                <a:lnTo>
                  <a:pt x="127" y="238"/>
                </a:lnTo>
                <a:lnTo>
                  <a:pt x="129" y="239"/>
                </a:lnTo>
                <a:lnTo>
                  <a:pt x="131" y="240"/>
                </a:lnTo>
                <a:lnTo>
                  <a:pt x="132" y="242"/>
                </a:lnTo>
                <a:lnTo>
                  <a:pt x="133" y="245"/>
                </a:lnTo>
                <a:lnTo>
                  <a:pt x="137" y="248"/>
                </a:lnTo>
                <a:lnTo>
                  <a:pt x="139" y="248"/>
                </a:lnTo>
                <a:lnTo>
                  <a:pt x="140" y="248"/>
                </a:lnTo>
                <a:lnTo>
                  <a:pt x="142" y="248"/>
                </a:lnTo>
                <a:lnTo>
                  <a:pt x="144" y="247"/>
                </a:lnTo>
                <a:lnTo>
                  <a:pt x="145" y="246"/>
                </a:lnTo>
                <a:lnTo>
                  <a:pt x="144" y="245"/>
                </a:lnTo>
                <a:lnTo>
                  <a:pt x="145" y="245"/>
                </a:lnTo>
                <a:lnTo>
                  <a:pt x="146" y="244"/>
                </a:lnTo>
                <a:lnTo>
                  <a:pt x="146" y="243"/>
                </a:lnTo>
                <a:lnTo>
                  <a:pt x="148" y="241"/>
                </a:lnTo>
                <a:lnTo>
                  <a:pt x="149" y="240"/>
                </a:lnTo>
                <a:lnTo>
                  <a:pt x="150" y="240"/>
                </a:lnTo>
                <a:lnTo>
                  <a:pt x="151" y="239"/>
                </a:lnTo>
                <a:lnTo>
                  <a:pt x="154" y="239"/>
                </a:lnTo>
                <a:lnTo>
                  <a:pt x="152" y="238"/>
                </a:lnTo>
                <a:lnTo>
                  <a:pt x="150" y="236"/>
                </a:lnTo>
                <a:lnTo>
                  <a:pt x="150" y="233"/>
                </a:lnTo>
                <a:lnTo>
                  <a:pt x="148" y="230"/>
                </a:lnTo>
                <a:lnTo>
                  <a:pt x="147" y="229"/>
                </a:lnTo>
                <a:lnTo>
                  <a:pt x="147" y="228"/>
                </a:lnTo>
                <a:lnTo>
                  <a:pt x="148" y="228"/>
                </a:lnTo>
                <a:lnTo>
                  <a:pt x="147" y="226"/>
                </a:lnTo>
                <a:lnTo>
                  <a:pt x="147" y="224"/>
                </a:lnTo>
                <a:lnTo>
                  <a:pt x="148" y="224"/>
                </a:lnTo>
                <a:lnTo>
                  <a:pt x="149" y="223"/>
                </a:lnTo>
                <a:lnTo>
                  <a:pt x="149" y="220"/>
                </a:lnTo>
                <a:lnTo>
                  <a:pt x="150" y="220"/>
                </a:lnTo>
                <a:lnTo>
                  <a:pt x="151" y="218"/>
                </a:lnTo>
                <a:lnTo>
                  <a:pt x="152" y="216"/>
                </a:lnTo>
                <a:lnTo>
                  <a:pt x="153" y="216"/>
                </a:lnTo>
                <a:lnTo>
                  <a:pt x="153" y="214"/>
                </a:lnTo>
                <a:lnTo>
                  <a:pt x="154" y="211"/>
                </a:lnTo>
                <a:lnTo>
                  <a:pt x="154" y="209"/>
                </a:lnTo>
                <a:lnTo>
                  <a:pt x="154" y="207"/>
                </a:lnTo>
                <a:lnTo>
                  <a:pt x="156" y="206"/>
                </a:lnTo>
                <a:lnTo>
                  <a:pt x="157" y="204"/>
                </a:lnTo>
                <a:lnTo>
                  <a:pt x="156" y="203"/>
                </a:lnTo>
                <a:lnTo>
                  <a:pt x="155" y="203"/>
                </a:lnTo>
                <a:lnTo>
                  <a:pt x="155" y="201"/>
                </a:lnTo>
                <a:lnTo>
                  <a:pt x="154" y="200"/>
                </a:lnTo>
                <a:lnTo>
                  <a:pt x="150" y="195"/>
                </a:lnTo>
                <a:lnTo>
                  <a:pt x="146" y="189"/>
                </a:lnTo>
                <a:lnTo>
                  <a:pt x="143" y="188"/>
                </a:lnTo>
                <a:lnTo>
                  <a:pt x="137" y="185"/>
                </a:lnTo>
                <a:lnTo>
                  <a:pt x="136" y="182"/>
                </a:lnTo>
                <a:lnTo>
                  <a:pt x="134" y="180"/>
                </a:lnTo>
                <a:lnTo>
                  <a:pt x="132" y="177"/>
                </a:lnTo>
                <a:lnTo>
                  <a:pt x="122" y="169"/>
                </a:lnTo>
                <a:lnTo>
                  <a:pt x="112" y="160"/>
                </a:lnTo>
                <a:lnTo>
                  <a:pt x="110" y="159"/>
                </a:lnTo>
                <a:lnTo>
                  <a:pt x="111" y="157"/>
                </a:lnTo>
                <a:lnTo>
                  <a:pt x="113" y="155"/>
                </a:lnTo>
                <a:lnTo>
                  <a:pt x="115" y="154"/>
                </a:lnTo>
                <a:lnTo>
                  <a:pt x="117" y="154"/>
                </a:lnTo>
                <a:lnTo>
                  <a:pt x="120" y="155"/>
                </a:lnTo>
                <a:lnTo>
                  <a:pt x="122" y="156"/>
                </a:lnTo>
                <a:lnTo>
                  <a:pt x="125" y="159"/>
                </a:lnTo>
                <a:lnTo>
                  <a:pt x="126" y="160"/>
                </a:lnTo>
                <a:lnTo>
                  <a:pt x="128" y="161"/>
                </a:lnTo>
                <a:lnTo>
                  <a:pt x="130" y="161"/>
                </a:lnTo>
                <a:lnTo>
                  <a:pt x="133" y="161"/>
                </a:lnTo>
                <a:lnTo>
                  <a:pt x="137" y="164"/>
                </a:lnTo>
                <a:lnTo>
                  <a:pt x="141" y="166"/>
                </a:lnTo>
                <a:lnTo>
                  <a:pt x="145" y="167"/>
                </a:lnTo>
                <a:lnTo>
                  <a:pt x="149" y="167"/>
                </a:lnTo>
                <a:lnTo>
                  <a:pt x="152" y="163"/>
                </a:lnTo>
                <a:lnTo>
                  <a:pt x="154" y="157"/>
                </a:lnTo>
                <a:lnTo>
                  <a:pt x="158" y="151"/>
                </a:lnTo>
                <a:lnTo>
                  <a:pt x="162" y="146"/>
                </a:lnTo>
                <a:lnTo>
                  <a:pt x="172" y="138"/>
                </a:lnTo>
                <a:lnTo>
                  <a:pt x="184" y="130"/>
                </a:lnTo>
                <a:lnTo>
                  <a:pt x="191" y="123"/>
                </a:lnTo>
                <a:lnTo>
                  <a:pt x="192" y="121"/>
                </a:lnTo>
                <a:lnTo>
                  <a:pt x="192" y="119"/>
                </a:lnTo>
                <a:lnTo>
                  <a:pt x="193" y="106"/>
                </a:lnTo>
                <a:lnTo>
                  <a:pt x="194" y="101"/>
                </a:lnTo>
                <a:lnTo>
                  <a:pt x="198" y="98"/>
                </a:lnTo>
                <a:lnTo>
                  <a:pt x="203" y="93"/>
                </a:lnTo>
                <a:lnTo>
                  <a:pt x="205" y="91"/>
                </a:lnTo>
                <a:lnTo>
                  <a:pt x="207" y="88"/>
                </a:lnTo>
                <a:lnTo>
                  <a:pt x="208" y="88"/>
                </a:lnTo>
                <a:lnTo>
                  <a:pt x="209" y="86"/>
                </a:lnTo>
                <a:lnTo>
                  <a:pt x="210" y="85"/>
                </a:lnTo>
                <a:lnTo>
                  <a:pt x="211" y="83"/>
                </a:lnTo>
                <a:lnTo>
                  <a:pt x="211" y="82"/>
                </a:lnTo>
                <a:lnTo>
                  <a:pt x="212" y="81"/>
                </a:lnTo>
                <a:lnTo>
                  <a:pt x="213" y="82"/>
                </a:lnTo>
                <a:lnTo>
                  <a:pt x="215" y="83"/>
                </a:lnTo>
                <a:lnTo>
                  <a:pt x="217" y="82"/>
                </a:lnTo>
                <a:lnTo>
                  <a:pt x="218" y="83"/>
                </a:lnTo>
                <a:lnTo>
                  <a:pt x="219" y="83"/>
                </a:lnTo>
                <a:lnTo>
                  <a:pt x="220" y="83"/>
                </a:lnTo>
                <a:lnTo>
                  <a:pt x="222" y="81"/>
                </a:lnTo>
                <a:lnTo>
                  <a:pt x="222" y="80"/>
                </a:lnTo>
                <a:lnTo>
                  <a:pt x="223" y="79"/>
                </a:lnTo>
                <a:lnTo>
                  <a:pt x="224" y="79"/>
                </a:lnTo>
                <a:lnTo>
                  <a:pt x="226" y="78"/>
                </a:lnTo>
                <a:lnTo>
                  <a:pt x="227" y="78"/>
                </a:lnTo>
                <a:lnTo>
                  <a:pt x="229" y="78"/>
                </a:lnTo>
                <a:lnTo>
                  <a:pt x="230" y="78"/>
                </a:lnTo>
                <a:lnTo>
                  <a:pt x="231" y="74"/>
                </a:lnTo>
                <a:lnTo>
                  <a:pt x="233" y="72"/>
                </a:lnTo>
                <a:lnTo>
                  <a:pt x="234" y="73"/>
                </a:lnTo>
                <a:lnTo>
                  <a:pt x="234" y="74"/>
                </a:lnTo>
                <a:lnTo>
                  <a:pt x="237" y="73"/>
                </a:lnTo>
                <a:lnTo>
                  <a:pt x="237" y="74"/>
                </a:lnTo>
                <a:lnTo>
                  <a:pt x="237" y="75"/>
                </a:lnTo>
                <a:lnTo>
                  <a:pt x="240" y="73"/>
                </a:lnTo>
                <a:lnTo>
                  <a:pt x="241" y="71"/>
                </a:lnTo>
                <a:lnTo>
                  <a:pt x="243" y="72"/>
                </a:lnTo>
                <a:lnTo>
                  <a:pt x="243" y="74"/>
                </a:lnTo>
                <a:lnTo>
                  <a:pt x="244" y="74"/>
                </a:lnTo>
                <a:lnTo>
                  <a:pt x="245" y="76"/>
                </a:lnTo>
                <a:lnTo>
                  <a:pt x="248" y="77"/>
                </a:lnTo>
                <a:lnTo>
                  <a:pt x="250" y="77"/>
                </a:lnTo>
                <a:lnTo>
                  <a:pt x="250" y="78"/>
                </a:lnTo>
                <a:lnTo>
                  <a:pt x="252" y="79"/>
                </a:lnTo>
                <a:lnTo>
                  <a:pt x="251" y="80"/>
                </a:lnTo>
                <a:lnTo>
                  <a:pt x="252" y="80"/>
                </a:lnTo>
                <a:lnTo>
                  <a:pt x="253" y="80"/>
                </a:lnTo>
                <a:lnTo>
                  <a:pt x="253" y="79"/>
                </a:lnTo>
                <a:lnTo>
                  <a:pt x="254" y="78"/>
                </a:lnTo>
                <a:lnTo>
                  <a:pt x="254" y="76"/>
                </a:lnTo>
                <a:lnTo>
                  <a:pt x="255" y="75"/>
                </a:lnTo>
                <a:lnTo>
                  <a:pt x="255" y="74"/>
                </a:lnTo>
                <a:lnTo>
                  <a:pt x="258" y="72"/>
                </a:lnTo>
                <a:lnTo>
                  <a:pt x="259" y="72"/>
                </a:lnTo>
                <a:lnTo>
                  <a:pt x="260" y="72"/>
                </a:lnTo>
                <a:lnTo>
                  <a:pt x="261" y="73"/>
                </a:lnTo>
                <a:lnTo>
                  <a:pt x="262" y="73"/>
                </a:lnTo>
                <a:lnTo>
                  <a:pt x="263" y="74"/>
                </a:lnTo>
                <a:lnTo>
                  <a:pt x="263" y="75"/>
                </a:lnTo>
                <a:lnTo>
                  <a:pt x="263" y="76"/>
                </a:lnTo>
                <a:lnTo>
                  <a:pt x="262" y="77"/>
                </a:lnTo>
                <a:lnTo>
                  <a:pt x="263" y="78"/>
                </a:lnTo>
                <a:lnTo>
                  <a:pt x="264" y="77"/>
                </a:lnTo>
                <a:lnTo>
                  <a:pt x="267" y="77"/>
                </a:lnTo>
                <a:lnTo>
                  <a:pt x="267" y="75"/>
                </a:lnTo>
                <a:lnTo>
                  <a:pt x="266" y="73"/>
                </a:lnTo>
                <a:lnTo>
                  <a:pt x="267" y="72"/>
                </a:lnTo>
                <a:lnTo>
                  <a:pt x="270" y="71"/>
                </a:lnTo>
                <a:lnTo>
                  <a:pt x="270" y="69"/>
                </a:lnTo>
                <a:lnTo>
                  <a:pt x="272" y="68"/>
                </a:lnTo>
                <a:lnTo>
                  <a:pt x="274" y="69"/>
                </a:lnTo>
                <a:lnTo>
                  <a:pt x="277" y="69"/>
                </a:lnTo>
                <a:lnTo>
                  <a:pt x="282" y="69"/>
                </a:lnTo>
                <a:lnTo>
                  <a:pt x="289" y="69"/>
                </a:lnTo>
                <a:lnTo>
                  <a:pt x="292" y="70"/>
                </a:lnTo>
                <a:lnTo>
                  <a:pt x="291" y="72"/>
                </a:lnTo>
                <a:lnTo>
                  <a:pt x="292" y="74"/>
                </a:lnTo>
                <a:lnTo>
                  <a:pt x="292" y="76"/>
                </a:lnTo>
                <a:lnTo>
                  <a:pt x="290" y="78"/>
                </a:lnTo>
                <a:lnTo>
                  <a:pt x="289" y="80"/>
                </a:lnTo>
                <a:lnTo>
                  <a:pt x="289" y="84"/>
                </a:lnTo>
                <a:lnTo>
                  <a:pt x="286" y="89"/>
                </a:lnTo>
                <a:lnTo>
                  <a:pt x="286" y="91"/>
                </a:lnTo>
                <a:lnTo>
                  <a:pt x="285" y="93"/>
                </a:lnTo>
                <a:lnTo>
                  <a:pt x="287" y="94"/>
                </a:lnTo>
                <a:lnTo>
                  <a:pt x="293" y="95"/>
                </a:lnTo>
                <a:lnTo>
                  <a:pt x="296" y="95"/>
                </a:lnTo>
                <a:lnTo>
                  <a:pt x="297" y="96"/>
                </a:lnTo>
                <a:lnTo>
                  <a:pt x="299" y="97"/>
                </a:lnTo>
                <a:lnTo>
                  <a:pt x="300" y="96"/>
                </a:lnTo>
                <a:lnTo>
                  <a:pt x="304" y="96"/>
                </a:lnTo>
                <a:lnTo>
                  <a:pt x="307" y="96"/>
                </a:lnTo>
                <a:lnTo>
                  <a:pt x="310" y="96"/>
                </a:lnTo>
                <a:lnTo>
                  <a:pt x="312" y="96"/>
                </a:lnTo>
                <a:lnTo>
                  <a:pt x="314" y="95"/>
                </a:lnTo>
                <a:lnTo>
                  <a:pt x="315" y="95"/>
                </a:lnTo>
                <a:lnTo>
                  <a:pt x="334" y="72"/>
                </a:lnTo>
                <a:lnTo>
                  <a:pt x="336" y="71"/>
                </a:lnTo>
                <a:lnTo>
                  <a:pt x="337" y="71"/>
                </a:lnTo>
                <a:lnTo>
                  <a:pt x="338" y="71"/>
                </a:lnTo>
                <a:lnTo>
                  <a:pt x="339" y="70"/>
                </a:lnTo>
                <a:lnTo>
                  <a:pt x="340" y="69"/>
                </a:lnTo>
                <a:lnTo>
                  <a:pt x="341" y="68"/>
                </a:lnTo>
                <a:lnTo>
                  <a:pt x="342" y="67"/>
                </a:lnTo>
                <a:lnTo>
                  <a:pt x="342" y="66"/>
                </a:lnTo>
                <a:lnTo>
                  <a:pt x="343" y="66"/>
                </a:lnTo>
                <a:lnTo>
                  <a:pt x="342" y="65"/>
                </a:lnTo>
                <a:lnTo>
                  <a:pt x="342" y="64"/>
                </a:lnTo>
                <a:lnTo>
                  <a:pt x="340" y="63"/>
                </a:lnTo>
                <a:lnTo>
                  <a:pt x="339" y="59"/>
                </a:lnTo>
                <a:lnTo>
                  <a:pt x="339" y="57"/>
                </a:lnTo>
                <a:lnTo>
                  <a:pt x="341" y="52"/>
                </a:lnTo>
                <a:lnTo>
                  <a:pt x="343" y="51"/>
                </a:lnTo>
                <a:lnTo>
                  <a:pt x="344" y="52"/>
                </a:lnTo>
                <a:lnTo>
                  <a:pt x="347" y="50"/>
                </a:lnTo>
                <a:lnTo>
                  <a:pt x="349" y="46"/>
                </a:lnTo>
                <a:lnTo>
                  <a:pt x="347" y="44"/>
                </a:lnTo>
                <a:lnTo>
                  <a:pt x="347" y="43"/>
                </a:lnTo>
                <a:lnTo>
                  <a:pt x="347" y="41"/>
                </a:lnTo>
                <a:lnTo>
                  <a:pt x="348" y="40"/>
                </a:lnTo>
                <a:lnTo>
                  <a:pt x="350" y="37"/>
                </a:lnTo>
                <a:lnTo>
                  <a:pt x="353" y="37"/>
                </a:lnTo>
                <a:lnTo>
                  <a:pt x="353" y="36"/>
                </a:lnTo>
                <a:lnTo>
                  <a:pt x="353" y="34"/>
                </a:lnTo>
                <a:lnTo>
                  <a:pt x="355" y="30"/>
                </a:lnTo>
                <a:lnTo>
                  <a:pt x="357" y="27"/>
                </a:lnTo>
                <a:lnTo>
                  <a:pt x="360" y="25"/>
                </a:lnTo>
                <a:lnTo>
                  <a:pt x="363" y="23"/>
                </a:lnTo>
                <a:lnTo>
                  <a:pt x="367" y="21"/>
                </a:lnTo>
                <a:lnTo>
                  <a:pt x="371" y="17"/>
                </a:lnTo>
                <a:lnTo>
                  <a:pt x="375" y="15"/>
                </a:lnTo>
                <a:lnTo>
                  <a:pt x="379" y="10"/>
                </a:lnTo>
                <a:lnTo>
                  <a:pt x="381" y="8"/>
                </a:lnTo>
                <a:lnTo>
                  <a:pt x="383" y="0"/>
                </a:lnTo>
                <a:close/>
              </a:path>
            </a:pathLst>
          </a:custGeom>
          <a:pattFill prst="openDmnd">
            <a:fgClr>
              <a:schemeClr val="bg2">
                <a:lumMod val="25000"/>
              </a:schemeClr>
            </a:fgClr>
            <a:bgClr>
              <a:schemeClr val="bg1"/>
            </a:bgClr>
          </a:pattFill>
          <a:ln>
            <a:noFill/>
          </a:ln>
          <a:effectLst/>
          <a:extLst/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100" dirty="0">
                <a:latin typeface="Calibri"/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11" name="Freeform 12"/>
          <p:cNvSpPr>
            <a:spLocks/>
          </p:cNvSpPr>
          <p:nvPr/>
        </p:nvSpPr>
        <p:spPr bwMode="auto">
          <a:xfrm>
            <a:off x="2267300" y="4558625"/>
            <a:ext cx="774700" cy="725488"/>
          </a:xfrm>
          <a:custGeom>
            <a:avLst/>
            <a:gdLst>
              <a:gd name="T0" fmla="*/ 217 w 405"/>
              <a:gd name="T1" fmla="*/ 75 h 406"/>
              <a:gd name="T2" fmla="*/ 266 w 405"/>
              <a:gd name="T3" fmla="*/ 86 h 406"/>
              <a:gd name="T4" fmla="*/ 315 w 405"/>
              <a:gd name="T5" fmla="*/ 82 h 406"/>
              <a:gd name="T6" fmla="*/ 322 w 405"/>
              <a:gd name="T7" fmla="*/ 107 h 406"/>
              <a:gd name="T8" fmla="*/ 337 w 405"/>
              <a:gd name="T9" fmla="*/ 126 h 406"/>
              <a:gd name="T10" fmla="*/ 323 w 405"/>
              <a:gd name="T11" fmla="*/ 140 h 406"/>
              <a:gd name="T12" fmla="*/ 317 w 405"/>
              <a:gd name="T13" fmla="*/ 171 h 406"/>
              <a:gd name="T14" fmla="*/ 343 w 405"/>
              <a:gd name="T15" fmla="*/ 171 h 406"/>
              <a:gd name="T16" fmla="*/ 363 w 405"/>
              <a:gd name="T17" fmla="*/ 170 h 406"/>
              <a:gd name="T18" fmla="*/ 394 w 405"/>
              <a:gd name="T19" fmla="*/ 173 h 406"/>
              <a:gd name="T20" fmla="*/ 391 w 405"/>
              <a:gd name="T21" fmla="*/ 208 h 406"/>
              <a:gd name="T22" fmla="*/ 381 w 405"/>
              <a:gd name="T23" fmla="*/ 244 h 406"/>
              <a:gd name="T24" fmla="*/ 358 w 405"/>
              <a:gd name="T25" fmla="*/ 260 h 406"/>
              <a:gd name="T26" fmla="*/ 367 w 405"/>
              <a:gd name="T27" fmla="*/ 285 h 406"/>
              <a:gd name="T28" fmla="*/ 349 w 405"/>
              <a:gd name="T29" fmla="*/ 323 h 406"/>
              <a:gd name="T30" fmla="*/ 355 w 405"/>
              <a:gd name="T31" fmla="*/ 366 h 406"/>
              <a:gd name="T32" fmla="*/ 357 w 405"/>
              <a:gd name="T33" fmla="*/ 395 h 406"/>
              <a:gd name="T34" fmla="*/ 347 w 405"/>
              <a:gd name="T35" fmla="*/ 402 h 406"/>
              <a:gd name="T36" fmla="*/ 319 w 405"/>
              <a:gd name="T37" fmla="*/ 404 h 406"/>
              <a:gd name="T38" fmla="*/ 287 w 405"/>
              <a:gd name="T39" fmla="*/ 380 h 406"/>
              <a:gd name="T40" fmla="*/ 269 w 405"/>
              <a:gd name="T41" fmla="*/ 352 h 406"/>
              <a:gd name="T42" fmla="*/ 253 w 405"/>
              <a:gd name="T43" fmla="*/ 325 h 406"/>
              <a:gd name="T44" fmla="*/ 234 w 405"/>
              <a:gd name="T45" fmla="*/ 320 h 406"/>
              <a:gd name="T46" fmla="*/ 200 w 405"/>
              <a:gd name="T47" fmla="*/ 327 h 406"/>
              <a:gd name="T48" fmla="*/ 161 w 405"/>
              <a:gd name="T49" fmla="*/ 315 h 406"/>
              <a:gd name="T50" fmla="*/ 137 w 405"/>
              <a:gd name="T51" fmla="*/ 289 h 406"/>
              <a:gd name="T52" fmla="*/ 132 w 405"/>
              <a:gd name="T53" fmla="*/ 274 h 406"/>
              <a:gd name="T54" fmla="*/ 112 w 405"/>
              <a:gd name="T55" fmla="*/ 262 h 406"/>
              <a:gd name="T56" fmla="*/ 97 w 405"/>
              <a:gd name="T57" fmla="*/ 257 h 406"/>
              <a:gd name="T58" fmla="*/ 80 w 405"/>
              <a:gd name="T59" fmla="*/ 248 h 406"/>
              <a:gd name="T60" fmla="*/ 68 w 405"/>
              <a:gd name="T61" fmla="*/ 235 h 406"/>
              <a:gd name="T62" fmla="*/ 50 w 405"/>
              <a:gd name="T63" fmla="*/ 226 h 406"/>
              <a:gd name="T64" fmla="*/ 36 w 405"/>
              <a:gd name="T65" fmla="*/ 215 h 406"/>
              <a:gd name="T66" fmla="*/ 35 w 405"/>
              <a:gd name="T67" fmla="*/ 209 h 406"/>
              <a:gd name="T68" fmla="*/ 25 w 405"/>
              <a:gd name="T69" fmla="*/ 195 h 406"/>
              <a:gd name="T70" fmla="*/ 2 w 405"/>
              <a:gd name="T71" fmla="*/ 177 h 406"/>
              <a:gd name="T72" fmla="*/ 41 w 405"/>
              <a:gd name="T73" fmla="*/ 148 h 406"/>
              <a:gd name="T74" fmla="*/ 48 w 405"/>
              <a:gd name="T75" fmla="*/ 150 h 406"/>
              <a:gd name="T76" fmla="*/ 54 w 405"/>
              <a:gd name="T77" fmla="*/ 156 h 406"/>
              <a:gd name="T78" fmla="*/ 71 w 405"/>
              <a:gd name="T79" fmla="*/ 152 h 406"/>
              <a:gd name="T80" fmla="*/ 87 w 405"/>
              <a:gd name="T81" fmla="*/ 153 h 406"/>
              <a:gd name="T82" fmla="*/ 81 w 405"/>
              <a:gd name="T83" fmla="*/ 133 h 406"/>
              <a:gd name="T84" fmla="*/ 71 w 405"/>
              <a:gd name="T85" fmla="*/ 118 h 406"/>
              <a:gd name="T86" fmla="*/ 66 w 405"/>
              <a:gd name="T87" fmla="*/ 106 h 406"/>
              <a:gd name="T88" fmla="*/ 67 w 405"/>
              <a:gd name="T89" fmla="*/ 99 h 406"/>
              <a:gd name="T90" fmla="*/ 59 w 405"/>
              <a:gd name="T91" fmla="*/ 90 h 406"/>
              <a:gd name="T92" fmla="*/ 61 w 405"/>
              <a:gd name="T93" fmla="*/ 78 h 406"/>
              <a:gd name="T94" fmla="*/ 66 w 405"/>
              <a:gd name="T95" fmla="*/ 70 h 406"/>
              <a:gd name="T96" fmla="*/ 72 w 405"/>
              <a:gd name="T97" fmla="*/ 59 h 406"/>
              <a:gd name="T98" fmla="*/ 74 w 405"/>
              <a:gd name="T99" fmla="*/ 51 h 406"/>
              <a:gd name="T100" fmla="*/ 84 w 405"/>
              <a:gd name="T101" fmla="*/ 43 h 406"/>
              <a:gd name="T102" fmla="*/ 87 w 405"/>
              <a:gd name="T103" fmla="*/ 33 h 406"/>
              <a:gd name="T104" fmla="*/ 89 w 405"/>
              <a:gd name="T105" fmla="*/ 33 h 406"/>
              <a:gd name="T106" fmla="*/ 107 w 405"/>
              <a:gd name="T107" fmla="*/ 14 h 406"/>
              <a:gd name="T108" fmla="*/ 126 w 405"/>
              <a:gd name="T109" fmla="*/ 3 h 406"/>
              <a:gd name="T110" fmla="*/ 147 w 405"/>
              <a:gd name="T111" fmla="*/ 15 h 406"/>
              <a:gd name="T112" fmla="*/ 158 w 405"/>
              <a:gd name="T113" fmla="*/ 3 h 406"/>
              <a:gd name="T114" fmla="*/ 172 w 405"/>
              <a:gd name="T115" fmla="*/ 14 h 406"/>
              <a:gd name="T116" fmla="*/ 178 w 405"/>
              <a:gd name="T117" fmla="*/ 3 h 406"/>
              <a:gd name="T118" fmla="*/ 188 w 405"/>
              <a:gd name="T119" fmla="*/ 2 h 40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405" h="406">
                <a:moveTo>
                  <a:pt x="198" y="2"/>
                </a:moveTo>
                <a:lnTo>
                  <a:pt x="203" y="9"/>
                </a:lnTo>
                <a:lnTo>
                  <a:pt x="206" y="15"/>
                </a:lnTo>
                <a:lnTo>
                  <a:pt x="210" y="22"/>
                </a:lnTo>
                <a:lnTo>
                  <a:pt x="211" y="34"/>
                </a:lnTo>
                <a:lnTo>
                  <a:pt x="213" y="42"/>
                </a:lnTo>
                <a:lnTo>
                  <a:pt x="211" y="52"/>
                </a:lnTo>
                <a:lnTo>
                  <a:pt x="210" y="62"/>
                </a:lnTo>
                <a:lnTo>
                  <a:pt x="211" y="68"/>
                </a:lnTo>
                <a:lnTo>
                  <a:pt x="214" y="71"/>
                </a:lnTo>
                <a:lnTo>
                  <a:pt x="217" y="75"/>
                </a:lnTo>
                <a:lnTo>
                  <a:pt x="220" y="81"/>
                </a:lnTo>
                <a:lnTo>
                  <a:pt x="225" y="84"/>
                </a:lnTo>
                <a:lnTo>
                  <a:pt x="233" y="86"/>
                </a:lnTo>
                <a:lnTo>
                  <a:pt x="238" y="88"/>
                </a:lnTo>
                <a:lnTo>
                  <a:pt x="244" y="89"/>
                </a:lnTo>
                <a:lnTo>
                  <a:pt x="249" y="88"/>
                </a:lnTo>
                <a:lnTo>
                  <a:pt x="252" y="88"/>
                </a:lnTo>
                <a:lnTo>
                  <a:pt x="256" y="88"/>
                </a:lnTo>
                <a:lnTo>
                  <a:pt x="260" y="89"/>
                </a:lnTo>
                <a:lnTo>
                  <a:pt x="264" y="87"/>
                </a:lnTo>
                <a:lnTo>
                  <a:pt x="266" y="86"/>
                </a:lnTo>
                <a:lnTo>
                  <a:pt x="269" y="87"/>
                </a:lnTo>
                <a:lnTo>
                  <a:pt x="276" y="86"/>
                </a:lnTo>
                <a:lnTo>
                  <a:pt x="280" y="83"/>
                </a:lnTo>
                <a:lnTo>
                  <a:pt x="283" y="82"/>
                </a:lnTo>
                <a:lnTo>
                  <a:pt x="284" y="78"/>
                </a:lnTo>
                <a:lnTo>
                  <a:pt x="288" y="76"/>
                </a:lnTo>
                <a:lnTo>
                  <a:pt x="294" y="77"/>
                </a:lnTo>
                <a:lnTo>
                  <a:pt x="301" y="79"/>
                </a:lnTo>
                <a:lnTo>
                  <a:pt x="308" y="80"/>
                </a:lnTo>
                <a:lnTo>
                  <a:pt x="313" y="82"/>
                </a:lnTo>
                <a:lnTo>
                  <a:pt x="315" y="82"/>
                </a:lnTo>
                <a:lnTo>
                  <a:pt x="318" y="84"/>
                </a:lnTo>
                <a:lnTo>
                  <a:pt x="318" y="86"/>
                </a:lnTo>
                <a:lnTo>
                  <a:pt x="320" y="89"/>
                </a:lnTo>
                <a:lnTo>
                  <a:pt x="320" y="93"/>
                </a:lnTo>
                <a:lnTo>
                  <a:pt x="318" y="96"/>
                </a:lnTo>
                <a:lnTo>
                  <a:pt x="316" y="99"/>
                </a:lnTo>
                <a:lnTo>
                  <a:pt x="315" y="101"/>
                </a:lnTo>
                <a:lnTo>
                  <a:pt x="315" y="102"/>
                </a:lnTo>
                <a:lnTo>
                  <a:pt x="316" y="104"/>
                </a:lnTo>
                <a:lnTo>
                  <a:pt x="320" y="106"/>
                </a:lnTo>
                <a:lnTo>
                  <a:pt x="322" y="107"/>
                </a:lnTo>
                <a:lnTo>
                  <a:pt x="324" y="109"/>
                </a:lnTo>
                <a:lnTo>
                  <a:pt x="325" y="109"/>
                </a:lnTo>
                <a:lnTo>
                  <a:pt x="327" y="112"/>
                </a:lnTo>
                <a:lnTo>
                  <a:pt x="329" y="113"/>
                </a:lnTo>
                <a:lnTo>
                  <a:pt x="332" y="113"/>
                </a:lnTo>
                <a:lnTo>
                  <a:pt x="335" y="114"/>
                </a:lnTo>
                <a:lnTo>
                  <a:pt x="336" y="115"/>
                </a:lnTo>
                <a:lnTo>
                  <a:pt x="337" y="117"/>
                </a:lnTo>
                <a:lnTo>
                  <a:pt x="339" y="122"/>
                </a:lnTo>
                <a:lnTo>
                  <a:pt x="337" y="124"/>
                </a:lnTo>
                <a:lnTo>
                  <a:pt x="337" y="126"/>
                </a:lnTo>
                <a:lnTo>
                  <a:pt x="336" y="127"/>
                </a:lnTo>
                <a:lnTo>
                  <a:pt x="335" y="127"/>
                </a:lnTo>
                <a:lnTo>
                  <a:pt x="334" y="128"/>
                </a:lnTo>
                <a:lnTo>
                  <a:pt x="332" y="128"/>
                </a:lnTo>
                <a:lnTo>
                  <a:pt x="331" y="129"/>
                </a:lnTo>
                <a:lnTo>
                  <a:pt x="331" y="133"/>
                </a:lnTo>
                <a:lnTo>
                  <a:pt x="330" y="135"/>
                </a:lnTo>
                <a:lnTo>
                  <a:pt x="325" y="137"/>
                </a:lnTo>
                <a:lnTo>
                  <a:pt x="325" y="139"/>
                </a:lnTo>
                <a:lnTo>
                  <a:pt x="324" y="140"/>
                </a:lnTo>
                <a:lnTo>
                  <a:pt x="323" y="140"/>
                </a:lnTo>
                <a:lnTo>
                  <a:pt x="322" y="142"/>
                </a:lnTo>
                <a:lnTo>
                  <a:pt x="321" y="145"/>
                </a:lnTo>
                <a:lnTo>
                  <a:pt x="320" y="147"/>
                </a:lnTo>
                <a:lnTo>
                  <a:pt x="320" y="150"/>
                </a:lnTo>
                <a:lnTo>
                  <a:pt x="322" y="152"/>
                </a:lnTo>
                <a:lnTo>
                  <a:pt x="322" y="156"/>
                </a:lnTo>
                <a:lnTo>
                  <a:pt x="319" y="161"/>
                </a:lnTo>
                <a:lnTo>
                  <a:pt x="318" y="163"/>
                </a:lnTo>
                <a:lnTo>
                  <a:pt x="315" y="170"/>
                </a:lnTo>
                <a:lnTo>
                  <a:pt x="315" y="171"/>
                </a:lnTo>
                <a:lnTo>
                  <a:pt x="317" y="171"/>
                </a:lnTo>
                <a:lnTo>
                  <a:pt x="322" y="172"/>
                </a:lnTo>
                <a:lnTo>
                  <a:pt x="323" y="173"/>
                </a:lnTo>
                <a:lnTo>
                  <a:pt x="324" y="173"/>
                </a:lnTo>
                <a:lnTo>
                  <a:pt x="325" y="173"/>
                </a:lnTo>
                <a:lnTo>
                  <a:pt x="327" y="172"/>
                </a:lnTo>
                <a:lnTo>
                  <a:pt x="330" y="174"/>
                </a:lnTo>
                <a:lnTo>
                  <a:pt x="332" y="175"/>
                </a:lnTo>
                <a:lnTo>
                  <a:pt x="336" y="173"/>
                </a:lnTo>
                <a:lnTo>
                  <a:pt x="339" y="172"/>
                </a:lnTo>
                <a:lnTo>
                  <a:pt x="341" y="171"/>
                </a:lnTo>
                <a:lnTo>
                  <a:pt x="343" y="171"/>
                </a:lnTo>
                <a:lnTo>
                  <a:pt x="345" y="171"/>
                </a:lnTo>
                <a:lnTo>
                  <a:pt x="348" y="170"/>
                </a:lnTo>
                <a:lnTo>
                  <a:pt x="349" y="171"/>
                </a:lnTo>
                <a:lnTo>
                  <a:pt x="350" y="173"/>
                </a:lnTo>
                <a:lnTo>
                  <a:pt x="350" y="175"/>
                </a:lnTo>
                <a:lnTo>
                  <a:pt x="352" y="175"/>
                </a:lnTo>
                <a:lnTo>
                  <a:pt x="354" y="175"/>
                </a:lnTo>
                <a:lnTo>
                  <a:pt x="359" y="173"/>
                </a:lnTo>
                <a:lnTo>
                  <a:pt x="363" y="171"/>
                </a:lnTo>
                <a:lnTo>
                  <a:pt x="363" y="170"/>
                </a:lnTo>
                <a:lnTo>
                  <a:pt x="364" y="167"/>
                </a:lnTo>
                <a:lnTo>
                  <a:pt x="367" y="166"/>
                </a:lnTo>
                <a:lnTo>
                  <a:pt x="367" y="165"/>
                </a:lnTo>
                <a:lnTo>
                  <a:pt x="369" y="165"/>
                </a:lnTo>
                <a:lnTo>
                  <a:pt x="371" y="164"/>
                </a:lnTo>
                <a:lnTo>
                  <a:pt x="380" y="163"/>
                </a:lnTo>
                <a:lnTo>
                  <a:pt x="386" y="161"/>
                </a:lnTo>
                <a:lnTo>
                  <a:pt x="389" y="161"/>
                </a:lnTo>
                <a:lnTo>
                  <a:pt x="392" y="163"/>
                </a:lnTo>
                <a:lnTo>
                  <a:pt x="393" y="168"/>
                </a:lnTo>
                <a:lnTo>
                  <a:pt x="394" y="173"/>
                </a:lnTo>
                <a:lnTo>
                  <a:pt x="397" y="175"/>
                </a:lnTo>
                <a:lnTo>
                  <a:pt x="400" y="178"/>
                </a:lnTo>
                <a:lnTo>
                  <a:pt x="402" y="179"/>
                </a:lnTo>
                <a:lnTo>
                  <a:pt x="404" y="181"/>
                </a:lnTo>
                <a:lnTo>
                  <a:pt x="404" y="184"/>
                </a:lnTo>
                <a:lnTo>
                  <a:pt x="404" y="188"/>
                </a:lnTo>
                <a:lnTo>
                  <a:pt x="402" y="192"/>
                </a:lnTo>
                <a:lnTo>
                  <a:pt x="400" y="195"/>
                </a:lnTo>
                <a:lnTo>
                  <a:pt x="394" y="201"/>
                </a:lnTo>
                <a:lnTo>
                  <a:pt x="392" y="203"/>
                </a:lnTo>
                <a:lnTo>
                  <a:pt x="391" y="208"/>
                </a:lnTo>
                <a:lnTo>
                  <a:pt x="393" y="213"/>
                </a:lnTo>
                <a:lnTo>
                  <a:pt x="396" y="217"/>
                </a:lnTo>
                <a:lnTo>
                  <a:pt x="400" y="220"/>
                </a:lnTo>
                <a:lnTo>
                  <a:pt x="402" y="224"/>
                </a:lnTo>
                <a:lnTo>
                  <a:pt x="402" y="231"/>
                </a:lnTo>
                <a:lnTo>
                  <a:pt x="405" y="237"/>
                </a:lnTo>
                <a:lnTo>
                  <a:pt x="399" y="238"/>
                </a:lnTo>
                <a:lnTo>
                  <a:pt x="390" y="237"/>
                </a:lnTo>
                <a:lnTo>
                  <a:pt x="386" y="241"/>
                </a:lnTo>
                <a:lnTo>
                  <a:pt x="383" y="243"/>
                </a:lnTo>
                <a:lnTo>
                  <a:pt x="381" y="244"/>
                </a:lnTo>
                <a:lnTo>
                  <a:pt x="380" y="242"/>
                </a:lnTo>
                <a:lnTo>
                  <a:pt x="379" y="242"/>
                </a:lnTo>
                <a:lnTo>
                  <a:pt x="378" y="243"/>
                </a:lnTo>
                <a:lnTo>
                  <a:pt x="378" y="245"/>
                </a:lnTo>
                <a:lnTo>
                  <a:pt x="379" y="249"/>
                </a:lnTo>
                <a:lnTo>
                  <a:pt x="378" y="252"/>
                </a:lnTo>
                <a:lnTo>
                  <a:pt x="375" y="254"/>
                </a:lnTo>
                <a:lnTo>
                  <a:pt x="371" y="256"/>
                </a:lnTo>
                <a:lnTo>
                  <a:pt x="368" y="257"/>
                </a:lnTo>
                <a:lnTo>
                  <a:pt x="364" y="257"/>
                </a:lnTo>
                <a:lnTo>
                  <a:pt x="358" y="260"/>
                </a:lnTo>
                <a:lnTo>
                  <a:pt x="360" y="264"/>
                </a:lnTo>
                <a:lnTo>
                  <a:pt x="360" y="269"/>
                </a:lnTo>
                <a:lnTo>
                  <a:pt x="360" y="274"/>
                </a:lnTo>
                <a:lnTo>
                  <a:pt x="358" y="278"/>
                </a:lnTo>
                <a:lnTo>
                  <a:pt x="358" y="280"/>
                </a:lnTo>
                <a:lnTo>
                  <a:pt x="359" y="281"/>
                </a:lnTo>
                <a:lnTo>
                  <a:pt x="361" y="281"/>
                </a:lnTo>
                <a:lnTo>
                  <a:pt x="362" y="286"/>
                </a:lnTo>
                <a:lnTo>
                  <a:pt x="363" y="287"/>
                </a:lnTo>
                <a:lnTo>
                  <a:pt x="365" y="286"/>
                </a:lnTo>
                <a:lnTo>
                  <a:pt x="367" y="285"/>
                </a:lnTo>
                <a:lnTo>
                  <a:pt x="368" y="286"/>
                </a:lnTo>
                <a:lnTo>
                  <a:pt x="367" y="293"/>
                </a:lnTo>
                <a:lnTo>
                  <a:pt x="363" y="298"/>
                </a:lnTo>
                <a:lnTo>
                  <a:pt x="363" y="300"/>
                </a:lnTo>
                <a:lnTo>
                  <a:pt x="364" y="305"/>
                </a:lnTo>
                <a:lnTo>
                  <a:pt x="362" y="308"/>
                </a:lnTo>
                <a:lnTo>
                  <a:pt x="358" y="311"/>
                </a:lnTo>
                <a:lnTo>
                  <a:pt x="355" y="315"/>
                </a:lnTo>
                <a:lnTo>
                  <a:pt x="353" y="319"/>
                </a:lnTo>
                <a:lnTo>
                  <a:pt x="351" y="323"/>
                </a:lnTo>
                <a:lnTo>
                  <a:pt x="349" y="323"/>
                </a:lnTo>
                <a:lnTo>
                  <a:pt x="345" y="329"/>
                </a:lnTo>
                <a:lnTo>
                  <a:pt x="334" y="342"/>
                </a:lnTo>
                <a:lnTo>
                  <a:pt x="330" y="346"/>
                </a:lnTo>
                <a:lnTo>
                  <a:pt x="332" y="350"/>
                </a:lnTo>
                <a:lnTo>
                  <a:pt x="336" y="352"/>
                </a:lnTo>
                <a:lnTo>
                  <a:pt x="338" y="354"/>
                </a:lnTo>
                <a:lnTo>
                  <a:pt x="343" y="358"/>
                </a:lnTo>
                <a:lnTo>
                  <a:pt x="346" y="362"/>
                </a:lnTo>
                <a:lnTo>
                  <a:pt x="352" y="364"/>
                </a:lnTo>
                <a:lnTo>
                  <a:pt x="354" y="364"/>
                </a:lnTo>
                <a:lnTo>
                  <a:pt x="355" y="366"/>
                </a:lnTo>
                <a:lnTo>
                  <a:pt x="355" y="371"/>
                </a:lnTo>
                <a:lnTo>
                  <a:pt x="353" y="371"/>
                </a:lnTo>
                <a:lnTo>
                  <a:pt x="351" y="371"/>
                </a:lnTo>
                <a:lnTo>
                  <a:pt x="351" y="377"/>
                </a:lnTo>
                <a:lnTo>
                  <a:pt x="353" y="379"/>
                </a:lnTo>
                <a:lnTo>
                  <a:pt x="353" y="381"/>
                </a:lnTo>
                <a:lnTo>
                  <a:pt x="354" y="382"/>
                </a:lnTo>
                <a:lnTo>
                  <a:pt x="355" y="384"/>
                </a:lnTo>
                <a:lnTo>
                  <a:pt x="356" y="386"/>
                </a:lnTo>
                <a:lnTo>
                  <a:pt x="356" y="393"/>
                </a:lnTo>
                <a:lnTo>
                  <a:pt x="357" y="395"/>
                </a:lnTo>
                <a:lnTo>
                  <a:pt x="358" y="396"/>
                </a:lnTo>
                <a:lnTo>
                  <a:pt x="357" y="398"/>
                </a:lnTo>
                <a:lnTo>
                  <a:pt x="358" y="399"/>
                </a:lnTo>
                <a:lnTo>
                  <a:pt x="358" y="401"/>
                </a:lnTo>
                <a:lnTo>
                  <a:pt x="357" y="401"/>
                </a:lnTo>
                <a:lnTo>
                  <a:pt x="356" y="406"/>
                </a:lnTo>
                <a:lnTo>
                  <a:pt x="356" y="405"/>
                </a:lnTo>
                <a:lnTo>
                  <a:pt x="354" y="404"/>
                </a:lnTo>
                <a:lnTo>
                  <a:pt x="353" y="404"/>
                </a:lnTo>
                <a:lnTo>
                  <a:pt x="350" y="403"/>
                </a:lnTo>
                <a:lnTo>
                  <a:pt x="347" y="402"/>
                </a:lnTo>
                <a:lnTo>
                  <a:pt x="345" y="401"/>
                </a:lnTo>
                <a:lnTo>
                  <a:pt x="342" y="401"/>
                </a:lnTo>
                <a:lnTo>
                  <a:pt x="339" y="403"/>
                </a:lnTo>
                <a:lnTo>
                  <a:pt x="334" y="405"/>
                </a:lnTo>
                <a:lnTo>
                  <a:pt x="332" y="404"/>
                </a:lnTo>
                <a:lnTo>
                  <a:pt x="330" y="405"/>
                </a:lnTo>
                <a:lnTo>
                  <a:pt x="329" y="404"/>
                </a:lnTo>
                <a:lnTo>
                  <a:pt x="326" y="404"/>
                </a:lnTo>
                <a:lnTo>
                  <a:pt x="323" y="405"/>
                </a:lnTo>
                <a:lnTo>
                  <a:pt x="321" y="405"/>
                </a:lnTo>
                <a:lnTo>
                  <a:pt x="319" y="404"/>
                </a:lnTo>
                <a:lnTo>
                  <a:pt x="318" y="401"/>
                </a:lnTo>
                <a:lnTo>
                  <a:pt x="313" y="400"/>
                </a:lnTo>
                <a:lnTo>
                  <a:pt x="309" y="401"/>
                </a:lnTo>
                <a:lnTo>
                  <a:pt x="305" y="400"/>
                </a:lnTo>
                <a:lnTo>
                  <a:pt x="299" y="397"/>
                </a:lnTo>
                <a:lnTo>
                  <a:pt x="295" y="398"/>
                </a:lnTo>
                <a:lnTo>
                  <a:pt x="290" y="400"/>
                </a:lnTo>
                <a:lnTo>
                  <a:pt x="290" y="395"/>
                </a:lnTo>
                <a:lnTo>
                  <a:pt x="289" y="390"/>
                </a:lnTo>
                <a:lnTo>
                  <a:pt x="288" y="384"/>
                </a:lnTo>
                <a:lnTo>
                  <a:pt x="287" y="380"/>
                </a:lnTo>
                <a:lnTo>
                  <a:pt x="286" y="376"/>
                </a:lnTo>
                <a:lnTo>
                  <a:pt x="287" y="371"/>
                </a:lnTo>
                <a:lnTo>
                  <a:pt x="288" y="367"/>
                </a:lnTo>
                <a:lnTo>
                  <a:pt x="285" y="360"/>
                </a:lnTo>
                <a:lnTo>
                  <a:pt x="283" y="355"/>
                </a:lnTo>
                <a:lnTo>
                  <a:pt x="282" y="352"/>
                </a:lnTo>
                <a:lnTo>
                  <a:pt x="280" y="352"/>
                </a:lnTo>
                <a:lnTo>
                  <a:pt x="277" y="352"/>
                </a:lnTo>
                <a:lnTo>
                  <a:pt x="274" y="353"/>
                </a:lnTo>
                <a:lnTo>
                  <a:pt x="272" y="353"/>
                </a:lnTo>
                <a:lnTo>
                  <a:pt x="269" y="352"/>
                </a:lnTo>
                <a:lnTo>
                  <a:pt x="266" y="350"/>
                </a:lnTo>
                <a:lnTo>
                  <a:pt x="257" y="344"/>
                </a:lnTo>
                <a:lnTo>
                  <a:pt x="251" y="340"/>
                </a:lnTo>
                <a:lnTo>
                  <a:pt x="248" y="336"/>
                </a:lnTo>
                <a:lnTo>
                  <a:pt x="248" y="333"/>
                </a:lnTo>
                <a:lnTo>
                  <a:pt x="250" y="331"/>
                </a:lnTo>
                <a:lnTo>
                  <a:pt x="252" y="331"/>
                </a:lnTo>
                <a:lnTo>
                  <a:pt x="252" y="330"/>
                </a:lnTo>
                <a:lnTo>
                  <a:pt x="251" y="329"/>
                </a:lnTo>
                <a:lnTo>
                  <a:pt x="252" y="327"/>
                </a:lnTo>
                <a:lnTo>
                  <a:pt x="253" y="325"/>
                </a:lnTo>
                <a:lnTo>
                  <a:pt x="252" y="323"/>
                </a:lnTo>
                <a:lnTo>
                  <a:pt x="251" y="323"/>
                </a:lnTo>
                <a:lnTo>
                  <a:pt x="250" y="322"/>
                </a:lnTo>
                <a:lnTo>
                  <a:pt x="248" y="322"/>
                </a:lnTo>
                <a:lnTo>
                  <a:pt x="247" y="321"/>
                </a:lnTo>
                <a:lnTo>
                  <a:pt x="244" y="319"/>
                </a:lnTo>
                <a:lnTo>
                  <a:pt x="241" y="319"/>
                </a:lnTo>
                <a:lnTo>
                  <a:pt x="239" y="320"/>
                </a:lnTo>
                <a:lnTo>
                  <a:pt x="238" y="321"/>
                </a:lnTo>
                <a:lnTo>
                  <a:pt x="236" y="321"/>
                </a:lnTo>
                <a:lnTo>
                  <a:pt x="234" y="320"/>
                </a:lnTo>
                <a:lnTo>
                  <a:pt x="231" y="321"/>
                </a:lnTo>
                <a:lnTo>
                  <a:pt x="229" y="321"/>
                </a:lnTo>
                <a:lnTo>
                  <a:pt x="227" y="322"/>
                </a:lnTo>
                <a:lnTo>
                  <a:pt x="225" y="324"/>
                </a:lnTo>
                <a:lnTo>
                  <a:pt x="223" y="326"/>
                </a:lnTo>
                <a:lnTo>
                  <a:pt x="220" y="327"/>
                </a:lnTo>
                <a:lnTo>
                  <a:pt x="217" y="327"/>
                </a:lnTo>
                <a:lnTo>
                  <a:pt x="210" y="327"/>
                </a:lnTo>
                <a:lnTo>
                  <a:pt x="206" y="327"/>
                </a:lnTo>
                <a:lnTo>
                  <a:pt x="202" y="325"/>
                </a:lnTo>
                <a:lnTo>
                  <a:pt x="200" y="327"/>
                </a:lnTo>
                <a:lnTo>
                  <a:pt x="196" y="328"/>
                </a:lnTo>
                <a:lnTo>
                  <a:pt x="192" y="329"/>
                </a:lnTo>
                <a:lnTo>
                  <a:pt x="189" y="329"/>
                </a:lnTo>
                <a:lnTo>
                  <a:pt x="184" y="327"/>
                </a:lnTo>
                <a:lnTo>
                  <a:pt x="179" y="325"/>
                </a:lnTo>
                <a:lnTo>
                  <a:pt x="176" y="322"/>
                </a:lnTo>
                <a:lnTo>
                  <a:pt x="175" y="320"/>
                </a:lnTo>
                <a:lnTo>
                  <a:pt x="174" y="318"/>
                </a:lnTo>
                <a:lnTo>
                  <a:pt x="171" y="318"/>
                </a:lnTo>
                <a:lnTo>
                  <a:pt x="166" y="317"/>
                </a:lnTo>
                <a:lnTo>
                  <a:pt x="161" y="315"/>
                </a:lnTo>
                <a:lnTo>
                  <a:pt x="155" y="314"/>
                </a:lnTo>
                <a:lnTo>
                  <a:pt x="151" y="312"/>
                </a:lnTo>
                <a:lnTo>
                  <a:pt x="149" y="310"/>
                </a:lnTo>
                <a:lnTo>
                  <a:pt x="147" y="307"/>
                </a:lnTo>
                <a:lnTo>
                  <a:pt x="144" y="305"/>
                </a:lnTo>
                <a:lnTo>
                  <a:pt x="143" y="300"/>
                </a:lnTo>
                <a:lnTo>
                  <a:pt x="140" y="297"/>
                </a:lnTo>
                <a:lnTo>
                  <a:pt x="139" y="295"/>
                </a:lnTo>
                <a:lnTo>
                  <a:pt x="140" y="292"/>
                </a:lnTo>
                <a:lnTo>
                  <a:pt x="140" y="291"/>
                </a:lnTo>
                <a:lnTo>
                  <a:pt x="137" y="289"/>
                </a:lnTo>
                <a:lnTo>
                  <a:pt x="137" y="288"/>
                </a:lnTo>
                <a:lnTo>
                  <a:pt x="136" y="287"/>
                </a:lnTo>
                <a:lnTo>
                  <a:pt x="135" y="286"/>
                </a:lnTo>
                <a:lnTo>
                  <a:pt x="135" y="285"/>
                </a:lnTo>
                <a:lnTo>
                  <a:pt x="135" y="283"/>
                </a:lnTo>
                <a:lnTo>
                  <a:pt x="133" y="283"/>
                </a:lnTo>
                <a:lnTo>
                  <a:pt x="133" y="281"/>
                </a:lnTo>
                <a:lnTo>
                  <a:pt x="133" y="280"/>
                </a:lnTo>
                <a:lnTo>
                  <a:pt x="132" y="279"/>
                </a:lnTo>
                <a:lnTo>
                  <a:pt x="131" y="275"/>
                </a:lnTo>
                <a:lnTo>
                  <a:pt x="132" y="274"/>
                </a:lnTo>
                <a:lnTo>
                  <a:pt x="130" y="273"/>
                </a:lnTo>
                <a:lnTo>
                  <a:pt x="129" y="270"/>
                </a:lnTo>
                <a:lnTo>
                  <a:pt x="126" y="270"/>
                </a:lnTo>
                <a:lnTo>
                  <a:pt x="124" y="269"/>
                </a:lnTo>
                <a:lnTo>
                  <a:pt x="122" y="269"/>
                </a:lnTo>
                <a:lnTo>
                  <a:pt x="120" y="269"/>
                </a:lnTo>
                <a:lnTo>
                  <a:pt x="119" y="270"/>
                </a:lnTo>
                <a:lnTo>
                  <a:pt x="116" y="268"/>
                </a:lnTo>
                <a:lnTo>
                  <a:pt x="113" y="267"/>
                </a:lnTo>
                <a:lnTo>
                  <a:pt x="112" y="265"/>
                </a:lnTo>
                <a:lnTo>
                  <a:pt x="112" y="262"/>
                </a:lnTo>
                <a:lnTo>
                  <a:pt x="113" y="262"/>
                </a:lnTo>
                <a:lnTo>
                  <a:pt x="111" y="258"/>
                </a:lnTo>
                <a:lnTo>
                  <a:pt x="110" y="259"/>
                </a:lnTo>
                <a:lnTo>
                  <a:pt x="110" y="260"/>
                </a:lnTo>
                <a:lnTo>
                  <a:pt x="109" y="259"/>
                </a:lnTo>
                <a:lnTo>
                  <a:pt x="107" y="261"/>
                </a:lnTo>
                <a:lnTo>
                  <a:pt x="105" y="261"/>
                </a:lnTo>
                <a:lnTo>
                  <a:pt x="103" y="259"/>
                </a:lnTo>
                <a:lnTo>
                  <a:pt x="101" y="259"/>
                </a:lnTo>
                <a:lnTo>
                  <a:pt x="97" y="257"/>
                </a:lnTo>
                <a:lnTo>
                  <a:pt x="96" y="256"/>
                </a:lnTo>
                <a:lnTo>
                  <a:pt x="95" y="254"/>
                </a:lnTo>
                <a:lnTo>
                  <a:pt x="94" y="254"/>
                </a:lnTo>
                <a:lnTo>
                  <a:pt x="93" y="253"/>
                </a:lnTo>
                <a:lnTo>
                  <a:pt x="91" y="253"/>
                </a:lnTo>
                <a:lnTo>
                  <a:pt x="89" y="253"/>
                </a:lnTo>
                <a:lnTo>
                  <a:pt x="87" y="252"/>
                </a:lnTo>
                <a:lnTo>
                  <a:pt x="86" y="251"/>
                </a:lnTo>
                <a:lnTo>
                  <a:pt x="84" y="251"/>
                </a:lnTo>
                <a:lnTo>
                  <a:pt x="83" y="250"/>
                </a:lnTo>
                <a:lnTo>
                  <a:pt x="80" y="248"/>
                </a:lnTo>
                <a:lnTo>
                  <a:pt x="79" y="248"/>
                </a:lnTo>
                <a:lnTo>
                  <a:pt x="78" y="247"/>
                </a:lnTo>
                <a:lnTo>
                  <a:pt x="76" y="247"/>
                </a:lnTo>
                <a:lnTo>
                  <a:pt x="75" y="245"/>
                </a:lnTo>
                <a:lnTo>
                  <a:pt x="74" y="245"/>
                </a:lnTo>
                <a:lnTo>
                  <a:pt x="73" y="245"/>
                </a:lnTo>
                <a:lnTo>
                  <a:pt x="72" y="244"/>
                </a:lnTo>
                <a:lnTo>
                  <a:pt x="72" y="242"/>
                </a:lnTo>
                <a:lnTo>
                  <a:pt x="69" y="237"/>
                </a:lnTo>
                <a:lnTo>
                  <a:pt x="69" y="236"/>
                </a:lnTo>
                <a:lnTo>
                  <a:pt x="68" y="235"/>
                </a:lnTo>
                <a:lnTo>
                  <a:pt x="66" y="235"/>
                </a:lnTo>
                <a:lnTo>
                  <a:pt x="65" y="233"/>
                </a:lnTo>
                <a:lnTo>
                  <a:pt x="64" y="233"/>
                </a:lnTo>
                <a:lnTo>
                  <a:pt x="63" y="233"/>
                </a:lnTo>
                <a:lnTo>
                  <a:pt x="62" y="232"/>
                </a:lnTo>
                <a:lnTo>
                  <a:pt x="58" y="232"/>
                </a:lnTo>
                <a:lnTo>
                  <a:pt x="57" y="231"/>
                </a:lnTo>
                <a:lnTo>
                  <a:pt x="55" y="228"/>
                </a:lnTo>
                <a:lnTo>
                  <a:pt x="52" y="228"/>
                </a:lnTo>
                <a:lnTo>
                  <a:pt x="51" y="227"/>
                </a:lnTo>
                <a:lnTo>
                  <a:pt x="50" y="226"/>
                </a:lnTo>
                <a:lnTo>
                  <a:pt x="49" y="226"/>
                </a:lnTo>
                <a:lnTo>
                  <a:pt x="49" y="224"/>
                </a:lnTo>
                <a:lnTo>
                  <a:pt x="47" y="223"/>
                </a:lnTo>
                <a:lnTo>
                  <a:pt x="45" y="224"/>
                </a:lnTo>
                <a:lnTo>
                  <a:pt x="44" y="224"/>
                </a:lnTo>
                <a:lnTo>
                  <a:pt x="44" y="222"/>
                </a:lnTo>
                <a:lnTo>
                  <a:pt x="42" y="221"/>
                </a:lnTo>
                <a:lnTo>
                  <a:pt x="40" y="218"/>
                </a:lnTo>
                <a:lnTo>
                  <a:pt x="37" y="216"/>
                </a:lnTo>
                <a:lnTo>
                  <a:pt x="36" y="215"/>
                </a:lnTo>
                <a:lnTo>
                  <a:pt x="35" y="214"/>
                </a:lnTo>
                <a:lnTo>
                  <a:pt x="35" y="213"/>
                </a:lnTo>
                <a:lnTo>
                  <a:pt x="34" y="213"/>
                </a:lnTo>
                <a:lnTo>
                  <a:pt x="33" y="213"/>
                </a:lnTo>
                <a:lnTo>
                  <a:pt x="34" y="212"/>
                </a:lnTo>
                <a:lnTo>
                  <a:pt x="35" y="211"/>
                </a:lnTo>
                <a:lnTo>
                  <a:pt x="38" y="210"/>
                </a:lnTo>
                <a:lnTo>
                  <a:pt x="39" y="208"/>
                </a:lnTo>
                <a:lnTo>
                  <a:pt x="37" y="208"/>
                </a:lnTo>
                <a:lnTo>
                  <a:pt x="35" y="209"/>
                </a:lnTo>
                <a:lnTo>
                  <a:pt x="31" y="208"/>
                </a:lnTo>
                <a:lnTo>
                  <a:pt x="28" y="205"/>
                </a:lnTo>
                <a:lnTo>
                  <a:pt x="26" y="202"/>
                </a:lnTo>
                <a:lnTo>
                  <a:pt x="26" y="201"/>
                </a:lnTo>
                <a:lnTo>
                  <a:pt x="27" y="200"/>
                </a:lnTo>
                <a:lnTo>
                  <a:pt x="25" y="198"/>
                </a:lnTo>
                <a:lnTo>
                  <a:pt x="25" y="197"/>
                </a:lnTo>
                <a:lnTo>
                  <a:pt x="26" y="196"/>
                </a:lnTo>
                <a:lnTo>
                  <a:pt x="25" y="195"/>
                </a:lnTo>
                <a:lnTo>
                  <a:pt x="23" y="195"/>
                </a:lnTo>
                <a:lnTo>
                  <a:pt x="22" y="198"/>
                </a:lnTo>
                <a:lnTo>
                  <a:pt x="20" y="197"/>
                </a:lnTo>
                <a:lnTo>
                  <a:pt x="17" y="193"/>
                </a:lnTo>
                <a:lnTo>
                  <a:pt x="11" y="190"/>
                </a:lnTo>
                <a:lnTo>
                  <a:pt x="6" y="188"/>
                </a:lnTo>
                <a:lnTo>
                  <a:pt x="3" y="187"/>
                </a:lnTo>
                <a:lnTo>
                  <a:pt x="1" y="183"/>
                </a:lnTo>
                <a:lnTo>
                  <a:pt x="0" y="181"/>
                </a:lnTo>
                <a:lnTo>
                  <a:pt x="1" y="178"/>
                </a:lnTo>
                <a:lnTo>
                  <a:pt x="2" y="177"/>
                </a:lnTo>
                <a:lnTo>
                  <a:pt x="7" y="171"/>
                </a:lnTo>
                <a:lnTo>
                  <a:pt x="11" y="166"/>
                </a:lnTo>
                <a:lnTo>
                  <a:pt x="16" y="161"/>
                </a:lnTo>
                <a:lnTo>
                  <a:pt x="22" y="157"/>
                </a:lnTo>
                <a:lnTo>
                  <a:pt x="25" y="155"/>
                </a:lnTo>
                <a:lnTo>
                  <a:pt x="28" y="151"/>
                </a:lnTo>
                <a:lnTo>
                  <a:pt x="33" y="148"/>
                </a:lnTo>
                <a:lnTo>
                  <a:pt x="36" y="147"/>
                </a:lnTo>
                <a:lnTo>
                  <a:pt x="38" y="147"/>
                </a:lnTo>
                <a:lnTo>
                  <a:pt x="40" y="147"/>
                </a:lnTo>
                <a:lnTo>
                  <a:pt x="41" y="148"/>
                </a:lnTo>
                <a:lnTo>
                  <a:pt x="40" y="149"/>
                </a:lnTo>
                <a:lnTo>
                  <a:pt x="40" y="150"/>
                </a:lnTo>
                <a:lnTo>
                  <a:pt x="41" y="151"/>
                </a:lnTo>
                <a:lnTo>
                  <a:pt x="42" y="149"/>
                </a:lnTo>
                <a:lnTo>
                  <a:pt x="43" y="150"/>
                </a:lnTo>
                <a:lnTo>
                  <a:pt x="44" y="150"/>
                </a:lnTo>
                <a:lnTo>
                  <a:pt x="46" y="149"/>
                </a:lnTo>
                <a:lnTo>
                  <a:pt x="47" y="149"/>
                </a:lnTo>
                <a:lnTo>
                  <a:pt x="48" y="149"/>
                </a:lnTo>
                <a:lnTo>
                  <a:pt x="48" y="150"/>
                </a:lnTo>
                <a:lnTo>
                  <a:pt x="46" y="150"/>
                </a:lnTo>
                <a:lnTo>
                  <a:pt x="45" y="151"/>
                </a:lnTo>
                <a:lnTo>
                  <a:pt x="45" y="152"/>
                </a:lnTo>
                <a:lnTo>
                  <a:pt x="46" y="152"/>
                </a:lnTo>
                <a:lnTo>
                  <a:pt x="47" y="152"/>
                </a:lnTo>
                <a:lnTo>
                  <a:pt x="49" y="151"/>
                </a:lnTo>
                <a:lnTo>
                  <a:pt x="50" y="151"/>
                </a:lnTo>
                <a:lnTo>
                  <a:pt x="52" y="151"/>
                </a:lnTo>
                <a:lnTo>
                  <a:pt x="53" y="154"/>
                </a:lnTo>
                <a:lnTo>
                  <a:pt x="54" y="156"/>
                </a:lnTo>
                <a:lnTo>
                  <a:pt x="55" y="156"/>
                </a:lnTo>
                <a:lnTo>
                  <a:pt x="56" y="157"/>
                </a:lnTo>
                <a:lnTo>
                  <a:pt x="56" y="156"/>
                </a:lnTo>
                <a:lnTo>
                  <a:pt x="56" y="154"/>
                </a:lnTo>
                <a:lnTo>
                  <a:pt x="59" y="154"/>
                </a:lnTo>
                <a:lnTo>
                  <a:pt x="59" y="156"/>
                </a:lnTo>
                <a:lnTo>
                  <a:pt x="62" y="156"/>
                </a:lnTo>
                <a:lnTo>
                  <a:pt x="65" y="154"/>
                </a:lnTo>
                <a:lnTo>
                  <a:pt x="68" y="155"/>
                </a:lnTo>
                <a:lnTo>
                  <a:pt x="70" y="154"/>
                </a:lnTo>
                <a:lnTo>
                  <a:pt x="71" y="152"/>
                </a:lnTo>
                <a:lnTo>
                  <a:pt x="74" y="152"/>
                </a:lnTo>
                <a:lnTo>
                  <a:pt x="76" y="152"/>
                </a:lnTo>
                <a:lnTo>
                  <a:pt x="77" y="156"/>
                </a:lnTo>
                <a:lnTo>
                  <a:pt x="80" y="157"/>
                </a:lnTo>
                <a:lnTo>
                  <a:pt x="81" y="157"/>
                </a:lnTo>
                <a:lnTo>
                  <a:pt x="84" y="158"/>
                </a:lnTo>
                <a:lnTo>
                  <a:pt x="85" y="159"/>
                </a:lnTo>
                <a:lnTo>
                  <a:pt x="85" y="161"/>
                </a:lnTo>
                <a:lnTo>
                  <a:pt x="87" y="160"/>
                </a:lnTo>
                <a:lnTo>
                  <a:pt x="87" y="157"/>
                </a:lnTo>
                <a:lnTo>
                  <a:pt x="87" y="153"/>
                </a:lnTo>
                <a:lnTo>
                  <a:pt x="87" y="151"/>
                </a:lnTo>
                <a:lnTo>
                  <a:pt x="89" y="149"/>
                </a:lnTo>
                <a:lnTo>
                  <a:pt x="89" y="148"/>
                </a:lnTo>
                <a:lnTo>
                  <a:pt x="88" y="146"/>
                </a:lnTo>
                <a:lnTo>
                  <a:pt x="90" y="145"/>
                </a:lnTo>
                <a:lnTo>
                  <a:pt x="91" y="141"/>
                </a:lnTo>
                <a:lnTo>
                  <a:pt x="90" y="137"/>
                </a:lnTo>
                <a:lnTo>
                  <a:pt x="88" y="132"/>
                </a:lnTo>
                <a:lnTo>
                  <a:pt x="84" y="132"/>
                </a:lnTo>
                <a:lnTo>
                  <a:pt x="82" y="133"/>
                </a:lnTo>
                <a:lnTo>
                  <a:pt x="81" y="133"/>
                </a:lnTo>
                <a:lnTo>
                  <a:pt x="80" y="132"/>
                </a:lnTo>
                <a:lnTo>
                  <a:pt x="80" y="129"/>
                </a:lnTo>
                <a:lnTo>
                  <a:pt x="80" y="126"/>
                </a:lnTo>
                <a:lnTo>
                  <a:pt x="79" y="124"/>
                </a:lnTo>
                <a:lnTo>
                  <a:pt x="80" y="123"/>
                </a:lnTo>
                <a:lnTo>
                  <a:pt x="81" y="120"/>
                </a:lnTo>
                <a:lnTo>
                  <a:pt x="80" y="118"/>
                </a:lnTo>
                <a:lnTo>
                  <a:pt x="76" y="115"/>
                </a:lnTo>
                <a:lnTo>
                  <a:pt x="73" y="114"/>
                </a:lnTo>
                <a:lnTo>
                  <a:pt x="72" y="116"/>
                </a:lnTo>
                <a:lnTo>
                  <a:pt x="71" y="118"/>
                </a:lnTo>
                <a:lnTo>
                  <a:pt x="71" y="119"/>
                </a:lnTo>
                <a:lnTo>
                  <a:pt x="70" y="120"/>
                </a:lnTo>
                <a:lnTo>
                  <a:pt x="68" y="120"/>
                </a:lnTo>
                <a:lnTo>
                  <a:pt x="66" y="119"/>
                </a:lnTo>
                <a:lnTo>
                  <a:pt x="66" y="118"/>
                </a:lnTo>
                <a:lnTo>
                  <a:pt x="67" y="117"/>
                </a:lnTo>
                <a:lnTo>
                  <a:pt x="67" y="112"/>
                </a:lnTo>
                <a:lnTo>
                  <a:pt x="66" y="110"/>
                </a:lnTo>
                <a:lnTo>
                  <a:pt x="66" y="108"/>
                </a:lnTo>
                <a:lnTo>
                  <a:pt x="66" y="107"/>
                </a:lnTo>
                <a:lnTo>
                  <a:pt x="66" y="106"/>
                </a:lnTo>
                <a:lnTo>
                  <a:pt x="63" y="103"/>
                </a:lnTo>
                <a:lnTo>
                  <a:pt x="63" y="101"/>
                </a:lnTo>
                <a:lnTo>
                  <a:pt x="63" y="99"/>
                </a:lnTo>
                <a:lnTo>
                  <a:pt x="62" y="97"/>
                </a:lnTo>
                <a:lnTo>
                  <a:pt x="62" y="96"/>
                </a:lnTo>
                <a:lnTo>
                  <a:pt x="63" y="95"/>
                </a:lnTo>
                <a:lnTo>
                  <a:pt x="65" y="95"/>
                </a:lnTo>
                <a:lnTo>
                  <a:pt x="66" y="96"/>
                </a:lnTo>
                <a:lnTo>
                  <a:pt x="66" y="98"/>
                </a:lnTo>
                <a:lnTo>
                  <a:pt x="67" y="98"/>
                </a:lnTo>
                <a:lnTo>
                  <a:pt x="67" y="99"/>
                </a:lnTo>
                <a:lnTo>
                  <a:pt x="68" y="98"/>
                </a:lnTo>
                <a:lnTo>
                  <a:pt x="66" y="95"/>
                </a:lnTo>
                <a:lnTo>
                  <a:pt x="66" y="94"/>
                </a:lnTo>
                <a:lnTo>
                  <a:pt x="65" y="93"/>
                </a:lnTo>
                <a:lnTo>
                  <a:pt x="64" y="93"/>
                </a:lnTo>
                <a:lnTo>
                  <a:pt x="63" y="93"/>
                </a:lnTo>
                <a:lnTo>
                  <a:pt x="62" y="95"/>
                </a:lnTo>
                <a:lnTo>
                  <a:pt x="61" y="95"/>
                </a:lnTo>
                <a:lnTo>
                  <a:pt x="60" y="94"/>
                </a:lnTo>
                <a:lnTo>
                  <a:pt x="59" y="91"/>
                </a:lnTo>
                <a:lnTo>
                  <a:pt x="59" y="90"/>
                </a:lnTo>
                <a:lnTo>
                  <a:pt x="59" y="89"/>
                </a:lnTo>
                <a:lnTo>
                  <a:pt x="59" y="88"/>
                </a:lnTo>
                <a:lnTo>
                  <a:pt x="60" y="88"/>
                </a:lnTo>
                <a:lnTo>
                  <a:pt x="60" y="87"/>
                </a:lnTo>
                <a:lnTo>
                  <a:pt x="59" y="87"/>
                </a:lnTo>
                <a:lnTo>
                  <a:pt x="58" y="86"/>
                </a:lnTo>
                <a:lnTo>
                  <a:pt x="59" y="85"/>
                </a:lnTo>
                <a:lnTo>
                  <a:pt x="61" y="81"/>
                </a:lnTo>
                <a:lnTo>
                  <a:pt x="62" y="80"/>
                </a:lnTo>
                <a:lnTo>
                  <a:pt x="62" y="79"/>
                </a:lnTo>
                <a:lnTo>
                  <a:pt x="61" y="78"/>
                </a:lnTo>
                <a:lnTo>
                  <a:pt x="61" y="76"/>
                </a:lnTo>
                <a:lnTo>
                  <a:pt x="63" y="74"/>
                </a:lnTo>
                <a:lnTo>
                  <a:pt x="63" y="73"/>
                </a:lnTo>
                <a:lnTo>
                  <a:pt x="64" y="73"/>
                </a:lnTo>
                <a:lnTo>
                  <a:pt x="64" y="74"/>
                </a:lnTo>
                <a:lnTo>
                  <a:pt x="65" y="74"/>
                </a:lnTo>
                <a:lnTo>
                  <a:pt x="66" y="73"/>
                </a:lnTo>
                <a:lnTo>
                  <a:pt x="66" y="72"/>
                </a:lnTo>
                <a:lnTo>
                  <a:pt x="67" y="71"/>
                </a:lnTo>
                <a:lnTo>
                  <a:pt x="66" y="70"/>
                </a:lnTo>
                <a:lnTo>
                  <a:pt x="65" y="69"/>
                </a:lnTo>
                <a:lnTo>
                  <a:pt x="67" y="66"/>
                </a:lnTo>
                <a:lnTo>
                  <a:pt x="69" y="65"/>
                </a:lnTo>
                <a:lnTo>
                  <a:pt x="70" y="62"/>
                </a:lnTo>
                <a:lnTo>
                  <a:pt x="72" y="57"/>
                </a:lnTo>
                <a:lnTo>
                  <a:pt x="73" y="55"/>
                </a:lnTo>
                <a:lnTo>
                  <a:pt x="73" y="56"/>
                </a:lnTo>
                <a:lnTo>
                  <a:pt x="73" y="58"/>
                </a:lnTo>
                <a:lnTo>
                  <a:pt x="72" y="59"/>
                </a:lnTo>
                <a:lnTo>
                  <a:pt x="72" y="61"/>
                </a:lnTo>
                <a:lnTo>
                  <a:pt x="71" y="62"/>
                </a:lnTo>
                <a:lnTo>
                  <a:pt x="72" y="63"/>
                </a:lnTo>
                <a:lnTo>
                  <a:pt x="73" y="62"/>
                </a:lnTo>
                <a:lnTo>
                  <a:pt x="74" y="57"/>
                </a:lnTo>
                <a:lnTo>
                  <a:pt x="75" y="55"/>
                </a:lnTo>
                <a:lnTo>
                  <a:pt x="75" y="54"/>
                </a:lnTo>
                <a:lnTo>
                  <a:pt x="73" y="53"/>
                </a:lnTo>
                <a:lnTo>
                  <a:pt x="73" y="52"/>
                </a:lnTo>
                <a:lnTo>
                  <a:pt x="73" y="51"/>
                </a:lnTo>
                <a:lnTo>
                  <a:pt x="74" y="51"/>
                </a:lnTo>
                <a:lnTo>
                  <a:pt x="75" y="50"/>
                </a:lnTo>
                <a:lnTo>
                  <a:pt x="77" y="47"/>
                </a:lnTo>
                <a:lnTo>
                  <a:pt x="78" y="43"/>
                </a:lnTo>
                <a:lnTo>
                  <a:pt x="80" y="40"/>
                </a:lnTo>
                <a:lnTo>
                  <a:pt x="80" y="39"/>
                </a:lnTo>
                <a:lnTo>
                  <a:pt x="81" y="40"/>
                </a:lnTo>
                <a:lnTo>
                  <a:pt x="80" y="42"/>
                </a:lnTo>
                <a:lnTo>
                  <a:pt x="81" y="44"/>
                </a:lnTo>
                <a:lnTo>
                  <a:pt x="83" y="45"/>
                </a:lnTo>
                <a:lnTo>
                  <a:pt x="84" y="44"/>
                </a:lnTo>
                <a:lnTo>
                  <a:pt x="84" y="43"/>
                </a:lnTo>
                <a:lnTo>
                  <a:pt x="84" y="41"/>
                </a:lnTo>
                <a:lnTo>
                  <a:pt x="83" y="41"/>
                </a:lnTo>
                <a:lnTo>
                  <a:pt x="83" y="40"/>
                </a:lnTo>
                <a:lnTo>
                  <a:pt x="83" y="39"/>
                </a:lnTo>
                <a:lnTo>
                  <a:pt x="83" y="37"/>
                </a:lnTo>
                <a:lnTo>
                  <a:pt x="84" y="35"/>
                </a:lnTo>
                <a:lnTo>
                  <a:pt x="86" y="33"/>
                </a:lnTo>
                <a:lnTo>
                  <a:pt x="87" y="32"/>
                </a:lnTo>
                <a:lnTo>
                  <a:pt x="87" y="33"/>
                </a:lnTo>
                <a:lnTo>
                  <a:pt x="87" y="34"/>
                </a:lnTo>
                <a:lnTo>
                  <a:pt x="85" y="35"/>
                </a:lnTo>
                <a:lnTo>
                  <a:pt x="86" y="35"/>
                </a:lnTo>
                <a:lnTo>
                  <a:pt x="87" y="35"/>
                </a:lnTo>
                <a:lnTo>
                  <a:pt x="87" y="34"/>
                </a:lnTo>
                <a:lnTo>
                  <a:pt x="88" y="32"/>
                </a:lnTo>
                <a:lnTo>
                  <a:pt x="89" y="31"/>
                </a:lnTo>
                <a:lnTo>
                  <a:pt x="89" y="32"/>
                </a:lnTo>
                <a:lnTo>
                  <a:pt x="89" y="33"/>
                </a:lnTo>
                <a:lnTo>
                  <a:pt x="90" y="34"/>
                </a:lnTo>
                <a:lnTo>
                  <a:pt x="91" y="30"/>
                </a:lnTo>
                <a:lnTo>
                  <a:pt x="90" y="30"/>
                </a:lnTo>
                <a:lnTo>
                  <a:pt x="91" y="27"/>
                </a:lnTo>
                <a:lnTo>
                  <a:pt x="95" y="22"/>
                </a:lnTo>
                <a:lnTo>
                  <a:pt x="99" y="17"/>
                </a:lnTo>
                <a:lnTo>
                  <a:pt x="102" y="13"/>
                </a:lnTo>
                <a:lnTo>
                  <a:pt x="104" y="12"/>
                </a:lnTo>
                <a:lnTo>
                  <a:pt x="105" y="12"/>
                </a:lnTo>
                <a:lnTo>
                  <a:pt x="107" y="14"/>
                </a:lnTo>
                <a:lnTo>
                  <a:pt x="108" y="17"/>
                </a:lnTo>
                <a:lnTo>
                  <a:pt x="108" y="18"/>
                </a:lnTo>
                <a:lnTo>
                  <a:pt x="110" y="18"/>
                </a:lnTo>
                <a:lnTo>
                  <a:pt x="111" y="18"/>
                </a:lnTo>
                <a:lnTo>
                  <a:pt x="109" y="12"/>
                </a:lnTo>
                <a:lnTo>
                  <a:pt x="110" y="10"/>
                </a:lnTo>
                <a:lnTo>
                  <a:pt x="112" y="10"/>
                </a:lnTo>
                <a:lnTo>
                  <a:pt x="115" y="8"/>
                </a:lnTo>
                <a:lnTo>
                  <a:pt x="121" y="6"/>
                </a:lnTo>
                <a:lnTo>
                  <a:pt x="123" y="5"/>
                </a:lnTo>
                <a:lnTo>
                  <a:pt x="126" y="3"/>
                </a:lnTo>
                <a:lnTo>
                  <a:pt x="130" y="5"/>
                </a:lnTo>
                <a:lnTo>
                  <a:pt x="134" y="3"/>
                </a:lnTo>
                <a:lnTo>
                  <a:pt x="137" y="3"/>
                </a:lnTo>
                <a:lnTo>
                  <a:pt x="137" y="4"/>
                </a:lnTo>
                <a:lnTo>
                  <a:pt x="138" y="7"/>
                </a:lnTo>
                <a:lnTo>
                  <a:pt x="138" y="10"/>
                </a:lnTo>
                <a:lnTo>
                  <a:pt x="139" y="11"/>
                </a:lnTo>
                <a:lnTo>
                  <a:pt x="141" y="13"/>
                </a:lnTo>
                <a:lnTo>
                  <a:pt x="143" y="15"/>
                </a:lnTo>
                <a:lnTo>
                  <a:pt x="145" y="16"/>
                </a:lnTo>
                <a:lnTo>
                  <a:pt x="147" y="15"/>
                </a:lnTo>
                <a:lnTo>
                  <a:pt x="146" y="11"/>
                </a:lnTo>
                <a:lnTo>
                  <a:pt x="146" y="8"/>
                </a:lnTo>
                <a:lnTo>
                  <a:pt x="145" y="6"/>
                </a:lnTo>
                <a:lnTo>
                  <a:pt x="144" y="5"/>
                </a:lnTo>
                <a:lnTo>
                  <a:pt x="143" y="3"/>
                </a:lnTo>
                <a:lnTo>
                  <a:pt x="144" y="3"/>
                </a:lnTo>
                <a:lnTo>
                  <a:pt x="151" y="0"/>
                </a:lnTo>
                <a:lnTo>
                  <a:pt x="156" y="0"/>
                </a:lnTo>
                <a:lnTo>
                  <a:pt x="158" y="2"/>
                </a:lnTo>
                <a:lnTo>
                  <a:pt x="158" y="3"/>
                </a:lnTo>
                <a:lnTo>
                  <a:pt x="157" y="5"/>
                </a:lnTo>
                <a:lnTo>
                  <a:pt x="157" y="6"/>
                </a:lnTo>
                <a:lnTo>
                  <a:pt x="157" y="7"/>
                </a:lnTo>
                <a:lnTo>
                  <a:pt x="160" y="7"/>
                </a:lnTo>
                <a:lnTo>
                  <a:pt x="164" y="5"/>
                </a:lnTo>
                <a:lnTo>
                  <a:pt x="165" y="6"/>
                </a:lnTo>
                <a:lnTo>
                  <a:pt x="167" y="8"/>
                </a:lnTo>
                <a:lnTo>
                  <a:pt x="168" y="10"/>
                </a:lnTo>
                <a:lnTo>
                  <a:pt x="170" y="11"/>
                </a:lnTo>
                <a:lnTo>
                  <a:pt x="171" y="12"/>
                </a:lnTo>
                <a:lnTo>
                  <a:pt x="172" y="14"/>
                </a:lnTo>
                <a:lnTo>
                  <a:pt x="172" y="15"/>
                </a:lnTo>
                <a:lnTo>
                  <a:pt x="174" y="15"/>
                </a:lnTo>
                <a:lnTo>
                  <a:pt x="174" y="14"/>
                </a:lnTo>
                <a:lnTo>
                  <a:pt x="173" y="12"/>
                </a:lnTo>
                <a:lnTo>
                  <a:pt x="173" y="11"/>
                </a:lnTo>
                <a:lnTo>
                  <a:pt x="174" y="8"/>
                </a:lnTo>
                <a:lnTo>
                  <a:pt x="175" y="6"/>
                </a:lnTo>
                <a:lnTo>
                  <a:pt x="176" y="5"/>
                </a:lnTo>
                <a:lnTo>
                  <a:pt x="177" y="4"/>
                </a:lnTo>
                <a:lnTo>
                  <a:pt x="178" y="3"/>
                </a:lnTo>
                <a:lnTo>
                  <a:pt x="178" y="4"/>
                </a:lnTo>
                <a:lnTo>
                  <a:pt x="178" y="5"/>
                </a:lnTo>
                <a:lnTo>
                  <a:pt x="179" y="5"/>
                </a:lnTo>
                <a:lnTo>
                  <a:pt x="180" y="5"/>
                </a:lnTo>
                <a:lnTo>
                  <a:pt x="182" y="3"/>
                </a:lnTo>
                <a:lnTo>
                  <a:pt x="184" y="2"/>
                </a:lnTo>
                <a:lnTo>
                  <a:pt x="187" y="0"/>
                </a:lnTo>
                <a:lnTo>
                  <a:pt x="188" y="2"/>
                </a:lnTo>
                <a:lnTo>
                  <a:pt x="188" y="4"/>
                </a:lnTo>
                <a:lnTo>
                  <a:pt x="189" y="5"/>
                </a:lnTo>
                <a:lnTo>
                  <a:pt x="190" y="5"/>
                </a:lnTo>
                <a:lnTo>
                  <a:pt x="192" y="6"/>
                </a:lnTo>
                <a:lnTo>
                  <a:pt x="193" y="6"/>
                </a:lnTo>
                <a:lnTo>
                  <a:pt x="194" y="5"/>
                </a:lnTo>
                <a:lnTo>
                  <a:pt x="195" y="3"/>
                </a:lnTo>
                <a:lnTo>
                  <a:pt x="196" y="3"/>
                </a:lnTo>
                <a:lnTo>
                  <a:pt x="198" y="2"/>
                </a:lnTo>
                <a:close/>
              </a:path>
            </a:pathLst>
          </a:custGeom>
          <a:pattFill prst="pct90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  <a:ln>
            <a:noFill/>
          </a:ln>
          <a:effectLst/>
          <a:extLst/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100" dirty="0">
                <a:latin typeface="Calibri"/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12" name="Freeform 13"/>
          <p:cNvSpPr>
            <a:spLocks/>
          </p:cNvSpPr>
          <p:nvPr/>
        </p:nvSpPr>
        <p:spPr bwMode="auto">
          <a:xfrm>
            <a:off x="2668938" y="2617113"/>
            <a:ext cx="661987" cy="1503362"/>
          </a:xfrm>
          <a:custGeom>
            <a:avLst/>
            <a:gdLst>
              <a:gd name="T0" fmla="*/ 161 w 346"/>
              <a:gd name="T1" fmla="*/ 145 h 842"/>
              <a:gd name="T2" fmla="*/ 149 w 346"/>
              <a:gd name="T3" fmla="*/ 166 h 842"/>
              <a:gd name="T4" fmla="*/ 235 w 346"/>
              <a:gd name="T5" fmla="*/ 245 h 842"/>
              <a:gd name="T6" fmla="*/ 211 w 346"/>
              <a:gd name="T7" fmla="*/ 295 h 842"/>
              <a:gd name="T8" fmla="*/ 198 w 346"/>
              <a:gd name="T9" fmla="*/ 329 h 842"/>
              <a:gd name="T10" fmla="*/ 173 w 346"/>
              <a:gd name="T11" fmla="*/ 346 h 842"/>
              <a:gd name="T12" fmla="*/ 181 w 346"/>
              <a:gd name="T13" fmla="*/ 364 h 842"/>
              <a:gd name="T14" fmla="*/ 185 w 346"/>
              <a:gd name="T15" fmla="*/ 377 h 842"/>
              <a:gd name="T16" fmla="*/ 204 w 346"/>
              <a:gd name="T17" fmla="*/ 390 h 842"/>
              <a:gd name="T18" fmla="*/ 210 w 346"/>
              <a:gd name="T19" fmla="*/ 405 h 842"/>
              <a:gd name="T20" fmla="*/ 209 w 346"/>
              <a:gd name="T21" fmla="*/ 427 h 842"/>
              <a:gd name="T22" fmla="*/ 227 w 346"/>
              <a:gd name="T23" fmla="*/ 449 h 842"/>
              <a:gd name="T24" fmla="*/ 300 w 346"/>
              <a:gd name="T25" fmla="*/ 445 h 842"/>
              <a:gd name="T26" fmla="*/ 328 w 346"/>
              <a:gd name="T27" fmla="*/ 512 h 842"/>
              <a:gd name="T28" fmla="*/ 321 w 346"/>
              <a:gd name="T29" fmla="*/ 587 h 842"/>
              <a:gd name="T30" fmla="*/ 327 w 346"/>
              <a:gd name="T31" fmla="*/ 666 h 842"/>
              <a:gd name="T32" fmla="*/ 295 w 346"/>
              <a:gd name="T33" fmla="*/ 711 h 842"/>
              <a:gd name="T34" fmla="*/ 272 w 346"/>
              <a:gd name="T35" fmla="*/ 757 h 842"/>
              <a:gd name="T36" fmla="*/ 252 w 346"/>
              <a:gd name="T37" fmla="*/ 769 h 842"/>
              <a:gd name="T38" fmla="*/ 270 w 346"/>
              <a:gd name="T39" fmla="*/ 810 h 842"/>
              <a:gd name="T40" fmla="*/ 233 w 346"/>
              <a:gd name="T41" fmla="*/ 829 h 842"/>
              <a:gd name="T42" fmla="*/ 201 w 346"/>
              <a:gd name="T43" fmla="*/ 838 h 842"/>
              <a:gd name="T44" fmla="*/ 178 w 346"/>
              <a:gd name="T45" fmla="*/ 819 h 842"/>
              <a:gd name="T46" fmla="*/ 154 w 346"/>
              <a:gd name="T47" fmla="*/ 822 h 842"/>
              <a:gd name="T48" fmla="*/ 129 w 346"/>
              <a:gd name="T49" fmla="*/ 811 h 842"/>
              <a:gd name="T50" fmla="*/ 112 w 346"/>
              <a:gd name="T51" fmla="*/ 809 h 842"/>
              <a:gd name="T52" fmla="*/ 85 w 346"/>
              <a:gd name="T53" fmla="*/ 814 h 842"/>
              <a:gd name="T54" fmla="*/ 80 w 346"/>
              <a:gd name="T55" fmla="*/ 813 h 842"/>
              <a:gd name="T56" fmla="*/ 78 w 346"/>
              <a:gd name="T57" fmla="*/ 802 h 842"/>
              <a:gd name="T58" fmla="*/ 74 w 346"/>
              <a:gd name="T59" fmla="*/ 793 h 842"/>
              <a:gd name="T60" fmla="*/ 88 w 346"/>
              <a:gd name="T61" fmla="*/ 787 h 842"/>
              <a:gd name="T62" fmla="*/ 102 w 346"/>
              <a:gd name="T63" fmla="*/ 762 h 842"/>
              <a:gd name="T64" fmla="*/ 108 w 346"/>
              <a:gd name="T65" fmla="*/ 723 h 842"/>
              <a:gd name="T66" fmla="*/ 107 w 346"/>
              <a:gd name="T67" fmla="*/ 703 h 842"/>
              <a:gd name="T68" fmla="*/ 110 w 346"/>
              <a:gd name="T69" fmla="*/ 699 h 842"/>
              <a:gd name="T70" fmla="*/ 101 w 346"/>
              <a:gd name="T71" fmla="*/ 681 h 842"/>
              <a:gd name="T72" fmla="*/ 100 w 346"/>
              <a:gd name="T73" fmla="*/ 668 h 842"/>
              <a:gd name="T74" fmla="*/ 94 w 346"/>
              <a:gd name="T75" fmla="*/ 635 h 842"/>
              <a:gd name="T76" fmla="*/ 92 w 346"/>
              <a:gd name="T77" fmla="*/ 606 h 842"/>
              <a:gd name="T78" fmla="*/ 96 w 346"/>
              <a:gd name="T79" fmla="*/ 594 h 842"/>
              <a:gd name="T80" fmla="*/ 90 w 346"/>
              <a:gd name="T81" fmla="*/ 575 h 842"/>
              <a:gd name="T82" fmla="*/ 71 w 346"/>
              <a:gd name="T83" fmla="*/ 560 h 842"/>
              <a:gd name="T84" fmla="*/ 97 w 346"/>
              <a:gd name="T85" fmla="*/ 550 h 842"/>
              <a:gd name="T86" fmla="*/ 118 w 346"/>
              <a:gd name="T87" fmla="*/ 523 h 842"/>
              <a:gd name="T88" fmla="*/ 114 w 346"/>
              <a:gd name="T89" fmla="*/ 510 h 842"/>
              <a:gd name="T90" fmla="*/ 107 w 346"/>
              <a:gd name="T91" fmla="*/ 496 h 842"/>
              <a:gd name="T92" fmla="*/ 98 w 346"/>
              <a:gd name="T93" fmla="*/ 468 h 842"/>
              <a:gd name="T94" fmla="*/ 86 w 346"/>
              <a:gd name="T95" fmla="*/ 460 h 842"/>
              <a:gd name="T96" fmla="*/ 83 w 346"/>
              <a:gd name="T97" fmla="*/ 431 h 842"/>
              <a:gd name="T98" fmla="*/ 91 w 346"/>
              <a:gd name="T99" fmla="*/ 411 h 842"/>
              <a:gd name="T100" fmla="*/ 98 w 346"/>
              <a:gd name="T101" fmla="*/ 396 h 842"/>
              <a:gd name="T102" fmla="*/ 92 w 346"/>
              <a:gd name="T103" fmla="*/ 360 h 842"/>
              <a:gd name="T104" fmla="*/ 69 w 346"/>
              <a:gd name="T105" fmla="*/ 352 h 842"/>
              <a:gd name="T106" fmla="*/ 37 w 346"/>
              <a:gd name="T107" fmla="*/ 331 h 842"/>
              <a:gd name="T108" fmla="*/ 33 w 346"/>
              <a:gd name="T109" fmla="*/ 290 h 842"/>
              <a:gd name="T110" fmla="*/ 0 w 346"/>
              <a:gd name="T111" fmla="*/ 264 h 842"/>
              <a:gd name="T112" fmla="*/ 36 w 346"/>
              <a:gd name="T113" fmla="*/ 186 h 842"/>
              <a:gd name="T114" fmla="*/ 105 w 346"/>
              <a:gd name="T115" fmla="*/ 179 h 842"/>
              <a:gd name="T116" fmla="*/ 112 w 346"/>
              <a:gd name="T117" fmla="*/ 141 h 842"/>
              <a:gd name="T118" fmla="*/ 110 w 346"/>
              <a:gd name="T119" fmla="*/ 78 h 842"/>
              <a:gd name="T120" fmla="*/ 121 w 346"/>
              <a:gd name="T121" fmla="*/ 36 h 84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346" h="842">
                <a:moveTo>
                  <a:pt x="173" y="76"/>
                </a:moveTo>
                <a:lnTo>
                  <a:pt x="176" y="88"/>
                </a:lnTo>
                <a:lnTo>
                  <a:pt x="178" y="91"/>
                </a:lnTo>
                <a:lnTo>
                  <a:pt x="178" y="103"/>
                </a:lnTo>
                <a:lnTo>
                  <a:pt x="181" y="107"/>
                </a:lnTo>
                <a:lnTo>
                  <a:pt x="179" y="113"/>
                </a:lnTo>
                <a:lnTo>
                  <a:pt x="176" y="115"/>
                </a:lnTo>
                <a:lnTo>
                  <a:pt x="171" y="117"/>
                </a:lnTo>
                <a:lnTo>
                  <a:pt x="169" y="119"/>
                </a:lnTo>
                <a:lnTo>
                  <a:pt x="168" y="125"/>
                </a:lnTo>
                <a:lnTo>
                  <a:pt x="166" y="133"/>
                </a:lnTo>
                <a:lnTo>
                  <a:pt x="165" y="137"/>
                </a:lnTo>
                <a:lnTo>
                  <a:pt x="164" y="141"/>
                </a:lnTo>
                <a:lnTo>
                  <a:pt x="161" y="145"/>
                </a:lnTo>
                <a:lnTo>
                  <a:pt x="160" y="147"/>
                </a:lnTo>
                <a:lnTo>
                  <a:pt x="156" y="150"/>
                </a:lnTo>
                <a:lnTo>
                  <a:pt x="154" y="152"/>
                </a:lnTo>
                <a:lnTo>
                  <a:pt x="153" y="154"/>
                </a:lnTo>
                <a:lnTo>
                  <a:pt x="150" y="154"/>
                </a:lnTo>
                <a:lnTo>
                  <a:pt x="148" y="154"/>
                </a:lnTo>
                <a:lnTo>
                  <a:pt x="148" y="155"/>
                </a:lnTo>
                <a:lnTo>
                  <a:pt x="147" y="156"/>
                </a:lnTo>
                <a:lnTo>
                  <a:pt x="148" y="157"/>
                </a:lnTo>
                <a:lnTo>
                  <a:pt x="149" y="160"/>
                </a:lnTo>
                <a:lnTo>
                  <a:pt x="149" y="161"/>
                </a:lnTo>
                <a:lnTo>
                  <a:pt x="148" y="163"/>
                </a:lnTo>
                <a:lnTo>
                  <a:pt x="148" y="165"/>
                </a:lnTo>
                <a:lnTo>
                  <a:pt x="149" y="166"/>
                </a:lnTo>
                <a:lnTo>
                  <a:pt x="151" y="167"/>
                </a:lnTo>
                <a:lnTo>
                  <a:pt x="154" y="169"/>
                </a:lnTo>
                <a:lnTo>
                  <a:pt x="157" y="171"/>
                </a:lnTo>
                <a:lnTo>
                  <a:pt x="159" y="173"/>
                </a:lnTo>
                <a:lnTo>
                  <a:pt x="161" y="174"/>
                </a:lnTo>
                <a:lnTo>
                  <a:pt x="163" y="177"/>
                </a:lnTo>
                <a:lnTo>
                  <a:pt x="164" y="179"/>
                </a:lnTo>
                <a:lnTo>
                  <a:pt x="164" y="183"/>
                </a:lnTo>
                <a:lnTo>
                  <a:pt x="182" y="198"/>
                </a:lnTo>
                <a:lnTo>
                  <a:pt x="197" y="209"/>
                </a:lnTo>
                <a:lnTo>
                  <a:pt x="212" y="221"/>
                </a:lnTo>
                <a:lnTo>
                  <a:pt x="220" y="231"/>
                </a:lnTo>
                <a:lnTo>
                  <a:pt x="227" y="240"/>
                </a:lnTo>
                <a:lnTo>
                  <a:pt x="235" y="245"/>
                </a:lnTo>
                <a:lnTo>
                  <a:pt x="244" y="247"/>
                </a:lnTo>
                <a:lnTo>
                  <a:pt x="252" y="252"/>
                </a:lnTo>
                <a:lnTo>
                  <a:pt x="258" y="259"/>
                </a:lnTo>
                <a:lnTo>
                  <a:pt x="260" y="267"/>
                </a:lnTo>
                <a:lnTo>
                  <a:pt x="263" y="275"/>
                </a:lnTo>
                <a:lnTo>
                  <a:pt x="263" y="286"/>
                </a:lnTo>
                <a:lnTo>
                  <a:pt x="260" y="296"/>
                </a:lnTo>
                <a:lnTo>
                  <a:pt x="256" y="302"/>
                </a:lnTo>
                <a:lnTo>
                  <a:pt x="254" y="303"/>
                </a:lnTo>
                <a:lnTo>
                  <a:pt x="251" y="302"/>
                </a:lnTo>
                <a:lnTo>
                  <a:pt x="244" y="295"/>
                </a:lnTo>
                <a:lnTo>
                  <a:pt x="229" y="294"/>
                </a:lnTo>
                <a:lnTo>
                  <a:pt x="219" y="295"/>
                </a:lnTo>
                <a:lnTo>
                  <a:pt x="211" y="295"/>
                </a:lnTo>
                <a:lnTo>
                  <a:pt x="202" y="297"/>
                </a:lnTo>
                <a:lnTo>
                  <a:pt x="197" y="301"/>
                </a:lnTo>
                <a:lnTo>
                  <a:pt x="198" y="303"/>
                </a:lnTo>
                <a:lnTo>
                  <a:pt x="201" y="305"/>
                </a:lnTo>
                <a:lnTo>
                  <a:pt x="204" y="307"/>
                </a:lnTo>
                <a:lnTo>
                  <a:pt x="205" y="311"/>
                </a:lnTo>
                <a:lnTo>
                  <a:pt x="207" y="317"/>
                </a:lnTo>
                <a:lnTo>
                  <a:pt x="208" y="322"/>
                </a:lnTo>
                <a:lnTo>
                  <a:pt x="208" y="324"/>
                </a:lnTo>
                <a:lnTo>
                  <a:pt x="206" y="326"/>
                </a:lnTo>
                <a:lnTo>
                  <a:pt x="204" y="327"/>
                </a:lnTo>
                <a:lnTo>
                  <a:pt x="201" y="327"/>
                </a:lnTo>
                <a:lnTo>
                  <a:pt x="199" y="328"/>
                </a:lnTo>
                <a:lnTo>
                  <a:pt x="198" y="329"/>
                </a:lnTo>
                <a:lnTo>
                  <a:pt x="200" y="331"/>
                </a:lnTo>
                <a:lnTo>
                  <a:pt x="192" y="333"/>
                </a:lnTo>
                <a:lnTo>
                  <a:pt x="185" y="333"/>
                </a:lnTo>
                <a:lnTo>
                  <a:pt x="182" y="336"/>
                </a:lnTo>
                <a:lnTo>
                  <a:pt x="179" y="337"/>
                </a:lnTo>
                <a:lnTo>
                  <a:pt x="178" y="338"/>
                </a:lnTo>
                <a:lnTo>
                  <a:pt x="175" y="338"/>
                </a:lnTo>
                <a:lnTo>
                  <a:pt x="173" y="338"/>
                </a:lnTo>
                <a:lnTo>
                  <a:pt x="172" y="339"/>
                </a:lnTo>
                <a:lnTo>
                  <a:pt x="173" y="340"/>
                </a:lnTo>
                <a:lnTo>
                  <a:pt x="175" y="341"/>
                </a:lnTo>
                <a:lnTo>
                  <a:pt x="175" y="342"/>
                </a:lnTo>
                <a:lnTo>
                  <a:pt x="173" y="346"/>
                </a:lnTo>
                <a:lnTo>
                  <a:pt x="173" y="351"/>
                </a:lnTo>
                <a:lnTo>
                  <a:pt x="175" y="352"/>
                </a:lnTo>
                <a:lnTo>
                  <a:pt x="177" y="353"/>
                </a:lnTo>
                <a:lnTo>
                  <a:pt x="177" y="355"/>
                </a:lnTo>
                <a:lnTo>
                  <a:pt x="174" y="357"/>
                </a:lnTo>
                <a:lnTo>
                  <a:pt x="173" y="359"/>
                </a:lnTo>
                <a:lnTo>
                  <a:pt x="174" y="360"/>
                </a:lnTo>
                <a:lnTo>
                  <a:pt x="175" y="361"/>
                </a:lnTo>
                <a:lnTo>
                  <a:pt x="178" y="359"/>
                </a:lnTo>
                <a:lnTo>
                  <a:pt x="178" y="360"/>
                </a:lnTo>
                <a:lnTo>
                  <a:pt x="178" y="362"/>
                </a:lnTo>
                <a:lnTo>
                  <a:pt x="178" y="363"/>
                </a:lnTo>
                <a:lnTo>
                  <a:pt x="179" y="364"/>
                </a:lnTo>
                <a:lnTo>
                  <a:pt x="181" y="364"/>
                </a:lnTo>
                <a:lnTo>
                  <a:pt x="184" y="361"/>
                </a:lnTo>
                <a:lnTo>
                  <a:pt x="185" y="360"/>
                </a:lnTo>
                <a:lnTo>
                  <a:pt x="186" y="362"/>
                </a:lnTo>
                <a:lnTo>
                  <a:pt x="186" y="363"/>
                </a:lnTo>
                <a:lnTo>
                  <a:pt x="183" y="367"/>
                </a:lnTo>
                <a:lnTo>
                  <a:pt x="183" y="368"/>
                </a:lnTo>
                <a:lnTo>
                  <a:pt x="185" y="368"/>
                </a:lnTo>
                <a:lnTo>
                  <a:pt x="190" y="368"/>
                </a:lnTo>
                <a:lnTo>
                  <a:pt x="192" y="369"/>
                </a:lnTo>
                <a:lnTo>
                  <a:pt x="193" y="372"/>
                </a:lnTo>
                <a:lnTo>
                  <a:pt x="191" y="373"/>
                </a:lnTo>
                <a:lnTo>
                  <a:pt x="188" y="373"/>
                </a:lnTo>
                <a:lnTo>
                  <a:pt x="185" y="374"/>
                </a:lnTo>
                <a:lnTo>
                  <a:pt x="185" y="377"/>
                </a:lnTo>
                <a:lnTo>
                  <a:pt x="186" y="381"/>
                </a:lnTo>
                <a:lnTo>
                  <a:pt x="188" y="381"/>
                </a:lnTo>
                <a:lnTo>
                  <a:pt x="190" y="380"/>
                </a:lnTo>
                <a:lnTo>
                  <a:pt x="191" y="380"/>
                </a:lnTo>
                <a:lnTo>
                  <a:pt x="195" y="387"/>
                </a:lnTo>
                <a:lnTo>
                  <a:pt x="197" y="388"/>
                </a:lnTo>
                <a:lnTo>
                  <a:pt x="199" y="387"/>
                </a:lnTo>
                <a:lnTo>
                  <a:pt x="201" y="388"/>
                </a:lnTo>
                <a:lnTo>
                  <a:pt x="201" y="389"/>
                </a:lnTo>
                <a:lnTo>
                  <a:pt x="200" y="391"/>
                </a:lnTo>
                <a:lnTo>
                  <a:pt x="200" y="392"/>
                </a:lnTo>
                <a:lnTo>
                  <a:pt x="201" y="393"/>
                </a:lnTo>
                <a:lnTo>
                  <a:pt x="201" y="392"/>
                </a:lnTo>
                <a:lnTo>
                  <a:pt x="204" y="390"/>
                </a:lnTo>
                <a:lnTo>
                  <a:pt x="207" y="392"/>
                </a:lnTo>
                <a:lnTo>
                  <a:pt x="210" y="394"/>
                </a:lnTo>
                <a:lnTo>
                  <a:pt x="211" y="397"/>
                </a:lnTo>
                <a:lnTo>
                  <a:pt x="210" y="397"/>
                </a:lnTo>
                <a:lnTo>
                  <a:pt x="208" y="396"/>
                </a:lnTo>
                <a:lnTo>
                  <a:pt x="208" y="397"/>
                </a:lnTo>
                <a:lnTo>
                  <a:pt x="207" y="399"/>
                </a:lnTo>
                <a:lnTo>
                  <a:pt x="205" y="400"/>
                </a:lnTo>
                <a:lnTo>
                  <a:pt x="205" y="401"/>
                </a:lnTo>
                <a:lnTo>
                  <a:pt x="206" y="402"/>
                </a:lnTo>
                <a:lnTo>
                  <a:pt x="208" y="401"/>
                </a:lnTo>
                <a:lnTo>
                  <a:pt x="210" y="402"/>
                </a:lnTo>
                <a:lnTo>
                  <a:pt x="210" y="403"/>
                </a:lnTo>
                <a:lnTo>
                  <a:pt x="210" y="405"/>
                </a:lnTo>
                <a:lnTo>
                  <a:pt x="207" y="405"/>
                </a:lnTo>
                <a:lnTo>
                  <a:pt x="206" y="405"/>
                </a:lnTo>
                <a:lnTo>
                  <a:pt x="206" y="406"/>
                </a:lnTo>
                <a:lnTo>
                  <a:pt x="210" y="410"/>
                </a:lnTo>
                <a:lnTo>
                  <a:pt x="210" y="411"/>
                </a:lnTo>
                <a:lnTo>
                  <a:pt x="210" y="412"/>
                </a:lnTo>
                <a:lnTo>
                  <a:pt x="209" y="412"/>
                </a:lnTo>
                <a:lnTo>
                  <a:pt x="208" y="413"/>
                </a:lnTo>
                <a:lnTo>
                  <a:pt x="208" y="414"/>
                </a:lnTo>
                <a:lnTo>
                  <a:pt x="209" y="415"/>
                </a:lnTo>
                <a:lnTo>
                  <a:pt x="210" y="416"/>
                </a:lnTo>
                <a:lnTo>
                  <a:pt x="208" y="419"/>
                </a:lnTo>
                <a:lnTo>
                  <a:pt x="208" y="425"/>
                </a:lnTo>
                <a:lnTo>
                  <a:pt x="209" y="427"/>
                </a:lnTo>
                <a:lnTo>
                  <a:pt x="210" y="428"/>
                </a:lnTo>
                <a:lnTo>
                  <a:pt x="212" y="429"/>
                </a:lnTo>
                <a:lnTo>
                  <a:pt x="213" y="430"/>
                </a:lnTo>
                <a:lnTo>
                  <a:pt x="212" y="432"/>
                </a:lnTo>
                <a:lnTo>
                  <a:pt x="213" y="435"/>
                </a:lnTo>
                <a:lnTo>
                  <a:pt x="216" y="437"/>
                </a:lnTo>
                <a:lnTo>
                  <a:pt x="216" y="440"/>
                </a:lnTo>
                <a:lnTo>
                  <a:pt x="218" y="442"/>
                </a:lnTo>
                <a:lnTo>
                  <a:pt x="219" y="444"/>
                </a:lnTo>
                <a:lnTo>
                  <a:pt x="220" y="447"/>
                </a:lnTo>
                <a:lnTo>
                  <a:pt x="221" y="450"/>
                </a:lnTo>
                <a:lnTo>
                  <a:pt x="224" y="450"/>
                </a:lnTo>
                <a:lnTo>
                  <a:pt x="226" y="451"/>
                </a:lnTo>
                <a:lnTo>
                  <a:pt x="227" y="449"/>
                </a:lnTo>
                <a:lnTo>
                  <a:pt x="229" y="449"/>
                </a:lnTo>
                <a:lnTo>
                  <a:pt x="232" y="450"/>
                </a:lnTo>
                <a:lnTo>
                  <a:pt x="239" y="449"/>
                </a:lnTo>
                <a:lnTo>
                  <a:pt x="242" y="449"/>
                </a:lnTo>
                <a:lnTo>
                  <a:pt x="250" y="451"/>
                </a:lnTo>
                <a:lnTo>
                  <a:pt x="258" y="451"/>
                </a:lnTo>
                <a:lnTo>
                  <a:pt x="266" y="448"/>
                </a:lnTo>
                <a:lnTo>
                  <a:pt x="269" y="449"/>
                </a:lnTo>
                <a:lnTo>
                  <a:pt x="273" y="448"/>
                </a:lnTo>
                <a:lnTo>
                  <a:pt x="279" y="448"/>
                </a:lnTo>
                <a:lnTo>
                  <a:pt x="285" y="446"/>
                </a:lnTo>
                <a:lnTo>
                  <a:pt x="291" y="445"/>
                </a:lnTo>
                <a:lnTo>
                  <a:pt x="295" y="445"/>
                </a:lnTo>
                <a:lnTo>
                  <a:pt x="300" y="445"/>
                </a:lnTo>
                <a:lnTo>
                  <a:pt x="304" y="446"/>
                </a:lnTo>
                <a:lnTo>
                  <a:pt x="308" y="449"/>
                </a:lnTo>
                <a:lnTo>
                  <a:pt x="309" y="453"/>
                </a:lnTo>
                <a:lnTo>
                  <a:pt x="310" y="464"/>
                </a:lnTo>
                <a:lnTo>
                  <a:pt x="314" y="474"/>
                </a:lnTo>
                <a:lnTo>
                  <a:pt x="318" y="479"/>
                </a:lnTo>
                <a:lnTo>
                  <a:pt x="320" y="481"/>
                </a:lnTo>
                <a:lnTo>
                  <a:pt x="325" y="482"/>
                </a:lnTo>
                <a:lnTo>
                  <a:pt x="329" y="482"/>
                </a:lnTo>
                <a:lnTo>
                  <a:pt x="332" y="484"/>
                </a:lnTo>
                <a:lnTo>
                  <a:pt x="334" y="490"/>
                </a:lnTo>
                <a:lnTo>
                  <a:pt x="330" y="496"/>
                </a:lnTo>
                <a:lnTo>
                  <a:pt x="328" y="502"/>
                </a:lnTo>
                <a:lnTo>
                  <a:pt x="328" y="512"/>
                </a:lnTo>
                <a:lnTo>
                  <a:pt x="331" y="521"/>
                </a:lnTo>
                <a:lnTo>
                  <a:pt x="335" y="531"/>
                </a:lnTo>
                <a:lnTo>
                  <a:pt x="336" y="537"/>
                </a:lnTo>
                <a:lnTo>
                  <a:pt x="335" y="542"/>
                </a:lnTo>
                <a:lnTo>
                  <a:pt x="337" y="547"/>
                </a:lnTo>
                <a:lnTo>
                  <a:pt x="340" y="550"/>
                </a:lnTo>
                <a:lnTo>
                  <a:pt x="346" y="555"/>
                </a:lnTo>
                <a:lnTo>
                  <a:pt x="339" y="557"/>
                </a:lnTo>
                <a:lnTo>
                  <a:pt x="335" y="561"/>
                </a:lnTo>
                <a:lnTo>
                  <a:pt x="334" y="566"/>
                </a:lnTo>
                <a:lnTo>
                  <a:pt x="336" y="572"/>
                </a:lnTo>
                <a:lnTo>
                  <a:pt x="335" y="579"/>
                </a:lnTo>
                <a:lnTo>
                  <a:pt x="328" y="584"/>
                </a:lnTo>
                <a:lnTo>
                  <a:pt x="321" y="587"/>
                </a:lnTo>
                <a:lnTo>
                  <a:pt x="318" y="591"/>
                </a:lnTo>
                <a:lnTo>
                  <a:pt x="316" y="596"/>
                </a:lnTo>
                <a:lnTo>
                  <a:pt x="318" y="603"/>
                </a:lnTo>
                <a:lnTo>
                  <a:pt x="320" y="609"/>
                </a:lnTo>
                <a:lnTo>
                  <a:pt x="327" y="618"/>
                </a:lnTo>
                <a:lnTo>
                  <a:pt x="332" y="625"/>
                </a:lnTo>
                <a:lnTo>
                  <a:pt x="335" y="632"/>
                </a:lnTo>
                <a:lnTo>
                  <a:pt x="337" y="644"/>
                </a:lnTo>
                <a:lnTo>
                  <a:pt x="339" y="650"/>
                </a:lnTo>
                <a:lnTo>
                  <a:pt x="340" y="656"/>
                </a:lnTo>
                <a:lnTo>
                  <a:pt x="338" y="659"/>
                </a:lnTo>
                <a:lnTo>
                  <a:pt x="333" y="660"/>
                </a:lnTo>
                <a:lnTo>
                  <a:pt x="329" y="663"/>
                </a:lnTo>
                <a:lnTo>
                  <a:pt x="327" y="666"/>
                </a:lnTo>
                <a:lnTo>
                  <a:pt x="325" y="671"/>
                </a:lnTo>
                <a:lnTo>
                  <a:pt x="324" y="674"/>
                </a:lnTo>
                <a:lnTo>
                  <a:pt x="323" y="677"/>
                </a:lnTo>
                <a:lnTo>
                  <a:pt x="323" y="679"/>
                </a:lnTo>
                <a:lnTo>
                  <a:pt x="322" y="681"/>
                </a:lnTo>
                <a:lnTo>
                  <a:pt x="317" y="686"/>
                </a:lnTo>
                <a:lnTo>
                  <a:pt x="312" y="691"/>
                </a:lnTo>
                <a:lnTo>
                  <a:pt x="307" y="696"/>
                </a:lnTo>
                <a:lnTo>
                  <a:pt x="301" y="700"/>
                </a:lnTo>
                <a:lnTo>
                  <a:pt x="298" y="703"/>
                </a:lnTo>
                <a:lnTo>
                  <a:pt x="297" y="706"/>
                </a:lnTo>
                <a:lnTo>
                  <a:pt x="295" y="709"/>
                </a:lnTo>
                <a:lnTo>
                  <a:pt x="294" y="711"/>
                </a:lnTo>
                <a:lnTo>
                  <a:pt x="295" y="711"/>
                </a:lnTo>
                <a:lnTo>
                  <a:pt x="297" y="712"/>
                </a:lnTo>
                <a:lnTo>
                  <a:pt x="297" y="713"/>
                </a:lnTo>
                <a:lnTo>
                  <a:pt x="297" y="715"/>
                </a:lnTo>
                <a:lnTo>
                  <a:pt x="292" y="723"/>
                </a:lnTo>
                <a:lnTo>
                  <a:pt x="289" y="725"/>
                </a:lnTo>
                <a:lnTo>
                  <a:pt x="283" y="728"/>
                </a:lnTo>
                <a:lnTo>
                  <a:pt x="279" y="732"/>
                </a:lnTo>
                <a:lnTo>
                  <a:pt x="274" y="736"/>
                </a:lnTo>
                <a:lnTo>
                  <a:pt x="272" y="739"/>
                </a:lnTo>
                <a:lnTo>
                  <a:pt x="271" y="744"/>
                </a:lnTo>
                <a:lnTo>
                  <a:pt x="269" y="749"/>
                </a:lnTo>
                <a:lnTo>
                  <a:pt x="269" y="751"/>
                </a:lnTo>
                <a:lnTo>
                  <a:pt x="271" y="754"/>
                </a:lnTo>
                <a:lnTo>
                  <a:pt x="272" y="757"/>
                </a:lnTo>
                <a:lnTo>
                  <a:pt x="271" y="760"/>
                </a:lnTo>
                <a:lnTo>
                  <a:pt x="270" y="763"/>
                </a:lnTo>
                <a:lnTo>
                  <a:pt x="269" y="766"/>
                </a:lnTo>
                <a:lnTo>
                  <a:pt x="269" y="767"/>
                </a:lnTo>
                <a:lnTo>
                  <a:pt x="267" y="767"/>
                </a:lnTo>
                <a:lnTo>
                  <a:pt x="266" y="768"/>
                </a:lnTo>
                <a:lnTo>
                  <a:pt x="265" y="769"/>
                </a:lnTo>
                <a:lnTo>
                  <a:pt x="262" y="769"/>
                </a:lnTo>
                <a:lnTo>
                  <a:pt x="261" y="770"/>
                </a:lnTo>
                <a:lnTo>
                  <a:pt x="259" y="770"/>
                </a:lnTo>
                <a:lnTo>
                  <a:pt x="258" y="770"/>
                </a:lnTo>
                <a:lnTo>
                  <a:pt x="256" y="770"/>
                </a:lnTo>
                <a:lnTo>
                  <a:pt x="255" y="770"/>
                </a:lnTo>
                <a:lnTo>
                  <a:pt x="252" y="769"/>
                </a:lnTo>
                <a:lnTo>
                  <a:pt x="251" y="770"/>
                </a:lnTo>
                <a:lnTo>
                  <a:pt x="250" y="772"/>
                </a:lnTo>
                <a:lnTo>
                  <a:pt x="252" y="774"/>
                </a:lnTo>
                <a:lnTo>
                  <a:pt x="256" y="778"/>
                </a:lnTo>
                <a:lnTo>
                  <a:pt x="259" y="780"/>
                </a:lnTo>
                <a:lnTo>
                  <a:pt x="260" y="784"/>
                </a:lnTo>
                <a:lnTo>
                  <a:pt x="260" y="788"/>
                </a:lnTo>
                <a:lnTo>
                  <a:pt x="260" y="795"/>
                </a:lnTo>
                <a:lnTo>
                  <a:pt x="261" y="798"/>
                </a:lnTo>
                <a:lnTo>
                  <a:pt x="265" y="801"/>
                </a:lnTo>
                <a:lnTo>
                  <a:pt x="270" y="802"/>
                </a:lnTo>
                <a:lnTo>
                  <a:pt x="272" y="805"/>
                </a:lnTo>
                <a:lnTo>
                  <a:pt x="272" y="808"/>
                </a:lnTo>
                <a:lnTo>
                  <a:pt x="270" y="810"/>
                </a:lnTo>
                <a:lnTo>
                  <a:pt x="266" y="813"/>
                </a:lnTo>
                <a:lnTo>
                  <a:pt x="263" y="814"/>
                </a:lnTo>
                <a:lnTo>
                  <a:pt x="259" y="815"/>
                </a:lnTo>
                <a:lnTo>
                  <a:pt x="255" y="818"/>
                </a:lnTo>
                <a:lnTo>
                  <a:pt x="251" y="821"/>
                </a:lnTo>
                <a:lnTo>
                  <a:pt x="249" y="825"/>
                </a:lnTo>
                <a:lnTo>
                  <a:pt x="247" y="827"/>
                </a:lnTo>
                <a:lnTo>
                  <a:pt x="247" y="829"/>
                </a:lnTo>
                <a:lnTo>
                  <a:pt x="247" y="830"/>
                </a:lnTo>
                <a:lnTo>
                  <a:pt x="246" y="832"/>
                </a:lnTo>
                <a:lnTo>
                  <a:pt x="244" y="833"/>
                </a:lnTo>
                <a:lnTo>
                  <a:pt x="240" y="832"/>
                </a:lnTo>
                <a:lnTo>
                  <a:pt x="236" y="830"/>
                </a:lnTo>
                <a:lnTo>
                  <a:pt x="233" y="829"/>
                </a:lnTo>
                <a:lnTo>
                  <a:pt x="229" y="830"/>
                </a:lnTo>
                <a:lnTo>
                  <a:pt x="227" y="833"/>
                </a:lnTo>
                <a:lnTo>
                  <a:pt x="226" y="834"/>
                </a:lnTo>
                <a:lnTo>
                  <a:pt x="223" y="836"/>
                </a:lnTo>
                <a:lnTo>
                  <a:pt x="219" y="840"/>
                </a:lnTo>
                <a:lnTo>
                  <a:pt x="218" y="841"/>
                </a:lnTo>
                <a:lnTo>
                  <a:pt x="216" y="842"/>
                </a:lnTo>
                <a:lnTo>
                  <a:pt x="213" y="842"/>
                </a:lnTo>
                <a:lnTo>
                  <a:pt x="209" y="842"/>
                </a:lnTo>
                <a:lnTo>
                  <a:pt x="207" y="840"/>
                </a:lnTo>
                <a:lnTo>
                  <a:pt x="206" y="839"/>
                </a:lnTo>
                <a:lnTo>
                  <a:pt x="204" y="839"/>
                </a:lnTo>
                <a:lnTo>
                  <a:pt x="202" y="840"/>
                </a:lnTo>
                <a:lnTo>
                  <a:pt x="201" y="838"/>
                </a:lnTo>
                <a:lnTo>
                  <a:pt x="200" y="838"/>
                </a:lnTo>
                <a:lnTo>
                  <a:pt x="200" y="836"/>
                </a:lnTo>
                <a:lnTo>
                  <a:pt x="199" y="835"/>
                </a:lnTo>
                <a:lnTo>
                  <a:pt x="197" y="834"/>
                </a:lnTo>
                <a:lnTo>
                  <a:pt x="195" y="835"/>
                </a:lnTo>
                <a:lnTo>
                  <a:pt x="192" y="836"/>
                </a:lnTo>
                <a:lnTo>
                  <a:pt x="189" y="835"/>
                </a:lnTo>
                <a:lnTo>
                  <a:pt x="186" y="834"/>
                </a:lnTo>
                <a:lnTo>
                  <a:pt x="186" y="833"/>
                </a:lnTo>
                <a:lnTo>
                  <a:pt x="186" y="829"/>
                </a:lnTo>
                <a:lnTo>
                  <a:pt x="185" y="828"/>
                </a:lnTo>
                <a:lnTo>
                  <a:pt x="183" y="825"/>
                </a:lnTo>
                <a:lnTo>
                  <a:pt x="180" y="822"/>
                </a:lnTo>
                <a:lnTo>
                  <a:pt x="178" y="819"/>
                </a:lnTo>
                <a:lnTo>
                  <a:pt x="176" y="819"/>
                </a:lnTo>
                <a:lnTo>
                  <a:pt x="174" y="820"/>
                </a:lnTo>
                <a:lnTo>
                  <a:pt x="172" y="820"/>
                </a:lnTo>
                <a:lnTo>
                  <a:pt x="170" y="818"/>
                </a:lnTo>
                <a:lnTo>
                  <a:pt x="169" y="819"/>
                </a:lnTo>
                <a:lnTo>
                  <a:pt x="168" y="820"/>
                </a:lnTo>
                <a:lnTo>
                  <a:pt x="167" y="822"/>
                </a:lnTo>
                <a:lnTo>
                  <a:pt x="165" y="823"/>
                </a:lnTo>
                <a:lnTo>
                  <a:pt x="161" y="823"/>
                </a:lnTo>
                <a:lnTo>
                  <a:pt x="159" y="823"/>
                </a:lnTo>
                <a:lnTo>
                  <a:pt x="157" y="822"/>
                </a:lnTo>
                <a:lnTo>
                  <a:pt x="156" y="822"/>
                </a:lnTo>
                <a:lnTo>
                  <a:pt x="155" y="823"/>
                </a:lnTo>
                <a:lnTo>
                  <a:pt x="154" y="822"/>
                </a:lnTo>
                <a:lnTo>
                  <a:pt x="153" y="820"/>
                </a:lnTo>
                <a:lnTo>
                  <a:pt x="152" y="819"/>
                </a:lnTo>
                <a:lnTo>
                  <a:pt x="150" y="817"/>
                </a:lnTo>
                <a:lnTo>
                  <a:pt x="150" y="814"/>
                </a:lnTo>
                <a:lnTo>
                  <a:pt x="148" y="812"/>
                </a:lnTo>
                <a:lnTo>
                  <a:pt x="147" y="811"/>
                </a:lnTo>
                <a:lnTo>
                  <a:pt x="145" y="811"/>
                </a:lnTo>
                <a:lnTo>
                  <a:pt x="143" y="812"/>
                </a:lnTo>
                <a:lnTo>
                  <a:pt x="141" y="812"/>
                </a:lnTo>
                <a:lnTo>
                  <a:pt x="139" y="810"/>
                </a:lnTo>
                <a:lnTo>
                  <a:pt x="137" y="808"/>
                </a:lnTo>
                <a:lnTo>
                  <a:pt x="135" y="808"/>
                </a:lnTo>
                <a:lnTo>
                  <a:pt x="132" y="809"/>
                </a:lnTo>
                <a:lnTo>
                  <a:pt x="129" y="811"/>
                </a:lnTo>
                <a:lnTo>
                  <a:pt x="126" y="811"/>
                </a:lnTo>
                <a:lnTo>
                  <a:pt x="124" y="811"/>
                </a:lnTo>
                <a:lnTo>
                  <a:pt x="121" y="810"/>
                </a:lnTo>
                <a:lnTo>
                  <a:pt x="120" y="806"/>
                </a:lnTo>
                <a:lnTo>
                  <a:pt x="121" y="802"/>
                </a:lnTo>
                <a:lnTo>
                  <a:pt x="120" y="801"/>
                </a:lnTo>
                <a:lnTo>
                  <a:pt x="120" y="799"/>
                </a:lnTo>
                <a:lnTo>
                  <a:pt x="118" y="799"/>
                </a:lnTo>
                <a:lnTo>
                  <a:pt x="115" y="799"/>
                </a:lnTo>
                <a:lnTo>
                  <a:pt x="114" y="799"/>
                </a:lnTo>
                <a:lnTo>
                  <a:pt x="113" y="804"/>
                </a:lnTo>
                <a:lnTo>
                  <a:pt x="113" y="806"/>
                </a:lnTo>
                <a:lnTo>
                  <a:pt x="112" y="807"/>
                </a:lnTo>
                <a:lnTo>
                  <a:pt x="112" y="809"/>
                </a:lnTo>
                <a:lnTo>
                  <a:pt x="110" y="811"/>
                </a:lnTo>
                <a:lnTo>
                  <a:pt x="107" y="809"/>
                </a:lnTo>
                <a:lnTo>
                  <a:pt x="105" y="807"/>
                </a:lnTo>
                <a:lnTo>
                  <a:pt x="102" y="806"/>
                </a:lnTo>
                <a:lnTo>
                  <a:pt x="100" y="806"/>
                </a:lnTo>
                <a:lnTo>
                  <a:pt x="98" y="806"/>
                </a:lnTo>
                <a:lnTo>
                  <a:pt x="97" y="808"/>
                </a:lnTo>
                <a:lnTo>
                  <a:pt x="95" y="809"/>
                </a:lnTo>
                <a:lnTo>
                  <a:pt x="95" y="811"/>
                </a:lnTo>
                <a:lnTo>
                  <a:pt x="94" y="812"/>
                </a:lnTo>
                <a:lnTo>
                  <a:pt x="93" y="813"/>
                </a:lnTo>
                <a:lnTo>
                  <a:pt x="90" y="814"/>
                </a:lnTo>
                <a:lnTo>
                  <a:pt x="87" y="815"/>
                </a:lnTo>
                <a:lnTo>
                  <a:pt x="85" y="814"/>
                </a:lnTo>
                <a:lnTo>
                  <a:pt x="84" y="816"/>
                </a:lnTo>
                <a:lnTo>
                  <a:pt x="85" y="819"/>
                </a:lnTo>
                <a:lnTo>
                  <a:pt x="86" y="822"/>
                </a:lnTo>
                <a:lnTo>
                  <a:pt x="86" y="824"/>
                </a:lnTo>
                <a:lnTo>
                  <a:pt x="84" y="827"/>
                </a:lnTo>
                <a:lnTo>
                  <a:pt x="82" y="828"/>
                </a:lnTo>
                <a:lnTo>
                  <a:pt x="79" y="828"/>
                </a:lnTo>
                <a:lnTo>
                  <a:pt x="75" y="822"/>
                </a:lnTo>
                <a:lnTo>
                  <a:pt x="72" y="820"/>
                </a:lnTo>
                <a:lnTo>
                  <a:pt x="72" y="818"/>
                </a:lnTo>
                <a:lnTo>
                  <a:pt x="74" y="817"/>
                </a:lnTo>
                <a:lnTo>
                  <a:pt x="77" y="816"/>
                </a:lnTo>
                <a:lnTo>
                  <a:pt x="79" y="814"/>
                </a:lnTo>
                <a:lnTo>
                  <a:pt x="80" y="813"/>
                </a:lnTo>
                <a:lnTo>
                  <a:pt x="81" y="811"/>
                </a:lnTo>
                <a:lnTo>
                  <a:pt x="79" y="811"/>
                </a:lnTo>
                <a:lnTo>
                  <a:pt x="77" y="812"/>
                </a:lnTo>
                <a:lnTo>
                  <a:pt x="74" y="813"/>
                </a:lnTo>
                <a:lnTo>
                  <a:pt x="71" y="816"/>
                </a:lnTo>
                <a:lnTo>
                  <a:pt x="70" y="816"/>
                </a:lnTo>
                <a:lnTo>
                  <a:pt x="69" y="815"/>
                </a:lnTo>
                <a:lnTo>
                  <a:pt x="68" y="813"/>
                </a:lnTo>
                <a:lnTo>
                  <a:pt x="68" y="808"/>
                </a:lnTo>
                <a:lnTo>
                  <a:pt x="69" y="806"/>
                </a:lnTo>
                <a:lnTo>
                  <a:pt x="71" y="805"/>
                </a:lnTo>
                <a:lnTo>
                  <a:pt x="73" y="805"/>
                </a:lnTo>
                <a:lnTo>
                  <a:pt x="76" y="804"/>
                </a:lnTo>
                <a:lnTo>
                  <a:pt x="78" y="802"/>
                </a:lnTo>
                <a:lnTo>
                  <a:pt x="78" y="801"/>
                </a:lnTo>
                <a:lnTo>
                  <a:pt x="77" y="801"/>
                </a:lnTo>
                <a:lnTo>
                  <a:pt x="74" y="802"/>
                </a:lnTo>
                <a:lnTo>
                  <a:pt x="71" y="804"/>
                </a:lnTo>
                <a:lnTo>
                  <a:pt x="68" y="804"/>
                </a:lnTo>
                <a:lnTo>
                  <a:pt x="67" y="802"/>
                </a:lnTo>
                <a:lnTo>
                  <a:pt x="67" y="801"/>
                </a:lnTo>
                <a:lnTo>
                  <a:pt x="68" y="796"/>
                </a:lnTo>
                <a:lnTo>
                  <a:pt x="70" y="792"/>
                </a:lnTo>
                <a:lnTo>
                  <a:pt x="71" y="789"/>
                </a:lnTo>
                <a:lnTo>
                  <a:pt x="75" y="788"/>
                </a:lnTo>
                <a:lnTo>
                  <a:pt x="76" y="789"/>
                </a:lnTo>
                <a:lnTo>
                  <a:pt x="76" y="790"/>
                </a:lnTo>
                <a:lnTo>
                  <a:pt x="74" y="793"/>
                </a:lnTo>
                <a:lnTo>
                  <a:pt x="74" y="795"/>
                </a:lnTo>
                <a:lnTo>
                  <a:pt x="76" y="796"/>
                </a:lnTo>
                <a:lnTo>
                  <a:pt x="79" y="797"/>
                </a:lnTo>
                <a:lnTo>
                  <a:pt x="81" y="797"/>
                </a:lnTo>
                <a:lnTo>
                  <a:pt x="82" y="796"/>
                </a:lnTo>
                <a:lnTo>
                  <a:pt x="78" y="795"/>
                </a:lnTo>
                <a:lnTo>
                  <a:pt x="78" y="794"/>
                </a:lnTo>
                <a:lnTo>
                  <a:pt x="78" y="793"/>
                </a:lnTo>
                <a:lnTo>
                  <a:pt x="81" y="791"/>
                </a:lnTo>
                <a:lnTo>
                  <a:pt x="83" y="790"/>
                </a:lnTo>
                <a:lnTo>
                  <a:pt x="85" y="789"/>
                </a:lnTo>
                <a:lnTo>
                  <a:pt x="87" y="789"/>
                </a:lnTo>
                <a:lnTo>
                  <a:pt x="88" y="787"/>
                </a:lnTo>
                <a:lnTo>
                  <a:pt x="88" y="786"/>
                </a:lnTo>
                <a:lnTo>
                  <a:pt x="86" y="786"/>
                </a:lnTo>
                <a:lnTo>
                  <a:pt x="85" y="785"/>
                </a:lnTo>
                <a:lnTo>
                  <a:pt x="84" y="784"/>
                </a:lnTo>
                <a:lnTo>
                  <a:pt x="87" y="781"/>
                </a:lnTo>
                <a:lnTo>
                  <a:pt x="89" y="777"/>
                </a:lnTo>
                <a:lnTo>
                  <a:pt x="92" y="775"/>
                </a:lnTo>
                <a:lnTo>
                  <a:pt x="94" y="773"/>
                </a:lnTo>
                <a:lnTo>
                  <a:pt x="96" y="772"/>
                </a:lnTo>
                <a:lnTo>
                  <a:pt x="97" y="772"/>
                </a:lnTo>
                <a:lnTo>
                  <a:pt x="98" y="770"/>
                </a:lnTo>
                <a:lnTo>
                  <a:pt x="98" y="768"/>
                </a:lnTo>
                <a:lnTo>
                  <a:pt x="100" y="765"/>
                </a:lnTo>
                <a:lnTo>
                  <a:pt x="102" y="762"/>
                </a:lnTo>
                <a:lnTo>
                  <a:pt x="103" y="755"/>
                </a:lnTo>
                <a:lnTo>
                  <a:pt x="103" y="750"/>
                </a:lnTo>
                <a:lnTo>
                  <a:pt x="103" y="748"/>
                </a:lnTo>
                <a:lnTo>
                  <a:pt x="104" y="747"/>
                </a:lnTo>
                <a:lnTo>
                  <a:pt x="105" y="746"/>
                </a:lnTo>
                <a:lnTo>
                  <a:pt x="105" y="744"/>
                </a:lnTo>
                <a:lnTo>
                  <a:pt x="105" y="740"/>
                </a:lnTo>
                <a:lnTo>
                  <a:pt x="106" y="736"/>
                </a:lnTo>
                <a:lnTo>
                  <a:pt x="106" y="729"/>
                </a:lnTo>
                <a:lnTo>
                  <a:pt x="106" y="727"/>
                </a:lnTo>
                <a:lnTo>
                  <a:pt x="106" y="718"/>
                </a:lnTo>
                <a:lnTo>
                  <a:pt x="107" y="718"/>
                </a:lnTo>
                <a:lnTo>
                  <a:pt x="108" y="720"/>
                </a:lnTo>
                <a:lnTo>
                  <a:pt x="108" y="723"/>
                </a:lnTo>
                <a:lnTo>
                  <a:pt x="109" y="723"/>
                </a:lnTo>
                <a:lnTo>
                  <a:pt x="110" y="719"/>
                </a:lnTo>
                <a:lnTo>
                  <a:pt x="110" y="715"/>
                </a:lnTo>
                <a:lnTo>
                  <a:pt x="110" y="713"/>
                </a:lnTo>
                <a:lnTo>
                  <a:pt x="109" y="713"/>
                </a:lnTo>
                <a:lnTo>
                  <a:pt x="108" y="713"/>
                </a:lnTo>
                <a:lnTo>
                  <a:pt x="107" y="713"/>
                </a:lnTo>
                <a:lnTo>
                  <a:pt x="106" y="710"/>
                </a:lnTo>
                <a:lnTo>
                  <a:pt x="106" y="706"/>
                </a:lnTo>
                <a:lnTo>
                  <a:pt x="105" y="704"/>
                </a:lnTo>
                <a:lnTo>
                  <a:pt x="106" y="703"/>
                </a:lnTo>
                <a:lnTo>
                  <a:pt x="107" y="703"/>
                </a:lnTo>
                <a:lnTo>
                  <a:pt x="111" y="705"/>
                </a:lnTo>
                <a:lnTo>
                  <a:pt x="112" y="705"/>
                </a:lnTo>
                <a:lnTo>
                  <a:pt x="113" y="706"/>
                </a:lnTo>
                <a:lnTo>
                  <a:pt x="114" y="708"/>
                </a:lnTo>
                <a:lnTo>
                  <a:pt x="115" y="710"/>
                </a:lnTo>
                <a:lnTo>
                  <a:pt x="117" y="712"/>
                </a:lnTo>
                <a:lnTo>
                  <a:pt x="118" y="712"/>
                </a:lnTo>
                <a:lnTo>
                  <a:pt x="118" y="709"/>
                </a:lnTo>
                <a:lnTo>
                  <a:pt x="116" y="706"/>
                </a:lnTo>
                <a:lnTo>
                  <a:pt x="113" y="704"/>
                </a:lnTo>
                <a:lnTo>
                  <a:pt x="112" y="702"/>
                </a:lnTo>
                <a:lnTo>
                  <a:pt x="111" y="700"/>
                </a:lnTo>
                <a:lnTo>
                  <a:pt x="110" y="699"/>
                </a:lnTo>
                <a:lnTo>
                  <a:pt x="109" y="698"/>
                </a:lnTo>
                <a:lnTo>
                  <a:pt x="108" y="697"/>
                </a:lnTo>
                <a:lnTo>
                  <a:pt x="107" y="696"/>
                </a:lnTo>
                <a:lnTo>
                  <a:pt x="105" y="693"/>
                </a:lnTo>
                <a:lnTo>
                  <a:pt x="105" y="692"/>
                </a:lnTo>
                <a:lnTo>
                  <a:pt x="105" y="691"/>
                </a:lnTo>
                <a:lnTo>
                  <a:pt x="102" y="694"/>
                </a:lnTo>
                <a:lnTo>
                  <a:pt x="102" y="693"/>
                </a:lnTo>
                <a:lnTo>
                  <a:pt x="101" y="692"/>
                </a:lnTo>
                <a:lnTo>
                  <a:pt x="100" y="686"/>
                </a:lnTo>
                <a:lnTo>
                  <a:pt x="99" y="682"/>
                </a:lnTo>
                <a:lnTo>
                  <a:pt x="99" y="681"/>
                </a:lnTo>
                <a:lnTo>
                  <a:pt x="100" y="681"/>
                </a:lnTo>
                <a:lnTo>
                  <a:pt x="101" y="681"/>
                </a:lnTo>
                <a:lnTo>
                  <a:pt x="102" y="684"/>
                </a:lnTo>
                <a:lnTo>
                  <a:pt x="103" y="685"/>
                </a:lnTo>
                <a:lnTo>
                  <a:pt x="104" y="684"/>
                </a:lnTo>
                <a:lnTo>
                  <a:pt x="102" y="680"/>
                </a:lnTo>
                <a:lnTo>
                  <a:pt x="102" y="677"/>
                </a:lnTo>
                <a:lnTo>
                  <a:pt x="101" y="677"/>
                </a:lnTo>
                <a:lnTo>
                  <a:pt x="101" y="678"/>
                </a:lnTo>
                <a:lnTo>
                  <a:pt x="100" y="679"/>
                </a:lnTo>
                <a:lnTo>
                  <a:pt x="99" y="678"/>
                </a:lnTo>
                <a:lnTo>
                  <a:pt x="98" y="671"/>
                </a:lnTo>
                <a:lnTo>
                  <a:pt x="97" y="668"/>
                </a:lnTo>
                <a:lnTo>
                  <a:pt x="98" y="668"/>
                </a:lnTo>
                <a:lnTo>
                  <a:pt x="100" y="668"/>
                </a:lnTo>
                <a:lnTo>
                  <a:pt x="101" y="667"/>
                </a:lnTo>
                <a:lnTo>
                  <a:pt x="102" y="665"/>
                </a:lnTo>
                <a:lnTo>
                  <a:pt x="101" y="665"/>
                </a:lnTo>
                <a:lnTo>
                  <a:pt x="100" y="665"/>
                </a:lnTo>
                <a:lnTo>
                  <a:pt x="99" y="666"/>
                </a:lnTo>
                <a:lnTo>
                  <a:pt x="98" y="667"/>
                </a:lnTo>
                <a:lnTo>
                  <a:pt x="98" y="666"/>
                </a:lnTo>
                <a:lnTo>
                  <a:pt x="97" y="665"/>
                </a:lnTo>
                <a:lnTo>
                  <a:pt x="97" y="655"/>
                </a:lnTo>
                <a:lnTo>
                  <a:pt x="95" y="648"/>
                </a:lnTo>
                <a:lnTo>
                  <a:pt x="95" y="639"/>
                </a:lnTo>
                <a:lnTo>
                  <a:pt x="94" y="637"/>
                </a:lnTo>
                <a:lnTo>
                  <a:pt x="94" y="635"/>
                </a:lnTo>
                <a:lnTo>
                  <a:pt x="93" y="631"/>
                </a:lnTo>
                <a:lnTo>
                  <a:pt x="94" y="628"/>
                </a:lnTo>
                <a:lnTo>
                  <a:pt x="94" y="627"/>
                </a:lnTo>
                <a:lnTo>
                  <a:pt x="94" y="626"/>
                </a:lnTo>
                <a:lnTo>
                  <a:pt x="93" y="628"/>
                </a:lnTo>
                <a:lnTo>
                  <a:pt x="91" y="628"/>
                </a:lnTo>
                <a:lnTo>
                  <a:pt x="91" y="627"/>
                </a:lnTo>
                <a:lnTo>
                  <a:pt x="92" y="621"/>
                </a:lnTo>
                <a:lnTo>
                  <a:pt x="92" y="616"/>
                </a:lnTo>
                <a:lnTo>
                  <a:pt x="93" y="611"/>
                </a:lnTo>
                <a:lnTo>
                  <a:pt x="92" y="608"/>
                </a:lnTo>
                <a:lnTo>
                  <a:pt x="92" y="606"/>
                </a:lnTo>
                <a:lnTo>
                  <a:pt x="93" y="605"/>
                </a:lnTo>
                <a:lnTo>
                  <a:pt x="94" y="606"/>
                </a:lnTo>
                <a:lnTo>
                  <a:pt x="95" y="608"/>
                </a:lnTo>
                <a:lnTo>
                  <a:pt x="96" y="608"/>
                </a:lnTo>
                <a:lnTo>
                  <a:pt x="97" y="607"/>
                </a:lnTo>
                <a:lnTo>
                  <a:pt x="97" y="604"/>
                </a:lnTo>
                <a:lnTo>
                  <a:pt x="96" y="602"/>
                </a:lnTo>
                <a:lnTo>
                  <a:pt x="95" y="601"/>
                </a:lnTo>
                <a:lnTo>
                  <a:pt x="96" y="601"/>
                </a:lnTo>
                <a:lnTo>
                  <a:pt x="96" y="600"/>
                </a:lnTo>
                <a:lnTo>
                  <a:pt x="96" y="599"/>
                </a:lnTo>
                <a:lnTo>
                  <a:pt x="95" y="597"/>
                </a:lnTo>
                <a:lnTo>
                  <a:pt x="96" y="594"/>
                </a:lnTo>
                <a:lnTo>
                  <a:pt x="96" y="592"/>
                </a:lnTo>
                <a:lnTo>
                  <a:pt x="94" y="591"/>
                </a:lnTo>
                <a:lnTo>
                  <a:pt x="94" y="589"/>
                </a:lnTo>
                <a:lnTo>
                  <a:pt x="93" y="584"/>
                </a:lnTo>
                <a:lnTo>
                  <a:pt x="93" y="583"/>
                </a:lnTo>
                <a:lnTo>
                  <a:pt x="94" y="583"/>
                </a:lnTo>
                <a:lnTo>
                  <a:pt x="94" y="580"/>
                </a:lnTo>
                <a:lnTo>
                  <a:pt x="95" y="580"/>
                </a:lnTo>
                <a:lnTo>
                  <a:pt x="97" y="579"/>
                </a:lnTo>
                <a:lnTo>
                  <a:pt x="96" y="576"/>
                </a:lnTo>
                <a:lnTo>
                  <a:pt x="94" y="575"/>
                </a:lnTo>
                <a:lnTo>
                  <a:pt x="92" y="577"/>
                </a:lnTo>
                <a:lnTo>
                  <a:pt x="89" y="577"/>
                </a:lnTo>
                <a:lnTo>
                  <a:pt x="90" y="575"/>
                </a:lnTo>
                <a:lnTo>
                  <a:pt x="90" y="572"/>
                </a:lnTo>
                <a:lnTo>
                  <a:pt x="87" y="569"/>
                </a:lnTo>
                <a:lnTo>
                  <a:pt x="85" y="568"/>
                </a:lnTo>
                <a:lnTo>
                  <a:pt x="82" y="569"/>
                </a:lnTo>
                <a:lnTo>
                  <a:pt x="79" y="570"/>
                </a:lnTo>
                <a:lnTo>
                  <a:pt x="78" y="572"/>
                </a:lnTo>
                <a:lnTo>
                  <a:pt x="76" y="572"/>
                </a:lnTo>
                <a:lnTo>
                  <a:pt x="75" y="570"/>
                </a:lnTo>
                <a:lnTo>
                  <a:pt x="71" y="570"/>
                </a:lnTo>
                <a:lnTo>
                  <a:pt x="70" y="569"/>
                </a:lnTo>
                <a:lnTo>
                  <a:pt x="71" y="568"/>
                </a:lnTo>
                <a:lnTo>
                  <a:pt x="74" y="566"/>
                </a:lnTo>
                <a:lnTo>
                  <a:pt x="75" y="562"/>
                </a:lnTo>
                <a:lnTo>
                  <a:pt x="71" y="560"/>
                </a:lnTo>
                <a:lnTo>
                  <a:pt x="71" y="554"/>
                </a:lnTo>
                <a:lnTo>
                  <a:pt x="72" y="552"/>
                </a:lnTo>
                <a:lnTo>
                  <a:pt x="73" y="550"/>
                </a:lnTo>
                <a:lnTo>
                  <a:pt x="74" y="550"/>
                </a:lnTo>
                <a:lnTo>
                  <a:pt x="75" y="551"/>
                </a:lnTo>
                <a:lnTo>
                  <a:pt x="77" y="552"/>
                </a:lnTo>
                <a:lnTo>
                  <a:pt x="78" y="552"/>
                </a:lnTo>
                <a:lnTo>
                  <a:pt x="82" y="551"/>
                </a:lnTo>
                <a:lnTo>
                  <a:pt x="86" y="548"/>
                </a:lnTo>
                <a:lnTo>
                  <a:pt x="89" y="547"/>
                </a:lnTo>
                <a:lnTo>
                  <a:pt x="92" y="547"/>
                </a:lnTo>
                <a:lnTo>
                  <a:pt x="94" y="548"/>
                </a:lnTo>
                <a:lnTo>
                  <a:pt x="95" y="550"/>
                </a:lnTo>
                <a:lnTo>
                  <a:pt x="97" y="550"/>
                </a:lnTo>
                <a:lnTo>
                  <a:pt x="99" y="550"/>
                </a:lnTo>
                <a:lnTo>
                  <a:pt x="101" y="550"/>
                </a:lnTo>
                <a:lnTo>
                  <a:pt x="102" y="548"/>
                </a:lnTo>
                <a:lnTo>
                  <a:pt x="103" y="546"/>
                </a:lnTo>
                <a:lnTo>
                  <a:pt x="103" y="544"/>
                </a:lnTo>
                <a:lnTo>
                  <a:pt x="104" y="544"/>
                </a:lnTo>
                <a:lnTo>
                  <a:pt x="105" y="542"/>
                </a:lnTo>
                <a:lnTo>
                  <a:pt x="107" y="540"/>
                </a:lnTo>
                <a:lnTo>
                  <a:pt x="111" y="537"/>
                </a:lnTo>
                <a:lnTo>
                  <a:pt x="113" y="534"/>
                </a:lnTo>
                <a:lnTo>
                  <a:pt x="116" y="530"/>
                </a:lnTo>
                <a:lnTo>
                  <a:pt x="118" y="527"/>
                </a:lnTo>
                <a:lnTo>
                  <a:pt x="118" y="525"/>
                </a:lnTo>
                <a:lnTo>
                  <a:pt x="118" y="523"/>
                </a:lnTo>
                <a:lnTo>
                  <a:pt x="119" y="522"/>
                </a:lnTo>
                <a:lnTo>
                  <a:pt x="119" y="523"/>
                </a:lnTo>
                <a:lnTo>
                  <a:pt x="119" y="524"/>
                </a:lnTo>
                <a:lnTo>
                  <a:pt x="120" y="523"/>
                </a:lnTo>
                <a:lnTo>
                  <a:pt x="120" y="516"/>
                </a:lnTo>
                <a:lnTo>
                  <a:pt x="119" y="517"/>
                </a:lnTo>
                <a:lnTo>
                  <a:pt x="119" y="518"/>
                </a:lnTo>
                <a:lnTo>
                  <a:pt x="118" y="518"/>
                </a:lnTo>
                <a:lnTo>
                  <a:pt x="117" y="516"/>
                </a:lnTo>
                <a:lnTo>
                  <a:pt x="115" y="512"/>
                </a:lnTo>
                <a:lnTo>
                  <a:pt x="114" y="510"/>
                </a:lnTo>
                <a:lnTo>
                  <a:pt x="113" y="509"/>
                </a:lnTo>
                <a:lnTo>
                  <a:pt x="112" y="508"/>
                </a:lnTo>
                <a:lnTo>
                  <a:pt x="111" y="508"/>
                </a:lnTo>
                <a:lnTo>
                  <a:pt x="111" y="507"/>
                </a:lnTo>
                <a:lnTo>
                  <a:pt x="111" y="506"/>
                </a:lnTo>
                <a:lnTo>
                  <a:pt x="110" y="506"/>
                </a:lnTo>
                <a:lnTo>
                  <a:pt x="110" y="505"/>
                </a:lnTo>
                <a:lnTo>
                  <a:pt x="109" y="504"/>
                </a:lnTo>
                <a:lnTo>
                  <a:pt x="109" y="503"/>
                </a:lnTo>
                <a:lnTo>
                  <a:pt x="108" y="503"/>
                </a:lnTo>
                <a:lnTo>
                  <a:pt x="108" y="501"/>
                </a:lnTo>
                <a:lnTo>
                  <a:pt x="107" y="500"/>
                </a:lnTo>
                <a:lnTo>
                  <a:pt x="106" y="497"/>
                </a:lnTo>
                <a:lnTo>
                  <a:pt x="107" y="496"/>
                </a:lnTo>
                <a:lnTo>
                  <a:pt x="107" y="495"/>
                </a:lnTo>
                <a:lnTo>
                  <a:pt x="106" y="492"/>
                </a:lnTo>
                <a:lnTo>
                  <a:pt x="105" y="491"/>
                </a:lnTo>
                <a:lnTo>
                  <a:pt x="105" y="490"/>
                </a:lnTo>
                <a:lnTo>
                  <a:pt x="105" y="489"/>
                </a:lnTo>
                <a:lnTo>
                  <a:pt x="104" y="489"/>
                </a:lnTo>
                <a:lnTo>
                  <a:pt x="103" y="485"/>
                </a:lnTo>
                <a:lnTo>
                  <a:pt x="101" y="479"/>
                </a:lnTo>
                <a:lnTo>
                  <a:pt x="101" y="474"/>
                </a:lnTo>
                <a:lnTo>
                  <a:pt x="100" y="472"/>
                </a:lnTo>
                <a:lnTo>
                  <a:pt x="99" y="469"/>
                </a:lnTo>
                <a:lnTo>
                  <a:pt x="98" y="468"/>
                </a:lnTo>
                <a:lnTo>
                  <a:pt x="97" y="467"/>
                </a:lnTo>
                <a:lnTo>
                  <a:pt x="96" y="468"/>
                </a:lnTo>
                <a:lnTo>
                  <a:pt x="97" y="471"/>
                </a:lnTo>
                <a:lnTo>
                  <a:pt x="97" y="473"/>
                </a:lnTo>
                <a:lnTo>
                  <a:pt x="98" y="476"/>
                </a:lnTo>
                <a:lnTo>
                  <a:pt x="98" y="477"/>
                </a:lnTo>
                <a:lnTo>
                  <a:pt x="98" y="478"/>
                </a:lnTo>
                <a:lnTo>
                  <a:pt x="96" y="478"/>
                </a:lnTo>
                <a:lnTo>
                  <a:pt x="96" y="473"/>
                </a:lnTo>
                <a:lnTo>
                  <a:pt x="94" y="469"/>
                </a:lnTo>
                <a:lnTo>
                  <a:pt x="89" y="464"/>
                </a:lnTo>
                <a:lnTo>
                  <a:pt x="86" y="462"/>
                </a:lnTo>
                <a:lnTo>
                  <a:pt x="85" y="460"/>
                </a:lnTo>
                <a:lnTo>
                  <a:pt x="86" y="460"/>
                </a:lnTo>
                <a:lnTo>
                  <a:pt x="86" y="458"/>
                </a:lnTo>
                <a:lnTo>
                  <a:pt x="84" y="457"/>
                </a:lnTo>
                <a:lnTo>
                  <a:pt x="82" y="456"/>
                </a:lnTo>
                <a:lnTo>
                  <a:pt x="79" y="451"/>
                </a:lnTo>
                <a:lnTo>
                  <a:pt x="78" y="446"/>
                </a:lnTo>
                <a:lnTo>
                  <a:pt x="79" y="442"/>
                </a:lnTo>
                <a:lnTo>
                  <a:pt x="81" y="435"/>
                </a:lnTo>
                <a:lnTo>
                  <a:pt x="80" y="432"/>
                </a:lnTo>
                <a:lnTo>
                  <a:pt x="80" y="430"/>
                </a:lnTo>
                <a:lnTo>
                  <a:pt x="80" y="428"/>
                </a:lnTo>
                <a:lnTo>
                  <a:pt x="82" y="429"/>
                </a:lnTo>
                <a:lnTo>
                  <a:pt x="83" y="431"/>
                </a:lnTo>
                <a:lnTo>
                  <a:pt x="86" y="432"/>
                </a:lnTo>
                <a:lnTo>
                  <a:pt x="89" y="436"/>
                </a:lnTo>
                <a:lnTo>
                  <a:pt x="91" y="439"/>
                </a:lnTo>
                <a:lnTo>
                  <a:pt x="93" y="439"/>
                </a:lnTo>
                <a:lnTo>
                  <a:pt x="94" y="436"/>
                </a:lnTo>
                <a:lnTo>
                  <a:pt x="96" y="427"/>
                </a:lnTo>
                <a:lnTo>
                  <a:pt x="97" y="420"/>
                </a:lnTo>
                <a:lnTo>
                  <a:pt x="98" y="417"/>
                </a:lnTo>
                <a:lnTo>
                  <a:pt x="97" y="416"/>
                </a:lnTo>
                <a:lnTo>
                  <a:pt x="95" y="416"/>
                </a:lnTo>
                <a:lnTo>
                  <a:pt x="93" y="415"/>
                </a:lnTo>
                <a:lnTo>
                  <a:pt x="91" y="413"/>
                </a:lnTo>
                <a:lnTo>
                  <a:pt x="90" y="412"/>
                </a:lnTo>
                <a:lnTo>
                  <a:pt x="91" y="411"/>
                </a:lnTo>
                <a:lnTo>
                  <a:pt x="94" y="411"/>
                </a:lnTo>
                <a:lnTo>
                  <a:pt x="95" y="411"/>
                </a:lnTo>
                <a:lnTo>
                  <a:pt x="97" y="411"/>
                </a:lnTo>
                <a:lnTo>
                  <a:pt x="99" y="411"/>
                </a:lnTo>
                <a:lnTo>
                  <a:pt x="99" y="409"/>
                </a:lnTo>
                <a:lnTo>
                  <a:pt x="99" y="408"/>
                </a:lnTo>
                <a:lnTo>
                  <a:pt x="97" y="406"/>
                </a:lnTo>
                <a:lnTo>
                  <a:pt x="96" y="406"/>
                </a:lnTo>
                <a:lnTo>
                  <a:pt x="96" y="404"/>
                </a:lnTo>
                <a:lnTo>
                  <a:pt x="98" y="403"/>
                </a:lnTo>
                <a:lnTo>
                  <a:pt x="98" y="401"/>
                </a:lnTo>
                <a:lnTo>
                  <a:pt x="100" y="399"/>
                </a:lnTo>
                <a:lnTo>
                  <a:pt x="99" y="396"/>
                </a:lnTo>
                <a:lnTo>
                  <a:pt x="98" y="396"/>
                </a:lnTo>
                <a:lnTo>
                  <a:pt x="99" y="393"/>
                </a:lnTo>
                <a:lnTo>
                  <a:pt x="101" y="389"/>
                </a:lnTo>
                <a:lnTo>
                  <a:pt x="102" y="385"/>
                </a:lnTo>
                <a:lnTo>
                  <a:pt x="102" y="381"/>
                </a:lnTo>
                <a:lnTo>
                  <a:pt x="100" y="378"/>
                </a:lnTo>
                <a:lnTo>
                  <a:pt x="98" y="377"/>
                </a:lnTo>
                <a:lnTo>
                  <a:pt x="95" y="377"/>
                </a:lnTo>
                <a:lnTo>
                  <a:pt x="95" y="373"/>
                </a:lnTo>
                <a:lnTo>
                  <a:pt x="93" y="371"/>
                </a:lnTo>
                <a:lnTo>
                  <a:pt x="92" y="370"/>
                </a:lnTo>
                <a:lnTo>
                  <a:pt x="90" y="368"/>
                </a:lnTo>
                <a:lnTo>
                  <a:pt x="91" y="365"/>
                </a:lnTo>
                <a:lnTo>
                  <a:pt x="92" y="362"/>
                </a:lnTo>
                <a:lnTo>
                  <a:pt x="92" y="360"/>
                </a:lnTo>
                <a:lnTo>
                  <a:pt x="89" y="358"/>
                </a:lnTo>
                <a:lnTo>
                  <a:pt x="88" y="358"/>
                </a:lnTo>
                <a:lnTo>
                  <a:pt x="87" y="357"/>
                </a:lnTo>
                <a:lnTo>
                  <a:pt x="82" y="355"/>
                </a:lnTo>
                <a:lnTo>
                  <a:pt x="78" y="355"/>
                </a:lnTo>
                <a:lnTo>
                  <a:pt x="75" y="358"/>
                </a:lnTo>
                <a:lnTo>
                  <a:pt x="75" y="360"/>
                </a:lnTo>
                <a:lnTo>
                  <a:pt x="75" y="362"/>
                </a:lnTo>
                <a:lnTo>
                  <a:pt x="73" y="362"/>
                </a:lnTo>
                <a:lnTo>
                  <a:pt x="71" y="362"/>
                </a:lnTo>
                <a:lnTo>
                  <a:pt x="70" y="360"/>
                </a:lnTo>
                <a:lnTo>
                  <a:pt x="70" y="356"/>
                </a:lnTo>
                <a:lnTo>
                  <a:pt x="69" y="352"/>
                </a:lnTo>
                <a:lnTo>
                  <a:pt x="69" y="348"/>
                </a:lnTo>
                <a:lnTo>
                  <a:pt x="65" y="342"/>
                </a:lnTo>
                <a:lnTo>
                  <a:pt x="64" y="338"/>
                </a:lnTo>
                <a:lnTo>
                  <a:pt x="55" y="333"/>
                </a:lnTo>
                <a:lnTo>
                  <a:pt x="49" y="330"/>
                </a:lnTo>
                <a:lnTo>
                  <a:pt x="44" y="329"/>
                </a:lnTo>
                <a:lnTo>
                  <a:pt x="43" y="327"/>
                </a:lnTo>
                <a:lnTo>
                  <a:pt x="42" y="325"/>
                </a:lnTo>
                <a:lnTo>
                  <a:pt x="41" y="325"/>
                </a:lnTo>
                <a:lnTo>
                  <a:pt x="39" y="325"/>
                </a:lnTo>
                <a:lnTo>
                  <a:pt x="38" y="328"/>
                </a:lnTo>
                <a:lnTo>
                  <a:pt x="38" y="331"/>
                </a:lnTo>
                <a:lnTo>
                  <a:pt x="37" y="331"/>
                </a:lnTo>
                <a:lnTo>
                  <a:pt x="35" y="330"/>
                </a:lnTo>
                <a:lnTo>
                  <a:pt x="35" y="324"/>
                </a:lnTo>
                <a:lnTo>
                  <a:pt x="35" y="319"/>
                </a:lnTo>
                <a:lnTo>
                  <a:pt x="36" y="314"/>
                </a:lnTo>
                <a:lnTo>
                  <a:pt x="38" y="311"/>
                </a:lnTo>
                <a:lnTo>
                  <a:pt x="40" y="310"/>
                </a:lnTo>
                <a:lnTo>
                  <a:pt x="42" y="310"/>
                </a:lnTo>
                <a:lnTo>
                  <a:pt x="43" y="309"/>
                </a:lnTo>
                <a:lnTo>
                  <a:pt x="42" y="301"/>
                </a:lnTo>
                <a:lnTo>
                  <a:pt x="38" y="294"/>
                </a:lnTo>
                <a:lnTo>
                  <a:pt x="35" y="291"/>
                </a:lnTo>
                <a:lnTo>
                  <a:pt x="33" y="290"/>
                </a:lnTo>
                <a:lnTo>
                  <a:pt x="36" y="294"/>
                </a:lnTo>
                <a:lnTo>
                  <a:pt x="37" y="295"/>
                </a:lnTo>
                <a:lnTo>
                  <a:pt x="38" y="296"/>
                </a:lnTo>
                <a:lnTo>
                  <a:pt x="37" y="295"/>
                </a:lnTo>
                <a:lnTo>
                  <a:pt x="28" y="288"/>
                </a:lnTo>
                <a:lnTo>
                  <a:pt x="22" y="284"/>
                </a:lnTo>
                <a:lnTo>
                  <a:pt x="20" y="278"/>
                </a:lnTo>
                <a:lnTo>
                  <a:pt x="17" y="275"/>
                </a:lnTo>
                <a:lnTo>
                  <a:pt x="15" y="276"/>
                </a:lnTo>
                <a:lnTo>
                  <a:pt x="13" y="275"/>
                </a:lnTo>
                <a:lnTo>
                  <a:pt x="10" y="272"/>
                </a:lnTo>
                <a:lnTo>
                  <a:pt x="7" y="270"/>
                </a:lnTo>
                <a:lnTo>
                  <a:pt x="4" y="269"/>
                </a:lnTo>
                <a:lnTo>
                  <a:pt x="0" y="264"/>
                </a:lnTo>
                <a:lnTo>
                  <a:pt x="17" y="220"/>
                </a:lnTo>
                <a:lnTo>
                  <a:pt x="21" y="220"/>
                </a:lnTo>
                <a:lnTo>
                  <a:pt x="27" y="220"/>
                </a:lnTo>
                <a:lnTo>
                  <a:pt x="30" y="217"/>
                </a:lnTo>
                <a:lnTo>
                  <a:pt x="33" y="212"/>
                </a:lnTo>
                <a:lnTo>
                  <a:pt x="32" y="208"/>
                </a:lnTo>
                <a:lnTo>
                  <a:pt x="29" y="204"/>
                </a:lnTo>
                <a:lnTo>
                  <a:pt x="28" y="200"/>
                </a:lnTo>
                <a:lnTo>
                  <a:pt x="27" y="196"/>
                </a:lnTo>
                <a:lnTo>
                  <a:pt x="25" y="193"/>
                </a:lnTo>
                <a:lnTo>
                  <a:pt x="26" y="188"/>
                </a:lnTo>
                <a:lnTo>
                  <a:pt x="29" y="184"/>
                </a:lnTo>
                <a:lnTo>
                  <a:pt x="32" y="184"/>
                </a:lnTo>
                <a:lnTo>
                  <a:pt x="36" y="186"/>
                </a:lnTo>
                <a:lnTo>
                  <a:pt x="40" y="188"/>
                </a:lnTo>
                <a:lnTo>
                  <a:pt x="47" y="197"/>
                </a:lnTo>
                <a:lnTo>
                  <a:pt x="52" y="203"/>
                </a:lnTo>
                <a:lnTo>
                  <a:pt x="56" y="207"/>
                </a:lnTo>
                <a:lnTo>
                  <a:pt x="59" y="209"/>
                </a:lnTo>
                <a:lnTo>
                  <a:pt x="63" y="208"/>
                </a:lnTo>
                <a:lnTo>
                  <a:pt x="68" y="205"/>
                </a:lnTo>
                <a:lnTo>
                  <a:pt x="79" y="195"/>
                </a:lnTo>
                <a:lnTo>
                  <a:pt x="85" y="191"/>
                </a:lnTo>
                <a:lnTo>
                  <a:pt x="89" y="187"/>
                </a:lnTo>
                <a:lnTo>
                  <a:pt x="91" y="182"/>
                </a:lnTo>
                <a:lnTo>
                  <a:pt x="94" y="179"/>
                </a:lnTo>
                <a:lnTo>
                  <a:pt x="97" y="178"/>
                </a:lnTo>
                <a:lnTo>
                  <a:pt x="105" y="179"/>
                </a:lnTo>
                <a:lnTo>
                  <a:pt x="109" y="179"/>
                </a:lnTo>
                <a:lnTo>
                  <a:pt x="109" y="176"/>
                </a:lnTo>
                <a:lnTo>
                  <a:pt x="106" y="170"/>
                </a:lnTo>
                <a:lnTo>
                  <a:pt x="104" y="166"/>
                </a:lnTo>
                <a:lnTo>
                  <a:pt x="105" y="162"/>
                </a:lnTo>
                <a:lnTo>
                  <a:pt x="106" y="159"/>
                </a:lnTo>
                <a:lnTo>
                  <a:pt x="106" y="156"/>
                </a:lnTo>
                <a:lnTo>
                  <a:pt x="105" y="155"/>
                </a:lnTo>
                <a:lnTo>
                  <a:pt x="104" y="153"/>
                </a:lnTo>
                <a:lnTo>
                  <a:pt x="105" y="152"/>
                </a:lnTo>
                <a:lnTo>
                  <a:pt x="106" y="150"/>
                </a:lnTo>
                <a:lnTo>
                  <a:pt x="107" y="146"/>
                </a:lnTo>
                <a:lnTo>
                  <a:pt x="108" y="143"/>
                </a:lnTo>
                <a:lnTo>
                  <a:pt x="112" y="141"/>
                </a:lnTo>
                <a:lnTo>
                  <a:pt x="118" y="139"/>
                </a:lnTo>
                <a:lnTo>
                  <a:pt x="122" y="138"/>
                </a:lnTo>
                <a:lnTo>
                  <a:pt x="127" y="136"/>
                </a:lnTo>
                <a:lnTo>
                  <a:pt x="133" y="134"/>
                </a:lnTo>
                <a:lnTo>
                  <a:pt x="136" y="133"/>
                </a:lnTo>
                <a:lnTo>
                  <a:pt x="138" y="133"/>
                </a:lnTo>
                <a:lnTo>
                  <a:pt x="140" y="131"/>
                </a:lnTo>
                <a:lnTo>
                  <a:pt x="138" y="129"/>
                </a:lnTo>
                <a:lnTo>
                  <a:pt x="131" y="127"/>
                </a:lnTo>
                <a:lnTo>
                  <a:pt x="120" y="118"/>
                </a:lnTo>
                <a:lnTo>
                  <a:pt x="112" y="104"/>
                </a:lnTo>
                <a:lnTo>
                  <a:pt x="108" y="96"/>
                </a:lnTo>
                <a:lnTo>
                  <a:pt x="111" y="84"/>
                </a:lnTo>
                <a:lnTo>
                  <a:pt x="110" y="78"/>
                </a:lnTo>
                <a:lnTo>
                  <a:pt x="108" y="73"/>
                </a:lnTo>
                <a:lnTo>
                  <a:pt x="102" y="62"/>
                </a:lnTo>
                <a:lnTo>
                  <a:pt x="90" y="48"/>
                </a:lnTo>
                <a:lnTo>
                  <a:pt x="85" y="40"/>
                </a:lnTo>
                <a:lnTo>
                  <a:pt x="84" y="30"/>
                </a:lnTo>
                <a:lnTo>
                  <a:pt x="87" y="22"/>
                </a:lnTo>
                <a:lnTo>
                  <a:pt x="94" y="14"/>
                </a:lnTo>
                <a:lnTo>
                  <a:pt x="100" y="8"/>
                </a:lnTo>
                <a:lnTo>
                  <a:pt x="104" y="0"/>
                </a:lnTo>
                <a:lnTo>
                  <a:pt x="106" y="4"/>
                </a:lnTo>
                <a:lnTo>
                  <a:pt x="113" y="17"/>
                </a:lnTo>
                <a:lnTo>
                  <a:pt x="118" y="25"/>
                </a:lnTo>
                <a:lnTo>
                  <a:pt x="120" y="33"/>
                </a:lnTo>
                <a:lnTo>
                  <a:pt x="121" y="36"/>
                </a:lnTo>
                <a:lnTo>
                  <a:pt x="137" y="45"/>
                </a:lnTo>
                <a:lnTo>
                  <a:pt x="145" y="51"/>
                </a:lnTo>
                <a:lnTo>
                  <a:pt x="148" y="58"/>
                </a:lnTo>
                <a:lnTo>
                  <a:pt x="154" y="67"/>
                </a:lnTo>
                <a:lnTo>
                  <a:pt x="156" y="70"/>
                </a:lnTo>
                <a:lnTo>
                  <a:pt x="161" y="76"/>
                </a:lnTo>
                <a:lnTo>
                  <a:pt x="166" y="78"/>
                </a:lnTo>
                <a:lnTo>
                  <a:pt x="173" y="76"/>
                </a:lnTo>
                <a:close/>
              </a:path>
            </a:pathLst>
          </a:custGeom>
          <a:pattFill prst="pct90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  <a:ln>
            <a:noFill/>
          </a:ln>
          <a:effectLst/>
          <a:extLst/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100">
                <a:latin typeface="Calibri"/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13" name="Freeform 14"/>
          <p:cNvSpPr>
            <a:spLocks/>
          </p:cNvSpPr>
          <p:nvPr/>
        </p:nvSpPr>
        <p:spPr bwMode="auto">
          <a:xfrm>
            <a:off x="2957863" y="2561550"/>
            <a:ext cx="1125537" cy="1106488"/>
          </a:xfrm>
          <a:custGeom>
            <a:avLst/>
            <a:gdLst>
              <a:gd name="T0" fmla="*/ 27 w 589"/>
              <a:gd name="T1" fmla="*/ 116 h 619"/>
              <a:gd name="T2" fmla="*/ 51 w 589"/>
              <a:gd name="T3" fmla="*/ 132 h 619"/>
              <a:gd name="T4" fmla="*/ 48 w 589"/>
              <a:gd name="T5" fmla="*/ 137 h 619"/>
              <a:gd name="T6" fmla="*/ 48 w 589"/>
              <a:gd name="T7" fmla="*/ 145 h 619"/>
              <a:gd name="T8" fmla="*/ 43 w 589"/>
              <a:gd name="T9" fmla="*/ 149 h 619"/>
              <a:gd name="T10" fmla="*/ 72 w 589"/>
              <a:gd name="T11" fmla="*/ 143 h 619"/>
              <a:gd name="T12" fmla="*/ 57 w 589"/>
              <a:gd name="T13" fmla="*/ 81 h 619"/>
              <a:gd name="T14" fmla="*/ 77 w 589"/>
              <a:gd name="T15" fmla="*/ 34 h 619"/>
              <a:gd name="T16" fmla="*/ 132 w 589"/>
              <a:gd name="T17" fmla="*/ 19 h 619"/>
              <a:gd name="T18" fmla="*/ 163 w 589"/>
              <a:gd name="T19" fmla="*/ 60 h 619"/>
              <a:gd name="T20" fmla="*/ 128 w 589"/>
              <a:gd name="T21" fmla="*/ 140 h 619"/>
              <a:gd name="T22" fmla="*/ 131 w 589"/>
              <a:gd name="T23" fmla="*/ 268 h 619"/>
              <a:gd name="T24" fmla="*/ 282 w 589"/>
              <a:gd name="T25" fmla="*/ 228 h 619"/>
              <a:gd name="T26" fmla="*/ 300 w 589"/>
              <a:gd name="T27" fmla="*/ 196 h 619"/>
              <a:gd name="T28" fmla="*/ 327 w 589"/>
              <a:gd name="T29" fmla="*/ 167 h 619"/>
              <a:gd name="T30" fmla="*/ 378 w 589"/>
              <a:gd name="T31" fmla="*/ 148 h 619"/>
              <a:gd name="T32" fmla="*/ 431 w 589"/>
              <a:gd name="T33" fmla="*/ 134 h 619"/>
              <a:gd name="T34" fmla="*/ 458 w 589"/>
              <a:gd name="T35" fmla="*/ 152 h 619"/>
              <a:gd name="T36" fmla="*/ 472 w 589"/>
              <a:gd name="T37" fmla="*/ 178 h 619"/>
              <a:gd name="T38" fmla="*/ 464 w 589"/>
              <a:gd name="T39" fmla="*/ 219 h 619"/>
              <a:gd name="T40" fmla="*/ 456 w 589"/>
              <a:gd name="T41" fmla="*/ 257 h 619"/>
              <a:gd name="T42" fmla="*/ 480 w 589"/>
              <a:gd name="T43" fmla="*/ 275 h 619"/>
              <a:gd name="T44" fmla="*/ 492 w 589"/>
              <a:gd name="T45" fmla="*/ 257 h 619"/>
              <a:gd name="T46" fmla="*/ 500 w 589"/>
              <a:gd name="T47" fmla="*/ 251 h 619"/>
              <a:gd name="T48" fmla="*/ 494 w 589"/>
              <a:gd name="T49" fmla="*/ 281 h 619"/>
              <a:gd name="T50" fmla="*/ 513 w 589"/>
              <a:gd name="T51" fmla="*/ 335 h 619"/>
              <a:gd name="T52" fmla="*/ 589 w 589"/>
              <a:gd name="T53" fmla="*/ 329 h 619"/>
              <a:gd name="T54" fmla="*/ 550 w 589"/>
              <a:gd name="T55" fmla="*/ 371 h 619"/>
              <a:gd name="T56" fmla="*/ 502 w 589"/>
              <a:gd name="T57" fmla="*/ 402 h 619"/>
              <a:gd name="T58" fmla="*/ 497 w 589"/>
              <a:gd name="T59" fmla="*/ 446 h 619"/>
              <a:gd name="T60" fmla="*/ 464 w 589"/>
              <a:gd name="T61" fmla="*/ 477 h 619"/>
              <a:gd name="T62" fmla="*/ 459 w 589"/>
              <a:gd name="T63" fmla="*/ 518 h 619"/>
              <a:gd name="T64" fmla="*/ 445 w 589"/>
              <a:gd name="T65" fmla="*/ 559 h 619"/>
              <a:gd name="T66" fmla="*/ 434 w 589"/>
              <a:gd name="T67" fmla="*/ 563 h 619"/>
              <a:gd name="T68" fmla="*/ 419 w 589"/>
              <a:gd name="T69" fmla="*/ 569 h 619"/>
              <a:gd name="T70" fmla="*/ 393 w 589"/>
              <a:gd name="T71" fmla="*/ 567 h 619"/>
              <a:gd name="T72" fmla="*/ 373 w 589"/>
              <a:gd name="T73" fmla="*/ 577 h 619"/>
              <a:gd name="T74" fmla="*/ 368 w 589"/>
              <a:gd name="T75" fmla="*/ 592 h 619"/>
              <a:gd name="T76" fmla="*/ 344 w 589"/>
              <a:gd name="T77" fmla="*/ 608 h 619"/>
              <a:gd name="T78" fmla="*/ 327 w 589"/>
              <a:gd name="T79" fmla="*/ 612 h 619"/>
              <a:gd name="T80" fmla="*/ 325 w 589"/>
              <a:gd name="T81" fmla="*/ 596 h 619"/>
              <a:gd name="T82" fmla="*/ 315 w 589"/>
              <a:gd name="T83" fmla="*/ 583 h 619"/>
              <a:gd name="T84" fmla="*/ 301 w 589"/>
              <a:gd name="T85" fmla="*/ 573 h 619"/>
              <a:gd name="T86" fmla="*/ 286 w 589"/>
              <a:gd name="T87" fmla="*/ 568 h 619"/>
              <a:gd name="T88" fmla="*/ 277 w 589"/>
              <a:gd name="T89" fmla="*/ 578 h 619"/>
              <a:gd name="T90" fmla="*/ 273 w 589"/>
              <a:gd name="T91" fmla="*/ 601 h 619"/>
              <a:gd name="T92" fmla="*/ 250 w 589"/>
              <a:gd name="T93" fmla="*/ 595 h 619"/>
              <a:gd name="T94" fmla="*/ 216 w 589"/>
              <a:gd name="T95" fmla="*/ 606 h 619"/>
              <a:gd name="T96" fmla="*/ 184 w 589"/>
              <a:gd name="T97" fmla="*/ 565 h 619"/>
              <a:gd name="T98" fmla="*/ 156 w 589"/>
              <a:gd name="T99" fmla="*/ 483 h 619"/>
              <a:gd name="T100" fmla="*/ 83 w 589"/>
              <a:gd name="T101" fmla="*/ 485 h 619"/>
              <a:gd name="T102" fmla="*/ 63 w 589"/>
              <a:gd name="T103" fmla="*/ 463 h 619"/>
              <a:gd name="T104" fmla="*/ 57 w 589"/>
              <a:gd name="T105" fmla="*/ 439 h 619"/>
              <a:gd name="T106" fmla="*/ 61 w 589"/>
              <a:gd name="T107" fmla="*/ 429 h 619"/>
              <a:gd name="T108" fmla="*/ 39 w 589"/>
              <a:gd name="T109" fmla="*/ 415 h 619"/>
              <a:gd name="T110" fmla="*/ 37 w 589"/>
              <a:gd name="T111" fmla="*/ 394 h 619"/>
              <a:gd name="T112" fmla="*/ 27 w 589"/>
              <a:gd name="T113" fmla="*/ 386 h 619"/>
              <a:gd name="T114" fmla="*/ 43 w 589"/>
              <a:gd name="T115" fmla="*/ 367 h 619"/>
              <a:gd name="T116" fmla="*/ 49 w 589"/>
              <a:gd name="T117" fmla="*/ 334 h 619"/>
              <a:gd name="T118" fmla="*/ 103 w 589"/>
              <a:gd name="T119" fmla="*/ 286 h 619"/>
              <a:gd name="T120" fmla="*/ 6 w 589"/>
              <a:gd name="T121" fmla="*/ 202 h 619"/>
              <a:gd name="T122" fmla="*/ 8 w 589"/>
              <a:gd name="T123" fmla="*/ 183 h 619"/>
              <a:gd name="T124" fmla="*/ 27 w 589"/>
              <a:gd name="T125" fmla="*/ 121 h 61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589" h="619">
                <a:moveTo>
                  <a:pt x="25" y="109"/>
                </a:moveTo>
                <a:lnTo>
                  <a:pt x="26" y="108"/>
                </a:lnTo>
                <a:lnTo>
                  <a:pt x="27" y="109"/>
                </a:lnTo>
                <a:lnTo>
                  <a:pt x="30" y="109"/>
                </a:lnTo>
                <a:lnTo>
                  <a:pt x="30" y="112"/>
                </a:lnTo>
                <a:lnTo>
                  <a:pt x="30" y="113"/>
                </a:lnTo>
                <a:lnTo>
                  <a:pt x="29" y="113"/>
                </a:lnTo>
                <a:lnTo>
                  <a:pt x="28" y="113"/>
                </a:lnTo>
                <a:lnTo>
                  <a:pt x="28" y="112"/>
                </a:lnTo>
                <a:lnTo>
                  <a:pt x="27" y="111"/>
                </a:lnTo>
                <a:lnTo>
                  <a:pt x="27" y="112"/>
                </a:lnTo>
                <a:lnTo>
                  <a:pt x="27" y="116"/>
                </a:lnTo>
                <a:lnTo>
                  <a:pt x="28" y="119"/>
                </a:lnTo>
                <a:lnTo>
                  <a:pt x="30" y="123"/>
                </a:lnTo>
                <a:lnTo>
                  <a:pt x="32" y="124"/>
                </a:lnTo>
                <a:lnTo>
                  <a:pt x="32" y="126"/>
                </a:lnTo>
                <a:lnTo>
                  <a:pt x="31" y="130"/>
                </a:lnTo>
                <a:lnTo>
                  <a:pt x="31" y="133"/>
                </a:lnTo>
                <a:lnTo>
                  <a:pt x="32" y="136"/>
                </a:lnTo>
                <a:lnTo>
                  <a:pt x="35" y="137"/>
                </a:lnTo>
                <a:lnTo>
                  <a:pt x="38" y="137"/>
                </a:lnTo>
                <a:lnTo>
                  <a:pt x="40" y="135"/>
                </a:lnTo>
                <a:lnTo>
                  <a:pt x="44" y="132"/>
                </a:lnTo>
                <a:lnTo>
                  <a:pt x="47" y="131"/>
                </a:lnTo>
                <a:lnTo>
                  <a:pt x="50" y="131"/>
                </a:lnTo>
                <a:lnTo>
                  <a:pt x="51" y="132"/>
                </a:lnTo>
                <a:lnTo>
                  <a:pt x="52" y="133"/>
                </a:lnTo>
                <a:lnTo>
                  <a:pt x="51" y="133"/>
                </a:lnTo>
                <a:lnTo>
                  <a:pt x="48" y="134"/>
                </a:lnTo>
                <a:lnTo>
                  <a:pt x="47" y="134"/>
                </a:lnTo>
                <a:lnTo>
                  <a:pt x="45" y="134"/>
                </a:lnTo>
                <a:lnTo>
                  <a:pt x="44" y="136"/>
                </a:lnTo>
                <a:lnTo>
                  <a:pt x="41" y="138"/>
                </a:lnTo>
                <a:lnTo>
                  <a:pt x="41" y="139"/>
                </a:lnTo>
                <a:lnTo>
                  <a:pt x="42" y="139"/>
                </a:lnTo>
                <a:lnTo>
                  <a:pt x="44" y="138"/>
                </a:lnTo>
                <a:lnTo>
                  <a:pt x="45" y="136"/>
                </a:lnTo>
                <a:lnTo>
                  <a:pt x="47" y="135"/>
                </a:lnTo>
                <a:lnTo>
                  <a:pt x="48" y="135"/>
                </a:lnTo>
                <a:lnTo>
                  <a:pt x="48" y="137"/>
                </a:lnTo>
                <a:lnTo>
                  <a:pt x="48" y="139"/>
                </a:lnTo>
                <a:lnTo>
                  <a:pt x="50" y="139"/>
                </a:lnTo>
                <a:lnTo>
                  <a:pt x="51" y="139"/>
                </a:lnTo>
                <a:lnTo>
                  <a:pt x="52" y="139"/>
                </a:lnTo>
                <a:lnTo>
                  <a:pt x="52" y="140"/>
                </a:lnTo>
                <a:lnTo>
                  <a:pt x="51" y="141"/>
                </a:lnTo>
                <a:lnTo>
                  <a:pt x="49" y="142"/>
                </a:lnTo>
                <a:lnTo>
                  <a:pt x="48" y="143"/>
                </a:lnTo>
                <a:lnTo>
                  <a:pt x="46" y="143"/>
                </a:lnTo>
                <a:lnTo>
                  <a:pt x="45" y="143"/>
                </a:lnTo>
                <a:lnTo>
                  <a:pt x="45" y="144"/>
                </a:lnTo>
                <a:lnTo>
                  <a:pt x="46" y="144"/>
                </a:lnTo>
                <a:lnTo>
                  <a:pt x="48" y="145"/>
                </a:lnTo>
                <a:lnTo>
                  <a:pt x="50" y="145"/>
                </a:lnTo>
                <a:lnTo>
                  <a:pt x="51" y="146"/>
                </a:lnTo>
                <a:lnTo>
                  <a:pt x="51" y="147"/>
                </a:lnTo>
                <a:lnTo>
                  <a:pt x="51" y="148"/>
                </a:lnTo>
                <a:lnTo>
                  <a:pt x="49" y="148"/>
                </a:lnTo>
                <a:lnTo>
                  <a:pt x="48" y="146"/>
                </a:lnTo>
                <a:lnTo>
                  <a:pt x="47" y="146"/>
                </a:lnTo>
                <a:lnTo>
                  <a:pt x="46" y="146"/>
                </a:lnTo>
                <a:lnTo>
                  <a:pt x="46" y="148"/>
                </a:lnTo>
                <a:lnTo>
                  <a:pt x="49" y="150"/>
                </a:lnTo>
                <a:lnTo>
                  <a:pt x="49" y="151"/>
                </a:lnTo>
                <a:lnTo>
                  <a:pt x="48" y="152"/>
                </a:lnTo>
                <a:lnTo>
                  <a:pt x="45" y="152"/>
                </a:lnTo>
                <a:lnTo>
                  <a:pt x="43" y="149"/>
                </a:lnTo>
                <a:lnTo>
                  <a:pt x="41" y="148"/>
                </a:lnTo>
                <a:lnTo>
                  <a:pt x="38" y="149"/>
                </a:lnTo>
                <a:lnTo>
                  <a:pt x="36" y="153"/>
                </a:lnTo>
                <a:lnTo>
                  <a:pt x="34" y="160"/>
                </a:lnTo>
                <a:lnTo>
                  <a:pt x="34" y="166"/>
                </a:lnTo>
                <a:lnTo>
                  <a:pt x="36" y="170"/>
                </a:lnTo>
                <a:lnTo>
                  <a:pt x="41" y="171"/>
                </a:lnTo>
                <a:lnTo>
                  <a:pt x="53" y="174"/>
                </a:lnTo>
                <a:lnTo>
                  <a:pt x="59" y="173"/>
                </a:lnTo>
                <a:lnTo>
                  <a:pt x="64" y="171"/>
                </a:lnTo>
                <a:lnTo>
                  <a:pt x="67" y="166"/>
                </a:lnTo>
                <a:lnTo>
                  <a:pt x="69" y="155"/>
                </a:lnTo>
                <a:lnTo>
                  <a:pt x="70" y="149"/>
                </a:lnTo>
                <a:lnTo>
                  <a:pt x="72" y="143"/>
                </a:lnTo>
                <a:lnTo>
                  <a:pt x="71" y="141"/>
                </a:lnTo>
                <a:lnTo>
                  <a:pt x="70" y="141"/>
                </a:lnTo>
                <a:lnTo>
                  <a:pt x="69" y="143"/>
                </a:lnTo>
                <a:lnTo>
                  <a:pt x="67" y="143"/>
                </a:lnTo>
                <a:lnTo>
                  <a:pt x="67" y="140"/>
                </a:lnTo>
                <a:lnTo>
                  <a:pt x="68" y="136"/>
                </a:lnTo>
                <a:lnTo>
                  <a:pt x="68" y="130"/>
                </a:lnTo>
                <a:lnTo>
                  <a:pt x="66" y="117"/>
                </a:lnTo>
                <a:lnTo>
                  <a:pt x="64" y="111"/>
                </a:lnTo>
                <a:lnTo>
                  <a:pt x="62" y="106"/>
                </a:lnTo>
                <a:lnTo>
                  <a:pt x="62" y="97"/>
                </a:lnTo>
                <a:lnTo>
                  <a:pt x="62" y="90"/>
                </a:lnTo>
                <a:lnTo>
                  <a:pt x="61" y="84"/>
                </a:lnTo>
                <a:lnTo>
                  <a:pt x="57" y="81"/>
                </a:lnTo>
                <a:lnTo>
                  <a:pt x="55" y="76"/>
                </a:lnTo>
                <a:lnTo>
                  <a:pt x="52" y="67"/>
                </a:lnTo>
                <a:lnTo>
                  <a:pt x="45" y="64"/>
                </a:lnTo>
                <a:lnTo>
                  <a:pt x="34" y="61"/>
                </a:lnTo>
                <a:lnTo>
                  <a:pt x="30" y="58"/>
                </a:lnTo>
                <a:lnTo>
                  <a:pt x="30" y="55"/>
                </a:lnTo>
                <a:lnTo>
                  <a:pt x="34" y="52"/>
                </a:lnTo>
                <a:lnTo>
                  <a:pt x="38" y="48"/>
                </a:lnTo>
                <a:lnTo>
                  <a:pt x="38" y="44"/>
                </a:lnTo>
                <a:lnTo>
                  <a:pt x="39" y="43"/>
                </a:lnTo>
                <a:lnTo>
                  <a:pt x="55" y="42"/>
                </a:lnTo>
                <a:lnTo>
                  <a:pt x="65" y="41"/>
                </a:lnTo>
                <a:lnTo>
                  <a:pt x="74" y="37"/>
                </a:lnTo>
                <a:lnTo>
                  <a:pt x="77" y="34"/>
                </a:lnTo>
                <a:lnTo>
                  <a:pt x="80" y="34"/>
                </a:lnTo>
                <a:lnTo>
                  <a:pt x="80" y="31"/>
                </a:lnTo>
                <a:lnTo>
                  <a:pt x="83" y="26"/>
                </a:lnTo>
                <a:lnTo>
                  <a:pt x="89" y="23"/>
                </a:lnTo>
                <a:lnTo>
                  <a:pt x="98" y="20"/>
                </a:lnTo>
                <a:lnTo>
                  <a:pt x="108" y="12"/>
                </a:lnTo>
                <a:lnTo>
                  <a:pt x="114" y="5"/>
                </a:lnTo>
                <a:lnTo>
                  <a:pt x="120" y="4"/>
                </a:lnTo>
                <a:lnTo>
                  <a:pt x="123" y="0"/>
                </a:lnTo>
                <a:lnTo>
                  <a:pt x="125" y="0"/>
                </a:lnTo>
                <a:lnTo>
                  <a:pt x="129" y="3"/>
                </a:lnTo>
                <a:lnTo>
                  <a:pt x="132" y="7"/>
                </a:lnTo>
                <a:lnTo>
                  <a:pt x="133" y="13"/>
                </a:lnTo>
                <a:lnTo>
                  <a:pt x="132" y="19"/>
                </a:lnTo>
                <a:lnTo>
                  <a:pt x="132" y="22"/>
                </a:lnTo>
                <a:lnTo>
                  <a:pt x="134" y="25"/>
                </a:lnTo>
                <a:lnTo>
                  <a:pt x="139" y="28"/>
                </a:lnTo>
                <a:lnTo>
                  <a:pt x="141" y="34"/>
                </a:lnTo>
                <a:lnTo>
                  <a:pt x="143" y="39"/>
                </a:lnTo>
                <a:lnTo>
                  <a:pt x="146" y="41"/>
                </a:lnTo>
                <a:lnTo>
                  <a:pt x="151" y="41"/>
                </a:lnTo>
                <a:lnTo>
                  <a:pt x="155" y="41"/>
                </a:lnTo>
                <a:lnTo>
                  <a:pt x="157" y="43"/>
                </a:lnTo>
                <a:lnTo>
                  <a:pt x="159" y="46"/>
                </a:lnTo>
                <a:lnTo>
                  <a:pt x="160" y="50"/>
                </a:lnTo>
                <a:lnTo>
                  <a:pt x="163" y="54"/>
                </a:lnTo>
                <a:lnTo>
                  <a:pt x="164" y="56"/>
                </a:lnTo>
                <a:lnTo>
                  <a:pt x="163" y="60"/>
                </a:lnTo>
                <a:lnTo>
                  <a:pt x="165" y="66"/>
                </a:lnTo>
                <a:lnTo>
                  <a:pt x="167" y="72"/>
                </a:lnTo>
                <a:lnTo>
                  <a:pt x="167" y="78"/>
                </a:lnTo>
                <a:lnTo>
                  <a:pt x="166" y="82"/>
                </a:lnTo>
                <a:lnTo>
                  <a:pt x="162" y="86"/>
                </a:lnTo>
                <a:lnTo>
                  <a:pt x="157" y="93"/>
                </a:lnTo>
                <a:lnTo>
                  <a:pt x="155" y="96"/>
                </a:lnTo>
                <a:lnTo>
                  <a:pt x="151" y="97"/>
                </a:lnTo>
                <a:lnTo>
                  <a:pt x="149" y="100"/>
                </a:lnTo>
                <a:lnTo>
                  <a:pt x="146" y="105"/>
                </a:lnTo>
                <a:lnTo>
                  <a:pt x="140" y="117"/>
                </a:lnTo>
                <a:lnTo>
                  <a:pt x="138" y="124"/>
                </a:lnTo>
                <a:lnTo>
                  <a:pt x="130" y="134"/>
                </a:lnTo>
                <a:lnTo>
                  <a:pt x="128" y="140"/>
                </a:lnTo>
                <a:lnTo>
                  <a:pt x="129" y="147"/>
                </a:lnTo>
                <a:lnTo>
                  <a:pt x="129" y="154"/>
                </a:lnTo>
                <a:lnTo>
                  <a:pt x="129" y="161"/>
                </a:lnTo>
                <a:lnTo>
                  <a:pt x="127" y="167"/>
                </a:lnTo>
                <a:lnTo>
                  <a:pt x="122" y="171"/>
                </a:lnTo>
                <a:lnTo>
                  <a:pt x="119" y="175"/>
                </a:lnTo>
                <a:lnTo>
                  <a:pt x="115" y="180"/>
                </a:lnTo>
                <a:lnTo>
                  <a:pt x="111" y="204"/>
                </a:lnTo>
                <a:lnTo>
                  <a:pt x="112" y="228"/>
                </a:lnTo>
                <a:lnTo>
                  <a:pt x="117" y="236"/>
                </a:lnTo>
                <a:lnTo>
                  <a:pt x="123" y="250"/>
                </a:lnTo>
                <a:lnTo>
                  <a:pt x="126" y="259"/>
                </a:lnTo>
                <a:lnTo>
                  <a:pt x="128" y="264"/>
                </a:lnTo>
                <a:lnTo>
                  <a:pt x="131" y="268"/>
                </a:lnTo>
                <a:lnTo>
                  <a:pt x="197" y="269"/>
                </a:lnTo>
                <a:lnTo>
                  <a:pt x="209" y="270"/>
                </a:lnTo>
                <a:lnTo>
                  <a:pt x="232" y="270"/>
                </a:lnTo>
                <a:lnTo>
                  <a:pt x="234" y="264"/>
                </a:lnTo>
                <a:lnTo>
                  <a:pt x="237" y="259"/>
                </a:lnTo>
                <a:lnTo>
                  <a:pt x="241" y="253"/>
                </a:lnTo>
                <a:lnTo>
                  <a:pt x="244" y="246"/>
                </a:lnTo>
                <a:lnTo>
                  <a:pt x="248" y="242"/>
                </a:lnTo>
                <a:lnTo>
                  <a:pt x="254" y="241"/>
                </a:lnTo>
                <a:lnTo>
                  <a:pt x="263" y="239"/>
                </a:lnTo>
                <a:lnTo>
                  <a:pt x="272" y="237"/>
                </a:lnTo>
                <a:lnTo>
                  <a:pt x="278" y="234"/>
                </a:lnTo>
                <a:lnTo>
                  <a:pt x="282" y="230"/>
                </a:lnTo>
                <a:lnTo>
                  <a:pt x="282" y="228"/>
                </a:lnTo>
                <a:lnTo>
                  <a:pt x="285" y="224"/>
                </a:lnTo>
                <a:lnTo>
                  <a:pt x="285" y="222"/>
                </a:lnTo>
                <a:lnTo>
                  <a:pt x="285" y="219"/>
                </a:lnTo>
                <a:lnTo>
                  <a:pt x="284" y="215"/>
                </a:lnTo>
                <a:lnTo>
                  <a:pt x="286" y="214"/>
                </a:lnTo>
                <a:lnTo>
                  <a:pt x="288" y="213"/>
                </a:lnTo>
                <a:lnTo>
                  <a:pt x="288" y="212"/>
                </a:lnTo>
                <a:lnTo>
                  <a:pt x="287" y="210"/>
                </a:lnTo>
                <a:lnTo>
                  <a:pt x="288" y="208"/>
                </a:lnTo>
                <a:lnTo>
                  <a:pt x="290" y="206"/>
                </a:lnTo>
                <a:lnTo>
                  <a:pt x="293" y="206"/>
                </a:lnTo>
                <a:lnTo>
                  <a:pt x="296" y="205"/>
                </a:lnTo>
                <a:lnTo>
                  <a:pt x="298" y="200"/>
                </a:lnTo>
                <a:lnTo>
                  <a:pt x="300" y="196"/>
                </a:lnTo>
                <a:lnTo>
                  <a:pt x="301" y="193"/>
                </a:lnTo>
                <a:lnTo>
                  <a:pt x="301" y="187"/>
                </a:lnTo>
                <a:lnTo>
                  <a:pt x="301" y="184"/>
                </a:lnTo>
                <a:lnTo>
                  <a:pt x="303" y="184"/>
                </a:lnTo>
                <a:lnTo>
                  <a:pt x="307" y="186"/>
                </a:lnTo>
                <a:lnTo>
                  <a:pt x="309" y="186"/>
                </a:lnTo>
                <a:lnTo>
                  <a:pt x="314" y="183"/>
                </a:lnTo>
                <a:lnTo>
                  <a:pt x="321" y="178"/>
                </a:lnTo>
                <a:lnTo>
                  <a:pt x="325" y="173"/>
                </a:lnTo>
                <a:lnTo>
                  <a:pt x="325" y="171"/>
                </a:lnTo>
                <a:lnTo>
                  <a:pt x="324" y="168"/>
                </a:lnTo>
                <a:lnTo>
                  <a:pt x="325" y="166"/>
                </a:lnTo>
                <a:lnTo>
                  <a:pt x="326" y="166"/>
                </a:lnTo>
                <a:lnTo>
                  <a:pt x="327" y="167"/>
                </a:lnTo>
                <a:lnTo>
                  <a:pt x="329" y="167"/>
                </a:lnTo>
                <a:lnTo>
                  <a:pt x="333" y="164"/>
                </a:lnTo>
                <a:lnTo>
                  <a:pt x="334" y="161"/>
                </a:lnTo>
                <a:lnTo>
                  <a:pt x="336" y="159"/>
                </a:lnTo>
                <a:lnTo>
                  <a:pt x="341" y="156"/>
                </a:lnTo>
                <a:lnTo>
                  <a:pt x="343" y="150"/>
                </a:lnTo>
                <a:lnTo>
                  <a:pt x="345" y="146"/>
                </a:lnTo>
                <a:lnTo>
                  <a:pt x="347" y="145"/>
                </a:lnTo>
                <a:lnTo>
                  <a:pt x="366" y="144"/>
                </a:lnTo>
                <a:lnTo>
                  <a:pt x="368" y="143"/>
                </a:lnTo>
                <a:lnTo>
                  <a:pt x="369" y="144"/>
                </a:lnTo>
                <a:lnTo>
                  <a:pt x="373" y="148"/>
                </a:lnTo>
                <a:lnTo>
                  <a:pt x="376" y="149"/>
                </a:lnTo>
                <a:lnTo>
                  <a:pt x="378" y="148"/>
                </a:lnTo>
                <a:lnTo>
                  <a:pt x="380" y="145"/>
                </a:lnTo>
                <a:lnTo>
                  <a:pt x="382" y="144"/>
                </a:lnTo>
                <a:lnTo>
                  <a:pt x="389" y="144"/>
                </a:lnTo>
                <a:lnTo>
                  <a:pt x="397" y="143"/>
                </a:lnTo>
                <a:lnTo>
                  <a:pt x="401" y="139"/>
                </a:lnTo>
                <a:lnTo>
                  <a:pt x="404" y="136"/>
                </a:lnTo>
                <a:lnTo>
                  <a:pt x="406" y="134"/>
                </a:lnTo>
                <a:lnTo>
                  <a:pt x="408" y="130"/>
                </a:lnTo>
                <a:lnTo>
                  <a:pt x="408" y="127"/>
                </a:lnTo>
                <a:lnTo>
                  <a:pt x="409" y="123"/>
                </a:lnTo>
                <a:lnTo>
                  <a:pt x="412" y="122"/>
                </a:lnTo>
                <a:lnTo>
                  <a:pt x="417" y="122"/>
                </a:lnTo>
                <a:lnTo>
                  <a:pt x="425" y="130"/>
                </a:lnTo>
                <a:lnTo>
                  <a:pt x="431" y="134"/>
                </a:lnTo>
                <a:lnTo>
                  <a:pt x="436" y="139"/>
                </a:lnTo>
                <a:lnTo>
                  <a:pt x="443" y="141"/>
                </a:lnTo>
                <a:lnTo>
                  <a:pt x="445" y="144"/>
                </a:lnTo>
                <a:lnTo>
                  <a:pt x="447" y="145"/>
                </a:lnTo>
                <a:lnTo>
                  <a:pt x="449" y="147"/>
                </a:lnTo>
                <a:lnTo>
                  <a:pt x="450" y="146"/>
                </a:lnTo>
                <a:lnTo>
                  <a:pt x="452" y="147"/>
                </a:lnTo>
                <a:lnTo>
                  <a:pt x="453" y="148"/>
                </a:lnTo>
                <a:lnTo>
                  <a:pt x="454" y="150"/>
                </a:lnTo>
                <a:lnTo>
                  <a:pt x="456" y="149"/>
                </a:lnTo>
                <a:lnTo>
                  <a:pt x="457" y="150"/>
                </a:lnTo>
                <a:lnTo>
                  <a:pt x="457" y="151"/>
                </a:lnTo>
                <a:lnTo>
                  <a:pt x="458" y="152"/>
                </a:lnTo>
                <a:lnTo>
                  <a:pt x="458" y="154"/>
                </a:lnTo>
                <a:lnTo>
                  <a:pt x="459" y="156"/>
                </a:lnTo>
                <a:lnTo>
                  <a:pt x="461" y="157"/>
                </a:lnTo>
                <a:lnTo>
                  <a:pt x="461" y="159"/>
                </a:lnTo>
                <a:lnTo>
                  <a:pt x="464" y="161"/>
                </a:lnTo>
                <a:lnTo>
                  <a:pt x="466" y="163"/>
                </a:lnTo>
                <a:lnTo>
                  <a:pt x="468" y="166"/>
                </a:lnTo>
                <a:lnTo>
                  <a:pt x="469" y="167"/>
                </a:lnTo>
                <a:lnTo>
                  <a:pt x="469" y="169"/>
                </a:lnTo>
                <a:lnTo>
                  <a:pt x="469" y="171"/>
                </a:lnTo>
                <a:lnTo>
                  <a:pt x="471" y="172"/>
                </a:lnTo>
                <a:lnTo>
                  <a:pt x="472" y="173"/>
                </a:lnTo>
                <a:lnTo>
                  <a:pt x="472" y="174"/>
                </a:lnTo>
                <a:lnTo>
                  <a:pt x="472" y="178"/>
                </a:lnTo>
                <a:lnTo>
                  <a:pt x="471" y="183"/>
                </a:lnTo>
                <a:lnTo>
                  <a:pt x="471" y="192"/>
                </a:lnTo>
                <a:lnTo>
                  <a:pt x="473" y="196"/>
                </a:lnTo>
                <a:lnTo>
                  <a:pt x="474" y="199"/>
                </a:lnTo>
                <a:lnTo>
                  <a:pt x="474" y="204"/>
                </a:lnTo>
                <a:lnTo>
                  <a:pt x="475" y="207"/>
                </a:lnTo>
                <a:lnTo>
                  <a:pt x="478" y="209"/>
                </a:lnTo>
                <a:lnTo>
                  <a:pt x="481" y="209"/>
                </a:lnTo>
                <a:lnTo>
                  <a:pt x="481" y="211"/>
                </a:lnTo>
                <a:lnTo>
                  <a:pt x="478" y="212"/>
                </a:lnTo>
                <a:lnTo>
                  <a:pt x="475" y="214"/>
                </a:lnTo>
                <a:lnTo>
                  <a:pt x="470" y="215"/>
                </a:lnTo>
                <a:lnTo>
                  <a:pt x="466" y="217"/>
                </a:lnTo>
                <a:lnTo>
                  <a:pt x="464" y="219"/>
                </a:lnTo>
                <a:lnTo>
                  <a:pt x="463" y="220"/>
                </a:lnTo>
                <a:lnTo>
                  <a:pt x="463" y="223"/>
                </a:lnTo>
                <a:lnTo>
                  <a:pt x="465" y="231"/>
                </a:lnTo>
                <a:lnTo>
                  <a:pt x="465" y="236"/>
                </a:lnTo>
                <a:lnTo>
                  <a:pt x="464" y="240"/>
                </a:lnTo>
                <a:lnTo>
                  <a:pt x="462" y="242"/>
                </a:lnTo>
                <a:lnTo>
                  <a:pt x="461" y="245"/>
                </a:lnTo>
                <a:lnTo>
                  <a:pt x="458" y="248"/>
                </a:lnTo>
                <a:lnTo>
                  <a:pt x="457" y="250"/>
                </a:lnTo>
                <a:lnTo>
                  <a:pt x="455" y="252"/>
                </a:lnTo>
                <a:lnTo>
                  <a:pt x="453" y="254"/>
                </a:lnTo>
                <a:lnTo>
                  <a:pt x="454" y="256"/>
                </a:lnTo>
                <a:lnTo>
                  <a:pt x="454" y="257"/>
                </a:lnTo>
                <a:lnTo>
                  <a:pt x="456" y="257"/>
                </a:lnTo>
                <a:lnTo>
                  <a:pt x="457" y="259"/>
                </a:lnTo>
                <a:lnTo>
                  <a:pt x="458" y="259"/>
                </a:lnTo>
                <a:lnTo>
                  <a:pt x="461" y="260"/>
                </a:lnTo>
                <a:lnTo>
                  <a:pt x="462" y="261"/>
                </a:lnTo>
                <a:lnTo>
                  <a:pt x="464" y="263"/>
                </a:lnTo>
                <a:lnTo>
                  <a:pt x="465" y="264"/>
                </a:lnTo>
                <a:lnTo>
                  <a:pt x="467" y="264"/>
                </a:lnTo>
                <a:lnTo>
                  <a:pt x="469" y="264"/>
                </a:lnTo>
                <a:lnTo>
                  <a:pt x="472" y="264"/>
                </a:lnTo>
                <a:lnTo>
                  <a:pt x="474" y="266"/>
                </a:lnTo>
                <a:lnTo>
                  <a:pt x="476" y="269"/>
                </a:lnTo>
                <a:lnTo>
                  <a:pt x="478" y="272"/>
                </a:lnTo>
                <a:lnTo>
                  <a:pt x="479" y="274"/>
                </a:lnTo>
                <a:lnTo>
                  <a:pt x="480" y="275"/>
                </a:lnTo>
                <a:lnTo>
                  <a:pt x="481" y="275"/>
                </a:lnTo>
                <a:lnTo>
                  <a:pt x="482" y="274"/>
                </a:lnTo>
                <a:lnTo>
                  <a:pt x="483" y="272"/>
                </a:lnTo>
                <a:lnTo>
                  <a:pt x="484" y="271"/>
                </a:lnTo>
                <a:lnTo>
                  <a:pt x="485" y="269"/>
                </a:lnTo>
                <a:lnTo>
                  <a:pt x="487" y="269"/>
                </a:lnTo>
                <a:lnTo>
                  <a:pt x="490" y="269"/>
                </a:lnTo>
                <a:lnTo>
                  <a:pt x="491" y="268"/>
                </a:lnTo>
                <a:lnTo>
                  <a:pt x="491" y="267"/>
                </a:lnTo>
                <a:lnTo>
                  <a:pt x="492" y="265"/>
                </a:lnTo>
                <a:lnTo>
                  <a:pt x="492" y="260"/>
                </a:lnTo>
                <a:lnTo>
                  <a:pt x="492" y="258"/>
                </a:lnTo>
                <a:lnTo>
                  <a:pt x="492" y="257"/>
                </a:lnTo>
                <a:lnTo>
                  <a:pt x="492" y="256"/>
                </a:lnTo>
                <a:lnTo>
                  <a:pt x="490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3"/>
                </a:lnTo>
                <a:lnTo>
                  <a:pt x="492" y="253"/>
                </a:lnTo>
                <a:lnTo>
                  <a:pt x="494" y="253"/>
                </a:lnTo>
                <a:lnTo>
                  <a:pt x="496" y="253"/>
                </a:lnTo>
                <a:lnTo>
                  <a:pt x="497" y="252"/>
                </a:lnTo>
                <a:lnTo>
                  <a:pt x="498" y="250"/>
                </a:lnTo>
                <a:lnTo>
                  <a:pt x="499" y="249"/>
                </a:lnTo>
                <a:lnTo>
                  <a:pt x="500" y="249"/>
                </a:lnTo>
                <a:lnTo>
                  <a:pt x="500" y="251"/>
                </a:lnTo>
                <a:lnTo>
                  <a:pt x="501" y="252"/>
                </a:lnTo>
                <a:lnTo>
                  <a:pt x="501" y="254"/>
                </a:lnTo>
                <a:lnTo>
                  <a:pt x="502" y="256"/>
                </a:lnTo>
                <a:lnTo>
                  <a:pt x="503" y="258"/>
                </a:lnTo>
                <a:lnTo>
                  <a:pt x="505" y="259"/>
                </a:lnTo>
                <a:lnTo>
                  <a:pt x="505" y="261"/>
                </a:lnTo>
                <a:lnTo>
                  <a:pt x="504" y="262"/>
                </a:lnTo>
                <a:lnTo>
                  <a:pt x="504" y="263"/>
                </a:lnTo>
                <a:lnTo>
                  <a:pt x="501" y="267"/>
                </a:lnTo>
                <a:lnTo>
                  <a:pt x="498" y="270"/>
                </a:lnTo>
                <a:lnTo>
                  <a:pt x="494" y="272"/>
                </a:lnTo>
                <a:lnTo>
                  <a:pt x="493" y="275"/>
                </a:lnTo>
                <a:lnTo>
                  <a:pt x="493" y="279"/>
                </a:lnTo>
                <a:lnTo>
                  <a:pt x="494" y="281"/>
                </a:lnTo>
                <a:lnTo>
                  <a:pt x="495" y="284"/>
                </a:lnTo>
                <a:lnTo>
                  <a:pt x="495" y="288"/>
                </a:lnTo>
                <a:lnTo>
                  <a:pt x="493" y="293"/>
                </a:lnTo>
                <a:lnTo>
                  <a:pt x="492" y="298"/>
                </a:lnTo>
                <a:lnTo>
                  <a:pt x="493" y="303"/>
                </a:lnTo>
                <a:lnTo>
                  <a:pt x="496" y="307"/>
                </a:lnTo>
                <a:lnTo>
                  <a:pt x="497" y="310"/>
                </a:lnTo>
                <a:lnTo>
                  <a:pt x="499" y="315"/>
                </a:lnTo>
                <a:lnTo>
                  <a:pt x="500" y="319"/>
                </a:lnTo>
                <a:lnTo>
                  <a:pt x="503" y="322"/>
                </a:lnTo>
                <a:lnTo>
                  <a:pt x="503" y="329"/>
                </a:lnTo>
                <a:lnTo>
                  <a:pt x="503" y="333"/>
                </a:lnTo>
                <a:lnTo>
                  <a:pt x="509" y="334"/>
                </a:lnTo>
                <a:lnTo>
                  <a:pt x="513" y="335"/>
                </a:lnTo>
                <a:lnTo>
                  <a:pt x="518" y="334"/>
                </a:lnTo>
                <a:lnTo>
                  <a:pt x="522" y="336"/>
                </a:lnTo>
                <a:lnTo>
                  <a:pt x="543" y="318"/>
                </a:lnTo>
                <a:lnTo>
                  <a:pt x="581" y="285"/>
                </a:lnTo>
                <a:lnTo>
                  <a:pt x="580" y="289"/>
                </a:lnTo>
                <a:lnTo>
                  <a:pt x="580" y="292"/>
                </a:lnTo>
                <a:lnTo>
                  <a:pt x="580" y="295"/>
                </a:lnTo>
                <a:lnTo>
                  <a:pt x="581" y="302"/>
                </a:lnTo>
                <a:lnTo>
                  <a:pt x="582" y="307"/>
                </a:lnTo>
                <a:lnTo>
                  <a:pt x="582" y="311"/>
                </a:lnTo>
                <a:lnTo>
                  <a:pt x="583" y="316"/>
                </a:lnTo>
                <a:lnTo>
                  <a:pt x="586" y="321"/>
                </a:lnTo>
                <a:lnTo>
                  <a:pt x="588" y="325"/>
                </a:lnTo>
                <a:lnTo>
                  <a:pt x="589" y="329"/>
                </a:lnTo>
                <a:lnTo>
                  <a:pt x="589" y="330"/>
                </a:lnTo>
                <a:lnTo>
                  <a:pt x="588" y="335"/>
                </a:lnTo>
                <a:lnTo>
                  <a:pt x="583" y="342"/>
                </a:lnTo>
                <a:lnTo>
                  <a:pt x="578" y="345"/>
                </a:lnTo>
                <a:lnTo>
                  <a:pt x="576" y="346"/>
                </a:lnTo>
                <a:lnTo>
                  <a:pt x="569" y="349"/>
                </a:lnTo>
                <a:lnTo>
                  <a:pt x="568" y="350"/>
                </a:lnTo>
                <a:lnTo>
                  <a:pt x="565" y="353"/>
                </a:lnTo>
                <a:lnTo>
                  <a:pt x="562" y="356"/>
                </a:lnTo>
                <a:lnTo>
                  <a:pt x="559" y="360"/>
                </a:lnTo>
                <a:lnTo>
                  <a:pt x="555" y="364"/>
                </a:lnTo>
                <a:lnTo>
                  <a:pt x="553" y="366"/>
                </a:lnTo>
                <a:lnTo>
                  <a:pt x="552" y="368"/>
                </a:lnTo>
                <a:lnTo>
                  <a:pt x="550" y="371"/>
                </a:lnTo>
                <a:lnTo>
                  <a:pt x="544" y="377"/>
                </a:lnTo>
                <a:lnTo>
                  <a:pt x="540" y="380"/>
                </a:lnTo>
                <a:lnTo>
                  <a:pt x="538" y="382"/>
                </a:lnTo>
                <a:lnTo>
                  <a:pt x="536" y="385"/>
                </a:lnTo>
                <a:lnTo>
                  <a:pt x="534" y="386"/>
                </a:lnTo>
                <a:lnTo>
                  <a:pt x="529" y="386"/>
                </a:lnTo>
                <a:lnTo>
                  <a:pt x="523" y="389"/>
                </a:lnTo>
                <a:lnTo>
                  <a:pt x="522" y="393"/>
                </a:lnTo>
                <a:lnTo>
                  <a:pt x="520" y="395"/>
                </a:lnTo>
                <a:lnTo>
                  <a:pt x="518" y="397"/>
                </a:lnTo>
                <a:lnTo>
                  <a:pt x="513" y="397"/>
                </a:lnTo>
                <a:lnTo>
                  <a:pt x="511" y="398"/>
                </a:lnTo>
                <a:lnTo>
                  <a:pt x="507" y="402"/>
                </a:lnTo>
                <a:lnTo>
                  <a:pt x="502" y="402"/>
                </a:lnTo>
                <a:lnTo>
                  <a:pt x="499" y="403"/>
                </a:lnTo>
                <a:lnTo>
                  <a:pt x="497" y="407"/>
                </a:lnTo>
                <a:lnTo>
                  <a:pt x="495" y="411"/>
                </a:lnTo>
                <a:lnTo>
                  <a:pt x="494" y="412"/>
                </a:lnTo>
                <a:lnTo>
                  <a:pt x="492" y="418"/>
                </a:lnTo>
                <a:lnTo>
                  <a:pt x="492" y="424"/>
                </a:lnTo>
                <a:lnTo>
                  <a:pt x="492" y="430"/>
                </a:lnTo>
                <a:lnTo>
                  <a:pt x="492" y="431"/>
                </a:lnTo>
                <a:lnTo>
                  <a:pt x="494" y="434"/>
                </a:lnTo>
                <a:lnTo>
                  <a:pt x="497" y="437"/>
                </a:lnTo>
                <a:lnTo>
                  <a:pt x="498" y="438"/>
                </a:lnTo>
                <a:lnTo>
                  <a:pt x="500" y="442"/>
                </a:lnTo>
                <a:lnTo>
                  <a:pt x="499" y="445"/>
                </a:lnTo>
                <a:lnTo>
                  <a:pt x="497" y="446"/>
                </a:lnTo>
                <a:lnTo>
                  <a:pt x="494" y="446"/>
                </a:lnTo>
                <a:lnTo>
                  <a:pt x="492" y="446"/>
                </a:lnTo>
                <a:lnTo>
                  <a:pt x="488" y="448"/>
                </a:lnTo>
                <a:lnTo>
                  <a:pt x="485" y="454"/>
                </a:lnTo>
                <a:lnTo>
                  <a:pt x="484" y="457"/>
                </a:lnTo>
                <a:lnTo>
                  <a:pt x="482" y="461"/>
                </a:lnTo>
                <a:lnTo>
                  <a:pt x="478" y="464"/>
                </a:lnTo>
                <a:lnTo>
                  <a:pt x="476" y="465"/>
                </a:lnTo>
                <a:lnTo>
                  <a:pt x="474" y="466"/>
                </a:lnTo>
                <a:lnTo>
                  <a:pt x="473" y="466"/>
                </a:lnTo>
                <a:lnTo>
                  <a:pt x="471" y="467"/>
                </a:lnTo>
                <a:lnTo>
                  <a:pt x="470" y="468"/>
                </a:lnTo>
                <a:lnTo>
                  <a:pt x="467" y="472"/>
                </a:lnTo>
                <a:lnTo>
                  <a:pt x="464" y="477"/>
                </a:lnTo>
                <a:lnTo>
                  <a:pt x="460" y="487"/>
                </a:lnTo>
                <a:lnTo>
                  <a:pt x="456" y="493"/>
                </a:lnTo>
                <a:lnTo>
                  <a:pt x="456" y="495"/>
                </a:lnTo>
                <a:lnTo>
                  <a:pt x="457" y="497"/>
                </a:lnTo>
                <a:lnTo>
                  <a:pt x="459" y="500"/>
                </a:lnTo>
                <a:lnTo>
                  <a:pt x="463" y="500"/>
                </a:lnTo>
                <a:lnTo>
                  <a:pt x="465" y="502"/>
                </a:lnTo>
                <a:lnTo>
                  <a:pt x="464" y="504"/>
                </a:lnTo>
                <a:lnTo>
                  <a:pt x="462" y="505"/>
                </a:lnTo>
                <a:lnTo>
                  <a:pt x="462" y="508"/>
                </a:lnTo>
                <a:lnTo>
                  <a:pt x="464" y="513"/>
                </a:lnTo>
                <a:lnTo>
                  <a:pt x="464" y="516"/>
                </a:lnTo>
                <a:lnTo>
                  <a:pt x="463" y="518"/>
                </a:lnTo>
                <a:lnTo>
                  <a:pt x="459" y="518"/>
                </a:lnTo>
                <a:lnTo>
                  <a:pt x="457" y="519"/>
                </a:lnTo>
                <a:lnTo>
                  <a:pt x="455" y="522"/>
                </a:lnTo>
                <a:lnTo>
                  <a:pt x="456" y="525"/>
                </a:lnTo>
                <a:lnTo>
                  <a:pt x="459" y="528"/>
                </a:lnTo>
                <a:lnTo>
                  <a:pt x="460" y="530"/>
                </a:lnTo>
                <a:lnTo>
                  <a:pt x="459" y="534"/>
                </a:lnTo>
                <a:lnTo>
                  <a:pt x="457" y="535"/>
                </a:lnTo>
                <a:lnTo>
                  <a:pt x="454" y="536"/>
                </a:lnTo>
                <a:lnTo>
                  <a:pt x="450" y="538"/>
                </a:lnTo>
                <a:lnTo>
                  <a:pt x="449" y="543"/>
                </a:lnTo>
                <a:lnTo>
                  <a:pt x="447" y="551"/>
                </a:lnTo>
                <a:lnTo>
                  <a:pt x="448" y="556"/>
                </a:lnTo>
                <a:lnTo>
                  <a:pt x="448" y="559"/>
                </a:lnTo>
                <a:lnTo>
                  <a:pt x="445" y="559"/>
                </a:lnTo>
                <a:lnTo>
                  <a:pt x="444" y="557"/>
                </a:lnTo>
                <a:lnTo>
                  <a:pt x="442" y="556"/>
                </a:lnTo>
                <a:lnTo>
                  <a:pt x="440" y="557"/>
                </a:lnTo>
                <a:lnTo>
                  <a:pt x="439" y="557"/>
                </a:lnTo>
                <a:lnTo>
                  <a:pt x="438" y="557"/>
                </a:lnTo>
                <a:lnTo>
                  <a:pt x="436" y="557"/>
                </a:lnTo>
                <a:lnTo>
                  <a:pt x="436" y="558"/>
                </a:lnTo>
                <a:lnTo>
                  <a:pt x="436" y="560"/>
                </a:lnTo>
                <a:lnTo>
                  <a:pt x="435" y="560"/>
                </a:lnTo>
                <a:lnTo>
                  <a:pt x="435" y="562"/>
                </a:lnTo>
                <a:lnTo>
                  <a:pt x="434" y="563"/>
                </a:lnTo>
                <a:lnTo>
                  <a:pt x="434" y="565"/>
                </a:lnTo>
                <a:lnTo>
                  <a:pt x="433" y="568"/>
                </a:lnTo>
                <a:lnTo>
                  <a:pt x="433" y="569"/>
                </a:lnTo>
                <a:lnTo>
                  <a:pt x="432" y="569"/>
                </a:lnTo>
                <a:lnTo>
                  <a:pt x="432" y="570"/>
                </a:lnTo>
                <a:lnTo>
                  <a:pt x="429" y="570"/>
                </a:lnTo>
                <a:lnTo>
                  <a:pt x="428" y="571"/>
                </a:lnTo>
                <a:lnTo>
                  <a:pt x="426" y="572"/>
                </a:lnTo>
                <a:lnTo>
                  <a:pt x="425" y="572"/>
                </a:lnTo>
                <a:lnTo>
                  <a:pt x="422" y="570"/>
                </a:lnTo>
                <a:lnTo>
                  <a:pt x="420" y="570"/>
                </a:lnTo>
                <a:lnTo>
                  <a:pt x="419" y="569"/>
                </a:lnTo>
                <a:lnTo>
                  <a:pt x="417" y="569"/>
                </a:lnTo>
                <a:lnTo>
                  <a:pt x="415" y="567"/>
                </a:lnTo>
                <a:lnTo>
                  <a:pt x="415" y="566"/>
                </a:lnTo>
                <a:lnTo>
                  <a:pt x="414" y="564"/>
                </a:lnTo>
                <a:lnTo>
                  <a:pt x="410" y="562"/>
                </a:lnTo>
                <a:lnTo>
                  <a:pt x="408" y="562"/>
                </a:lnTo>
                <a:lnTo>
                  <a:pt x="406" y="562"/>
                </a:lnTo>
                <a:lnTo>
                  <a:pt x="405" y="563"/>
                </a:lnTo>
                <a:lnTo>
                  <a:pt x="404" y="563"/>
                </a:lnTo>
                <a:lnTo>
                  <a:pt x="403" y="564"/>
                </a:lnTo>
                <a:lnTo>
                  <a:pt x="397" y="564"/>
                </a:lnTo>
                <a:lnTo>
                  <a:pt x="393" y="567"/>
                </a:lnTo>
                <a:lnTo>
                  <a:pt x="392" y="567"/>
                </a:lnTo>
                <a:lnTo>
                  <a:pt x="389" y="568"/>
                </a:lnTo>
                <a:lnTo>
                  <a:pt x="387" y="567"/>
                </a:lnTo>
                <a:lnTo>
                  <a:pt x="386" y="568"/>
                </a:lnTo>
                <a:lnTo>
                  <a:pt x="386" y="569"/>
                </a:lnTo>
                <a:lnTo>
                  <a:pt x="385" y="569"/>
                </a:lnTo>
                <a:lnTo>
                  <a:pt x="384" y="571"/>
                </a:lnTo>
                <a:lnTo>
                  <a:pt x="384" y="572"/>
                </a:lnTo>
                <a:lnTo>
                  <a:pt x="383" y="574"/>
                </a:lnTo>
                <a:lnTo>
                  <a:pt x="381" y="575"/>
                </a:lnTo>
                <a:lnTo>
                  <a:pt x="378" y="577"/>
                </a:lnTo>
                <a:lnTo>
                  <a:pt x="376" y="578"/>
                </a:lnTo>
                <a:lnTo>
                  <a:pt x="374" y="577"/>
                </a:lnTo>
                <a:lnTo>
                  <a:pt x="373" y="577"/>
                </a:lnTo>
                <a:lnTo>
                  <a:pt x="373" y="578"/>
                </a:lnTo>
                <a:lnTo>
                  <a:pt x="371" y="579"/>
                </a:lnTo>
                <a:lnTo>
                  <a:pt x="370" y="578"/>
                </a:lnTo>
                <a:lnTo>
                  <a:pt x="369" y="578"/>
                </a:lnTo>
                <a:lnTo>
                  <a:pt x="368" y="579"/>
                </a:lnTo>
                <a:lnTo>
                  <a:pt x="367" y="580"/>
                </a:lnTo>
                <a:lnTo>
                  <a:pt x="367" y="582"/>
                </a:lnTo>
                <a:lnTo>
                  <a:pt x="368" y="583"/>
                </a:lnTo>
                <a:lnTo>
                  <a:pt x="368" y="586"/>
                </a:lnTo>
                <a:lnTo>
                  <a:pt x="368" y="587"/>
                </a:lnTo>
                <a:lnTo>
                  <a:pt x="369" y="588"/>
                </a:lnTo>
                <a:lnTo>
                  <a:pt x="369" y="589"/>
                </a:lnTo>
                <a:lnTo>
                  <a:pt x="369" y="591"/>
                </a:lnTo>
                <a:lnTo>
                  <a:pt x="368" y="592"/>
                </a:lnTo>
                <a:lnTo>
                  <a:pt x="364" y="594"/>
                </a:lnTo>
                <a:lnTo>
                  <a:pt x="363" y="596"/>
                </a:lnTo>
                <a:lnTo>
                  <a:pt x="362" y="596"/>
                </a:lnTo>
                <a:lnTo>
                  <a:pt x="361" y="597"/>
                </a:lnTo>
                <a:lnTo>
                  <a:pt x="361" y="600"/>
                </a:lnTo>
                <a:lnTo>
                  <a:pt x="360" y="601"/>
                </a:lnTo>
                <a:lnTo>
                  <a:pt x="359" y="601"/>
                </a:lnTo>
                <a:lnTo>
                  <a:pt x="357" y="601"/>
                </a:lnTo>
                <a:lnTo>
                  <a:pt x="354" y="602"/>
                </a:lnTo>
                <a:lnTo>
                  <a:pt x="350" y="603"/>
                </a:lnTo>
                <a:lnTo>
                  <a:pt x="348" y="604"/>
                </a:lnTo>
                <a:lnTo>
                  <a:pt x="347" y="605"/>
                </a:lnTo>
                <a:lnTo>
                  <a:pt x="345" y="606"/>
                </a:lnTo>
                <a:lnTo>
                  <a:pt x="344" y="608"/>
                </a:lnTo>
                <a:lnTo>
                  <a:pt x="343" y="609"/>
                </a:lnTo>
                <a:lnTo>
                  <a:pt x="342" y="610"/>
                </a:lnTo>
                <a:lnTo>
                  <a:pt x="341" y="612"/>
                </a:lnTo>
                <a:lnTo>
                  <a:pt x="339" y="613"/>
                </a:lnTo>
                <a:lnTo>
                  <a:pt x="338" y="614"/>
                </a:lnTo>
                <a:lnTo>
                  <a:pt x="337" y="616"/>
                </a:lnTo>
                <a:lnTo>
                  <a:pt x="334" y="619"/>
                </a:lnTo>
                <a:lnTo>
                  <a:pt x="334" y="617"/>
                </a:lnTo>
                <a:lnTo>
                  <a:pt x="334" y="615"/>
                </a:lnTo>
                <a:lnTo>
                  <a:pt x="333" y="611"/>
                </a:lnTo>
                <a:lnTo>
                  <a:pt x="330" y="612"/>
                </a:lnTo>
                <a:lnTo>
                  <a:pt x="328" y="613"/>
                </a:lnTo>
                <a:lnTo>
                  <a:pt x="327" y="613"/>
                </a:lnTo>
                <a:lnTo>
                  <a:pt x="327" y="612"/>
                </a:lnTo>
                <a:lnTo>
                  <a:pt x="327" y="611"/>
                </a:lnTo>
                <a:lnTo>
                  <a:pt x="327" y="610"/>
                </a:lnTo>
                <a:lnTo>
                  <a:pt x="327" y="608"/>
                </a:lnTo>
                <a:lnTo>
                  <a:pt x="327" y="606"/>
                </a:lnTo>
                <a:lnTo>
                  <a:pt x="328" y="605"/>
                </a:lnTo>
                <a:lnTo>
                  <a:pt x="327" y="603"/>
                </a:lnTo>
                <a:lnTo>
                  <a:pt x="326" y="602"/>
                </a:lnTo>
                <a:lnTo>
                  <a:pt x="325" y="601"/>
                </a:lnTo>
                <a:lnTo>
                  <a:pt x="325" y="600"/>
                </a:lnTo>
                <a:lnTo>
                  <a:pt x="325" y="598"/>
                </a:lnTo>
                <a:lnTo>
                  <a:pt x="324" y="598"/>
                </a:lnTo>
                <a:lnTo>
                  <a:pt x="324" y="597"/>
                </a:lnTo>
                <a:lnTo>
                  <a:pt x="325" y="596"/>
                </a:lnTo>
                <a:lnTo>
                  <a:pt x="324" y="594"/>
                </a:lnTo>
                <a:lnTo>
                  <a:pt x="323" y="593"/>
                </a:lnTo>
                <a:lnTo>
                  <a:pt x="323" y="591"/>
                </a:lnTo>
                <a:lnTo>
                  <a:pt x="322" y="590"/>
                </a:lnTo>
                <a:lnTo>
                  <a:pt x="323" y="589"/>
                </a:lnTo>
                <a:lnTo>
                  <a:pt x="323" y="587"/>
                </a:lnTo>
                <a:lnTo>
                  <a:pt x="322" y="587"/>
                </a:lnTo>
                <a:lnTo>
                  <a:pt x="321" y="587"/>
                </a:lnTo>
                <a:lnTo>
                  <a:pt x="318" y="587"/>
                </a:lnTo>
                <a:lnTo>
                  <a:pt x="317" y="586"/>
                </a:lnTo>
                <a:lnTo>
                  <a:pt x="316" y="586"/>
                </a:lnTo>
                <a:lnTo>
                  <a:pt x="315" y="585"/>
                </a:lnTo>
                <a:lnTo>
                  <a:pt x="315" y="583"/>
                </a:lnTo>
                <a:lnTo>
                  <a:pt x="316" y="583"/>
                </a:lnTo>
                <a:lnTo>
                  <a:pt x="317" y="582"/>
                </a:lnTo>
                <a:lnTo>
                  <a:pt x="318" y="579"/>
                </a:lnTo>
                <a:lnTo>
                  <a:pt x="317" y="577"/>
                </a:lnTo>
                <a:lnTo>
                  <a:pt x="317" y="575"/>
                </a:lnTo>
                <a:lnTo>
                  <a:pt x="316" y="574"/>
                </a:lnTo>
                <a:lnTo>
                  <a:pt x="313" y="573"/>
                </a:lnTo>
                <a:lnTo>
                  <a:pt x="310" y="573"/>
                </a:lnTo>
                <a:lnTo>
                  <a:pt x="310" y="571"/>
                </a:lnTo>
                <a:lnTo>
                  <a:pt x="309" y="570"/>
                </a:lnTo>
                <a:lnTo>
                  <a:pt x="306" y="570"/>
                </a:lnTo>
                <a:lnTo>
                  <a:pt x="305" y="571"/>
                </a:lnTo>
                <a:lnTo>
                  <a:pt x="303" y="572"/>
                </a:lnTo>
                <a:lnTo>
                  <a:pt x="301" y="573"/>
                </a:lnTo>
                <a:lnTo>
                  <a:pt x="300" y="574"/>
                </a:lnTo>
                <a:lnTo>
                  <a:pt x="300" y="575"/>
                </a:lnTo>
                <a:lnTo>
                  <a:pt x="297" y="575"/>
                </a:lnTo>
                <a:lnTo>
                  <a:pt x="296" y="574"/>
                </a:lnTo>
                <a:lnTo>
                  <a:pt x="295" y="573"/>
                </a:lnTo>
                <a:lnTo>
                  <a:pt x="293" y="573"/>
                </a:lnTo>
                <a:lnTo>
                  <a:pt x="292" y="572"/>
                </a:lnTo>
                <a:lnTo>
                  <a:pt x="290" y="570"/>
                </a:lnTo>
                <a:lnTo>
                  <a:pt x="289" y="570"/>
                </a:lnTo>
                <a:lnTo>
                  <a:pt x="288" y="570"/>
                </a:lnTo>
                <a:lnTo>
                  <a:pt x="287" y="571"/>
                </a:lnTo>
                <a:lnTo>
                  <a:pt x="287" y="569"/>
                </a:lnTo>
                <a:lnTo>
                  <a:pt x="286" y="568"/>
                </a:lnTo>
                <a:lnTo>
                  <a:pt x="286" y="567"/>
                </a:lnTo>
                <a:lnTo>
                  <a:pt x="286" y="566"/>
                </a:lnTo>
                <a:lnTo>
                  <a:pt x="283" y="565"/>
                </a:lnTo>
                <a:lnTo>
                  <a:pt x="280" y="565"/>
                </a:lnTo>
                <a:lnTo>
                  <a:pt x="278" y="564"/>
                </a:lnTo>
                <a:lnTo>
                  <a:pt x="274" y="562"/>
                </a:lnTo>
                <a:lnTo>
                  <a:pt x="275" y="564"/>
                </a:lnTo>
                <a:lnTo>
                  <a:pt x="275" y="573"/>
                </a:lnTo>
                <a:lnTo>
                  <a:pt x="275" y="574"/>
                </a:lnTo>
                <a:lnTo>
                  <a:pt x="277" y="575"/>
                </a:lnTo>
                <a:lnTo>
                  <a:pt x="278" y="575"/>
                </a:lnTo>
                <a:lnTo>
                  <a:pt x="280" y="575"/>
                </a:lnTo>
                <a:lnTo>
                  <a:pt x="280" y="576"/>
                </a:lnTo>
                <a:lnTo>
                  <a:pt x="277" y="578"/>
                </a:lnTo>
                <a:lnTo>
                  <a:pt x="276" y="580"/>
                </a:lnTo>
                <a:lnTo>
                  <a:pt x="277" y="582"/>
                </a:lnTo>
                <a:lnTo>
                  <a:pt x="277" y="584"/>
                </a:lnTo>
                <a:lnTo>
                  <a:pt x="278" y="589"/>
                </a:lnTo>
                <a:lnTo>
                  <a:pt x="279" y="594"/>
                </a:lnTo>
                <a:lnTo>
                  <a:pt x="279" y="596"/>
                </a:lnTo>
                <a:lnTo>
                  <a:pt x="280" y="597"/>
                </a:lnTo>
                <a:lnTo>
                  <a:pt x="280" y="598"/>
                </a:lnTo>
                <a:lnTo>
                  <a:pt x="281" y="600"/>
                </a:lnTo>
                <a:lnTo>
                  <a:pt x="281" y="601"/>
                </a:lnTo>
                <a:lnTo>
                  <a:pt x="280" y="602"/>
                </a:lnTo>
                <a:lnTo>
                  <a:pt x="277" y="602"/>
                </a:lnTo>
                <a:lnTo>
                  <a:pt x="276" y="602"/>
                </a:lnTo>
                <a:lnTo>
                  <a:pt x="273" y="601"/>
                </a:lnTo>
                <a:lnTo>
                  <a:pt x="272" y="600"/>
                </a:lnTo>
                <a:lnTo>
                  <a:pt x="270" y="601"/>
                </a:lnTo>
                <a:lnTo>
                  <a:pt x="268" y="601"/>
                </a:lnTo>
                <a:lnTo>
                  <a:pt x="267" y="600"/>
                </a:lnTo>
                <a:lnTo>
                  <a:pt x="265" y="600"/>
                </a:lnTo>
                <a:lnTo>
                  <a:pt x="264" y="601"/>
                </a:lnTo>
                <a:lnTo>
                  <a:pt x="262" y="601"/>
                </a:lnTo>
                <a:lnTo>
                  <a:pt x="261" y="601"/>
                </a:lnTo>
                <a:lnTo>
                  <a:pt x="259" y="600"/>
                </a:lnTo>
                <a:lnTo>
                  <a:pt x="257" y="598"/>
                </a:lnTo>
                <a:lnTo>
                  <a:pt x="254" y="596"/>
                </a:lnTo>
                <a:lnTo>
                  <a:pt x="252" y="595"/>
                </a:lnTo>
                <a:lnTo>
                  <a:pt x="250" y="595"/>
                </a:lnTo>
                <a:lnTo>
                  <a:pt x="248" y="596"/>
                </a:lnTo>
                <a:lnTo>
                  <a:pt x="246" y="596"/>
                </a:lnTo>
                <a:lnTo>
                  <a:pt x="243" y="597"/>
                </a:lnTo>
                <a:lnTo>
                  <a:pt x="240" y="599"/>
                </a:lnTo>
                <a:lnTo>
                  <a:pt x="239" y="601"/>
                </a:lnTo>
                <a:lnTo>
                  <a:pt x="236" y="605"/>
                </a:lnTo>
                <a:lnTo>
                  <a:pt x="233" y="606"/>
                </a:lnTo>
                <a:lnTo>
                  <a:pt x="231" y="607"/>
                </a:lnTo>
                <a:lnTo>
                  <a:pt x="228" y="607"/>
                </a:lnTo>
                <a:lnTo>
                  <a:pt x="227" y="607"/>
                </a:lnTo>
                <a:lnTo>
                  <a:pt x="223" y="608"/>
                </a:lnTo>
                <a:lnTo>
                  <a:pt x="221" y="609"/>
                </a:lnTo>
                <a:lnTo>
                  <a:pt x="218" y="608"/>
                </a:lnTo>
                <a:lnTo>
                  <a:pt x="216" y="606"/>
                </a:lnTo>
                <a:lnTo>
                  <a:pt x="214" y="605"/>
                </a:lnTo>
                <a:lnTo>
                  <a:pt x="210" y="605"/>
                </a:lnTo>
                <a:lnTo>
                  <a:pt x="206" y="603"/>
                </a:lnTo>
                <a:lnTo>
                  <a:pt x="205" y="602"/>
                </a:lnTo>
                <a:lnTo>
                  <a:pt x="204" y="601"/>
                </a:lnTo>
                <a:lnTo>
                  <a:pt x="203" y="598"/>
                </a:lnTo>
                <a:lnTo>
                  <a:pt x="202" y="595"/>
                </a:lnTo>
                <a:lnTo>
                  <a:pt x="200" y="592"/>
                </a:lnTo>
                <a:lnTo>
                  <a:pt x="193" y="589"/>
                </a:lnTo>
                <a:lnTo>
                  <a:pt x="188" y="585"/>
                </a:lnTo>
                <a:lnTo>
                  <a:pt x="185" y="582"/>
                </a:lnTo>
                <a:lnTo>
                  <a:pt x="184" y="576"/>
                </a:lnTo>
                <a:lnTo>
                  <a:pt x="184" y="572"/>
                </a:lnTo>
                <a:lnTo>
                  <a:pt x="184" y="565"/>
                </a:lnTo>
                <a:lnTo>
                  <a:pt x="179" y="555"/>
                </a:lnTo>
                <a:lnTo>
                  <a:pt x="176" y="546"/>
                </a:lnTo>
                <a:lnTo>
                  <a:pt x="176" y="537"/>
                </a:lnTo>
                <a:lnTo>
                  <a:pt x="178" y="531"/>
                </a:lnTo>
                <a:lnTo>
                  <a:pt x="182" y="524"/>
                </a:lnTo>
                <a:lnTo>
                  <a:pt x="181" y="518"/>
                </a:lnTo>
                <a:lnTo>
                  <a:pt x="177" y="516"/>
                </a:lnTo>
                <a:lnTo>
                  <a:pt x="173" y="516"/>
                </a:lnTo>
                <a:lnTo>
                  <a:pt x="168" y="515"/>
                </a:lnTo>
                <a:lnTo>
                  <a:pt x="166" y="513"/>
                </a:lnTo>
                <a:lnTo>
                  <a:pt x="162" y="508"/>
                </a:lnTo>
                <a:lnTo>
                  <a:pt x="159" y="499"/>
                </a:lnTo>
                <a:lnTo>
                  <a:pt x="158" y="488"/>
                </a:lnTo>
                <a:lnTo>
                  <a:pt x="156" y="483"/>
                </a:lnTo>
                <a:lnTo>
                  <a:pt x="153" y="481"/>
                </a:lnTo>
                <a:lnTo>
                  <a:pt x="149" y="480"/>
                </a:lnTo>
                <a:lnTo>
                  <a:pt x="144" y="479"/>
                </a:lnTo>
                <a:lnTo>
                  <a:pt x="140" y="480"/>
                </a:lnTo>
                <a:lnTo>
                  <a:pt x="134" y="481"/>
                </a:lnTo>
                <a:lnTo>
                  <a:pt x="129" y="482"/>
                </a:lnTo>
                <a:lnTo>
                  <a:pt x="123" y="483"/>
                </a:lnTo>
                <a:lnTo>
                  <a:pt x="119" y="483"/>
                </a:lnTo>
                <a:lnTo>
                  <a:pt x="115" y="482"/>
                </a:lnTo>
                <a:lnTo>
                  <a:pt x="108" y="486"/>
                </a:lnTo>
                <a:lnTo>
                  <a:pt x="100" y="486"/>
                </a:lnTo>
                <a:lnTo>
                  <a:pt x="93" y="483"/>
                </a:lnTo>
                <a:lnTo>
                  <a:pt x="89" y="483"/>
                </a:lnTo>
                <a:lnTo>
                  <a:pt x="83" y="485"/>
                </a:lnTo>
                <a:lnTo>
                  <a:pt x="80" y="483"/>
                </a:lnTo>
                <a:lnTo>
                  <a:pt x="78" y="483"/>
                </a:lnTo>
                <a:lnTo>
                  <a:pt x="77" y="485"/>
                </a:lnTo>
                <a:lnTo>
                  <a:pt x="75" y="485"/>
                </a:lnTo>
                <a:lnTo>
                  <a:pt x="72" y="484"/>
                </a:lnTo>
                <a:lnTo>
                  <a:pt x="70" y="481"/>
                </a:lnTo>
                <a:lnTo>
                  <a:pt x="70" y="478"/>
                </a:lnTo>
                <a:lnTo>
                  <a:pt x="69" y="476"/>
                </a:lnTo>
                <a:lnTo>
                  <a:pt x="67" y="474"/>
                </a:lnTo>
                <a:lnTo>
                  <a:pt x="66" y="471"/>
                </a:lnTo>
                <a:lnTo>
                  <a:pt x="63" y="470"/>
                </a:lnTo>
                <a:lnTo>
                  <a:pt x="63" y="466"/>
                </a:lnTo>
                <a:lnTo>
                  <a:pt x="63" y="465"/>
                </a:lnTo>
                <a:lnTo>
                  <a:pt x="63" y="463"/>
                </a:lnTo>
                <a:lnTo>
                  <a:pt x="61" y="463"/>
                </a:lnTo>
                <a:lnTo>
                  <a:pt x="59" y="461"/>
                </a:lnTo>
                <a:lnTo>
                  <a:pt x="59" y="459"/>
                </a:lnTo>
                <a:lnTo>
                  <a:pt x="59" y="454"/>
                </a:lnTo>
                <a:lnTo>
                  <a:pt x="61" y="450"/>
                </a:lnTo>
                <a:lnTo>
                  <a:pt x="60" y="449"/>
                </a:lnTo>
                <a:lnTo>
                  <a:pt x="59" y="448"/>
                </a:lnTo>
                <a:lnTo>
                  <a:pt x="59" y="447"/>
                </a:lnTo>
                <a:lnTo>
                  <a:pt x="59" y="446"/>
                </a:lnTo>
                <a:lnTo>
                  <a:pt x="61" y="446"/>
                </a:lnTo>
                <a:lnTo>
                  <a:pt x="60" y="444"/>
                </a:lnTo>
                <a:lnTo>
                  <a:pt x="57" y="441"/>
                </a:lnTo>
                <a:lnTo>
                  <a:pt x="57" y="439"/>
                </a:lnTo>
                <a:lnTo>
                  <a:pt x="58" y="439"/>
                </a:lnTo>
                <a:lnTo>
                  <a:pt x="60" y="439"/>
                </a:lnTo>
                <a:lnTo>
                  <a:pt x="61" y="438"/>
                </a:lnTo>
                <a:lnTo>
                  <a:pt x="61" y="436"/>
                </a:lnTo>
                <a:lnTo>
                  <a:pt x="59" y="436"/>
                </a:lnTo>
                <a:lnTo>
                  <a:pt x="57" y="436"/>
                </a:lnTo>
                <a:lnTo>
                  <a:pt x="56" y="435"/>
                </a:lnTo>
                <a:lnTo>
                  <a:pt x="56" y="434"/>
                </a:lnTo>
                <a:lnTo>
                  <a:pt x="58" y="433"/>
                </a:lnTo>
                <a:lnTo>
                  <a:pt x="59" y="431"/>
                </a:lnTo>
                <a:lnTo>
                  <a:pt x="59" y="430"/>
                </a:lnTo>
                <a:lnTo>
                  <a:pt x="61" y="431"/>
                </a:lnTo>
                <a:lnTo>
                  <a:pt x="62" y="431"/>
                </a:lnTo>
                <a:lnTo>
                  <a:pt x="61" y="429"/>
                </a:lnTo>
                <a:lnTo>
                  <a:pt x="58" y="426"/>
                </a:lnTo>
                <a:lnTo>
                  <a:pt x="55" y="424"/>
                </a:lnTo>
                <a:lnTo>
                  <a:pt x="53" y="426"/>
                </a:lnTo>
                <a:lnTo>
                  <a:pt x="52" y="427"/>
                </a:lnTo>
                <a:lnTo>
                  <a:pt x="51" y="426"/>
                </a:lnTo>
                <a:lnTo>
                  <a:pt x="51" y="425"/>
                </a:lnTo>
                <a:lnTo>
                  <a:pt x="52" y="423"/>
                </a:lnTo>
                <a:lnTo>
                  <a:pt x="52" y="422"/>
                </a:lnTo>
                <a:lnTo>
                  <a:pt x="51" y="422"/>
                </a:lnTo>
                <a:lnTo>
                  <a:pt x="48" y="422"/>
                </a:lnTo>
                <a:lnTo>
                  <a:pt x="46" y="421"/>
                </a:lnTo>
                <a:lnTo>
                  <a:pt x="42" y="414"/>
                </a:lnTo>
                <a:lnTo>
                  <a:pt x="41" y="414"/>
                </a:lnTo>
                <a:lnTo>
                  <a:pt x="39" y="415"/>
                </a:lnTo>
                <a:lnTo>
                  <a:pt x="38" y="415"/>
                </a:lnTo>
                <a:lnTo>
                  <a:pt x="36" y="411"/>
                </a:lnTo>
                <a:lnTo>
                  <a:pt x="37" y="408"/>
                </a:lnTo>
                <a:lnTo>
                  <a:pt x="39" y="407"/>
                </a:lnTo>
                <a:lnTo>
                  <a:pt x="43" y="407"/>
                </a:lnTo>
                <a:lnTo>
                  <a:pt x="44" y="406"/>
                </a:lnTo>
                <a:lnTo>
                  <a:pt x="43" y="403"/>
                </a:lnTo>
                <a:lnTo>
                  <a:pt x="41" y="402"/>
                </a:lnTo>
                <a:lnTo>
                  <a:pt x="36" y="402"/>
                </a:lnTo>
                <a:lnTo>
                  <a:pt x="34" y="402"/>
                </a:lnTo>
                <a:lnTo>
                  <a:pt x="34" y="401"/>
                </a:lnTo>
                <a:lnTo>
                  <a:pt x="38" y="397"/>
                </a:lnTo>
                <a:lnTo>
                  <a:pt x="38" y="396"/>
                </a:lnTo>
                <a:lnTo>
                  <a:pt x="37" y="394"/>
                </a:lnTo>
                <a:lnTo>
                  <a:pt x="35" y="395"/>
                </a:lnTo>
                <a:lnTo>
                  <a:pt x="33" y="398"/>
                </a:lnTo>
                <a:lnTo>
                  <a:pt x="31" y="398"/>
                </a:lnTo>
                <a:lnTo>
                  <a:pt x="30" y="397"/>
                </a:lnTo>
                <a:lnTo>
                  <a:pt x="29" y="396"/>
                </a:lnTo>
                <a:lnTo>
                  <a:pt x="30" y="394"/>
                </a:lnTo>
                <a:lnTo>
                  <a:pt x="29" y="393"/>
                </a:lnTo>
                <a:lnTo>
                  <a:pt x="27" y="395"/>
                </a:lnTo>
                <a:lnTo>
                  <a:pt x="26" y="394"/>
                </a:lnTo>
                <a:lnTo>
                  <a:pt x="25" y="393"/>
                </a:lnTo>
                <a:lnTo>
                  <a:pt x="26" y="391"/>
                </a:lnTo>
                <a:lnTo>
                  <a:pt x="29" y="389"/>
                </a:lnTo>
                <a:lnTo>
                  <a:pt x="29" y="387"/>
                </a:lnTo>
                <a:lnTo>
                  <a:pt x="27" y="386"/>
                </a:lnTo>
                <a:lnTo>
                  <a:pt x="25" y="385"/>
                </a:lnTo>
                <a:lnTo>
                  <a:pt x="25" y="380"/>
                </a:lnTo>
                <a:lnTo>
                  <a:pt x="27" y="376"/>
                </a:lnTo>
                <a:lnTo>
                  <a:pt x="27" y="375"/>
                </a:lnTo>
                <a:lnTo>
                  <a:pt x="25" y="374"/>
                </a:lnTo>
                <a:lnTo>
                  <a:pt x="24" y="373"/>
                </a:lnTo>
                <a:lnTo>
                  <a:pt x="25" y="372"/>
                </a:lnTo>
                <a:lnTo>
                  <a:pt x="27" y="371"/>
                </a:lnTo>
                <a:lnTo>
                  <a:pt x="30" y="371"/>
                </a:lnTo>
                <a:lnTo>
                  <a:pt x="31" y="371"/>
                </a:lnTo>
                <a:lnTo>
                  <a:pt x="33" y="370"/>
                </a:lnTo>
                <a:lnTo>
                  <a:pt x="34" y="370"/>
                </a:lnTo>
                <a:lnTo>
                  <a:pt x="37" y="366"/>
                </a:lnTo>
                <a:lnTo>
                  <a:pt x="43" y="367"/>
                </a:lnTo>
                <a:lnTo>
                  <a:pt x="51" y="365"/>
                </a:lnTo>
                <a:lnTo>
                  <a:pt x="50" y="363"/>
                </a:lnTo>
                <a:lnTo>
                  <a:pt x="51" y="361"/>
                </a:lnTo>
                <a:lnTo>
                  <a:pt x="52" y="361"/>
                </a:lnTo>
                <a:lnTo>
                  <a:pt x="55" y="361"/>
                </a:lnTo>
                <a:lnTo>
                  <a:pt x="57" y="360"/>
                </a:lnTo>
                <a:lnTo>
                  <a:pt x="59" y="358"/>
                </a:lnTo>
                <a:lnTo>
                  <a:pt x="59" y="356"/>
                </a:lnTo>
                <a:lnTo>
                  <a:pt x="58" y="351"/>
                </a:lnTo>
                <a:lnTo>
                  <a:pt x="56" y="345"/>
                </a:lnTo>
                <a:lnTo>
                  <a:pt x="55" y="341"/>
                </a:lnTo>
                <a:lnTo>
                  <a:pt x="52" y="339"/>
                </a:lnTo>
                <a:lnTo>
                  <a:pt x="49" y="337"/>
                </a:lnTo>
                <a:lnTo>
                  <a:pt x="49" y="334"/>
                </a:lnTo>
                <a:lnTo>
                  <a:pt x="53" y="331"/>
                </a:lnTo>
                <a:lnTo>
                  <a:pt x="62" y="329"/>
                </a:lnTo>
                <a:lnTo>
                  <a:pt x="70" y="329"/>
                </a:lnTo>
                <a:lnTo>
                  <a:pt x="80" y="327"/>
                </a:lnTo>
                <a:lnTo>
                  <a:pt x="94" y="329"/>
                </a:lnTo>
                <a:lnTo>
                  <a:pt x="101" y="336"/>
                </a:lnTo>
                <a:lnTo>
                  <a:pt x="104" y="337"/>
                </a:lnTo>
                <a:lnTo>
                  <a:pt x="106" y="336"/>
                </a:lnTo>
                <a:lnTo>
                  <a:pt x="110" y="330"/>
                </a:lnTo>
                <a:lnTo>
                  <a:pt x="112" y="320"/>
                </a:lnTo>
                <a:lnTo>
                  <a:pt x="112" y="309"/>
                </a:lnTo>
                <a:lnTo>
                  <a:pt x="110" y="301"/>
                </a:lnTo>
                <a:lnTo>
                  <a:pt x="107" y="292"/>
                </a:lnTo>
                <a:lnTo>
                  <a:pt x="103" y="286"/>
                </a:lnTo>
                <a:lnTo>
                  <a:pt x="94" y="281"/>
                </a:lnTo>
                <a:lnTo>
                  <a:pt x="85" y="279"/>
                </a:lnTo>
                <a:lnTo>
                  <a:pt x="78" y="274"/>
                </a:lnTo>
                <a:lnTo>
                  <a:pt x="70" y="265"/>
                </a:lnTo>
                <a:lnTo>
                  <a:pt x="63" y="255"/>
                </a:lnTo>
                <a:lnTo>
                  <a:pt x="48" y="242"/>
                </a:lnTo>
                <a:lnTo>
                  <a:pt x="34" y="231"/>
                </a:lnTo>
                <a:lnTo>
                  <a:pt x="16" y="216"/>
                </a:lnTo>
                <a:lnTo>
                  <a:pt x="16" y="212"/>
                </a:lnTo>
                <a:lnTo>
                  <a:pt x="15" y="210"/>
                </a:lnTo>
                <a:lnTo>
                  <a:pt x="13" y="208"/>
                </a:lnTo>
                <a:lnTo>
                  <a:pt x="11" y="206"/>
                </a:lnTo>
                <a:lnTo>
                  <a:pt x="9" y="205"/>
                </a:lnTo>
                <a:lnTo>
                  <a:pt x="6" y="202"/>
                </a:lnTo>
                <a:lnTo>
                  <a:pt x="3" y="200"/>
                </a:lnTo>
                <a:lnTo>
                  <a:pt x="1" y="199"/>
                </a:lnTo>
                <a:lnTo>
                  <a:pt x="0" y="199"/>
                </a:lnTo>
                <a:lnTo>
                  <a:pt x="0" y="196"/>
                </a:lnTo>
                <a:lnTo>
                  <a:pt x="1" y="195"/>
                </a:lnTo>
                <a:lnTo>
                  <a:pt x="1" y="193"/>
                </a:lnTo>
                <a:lnTo>
                  <a:pt x="0" y="191"/>
                </a:lnTo>
                <a:lnTo>
                  <a:pt x="0" y="189"/>
                </a:lnTo>
                <a:lnTo>
                  <a:pt x="0" y="188"/>
                </a:lnTo>
                <a:lnTo>
                  <a:pt x="1" y="188"/>
                </a:lnTo>
                <a:lnTo>
                  <a:pt x="2" y="188"/>
                </a:lnTo>
                <a:lnTo>
                  <a:pt x="5" y="187"/>
                </a:lnTo>
                <a:lnTo>
                  <a:pt x="7" y="186"/>
                </a:lnTo>
                <a:lnTo>
                  <a:pt x="8" y="183"/>
                </a:lnTo>
                <a:lnTo>
                  <a:pt x="12" y="181"/>
                </a:lnTo>
                <a:lnTo>
                  <a:pt x="14" y="179"/>
                </a:lnTo>
                <a:lnTo>
                  <a:pt x="16" y="175"/>
                </a:lnTo>
                <a:lnTo>
                  <a:pt x="17" y="170"/>
                </a:lnTo>
                <a:lnTo>
                  <a:pt x="18" y="166"/>
                </a:lnTo>
                <a:lnTo>
                  <a:pt x="20" y="159"/>
                </a:lnTo>
                <a:lnTo>
                  <a:pt x="21" y="153"/>
                </a:lnTo>
                <a:lnTo>
                  <a:pt x="23" y="151"/>
                </a:lnTo>
                <a:lnTo>
                  <a:pt x="28" y="149"/>
                </a:lnTo>
                <a:lnTo>
                  <a:pt x="31" y="146"/>
                </a:lnTo>
                <a:lnTo>
                  <a:pt x="32" y="141"/>
                </a:lnTo>
                <a:lnTo>
                  <a:pt x="30" y="136"/>
                </a:lnTo>
                <a:lnTo>
                  <a:pt x="30" y="124"/>
                </a:lnTo>
                <a:lnTo>
                  <a:pt x="27" y="121"/>
                </a:lnTo>
                <a:lnTo>
                  <a:pt x="25" y="109"/>
                </a:lnTo>
                <a:close/>
              </a:path>
            </a:pathLst>
          </a:custGeom>
          <a:pattFill prst="pct90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  <a:ln>
            <a:noFill/>
          </a:ln>
          <a:effectLst/>
          <a:extLst/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100">
                <a:latin typeface="Calibri"/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14" name="Freeform 15"/>
          <p:cNvSpPr>
            <a:spLocks/>
          </p:cNvSpPr>
          <p:nvPr/>
        </p:nvSpPr>
        <p:spPr bwMode="auto">
          <a:xfrm>
            <a:off x="3859563" y="2801263"/>
            <a:ext cx="727075" cy="771525"/>
          </a:xfrm>
          <a:custGeom>
            <a:avLst/>
            <a:gdLst>
              <a:gd name="T0" fmla="*/ 136 w 380"/>
              <a:gd name="T1" fmla="*/ 7 h 432"/>
              <a:gd name="T2" fmla="*/ 141 w 380"/>
              <a:gd name="T3" fmla="*/ 13 h 432"/>
              <a:gd name="T4" fmla="*/ 146 w 380"/>
              <a:gd name="T5" fmla="*/ 19 h 432"/>
              <a:gd name="T6" fmla="*/ 147 w 380"/>
              <a:gd name="T7" fmla="*/ 25 h 432"/>
              <a:gd name="T8" fmla="*/ 150 w 380"/>
              <a:gd name="T9" fmla="*/ 29 h 432"/>
              <a:gd name="T10" fmla="*/ 156 w 380"/>
              <a:gd name="T11" fmla="*/ 34 h 432"/>
              <a:gd name="T12" fmla="*/ 156 w 380"/>
              <a:gd name="T13" fmla="*/ 44 h 432"/>
              <a:gd name="T14" fmla="*/ 143 w 380"/>
              <a:gd name="T15" fmla="*/ 57 h 432"/>
              <a:gd name="T16" fmla="*/ 141 w 380"/>
              <a:gd name="T17" fmla="*/ 64 h 432"/>
              <a:gd name="T18" fmla="*/ 175 w 380"/>
              <a:gd name="T19" fmla="*/ 78 h 432"/>
              <a:gd name="T20" fmla="*/ 185 w 380"/>
              <a:gd name="T21" fmla="*/ 91 h 432"/>
              <a:gd name="T22" fmla="*/ 192 w 380"/>
              <a:gd name="T23" fmla="*/ 99 h 432"/>
              <a:gd name="T24" fmla="*/ 208 w 380"/>
              <a:gd name="T25" fmla="*/ 101 h 432"/>
              <a:gd name="T26" fmla="*/ 235 w 380"/>
              <a:gd name="T27" fmla="*/ 105 h 432"/>
              <a:gd name="T28" fmla="*/ 250 w 380"/>
              <a:gd name="T29" fmla="*/ 90 h 432"/>
              <a:gd name="T30" fmla="*/ 285 w 380"/>
              <a:gd name="T31" fmla="*/ 92 h 432"/>
              <a:gd name="T32" fmla="*/ 300 w 380"/>
              <a:gd name="T33" fmla="*/ 124 h 432"/>
              <a:gd name="T34" fmla="*/ 311 w 380"/>
              <a:gd name="T35" fmla="*/ 140 h 432"/>
              <a:gd name="T36" fmla="*/ 314 w 380"/>
              <a:gd name="T37" fmla="*/ 166 h 432"/>
              <a:gd name="T38" fmla="*/ 304 w 380"/>
              <a:gd name="T39" fmla="*/ 188 h 432"/>
              <a:gd name="T40" fmla="*/ 324 w 380"/>
              <a:gd name="T41" fmla="*/ 198 h 432"/>
              <a:gd name="T42" fmla="*/ 342 w 380"/>
              <a:gd name="T43" fmla="*/ 206 h 432"/>
              <a:gd name="T44" fmla="*/ 360 w 380"/>
              <a:gd name="T45" fmla="*/ 201 h 432"/>
              <a:gd name="T46" fmla="*/ 364 w 380"/>
              <a:gd name="T47" fmla="*/ 220 h 432"/>
              <a:gd name="T48" fmla="*/ 379 w 380"/>
              <a:gd name="T49" fmla="*/ 228 h 432"/>
              <a:gd name="T50" fmla="*/ 377 w 380"/>
              <a:gd name="T51" fmla="*/ 257 h 432"/>
              <a:gd name="T52" fmla="*/ 367 w 380"/>
              <a:gd name="T53" fmla="*/ 279 h 432"/>
              <a:gd name="T54" fmla="*/ 354 w 380"/>
              <a:gd name="T55" fmla="*/ 300 h 432"/>
              <a:gd name="T56" fmla="*/ 335 w 380"/>
              <a:gd name="T57" fmla="*/ 283 h 432"/>
              <a:gd name="T58" fmla="*/ 318 w 380"/>
              <a:gd name="T59" fmla="*/ 281 h 432"/>
              <a:gd name="T60" fmla="*/ 331 w 380"/>
              <a:gd name="T61" fmla="*/ 305 h 432"/>
              <a:gd name="T62" fmla="*/ 329 w 380"/>
              <a:gd name="T63" fmla="*/ 338 h 432"/>
              <a:gd name="T64" fmla="*/ 308 w 380"/>
              <a:gd name="T65" fmla="*/ 355 h 432"/>
              <a:gd name="T66" fmla="*/ 293 w 380"/>
              <a:gd name="T67" fmla="*/ 369 h 432"/>
              <a:gd name="T68" fmla="*/ 277 w 380"/>
              <a:gd name="T69" fmla="*/ 390 h 432"/>
              <a:gd name="T70" fmla="*/ 248 w 380"/>
              <a:gd name="T71" fmla="*/ 382 h 432"/>
              <a:gd name="T72" fmla="*/ 229 w 380"/>
              <a:gd name="T73" fmla="*/ 408 h 432"/>
              <a:gd name="T74" fmla="*/ 210 w 380"/>
              <a:gd name="T75" fmla="*/ 418 h 432"/>
              <a:gd name="T76" fmla="*/ 196 w 380"/>
              <a:gd name="T77" fmla="*/ 408 h 432"/>
              <a:gd name="T78" fmla="*/ 213 w 380"/>
              <a:gd name="T79" fmla="*/ 383 h 432"/>
              <a:gd name="T80" fmla="*/ 193 w 380"/>
              <a:gd name="T81" fmla="*/ 363 h 432"/>
              <a:gd name="T82" fmla="*/ 172 w 380"/>
              <a:gd name="T83" fmla="*/ 383 h 432"/>
              <a:gd name="T84" fmla="*/ 165 w 380"/>
              <a:gd name="T85" fmla="*/ 421 h 432"/>
              <a:gd name="T86" fmla="*/ 141 w 380"/>
              <a:gd name="T87" fmla="*/ 420 h 432"/>
              <a:gd name="T88" fmla="*/ 122 w 380"/>
              <a:gd name="T89" fmla="*/ 432 h 432"/>
              <a:gd name="T90" fmla="*/ 105 w 380"/>
              <a:gd name="T91" fmla="*/ 428 h 432"/>
              <a:gd name="T92" fmla="*/ 87 w 380"/>
              <a:gd name="T93" fmla="*/ 413 h 432"/>
              <a:gd name="T94" fmla="*/ 63 w 380"/>
              <a:gd name="T95" fmla="*/ 396 h 432"/>
              <a:gd name="T96" fmla="*/ 48 w 380"/>
              <a:gd name="T97" fmla="*/ 405 h 432"/>
              <a:gd name="T98" fmla="*/ 51 w 380"/>
              <a:gd name="T99" fmla="*/ 379 h 432"/>
              <a:gd name="T100" fmla="*/ 29 w 380"/>
              <a:gd name="T101" fmla="*/ 373 h 432"/>
              <a:gd name="T102" fmla="*/ 10 w 380"/>
              <a:gd name="T103" fmla="*/ 346 h 432"/>
              <a:gd name="T104" fmla="*/ 7 w 380"/>
              <a:gd name="T105" fmla="*/ 329 h 432"/>
              <a:gd name="T106" fmla="*/ 27 w 380"/>
              <a:gd name="T107" fmla="*/ 303 h 432"/>
              <a:gd name="T108" fmla="*/ 29 w 380"/>
              <a:gd name="T109" fmla="*/ 269 h 432"/>
              <a:gd name="T110" fmla="*/ 63 w 380"/>
              <a:gd name="T111" fmla="*/ 251 h 432"/>
              <a:gd name="T112" fmla="*/ 92 w 380"/>
              <a:gd name="T113" fmla="*/ 222 h 432"/>
              <a:gd name="T114" fmla="*/ 119 w 380"/>
              <a:gd name="T115" fmla="*/ 191 h 432"/>
              <a:gd name="T116" fmla="*/ 112 w 380"/>
              <a:gd name="T117" fmla="*/ 144 h 432"/>
              <a:gd name="T118" fmla="*/ 124 w 380"/>
              <a:gd name="T119" fmla="*/ 106 h 432"/>
              <a:gd name="T120" fmla="*/ 134 w 380"/>
              <a:gd name="T121" fmla="*/ 67 h 432"/>
              <a:gd name="T122" fmla="*/ 122 w 380"/>
              <a:gd name="T123" fmla="*/ 25 h 432"/>
              <a:gd name="T124" fmla="*/ 129 w 380"/>
              <a:gd name="T125" fmla="*/ 5 h 43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80" h="432">
                <a:moveTo>
                  <a:pt x="138" y="0"/>
                </a:moveTo>
                <a:lnTo>
                  <a:pt x="138" y="0"/>
                </a:lnTo>
                <a:lnTo>
                  <a:pt x="139" y="2"/>
                </a:lnTo>
                <a:lnTo>
                  <a:pt x="139" y="3"/>
                </a:lnTo>
                <a:lnTo>
                  <a:pt x="138" y="5"/>
                </a:lnTo>
                <a:lnTo>
                  <a:pt x="137" y="5"/>
                </a:lnTo>
                <a:lnTo>
                  <a:pt x="136" y="5"/>
                </a:lnTo>
                <a:lnTo>
                  <a:pt x="136" y="6"/>
                </a:lnTo>
                <a:lnTo>
                  <a:pt x="136" y="7"/>
                </a:lnTo>
                <a:lnTo>
                  <a:pt x="137" y="7"/>
                </a:lnTo>
                <a:lnTo>
                  <a:pt x="138" y="8"/>
                </a:lnTo>
                <a:lnTo>
                  <a:pt x="138" y="9"/>
                </a:lnTo>
                <a:lnTo>
                  <a:pt x="139" y="10"/>
                </a:lnTo>
                <a:lnTo>
                  <a:pt x="140" y="11"/>
                </a:lnTo>
                <a:lnTo>
                  <a:pt x="139" y="11"/>
                </a:lnTo>
                <a:lnTo>
                  <a:pt x="139" y="12"/>
                </a:lnTo>
                <a:lnTo>
                  <a:pt x="140" y="13"/>
                </a:lnTo>
                <a:lnTo>
                  <a:pt x="141" y="13"/>
                </a:lnTo>
                <a:lnTo>
                  <a:pt x="143" y="14"/>
                </a:lnTo>
                <a:lnTo>
                  <a:pt x="143" y="15"/>
                </a:lnTo>
                <a:lnTo>
                  <a:pt x="144" y="15"/>
                </a:lnTo>
                <a:lnTo>
                  <a:pt x="144" y="17"/>
                </a:lnTo>
                <a:lnTo>
                  <a:pt x="145" y="18"/>
                </a:lnTo>
                <a:lnTo>
                  <a:pt x="146" y="18"/>
                </a:lnTo>
                <a:lnTo>
                  <a:pt x="146" y="19"/>
                </a:lnTo>
                <a:lnTo>
                  <a:pt x="145" y="20"/>
                </a:lnTo>
                <a:lnTo>
                  <a:pt x="145" y="21"/>
                </a:lnTo>
                <a:lnTo>
                  <a:pt x="146" y="20"/>
                </a:lnTo>
                <a:lnTo>
                  <a:pt x="146" y="21"/>
                </a:lnTo>
                <a:lnTo>
                  <a:pt x="146" y="22"/>
                </a:lnTo>
                <a:lnTo>
                  <a:pt x="147" y="23"/>
                </a:lnTo>
                <a:lnTo>
                  <a:pt x="148" y="24"/>
                </a:lnTo>
                <a:lnTo>
                  <a:pt x="148" y="25"/>
                </a:lnTo>
                <a:lnTo>
                  <a:pt x="147" y="25"/>
                </a:lnTo>
                <a:lnTo>
                  <a:pt x="148" y="25"/>
                </a:lnTo>
                <a:lnTo>
                  <a:pt x="148" y="26"/>
                </a:lnTo>
                <a:lnTo>
                  <a:pt x="147" y="26"/>
                </a:lnTo>
                <a:lnTo>
                  <a:pt x="147" y="27"/>
                </a:lnTo>
                <a:lnTo>
                  <a:pt x="148" y="27"/>
                </a:lnTo>
                <a:lnTo>
                  <a:pt x="148" y="28"/>
                </a:lnTo>
                <a:lnTo>
                  <a:pt x="147" y="29"/>
                </a:lnTo>
                <a:lnTo>
                  <a:pt x="148" y="29"/>
                </a:lnTo>
                <a:lnTo>
                  <a:pt x="148" y="30"/>
                </a:lnTo>
                <a:lnTo>
                  <a:pt x="150" y="29"/>
                </a:lnTo>
                <a:lnTo>
                  <a:pt x="151" y="30"/>
                </a:lnTo>
                <a:lnTo>
                  <a:pt x="151" y="31"/>
                </a:lnTo>
                <a:lnTo>
                  <a:pt x="152" y="32"/>
                </a:lnTo>
                <a:lnTo>
                  <a:pt x="153" y="33"/>
                </a:lnTo>
                <a:lnTo>
                  <a:pt x="154" y="33"/>
                </a:lnTo>
                <a:lnTo>
                  <a:pt x="155" y="33"/>
                </a:lnTo>
                <a:lnTo>
                  <a:pt x="155" y="34"/>
                </a:lnTo>
                <a:lnTo>
                  <a:pt x="156" y="34"/>
                </a:lnTo>
                <a:lnTo>
                  <a:pt x="157" y="35"/>
                </a:lnTo>
                <a:lnTo>
                  <a:pt x="157" y="36"/>
                </a:lnTo>
                <a:lnTo>
                  <a:pt x="157" y="38"/>
                </a:lnTo>
                <a:lnTo>
                  <a:pt x="156" y="40"/>
                </a:lnTo>
                <a:lnTo>
                  <a:pt x="157" y="40"/>
                </a:lnTo>
                <a:lnTo>
                  <a:pt x="157" y="41"/>
                </a:lnTo>
                <a:lnTo>
                  <a:pt x="157" y="42"/>
                </a:lnTo>
                <a:lnTo>
                  <a:pt x="157" y="44"/>
                </a:lnTo>
                <a:lnTo>
                  <a:pt x="156" y="44"/>
                </a:lnTo>
                <a:lnTo>
                  <a:pt x="155" y="44"/>
                </a:lnTo>
                <a:lnTo>
                  <a:pt x="154" y="45"/>
                </a:lnTo>
                <a:lnTo>
                  <a:pt x="153" y="45"/>
                </a:lnTo>
                <a:lnTo>
                  <a:pt x="153" y="47"/>
                </a:lnTo>
                <a:lnTo>
                  <a:pt x="150" y="49"/>
                </a:lnTo>
                <a:lnTo>
                  <a:pt x="148" y="51"/>
                </a:lnTo>
                <a:lnTo>
                  <a:pt x="148" y="53"/>
                </a:lnTo>
                <a:lnTo>
                  <a:pt x="146" y="54"/>
                </a:lnTo>
                <a:lnTo>
                  <a:pt x="144" y="54"/>
                </a:lnTo>
                <a:lnTo>
                  <a:pt x="143" y="57"/>
                </a:lnTo>
                <a:lnTo>
                  <a:pt x="143" y="59"/>
                </a:lnTo>
                <a:lnTo>
                  <a:pt x="143" y="60"/>
                </a:lnTo>
                <a:lnTo>
                  <a:pt x="144" y="61"/>
                </a:lnTo>
                <a:lnTo>
                  <a:pt x="144" y="62"/>
                </a:lnTo>
                <a:lnTo>
                  <a:pt x="145" y="63"/>
                </a:lnTo>
                <a:lnTo>
                  <a:pt x="144" y="64"/>
                </a:lnTo>
                <a:lnTo>
                  <a:pt x="143" y="64"/>
                </a:lnTo>
                <a:lnTo>
                  <a:pt x="142" y="64"/>
                </a:lnTo>
                <a:lnTo>
                  <a:pt x="141" y="64"/>
                </a:lnTo>
                <a:lnTo>
                  <a:pt x="141" y="65"/>
                </a:lnTo>
                <a:lnTo>
                  <a:pt x="141" y="68"/>
                </a:lnTo>
                <a:lnTo>
                  <a:pt x="153" y="68"/>
                </a:lnTo>
                <a:lnTo>
                  <a:pt x="164" y="69"/>
                </a:lnTo>
                <a:lnTo>
                  <a:pt x="164" y="70"/>
                </a:lnTo>
                <a:lnTo>
                  <a:pt x="168" y="74"/>
                </a:lnTo>
                <a:lnTo>
                  <a:pt x="170" y="75"/>
                </a:lnTo>
                <a:lnTo>
                  <a:pt x="171" y="77"/>
                </a:lnTo>
                <a:lnTo>
                  <a:pt x="173" y="78"/>
                </a:lnTo>
                <a:lnTo>
                  <a:pt x="175" y="78"/>
                </a:lnTo>
                <a:lnTo>
                  <a:pt x="177" y="78"/>
                </a:lnTo>
                <a:lnTo>
                  <a:pt x="178" y="80"/>
                </a:lnTo>
                <a:lnTo>
                  <a:pt x="177" y="82"/>
                </a:lnTo>
                <a:lnTo>
                  <a:pt x="178" y="83"/>
                </a:lnTo>
                <a:lnTo>
                  <a:pt x="181" y="84"/>
                </a:lnTo>
                <a:lnTo>
                  <a:pt x="181" y="85"/>
                </a:lnTo>
                <a:lnTo>
                  <a:pt x="182" y="85"/>
                </a:lnTo>
                <a:lnTo>
                  <a:pt x="186" y="88"/>
                </a:lnTo>
                <a:lnTo>
                  <a:pt x="185" y="89"/>
                </a:lnTo>
                <a:lnTo>
                  <a:pt x="185" y="91"/>
                </a:lnTo>
                <a:lnTo>
                  <a:pt x="185" y="92"/>
                </a:lnTo>
                <a:lnTo>
                  <a:pt x="186" y="93"/>
                </a:lnTo>
                <a:lnTo>
                  <a:pt x="187" y="94"/>
                </a:lnTo>
                <a:lnTo>
                  <a:pt x="187" y="95"/>
                </a:lnTo>
                <a:lnTo>
                  <a:pt x="188" y="96"/>
                </a:lnTo>
                <a:lnTo>
                  <a:pt x="190" y="96"/>
                </a:lnTo>
                <a:lnTo>
                  <a:pt x="191" y="96"/>
                </a:lnTo>
                <a:lnTo>
                  <a:pt x="192" y="98"/>
                </a:lnTo>
                <a:lnTo>
                  <a:pt x="192" y="99"/>
                </a:lnTo>
                <a:lnTo>
                  <a:pt x="194" y="100"/>
                </a:lnTo>
                <a:lnTo>
                  <a:pt x="196" y="100"/>
                </a:lnTo>
                <a:lnTo>
                  <a:pt x="198" y="100"/>
                </a:lnTo>
                <a:lnTo>
                  <a:pt x="199" y="100"/>
                </a:lnTo>
                <a:lnTo>
                  <a:pt x="200" y="100"/>
                </a:lnTo>
                <a:lnTo>
                  <a:pt x="202" y="101"/>
                </a:lnTo>
                <a:lnTo>
                  <a:pt x="204" y="101"/>
                </a:lnTo>
                <a:lnTo>
                  <a:pt x="205" y="101"/>
                </a:lnTo>
                <a:lnTo>
                  <a:pt x="206" y="102"/>
                </a:lnTo>
                <a:lnTo>
                  <a:pt x="208" y="101"/>
                </a:lnTo>
                <a:lnTo>
                  <a:pt x="211" y="100"/>
                </a:lnTo>
                <a:lnTo>
                  <a:pt x="212" y="100"/>
                </a:lnTo>
                <a:lnTo>
                  <a:pt x="217" y="105"/>
                </a:lnTo>
                <a:lnTo>
                  <a:pt x="221" y="105"/>
                </a:lnTo>
                <a:lnTo>
                  <a:pt x="225" y="105"/>
                </a:lnTo>
                <a:lnTo>
                  <a:pt x="228" y="104"/>
                </a:lnTo>
                <a:lnTo>
                  <a:pt x="230" y="105"/>
                </a:lnTo>
                <a:lnTo>
                  <a:pt x="233" y="106"/>
                </a:lnTo>
                <a:lnTo>
                  <a:pt x="234" y="106"/>
                </a:lnTo>
                <a:lnTo>
                  <a:pt x="235" y="105"/>
                </a:lnTo>
                <a:lnTo>
                  <a:pt x="235" y="103"/>
                </a:lnTo>
                <a:lnTo>
                  <a:pt x="234" y="97"/>
                </a:lnTo>
                <a:lnTo>
                  <a:pt x="235" y="96"/>
                </a:lnTo>
                <a:lnTo>
                  <a:pt x="237" y="93"/>
                </a:lnTo>
                <a:lnTo>
                  <a:pt x="240" y="89"/>
                </a:lnTo>
                <a:lnTo>
                  <a:pt x="241" y="89"/>
                </a:lnTo>
                <a:lnTo>
                  <a:pt x="242" y="90"/>
                </a:lnTo>
                <a:lnTo>
                  <a:pt x="244" y="90"/>
                </a:lnTo>
                <a:lnTo>
                  <a:pt x="247" y="91"/>
                </a:lnTo>
                <a:lnTo>
                  <a:pt x="250" y="90"/>
                </a:lnTo>
                <a:lnTo>
                  <a:pt x="252" y="90"/>
                </a:lnTo>
                <a:lnTo>
                  <a:pt x="257" y="93"/>
                </a:lnTo>
                <a:lnTo>
                  <a:pt x="259" y="93"/>
                </a:lnTo>
                <a:lnTo>
                  <a:pt x="262" y="92"/>
                </a:lnTo>
                <a:lnTo>
                  <a:pt x="265" y="91"/>
                </a:lnTo>
                <a:lnTo>
                  <a:pt x="270" y="91"/>
                </a:lnTo>
                <a:lnTo>
                  <a:pt x="272" y="93"/>
                </a:lnTo>
                <a:lnTo>
                  <a:pt x="276" y="91"/>
                </a:lnTo>
                <a:lnTo>
                  <a:pt x="282" y="91"/>
                </a:lnTo>
                <a:lnTo>
                  <a:pt x="285" y="92"/>
                </a:lnTo>
                <a:lnTo>
                  <a:pt x="285" y="93"/>
                </a:lnTo>
                <a:lnTo>
                  <a:pt x="283" y="94"/>
                </a:lnTo>
                <a:lnTo>
                  <a:pt x="282" y="97"/>
                </a:lnTo>
                <a:lnTo>
                  <a:pt x="283" y="103"/>
                </a:lnTo>
                <a:lnTo>
                  <a:pt x="287" y="108"/>
                </a:lnTo>
                <a:lnTo>
                  <a:pt x="292" y="111"/>
                </a:lnTo>
                <a:lnTo>
                  <a:pt x="296" y="114"/>
                </a:lnTo>
                <a:lnTo>
                  <a:pt x="299" y="117"/>
                </a:lnTo>
                <a:lnTo>
                  <a:pt x="301" y="119"/>
                </a:lnTo>
                <a:lnTo>
                  <a:pt x="300" y="124"/>
                </a:lnTo>
                <a:lnTo>
                  <a:pt x="303" y="129"/>
                </a:lnTo>
                <a:lnTo>
                  <a:pt x="305" y="132"/>
                </a:lnTo>
                <a:lnTo>
                  <a:pt x="307" y="133"/>
                </a:lnTo>
                <a:lnTo>
                  <a:pt x="309" y="134"/>
                </a:lnTo>
                <a:lnTo>
                  <a:pt x="308" y="136"/>
                </a:lnTo>
                <a:lnTo>
                  <a:pt x="308" y="137"/>
                </a:lnTo>
                <a:lnTo>
                  <a:pt x="311" y="137"/>
                </a:lnTo>
                <a:lnTo>
                  <a:pt x="311" y="138"/>
                </a:lnTo>
                <a:lnTo>
                  <a:pt x="311" y="140"/>
                </a:lnTo>
                <a:lnTo>
                  <a:pt x="311" y="144"/>
                </a:lnTo>
                <a:lnTo>
                  <a:pt x="311" y="146"/>
                </a:lnTo>
                <a:lnTo>
                  <a:pt x="311" y="148"/>
                </a:lnTo>
                <a:lnTo>
                  <a:pt x="307" y="151"/>
                </a:lnTo>
                <a:lnTo>
                  <a:pt x="304" y="156"/>
                </a:lnTo>
                <a:lnTo>
                  <a:pt x="305" y="158"/>
                </a:lnTo>
                <a:lnTo>
                  <a:pt x="308" y="161"/>
                </a:lnTo>
                <a:lnTo>
                  <a:pt x="310" y="163"/>
                </a:lnTo>
                <a:lnTo>
                  <a:pt x="313" y="164"/>
                </a:lnTo>
                <a:lnTo>
                  <a:pt x="314" y="166"/>
                </a:lnTo>
                <a:lnTo>
                  <a:pt x="313" y="168"/>
                </a:lnTo>
                <a:lnTo>
                  <a:pt x="313" y="171"/>
                </a:lnTo>
                <a:lnTo>
                  <a:pt x="315" y="172"/>
                </a:lnTo>
                <a:lnTo>
                  <a:pt x="314" y="173"/>
                </a:lnTo>
                <a:lnTo>
                  <a:pt x="313" y="174"/>
                </a:lnTo>
                <a:lnTo>
                  <a:pt x="312" y="176"/>
                </a:lnTo>
                <a:lnTo>
                  <a:pt x="311" y="177"/>
                </a:lnTo>
                <a:lnTo>
                  <a:pt x="308" y="181"/>
                </a:lnTo>
                <a:lnTo>
                  <a:pt x="305" y="186"/>
                </a:lnTo>
                <a:lnTo>
                  <a:pt x="304" y="188"/>
                </a:lnTo>
                <a:lnTo>
                  <a:pt x="304" y="190"/>
                </a:lnTo>
                <a:lnTo>
                  <a:pt x="305" y="192"/>
                </a:lnTo>
                <a:lnTo>
                  <a:pt x="308" y="192"/>
                </a:lnTo>
                <a:lnTo>
                  <a:pt x="309" y="193"/>
                </a:lnTo>
                <a:lnTo>
                  <a:pt x="314" y="194"/>
                </a:lnTo>
                <a:lnTo>
                  <a:pt x="316" y="195"/>
                </a:lnTo>
                <a:lnTo>
                  <a:pt x="319" y="195"/>
                </a:lnTo>
                <a:lnTo>
                  <a:pt x="320" y="197"/>
                </a:lnTo>
                <a:lnTo>
                  <a:pt x="322" y="197"/>
                </a:lnTo>
                <a:lnTo>
                  <a:pt x="324" y="198"/>
                </a:lnTo>
                <a:lnTo>
                  <a:pt x="327" y="202"/>
                </a:lnTo>
                <a:lnTo>
                  <a:pt x="329" y="205"/>
                </a:lnTo>
                <a:lnTo>
                  <a:pt x="332" y="203"/>
                </a:lnTo>
                <a:lnTo>
                  <a:pt x="334" y="202"/>
                </a:lnTo>
                <a:lnTo>
                  <a:pt x="335" y="201"/>
                </a:lnTo>
                <a:lnTo>
                  <a:pt x="337" y="202"/>
                </a:lnTo>
                <a:lnTo>
                  <a:pt x="339" y="201"/>
                </a:lnTo>
                <a:lnTo>
                  <a:pt x="340" y="200"/>
                </a:lnTo>
                <a:lnTo>
                  <a:pt x="342" y="201"/>
                </a:lnTo>
                <a:lnTo>
                  <a:pt x="342" y="206"/>
                </a:lnTo>
                <a:lnTo>
                  <a:pt x="343" y="207"/>
                </a:lnTo>
                <a:lnTo>
                  <a:pt x="344" y="207"/>
                </a:lnTo>
                <a:lnTo>
                  <a:pt x="345" y="205"/>
                </a:lnTo>
                <a:lnTo>
                  <a:pt x="345" y="202"/>
                </a:lnTo>
                <a:lnTo>
                  <a:pt x="346" y="202"/>
                </a:lnTo>
                <a:lnTo>
                  <a:pt x="348" y="203"/>
                </a:lnTo>
                <a:lnTo>
                  <a:pt x="350" y="203"/>
                </a:lnTo>
                <a:lnTo>
                  <a:pt x="353" y="202"/>
                </a:lnTo>
                <a:lnTo>
                  <a:pt x="356" y="202"/>
                </a:lnTo>
                <a:lnTo>
                  <a:pt x="360" y="201"/>
                </a:lnTo>
                <a:lnTo>
                  <a:pt x="363" y="201"/>
                </a:lnTo>
                <a:lnTo>
                  <a:pt x="363" y="202"/>
                </a:lnTo>
                <a:lnTo>
                  <a:pt x="364" y="205"/>
                </a:lnTo>
                <a:lnTo>
                  <a:pt x="364" y="207"/>
                </a:lnTo>
                <a:lnTo>
                  <a:pt x="366" y="211"/>
                </a:lnTo>
                <a:lnTo>
                  <a:pt x="366" y="213"/>
                </a:lnTo>
                <a:lnTo>
                  <a:pt x="365" y="215"/>
                </a:lnTo>
                <a:lnTo>
                  <a:pt x="364" y="217"/>
                </a:lnTo>
                <a:lnTo>
                  <a:pt x="364" y="219"/>
                </a:lnTo>
                <a:lnTo>
                  <a:pt x="364" y="220"/>
                </a:lnTo>
                <a:lnTo>
                  <a:pt x="365" y="221"/>
                </a:lnTo>
                <a:lnTo>
                  <a:pt x="369" y="222"/>
                </a:lnTo>
                <a:lnTo>
                  <a:pt x="371" y="221"/>
                </a:lnTo>
                <a:lnTo>
                  <a:pt x="372" y="218"/>
                </a:lnTo>
                <a:lnTo>
                  <a:pt x="373" y="218"/>
                </a:lnTo>
                <a:lnTo>
                  <a:pt x="375" y="218"/>
                </a:lnTo>
                <a:lnTo>
                  <a:pt x="376" y="220"/>
                </a:lnTo>
                <a:lnTo>
                  <a:pt x="378" y="222"/>
                </a:lnTo>
                <a:lnTo>
                  <a:pt x="379" y="226"/>
                </a:lnTo>
                <a:lnTo>
                  <a:pt x="379" y="228"/>
                </a:lnTo>
                <a:lnTo>
                  <a:pt x="378" y="230"/>
                </a:lnTo>
                <a:lnTo>
                  <a:pt x="377" y="233"/>
                </a:lnTo>
                <a:lnTo>
                  <a:pt x="375" y="237"/>
                </a:lnTo>
                <a:lnTo>
                  <a:pt x="376" y="239"/>
                </a:lnTo>
                <a:lnTo>
                  <a:pt x="379" y="242"/>
                </a:lnTo>
                <a:lnTo>
                  <a:pt x="380" y="246"/>
                </a:lnTo>
                <a:lnTo>
                  <a:pt x="379" y="249"/>
                </a:lnTo>
                <a:lnTo>
                  <a:pt x="379" y="251"/>
                </a:lnTo>
                <a:lnTo>
                  <a:pt x="378" y="255"/>
                </a:lnTo>
                <a:lnTo>
                  <a:pt x="377" y="257"/>
                </a:lnTo>
                <a:lnTo>
                  <a:pt x="377" y="262"/>
                </a:lnTo>
                <a:lnTo>
                  <a:pt x="376" y="264"/>
                </a:lnTo>
                <a:lnTo>
                  <a:pt x="375" y="266"/>
                </a:lnTo>
                <a:lnTo>
                  <a:pt x="374" y="269"/>
                </a:lnTo>
                <a:lnTo>
                  <a:pt x="372" y="270"/>
                </a:lnTo>
                <a:lnTo>
                  <a:pt x="371" y="271"/>
                </a:lnTo>
                <a:lnTo>
                  <a:pt x="370" y="273"/>
                </a:lnTo>
                <a:lnTo>
                  <a:pt x="369" y="276"/>
                </a:lnTo>
                <a:lnTo>
                  <a:pt x="367" y="278"/>
                </a:lnTo>
                <a:lnTo>
                  <a:pt x="367" y="279"/>
                </a:lnTo>
                <a:lnTo>
                  <a:pt x="367" y="282"/>
                </a:lnTo>
                <a:lnTo>
                  <a:pt x="367" y="284"/>
                </a:lnTo>
                <a:lnTo>
                  <a:pt x="367" y="286"/>
                </a:lnTo>
                <a:lnTo>
                  <a:pt x="367" y="291"/>
                </a:lnTo>
                <a:lnTo>
                  <a:pt x="368" y="292"/>
                </a:lnTo>
                <a:lnTo>
                  <a:pt x="364" y="294"/>
                </a:lnTo>
                <a:lnTo>
                  <a:pt x="362" y="295"/>
                </a:lnTo>
                <a:lnTo>
                  <a:pt x="359" y="297"/>
                </a:lnTo>
                <a:lnTo>
                  <a:pt x="357" y="298"/>
                </a:lnTo>
                <a:lnTo>
                  <a:pt x="354" y="300"/>
                </a:lnTo>
                <a:lnTo>
                  <a:pt x="351" y="301"/>
                </a:lnTo>
                <a:lnTo>
                  <a:pt x="348" y="301"/>
                </a:lnTo>
                <a:lnTo>
                  <a:pt x="345" y="302"/>
                </a:lnTo>
                <a:lnTo>
                  <a:pt x="344" y="301"/>
                </a:lnTo>
                <a:lnTo>
                  <a:pt x="343" y="299"/>
                </a:lnTo>
                <a:lnTo>
                  <a:pt x="342" y="297"/>
                </a:lnTo>
                <a:lnTo>
                  <a:pt x="342" y="293"/>
                </a:lnTo>
                <a:lnTo>
                  <a:pt x="341" y="290"/>
                </a:lnTo>
                <a:lnTo>
                  <a:pt x="338" y="286"/>
                </a:lnTo>
                <a:lnTo>
                  <a:pt x="335" y="283"/>
                </a:lnTo>
                <a:lnTo>
                  <a:pt x="333" y="282"/>
                </a:lnTo>
                <a:lnTo>
                  <a:pt x="331" y="281"/>
                </a:lnTo>
                <a:lnTo>
                  <a:pt x="330" y="279"/>
                </a:lnTo>
                <a:lnTo>
                  <a:pt x="328" y="278"/>
                </a:lnTo>
                <a:lnTo>
                  <a:pt x="325" y="276"/>
                </a:lnTo>
                <a:lnTo>
                  <a:pt x="324" y="276"/>
                </a:lnTo>
                <a:lnTo>
                  <a:pt x="322" y="278"/>
                </a:lnTo>
                <a:lnTo>
                  <a:pt x="321" y="279"/>
                </a:lnTo>
                <a:lnTo>
                  <a:pt x="319" y="280"/>
                </a:lnTo>
                <a:lnTo>
                  <a:pt x="318" y="281"/>
                </a:lnTo>
                <a:lnTo>
                  <a:pt x="320" y="286"/>
                </a:lnTo>
                <a:lnTo>
                  <a:pt x="324" y="287"/>
                </a:lnTo>
                <a:lnTo>
                  <a:pt x="325" y="289"/>
                </a:lnTo>
                <a:lnTo>
                  <a:pt x="326" y="291"/>
                </a:lnTo>
                <a:lnTo>
                  <a:pt x="329" y="292"/>
                </a:lnTo>
                <a:lnTo>
                  <a:pt x="331" y="294"/>
                </a:lnTo>
                <a:lnTo>
                  <a:pt x="332" y="297"/>
                </a:lnTo>
                <a:lnTo>
                  <a:pt x="332" y="300"/>
                </a:lnTo>
                <a:lnTo>
                  <a:pt x="332" y="301"/>
                </a:lnTo>
                <a:lnTo>
                  <a:pt x="331" y="305"/>
                </a:lnTo>
                <a:lnTo>
                  <a:pt x="331" y="310"/>
                </a:lnTo>
                <a:lnTo>
                  <a:pt x="332" y="313"/>
                </a:lnTo>
                <a:lnTo>
                  <a:pt x="331" y="317"/>
                </a:lnTo>
                <a:lnTo>
                  <a:pt x="330" y="319"/>
                </a:lnTo>
                <a:lnTo>
                  <a:pt x="328" y="322"/>
                </a:lnTo>
                <a:lnTo>
                  <a:pt x="328" y="325"/>
                </a:lnTo>
                <a:lnTo>
                  <a:pt x="330" y="328"/>
                </a:lnTo>
                <a:lnTo>
                  <a:pt x="330" y="333"/>
                </a:lnTo>
                <a:lnTo>
                  <a:pt x="330" y="335"/>
                </a:lnTo>
                <a:lnTo>
                  <a:pt x="329" y="338"/>
                </a:lnTo>
                <a:lnTo>
                  <a:pt x="328" y="340"/>
                </a:lnTo>
                <a:lnTo>
                  <a:pt x="326" y="342"/>
                </a:lnTo>
                <a:lnTo>
                  <a:pt x="324" y="342"/>
                </a:lnTo>
                <a:lnTo>
                  <a:pt x="321" y="342"/>
                </a:lnTo>
                <a:lnTo>
                  <a:pt x="319" y="344"/>
                </a:lnTo>
                <a:lnTo>
                  <a:pt x="318" y="347"/>
                </a:lnTo>
                <a:lnTo>
                  <a:pt x="317" y="351"/>
                </a:lnTo>
                <a:lnTo>
                  <a:pt x="315" y="354"/>
                </a:lnTo>
                <a:lnTo>
                  <a:pt x="313" y="355"/>
                </a:lnTo>
                <a:lnTo>
                  <a:pt x="308" y="355"/>
                </a:lnTo>
                <a:lnTo>
                  <a:pt x="307" y="356"/>
                </a:lnTo>
                <a:lnTo>
                  <a:pt x="306" y="356"/>
                </a:lnTo>
                <a:lnTo>
                  <a:pt x="304" y="357"/>
                </a:lnTo>
                <a:lnTo>
                  <a:pt x="303" y="358"/>
                </a:lnTo>
                <a:lnTo>
                  <a:pt x="302" y="359"/>
                </a:lnTo>
                <a:lnTo>
                  <a:pt x="301" y="361"/>
                </a:lnTo>
                <a:lnTo>
                  <a:pt x="300" y="363"/>
                </a:lnTo>
                <a:lnTo>
                  <a:pt x="299" y="365"/>
                </a:lnTo>
                <a:lnTo>
                  <a:pt x="295" y="367"/>
                </a:lnTo>
                <a:lnTo>
                  <a:pt x="293" y="369"/>
                </a:lnTo>
                <a:lnTo>
                  <a:pt x="290" y="373"/>
                </a:lnTo>
                <a:lnTo>
                  <a:pt x="288" y="376"/>
                </a:lnTo>
                <a:lnTo>
                  <a:pt x="286" y="378"/>
                </a:lnTo>
                <a:lnTo>
                  <a:pt x="283" y="380"/>
                </a:lnTo>
                <a:lnTo>
                  <a:pt x="282" y="382"/>
                </a:lnTo>
                <a:lnTo>
                  <a:pt x="281" y="384"/>
                </a:lnTo>
                <a:lnTo>
                  <a:pt x="281" y="390"/>
                </a:lnTo>
                <a:lnTo>
                  <a:pt x="280" y="390"/>
                </a:lnTo>
                <a:lnTo>
                  <a:pt x="278" y="390"/>
                </a:lnTo>
                <a:lnTo>
                  <a:pt x="277" y="390"/>
                </a:lnTo>
                <a:lnTo>
                  <a:pt x="276" y="390"/>
                </a:lnTo>
                <a:lnTo>
                  <a:pt x="272" y="390"/>
                </a:lnTo>
                <a:lnTo>
                  <a:pt x="269" y="389"/>
                </a:lnTo>
                <a:lnTo>
                  <a:pt x="267" y="388"/>
                </a:lnTo>
                <a:lnTo>
                  <a:pt x="264" y="388"/>
                </a:lnTo>
                <a:lnTo>
                  <a:pt x="260" y="388"/>
                </a:lnTo>
                <a:lnTo>
                  <a:pt x="257" y="387"/>
                </a:lnTo>
                <a:lnTo>
                  <a:pt x="253" y="384"/>
                </a:lnTo>
                <a:lnTo>
                  <a:pt x="251" y="383"/>
                </a:lnTo>
                <a:lnTo>
                  <a:pt x="248" y="382"/>
                </a:lnTo>
                <a:lnTo>
                  <a:pt x="245" y="381"/>
                </a:lnTo>
                <a:lnTo>
                  <a:pt x="242" y="383"/>
                </a:lnTo>
                <a:lnTo>
                  <a:pt x="241" y="388"/>
                </a:lnTo>
                <a:lnTo>
                  <a:pt x="240" y="391"/>
                </a:lnTo>
                <a:lnTo>
                  <a:pt x="237" y="394"/>
                </a:lnTo>
                <a:lnTo>
                  <a:pt x="235" y="396"/>
                </a:lnTo>
                <a:lnTo>
                  <a:pt x="233" y="399"/>
                </a:lnTo>
                <a:lnTo>
                  <a:pt x="231" y="403"/>
                </a:lnTo>
                <a:lnTo>
                  <a:pt x="230" y="407"/>
                </a:lnTo>
                <a:lnTo>
                  <a:pt x="229" y="408"/>
                </a:lnTo>
                <a:lnTo>
                  <a:pt x="228" y="407"/>
                </a:lnTo>
                <a:lnTo>
                  <a:pt x="225" y="406"/>
                </a:lnTo>
                <a:lnTo>
                  <a:pt x="221" y="404"/>
                </a:lnTo>
                <a:lnTo>
                  <a:pt x="217" y="404"/>
                </a:lnTo>
                <a:lnTo>
                  <a:pt x="216" y="405"/>
                </a:lnTo>
                <a:lnTo>
                  <a:pt x="216" y="408"/>
                </a:lnTo>
                <a:lnTo>
                  <a:pt x="216" y="412"/>
                </a:lnTo>
                <a:lnTo>
                  <a:pt x="215" y="413"/>
                </a:lnTo>
                <a:lnTo>
                  <a:pt x="212" y="417"/>
                </a:lnTo>
                <a:lnTo>
                  <a:pt x="210" y="418"/>
                </a:lnTo>
                <a:lnTo>
                  <a:pt x="210" y="421"/>
                </a:lnTo>
                <a:lnTo>
                  <a:pt x="209" y="424"/>
                </a:lnTo>
                <a:lnTo>
                  <a:pt x="206" y="425"/>
                </a:lnTo>
                <a:lnTo>
                  <a:pt x="204" y="425"/>
                </a:lnTo>
                <a:lnTo>
                  <a:pt x="203" y="422"/>
                </a:lnTo>
                <a:lnTo>
                  <a:pt x="200" y="419"/>
                </a:lnTo>
                <a:lnTo>
                  <a:pt x="198" y="417"/>
                </a:lnTo>
                <a:lnTo>
                  <a:pt x="196" y="414"/>
                </a:lnTo>
                <a:lnTo>
                  <a:pt x="196" y="412"/>
                </a:lnTo>
                <a:lnTo>
                  <a:pt x="196" y="408"/>
                </a:lnTo>
                <a:lnTo>
                  <a:pt x="197" y="405"/>
                </a:lnTo>
                <a:lnTo>
                  <a:pt x="198" y="403"/>
                </a:lnTo>
                <a:lnTo>
                  <a:pt x="200" y="400"/>
                </a:lnTo>
                <a:lnTo>
                  <a:pt x="201" y="399"/>
                </a:lnTo>
                <a:lnTo>
                  <a:pt x="204" y="399"/>
                </a:lnTo>
                <a:lnTo>
                  <a:pt x="208" y="396"/>
                </a:lnTo>
                <a:lnTo>
                  <a:pt x="210" y="391"/>
                </a:lnTo>
                <a:lnTo>
                  <a:pt x="211" y="389"/>
                </a:lnTo>
                <a:lnTo>
                  <a:pt x="213" y="387"/>
                </a:lnTo>
                <a:lnTo>
                  <a:pt x="213" y="383"/>
                </a:lnTo>
                <a:lnTo>
                  <a:pt x="213" y="381"/>
                </a:lnTo>
                <a:lnTo>
                  <a:pt x="211" y="378"/>
                </a:lnTo>
                <a:lnTo>
                  <a:pt x="209" y="374"/>
                </a:lnTo>
                <a:lnTo>
                  <a:pt x="207" y="373"/>
                </a:lnTo>
                <a:lnTo>
                  <a:pt x="204" y="370"/>
                </a:lnTo>
                <a:lnTo>
                  <a:pt x="202" y="368"/>
                </a:lnTo>
                <a:lnTo>
                  <a:pt x="199" y="366"/>
                </a:lnTo>
                <a:lnTo>
                  <a:pt x="196" y="365"/>
                </a:lnTo>
                <a:lnTo>
                  <a:pt x="194" y="364"/>
                </a:lnTo>
                <a:lnTo>
                  <a:pt x="193" y="363"/>
                </a:lnTo>
                <a:lnTo>
                  <a:pt x="190" y="362"/>
                </a:lnTo>
                <a:lnTo>
                  <a:pt x="188" y="363"/>
                </a:lnTo>
                <a:lnTo>
                  <a:pt x="186" y="368"/>
                </a:lnTo>
                <a:lnTo>
                  <a:pt x="184" y="371"/>
                </a:lnTo>
                <a:lnTo>
                  <a:pt x="182" y="373"/>
                </a:lnTo>
                <a:lnTo>
                  <a:pt x="178" y="375"/>
                </a:lnTo>
                <a:lnTo>
                  <a:pt x="175" y="377"/>
                </a:lnTo>
                <a:lnTo>
                  <a:pt x="174" y="379"/>
                </a:lnTo>
                <a:lnTo>
                  <a:pt x="172" y="380"/>
                </a:lnTo>
                <a:lnTo>
                  <a:pt x="172" y="383"/>
                </a:lnTo>
                <a:lnTo>
                  <a:pt x="171" y="387"/>
                </a:lnTo>
                <a:lnTo>
                  <a:pt x="169" y="390"/>
                </a:lnTo>
                <a:lnTo>
                  <a:pt x="167" y="393"/>
                </a:lnTo>
                <a:lnTo>
                  <a:pt x="165" y="395"/>
                </a:lnTo>
                <a:lnTo>
                  <a:pt x="165" y="398"/>
                </a:lnTo>
                <a:lnTo>
                  <a:pt x="168" y="404"/>
                </a:lnTo>
                <a:lnTo>
                  <a:pt x="169" y="408"/>
                </a:lnTo>
                <a:lnTo>
                  <a:pt x="167" y="411"/>
                </a:lnTo>
                <a:lnTo>
                  <a:pt x="166" y="415"/>
                </a:lnTo>
                <a:lnTo>
                  <a:pt x="165" y="421"/>
                </a:lnTo>
                <a:lnTo>
                  <a:pt x="165" y="424"/>
                </a:lnTo>
                <a:lnTo>
                  <a:pt x="165" y="428"/>
                </a:lnTo>
                <a:lnTo>
                  <a:pt x="164" y="431"/>
                </a:lnTo>
                <a:lnTo>
                  <a:pt x="162" y="431"/>
                </a:lnTo>
                <a:lnTo>
                  <a:pt x="156" y="426"/>
                </a:lnTo>
                <a:lnTo>
                  <a:pt x="153" y="425"/>
                </a:lnTo>
                <a:lnTo>
                  <a:pt x="151" y="422"/>
                </a:lnTo>
                <a:lnTo>
                  <a:pt x="147" y="420"/>
                </a:lnTo>
                <a:lnTo>
                  <a:pt x="144" y="419"/>
                </a:lnTo>
                <a:lnTo>
                  <a:pt x="141" y="420"/>
                </a:lnTo>
                <a:lnTo>
                  <a:pt x="139" y="422"/>
                </a:lnTo>
                <a:lnTo>
                  <a:pt x="137" y="424"/>
                </a:lnTo>
                <a:lnTo>
                  <a:pt x="135" y="426"/>
                </a:lnTo>
                <a:lnTo>
                  <a:pt x="131" y="427"/>
                </a:lnTo>
                <a:lnTo>
                  <a:pt x="127" y="427"/>
                </a:lnTo>
                <a:lnTo>
                  <a:pt x="125" y="427"/>
                </a:lnTo>
                <a:lnTo>
                  <a:pt x="125" y="428"/>
                </a:lnTo>
                <a:lnTo>
                  <a:pt x="124" y="431"/>
                </a:lnTo>
                <a:lnTo>
                  <a:pt x="124" y="432"/>
                </a:lnTo>
                <a:lnTo>
                  <a:pt x="122" y="432"/>
                </a:lnTo>
                <a:lnTo>
                  <a:pt x="121" y="432"/>
                </a:lnTo>
                <a:lnTo>
                  <a:pt x="120" y="431"/>
                </a:lnTo>
                <a:lnTo>
                  <a:pt x="121" y="428"/>
                </a:lnTo>
                <a:lnTo>
                  <a:pt x="121" y="426"/>
                </a:lnTo>
                <a:lnTo>
                  <a:pt x="119" y="425"/>
                </a:lnTo>
                <a:lnTo>
                  <a:pt x="118" y="425"/>
                </a:lnTo>
                <a:lnTo>
                  <a:pt x="114" y="427"/>
                </a:lnTo>
                <a:lnTo>
                  <a:pt x="109" y="427"/>
                </a:lnTo>
                <a:lnTo>
                  <a:pt x="108" y="427"/>
                </a:lnTo>
                <a:lnTo>
                  <a:pt x="105" y="428"/>
                </a:lnTo>
                <a:lnTo>
                  <a:pt x="103" y="429"/>
                </a:lnTo>
                <a:lnTo>
                  <a:pt x="99" y="427"/>
                </a:lnTo>
                <a:lnTo>
                  <a:pt x="97" y="427"/>
                </a:lnTo>
                <a:lnTo>
                  <a:pt x="94" y="424"/>
                </a:lnTo>
                <a:lnTo>
                  <a:pt x="91" y="421"/>
                </a:lnTo>
                <a:lnTo>
                  <a:pt x="90" y="417"/>
                </a:lnTo>
                <a:lnTo>
                  <a:pt x="90" y="415"/>
                </a:lnTo>
                <a:lnTo>
                  <a:pt x="88" y="413"/>
                </a:lnTo>
                <a:lnTo>
                  <a:pt x="87" y="413"/>
                </a:lnTo>
                <a:lnTo>
                  <a:pt x="82" y="413"/>
                </a:lnTo>
                <a:lnTo>
                  <a:pt x="80" y="408"/>
                </a:lnTo>
                <a:lnTo>
                  <a:pt x="79" y="405"/>
                </a:lnTo>
                <a:lnTo>
                  <a:pt x="77" y="403"/>
                </a:lnTo>
                <a:lnTo>
                  <a:pt x="75" y="402"/>
                </a:lnTo>
                <a:lnTo>
                  <a:pt x="72" y="403"/>
                </a:lnTo>
                <a:lnTo>
                  <a:pt x="70" y="402"/>
                </a:lnTo>
                <a:lnTo>
                  <a:pt x="67" y="400"/>
                </a:lnTo>
                <a:lnTo>
                  <a:pt x="66" y="397"/>
                </a:lnTo>
                <a:lnTo>
                  <a:pt x="63" y="396"/>
                </a:lnTo>
                <a:lnTo>
                  <a:pt x="62" y="396"/>
                </a:lnTo>
                <a:lnTo>
                  <a:pt x="62" y="397"/>
                </a:lnTo>
                <a:lnTo>
                  <a:pt x="62" y="400"/>
                </a:lnTo>
                <a:lnTo>
                  <a:pt x="60" y="403"/>
                </a:lnTo>
                <a:lnTo>
                  <a:pt x="59" y="406"/>
                </a:lnTo>
                <a:lnTo>
                  <a:pt x="57" y="408"/>
                </a:lnTo>
                <a:lnTo>
                  <a:pt x="54" y="408"/>
                </a:lnTo>
                <a:lnTo>
                  <a:pt x="52" y="408"/>
                </a:lnTo>
                <a:lnTo>
                  <a:pt x="50" y="407"/>
                </a:lnTo>
                <a:lnTo>
                  <a:pt x="48" y="405"/>
                </a:lnTo>
                <a:lnTo>
                  <a:pt x="48" y="403"/>
                </a:lnTo>
                <a:lnTo>
                  <a:pt x="47" y="400"/>
                </a:lnTo>
                <a:lnTo>
                  <a:pt x="47" y="396"/>
                </a:lnTo>
                <a:lnTo>
                  <a:pt x="48" y="393"/>
                </a:lnTo>
                <a:lnTo>
                  <a:pt x="51" y="390"/>
                </a:lnTo>
                <a:lnTo>
                  <a:pt x="54" y="387"/>
                </a:lnTo>
                <a:lnTo>
                  <a:pt x="55" y="385"/>
                </a:lnTo>
                <a:lnTo>
                  <a:pt x="55" y="384"/>
                </a:lnTo>
                <a:lnTo>
                  <a:pt x="53" y="382"/>
                </a:lnTo>
                <a:lnTo>
                  <a:pt x="51" y="379"/>
                </a:lnTo>
                <a:lnTo>
                  <a:pt x="50" y="376"/>
                </a:lnTo>
                <a:lnTo>
                  <a:pt x="51" y="372"/>
                </a:lnTo>
                <a:lnTo>
                  <a:pt x="50" y="368"/>
                </a:lnTo>
                <a:lnTo>
                  <a:pt x="48" y="366"/>
                </a:lnTo>
                <a:lnTo>
                  <a:pt x="45" y="366"/>
                </a:lnTo>
                <a:lnTo>
                  <a:pt x="42" y="366"/>
                </a:lnTo>
                <a:lnTo>
                  <a:pt x="37" y="370"/>
                </a:lnTo>
                <a:lnTo>
                  <a:pt x="34" y="373"/>
                </a:lnTo>
                <a:lnTo>
                  <a:pt x="32" y="373"/>
                </a:lnTo>
                <a:lnTo>
                  <a:pt x="29" y="373"/>
                </a:lnTo>
                <a:lnTo>
                  <a:pt x="25" y="371"/>
                </a:lnTo>
                <a:lnTo>
                  <a:pt x="22" y="370"/>
                </a:lnTo>
                <a:lnTo>
                  <a:pt x="19" y="368"/>
                </a:lnTo>
                <a:lnTo>
                  <a:pt x="14" y="363"/>
                </a:lnTo>
                <a:lnTo>
                  <a:pt x="13" y="360"/>
                </a:lnTo>
                <a:lnTo>
                  <a:pt x="13" y="357"/>
                </a:lnTo>
                <a:lnTo>
                  <a:pt x="11" y="354"/>
                </a:lnTo>
                <a:lnTo>
                  <a:pt x="9" y="351"/>
                </a:lnTo>
                <a:lnTo>
                  <a:pt x="9" y="348"/>
                </a:lnTo>
                <a:lnTo>
                  <a:pt x="10" y="346"/>
                </a:lnTo>
                <a:lnTo>
                  <a:pt x="10" y="344"/>
                </a:lnTo>
                <a:lnTo>
                  <a:pt x="8" y="343"/>
                </a:lnTo>
                <a:lnTo>
                  <a:pt x="5" y="342"/>
                </a:lnTo>
                <a:lnTo>
                  <a:pt x="2" y="339"/>
                </a:lnTo>
                <a:lnTo>
                  <a:pt x="2" y="336"/>
                </a:lnTo>
                <a:lnTo>
                  <a:pt x="0" y="332"/>
                </a:lnTo>
                <a:lnTo>
                  <a:pt x="1" y="331"/>
                </a:lnTo>
                <a:lnTo>
                  <a:pt x="2" y="330"/>
                </a:lnTo>
                <a:lnTo>
                  <a:pt x="5" y="330"/>
                </a:lnTo>
                <a:lnTo>
                  <a:pt x="7" y="329"/>
                </a:lnTo>
                <a:lnTo>
                  <a:pt x="11" y="325"/>
                </a:lnTo>
                <a:lnTo>
                  <a:pt x="13" y="322"/>
                </a:lnTo>
                <a:lnTo>
                  <a:pt x="15" y="318"/>
                </a:lnTo>
                <a:lnTo>
                  <a:pt x="17" y="313"/>
                </a:lnTo>
                <a:lnTo>
                  <a:pt x="21" y="311"/>
                </a:lnTo>
                <a:lnTo>
                  <a:pt x="23" y="310"/>
                </a:lnTo>
                <a:lnTo>
                  <a:pt x="26" y="311"/>
                </a:lnTo>
                <a:lnTo>
                  <a:pt x="28" y="310"/>
                </a:lnTo>
                <a:lnTo>
                  <a:pt x="29" y="307"/>
                </a:lnTo>
                <a:lnTo>
                  <a:pt x="27" y="303"/>
                </a:lnTo>
                <a:lnTo>
                  <a:pt x="26" y="302"/>
                </a:lnTo>
                <a:lnTo>
                  <a:pt x="23" y="298"/>
                </a:lnTo>
                <a:lnTo>
                  <a:pt x="22" y="296"/>
                </a:lnTo>
                <a:lnTo>
                  <a:pt x="21" y="295"/>
                </a:lnTo>
                <a:lnTo>
                  <a:pt x="21" y="289"/>
                </a:lnTo>
                <a:lnTo>
                  <a:pt x="21" y="283"/>
                </a:lnTo>
                <a:lnTo>
                  <a:pt x="23" y="277"/>
                </a:lnTo>
                <a:lnTo>
                  <a:pt x="24" y="276"/>
                </a:lnTo>
                <a:lnTo>
                  <a:pt x="26" y="272"/>
                </a:lnTo>
                <a:lnTo>
                  <a:pt x="29" y="269"/>
                </a:lnTo>
                <a:lnTo>
                  <a:pt x="31" y="267"/>
                </a:lnTo>
                <a:lnTo>
                  <a:pt x="37" y="268"/>
                </a:lnTo>
                <a:lnTo>
                  <a:pt x="41" y="264"/>
                </a:lnTo>
                <a:lnTo>
                  <a:pt x="42" y="263"/>
                </a:lnTo>
                <a:lnTo>
                  <a:pt x="48" y="262"/>
                </a:lnTo>
                <a:lnTo>
                  <a:pt x="49" y="260"/>
                </a:lnTo>
                <a:lnTo>
                  <a:pt x="51" y="258"/>
                </a:lnTo>
                <a:lnTo>
                  <a:pt x="53" y="255"/>
                </a:lnTo>
                <a:lnTo>
                  <a:pt x="59" y="251"/>
                </a:lnTo>
                <a:lnTo>
                  <a:pt x="63" y="251"/>
                </a:lnTo>
                <a:lnTo>
                  <a:pt x="66" y="250"/>
                </a:lnTo>
                <a:lnTo>
                  <a:pt x="68" y="247"/>
                </a:lnTo>
                <a:lnTo>
                  <a:pt x="70" y="246"/>
                </a:lnTo>
                <a:lnTo>
                  <a:pt x="73" y="242"/>
                </a:lnTo>
                <a:lnTo>
                  <a:pt x="80" y="236"/>
                </a:lnTo>
                <a:lnTo>
                  <a:pt x="81" y="234"/>
                </a:lnTo>
                <a:lnTo>
                  <a:pt x="83" y="231"/>
                </a:lnTo>
                <a:lnTo>
                  <a:pt x="84" y="229"/>
                </a:lnTo>
                <a:lnTo>
                  <a:pt x="88" y="226"/>
                </a:lnTo>
                <a:lnTo>
                  <a:pt x="92" y="222"/>
                </a:lnTo>
                <a:lnTo>
                  <a:pt x="95" y="219"/>
                </a:lnTo>
                <a:lnTo>
                  <a:pt x="98" y="216"/>
                </a:lnTo>
                <a:lnTo>
                  <a:pt x="100" y="215"/>
                </a:lnTo>
                <a:lnTo>
                  <a:pt x="107" y="212"/>
                </a:lnTo>
                <a:lnTo>
                  <a:pt x="108" y="211"/>
                </a:lnTo>
                <a:lnTo>
                  <a:pt x="113" y="207"/>
                </a:lnTo>
                <a:lnTo>
                  <a:pt x="118" y="201"/>
                </a:lnTo>
                <a:lnTo>
                  <a:pt x="120" y="196"/>
                </a:lnTo>
                <a:lnTo>
                  <a:pt x="119" y="194"/>
                </a:lnTo>
                <a:lnTo>
                  <a:pt x="119" y="191"/>
                </a:lnTo>
                <a:lnTo>
                  <a:pt x="117" y="187"/>
                </a:lnTo>
                <a:lnTo>
                  <a:pt x="113" y="182"/>
                </a:lnTo>
                <a:lnTo>
                  <a:pt x="112" y="177"/>
                </a:lnTo>
                <a:lnTo>
                  <a:pt x="112" y="173"/>
                </a:lnTo>
                <a:lnTo>
                  <a:pt x="112" y="168"/>
                </a:lnTo>
                <a:lnTo>
                  <a:pt x="111" y="161"/>
                </a:lnTo>
                <a:lnTo>
                  <a:pt x="111" y="158"/>
                </a:lnTo>
                <a:lnTo>
                  <a:pt x="111" y="155"/>
                </a:lnTo>
                <a:lnTo>
                  <a:pt x="111" y="151"/>
                </a:lnTo>
                <a:lnTo>
                  <a:pt x="112" y="144"/>
                </a:lnTo>
                <a:lnTo>
                  <a:pt x="113" y="141"/>
                </a:lnTo>
                <a:lnTo>
                  <a:pt x="114" y="137"/>
                </a:lnTo>
                <a:lnTo>
                  <a:pt x="115" y="131"/>
                </a:lnTo>
                <a:lnTo>
                  <a:pt x="115" y="125"/>
                </a:lnTo>
                <a:lnTo>
                  <a:pt x="113" y="121"/>
                </a:lnTo>
                <a:lnTo>
                  <a:pt x="113" y="117"/>
                </a:lnTo>
                <a:lnTo>
                  <a:pt x="115" y="113"/>
                </a:lnTo>
                <a:lnTo>
                  <a:pt x="117" y="111"/>
                </a:lnTo>
                <a:lnTo>
                  <a:pt x="120" y="109"/>
                </a:lnTo>
                <a:lnTo>
                  <a:pt x="124" y="106"/>
                </a:lnTo>
                <a:lnTo>
                  <a:pt x="125" y="102"/>
                </a:lnTo>
                <a:lnTo>
                  <a:pt x="127" y="100"/>
                </a:lnTo>
                <a:lnTo>
                  <a:pt x="128" y="97"/>
                </a:lnTo>
                <a:lnTo>
                  <a:pt x="130" y="94"/>
                </a:lnTo>
                <a:lnTo>
                  <a:pt x="130" y="89"/>
                </a:lnTo>
                <a:lnTo>
                  <a:pt x="131" y="85"/>
                </a:lnTo>
                <a:lnTo>
                  <a:pt x="130" y="80"/>
                </a:lnTo>
                <a:lnTo>
                  <a:pt x="130" y="79"/>
                </a:lnTo>
                <a:lnTo>
                  <a:pt x="131" y="75"/>
                </a:lnTo>
                <a:lnTo>
                  <a:pt x="134" y="67"/>
                </a:lnTo>
                <a:lnTo>
                  <a:pt x="134" y="64"/>
                </a:lnTo>
                <a:lnTo>
                  <a:pt x="132" y="61"/>
                </a:lnTo>
                <a:lnTo>
                  <a:pt x="131" y="58"/>
                </a:lnTo>
                <a:lnTo>
                  <a:pt x="132" y="53"/>
                </a:lnTo>
                <a:lnTo>
                  <a:pt x="128" y="43"/>
                </a:lnTo>
                <a:lnTo>
                  <a:pt x="128" y="41"/>
                </a:lnTo>
                <a:lnTo>
                  <a:pt x="128" y="36"/>
                </a:lnTo>
                <a:lnTo>
                  <a:pt x="126" y="33"/>
                </a:lnTo>
                <a:lnTo>
                  <a:pt x="124" y="30"/>
                </a:lnTo>
                <a:lnTo>
                  <a:pt x="122" y="25"/>
                </a:lnTo>
                <a:lnTo>
                  <a:pt x="121" y="22"/>
                </a:lnTo>
                <a:lnTo>
                  <a:pt x="122" y="19"/>
                </a:lnTo>
                <a:lnTo>
                  <a:pt x="122" y="15"/>
                </a:lnTo>
                <a:lnTo>
                  <a:pt x="123" y="13"/>
                </a:lnTo>
                <a:lnTo>
                  <a:pt x="123" y="12"/>
                </a:lnTo>
                <a:lnTo>
                  <a:pt x="124" y="11"/>
                </a:lnTo>
                <a:lnTo>
                  <a:pt x="124" y="10"/>
                </a:lnTo>
                <a:lnTo>
                  <a:pt x="126" y="6"/>
                </a:lnTo>
                <a:lnTo>
                  <a:pt x="129" y="5"/>
                </a:lnTo>
                <a:lnTo>
                  <a:pt x="130" y="5"/>
                </a:lnTo>
                <a:lnTo>
                  <a:pt x="131" y="3"/>
                </a:lnTo>
                <a:lnTo>
                  <a:pt x="132" y="2"/>
                </a:lnTo>
                <a:lnTo>
                  <a:pt x="132" y="1"/>
                </a:lnTo>
                <a:lnTo>
                  <a:pt x="133" y="0"/>
                </a:lnTo>
                <a:lnTo>
                  <a:pt x="134" y="0"/>
                </a:lnTo>
                <a:lnTo>
                  <a:pt x="137" y="0"/>
                </a:lnTo>
                <a:lnTo>
                  <a:pt x="138" y="0"/>
                </a:lnTo>
                <a:close/>
              </a:path>
            </a:pathLst>
          </a:custGeom>
          <a:pattFill prst="openDmnd">
            <a:fgClr>
              <a:schemeClr val="bg2">
                <a:lumMod val="25000"/>
              </a:schemeClr>
            </a:fgClr>
            <a:bgClr>
              <a:schemeClr val="bg1"/>
            </a:bgClr>
          </a:pattFill>
          <a:ln>
            <a:noFill/>
          </a:ln>
          <a:effectLst/>
          <a:extLst/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100">
                <a:latin typeface="Calibri"/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15" name="Freeform 16"/>
          <p:cNvSpPr>
            <a:spLocks/>
          </p:cNvSpPr>
          <p:nvPr/>
        </p:nvSpPr>
        <p:spPr bwMode="auto">
          <a:xfrm>
            <a:off x="3235675" y="4455438"/>
            <a:ext cx="1770063" cy="1171575"/>
          </a:xfrm>
          <a:custGeom>
            <a:avLst/>
            <a:gdLst>
              <a:gd name="T0" fmla="*/ 311 w 925"/>
              <a:gd name="T1" fmla="*/ 53 h 656"/>
              <a:gd name="T2" fmla="*/ 302 w 925"/>
              <a:gd name="T3" fmla="*/ 129 h 656"/>
              <a:gd name="T4" fmla="*/ 355 w 925"/>
              <a:gd name="T5" fmla="*/ 216 h 656"/>
              <a:gd name="T6" fmla="*/ 406 w 925"/>
              <a:gd name="T7" fmla="*/ 237 h 656"/>
              <a:gd name="T8" fmla="*/ 481 w 925"/>
              <a:gd name="T9" fmla="*/ 244 h 656"/>
              <a:gd name="T10" fmla="*/ 528 w 925"/>
              <a:gd name="T11" fmla="*/ 309 h 656"/>
              <a:gd name="T12" fmla="*/ 546 w 925"/>
              <a:gd name="T13" fmla="*/ 334 h 656"/>
              <a:gd name="T14" fmla="*/ 572 w 925"/>
              <a:gd name="T15" fmla="*/ 354 h 656"/>
              <a:gd name="T16" fmla="*/ 582 w 925"/>
              <a:gd name="T17" fmla="*/ 363 h 656"/>
              <a:gd name="T18" fmla="*/ 600 w 925"/>
              <a:gd name="T19" fmla="*/ 364 h 656"/>
              <a:gd name="T20" fmla="*/ 607 w 925"/>
              <a:gd name="T21" fmla="*/ 356 h 656"/>
              <a:gd name="T22" fmla="*/ 619 w 925"/>
              <a:gd name="T23" fmla="*/ 346 h 656"/>
              <a:gd name="T24" fmla="*/ 631 w 925"/>
              <a:gd name="T25" fmla="*/ 339 h 656"/>
              <a:gd name="T26" fmla="*/ 633 w 925"/>
              <a:gd name="T27" fmla="*/ 328 h 656"/>
              <a:gd name="T28" fmla="*/ 640 w 925"/>
              <a:gd name="T29" fmla="*/ 318 h 656"/>
              <a:gd name="T30" fmla="*/ 654 w 925"/>
              <a:gd name="T31" fmla="*/ 324 h 656"/>
              <a:gd name="T32" fmla="*/ 671 w 925"/>
              <a:gd name="T33" fmla="*/ 317 h 656"/>
              <a:gd name="T34" fmla="*/ 720 w 925"/>
              <a:gd name="T35" fmla="*/ 348 h 656"/>
              <a:gd name="T36" fmla="*/ 731 w 925"/>
              <a:gd name="T37" fmla="*/ 368 h 656"/>
              <a:gd name="T38" fmla="*/ 738 w 925"/>
              <a:gd name="T39" fmla="*/ 378 h 656"/>
              <a:gd name="T40" fmla="*/ 753 w 925"/>
              <a:gd name="T41" fmla="*/ 398 h 656"/>
              <a:gd name="T42" fmla="*/ 770 w 925"/>
              <a:gd name="T43" fmla="*/ 396 h 656"/>
              <a:gd name="T44" fmla="*/ 795 w 925"/>
              <a:gd name="T45" fmla="*/ 412 h 656"/>
              <a:gd name="T46" fmla="*/ 804 w 925"/>
              <a:gd name="T47" fmla="*/ 431 h 656"/>
              <a:gd name="T48" fmla="*/ 809 w 925"/>
              <a:gd name="T49" fmla="*/ 447 h 656"/>
              <a:gd name="T50" fmla="*/ 824 w 925"/>
              <a:gd name="T51" fmla="*/ 458 h 656"/>
              <a:gd name="T52" fmla="*/ 837 w 925"/>
              <a:gd name="T53" fmla="*/ 463 h 656"/>
              <a:gd name="T54" fmla="*/ 849 w 925"/>
              <a:gd name="T55" fmla="*/ 472 h 656"/>
              <a:gd name="T56" fmla="*/ 861 w 925"/>
              <a:gd name="T57" fmla="*/ 494 h 656"/>
              <a:gd name="T58" fmla="*/ 878 w 925"/>
              <a:gd name="T59" fmla="*/ 496 h 656"/>
              <a:gd name="T60" fmla="*/ 894 w 925"/>
              <a:gd name="T61" fmla="*/ 498 h 656"/>
              <a:gd name="T62" fmla="*/ 914 w 925"/>
              <a:gd name="T63" fmla="*/ 503 h 656"/>
              <a:gd name="T64" fmla="*/ 915 w 925"/>
              <a:gd name="T65" fmla="*/ 519 h 656"/>
              <a:gd name="T66" fmla="*/ 795 w 925"/>
              <a:gd name="T67" fmla="*/ 577 h 656"/>
              <a:gd name="T68" fmla="*/ 700 w 925"/>
              <a:gd name="T69" fmla="*/ 647 h 656"/>
              <a:gd name="T70" fmla="*/ 610 w 925"/>
              <a:gd name="T71" fmla="*/ 625 h 656"/>
              <a:gd name="T72" fmla="*/ 547 w 925"/>
              <a:gd name="T73" fmla="*/ 621 h 656"/>
              <a:gd name="T74" fmla="*/ 500 w 925"/>
              <a:gd name="T75" fmla="*/ 617 h 656"/>
              <a:gd name="T76" fmla="*/ 446 w 925"/>
              <a:gd name="T77" fmla="*/ 598 h 656"/>
              <a:gd name="T78" fmla="*/ 396 w 925"/>
              <a:gd name="T79" fmla="*/ 576 h 656"/>
              <a:gd name="T80" fmla="*/ 375 w 925"/>
              <a:gd name="T81" fmla="*/ 559 h 656"/>
              <a:gd name="T82" fmla="*/ 346 w 925"/>
              <a:gd name="T83" fmla="*/ 549 h 656"/>
              <a:gd name="T84" fmla="*/ 327 w 925"/>
              <a:gd name="T85" fmla="*/ 555 h 656"/>
              <a:gd name="T86" fmla="*/ 294 w 925"/>
              <a:gd name="T87" fmla="*/ 527 h 656"/>
              <a:gd name="T88" fmla="*/ 299 w 925"/>
              <a:gd name="T89" fmla="*/ 513 h 656"/>
              <a:gd name="T90" fmla="*/ 241 w 925"/>
              <a:gd name="T91" fmla="*/ 484 h 656"/>
              <a:gd name="T92" fmla="*/ 239 w 925"/>
              <a:gd name="T93" fmla="*/ 456 h 656"/>
              <a:gd name="T94" fmla="*/ 201 w 925"/>
              <a:gd name="T95" fmla="*/ 443 h 656"/>
              <a:gd name="T96" fmla="*/ 192 w 925"/>
              <a:gd name="T97" fmla="*/ 414 h 656"/>
              <a:gd name="T98" fmla="*/ 164 w 925"/>
              <a:gd name="T99" fmla="*/ 396 h 656"/>
              <a:gd name="T100" fmla="*/ 122 w 925"/>
              <a:gd name="T101" fmla="*/ 378 h 656"/>
              <a:gd name="T102" fmla="*/ 73 w 925"/>
              <a:gd name="T103" fmla="*/ 363 h 656"/>
              <a:gd name="T104" fmla="*/ 63 w 925"/>
              <a:gd name="T105" fmla="*/ 344 h 656"/>
              <a:gd name="T106" fmla="*/ 41 w 925"/>
              <a:gd name="T107" fmla="*/ 342 h 656"/>
              <a:gd name="T108" fmla="*/ 13 w 925"/>
              <a:gd name="T109" fmla="*/ 325 h 656"/>
              <a:gd name="T110" fmla="*/ 35 w 925"/>
              <a:gd name="T111" fmla="*/ 251 h 656"/>
              <a:gd name="T112" fmla="*/ 110 w 925"/>
              <a:gd name="T113" fmla="*/ 194 h 656"/>
              <a:gd name="T114" fmla="*/ 156 w 925"/>
              <a:gd name="T115" fmla="*/ 137 h 656"/>
              <a:gd name="T116" fmla="*/ 194 w 925"/>
              <a:gd name="T117" fmla="*/ 82 h 656"/>
              <a:gd name="T118" fmla="*/ 237 w 925"/>
              <a:gd name="T119" fmla="*/ 25 h 65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925" h="656">
                <a:moveTo>
                  <a:pt x="257" y="0"/>
                </a:moveTo>
                <a:lnTo>
                  <a:pt x="269" y="7"/>
                </a:lnTo>
                <a:lnTo>
                  <a:pt x="277" y="9"/>
                </a:lnTo>
                <a:lnTo>
                  <a:pt x="286" y="16"/>
                </a:lnTo>
                <a:lnTo>
                  <a:pt x="292" y="18"/>
                </a:lnTo>
                <a:lnTo>
                  <a:pt x="303" y="20"/>
                </a:lnTo>
                <a:lnTo>
                  <a:pt x="305" y="22"/>
                </a:lnTo>
                <a:lnTo>
                  <a:pt x="307" y="26"/>
                </a:lnTo>
                <a:lnTo>
                  <a:pt x="307" y="32"/>
                </a:lnTo>
                <a:lnTo>
                  <a:pt x="306" y="37"/>
                </a:lnTo>
                <a:lnTo>
                  <a:pt x="305" y="39"/>
                </a:lnTo>
                <a:lnTo>
                  <a:pt x="306" y="43"/>
                </a:lnTo>
                <a:lnTo>
                  <a:pt x="308" y="45"/>
                </a:lnTo>
                <a:lnTo>
                  <a:pt x="315" y="46"/>
                </a:lnTo>
                <a:lnTo>
                  <a:pt x="316" y="48"/>
                </a:lnTo>
                <a:lnTo>
                  <a:pt x="315" y="51"/>
                </a:lnTo>
                <a:lnTo>
                  <a:pt x="311" y="53"/>
                </a:lnTo>
                <a:lnTo>
                  <a:pt x="306" y="63"/>
                </a:lnTo>
                <a:lnTo>
                  <a:pt x="305" y="71"/>
                </a:lnTo>
                <a:lnTo>
                  <a:pt x="302" y="78"/>
                </a:lnTo>
                <a:lnTo>
                  <a:pt x="300" y="87"/>
                </a:lnTo>
                <a:lnTo>
                  <a:pt x="301" y="92"/>
                </a:lnTo>
                <a:lnTo>
                  <a:pt x="303" y="95"/>
                </a:lnTo>
                <a:lnTo>
                  <a:pt x="302" y="97"/>
                </a:lnTo>
                <a:lnTo>
                  <a:pt x="301" y="97"/>
                </a:lnTo>
                <a:lnTo>
                  <a:pt x="299" y="95"/>
                </a:lnTo>
                <a:lnTo>
                  <a:pt x="298" y="95"/>
                </a:lnTo>
                <a:lnTo>
                  <a:pt x="295" y="98"/>
                </a:lnTo>
                <a:lnTo>
                  <a:pt x="292" y="106"/>
                </a:lnTo>
                <a:lnTo>
                  <a:pt x="290" y="111"/>
                </a:lnTo>
                <a:lnTo>
                  <a:pt x="288" y="117"/>
                </a:lnTo>
                <a:lnTo>
                  <a:pt x="289" y="122"/>
                </a:lnTo>
                <a:lnTo>
                  <a:pt x="294" y="126"/>
                </a:lnTo>
                <a:lnTo>
                  <a:pt x="302" y="129"/>
                </a:lnTo>
                <a:lnTo>
                  <a:pt x="305" y="134"/>
                </a:lnTo>
                <a:lnTo>
                  <a:pt x="307" y="145"/>
                </a:lnTo>
                <a:lnTo>
                  <a:pt x="308" y="161"/>
                </a:lnTo>
                <a:lnTo>
                  <a:pt x="306" y="175"/>
                </a:lnTo>
                <a:lnTo>
                  <a:pt x="306" y="192"/>
                </a:lnTo>
                <a:lnTo>
                  <a:pt x="308" y="197"/>
                </a:lnTo>
                <a:lnTo>
                  <a:pt x="309" y="200"/>
                </a:lnTo>
                <a:lnTo>
                  <a:pt x="313" y="202"/>
                </a:lnTo>
                <a:lnTo>
                  <a:pt x="321" y="204"/>
                </a:lnTo>
                <a:lnTo>
                  <a:pt x="327" y="206"/>
                </a:lnTo>
                <a:lnTo>
                  <a:pt x="333" y="210"/>
                </a:lnTo>
                <a:lnTo>
                  <a:pt x="335" y="211"/>
                </a:lnTo>
                <a:lnTo>
                  <a:pt x="341" y="210"/>
                </a:lnTo>
                <a:lnTo>
                  <a:pt x="343" y="210"/>
                </a:lnTo>
                <a:lnTo>
                  <a:pt x="348" y="215"/>
                </a:lnTo>
                <a:lnTo>
                  <a:pt x="351" y="216"/>
                </a:lnTo>
                <a:lnTo>
                  <a:pt x="355" y="216"/>
                </a:lnTo>
                <a:lnTo>
                  <a:pt x="360" y="214"/>
                </a:lnTo>
                <a:lnTo>
                  <a:pt x="363" y="213"/>
                </a:lnTo>
                <a:lnTo>
                  <a:pt x="366" y="214"/>
                </a:lnTo>
                <a:lnTo>
                  <a:pt x="371" y="220"/>
                </a:lnTo>
                <a:lnTo>
                  <a:pt x="373" y="223"/>
                </a:lnTo>
                <a:lnTo>
                  <a:pt x="373" y="227"/>
                </a:lnTo>
                <a:lnTo>
                  <a:pt x="372" y="231"/>
                </a:lnTo>
                <a:lnTo>
                  <a:pt x="374" y="233"/>
                </a:lnTo>
                <a:lnTo>
                  <a:pt x="378" y="237"/>
                </a:lnTo>
                <a:lnTo>
                  <a:pt x="381" y="236"/>
                </a:lnTo>
                <a:lnTo>
                  <a:pt x="382" y="233"/>
                </a:lnTo>
                <a:lnTo>
                  <a:pt x="383" y="230"/>
                </a:lnTo>
                <a:lnTo>
                  <a:pt x="389" y="227"/>
                </a:lnTo>
                <a:lnTo>
                  <a:pt x="393" y="226"/>
                </a:lnTo>
                <a:lnTo>
                  <a:pt x="402" y="231"/>
                </a:lnTo>
                <a:lnTo>
                  <a:pt x="404" y="235"/>
                </a:lnTo>
                <a:lnTo>
                  <a:pt x="406" y="237"/>
                </a:lnTo>
                <a:lnTo>
                  <a:pt x="409" y="236"/>
                </a:lnTo>
                <a:lnTo>
                  <a:pt x="412" y="236"/>
                </a:lnTo>
                <a:lnTo>
                  <a:pt x="416" y="237"/>
                </a:lnTo>
                <a:lnTo>
                  <a:pt x="422" y="242"/>
                </a:lnTo>
                <a:lnTo>
                  <a:pt x="424" y="243"/>
                </a:lnTo>
                <a:lnTo>
                  <a:pt x="427" y="242"/>
                </a:lnTo>
                <a:lnTo>
                  <a:pt x="431" y="240"/>
                </a:lnTo>
                <a:lnTo>
                  <a:pt x="434" y="240"/>
                </a:lnTo>
                <a:lnTo>
                  <a:pt x="437" y="244"/>
                </a:lnTo>
                <a:lnTo>
                  <a:pt x="440" y="244"/>
                </a:lnTo>
                <a:lnTo>
                  <a:pt x="446" y="242"/>
                </a:lnTo>
                <a:lnTo>
                  <a:pt x="453" y="243"/>
                </a:lnTo>
                <a:lnTo>
                  <a:pt x="456" y="243"/>
                </a:lnTo>
                <a:lnTo>
                  <a:pt x="461" y="240"/>
                </a:lnTo>
                <a:lnTo>
                  <a:pt x="463" y="239"/>
                </a:lnTo>
                <a:lnTo>
                  <a:pt x="469" y="240"/>
                </a:lnTo>
                <a:lnTo>
                  <a:pt x="481" y="244"/>
                </a:lnTo>
                <a:lnTo>
                  <a:pt x="486" y="243"/>
                </a:lnTo>
                <a:lnTo>
                  <a:pt x="489" y="250"/>
                </a:lnTo>
                <a:lnTo>
                  <a:pt x="490" y="255"/>
                </a:lnTo>
                <a:lnTo>
                  <a:pt x="493" y="260"/>
                </a:lnTo>
                <a:lnTo>
                  <a:pt x="497" y="263"/>
                </a:lnTo>
                <a:lnTo>
                  <a:pt x="504" y="272"/>
                </a:lnTo>
                <a:lnTo>
                  <a:pt x="505" y="276"/>
                </a:lnTo>
                <a:lnTo>
                  <a:pt x="507" y="278"/>
                </a:lnTo>
                <a:lnTo>
                  <a:pt x="513" y="282"/>
                </a:lnTo>
                <a:lnTo>
                  <a:pt x="518" y="284"/>
                </a:lnTo>
                <a:lnTo>
                  <a:pt x="521" y="290"/>
                </a:lnTo>
                <a:lnTo>
                  <a:pt x="522" y="297"/>
                </a:lnTo>
                <a:lnTo>
                  <a:pt x="526" y="296"/>
                </a:lnTo>
                <a:lnTo>
                  <a:pt x="527" y="298"/>
                </a:lnTo>
                <a:lnTo>
                  <a:pt x="526" y="302"/>
                </a:lnTo>
                <a:lnTo>
                  <a:pt x="529" y="304"/>
                </a:lnTo>
                <a:lnTo>
                  <a:pt x="528" y="309"/>
                </a:lnTo>
                <a:lnTo>
                  <a:pt x="528" y="311"/>
                </a:lnTo>
                <a:lnTo>
                  <a:pt x="530" y="311"/>
                </a:lnTo>
                <a:lnTo>
                  <a:pt x="530" y="313"/>
                </a:lnTo>
                <a:lnTo>
                  <a:pt x="528" y="315"/>
                </a:lnTo>
                <a:lnTo>
                  <a:pt x="530" y="318"/>
                </a:lnTo>
                <a:lnTo>
                  <a:pt x="532" y="319"/>
                </a:lnTo>
                <a:lnTo>
                  <a:pt x="533" y="320"/>
                </a:lnTo>
                <a:lnTo>
                  <a:pt x="533" y="322"/>
                </a:lnTo>
                <a:lnTo>
                  <a:pt x="536" y="323"/>
                </a:lnTo>
                <a:lnTo>
                  <a:pt x="537" y="325"/>
                </a:lnTo>
                <a:lnTo>
                  <a:pt x="539" y="326"/>
                </a:lnTo>
                <a:lnTo>
                  <a:pt x="542" y="327"/>
                </a:lnTo>
                <a:lnTo>
                  <a:pt x="541" y="330"/>
                </a:lnTo>
                <a:lnTo>
                  <a:pt x="543" y="331"/>
                </a:lnTo>
                <a:lnTo>
                  <a:pt x="545" y="332"/>
                </a:lnTo>
                <a:lnTo>
                  <a:pt x="546" y="332"/>
                </a:lnTo>
                <a:lnTo>
                  <a:pt x="546" y="334"/>
                </a:lnTo>
                <a:lnTo>
                  <a:pt x="547" y="334"/>
                </a:lnTo>
                <a:lnTo>
                  <a:pt x="549" y="335"/>
                </a:lnTo>
                <a:lnTo>
                  <a:pt x="554" y="338"/>
                </a:lnTo>
                <a:lnTo>
                  <a:pt x="554" y="339"/>
                </a:lnTo>
                <a:lnTo>
                  <a:pt x="556" y="344"/>
                </a:lnTo>
                <a:lnTo>
                  <a:pt x="556" y="349"/>
                </a:lnTo>
                <a:lnTo>
                  <a:pt x="557" y="352"/>
                </a:lnTo>
                <a:lnTo>
                  <a:pt x="559" y="353"/>
                </a:lnTo>
                <a:lnTo>
                  <a:pt x="560" y="352"/>
                </a:lnTo>
                <a:lnTo>
                  <a:pt x="562" y="353"/>
                </a:lnTo>
                <a:lnTo>
                  <a:pt x="563" y="354"/>
                </a:lnTo>
                <a:lnTo>
                  <a:pt x="565" y="354"/>
                </a:lnTo>
                <a:lnTo>
                  <a:pt x="567" y="354"/>
                </a:lnTo>
                <a:lnTo>
                  <a:pt x="569" y="354"/>
                </a:lnTo>
                <a:lnTo>
                  <a:pt x="570" y="355"/>
                </a:lnTo>
                <a:lnTo>
                  <a:pt x="571" y="354"/>
                </a:lnTo>
                <a:lnTo>
                  <a:pt x="572" y="354"/>
                </a:lnTo>
                <a:lnTo>
                  <a:pt x="573" y="354"/>
                </a:lnTo>
                <a:lnTo>
                  <a:pt x="574" y="355"/>
                </a:lnTo>
                <a:lnTo>
                  <a:pt x="574" y="356"/>
                </a:lnTo>
                <a:lnTo>
                  <a:pt x="575" y="357"/>
                </a:lnTo>
                <a:lnTo>
                  <a:pt x="576" y="358"/>
                </a:lnTo>
                <a:lnTo>
                  <a:pt x="577" y="359"/>
                </a:lnTo>
                <a:lnTo>
                  <a:pt x="578" y="358"/>
                </a:lnTo>
                <a:lnTo>
                  <a:pt x="579" y="359"/>
                </a:lnTo>
                <a:lnTo>
                  <a:pt x="578" y="360"/>
                </a:lnTo>
                <a:lnTo>
                  <a:pt x="578" y="361"/>
                </a:lnTo>
                <a:lnTo>
                  <a:pt x="579" y="361"/>
                </a:lnTo>
                <a:lnTo>
                  <a:pt x="580" y="361"/>
                </a:lnTo>
                <a:lnTo>
                  <a:pt x="580" y="362"/>
                </a:lnTo>
                <a:lnTo>
                  <a:pt x="581" y="363"/>
                </a:lnTo>
                <a:lnTo>
                  <a:pt x="582" y="363"/>
                </a:lnTo>
                <a:lnTo>
                  <a:pt x="584" y="363"/>
                </a:lnTo>
                <a:lnTo>
                  <a:pt x="585" y="363"/>
                </a:lnTo>
                <a:lnTo>
                  <a:pt x="586" y="363"/>
                </a:lnTo>
                <a:lnTo>
                  <a:pt x="588" y="364"/>
                </a:lnTo>
                <a:lnTo>
                  <a:pt x="590" y="365"/>
                </a:lnTo>
                <a:lnTo>
                  <a:pt x="591" y="365"/>
                </a:lnTo>
                <a:lnTo>
                  <a:pt x="591" y="366"/>
                </a:lnTo>
                <a:lnTo>
                  <a:pt x="592" y="367"/>
                </a:lnTo>
                <a:lnTo>
                  <a:pt x="593" y="368"/>
                </a:lnTo>
                <a:lnTo>
                  <a:pt x="594" y="367"/>
                </a:lnTo>
                <a:lnTo>
                  <a:pt x="597" y="365"/>
                </a:lnTo>
                <a:lnTo>
                  <a:pt x="598" y="365"/>
                </a:lnTo>
                <a:lnTo>
                  <a:pt x="598" y="366"/>
                </a:lnTo>
                <a:lnTo>
                  <a:pt x="599" y="366"/>
                </a:lnTo>
                <a:lnTo>
                  <a:pt x="600" y="366"/>
                </a:lnTo>
                <a:lnTo>
                  <a:pt x="601" y="366"/>
                </a:lnTo>
                <a:lnTo>
                  <a:pt x="600" y="364"/>
                </a:lnTo>
                <a:lnTo>
                  <a:pt x="601" y="364"/>
                </a:lnTo>
                <a:lnTo>
                  <a:pt x="602" y="363"/>
                </a:lnTo>
                <a:lnTo>
                  <a:pt x="604" y="364"/>
                </a:lnTo>
                <a:lnTo>
                  <a:pt x="605" y="364"/>
                </a:lnTo>
                <a:lnTo>
                  <a:pt x="605" y="363"/>
                </a:lnTo>
                <a:lnTo>
                  <a:pt x="605" y="362"/>
                </a:lnTo>
                <a:lnTo>
                  <a:pt x="605" y="361"/>
                </a:lnTo>
                <a:lnTo>
                  <a:pt x="606" y="361"/>
                </a:lnTo>
                <a:lnTo>
                  <a:pt x="607" y="361"/>
                </a:lnTo>
                <a:lnTo>
                  <a:pt x="608" y="362"/>
                </a:lnTo>
                <a:lnTo>
                  <a:pt x="608" y="360"/>
                </a:lnTo>
                <a:lnTo>
                  <a:pt x="607" y="358"/>
                </a:lnTo>
                <a:lnTo>
                  <a:pt x="606" y="357"/>
                </a:lnTo>
                <a:lnTo>
                  <a:pt x="606" y="356"/>
                </a:lnTo>
                <a:lnTo>
                  <a:pt x="607" y="356"/>
                </a:lnTo>
                <a:lnTo>
                  <a:pt x="608" y="357"/>
                </a:lnTo>
                <a:lnTo>
                  <a:pt x="609" y="357"/>
                </a:lnTo>
                <a:lnTo>
                  <a:pt x="609" y="356"/>
                </a:lnTo>
                <a:lnTo>
                  <a:pt x="611" y="356"/>
                </a:lnTo>
                <a:lnTo>
                  <a:pt x="612" y="356"/>
                </a:lnTo>
                <a:lnTo>
                  <a:pt x="614" y="354"/>
                </a:lnTo>
                <a:lnTo>
                  <a:pt x="615" y="352"/>
                </a:lnTo>
                <a:lnTo>
                  <a:pt x="615" y="351"/>
                </a:lnTo>
                <a:lnTo>
                  <a:pt x="616" y="353"/>
                </a:lnTo>
                <a:lnTo>
                  <a:pt x="617" y="352"/>
                </a:lnTo>
                <a:lnTo>
                  <a:pt x="619" y="349"/>
                </a:lnTo>
                <a:lnTo>
                  <a:pt x="619" y="348"/>
                </a:lnTo>
                <a:lnTo>
                  <a:pt x="618" y="347"/>
                </a:lnTo>
                <a:lnTo>
                  <a:pt x="619" y="346"/>
                </a:lnTo>
                <a:lnTo>
                  <a:pt x="620" y="346"/>
                </a:lnTo>
                <a:lnTo>
                  <a:pt x="623" y="347"/>
                </a:lnTo>
                <a:lnTo>
                  <a:pt x="624" y="346"/>
                </a:lnTo>
                <a:lnTo>
                  <a:pt x="625" y="345"/>
                </a:lnTo>
                <a:lnTo>
                  <a:pt x="626" y="345"/>
                </a:lnTo>
                <a:lnTo>
                  <a:pt x="626" y="346"/>
                </a:lnTo>
                <a:lnTo>
                  <a:pt x="627" y="344"/>
                </a:lnTo>
                <a:lnTo>
                  <a:pt x="629" y="344"/>
                </a:lnTo>
                <a:lnTo>
                  <a:pt x="630" y="344"/>
                </a:lnTo>
                <a:lnTo>
                  <a:pt x="630" y="343"/>
                </a:lnTo>
                <a:lnTo>
                  <a:pt x="630" y="341"/>
                </a:lnTo>
                <a:lnTo>
                  <a:pt x="629" y="339"/>
                </a:lnTo>
                <a:lnTo>
                  <a:pt x="630" y="339"/>
                </a:lnTo>
                <a:lnTo>
                  <a:pt x="631" y="339"/>
                </a:lnTo>
                <a:lnTo>
                  <a:pt x="632" y="339"/>
                </a:lnTo>
                <a:lnTo>
                  <a:pt x="631" y="336"/>
                </a:lnTo>
                <a:lnTo>
                  <a:pt x="631" y="335"/>
                </a:lnTo>
                <a:lnTo>
                  <a:pt x="629" y="335"/>
                </a:lnTo>
                <a:lnTo>
                  <a:pt x="628" y="336"/>
                </a:lnTo>
                <a:lnTo>
                  <a:pt x="627" y="335"/>
                </a:lnTo>
                <a:lnTo>
                  <a:pt x="627" y="334"/>
                </a:lnTo>
                <a:lnTo>
                  <a:pt x="629" y="334"/>
                </a:lnTo>
                <a:lnTo>
                  <a:pt x="630" y="333"/>
                </a:lnTo>
                <a:lnTo>
                  <a:pt x="630" y="332"/>
                </a:lnTo>
                <a:lnTo>
                  <a:pt x="628" y="331"/>
                </a:lnTo>
                <a:lnTo>
                  <a:pt x="629" y="330"/>
                </a:lnTo>
                <a:lnTo>
                  <a:pt x="631" y="330"/>
                </a:lnTo>
                <a:lnTo>
                  <a:pt x="633" y="330"/>
                </a:lnTo>
                <a:lnTo>
                  <a:pt x="633" y="329"/>
                </a:lnTo>
                <a:lnTo>
                  <a:pt x="633" y="328"/>
                </a:lnTo>
                <a:lnTo>
                  <a:pt x="630" y="326"/>
                </a:lnTo>
                <a:lnTo>
                  <a:pt x="630" y="322"/>
                </a:lnTo>
                <a:lnTo>
                  <a:pt x="631" y="322"/>
                </a:lnTo>
                <a:lnTo>
                  <a:pt x="633" y="322"/>
                </a:lnTo>
                <a:lnTo>
                  <a:pt x="634" y="322"/>
                </a:lnTo>
                <a:lnTo>
                  <a:pt x="634" y="321"/>
                </a:lnTo>
                <a:lnTo>
                  <a:pt x="633" y="320"/>
                </a:lnTo>
                <a:lnTo>
                  <a:pt x="632" y="319"/>
                </a:lnTo>
                <a:lnTo>
                  <a:pt x="632" y="318"/>
                </a:lnTo>
                <a:lnTo>
                  <a:pt x="633" y="319"/>
                </a:lnTo>
                <a:lnTo>
                  <a:pt x="636" y="319"/>
                </a:lnTo>
                <a:lnTo>
                  <a:pt x="637" y="319"/>
                </a:lnTo>
                <a:lnTo>
                  <a:pt x="638" y="320"/>
                </a:lnTo>
                <a:lnTo>
                  <a:pt x="638" y="319"/>
                </a:lnTo>
                <a:lnTo>
                  <a:pt x="640" y="318"/>
                </a:lnTo>
                <a:lnTo>
                  <a:pt x="638" y="317"/>
                </a:lnTo>
                <a:lnTo>
                  <a:pt x="640" y="316"/>
                </a:lnTo>
                <a:lnTo>
                  <a:pt x="642" y="315"/>
                </a:lnTo>
                <a:lnTo>
                  <a:pt x="643" y="315"/>
                </a:lnTo>
                <a:lnTo>
                  <a:pt x="644" y="316"/>
                </a:lnTo>
                <a:lnTo>
                  <a:pt x="647" y="316"/>
                </a:lnTo>
                <a:lnTo>
                  <a:pt x="648" y="316"/>
                </a:lnTo>
                <a:lnTo>
                  <a:pt x="649" y="317"/>
                </a:lnTo>
                <a:lnTo>
                  <a:pt x="649" y="318"/>
                </a:lnTo>
                <a:lnTo>
                  <a:pt x="647" y="319"/>
                </a:lnTo>
                <a:lnTo>
                  <a:pt x="647" y="320"/>
                </a:lnTo>
                <a:lnTo>
                  <a:pt x="648" y="322"/>
                </a:lnTo>
                <a:lnTo>
                  <a:pt x="651" y="324"/>
                </a:lnTo>
                <a:lnTo>
                  <a:pt x="652" y="325"/>
                </a:lnTo>
                <a:lnTo>
                  <a:pt x="654" y="324"/>
                </a:lnTo>
                <a:lnTo>
                  <a:pt x="654" y="322"/>
                </a:lnTo>
                <a:lnTo>
                  <a:pt x="655" y="320"/>
                </a:lnTo>
                <a:lnTo>
                  <a:pt x="657" y="321"/>
                </a:lnTo>
                <a:lnTo>
                  <a:pt x="657" y="320"/>
                </a:lnTo>
                <a:lnTo>
                  <a:pt x="657" y="318"/>
                </a:lnTo>
                <a:lnTo>
                  <a:pt x="656" y="316"/>
                </a:lnTo>
                <a:lnTo>
                  <a:pt x="658" y="315"/>
                </a:lnTo>
                <a:lnTo>
                  <a:pt x="660" y="315"/>
                </a:lnTo>
                <a:lnTo>
                  <a:pt x="664" y="316"/>
                </a:lnTo>
                <a:lnTo>
                  <a:pt x="664" y="319"/>
                </a:lnTo>
                <a:lnTo>
                  <a:pt x="667" y="320"/>
                </a:lnTo>
                <a:lnTo>
                  <a:pt x="668" y="320"/>
                </a:lnTo>
                <a:lnTo>
                  <a:pt x="669" y="321"/>
                </a:lnTo>
                <a:lnTo>
                  <a:pt x="671" y="321"/>
                </a:lnTo>
                <a:lnTo>
                  <a:pt x="671" y="319"/>
                </a:lnTo>
                <a:lnTo>
                  <a:pt x="671" y="317"/>
                </a:lnTo>
                <a:lnTo>
                  <a:pt x="672" y="317"/>
                </a:lnTo>
                <a:lnTo>
                  <a:pt x="674" y="320"/>
                </a:lnTo>
                <a:lnTo>
                  <a:pt x="676" y="323"/>
                </a:lnTo>
                <a:lnTo>
                  <a:pt x="679" y="325"/>
                </a:lnTo>
                <a:lnTo>
                  <a:pt x="683" y="326"/>
                </a:lnTo>
                <a:lnTo>
                  <a:pt x="688" y="330"/>
                </a:lnTo>
                <a:lnTo>
                  <a:pt x="696" y="334"/>
                </a:lnTo>
                <a:lnTo>
                  <a:pt x="700" y="335"/>
                </a:lnTo>
                <a:lnTo>
                  <a:pt x="705" y="335"/>
                </a:lnTo>
                <a:lnTo>
                  <a:pt x="708" y="335"/>
                </a:lnTo>
                <a:lnTo>
                  <a:pt x="710" y="335"/>
                </a:lnTo>
                <a:lnTo>
                  <a:pt x="713" y="339"/>
                </a:lnTo>
                <a:lnTo>
                  <a:pt x="716" y="341"/>
                </a:lnTo>
                <a:lnTo>
                  <a:pt x="717" y="344"/>
                </a:lnTo>
                <a:lnTo>
                  <a:pt x="718" y="347"/>
                </a:lnTo>
                <a:lnTo>
                  <a:pt x="720" y="348"/>
                </a:lnTo>
                <a:lnTo>
                  <a:pt x="720" y="350"/>
                </a:lnTo>
                <a:lnTo>
                  <a:pt x="719" y="351"/>
                </a:lnTo>
                <a:lnTo>
                  <a:pt x="719" y="352"/>
                </a:lnTo>
                <a:lnTo>
                  <a:pt x="721" y="355"/>
                </a:lnTo>
                <a:lnTo>
                  <a:pt x="723" y="356"/>
                </a:lnTo>
                <a:lnTo>
                  <a:pt x="724" y="356"/>
                </a:lnTo>
                <a:lnTo>
                  <a:pt x="724" y="357"/>
                </a:lnTo>
                <a:lnTo>
                  <a:pt x="723" y="361"/>
                </a:lnTo>
                <a:lnTo>
                  <a:pt x="722" y="362"/>
                </a:lnTo>
                <a:lnTo>
                  <a:pt x="722" y="363"/>
                </a:lnTo>
                <a:lnTo>
                  <a:pt x="724" y="364"/>
                </a:lnTo>
                <a:lnTo>
                  <a:pt x="727" y="363"/>
                </a:lnTo>
                <a:lnTo>
                  <a:pt x="729" y="361"/>
                </a:lnTo>
                <a:lnTo>
                  <a:pt x="730" y="361"/>
                </a:lnTo>
                <a:lnTo>
                  <a:pt x="731" y="363"/>
                </a:lnTo>
                <a:lnTo>
                  <a:pt x="730" y="366"/>
                </a:lnTo>
                <a:lnTo>
                  <a:pt x="731" y="368"/>
                </a:lnTo>
                <a:lnTo>
                  <a:pt x="732" y="370"/>
                </a:lnTo>
                <a:lnTo>
                  <a:pt x="732" y="371"/>
                </a:lnTo>
                <a:lnTo>
                  <a:pt x="731" y="373"/>
                </a:lnTo>
                <a:lnTo>
                  <a:pt x="732" y="374"/>
                </a:lnTo>
                <a:lnTo>
                  <a:pt x="734" y="378"/>
                </a:lnTo>
                <a:lnTo>
                  <a:pt x="735" y="377"/>
                </a:lnTo>
                <a:lnTo>
                  <a:pt x="736" y="376"/>
                </a:lnTo>
                <a:lnTo>
                  <a:pt x="735" y="373"/>
                </a:lnTo>
                <a:lnTo>
                  <a:pt x="734" y="372"/>
                </a:lnTo>
                <a:lnTo>
                  <a:pt x="738" y="372"/>
                </a:lnTo>
                <a:lnTo>
                  <a:pt x="739" y="371"/>
                </a:lnTo>
                <a:lnTo>
                  <a:pt x="740" y="372"/>
                </a:lnTo>
                <a:lnTo>
                  <a:pt x="741" y="373"/>
                </a:lnTo>
                <a:lnTo>
                  <a:pt x="740" y="375"/>
                </a:lnTo>
                <a:lnTo>
                  <a:pt x="738" y="377"/>
                </a:lnTo>
                <a:lnTo>
                  <a:pt x="738" y="378"/>
                </a:lnTo>
                <a:lnTo>
                  <a:pt x="741" y="382"/>
                </a:lnTo>
                <a:lnTo>
                  <a:pt x="739" y="383"/>
                </a:lnTo>
                <a:lnTo>
                  <a:pt x="737" y="383"/>
                </a:lnTo>
                <a:lnTo>
                  <a:pt x="738" y="385"/>
                </a:lnTo>
                <a:lnTo>
                  <a:pt x="741" y="389"/>
                </a:lnTo>
                <a:lnTo>
                  <a:pt x="744" y="392"/>
                </a:lnTo>
                <a:lnTo>
                  <a:pt x="746" y="392"/>
                </a:lnTo>
                <a:lnTo>
                  <a:pt x="746" y="391"/>
                </a:lnTo>
                <a:lnTo>
                  <a:pt x="745" y="389"/>
                </a:lnTo>
                <a:lnTo>
                  <a:pt x="744" y="387"/>
                </a:lnTo>
                <a:lnTo>
                  <a:pt x="744" y="386"/>
                </a:lnTo>
                <a:lnTo>
                  <a:pt x="746" y="386"/>
                </a:lnTo>
                <a:lnTo>
                  <a:pt x="749" y="387"/>
                </a:lnTo>
                <a:lnTo>
                  <a:pt x="750" y="390"/>
                </a:lnTo>
                <a:lnTo>
                  <a:pt x="752" y="393"/>
                </a:lnTo>
                <a:lnTo>
                  <a:pt x="753" y="398"/>
                </a:lnTo>
                <a:lnTo>
                  <a:pt x="753" y="400"/>
                </a:lnTo>
                <a:lnTo>
                  <a:pt x="755" y="402"/>
                </a:lnTo>
                <a:lnTo>
                  <a:pt x="757" y="403"/>
                </a:lnTo>
                <a:lnTo>
                  <a:pt x="758" y="400"/>
                </a:lnTo>
                <a:lnTo>
                  <a:pt x="759" y="398"/>
                </a:lnTo>
                <a:lnTo>
                  <a:pt x="761" y="398"/>
                </a:lnTo>
                <a:lnTo>
                  <a:pt x="763" y="401"/>
                </a:lnTo>
                <a:lnTo>
                  <a:pt x="764" y="400"/>
                </a:lnTo>
                <a:lnTo>
                  <a:pt x="764" y="399"/>
                </a:lnTo>
                <a:lnTo>
                  <a:pt x="763" y="398"/>
                </a:lnTo>
                <a:lnTo>
                  <a:pt x="763" y="397"/>
                </a:lnTo>
                <a:lnTo>
                  <a:pt x="764" y="397"/>
                </a:lnTo>
                <a:lnTo>
                  <a:pt x="766" y="399"/>
                </a:lnTo>
                <a:lnTo>
                  <a:pt x="768" y="399"/>
                </a:lnTo>
                <a:lnTo>
                  <a:pt x="769" y="398"/>
                </a:lnTo>
                <a:lnTo>
                  <a:pt x="770" y="397"/>
                </a:lnTo>
                <a:lnTo>
                  <a:pt x="770" y="396"/>
                </a:lnTo>
                <a:lnTo>
                  <a:pt x="772" y="397"/>
                </a:lnTo>
                <a:lnTo>
                  <a:pt x="773" y="398"/>
                </a:lnTo>
                <a:lnTo>
                  <a:pt x="775" y="402"/>
                </a:lnTo>
                <a:lnTo>
                  <a:pt x="777" y="403"/>
                </a:lnTo>
                <a:lnTo>
                  <a:pt x="779" y="402"/>
                </a:lnTo>
                <a:lnTo>
                  <a:pt x="781" y="403"/>
                </a:lnTo>
                <a:lnTo>
                  <a:pt x="781" y="405"/>
                </a:lnTo>
                <a:lnTo>
                  <a:pt x="781" y="408"/>
                </a:lnTo>
                <a:lnTo>
                  <a:pt x="780" y="411"/>
                </a:lnTo>
                <a:lnTo>
                  <a:pt x="785" y="411"/>
                </a:lnTo>
                <a:lnTo>
                  <a:pt x="788" y="409"/>
                </a:lnTo>
                <a:lnTo>
                  <a:pt x="789" y="410"/>
                </a:lnTo>
                <a:lnTo>
                  <a:pt x="790" y="410"/>
                </a:lnTo>
                <a:lnTo>
                  <a:pt x="792" y="411"/>
                </a:lnTo>
                <a:lnTo>
                  <a:pt x="793" y="411"/>
                </a:lnTo>
                <a:lnTo>
                  <a:pt x="795" y="411"/>
                </a:lnTo>
                <a:lnTo>
                  <a:pt x="795" y="412"/>
                </a:lnTo>
                <a:lnTo>
                  <a:pt x="795" y="414"/>
                </a:lnTo>
                <a:lnTo>
                  <a:pt x="795" y="415"/>
                </a:lnTo>
                <a:lnTo>
                  <a:pt x="797" y="415"/>
                </a:lnTo>
                <a:lnTo>
                  <a:pt x="797" y="416"/>
                </a:lnTo>
                <a:lnTo>
                  <a:pt x="796" y="420"/>
                </a:lnTo>
                <a:lnTo>
                  <a:pt x="793" y="421"/>
                </a:lnTo>
                <a:lnTo>
                  <a:pt x="792" y="422"/>
                </a:lnTo>
                <a:lnTo>
                  <a:pt x="793" y="422"/>
                </a:lnTo>
                <a:lnTo>
                  <a:pt x="796" y="423"/>
                </a:lnTo>
                <a:lnTo>
                  <a:pt x="796" y="424"/>
                </a:lnTo>
                <a:lnTo>
                  <a:pt x="796" y="426"/>
                </a:lnTo>
                <a:lnTo>
                  <a:pt x="796" y="427"/>
                </a:lnTo>
                <a:lnTo>
                  <a:pt x="799" y="428"/>
                </a:lnTo>
                <a:lnTo>
                  <a:pt x="800" y="428"/>
                </a:lnTo>
                <a:lnTo>
                  <a:pt x="802" y="430"/>
                </a:lnTo>
                <a:lnTo>
                  <a:pt x="803" y="432"/>
                </a:lnTo>
                <a:lnTo>
                  <a:pt x="804" y="431"/>
                </a:lnTo>
                <a:lnTo>
                  <a:pt x="804" y="430"/>
                </a:lnTo>
                <a:lnTo>
                  <a:pt x="804" y="427"/>
                </a:lnTo>
                <a:lnTo>
                  <a:pt x="805" y="427"/>
                </a:lnTo>
                <a:lnTo>
                  <a:pt x="806" y="427"/>
                </a:lnTo>
                <a:lnTo>
                  <a:pt x="807" y="428"/>
                </a:lnTo>
                <a:lnTo>
                  <a:pt x="807" y="430"/>
                </a:lnTo>
                <a:lnTo>
                  <a:pt x="808" y="433"/>
                </a:lnTo>
                <a:lnTo>
                  <a:pt x="810" y="436"/>
                </a:lnTo>
                <a:lnTo>
                  <a:pt x="810" y="437"/>
                </a:lnTo>
                <a:lnTo>
                  <a:pt x="807" y="440"/>
                </a:lnTo>
                <a:lnTo>
                  <a:pt x="807" y="441"/>
                </a:lnTo>
                <a:lnTo>
                  <a:pt x="808" y="443"/>
                </a:lnTo>
                <a:lnTo>
                  <a:pt x="811" y="443"/>
                </a:lnTo>
                <a:lnTo>
                  <a:pt x="812" y="444"/>
                </a:lnTo>
                <a:lnTo>
                  <a:pt x="812" y="446"/>
                </a:lnTo>
                <a:lnTo>
                  <a:pt x="809" y="446"/>
                </a:lnTo>
                <a:lnTo>
                  <a:pt x="809" y="447"/>
                </a:lnTo>
                <a:lnTo>
                  <a:pt x="810" y="449"/>
                </a:lnTo>
                <a:lnTo>
                  <a:pt x="814" y="449"/>
                </a:lnTo>
                <a:lnTo>
                  <a:pt x="815" y="447"/>
                </a:lnTo>
                <a:lnTo>
                  <a:pt x="815" y="446"/>
                </a:lnTo>
                <a:lnTo>
                  <a:pt x="815" y="445"/>
                </a:lnTo>
                <a:lnTo>
                  <a:pt x="819" y="446"/>
                </a:lnTo>
                <a:lnTo>
                  <a:pt x="821" y="448"/>
                </a:lnTo>
                <a:lnTo>
                  <a:pt x="823" y="450"/>
                </a:lnTo>
                <a:lnTo>
                  <a:pt x="823" y="453"/>
                </a:lnTo>
                <a:lnTo>
                  <a:pt x="823" y="454"/>
                </a:lnTo>
                <a:lnTo>
                  <a:pt x="825" y="455"/>
                </a:lnTo>
                <a:lnTo>
                  <a:pt x="826" y="456"/>
                </a:lnTo>
                <a:lnTo>
                  <a:pt x="824" y="457"/>
                </a:lnTo>
                <a:lnTo>
                  <a:pt x="824" y="458"/>
                </a:lnTo>
                <a:lnTo>
                  <a:pt x="824" y="461"/>
                </a:lnTo>
                <a:lnTo>
                  <a:pt x="824" y="463"/>
                </a:lnTo>
                <a:lnTo>
                  <a:pt x="823" y="463"/>
                </a:lnTo>
                <a:lnTo>
                  <a:pt x="822" y="464"/>
                </a:lnTo>
                <a:lnTo>
                  <a:pt x="822" y="465"/>
                </a:lnTo>
                <a:lnTo>
                  <a:pt x="823" y="466"/>
                </a:lnTo>
                <a:lnTo>
                  <a:pt x="825" y="466"/>
                </a:lnTo>
                <a:lnTo>
                  <a:pt x="827" y="466"/>
                </a:lnTo>
                <a:lnTo>
                  <a:pt x="830" y="465"/>
                </a:lnTo>
                <a:lnTo>
                  <a:pt x="831" y="464"/>
                </a:lnTo>
                <a:lnTo>
                  <a:pt x="831" y="463"/>
                </a:lnTo>
                <a:lnTo>
                  <a:pt x="829" y="462"/>
                </a:lnTo>
                <a:lnTo>
                  <a:pt x="830" y="461"/>
                </a:lnTo>
                <a:lnTo>
                  <a:pt x="831" y="461"/>
                </a:lnTo>
                <a:lnTo>
                  <a:pt x="833" y="463"/>
                </a:lnTo>
                <a:lnTo>
                  <a:pt x="837" y="462"/>
                </a:lnTo>
                <a:lnTo>
                  <a:pt x="837" y="463"/>
                </a:lnTo>
                <a:lnTo>
                  <a:pt x="836" y="464"/>
                </a:lnTo>
                <a:lnTo>
                  <a:pt x="836" y="466"/>
                </a:lnTo>
                <a:lnTo>
                  <a:pt x="835" y="467"/>
                </a:lnTo>
                <a:lnTo>
                  <a:pt x="834" y="467"/>
                </a:lnTo>
                <a:lnTo>
                  <a:pt x="833" y="468"/>
                </a:lnTo>
                <a:lnTo>
                  <a:pt x="834" y="468"/>
                </a:lnTo>
                <a:lnTo>
                  <a:pt x="837" y="469"/>
                </a:lnTo>
                <a:lnTo>
                  <a:pt x="840" y="469"/>
                </a:lnTo>
                <a:lnTo>
                  <a:pt x="840" y="470"/>
                </a:lnTo>
                <a:lnTo>
                  <a:pt x="840" y="472"/>
                </a:lnTo>
                <a:lnTo>
                  <a:pt x="841" y="476"/>
                </a:lnTo>
                <a:lnTo>
                  <a:pt x="843" y="476"/>
                </a:lnTo>
                <a:lnTo>
                  <a:pt x="844" y="476"/>
                </a:lnTo>
                <a:lnTo>
                  <a:pt x="845" y="473"/>
                </a:lnTo>
                <a:lnTo>
                  <a:pt x="847" y="472"/>
                </a:lnTo>
                <a:lnTo>
                  <a:pt x="848" y="471"/>
                </a:lnTo>
                <a:lnTo>
                  <a:pt x="849" y="472"/>
                </a:lnTo>
                <a:lnTo>
                  <a:pt x="850" y="473"/>
                </a:lnTo>
                <a:lnTo>
                  <a:pt x="847" y="475"/>
                </a:lnTo>
                <a:lnTo>
                  <a:pt x="846" y="477"/>
                </a:lnTo>
                <a:lnTo>
                  <a:pt x="845" y="478"/>
                </a:lnTo>
                <a:lnTo>
                  <a:pt x="848" y="481"/>
                </a:lnTo>
                <a:lnTo>
                  <a:pt x="850" y="485"/>
                </a:lnTo>
                <a:lnTo>
                  <a:pt x="854" y="487"/>
                </a:lnTo>
                <a:lnTo>
                  <a:pt x="858" y="489"/>
                </a:lnTo>
                <a:lnTo>
                  <a:pt x="860" y="490"/>
                </a:lnTo>
                <a:lnTo>
                  <a:pt x="862" y="489"/>
                </a:lnTo>
                <a:lnTo>
                  <a:pt x="863" y="490"/>
                </a:lnTo>
                <a:lnTo>
                  <a:pt x="863" y="491"/>
                </a:lnTo>
                <a:lnTo>
                  <a:pt x="864" y="491"/>
                </a:lnTo>
                <a:lnTo>
                  <a:pt x="864" y="492"/>
                </a:lnTo>
                <a:lnTo>
                  <a:pt x="863" y="493"/>
                </a:lnTo>
                <a:lnTo>
                  <a:pt x="861" y="493"/>
                </a:lnTo>
                <a:lnTo>
                  <a:pt x="861" y="494"/>
                </a:lnTo>
                <a:lnTo>
                  <a:pt x="861" y="495"/>
                </a:lnTo>
                <a:lnTo>
                  <a:pt x="862" y="494"/>
                </a:lnTo>
                <a:lnTo>
                  <a:pt x="865" y="495"/>
                </a:lnTo>
                <a:lnTo>
                  <a:pt x="867" y="494"/>
                </a:lnTo>
                <a:lnTo>
                  <a:pt x="868" y="492"/>
                </a:lnTo>
                <a:lnTo>
                  <a:pt x="872" y="490"/>
                </a:lnTo>
                <a:lnTo>
                  <a:pt x="874" y="488"/>
                </a:lnTo>
                <a:lnTo>
                  <a:pt x="875" y="488"/>
                </a:lnTo>
                <a:lnTo>
                  <a:pt x="875" y="490"/>
                </a:lnTo>
                <a:lnTo>
                  <a:pt x="872" y="491"/>
                </a:lnTo>
                <a:lnTo>
                  <a:pt x="871" y="492"/>
                </a:lnTo>
                <a:lnTo>
                  <a:pt x="871" y="495"/>
                </a:lnTo>
                <a:lnTo>
                  <a:pt x="870" y="497"/>
                </a:lnTo>
                <a:lnTo>
                  <a:pt x="871" y="498"/>
                </a:lnTo>
                <a:lnTo>
                  <a:pt x="874" y="497"/>
                </a:lnTo>
                <a:lnTo>
                  <a:pt x="878" y="496"/>
                </a:lnTo>
                <a:lnTo>
                  <a:pt x="879" y="497"/>
                </a:lnTo>
                <a:lnTo>
                  <a:pt x="881" y="500"/>
                </a:lnTo>
                <a:lnTo>
                  <a:pt x="881" y="501"/>
                </a:lnTo>
                <a:lnTo>
                  <a:pt x="878" y="503"/>
                </a:lnTo>
                <a:lnTo>
                  <a:pt x="878" y="504"/>
                </a:lnTo>
                <a:lnTo>
                  <a:pt x="879" y="506"/>
                </a:lnTo>
                <a:lnTo>
                  <a:pt x="881" y="505"/>
                </a:lnTo>
                <a:lnTo>
                  <a:pt x="883" y="504"/>
                </a:lnTo>
                <a:lnTo>
                  <a:pt x="885" y="504"/>
                </a:lnTo>
                <a:lnTo>
                  <a:pt x="886" y="503"/>
                </a:lnTo>
                <a:lnTo>
                  <a:pt x="887" y="502"/>
                </a:lnTo>
                <a:lnTo>
                  <a:pt x="889" y="500"/>
                </a:lnTo>
                <a:lnTo>
                  <a:pt x="890" y="496"/>
                </a:lnTo>
                <a:lnTo>
                  <a:pt x="891" y="494"/>
                </a:lnTo>
                <a:lnTo>
                  <a:pt x="892" y="494"/>
                </a:lnTo>
                <a:lnTo>
                  <a:pt x="893" y="496"/>
                </a:lnTo>
                <a:lnTo>
                  <a:pt x="894" y="498"/>
                </a:lnTo>
                <a:lnTo>
                  <a:pt x="893" y="499"/>
                </a:lnTo>
                <a:lnTo>
                  <a:pt x="892" y="500"/>
                </a:lnTo>
                <a:lnTo>
                  <a:pt x="892" y="501"/>
                </a:lnTo>
                <a:lnTo>
                  <a:pt x="894" y="502"/>
                </a:lnTo>
                <a:lnTo>
                  <a:pt x="895" y="503"/>
                </a:lnTo>
                <a:lnTo>
                  <a:pt x="899" y="502"/>
                </a:lnTo>
                <a:lnTo>
                  <a:pt x="902" y="502"/>
                </a:lnTo>
                <a:lnTo>
                  <a:pt x="904" y="500"/>
                </a:lnTo>
                <a:lnTo>
                  <a:pt x="904" y="497"/>
                </a:lnTo>
                <a:lnTo>
                  <a:pt x="903" y="495"/>
                </a:lnTo>
                <a:lnTo>
                  <a:pt x="904" y="495"/>
                </a:lnTo>
                <a:lnTo>
                  <a:pt x="906" y="495"/>
                </a:lnTo>
                <a:lnTo>
                  <a:pt x="909" y="496"/>
                </a:lnTo>
                <a:lnTo>
                  <a:pt x="910" y="498"/>
                </a:lnTo>
                <a:lnTo>
                  <a:pt x="910" y="501"/>
                </a:lnTo>
                <a:lnTo>
                  <a:pt x="912" y="502"/>
                </a:lnTo>
                <a:lnTo>
                  <a:pt x="914" y="503"/>
                </a:lnTo>
                <a:lnTo>
                  <a:pt x="915" y="503"/>
                </a:lnTo>
                <a:lnTo>
                  <a:pt x="916" y="501"/>
                </a:lnTo>
                <a:lnTo>
                  <a:pt x="916" y="500"/>
                </a:lnTo>
                <a:lnTo>
                  <a:pt x="917" y="500"/>
                </a:lnTo>
                <a:lnTo>
                  <a:pt x="918" y="502"/>
                </a:lnTo>
                <a:lnTo>
                  <a:pt x="919" y="503"/>
                </a:lnTo>
                <a:lnTo>
                  <a:pt x="919" y="505"/>
                </a:lnTo>
                <a:lnTo>
                  <a:pt x="919" y="507"/>
                </a:lnTo>
                <a:lnTo>
                  <a:pt x="919" y="508"/>
                </a:lnTo>
                <a:lnTo>
                  <a:pt x="921" y="509"/>
                </a:lnTo>
                <a:lnTo>
                  <a:pt x="924" y="510"/>
                </a:lnTo>
                <a:lnTo>
                  <a:pt x="925" y="511"/>
                </a:lnTo>
                <a:lnTo>
                  <a:pt x="925" y="513"/>
                </a:lnTo>
                <a:lnTo>
                  <a:pt x="924" y="514"/>
                </a:lnTo>
                <a:lnTo>
                  <a:pt x="920" y="513"/>
                </a:lnTo>
                <a:lnTo>
                  <a:pt x="918" y="515"/>
                </a:lnTo>
                <a:lnTo>
                  <a:pt x="915" y="519"/>
                </a:lnTo>
                <a:lnTo>
                  <a:pt x="912" y="522"/>
                </a:lnTo>
                <a:lnTo>
                  <a:pt x="907" y="524"/>
                </a:lnTo>
                <a:lnTo>
                  <a:pt x="897" y="527"/>
                </a:lnTo>
                <a:lnTo>
                  <a:pt x="890" y="528"/>
                </a:lnTo>
                <a:lnTo>
                  <a:pt x="879" y="531"/>
                </a:lnTo>
                <a:lnTo>
                  <a:pt x="863" y="535"/>
                </a:lnTo>
                <a:lnTo>
                  <a:pt x="852" y="540"/>
                </a:lnTo>
                <a:lnTo>
                  <a:pt x="843" y="547"/>
                </a:lnTo>
                <a:lnTo>
                  <a:pt x="836" y="551"/>
                </a:lnTo>
                <a:lnTo>
                  <a:pt x="834" y="558"/>
                </a:lnTo>
                <a:lnTo>
                  <a:pt x="834" y="568"/>
                </a:lnTo>
                <a:lnTo>
                  <a:pt x="832" y="573"/>
                </a:lnTo>
                <a:lnTo>
                  <a:pt x="825" y="578"/>
                </a:lnTo>
                <a:lnTo>
                  <a:pt x="818" y="579"/>
                </a:lnTo>
                <a:lnTo>
                  <a:pt x="812" y="578"/>
                </a:lnTo>
                <a:lnTo>
                  <a:pt x="806" y="577"/>
                </a:lnTo>
                <a:lnTo>
                  <a:pt x="795" y="577"/>
                </a:lnTo>
                <a:lnTo>
                  <a:pt x="786" y="576"/>
                </a:lnTo>
                <a:lnTo>
                  <a:pt x="780" y="579"/>
                </a:lnTo>
                <a:lnTo>
                  <a:pt x="777" y="588"/>
                </a:lnTo>
                <a:lnTo>
                  <a:pt x="772" y="589"/>
                </a:lnTo>
                <a:lnTo>
                  <a:pt x="764" y="591"/>
                </a:lnTo>
                <a:lnTo>
                  <a:pt x="759" y="598"/>
                </a:lnTo>
                <a:lnTo>
                  <a:pt x="754" y="607"/>
                </a:lnTo>
                <a:lnTo>
                  <a:pt x="748" y="614"/>
                </a:lnTo>
                <a:lnTo>
                  <a:pt x="745" y="622"/>
                </a:lnTo>
                <a:lnTo>
                  <a:pt x="746" y="632"/>
                </a:lnTo>
                <a:lnTo>
                  <a:pt x="745" y="641"/>
                </a:lnTo>
                <a:lnTo>
                  <a:pt x="734" y="642"/>
                </a:lnTo>
                <a:lnTo>
                  <a:pt x="728" y="641"/>
                </a:lnTo>
                <a:lnTo>
                  <a:pt x="721" y="638"/>
                </a:lnTo>
                <a:lnTo>
                  <a:pt x="720" y="632"/>
                </a:lnTo>
                <a:lnTo>
                  <a:pt x="717" y="630"/>
                </a:lnTo>
                <a:lnTo>
                  <a:pt x="700" y="647"/>
                </a:lnTo>
                <a:lnTo>
                  <a:pt x="691" y="656"/>
                </a:lnTo>
                <a:lnTo>
                  <a:pt x="682" y="651"/>
                </a:lnTo>
                <a:lnTo>
                  <a:pt x="670" y="643"/>
                </a:lnTo>
                <a:lnTo>
                  <a:pt x="668" y="640"/>
                </a:lnTo>
                <a:lnTo>
                  <a:pt x="663" y="636"/>
                </a:lnTo>
                <a:lnTo>
                  <a:pt x="656" y="632"/>
                </a:lnTo>
                <a:lnTo>
                  <a:pt x="654" y="629"/>
                </a:lnTo>
                <a:lnTo>
                  <a:pt x="651" y="630"/>
                </a:lnTo>
                <a:lnTo>
                  <a:pt x="650" y="632"/>
                </a:lnTo>
                <a:lnTo>
                  <a:pt x="645" y="632"/>
                </a:lnTo>
                <a:lnTo>
                  <a:pt x="642" y="636"/>
                </a:lnTo>
                <a:lnTo>
                  <a:pt x="639" y="637"/>
                </a:lnTo>
                <a:lnTo>
                  <a:pt x="634" y="639"/>
                </a:lnTo>
                <a:lnTo>
                  <a:pt x="626" y="640"/>
                </a:lnTo>
                <a:lnTo>
                  <a:pt x="621" y="638"/>
                </a:lnTo>
                <a:lnTo>
                  <a:pt x="616" y="630"/>
                </a:lnTo>
                <a:lnTo>
                  <a:pt x="610" y="625"/>
                </a:lnTo>
                <a:lnTo>
                  <a:pt x="605" y="623"/>
                </a:lnTo>
                <a:lnTo>
                  <a:pt x="600" y="626"/>
                </a:lnTo>
                <a:lnTo>
                  <a:pt x="597" y="634"/>
                </a:lnTo>
                <a:lnTo>
                  <a:pt x="597" y="640"/>
                </a:lnTo>
                <a:lnTo>
                  <a:pt x="594" y="641"/>
                </a:lnTo>
                <a:lnTo>
                  <a:pt x="590" y="639"/>
                </a:lnTo>
                <a:lnTo>
                  <a:pt x="586" y="639"/>
                </a:lnTo>
                <a:lnTo>
                  <a:pt x="575" y="642"/>
                </a:lnTo>
                <a:lnTo>
                  <a:pt x="571" y="642"/>
                </a:lnTo>
                <a:lnTo>
                  <a:pt x="569" y="640"/>
                </a:lnTo>
                <a:lnTo>
                  <a:pt x="566" y="637"/>
                </a:lnTo>
                <a:lnTo>
                  <a:pt x="563" y="635"/>
                </a:lnTo>
                <a:lnTo>
                  <a:pt x="560" y="632"/>
                </a:lnTo>
                <a:lnTo>
                  <a:pt x="559" y="630"/>
                </a:lnTo>
                <a:lnTo>
                  <a:pt x="553" y="628"/>
                </a:lnTo>
                <a:lnTo>
                  <a:pt x="549" y="626"/>
                </a:lnTo>
                <a:lnTo>
                  <a:pt x="547" y="621"/>
                </a:lnTo>
                <a:lnTo>
                  <a:pt x="545" y="621"/>
                </a:lnTo>
                <a:lnTo>
                  <a:pt x="539" y="625"/>
                </a:lnTo>
                <a:lnTo>
                  <a:pt x="535" y="625"/>
                </a:lnTo>
                <a:lnTo>
                  <a:pt x="532" y="623"/>
                </a:lnTo>
                <a:lnTo>
                  <a:pt x="528" y="622"/>
                </a:lnTo>
                <a:lnTo>
                  <a:pt x="524" y="623"/>
                </a:lnTo>
                <a:lnTo>
                  <a:pt x="518" y="625"/>
                </a:lnTo>
                <a:lnTo>
                  <a:pt x="515" y="625"/>
                </a:lnTo>
                <a:lnTo>
                  <a:pt x="513" y="624"/>
                </a:lnTo>
                <a:lnTo>
                  <a:pt x="511" y="622"/>
                </a:lnTo>
                <a:lnTo>
                  <a:pt x="510" y="619"/>
                </a:lnTo>
                <a:lnTo>
                  <a:pt x="508" y="620"/>
                </a:lnTo>
                <a:lnTo>
                  <a:pt x="508" y="623"/>
                </a:lnTo>
                <a:lnTo>
                  <a:pt x="503" y="623"/>
                </a:lnTo>
                <a:lnTo>
                  <a:pt x="500" y="622"/>
                </a:lnTo>
                <a:lnTo>
                  <a:pt x="499" y="620"/>
                </a:lnTo>
                <a:lnTo>
                  <a:pt x="500" y="617"/>
                </a:lnTo>
                <a:lnTo>
                  <a:pt x="501" y="612"/>
                </a:lnTo>
                <a:lnTo>
                  <a:pt x="497" y="610"/>
                </a:lnTo>
                <a:lnTo>
                  <a:pt x="493" y="610"/>
                </a:lnTo>
                <a:lnTo>
                  <a:pt x="490" y="612"/>
                </a:lnTo>
                <a:lnTo>
                  <a:pt x="488" y="612"/>
                </a:lnTo>
                <a:lnTo>
                  <a:pt x="487" y="611"/>
                </a:lnTo>
                <a:lnTo>
                  <a:pt x="490" y="607"/>
                </a:lnTo>
                <a:lnTo>
                  <a:pt x="490" y="606"/>
                </a:lnTo>
                <a:lnTo>
                  <a:pt x="488" y="606"/>
                </a:lnTo>
                <a:lnTo>
                  <a:pt x="482" y="606"/>
                </a:lnTo>
                <a:lnTo>
                  <a:pt x="477" y="600"/>
                </a:lnTo>
                <a:lnTo>
                  <a:pt x="473" y="600"/>
                </a:lnTo>
                <a:lnTo>
                  <a:pt x="471" y="602"/>
                </a:lnTo>
                <a:lnTo>
                  <a:pt x="466" y="605"/>
                </a:lnTo>
                <a:lnTo>
                  <a:pt x="458" y="604"/>
                </a:lnTo>
                <a:lnTo>
                  <a:pt x="453" y="601"/>
                </a:lnTo>
                <a:lnTo>
                  <a:pt x="446" y="598"/>
                </a:lnTo>
                <a:lnTo>
                  <a:pt x="443" y="598"/>
                </a:lnTo>
                <a:lnTo>
                  <a:pt x="437" y="596"/>
                </a:lnTo>
                <a:lnTo>
                  <a:pt x="432" y="596"/>
                </a:lnTo>
                <a:lnTo>
                  <a:pt x="426" y="595"/>
                </a:lnTo>
                <a:lnTo>
                  <a:pt x="421" y="592"/>
                </a:lnTo>
                <a:lnTo>
                  <a:pt x="418" y="588"/>
                </a:lnTo>
                <a:lnTo>
                  <a:pt x="416" y="584"/>
                </a:lnTo>
                <a:lnTo>
                  <a:pt x="415" y="582"/>
                </a:lnTo>
                <a:lnTo>
                  <a:pt x="413" y="581"/>
                </a:lnTo>
                <a:lnTo>
                  <a:pt x="411" y="582"/>
                </a:lnTo>
                <a:lnTo>
                  <a:pt x="409" y="583"/>
                </a:lnTo>
                <a:lnTo>
                  <a:pt x="407" y="582"/>
                </a:lnTo>
                <a:lnTo>
                  <a:pt x="406" y="579"/>
                </a:lnTo>
                <a:lnTo>
                  <a:pt x="404" y="576"/>
                </a:lnTo>
                <a:lnTo>
                  <a:pt x="401" y="574"/>
                </a:lnTo>
                <a:lnTo>
                  <a:pt x="398" y="574"/>
                </a:lnTo>
                <a:lnTo>
                  <a:pt x="396" y="576"/>
                </a:lnTo>
                <a:lnTo>
                  <a:pt x="395" y="578"/>
                </a:lnTo>
                <a:lnTo>
                  <a:pt x="394" y="579"/>
                </a:lnTo>
                <a:lnTo>
                  <a:pt x="391" y="580"/>
                </a:lnTo>
                <a:lnTo>
                  <a:pt x="388" y="578"/>
                </a:lnTo>
                <a:lnTo>
                  <a:pt x="388" y="576"/>
                </a:lnTo>
                <a:lnTo>
                  <a:pt x="388" y="572"/>
                </a:lnTo>
                <a:lnTo>
                  <a:pt x="386" y="570"/>
                </a:lnTo>
                <a:lnTo>
                  <a:pt x="384" y="570"/>
                </a:lnTo>
                <a:lnTo>
                  <a:pt x="383" y="571"/>
                </a:lnTo>
                <a:lnTo>
                  <a:pt x="383" y="573"/>
                </a:lnTo>
                <a:lnTo>
                  <a:pt x="381" y="574"/>
                </a:lnTo>
                <a:lnTo>
                  <a:pt x="378" y="573"/>
                </a:lnTo>
                <a:lnTo>
                  <a:pt x="371" y="569"/>
                </a:lnTo>
                <a:lnTo>
                  <a:pt x="371" y="567"/>
                </a:lnTo>
                <a:lnTo>
                  <a:pt x="371" y="565"/>
                </a:lnTo>
                <a:lnTo>
                  <a:pt x="374" y="561"/>
                </a:lnTo>
                <a:lnTo>
                  <a:pt x="375" y="559"/>
                </a:lnTo>
                <a:lnTo>
                  <a:pt x="374" y="557"/>
                </a:lnTo>
                <a:lnTo>
                  <a:pt x="373" y="557"/>
                </a:lnTo>
                <a:lnTo>
                  <a:pt x="370" y="558"/>
                </a:lnTo>
                <a:lnTo>
                  <a:pt x="367" y="557"/>
                </a:lnTo>
                <a:lnTo>
                  <a:pt x="365" y="555"/>
                </a:lnTo>
                <a:lnTo>
                  <a:pt x="363" y="552"/>
                </a:lnTo>
                <a:lnTo>
                  <a:pt x="360" y="551"/>
                </a:lnTo>
                <a:lnTo>
                  <a:pt x="358" y="551"/>
                </a:lnTo>
                <a:lnTo>
                  <a:pt x="352" y="552"/>
                </a:lnTo>
                <a:lnTo>
                  <a:pt x="348" y="554"/>
                </a:lnTo>
                <a:lnTo>
                  <a:pt x="344" y="556"/>
                </a:lnTo>
                <a:lnTo>
                  <a:pt x="342" y="557"/>
                </a:lnTo>
                <a:lnTo>
                  <a:pt x="341" y="556"/>
                </a:lnTo>
                <a:lnTo>
                  <a:pt x="344" y="554"/>
                </a:lnTo>
                <a:lnTo>
                  <a:pt x="346" y="551"/>
                </a:lnTo>
                <a:lnTo>
                  <a:pt x="346" y="549"/>
                </a:lnTo>
                <a:lnTo>
                  <a:pt x="344" y="546"/>
                </a:lnTo>
                <a:lnTo>
                  <a:pt x="341" y="544"/>
                </a:lnTo>
                <a:lnTo>
                  <a:pt x="339" y="545"/>
                </a:lnTo>
                <a:lnTo>
                  <a:pt x="339" y="546"/>
                </a:lnTo>
                <a:lnTo>
                  <a:pt x="339" y="549"/>
                </a:lnTo>
                <a:lnTo>
                  <a:pt x="337" y="555"/>
                </a:lnTo>
                <a:lnTo>
                  <a:pt x="335" y="557"/>
                </a:lnTo>
                <a:lnTo>
                  <a:pt x="332" y="556"/>
                </a:lnTo>
                <a:lnTo>
                  <a:pt x="331" y="555"/>
                </a:lnTo>
                <a:lnTo>
                  <a:pt x="331" y="552"/>
                </a:lnTo>
                <a:lnTo>
                  <a:pt x="330" y="549"/>
                </a:lnTo>
                <a:lnTo>
                  <a:pt x="328" y="549"/>
                </a:lnTo>
                <a:lnTo>
                  <a:pt x="326" y="549"/>
                </a:lnTo>
                <a:lnTo>
                  <a:pt x="325" y="550"/>
                </a:lnTo>
                <a:lnTo>
                  <a:pt x="326" y="552"/>
                </a:lnTo>
                <a:lnTo>
                  <a:pt x="327" y="554"/>
                </a:lnTo>
                <a:lnTo>
                  <a:pt x="327" y="555"/>
                </a:lnTo>
                <a:lnTo>
                  <a:pt x="325" y="555"/>
                </a:lnTo>
                <a:lnTo>
                  <a:pt x="319" y="554"/>
                </a:lnTo>
                <a:lnTo>
                  <a:pt x="311" y="550"/>
                </a:lnTo>
                <a:lnTo>
                  <a:pt x="308" y="550"/>
                </a:lnTo>
                <a:lnTo>
                  <a:pt x="307" y="548"/>
                </a:lnTo>
                <a:lnTo>
                  <a:pt x="310" y="545"/>
                </a:lnTo>
                <a:lnTo>
                  <a:pt x="310" y="542"/>
                </a:lnTo>
                <a:lnTo>
                  <a:pt x="305" y="540"/>
                </a:lnTo>
                <a:lnTo>
                  <a:pt x="301" y="543"/>
                </a:lnTo>
                <a:lnTo>
                  <a:pt x="299" y="544"/>
                </a:lnTo>
                <a:lnTo>
                  <a:pt x="298" y="543"/>
                </a:lnTo>
                <a:lnTo>
                  <a:pt x="298" y="542"/>
                </a:lnTo>
                <a:lnTo>
                  <a:pt x="302" y="540"/>
                </a:lnTo>
                <a:lnTo>
                  <a:pt x="303" y="538"/>
                </a:lnTo>
                <a:lnTo>
                  <a:pt x="302" y="534"/>
                </a:lnTo>
                <a:lnTo>
                  <a:pt x="298" y="530"/>
                </a:lnTo>
                <a:lnTo>
                  <a:pt x="294" y="527"/>
                </a:lnTo>
                <a:lnTo>
                  <a:pt x="294" y="525"/>
                </a:lnTo>
                <a:lnTo>
                  <a:pt x="297" y="525"/>
                </a:lnTo>
                <a:lnTo>
                  <a:pt x="300" y="524"/>
                </a:lnTo>
                <a:lnTo>
                  <a:pt x="302" y="523"/>
                </a:lnTo>
                <a:lnTo>
                  <a:pt x="302" y="520"/>
                </a:lnTo>
                <a:lnTo>
                  <a:pt x="301" y="518"/>
                </a:lnTo>
                <a:lnTo>
                  <a:pt x="299" y="518"/>
                </a:lnTo>
                <a:lnTo>
                  <a:pt x="296" y="519"/>
                </a:lnTo>
                <a:lnTo>
                  <a:pt x="294" y="519"/>
                </a:lnTo>
                <a:lnTo>
                  <a:pt x="292" y="517"/>
                </a:lnTo>
                <a:lnTo>
                  <a:pt x="292" y="515"/>
                </a:lnTo>
                <a:lnTo>
                  <a:pt x="294" y="515"/>
                </a:lnTo>
                <a:lnTo>
                  <a:pt x="296" y="517"/>
                </a:lnTo>
                <a:lnTo>
                  <a:pt x="298" y="515"/>
                </a:lnTo>
                <a:lnTo>
                  <a:pt x="299" y="513"/>
                </a:lnTo>
                <a:lnTo>
                  <a:pt x="298" y="509"/>
                </a:lnTo>
                <a:lnTo>
                  <a:pt x="298" y="503"/>
                </a:lnTo>
                <a:lnTo>
                  <a:pt x="293" y="497"/>
                </a:lnTo>
                <a:lnTo>
                  <a:pt x="288" y="493"/>
                </a:lnTo>
                <a:lnTo>
                  <a:pt x="283" y="492"/>
                </a:lnTo>
                <a:lnTo>
                  <a:pt x="280" y="492"/>
                </a:lnTo>
                <a:lnTo>
                  <a:pt x="276" y="491"/>
                </a:lnTo>
                <a:lnTo>
                  <a:pt x="273" y="491"/>
                </a:lnTo>
                <a:lnTo>
                  <a:pt x="272" y="492"/>
                </a:lnTo>
                <a:lnTo>
                  <a:pt x="269" y="492"/>
                </a:lnTo>
                <a:lnTo>
                  <a:pt x="264" y="490"/>
                </a:lnTo>
                <a:lnTo>
                  <a:pt x="260" y="487"/>
                </a:lnTo>
                <a:lnTo>
                  <a:pt x="256" y="485"/>
                </a:lnTo>
                <a:lnTo>
                  <a:pt x="252" y="485"/>
                </a:lnTo>
                <a:lnTo>
                  <a:pt x="248" y="486"/>
                </a:lnTo>
                <a:lnTo>
                  <a:pt x="245" y="486"/>
                </a:lnTo>
                <a:lnTo>
                  <a:pt x="241" y="484"/>
                </a:lnTo>
                <a:lnTo>
                  <a:pt x="237" y="482"/>
                </a:lnTo>
                <a:lnTo>
                  <a:pt x="236" y="480"/>
                </a:lnTo>
                <a:lnTo>
                  <a:pt x="236" y="478"/>
                </a:lnTo>
                <a:lnTo>
                  <a:pt x="238" y="477"/>
                </a:lnTo>
                <a:lnTo>
                  <a:pt x="240" y="476"/>
                </a:lnTo>
                <a:lnTo>
                  <a:pt x="240" y="475"/>
                </a:lnTo>
                <a:lnTo>
                  <a:pt x="241" y="473"/>
                </a:lnTo>
                <a:lnTo>
                  <a:pt x="239" y="471"/>
                </a:lnTo>
                <a:lnTo>
                  <a:pt x="236" y="469"/>
                </a:lnTo>
                <a:lnTo>
                  <a:pt x="234" y="465"/>
                </a:lnTo>
                <a:lnTo>
                  <a:pt x="234" y="463"/>
                </a:lnTo>
                <a:lnTo>
                  <a:pt x="235" y="462"/>
                </a:lnTo>
                <a:lnTo>
                  <a:pt x="236" y="461"/>
                </a:lnTo>
                <a:lnTo>
                  <a:pt x="239" y="460"/>
                </a:lnTo>
                <a:lnTo>
                  <a:pt x="240" y="459"/>
                </a:lnTo>
                <a:lnTo>
                  <a:pt x="241" y="457"/>
                </a:lnTo>
                <a:lnTo>
                  <a:pt x="239" y="456"/>
                </a:lnTo>
                <a:lnTo>
                  <a:pt x="238" y="454"/>
                </a:lnTo>
                <a:lnTo>
                  <a:pt x="236" y="449"/>
                </a:lnTo>
                <a:lnTo>
                  <a:pt x="233" y="447"/>
                </a:lnTo>
                <a:lnTo>
                  <a:pt x="232" y="445"/>
                </a:lnTo>
                <a:lnTo>
                  <a:pt x="230" y="444"/>
                </a:lnTo>
                <a:lnTo>
                  <a:pt x="226" y="445"/>
                </a:lnTo>
                <a:lnTo>
                  <a:pt x="220" y="446"/>
                </a:lnTo>
                <a:lnTo>
                  <a:pt x="217" y="446"/>
                </a:lnTo>
                <a:lnTo>
                  <a:pt x="218" y="444"/>
                </a:lnTo>
                <a:lnTo>
                  <a:pt x="220" y="441"/>
                </a:lnTo>
                <a:lnTo>
                  <a:pt x="219" y="439"/>
                </a:lnTo>
                <a:lnTo>
                  <a:pt x="216" y="439"/>
                </a:lnTo>
                <a:lnTo>
                  <a:pt x="213" y="440"/>
                </a:lnTo>
                <a:lnTo>
                  <a:pt x="210" y="444"/>
                </a:lnTo>
                <a:lnTo>
                  <a:pt x="206" y="444"/>
                </a:lnTo>
                <a:lnTo>
                  <a:pt x="201" y="443"/>
                </a:lnTo>
                <a:lnTo>
                  <a:pt x="199" y="444"/>
                </a:lnTo>
                <a:lnTo>
                  <a:pt x="196" y="443"/>
                </a:lnTo>
                <a:lnTo>
                  <a:pt x="194" y="442"/>
                </a:lnTo>
                <a:lnTo>
                  <a:pt x="196" y="441"/>
                </a:lnTo>
                <a:lnTo>
                  <a:pt x="198" y="441"/>
                </a:lnTo>
                <a:lnTo>
                  <a:pt x="198" y="439"/>
                </a:lnTo>
                <a:lnTo>
                  <a:pt x="196" y="437"/>
                </a:lnTo>
                <a:lnTo>
                  <a:pt x="193" y="435"/>
                </a:lnTo>
                <a:lnTo>
                  <a:pt x="192" y="432"/>
                </a:lnTo>
                <a:lnTo>
                  <a:pt x="191" y="431"/>
                </a:lnTo>
                <a:lnTo>
                  <a:pt x="190" y="428"/>
                </a:lnTo>
                <a:lnTo>
                  <a:pt x="191" y="427"/>
                </a:lnTo>
                <a:lnTo>
                  <a:pt x="195" y="425"/>
                </a:lnTo>
                <a:lnTo>
                  <a:pt x="196" y="423"/>
                </a:lnTo>
                <a:lnTo>
                  <a:pt x="195" y="418"/>
                </a:lnTo>
                <a:lnTo>
                  <a:pt x="192" y="414"/>
                </a:lnTo>
                <a:lnTo>
                  <a:pt x="189" y="413"/>
                </a:lnTo>
                <a:lnTo>
                  <a:pt x="185" y="411"/>
                </a:lnTo>
                <a:lnTo>
                  <a:pt x="184" y="409"/>
                </a:lnTo>
                <a:lnTo>
                  <a:pt x="186" y="407"/>
                </a:lnTo>
                <a:lnTo>
                  <a:pt x="188" y="403"/>
                </a:lnTo>
                <a:lnTo>
                  <a:pt x="186" y="400"/>
                </a:lnTo>
                <a:lnTo>
                  <a:pt x="182" y="399"/>
                </a:lnTo>
                <a:lnTo>
                  <a:pt x="178" y="398"/>
                </a:lnTo>
                <a:lnTo>
                  <a:pt x="177" y="397"/>
                </a:lnTo>
                <a:lnTo>
                  <a:pt x="175" y="396"/>
                </a:lnTo>
                <a:lnTo>
                  <a:pt x="173" y="393"/>
                </a:lnTo>
                <a:lnTo>
                  <a:pt x="171" y="392"/>
                </a:lnTo>
                <a:lnTo>
                  <a:pt x="171" y="393"/>
                </a:lnTo>
                <a:lnTo>
                  <a:pt x="169" y="395"/>
                </a:lnTo>
                <a:lnTo>
                  <a:pt x="168" y="396"/>
                </a:lnTo>
                <a:lnTo>
                  <a:pt x="166" y="395"/>
                </a:lnTo>
                <a:lnTo>
                  <a:pt x="164" y="396"/>
                </a:lnTo>
                <a:lnTo>
                  <a:pt x="160" y="398"/>
                </a:lnTo>
                <a:lnTo>
                  <a:pt x="156" y="397"/>
                </a:lnTo>
                <a:lnTo>
                  <a:pt x="149" y="393"/>
                </a:lnTo>
                <a:lnTo>
                  <a:pt x="147" y="391"/>
                </a:lnTo>
                <a:lnTo>
                  <a:pt x="146" y="390"/>
                </a:lnTo>
                <a:lnTo>
                  <a:pt x="144" y="391"/>
                </a:lnTo>
                <a:lnTo>
                  <a:pt x="142" y="392"/>
                </a:lnTo>
                <a:lnTo>
                  <a:pt x="140" y="392"/>
                </a:lnTo>
                <a:lnTo>
                  <a:pt x="138" y="390"/>
                </a:lnTo>
                <a:lnTo>
                  <a:pt x="136" y="390"/>
                </a:lnTo>
                <a:lnTo>
                  <a:pt x="136" y="388"/>
                </a:lnTo>
                <a:lnTo>
                  <a:pt x="137" y="385"/>
                </a:lnTo>
                <a:lnTo>
                  <a:pt x="136" y="382"/>
                </a:lnTo>
                <a:lnTo>
                  <a:pt x="135" y="380"/>
                </a:lnTo>
                <a:lnTo>
                  <a:pt x="130" y="380"/>
                </a:lnTo>
                <a:lnTo>
                  <a:pt x="124" y="380"/>
                </a:lnTo>
                <a:lnTo>
                  <a:pt x="122" y="378"/>
                </a:lnTo>
                <a:lnTo>
                  <a:pt x="122" y="375"/>
                </a:lnTo>
                <a:lnTo>
                  <a:pt x="119" y="373"/>
                </a:lnTo>
                <a:lnTo>
                  <a:pt x="118" y="373"/>
                </a:lnTo>
                <a:lnTo>
                  <a:pt x="116" y="373"/>
                </a:lnTo>
                <a:lnTo>
                  <a:pt x="112" y="375"/>
                </a:lnTo>
                <a:lnTo>
                  <a:pt x="108" y="376"/>
                </a:lnTo>
                <a:lnTo>
                  <a:pt x="104" y="375"/>
                </a:lnTo>
                <a:lnTo>
                  <a:pt x="101" y="376"/>
                </a:lnTo>
                <a:lnTo>
                  <a:pt x="98" y="378"/>
                </a:lnTo>
                <a:lnTo>
                  <a:pt x="96" y="379"/>
                </a:lnTo>
                <a:lnTo>
                  <a:pt x="94" y="379"/>
                </a:lnTo>
                <a:lnTo>
                  <a:pt x="92" y="375"/>
                </a:lnTo>
                <a:lnTo>
                  <a:pt x="87" y="370"/>
                </a:lnTo>
                <a:lnTo>
                  <a:pt x="81" y="373"/>
                </a:lnTo>
                <a:lnTo>
                  <a:pt x="77" y="371"/>
                </a:lnTo>
                <a:lnTo>
                  <a:pt x="75" y="366"/>
                </a:lnTo>
                <a:lnTo>
                  <a:pt x="73" y="363"/>
                </a:lnTo>
                <a:lnTo>
                  <a:pt x="70" y="362"/>
                </a:lnTo>
                <a:lnTo>
                  <a:pt x="69" y="359"/>
                </a:lnTo>
                <a:lnTo>
                  <a:pt x="68" y="356"/>
                </a:lnTo>
                <a:lnTo>
                  <a:pt x="66" y="354"/>
                </a:lnTo>
                <a:lnTo>
                  <a:pt x="64" y="354"/>
                </a:lnTo>
                <a:lnTo>
                  <a:pt x="60" y="354"/>
                </a:lnTo>
                <a:lnTo>
                  <a:pt x="59" y="353"/>
                </a:lnTo>
                <a:lnTo>
                  <a:pt x="60" y="352"/>
                </a:lnTo>
                <a:lnTo>
                  <a:pt x="61" y="352"/>
                </a:lnTo>
                <a:lnTo>
                  <a:pt x="64" y="353"/>
                </a:lnTo>
                <a:lnTo>
                  <a:pt x="65" y="352"/>
                </a:lnTo>
                <a:lnTo>
                  <a:pt x="65" y="351"/>
                </a:lnTo>
                <a:lnTo>
                  <a:pt x="63" y="350"/>
                </a:lnTo>
                <a:lnTo>
                  <a:pt x="63" y="349"/>
                </a:lnTo>
                <a:lnTo>
                  <a:pt x="64" y="347"/>
                </a:lnTo>
                <a:lnTo>
                  <a:pt x="64" y="345"/>
                </a:lnTo>
                <a:lnTo>
                  <a:pt x="63" y="344"/>
                </a:lnTo>
                <a:lnTo>
                  <a:pt x="62" y="345"/>
                </a:lnTo>
                <a:lnTo>
                  <a:pt x="59" y="345"/>
                </a:lnTo>
                <a:lnTo>
                  <a:pt x="56" y="341"/>
                </a:lnTo>
                <a:lnTo>
                  <a:pt x="54" y="338"/>
                </a:lnTo>
                <a:lnTo>
                  <a:pt x="52" y="337"/>
                </a:lnTo>
                <a:lnTo>
                  <a:pt x="51" y="338"/>
                </a:lnTo>
                <a:lnTo>
                  <a:pt x="50" y="339"/>
                </a:lnTo>
                <a:lnTo>
                  <a:pt x="52" y="341"/>
                </a:lnTo>
                <a:lnTo>
                  <a:pt x="52" y="344"/>
                </a:lnTo>
                <a:lnTo>
                  <a:pt x="51" y="345"/>
                </a:lnTo>
                <a:lnTo>
                  <a:pt x="50" y="345"/>
                </a:lnTo>
                <a:lnTo>
                  <a:pt x="50" y="342"/>
                </a:lnTo>
                <a:lnTo>
                  <a:pt x="49" y="341"/>
                </a:lnTo>
                <a:lnTo>
                  <a:pt x="48" y="341"/>
                </a:lnTo>
                <a:lnTo>
                  <a:pt x="45" y="341"/>
                </a:lnTo>
                <a:lnTo>
                  <a:pt x="42" y="340"/>
                </a:lnTo>
                <a:lnTo>
                  <a:pt x="41" y="342"/>
                </a:lnTo>
                <a:lnTo>
                  <a:pt x="39" y="342"/>
                </a:lnTo>
                <a:lnTo>
                  <a:pt x="36" y="341"/>
                </a:lnTo>
                <a:lnTo>
                  <a:pt x="33" y="339"/>
                </a:lnTo>
                <a:lnTo>
                  <a:pt x="31" y="337"/>
                </a:lnTo>
                <a:lnTo>
                  <a:pt x="28" y="335"/>
                </a:lnTo>
                <a:lnTo>
                  <a:pt x="25" y="334"/>
                </a:lnTo>
                <a:lnTo>
                  <a:pt x="24" y="332"/>
                </a:lnTo>
                <a:lnTo>
                  <a:pt x="22" y="331"/>
                </a:lnTo>
                <a:lnTo>
                  <a:pt x="21" y="330"/>
                </a:lnTo>
                <a:lnTo>
                  <a:pt x="20" y="330"/>
                </a:lnTo>
                <a:lnTo>
                  <a:pt x="19" y="332"/>
                </a:lnTo>
                <a:lnTo>
                  <a:pt x="16" y="333"/>
                </a:lnTo>
                <a:lnTo>
                  <a:pt x="12" y="331"/>
                </a:lnTo>
                <a:lnTo>
                  <a:pt x="13" y="330"/>
                </a:lnTo>
                <a:lnTo>
                  <a:pt x="12" y="328"/>
                </a:lnTo>
                <a:lnTo>
                  <a:pt x="12" y="327"/>
                </a:lnTo>
                <a:lnTo>
                  <a:pt x="13" y="325"/>
                </a:lnTo>
                <a:lnTo>
                  <a:pt x="10" y="315"/>
                </a:lnTo>
                <a:lnTo>
                  <a:pt x="7" y="309"/>
                </a:lnTo>
                <a:lnTo>
                  <a:pt x="0" y="302"/>
                </a:lnTo>
                <a:lnTo>
                  <a:pt x="0" y="298"/>
                </a:lnTo>
                <a:lnTo>
                  <a:pt x="0" y="296"/>
                </a:lnTo>
                <a:lnTo>
                  <a:pt x="6" y="290"/>
                </a:lnTo>
                <a:lnTo>
                  <a:pt x="7" y="286"/>
                </a:lnTo>
                <a:lnTo>
                  <a:pt x="9" y="284"/>
                </a:lnTo>
                <a:lnTo>
                  <a:pt x="12" y="282"/>
                </a:lnTo>
                <a:lnTo>
                  <a:pt x="14" y="280"/>
                </a:lnTo>
                <a:lnTo>
                  <a:pt x="16" y="272"/>
                </a:lnTo>
                <a:lnTo>
                  <a:pt x="17" y="270"/>
                </a:lnTo>
                <a:lnTo>
                  <a:pt x="20" y="265"/>
                </a:lnTo>
                <a:lnTo>
                  <a:pt x="22" y="259"/>
                </a:lnTo>
                <a:lnTo>
                  <a:pt x="28" y="249"/>
                </a:lnTo>
                <a:lnTo>
                  <a:pt x="32" y="251"/>
                </a:lnTo>
                <a:lnTo>
                  <a:pt x="35" y="251"/>
                </a:lnTo>
                <a:lnTo>
                  <a:pt x="40" y="254"/>
                </a:lnTo>
                <a:lnTo>
                  <a:pt x="46" y="254"/>
                </a:lnTo>
                <a:lnTo>
                  <a:pt x="52" y="252"/>
                </a:lnTo>
                <a:lnTo>
                  <a:pt x="60" y="249"/>
                </a:lnTo>
                <a:lnTo>
                  <a:pt x="66" y="245"/>
                </a:lnTo>
                <a:lnTo>
                  <a:pt x="71" y="239"/>
                </a:lnTo>
                <a:lnTo>
                  <a:pt x="78" y="229"/>
                </a:lnTo>
                <a:lnTo>
                  <a:pt x="83" y="224"/>
                </a:lnTo>
                <a:lnTo>
                  <a:pt x="87" y="220"/>
                </a:lnTo>
                <a:lnTo>
                  <a:pt x="90" y="217"/>
                </a:lnTo>
                <a:lnTo>
                  <a:pt x="93" y="215"/>
                </a:lnTo>
                <a:lnTo>
                  <a:pt x="96" y="212"/>
                </a:lnTo>
                <a:lnTo>
                  <a:pt x="99" y="205"/>
                </a:lnTo>
                <a:lnTo>
                  <a:pt x="103" y="202"/>
                </a:lnTo>
                <a:lnTo>
                  <a:pt x="106" y="199"/>
                </a:lnTo>
                <a:lnTo>
                  <a:pt x="109" y="195"/>
                </a:lnTo>
                <a:lnTo>
                  <a:pt x="110" y="194"/>
                </a:lnTo>
                <a:lnTo>
                  <a:pt x="111" y="193"/>
                </a:lnTo>
                <a:lnTo>
                  <a:pt x="115" y="193"/>
                </a:lnTo>
                <a:lnTo>
                  <a:pt x="117" y="192"/>
                </a:lnTo>
                <a:lnTo>
                  <a:pt x="120" y="186"/>
                </a:lnTo>
                <a:lnTo>
                  <a:pt x="122" y="182"/>
                </a:lnTo>
                <a:lnTo>
                  <a:pt x="124" y="181"/>
                </a:lnTo>
                <a:lnTo>
                  <a:pt x="126" y="180"/>
                </a:lnTo>
                <a:lnTo>
                  <a:pt x="130" y="179"/>
                </a:lnTo>
                <a:lnTo>
                  <a:pt x="132" y="176"/>
                </a:lnTo>
                <a:lnTo>
                  <a:pt x="133" y="172"/>
                </a:lnTo>
                <a:lnTo>
                  <a:pt x="134" y="170"/>
                </a:lnTo>
                <a:lnTo>
                  <a:pt x="138" y="167"/>
                </a:lnTo>
                <a:lnTo>
                  <a:pt x="144" y="155"/>
                </a:lnTo>
                <a:lnTo>
                  <a:pt x="145" y="151"/>
                </a:lnTo>
                <a:lnTo>
                  <a:pt x="148" y="146"/>
                </a:lnTo>
                <a:lnTo>
                  <a:pt x="153" y="141"/>
                </a:lnTo>
                <a:lnTo>
                  <a:pt x="156" y="137"/>
                </a:lnTo>
                <a:lnTo>
                  <a:pt x="158" y="131"/>
                </a:lnTo>
                <a:lnTo>
                  <a:pt x="160" y="126"/>
                </a:lnTo>
                <a:lnTo>
                  <a:pt x="161" y="125"/>
                </a:lnTo>
                <a:lnTo>
                  <a:pt x="162" y="124"/>
                </a:lnTo>
                <a:lnTo>
                  <a:pt x="166" y="124"/>
                </a:lnTo>
                <a:lnTo>
                  <a:pt x="170" y="122"/>
                </a:lnTo>
                <a:lnTo>
                  <a:pt x="172" y="120"/>
                </a:lnTo>
                <a:lnTo>
                  <a:pt x="175" y="113"/>
                </a:lnTo>
                <a:lnTo>
                  <a:pt x="178" y="112"/>
                </a:lnTo>
                <a:lnTo>
                  <a:pt x="182" y="109"/>
                </a:lnTo>
                <a:lnTo>
                  <a:pt x="184" y="106"/>
                </a:lnTo>
                <a:lnTo>
                  <a:pt x="187" y="99"/>
                </a:lnTo>
                <a:lnTo>
                  <a:pt x="188" y="95"/>
                </a:lnTo>
                <a:lnTo>
                  <a:pt x="189" y="90"/>
                </a:lnTo>
                <a:lnTo>
                  <a:pt x="190" y="86"/>
                </a:lnTo>
                <a:lnTo>
                  <a:pt x="192" y="83"/>
                </a:lnTo>
                <a:lnTo>
                  <a:pt x="194" y="82"/>
                </a:lnTo>
                <a:lnTo>
                  <a:pt x="196" y="81"/>
                </a:lnTo>
                <a:lnTo>
                  <a:pt x="199" y="80"/>
                </a:lnTo>
                <a:lnTo>
                  <a:pt x="207" y="80"/>
                </a:lnTo>
                <a:lnTo>
                  <a:pt x="210" y="77"/>
                </a:lnTo>
                <a:lnTo>
                  <a:pt x="213" y="76"/>
                </a:lnTo>
                <a:lnTo>
                  <a:pt x="218" y="72"/>
                </a:lnTo>
                <a:lnTo>
                  <a:pt x="222" y="68"/>
                </a:lnTo>
                <a:lnTo>
                  <a:pt x="227" y="63"/>
                </a:lnTo>
                <a:lnTo>
                  <a:pt x="230" y="59"/>
                </a:lnTo>
                <a:lnTo>
                  <a:pt x="230" y="56"/>
                </a:lnTo>
                <a:lnTo>
                  <a:pt x="231" y="53"/>
                </a:lnTo>
                <a:lnTo>
                  <a:pt x="229" y="49"/>
                </a:lnTo>
                <a:lnTo>
                  <a:pt x="227" y="45"/>
                </a:lnTo>
                <a:lnTo>
                  <a:pt x="227" y="43"/>
                </a:lnTo>
                <a:lnTo>
                  <a:pt x="228" y="38"/>
                </a:lnTo>
                <a:lnTo>
                  <a:pt x="233" y="30"/>
                </a:lnTo>
                <a:lnTo>
                  <a:pt x="237" y="25"/>
                </a:lnTo>
                <a:lnTo>
                  <a:pt x="243" y="20"/>
                </a:lnTo>
                <a:lnTo>
                  <a:pt x="249" y="14"/>
                </a:lnTo>
                <a:lnTo>
                  <a:pt x="250" y="14"/>
                </a:lnTo>
                <a:lnTo>
                  <a:pt x="253" y="14"/>
                </a:lnTo>
                <a:lnTo>
                  <a:pt x="255" y="13"/>
                </a:lnTo>
                <a:lnTo>
                  <a:pt x="255" y="12"/>
                </a:lnTo>
                <a:lnTo>
                  <a:pt x="255" y="7"/>
                </a:lnTo>
                <a:lnTo>
                  <a:pt x="256" y="4"/>
                </a:lnTo>
                <a:lnTo>
                  <a:pt x="257" y="0"/>
                </a:lnTo>
                <a:close/>
              </a:path>
            </a:pathLst>
          </a:custGeom>
          <a:pattFill prst="openDmnd">
            <a:fgClr>
              <a:schemeClr val="bg2">
                <a:lumMod val="25000"/>
              </a:schemeClr>
            </a:fgClr>
            <a:bgClr>
              <a:schemeClr val="bg1"/>
            </a:bgClr>
          </a:pattFill>
          <a:ln>
            <a:noFill/>
          </a:ln>
          <a:effectLst/>
          <a:extLst/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100">
                <a:latin typeface="Calibri"/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16" name="Freeform 17"/>
          <p:cNvSpPr>
            <a:spLocks/>
          </p:cNvSpPr>
          <p:nvPr/>
        </p:nvSpPr>
        <p:spPr bwMode="auto">
          <a:xfrm>
            <a:off x="5069238" y="3382288"/>
            <a:ext cx="1295400" cy="1136650"/>
          </a:xfrm>
          <a:custGeom>
            <a:avLst/>
            <a:gdLst>
              <a:gd name="T0" fmla="*/ 315 w 677"/>
              <a:gd name="T1" fmla="*/ 39 h 637"/>
              <a:gd name="T2" fmla="*/ 374 w 677"/>
              <a:gd name="T3" fmla="*/ 20 h 637"/>
              <a:gd name="T4" fmla="*/ 433 w 677"/>
              <a:gd name="T5" fmla="*/ 29 h 637"/>
              <a:gd name="T6" fmla="*/ 497 w 677"/>
              <a:gd name="T7" fmla="*/ 24 h 637"/>
              <a:gd name="T8" fmla="*/ 578 w 677"/>
              <a:gd name="T9" fmla="*/ 19 h 637"/>
              <a:gd name="T10" fmla="*/ 619 w 677"/>
              <a:gd name="T11" fmla="*/ 2 h 637"/>
              <a:gd name="T12" fmla="*/ 670 w 677"/>
              <a:gd name="T13" fmla="*/ 24 h 637"/>
              <a:gd name="T14" fmla="*/ 655 w 677"/>
              <a:gd name="T15" fmla="*/ 77 h 637"/>
              <a:gd name="T16" fmla="*/ 643 w 677"/>
              <a:gd name="T17" fmla="*/ 140 h 637"/>
              <a:gd name="T18" fmla="*/ 596 w 677"/>
              <a:gd name="T19" fmla="*/ 190 h 637"/>
              <a:gd name="T20" fmla="*/ 605 w 677"/>
              <a:gd name="T21" fmla="*/ 228 h 637"/>
              <a:gd name="T22" fmla="*/ 601 w 677"/>
              <a:gd name="T23" fmla="*/ 333 h 637"/>
              <a:gd name="T24" fmla="*/ 590 w 677"/>
              <a:gd name="T25" fmla="*/ 432 h 637"/>
              <a:gd name="T26" fmla="*/ 565 w 677"/>
              <a:gd name="T27" fmla="*/ 413 h 637"/>
              <a:gd name="T28" fmla="*/ 551 w 677"/>
              <a:gd name="T29" fmla="*/ 426 h 637"/>
              <a:gd name="T30" fmla="*/ 528 w 677"/>
              <a:gd name="T31" fmla="*/ 416 h 637"/>
              <a:gd name="T32" fmla="*/ 507 w 677"/>
              <a:gd name="T33" fmla="*/ 422 h 637"/>
              <a:gd name="T34" fmla="*/ 500 w 677"/>
              <a:gd name="T35" fmla="*/ 439 h 637"/>
              <a:gd name="T36" fmla="*/ 489 w 677"/>
              <a:gd name="T37" fmla="*/ 445 h 637"/>
              <a:gd name="T38" fmla="*/ 472 w 677"/>
              <a:gd name="T39" fmla="*/ 451 h 637"/>
              <a:gd name="T40" fmla="*/ 465 w 677"/>
              <a:gd name="T41" fmla="*/ 454 h 637"/>
              <a:gd name="T42" fmla="*/ 447 w 677"/>
              <a:gd name="T43" fmla="*/ 453 h 637"/>
              <a:gd name="T44" fmla="*/ 440 w 677"/>
              <a:gd name="T45" fmla="*/ 457 h 637"/>
              <a:gd name="T46" fmla="*/ 416 w 677"/>
              <a:gd name="T47" fmla="*/ 462 h 637"/>
              <a:gd name="T48" fmla="*/ 408 w 677"/>
              <a:gd name="T49" fmla="*/ 469 h 637"/>
              <a:gd name="T50" fmla="*/ 397 w 677"/>
              <a:gd name="T51" fmla="*/ 462 h 637"/>
              <a:gd name="T52" fmla="*/ 388 w 677"/>
              <a:gd name="T53" fmla="*/ 471 h 637"/>
              <a:gd name="T54" fmla="*/ 369 w 677"/>
              <a:gd name="T55" fmla="*/ 478 h 637"/>
              <a:gd name="T56" fmla="*/ 353 w 677"/>
              <a:gd name="T57" fmla="*/ 478 h 637"/>
              <a:gd name="T58" fmla="*/ 346 w 677"/>
              <a:gd name="T59" fmla="*/ 473 h 637"/>
              <a:gd name="T60" fmla="*/ 335 w 677"/>
              <a:gd name="T61" fmla="*/ 468 h 637"/>
              <a:gd name="T62" fmla="*/ 332 w 677"/>
              <a:gd name="T63" fmla="*/ 473 h 637"/>
              <a:gd name="T64" fmla="*/ 314 w 677"/>
              <a:gd name="T65" fmla="*/ 475 h 637"/>
              <a:gd name="T66" fmla="*/ 297 w 677"/>
              <a:gd name="T67" fmla="*/ 475 h 637"/>
              <a:gd name="T68" fmla="*/ 278 w 677"/>
              <a:gd name="T69" fmla="*/ 472 h 637"/>
              <a:gd name="T70" fmla="*/ 279 w 677"/>
              <a:gd name="T71" fmla="*/ 490 h 637"/>
              <a:gd name="T72" fmla="*/ 265 w 677"/>
              <a:gd name="T73" fmla="*/ 490 h 637"/>
              <a:gd name="T74" fmla="*/ 252 w 677"/>
              <a:gd name="T75" fmla="*/ 488 h 637"/>
              <a:gd name="T76" fmla="*/ 242 w 677"/>
              <a:gd name="T77" fmla="*/ 494 h 637"/>
              <a:gd name="T78" fmla="*/ 230 w 677"/>
              <a:gd name="T79" fmla="*/ 498 h 637"/>
              <a:gd name="T80" fmla="*/ 227 w 677"/>
              <a:gd name="T81" fmla="*/ 501 h 637"/>
              <a:gd name="T82" fmla="*/ 228 w 677"/>
              <a:gd name="T83" fmla="*/ 511 h 637"/>
              <a:gd name="T84" fmla="*/ 213 w 677"/>
              <a:gd name="T85" fmla="*/ 513 h 637"/>
              <a:gd name="T86" fmla="*/ 202 w 677"/>
              <a:gd name="T87" fmla="*/ 528 h 637"/>
              <a:gd name="T88" fmla="*/ 181 w 677"/>
              <a:gd name="T89" fmla="*/ 524 h 637"/>
              <a:gd name="T90" fmla="*/ 171 w 677"/>
              <a:gd name="T91" fmla="*/ 532 h 637"/>
              <a:gd name="T92" fmla="*/ 175 w 677"/>
              <a:gd name="T93" fmla="*/ 543 h 637"/>
              <a:gd name="T94" fmla="*/ 176 w 677"/>
              <a:gd name="T95" fmla="*/ 561 h 637"/>
              <a:gd name="T96" fmla="*/ 173 w 677"/>
              <a:gd name="T97" fmla="*/ 563 h 637"/>
              <a:gd name="T98" fmla="*/ 164 w 677"/>
              <a:gd name="T99" fmla="*/ 564 h 637"/>
              <a:gd name="T100" fmla="*/ 148 w 677"/>
              <a:gd name="T101" fmla="*/ 578 h 637"/>
              <a:gd name="T102" fmla="*/ 147 w 677"/>
              <a:gd name="T103" fmla="*/ 589 h 637"/>
              <a:gd name="T104" fmla="*/ 138 w 677"/>
              <a:gd name="T105" fmla="*/ 619 h 637"/>
              <a:gd name="T106" fmla="*/ 87 w 677"/>
              <a:gd name="T107" fmla="*/ 622 h 637"/>
              <a:gd name="T108" fmla="*/ 63 w 677"/>
              <a:gd name="T109" fmla="*/ 635 h 637"/>
              <a:gd name="T110" fmla="*/ 34 w 677"/>
              <a:gd name="T111" fmla="*/ 620 h 637"/>
              <a:gd name="T112" fmla="*/ 21 w 677"/>
              <a:gd name="T113" fmla="*/ 623 h 637"/>
              <a:gd name="T114" fmla="*/ 9 w 677"/>
              <a:gd name="T115" fmla="*/ 251 h 637"/>
              <a:gd name="T116" fmla="*/ 55 w 677"/>
              <a:gd name="T117" fmla="*/ 201 h 637"/>
              <a:gd name="T118" fmla="*/ 77 w 677"/>
              <a:gd name="T119" fmla="*/ 167 h 637"/>
              <a:gd name="T120" fmla="*/ 137 w 677"/>
              <a:gd name="T121" fmla="*/ 133 h 637"/>
              <a:gd name="T122" fmla="*/ 201 w 677"/>
              <a:gd name="T123" fmla="*/ 93 h 63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677" h="637">
                <a:moveTo>
                  <a:pt x="230" y="51"/>
                </a:moveTo>
                <a:lnTo>
                  <a:pt x="231" y="51"/>
                </a:lnTo>
                <a:lnTo>
                  <a:pt x="235" y="48"/>
                </a:lnTo>
                <a:lnTo>
                  <a:pt x="238" y="47"/>
                </a:lnTo>
                <a:lnTo>
                  <a:pt x="239" y="47"/>
                </a:lnTo>
                <a:lnTo>
                  <a:pt x="241" y="47"/>
                </a:lnTo>
                <a:lnTo>
                  <a:pt x="242" y="47"/>
                </a:lnTo>
                <a:lnTo>
                  <a:pt x="246" y="49"/>
                </a:lnTo>
                <a:lnTo>
                  <a:pt x="250" y="49"/>
                </a:lnTo>
                <a:lnTo>
                  <a:pt x="254" y="49"/>
                </a:lnTo>
                <a:lnTo>
                  <a:pt x="262" y="49"/>
                </a:lnTo>
                <a:lnTo>
                  <a:pt x="268" y="51"/>
                </a:lnTo>
                <a:lnTo>
                  <a:pt x="276" y="51"/>
                </a:lnTo>
                <a:lnTo>
                  <a:pt x="280" y="51"/>
                </a:lnTo>
                <a:lnTo>
                  <a:pt x="286" y="51"/>
                </a:lnTo>
                <a:lnTo>
                  <a:pt x="297" y="48"/>
                </a:lnTo>
                <a:lnTo>
                  <a:pt x="307" y="40"/>
                </a:lnTo>
                <a:lnTo>
                  <a:pt x="310" y="39"/>
                </a:lnTo>
                <a:lnTo>
                  <a:pt x="312" y="39"/>
                </a:lnTo>
                <a:lnTo>
                  <a:pt x="315" y="39"/>
                </a:lnTo>
                <a:lnTo>
                  <a:pt x="316" y="39"/>
                </a:lnTo>
                <a:lnTo>
                  <a:pt x="319" y="35"/>
                </a:lnTo>
                <a:lnTo>
                  <a:pt x="321" y="33"/>
                </a:lnTo>
                <a:lnTo>
                  <a:pt x="324" y="34"/>
                </a:lnTo>
                <a:lnTo>
                  <a:pt x="326" y="35"/>
                </a:lnTo>
                <a:lnTo>
                  <a:pt x="329" y="41"/>
                </a:lnTo>
                <a:lnTo>
                  <a:pt x="330" y="43"/>
                </a:lnTo>
                <a:lnTo>
                  <a:pt x="332" y="46"/>
                </a:lnTo>
                <a:lnTo>
                  <a:pt x="336" y="47"/>
                </a:lnTo>
                <a:lnTo>
                  <a:pt x="339" y="46"/>
                </a:lnTo>
                <a:lnTo>
                  <a:pt x="340" y="46"/>
                </a:lnTo>
                <a:lnTo>
                  <a:pt x="341" y="45"/>
                </a:lnTo>
                <a:lnTo>
                  <a:pt x="346" y="42"/>
                </a:lnTo>
                <a:lnTo>
                  <a:pt x="347" y="39"/>
                </a:lnTo>
                <a:lnTo>
                  <a:pt x="352" y="34"/>
                </a:lnTo>
                <a:lnTo>
                  <a:pt x="360" y="27"/>
                </a:lnTo>
                <a:lnTo>
                  <a:pt x="363" y="23"/>
                </a:lnTo>
                <a:lnTo>
                  <a:pt x="367" y="20"/>
                </a:lnTo>
                <a:lnTo>
                  <a:pt x="369" y="19"/>
                </a:lnTo>
                <a:lnTo>
                  <a:pt x="374" y="20"/>
                </a:lnTo>
                <a:lnTo>
                  <a:pt x="381" y="23"/>
                </a:lnTo>
                <a:lnTo>
                  <a:pt x="383" y="23"/>
                </a:lnTo>
                <a:lnTo>
                  <a:pt x="385" y="22"/>
                </a:lnTo>
                <a:lnTo>
                  <a:pt x="388" y="22"/>
                </a:lnTo>
                <a:lnTo>
                  <a:pt x="390" y="22"/>
                </a:lnTo>
                <a:lnTo>
                  <a:pt x="398" y="26"/>
                </a:lnTo>
                <a:lnTo>
                  <a:pt x="402" y="28"/>
                </a:lnTo>
                <a:lnTo>
                  <a:pt x="403" y="29"/>
                </a:lnTo>
                <a:lnTo>
                  <a:pt x="406" y="27"/>
                </a:lnTo>
                <a:lnTo>
                  <a:pt x="409" y="27"/>
                </a:lnTo>
                <a:lnTo>
                  <a:pt x="412" y="26"/>
                </a:lnTo>
                <a:lnTo>
                  <a:pt x="416" y="26"/>
                </a:lnTo>
                <a:lnTo>
                  <a:pt x="419" y="26"/>
                </a:lnTo>
                <a:lnTo>
                  <a:pt x="422" y="26"/>
                </a:lnTo>
                <a:lnTo>
                  <a:pt x="423" y="28"/>
                </a:lnTo>
                <a:lnTo>
                  <a:pt x="424" y="29"/>
                </a:lnTo>
                <a:lnTo>
                  <a:pt x="425" y="30"/>
                </a:lnTo>
                <a:lnTo>
                  <a:pt x="427" y="30"/>
                </a:lnTo>
                <a:lnTo>
                  <a:pt x="430" y="29"/>
                </a:lnTo>
                <a:lnTo>
                  <a:pt x="433" y="29"/>
                </a:lnTo>
                <a:lnTo>
                  <a:pt x="438" y="29"/>
                </a:lnTo>
                <a:lnTo>
                  <a:pt x="440" y="33"/>
                </a:lnTo>
                <a:lnTo>
                  <a:pt x="440" y="34"/>
                </a:lnTo>
                <a:lnTo>
                  <a:pt x="450" y="34"/>
                </a:lnTo>
                <a:lnTo>
                  <a:pt x="455" y="32"/>
                </a:lnTo>
                <a:lnTo>
                  <a:pt x="464" y="28"/>
                </a:lnTo>
                <a:lnTo>
                  <a:pt x="466" y="27"/>
                </a:lnTo>
                <a:lnTo>
                  <a:pt x="468" y="29"/>
                </a:lnTo>
                <a:lnTo>
                  <a:pt x="469" y="30"/>
                </a:lnTo>
                <a:lnTo>
                  <a:pt x="472" y="31"/>
                </a:lnTo>
                <a:lnTo>
                  <a:pt x="474" y="29"/>
                </a:lnTo>
                <a:lnTo>
                  <a:pt x="478" y="26"/>
                </a:lnTo>
                <a:lnTo>
                  <a:pt x="483" y="24"/>
                </a:lnTo>
                <a:lnTo>
                  <a:pt x="488" y="24"/>
                </a:lnTo>
                <a:lnTo>
                  <a:pt x="490" y="21"/>
                </a:lnTo>
                <a:lnTo>
                  <a:pt x="491" y="20"/>
                </a:lnTo>
                <a:lnTo>
                  <a:pt x="493" y="19"/>
                </a:lnTo>
                <a:lnTo>
                  <a:pt x="495" y="20"/>
                </a:lnTo>
                <a:lnTo>
                  <a:pt x="496" y="23"/>
                </a:lnTo>
                <a:lnTo>
                  <a:pt x="497" y="24"/>
                </a:lnTo>
                <a:lnTo>
                  <a:pt x="498" y="25"/>
                </a:lnTo>
                <a:lnTo>
                  <a:pt x="507" y="25"/>
                </a:lnTo>
                <a:lnTo>
                  <a:pt x="512" y="26"/>
                </a:lnTo>
                <a:lnTo>
                  <a:pt x="519" y="25"/>
                </a:lnTo>
                <a:lnTo>
                  <a:pt x="522" y="24"/>
                </a:lnTo>
                <a:lnTo>
                  <a:pt x="525" y="22"/>
                </a:lnTo>
                <a:lnTo>
                  <a:pt x="534" y="19"/>
                </a:lnTo>
                <a:lnTo>
                  <a:pt x="539" y="19"/>
                </a:lnTo>
                <a:lnTo>
                  <a:pt x="542" y="18"/>
                </a:lnTo>
                <a:lnTo>
                  <a:pt x="546" y="16"/>
                </a:lnTo>
                <a:lnTo>
                  <a:pt x="550" y="16"/>
                </a:lnTo>
                <a:lnTo>
                  <a:pt x="554" y="17"/>
                </a:lnTo>
                <a:lnTo>
                  <a:pt x="557" y="17"/>
                </a:lnTo>
                <a:lnTo>
                  <a:pt x="562" y="20"/>
                </a:lnTo>
                <a:lnTo>
                  <a:pt x="566" y="19"/>
                </a:lnTo>
                <a:lnTo>
                  <a:pt x="570" y="19"/>
                </a:lnTo>
                <a:lnTo>
                  <a:pt x="573" y="21"/>
                </a:lnTo>
                <a:lnTo>
                  <a:pt x="575" y="21"/>
                </a:lnTo>
                <a:lnTo>
                  <a:pt x="577" y="21"/>
                </a:lnTo>
                <a:lnTo>
                  <a:pt x="578" y="19"/>
                </a:lnTo>
                <a:lnTo>
                  <a:pt x="586" y="12"/>
                </a:lnTo>
                <a:lnTo>
                  <a:pt x="588" y="12"/>
                </a:lnTo>
                <a:lnTo>
                  <a:pt x="589" y="11"/>
                </a:lnTo>
                <a:lnTo>
                  <a:pt x="590" y="8"/>
                </a:lnTo>
                <a:lnTo>
                  <a:pt x="591" y="7"/>
                </a:lnTo>
                <a:lnTo>
                  <a:pt x="594" y="6"/>
                </a:lnTo>
                <a:lnTo>
                  <a:pt x="598" y="6"/>
                </a:lnTo>
                <a:lnTo>
                  <a:pt x="600" y="5"/>
                </a:lnTo>
                <a:lnTo>
                  <a:pt x="602" y="4"/>
                </a:lnTo>
                <a:lnTo>
                  <a:pt x="603" y="2"/>
                </a:lnTo>
                <a:lnTo>
                  <a:pt x="605" y="1"/>
                </a:lnTo>
                <a:lnTo>
                  <a:pt x="607" y="2"/>
                </a:lnTo>
                <a:lnTo>
                  <a:pt x="609" y="1"/>
                </a:lnTo>
                <a:lnTo>
                  <a:pt x="611" y="0"/>
                </a:lnTo>
                <a:lnTo>
                  <a:pt x="612" y="0"/>
                </a:lnTo>
                <a:lnTo>
                  <a:pt x="614" y="1"/>
                </a:lnTo>
                <a:lnTo>
                  <a:pt x="615" y="3"/>
                </a:lnTo>
                <a:lnTo>
                  <a:pt x="616" y="4"/>
                </a:lnTo>
                <a:lnTo>
                  <a:pt x="618" y="4"/>
                </a:lnTo>
                <a:lnTo>
                  <a:pt x="619" y="2"/>
                </a:lnTo>
                <a:lnTo>
                  <a:pt x="621" y="2"/>
                </a:lnTo>
                <a:lnTo>
                  <a:pt x="626" y="3"/>
                </a:lnTo>
                <a:lnTo>
                  <a:pt x="629" y="4"/>
                </a:lnTo>
                <a:lnTo>
                  <a:pt x="633" y="3"/>
                </a:lnTo>
                <a:lnTo>
                  <a:pt x="636" y="3"/>
                </a:lnTo>
                <a:lnTo>
                  <a:pt x="636" y="4"/>
                </a:lnTo>
                <a:lnTo>
                  <a:pt x="644" y="7"/>
                </a:lnTo>
                <a:lnTo>
                  <a:pt x="647" y="8"/>
                </a:lnTo>
                <a:lnTo>
                  <a:pt x="650" y="8"/>
                </a:lnTo>
                <a:lnTo>
                  <a:pt x="652" y="8"/>
                </a:lnTo>
                <a:lnTo>
                  <a:pt x="654" y="8"/>
                </a:lnTo>
                <a:lnTo>
                  <a:pt x="656" y="11"/>
                </a:lnTo>
                <a:lnTo>
                  <a:pt x="658" y="14"/>
                </a:lnTo>
                <a:lnTo>
                  <a:pt x="658" y="15"/>
                </a:lnTo>
                <a:lnTo>
                  <a:pt x="661" y="17"/>
                </a:lnTo>
                <a:lnTo>
                  <a:pt x="662" y="17"/>
                </a:lnTo>
                <a:lnTo>
                  <a:pt x="665" y="18"/>
                </a:lnTo>
                <a:lnTo>
                  <a:pt x="666" y="19"/>
                </a:lnTo>
                <a:lnTo>
                  <a:pt x="671" y="24"/>
                </a:lnTo>
                <a:lnTo>
                  <a:pt x="670" y="24"/>
                </a:lnTo>
                <a:lnTo>
                  <a:pt x="667" y="27"/>
                </a:lnTo>
                <a:lnTo>
                  <a:pt x="665" y="29"/>
                </a:lnTo>
                <a:lnTo>
                  <a:pt x="664" y="31"/>
                </a:lnTo>
                <a:lnTo>
                  <a:pt x="664" y="33"/>
                </a:lnTo>
                <a:lnTo>
                  <a:pt x="666" y="40"/>
                </a:lnTo>
                <a:lnTo>
                  <a:pt x="667" y="43"/>
                </a:lnTo>
                <a:lnTo>
                  <a:pt x="668" y="44"/>
                </a:lnTo>
                <a:lnTo>
                  <a:pt x="669" y="46"/>
                </a:lnTo>
                <a:lnTo>
                  <a:pt x="672" y="49"/>
                </a:lnTo>
                <a:lnTo>
                  <a:pt x="675" y="52"/>
                </a:lnTo>
                <a:lnTo>
                  <a:pt x="677" y="55"/>
                </a:lnTo>
                <a:lnTo>
                  <a:pt x="677" y="56"/>
                </a:lnTo>
                <a:lnTo>
                  <a:pt x="677" y="59"/>
                </a:lnTo>
                <a:lnTo>
                  <a:pt x="676" y="61"/>
                </a:lnTo>
                <a:lnTo>
                  <a:pt x="674" y="63"/>
                </a:lnTo>
                <a:lnTo>
                  <a:pt x="669" y="66"/>
                </a:lnTo>
                <a:lnTo>
                  <a:pt x="664" y="72"/>
                </a:lnTo>
                <a:lnTo>
                  <a:pt x="661" y="74"/>
                </a:lnTo>
                <a:lnTo>
                  <a:pt x="658" y="76"/>
                </a:lnTo>
                <a:lnTo>
                  <a:pt x="655" y="77"/>
                </a:lnTo>
                <a:lnTo>
                  <a:pt x="653" y="80"/>
                </a:lnTo>
                <a:lnTo>
                  <a:pt x="651" y="82"/>
                </a:lnTo>
                <a:lnTo>
                  <a:pt x="650" y="84"/>
                </a:lnTo>
                <a:lnTo>
                  <a:pt x="647" y="86"/>
                </a:lnTo>
                <a:lnTo>
                  <a:pt x="646" y="87"/>
                </a:lnTo>
                <a:lnTo>
                  <a:pt x="644" y="90"/>
                </a:lnTo>
                <a:lnTo>
                  <a:pt x="640" y="103"/>
                </a:lnTo>
                <a:lnTo>
                  <a:pt x="640" y="107"/>
                </a:lnTo>
                <a:lnTo>
                  <a:pt x="642" y="108"/>
                </a:lnTo>
                <a:lnTo>
                  <a:pt x="642" y="109"/>
                </a:lnTo>
                <a:lnTo>
                  <a:pt x="641" y="112"/>
                </a:lnTo>
                <a:lnTo>
                  <a:pt x="640" y="113"/>
                </a:lnTo>
                <a:lnTo>
                  <a:pt x="639" y="113"/>
                </a:lnTo>
                <a:lnTo>
                  <a:pt x="638" y="114"/>
                </a:lnTo>
                <a:lnTo>
                  <a:pt x="637" y="119"/>
                </a:lnTo>
                <a:lnTo>
                  <a:pt x="639" y="130"/>
                </a:lnTo>
                <a:lnTo>
                  <a:pt x="640" y="135"/>
                </a:lnTo>
                <a:lnTo>
                  <a:pt x="641" y="137"/>
                </a:lnTo>
                <a:lnTo>
                  <a:pt x="643" y="138"/>
                </a:lnTo>
                <a:lnTo>
                  <a:pt x="643" y="140"/>
                </a:lnTo>
                <a:lnTo>
                  <a:pt x="643" y="142"/>
                </a:lnTo>
                <a:lnTo>
                  <a:pt x="641" y="144"/>
                </a:lnTo>
                <a:lnTo>
                  <a:pt x="640" y="147"/>
                </a:lnTo>
                <a:lnTo>
                  <a:pt x="640" y="149"/>
                </a:lnTo>
                <a:lnTo>
                  <a:pt x="640" y="151"/>
                </a:lnTo>
                <a:lnTo>
                  <a:pt x="638" y="153"/>
                </a:lnTo>
                <a:lnTo>
                  <a:pt x="631" y="159"/>
                </a:lnTo>
                <a:lnTo>
                  <a:pt x="629" y="160"/>
                </a:lnTo>
                <a:lnTo>
                  <a:pt x="624" y="163"/>
                </a:lnTo>
                <a:lnTo>
                  <a:pt x="620" y="167"/>
                </a:lnTo>
                <a:lnTo>
                  <a:pt x="612" y="171"/>
                </a:lnTo>
                <a:lnTo>
                  <a:pt x="605" y="175"/>
                </a:lnTo>
                <a:lnTo>
                  <a:pt x="605" y="176"/>
                </a:lnTo>
                <a:lnTo>
                  <a:pt x="600" y="181"/>
                </a:lnTo>
                <a:lnTo>
                  <a:pt x="598" y="183"/>
                </a:lnTo>
                <a:lnTo>
                  <a:pt x="598" y="185"/>
                </a:lnTo>
                <a:lnTo>
                  <a:pt x="598" y="187"/>
                </a:lnTo>
                <a:lnTo>
                  <a:pt x="597" y="188"/>
                </a:lnTo>
                <a:lnTo>
                  <a:pt x="596" y="189"/>
                </a:lnTo>
                <a:lnTo>
                  <a:pt x="596" y="190"/>
                </a:lnTo>
                <a:lnTo>
                  <a:pt x="596" y="191"/>
                </a:lnTo>
                <a:lnTo>
                  <a:pt x="597" y="193"/>
                </a:lnTo>
                <a:lnTo>
                  <a:pt x="598" y="194"/>
                </a:lnTo>
                <a:lnTo>
                  <a:pt x="600" y="195"/>
                </a:lnTo>
                <a:lnTo>
                  <a:pt x="601" y="198"/>
                </a:lnTo>
                <a:lnTo>
                  <a:pt x="601" y="201"/>
                </a:lnTo>
                <a:lnTo>
                  <a:pt x="601" y="205"/>
                </a:lnTo>
                <a:lnTo>
                  <a:pt x="599" y="208"/>
                </a:lnTo>
                <a:lnTo>
                  <a:pt x="597" y="212"/>
                </a:lnTo>
                <a:lnTo>
                  <a:pt x="597" y="214"/>
                </a:lnTo>
                <a:lnTo>
                  <a:pt x="598" y="216"/>
                </a:lnTo>
                <a:lnTo>
                  <a:pt x="600" y="219"/>
                </a:lnTo>
                <a:lnTo>
                  <a:pt x="601" y="221"/>
                </a:lnTo>
                <a:lnTo>
                  <a:pt x="601" y="222"/>
                </a:lnTo>
                <a:lnTo>
                  <a:pt x="602" y="224"/>
                </a:lnTo>
                <a:lnTo>
                  <a:pt x="601" y="225"/>
                </a:lnTo>
                <a:lnTo>
                  <a:pt x="601" y="226"/>
                </a:lnTo>
                <a:lnTo>
                  <a:pt x="601" y="227"/>
                </a:lnTo>
                <a:lnTo>
                  <a:pt x="603" y="228"/>
                </a:lnTo>
                <a:lnTo>
                  <a:pt x="605" y="228"/>
                </a:lnTo>
                <a:lnTo>
                  <a:pt x="605" y="229"/>
                </a:lnTo>
                <a:lnTo>
                  <a:pt x="605" y="231"/>
                </a:lnTo>
                <a:lnTo>
                  <a:pt x="604" y="233"/>
                </a:lnTo>
                <a:lnTo>
                  <a:pt x="603" y="234"/>
                </a:lnTo>
                <a:lnTo>
                  <a:pt x="602" y="238"/>
                </a:lnTo>
                <a:lnTo>
                  <a:pt x="602" y="246"/>
                </a:lnTo>
                <a:lnTo>
                  <a:pt x="600" y="256"/>
                </a:lnTo>
                <a:lnTo>
                  <a:pt x="598" y="261"/>
                </a:lnTo>
                <a:lnTo>
                  <a:pt x="598" y="264"/>
                </a:lnTo>
                <a:lnTo>
                  <a:pt x="598" y="268"/>
                </a:lnTo>
                <a:lnTo>
                  <a:pt x="600" y="273"/>
                </a:lnTo>
                <a:lnTo>
                  <a:pt x="600" y="280"/>
                </a:lnTo>
                <a:lnTo>
                  <a:pt x="599" y="285"/>
                </a:lnTo>
                <a:lnTo>
                  <a:pt x="597" y="293"/>
                </a:lnTo>
                <a:lnTo>
                  <a:pt x="594" y="301"/>
                </a:lnTo>
                <a:lnTo>
                  <a:pt x="593" y="307"/>
                </a:lnTo>
                <a:lnTo>
                  <a:pt x="591" y="312"/>
                </a:lnTo>
                <a:lnTo>
                  <a:pt x="593" y="319"/>
                </a:lnTo>
                <a:lnTo>
                  <a:pt x="595" y="325"/>
                </a:lnTo>
                <a:lnTo>
                  <a:pt x="601" y="333"/>
                </a:lnTo>
                <a:lnTo>
                  <a:pt x="606" y="341"/>
                </a:lnTo>
                <a:lnTo>
                  <a:pt x="609" y="348"/>
                </a:lnTo>
                <a:lnTo>
                  <a:pt x="611" y="354"/>
                </a:lnTo>
                <a:lnTo>
                  <a:pt x="610" y="363"/>
                </a:lnTo>
                <a:lnTo>
                  <a:pt x="606" y="377"/>
                </a:lnTo>
                <a:lnTo>
                  <a:pt x="606" y="381"/>
                </a:lnTo>
                <a:lnTo>
                  <a:pt x="608" y="384"/>
                </a:lnTo>
                <a:lnTo>
                  <a:pt x="608" y="388"/>
                </a:lnTo>
                <a:lnTo>
                  <a:pt x="609" y="390"/>
                </a:lnTo>
                <a:lnTo>
                  <a:pt x="616" y="398"/>
                </a:lnTo>
                <a:lnTo>
                  <a:pt x="619" y="403"/>
                </a:lnTo>
                <a:lnTo>
                  <a:pt x="621" y="410"/>
                </a:lnTo>
                <a:lnTo>
                  <a:pt x="617" y="412"/>
                </a:lnTo>
                <a:lnTo>
                  <a:pt x="613" y="414"/>
                </a:lnTo>
                <a:lnTo>
                  <a:pt x="608" y="417"/>
                </a:lnTo>
                <a:lnTo>
                  <a:pt x="605" y="419"/>
                </a:lnTo>
                <a:lnTo>
                  <a:pt x="601" y="423"/>
                </a:lnTo>
                <a:lnTo>
                  <a:pt x="597" y="427"/>
                </a:lnTo>
                <a:lnTo>
                  <a:pt x="593" y="431"/>
                </a:lnTo>
                <a:lnTo>
                  <a:pt x="590" y="432"/>
                </a:lnTo>
                <a:lnTo>
                  <a:pt x="588" y="432"/>
                </a:lnTo>
                <a:lnTo>
                  <a:pt x="587" y="432"/>
                </a:lnTo>
                <a:lnTo>
                  <a:pt x="587" y="431"/>
                </a:lnTo>
                <a:lnTo>
                  <a:pt x="586" y="429"/>
                </a:lnTo>
                <a:lnTo>
                  <a:pt x="585" y="427"/>
                </a:lnTo>
                <a:lnTo>
                  <a:pt x="584" y="424"/>
                </a:lnTo>
                <a:lnTo>
                  <a:pt x="584" y="422"/>
                </a:lnTo>
                <a:lnTo>
                  <a:pt x="583" y="422"/>
                </a:lnTo>
                <a:lnTo>
                  <a:pt x="582" y="421"/>
                </a:lnTo>
                <a:lnTo>
                  <a:pt x="580" y="422"/>
                </a:lnTo>
                <a:lnTo>
                  <a:pt x="577" y="421"/>
                </a:lnTo>
                <a:lnTo>
                  <a:pt x="575" y="420"/>
                </a:lnTo>
                <a:lnTo>
                  <a:pt x="573" y="420"/>
                </a:lnTo>
                <a:lnTo>
                  <a:pt x="570" y="420"/>
                </a:lnTo>
                <a:lnTo>
                  <a:pt x="567" y="419"/>
                </a:lnTo>
                <a:lnTo>
                  <a:pt x="566" y="418"/>
                </a:lnTo>
                <a:lnTo>
                  <a:pt x="566" y="417"/>
                </a:lnTo>
                <a:lnTo>
                  <a:pt x="566" y="414"/>
                </a:lnTo>
                <a:lnTo>
                  <a:pt x="565" y="413"/>
                </a:lnTo>
                <a:lnTo>
                  <a:pt x="564" y="413"/>
                </a:lnTo>
                <a:lnTo>
                  <a:pt x="563" y="414"/>
                </a:lnTo>
                <a:lnTo>
                  <a:pt x="563" y="417"/>
                </a:lnTo>
                <a:lnTo>
                  <a:pt x="561" y="419"/>
                </a:lnTo>
                <a:lnTo>
                  <a:pt x="559" y="424"/>
                </a:lnTo>
                <a:lnTo>
                  <a:pt x="559" y="426"/>
                </a:lnTo>
                <a:lnTo>
                  <a:pt x="557" y="426"/>
                </a:lnTo>
                <a:lnTo>
                  <a:pt x="556" y="425"/>
                </a:lnTo>
                <a:lnTo>
                  <a:pt x="557" y="424"/>
                </a:lnTo>
                <a:lnTo>
                  <a:pt x="557" y="422"/>
                </a:lnTo>
                <a:lnTo>
                  <a:pt x="558" y="420"/>
                </a:lnTo>
                <a:lnTo>
                  <a:pt x="558" y="419"/>
                </a:lnTo>
                <a:lnTo>
                  <a:pt x="556" y="419"/>
                </a:lnTo>
                <a:lnTo>
                  <a:pt x="555" y="419"/>
                </a:lnTo>
                <a:lnTo>
                  <a:pt x="554" y="421"/>
                </a:lnTo>
                <a:lnTo>
                  <a:pt x="552" y="424"/>
                </a:lnTo>
                <a:lnTo>
                  <a:pt x="552" y="425"/>
                </a:lnTo>
                <a:lnTo>
                  <a:pt x="551" y="426"/>
                </a:lnTo>
                <a:lnTo>
                  <a:pt x="549" y="426"/>
                </a:lnTo>
                <a:lnTo>
                  <a:pt x="548" y="425"/>
                </a:lnTo>
                <a:lnTo>
                  <a:pt x="547" y="424"/>
                </a:lnTo>
                <a:lnTo>
                  <a:pt x="547" y="423"/>
                </a:lnTo>
                <a:lnTo>
                  <a:pt x="548" y="422"/>
                </a:lnTo>
                <a:lnTo>
                  <a:pt x="549" y="420"/>
                </a:lnTo>
                <a:lnTo>
                  <a:pt x="549" y="418"/>
                </a:lnTo>
                <a:lnTo>
                  <a:pt x="549" y="417"/>
                </a:lnTo>
                <a:lnTo>
                  <a:pt x="549" y="416"/>
                </a:lnTo>
                <a:lnTo>
                  <a:pt x="547" y="416"/>
                </a:lnTo>
                <a:lnTo>
                  <a:pt x="543" y="417"/>
                </a:lnTo>
                <a:lnTo>
                  <a:pt x="540" y="418"/>
                </a:lnTo>
                <a:lnTo>
                  <a:pt x="538" y="418"/>
                </a:lnTo>
                <a:lnTo>
                  <a:pt x="537" y="418"/>
                </a:lnTo>
                <a:lnTo>
                  <a:pt x="531" y="416"/>
                </a:lnTo>
                <a:lnTo>
                  <a:pt x="530" y="415"/>
                </a:lnTo>
                <a:lnTo>
                  <a:pt x="529" y="415"/>
                </a:lnTo>
                <a:lnTo>
                  <a:pt x="528" y="416"/>
                </a:lnTo>
                <a:lnTo>
                  <a:pt x="528" y="417"/>
                </a:lnTo>
                <a:lnTo>
                  <a:pt x="529" y="417"/>
                </a:lnTo>
                <a:lnTo>
                  <a:pt x="532" y="417"/>
                </a:lnTo>
                <a:lnTo>
                  <a:pt x="535" y="418"/>
                </a:lnTo>
                <a:lnTo>
                  <a:pt x="535" y="419"/>
                </a:lnTo>
                <a:lnTo>
                  <a:pt x="535" y="420"/>
                </a:lnTo>
                <a:lnTo>
                  <a:pt x="535" y="421"/>
                </a:lnTo>
                <a:lnTo>
                  <a:pt x="534" y="422"/>
                </a:lnTo>
                <a:lnTo>
                  <a:pt x="531" y="422"/>
                </a:lnTo>
                <a:lnTo>
                  <a:pt x="524" y="420"/>
                </a:lnTo>
                <a:lnTo>
                  <a:pt x="521" y="420"/>
                </a:lnTo>
                <a:lnTo>
                  <a:pt x="516" y="419"/>
                </a:lnTo>
                <a:lnTo>
                  <a:pt x="512" y="418"/>
                </a:lnTo>
                <a:lnTo>
                  <a:pt x="510" y="417"/>
                </a:lnTo>
                <a:lnTo>
                  <a:pt x="509" y="417"/>
                </a:lnTo>
                <a:lnTo>
                  <a:pt x="508" y="417"/>
                </a:lnTo>
                <a:lnTo>
                  <a:pt x="507" y="418"/>
                </a:lnTo>
                <a:lnTo>
                  <a:pt x="507" y="419"/>
                </a:lnTo>
                <a:lnTo>
                  <a:pt x="507" y="420"/>
                </a:lnTo>
                <a:lnTo>
                  <a:pt x="507" y="422"/>
                </a:lnTo>
                <a:lnTo>
                  <a:pt x="507" y="426"/>
                </a:lnTo>
                <a:lnTo>
                  <a:pt x="508" y="428"/>
                </a:lnTo>
                <a:lnTo>
                  <a:pt x="508" y="429"/>
                </a:lnTo>
                <a:lnTo>
                  <a:pt x="507" y="430"/>
                </a:lnTo>
                <a:lnTo>
                  <a:pt x="506" y="431"/>
                </a:lnTo>
                <a:lnTo>
                  <a:pt x="504" y="432"/>
                </a:lnTo>
                <a:lnTo>
                  <a:pt x="502" y="432"/>
                </a:lnTo>
                <a:lnTo>
                  <a:pt x="500" y="431"/>
                </a:lnTo>
                <a:lnTo>
                  <a:pt x="497" y="429"/>
                </a:lnTo>
                <a:lnTo>
                  <a:pt x="495" y="429"/>
                </a:lnTo>
                <a:lnTo>
                  <a:pt x="494" y="429"/>
                </a:lnTo>
                <a:lnTo>
                  <a:pt x="493" y="430"/>
                </a:lnTo>
                <a:lnTo>
                  <a:pt x="492" y="430"/>
                </a:lnTo>
                <a:lnTo>
                  <a:pt x="492" y="431"/>
                </a:lnTo>
                <a:lnTo>
                  <a:pt x="491" y="432"/>
                </a:lnTo>
                <a:lnTo>
                  <a:pt x="492" y="434"/>
                </a:lnTo>
                <a:lnTo>
                  <a:pt x="492" y="435"/>
                </a:lnTo>
                <a:lnTo>
                  <a:pt x="493" y="435"/>
                </a:lnTo>
                <a:lnTo>
                  <a:pt x="497" y="437"/>
                </a:lnTo>
                <a:lnTo>
                  <a:pt x="500" y="439"/>
                </a:lnTo>
                <a:lnTo>
                  <a:pt x="500" y="440"/>
                </a:lnTo>
                <a:lnTo>
                  <a:pt x="500" y="441"/>
                </a:lnTo>
                <a:lnTo>
                  <a:pt x="500" y="442"/>
                </a:lnTo>
                <a:lnTo>
                  <a:pt x="498" y="443"/>
                </a:lnTo>
                <a:lnTo>
                  <a:pt x="497" y="443"/>
                </a:lnTo>
                <a:lnTo>
                  <a:pt x="497" y="442"/>
                </a:lnTo>
                <a:lnTo>
                  <a:pt x="493" y="439"/>
                </a:lnTo>
                <a:lnTo>
                  <a:pt x="492" y="437"/>
                </a:lnTo>
                <a:lnTo>
                  <a:pt x="491" y="436"/>
                </a:lnTo>
                <a:lnTo>
                  <a:pt x="490" y="436"/>
                </a:lnTo>
                <a:lnTo>
                  <a:pt x="489" y="437"/>
                </a:lnTo>
                <a:lnTo>
                  <a:pt x="489" y="438"/>
                </a:lnTo>
                <a:lnTo>
                  <a:pt x="489" y="439"/>
                </a:lnTo>
                <a:lnTo>
                  <a:pt x="490" y="440"/>
                </a:lnTo>
                <a:lnTo>
                  <a:pt x="491" y="442"/>
                </a:lnTo>
                <a:lnTo>
                  <a:pt x="491" y="443"/>
                </a:lnTo>
                <a:lnTo>
                  <a:pt x="491" y="444"/>
                </a:lnTo>
                <a:lnTo>
                  <a:pt x="490" y="445"/>
                </a:lnTo>
                <a:lnTo>
                  <a:pt x="489" y="445"/>
                </a:lnTo>
                <a:lnTo>
                  <a:pt x="487" y="444"/>
                </a:lnTo>
                <a:lnTo>
                  <a:pt x="486" y="443"/>
                </a:lnTo>
                <a:lnTo>
                  <a:pt x="484" y="442"/>
                </a:lnTo>
                <a:lnTo>
                  <a:pt x="483" y="442"/>
                </a:lnTo>
                <a:lnTo>
                  <a:pt x="482" y="443"/>
                </a:lnTo>
                <a:lnTo>
                  <a:pt x="481" y="444"/>
                </a:lnTo>
                <a:lnTo>
                  <a:pt x="479" y="446"/>
                </a:lnTo>
                <a:lnTo>
                  <a:pt x="478" y="446"/>
                </a:lnTo>
                <a:lnTo>
                  <a:pt x="478" y="448"/>
                </a:lnTo>
                <a:lnTo>
                  <a:pt x="478" y="451"/>
                </a:lnTo>
                <a:lnTo>
                  <a:pt x="478" y="452"/>
                </a:lnTo>
                <a:lnTo>
                  <a:pt x="479" y="453"/>
                </a:lnTo>
                <a:lnTo>
                  <a:pt x="479" y="454"/>
                </a:lnTo>
                <a:lnTo>
                  <a:pt x="479" y="455"/>
                </a:lnTo>
                <a:lnTo>
                  <a:pt x="478" y="455"/>
                </a:lnTo>
                <a:lnTo>
                  <a:pt x="477" y="456"/>
                </a:lnTo>
                <a:lnTo>
                  <a:pt x="477" y="455"/>
                </a:lnTo>
                <a:lnTo>
                  <a:pt x="476" y="455"/>
                </a:lnTo>
                <a:lnTo>
                  <a:pt x="474" y="453"/>
                </a:lnTo>
                <a:lnTo>
                  <a:pt x="472" y="451"/>
                </a:lnTo>
                <a:lnTo>
                  <a:pt x="469" y="449"/>
                </a:lnTo>
                <a:lnTo>
                  <a:pt x="468" y="448"/>
                </a:lnTo>
                <a:lnTo>
                  <a:pt x="467" y="449"/>
                </a:lnTo>
                <a:lnTo>
                  <a:pt x="466" y="449"/>
                </a:lnTo>
                <a:lnTo>
                  <a:pt x="466" y="450"/>
                </a:lnTo>
                <a:lnTo>
                  <a:pt x="466" y="451"/>
                </a:lnTo>
                <a:lnTo>
                  <a:pt x="467" y="452"/>
                </a:lnTo>
                <a:lnTo>
                  <a:pt x="467" y="453"/>
                </a:lnTo>
                <a:lnTo>
                  <a:pt x="471" y="455"/>
                </a:lnTo>
                <a:lnTo>
                  <a:pt x="471" y="456"/>
                </a:lnTo>
                <a:lnTo>
                  <a:pt x="472" y="457"/>
                </a:lnTo>
                <a:lnTo>
                  <a:pt x="471" y="457"/>
                </a:lnTo>
                <a:lnTo>
                  <a:pt x="471" y="458"/>
                </a:lnTo>
                <a:lnTo>
                  <a:pt x="470" y="458"/>
                </a:lnTo>
                <a:lnTo>
                  <a:pt x="470" y="457"/>
                </a:lnTo>
                <a:lnTo>
                  <a:pt x="469" y="456"/>
                </a:lnTo>
                <a:lnTo>
                  <a:pt x="468" y="455"/>
                </a:lnTo>
                <a:lnTo>
                  <a:pt x="467" y="454"/>
                </a:lnTo>
                <a:lnTo>
                  <a:pt x="466" y="454"/>
                </a:lnTo>
                <a:lnTo>
                  <a:pt x="465" y="454"/>
                </a:lnTo>
                <a:lnTo>
                  <a:pt x="464" y="454"/>
                </a:lnTo>
                <a:lnTo>
                  <a:pt x="462" y="455"/>
                </a:lnTo>
                <a:lnTo>
                  <a:pt x="461" y="456"/>
                </a:lnTo>
                <a:lnTo>
                  <a:pt x="459" y="456"/>
                </a:lnTo>
                <a:lnTo>
                  <a:pt x="458" y="456"/>
                </a:lnTo>
                <a:lnTo>
                  <a:pt x="457" y="456"/>
                </a:lnTo>
                <a:lnTo>
                  <a:pt x="455" y="456"/>
                </a:lnTo>
                <a:lnTo>
                  <a:pt x="454" y="456"/>
                </a:lnTo>
                <a:lnTo>
                  <a:pt x="453" y="455"/>
                </a:lnTo>
                <a:lnTo>
                  <a:pt x="452" y="453"/>
                </a:lnTo>
                <a:lnTo>
                  <a:pt x="451" y="452"/>
                </a:lnTo>
                <a:lnTo>
                  <a:pt x="451" y="451"/>
                </a:lnTo>
                <a:lnTo>
                  <a:pt x="449" y="450"/>
                </a:lnTo>
                <a:lnTo>
                  <a:pt x="447" y="450"/>
                </a:lnTo>
                <a:lnTo>
                  <a:pt x="446" y="451"/>
                </a:lnTo>
                <a:lnTo>
                  <a:pt x="446" y="452"/>
                </a:lnTo>
                <a:lnTo>
                  <a:pt x="446" y="453"/>
                </a:lnTo>
                <a:lnTo>
                  <a:pt x="447" y="453"/>
                </a:lnTo>
                <a:lnTo>
                  <a:pt x="449" y="454"/>
                </a:lnTo>
                <a:lnTo>
                  <a:pt x="451" y="455"/>
                </a:lnTo>
                <a:lnTo>
                  <a:pt x="451" y="456"/>
                </a:lnTo>
                <a:lnTo>
                  <a:pt x="452" y="456"/>
                </a:lnTo>
                <a:lnTo>
                  <a:pt x="452" y="457"/>
                </a:lnTo>
                <a:lnTo>
                  <a:pt x="452" y="458"/>
                </a:lnTo>
                <a:lnTo>
                  <a:pt x="451" y="458"/>
                </a:lnTo>
                <a:lnTo>
                  <a:pt x="450" y="458"/>
                </a:lnTo>
                <a:lnTo>
                  <a:pt x="449" y="457"/>
                </a:lnTo>
                <a:lnTo>
                  <a:pt x="448" y="456"/>
                </a:lnTo>
                <a:lnTo>
                  <a:pt x="447" y="456"/>
                </a:lnTo>
                <a:lnTo>
                  <a:pt x="446" y="456"/>
                </a:lnTo>
                <a:lnTo>
                  <a:pt x="445" y="456"/>
                </a:lnTo>
                <a:lnTo>
                  <a:pt x="442" y="457"/>
                </a:lnTo>
                <a:lnTo>
                  <a:pt x="441" y="457"/>
                </a:lnTo>
                <a:lnTo>
                  <a:pt x="440" y="457"/>
                </a:lnTo>
                <a:lnTo>
                  <a:pt x="435" y="456"/>
                </a:lnTo>
                <a:lnTo>
                  <a:pt x="434" y="455"/>
                </a:lnTo>
                <a:lnTo>
                  <a:pt x="433" y="455"/>
                </a:lnTo>
                <a:lnTo>
                  <a:pt x="432" y="455"/>
                </a:lnTo>
                <a:lnTo>
                  <a:pt x="431" y="456"/>
                </a:lnTo>
                <a:lnTo>
                  <a:pt x="430" y="456"/>
                </a:lnTo>
                <a:lnTo>
                  <a:pt x="430" y="457"/>
                </a:lnTo>
                <a:lnTo>
                  <a:pt x="430" y="459"/>
                </a:lnTo>
                <a:lnTo>
                  <a:pt x="429" y="461"/>
                </a:lnTo>
                <a:lnTo>
                  <a:pt x="428" y="463"/>
                </a:lnTo>
                <a:lnTo>
                  <a:pt x="426" y="465"/>
                </a:lnTo>
                <a:lnTo>
                  <a:pt x="425" y="465"/>
                </a:lnTo>
                <a:lnTo>
                  <a:pt x="423" y="466"/>
                </a:lnTo>
                <a:lnTo>
                  <a:pt x="422" y="465"/>
                </a:lnTo>
                <a:lnTo>
                  <a:pt x="421" y="465"/>
                </a:lnTo>
                <a:lnTo>
                  <a:pt x="420" y="464"/>
                </a:lnTo>
                <a:lnTo>
                  <a:pt x="419" y="463"/>
                </a:lnTo>
                <a:lnTo>
                  <a:pt x="418" y="462"/>
                </a:lnTo>
                <a:lnTo>
                  <a:pt x="416" y="462"/>
                </a:lnTo>
                <a:lnTo>
                  <a:pt x="415" y="463"/>
                </a:lnTo>
                <a:lnTo>
                  <a:pt x="414" y="465"/>
                </a:lnTo>
                <a:lnTo>
                  <a:pt x="415" y="467"/>
                </a:lnTo>
                <a:lnTo>
                  <a:pt x="416" y="468"/>
                </a:lnTo>
                <a:lnTo>
                  <a:pt x="417" y="470"/>
                </a:lnTo>
                <a:lnTo>
                  <a:pt x="418" y="472"/>
                </a:lnTo>
                <a:lnTo>
                  <a:pt x="419" y="474"/>
                </a:lnTo>
                <a:lnTo>
                  <a:pt x="418" y="474"/>
                </a:lnTo>
                <a:lnTo>
                  <a:pt x="417" y="474"/>
                </a:lnTo>
                <a:lnTo>
                  <a:pt x="416" y="473"/>
                </a:lnTo>
                <a:lnTo>
                  <a:pt x="416" y="472"/>
                </a:lnTo>
                <a:lnTo>
                  <a:pt x="415" y="470"/>
                </a:lnTo>
                <a:lnTo>
                  <a:pt x="414" y="469"/>
                </a:lnTo>
                <a:lnTo>
                  <a:pt x="413" y="468"/>
                </a:lnTo>
                <a:lnTo>
                  <a:pt x="411" y="469"/>
                </a:lnTo>
                <a:lnTo>
                  <a:pt x="409" y="469"/>
                </a:lnTo>
                <a:lnTo>
                  <a:pt x="408" y="469"/>
                </a:lnTo>
                <a:lnTo>
                  <a:pt x="407" y="470"/>
                </a:lnTo>
                <a:lnTo>
                  <a:pt x="406" y="472"/>
                </a:lnTo>
                <a:lnTo>
                  <a:pt x="405" y="472"/>
                </a:lnTo>
                <a:lnTo>
                  <a:pt x="405" y="473"/>
                </a:lnTo>
                <a:lnTo>
                  <a:pt x="404" y="473"/>
                </a:lnTo>
                <a:lnTo>
                  <a:pt x="403" y="472"/>
                </a:lnTo>
                <a:lnTo>
                  <a:pt x="402" y="471"/>
                </a:lnTo>
                <a:lnTo>
                  <a:pt x="401" y="470"/>
                </a:lnTo>
                <a:lnTo>
                  <a:pt x="401" y="469"/>
                </a:lnTo>
                <a:lnTo>
                  <a:pt x="401" y="465"/>
                </a:lnTo>
                <a:lnTo>
                  <a:pt x="401" y="464"/>
                </a:lnTo>
                <a:lnTo>
                  <a:pt x="401" y="463"/>
                </a:lnTo>
                <a:lnTo>
                  <a:pt x="401" y="462"/>
                </a:lnTo>
                <a:lnTo>
                  <a:pt x="400" y="462"/>
                </a:lnTo>
                <a:lnTo>
                  <a:pt x="398" y="462"/>
                </a:lnTo>
                <a:lnTo>
                  <a:pt x="397" y="462"/>
                </a:lnTo>
                <a:lnTo>
                  <a:pt x="397" y="463"/>
                </a:lnTo>
                <a:lnTo>
                  <a:pt x="397" y="464"/>
                </a:lnTo>
                <a:lnTo>
                  <a:pt x="398" y="465"/>
                </a:lnTo>
                <a:lnTo>
                  <a:pt x="398" y="467"/>
                </a:lnTo>
                <a:lnTo>
                  <a:pt x="398" y="468"/>
                </a:lnTo>
                <a:lnTo>
                  <a:pt x="399" y="469"/>
                </a:lnTo>
                <a:lnTo>
                  <a:pt x="398" y="471"/>
                </a:lnTo>
                <a:lnTo>
                  <a:pt x="398" y="472"/>
                </a:lnTo>
                <a:lnTo>
                  <a:pt x="398" y="473"/>
                </a:lnTo>
                <a:lnTo>
                  <a:pt x="397" y="473"/>
                </a:lnTo>
                <a:lnTo>
                  <a:pt x="396" y="473"/>
                </a:lnTo>
                <a:lnTo>
                  <a:pt x="395" y="473"/>
                </a:lnTo>
                <a:lnTo>
                  <a:pt x="394" y="473"/>
                </a:lnTo>
                <a:lnTo>
                  <a:pt x="393" y="472"/>
                </a:lnTo>
                <a:lnTo>
                  <a:pt x="392" y="471"/>
                </a:lnTo>
                <a:lnTo>
                  <a:pt x="391" y="470"/>
                </a:lnTo>
                <a:lnTo>
                  <a:pt x="388" y="470"/>
                </a:lnTo>
                <a:lnTo>
                  <a:pt x="388" y="471"/>
                </a:lnTo>
                <a:lnTo>
                  <a:pt x="387" y="471"/>
                </a:lnTo>
                <a:lnTo>
                  <a:pt x="386" y="472"/>
                </a:lnTo>
                <a:lnTo>
                  <a:pt x="384" y="474"/>
                </a:lnTo>
                <a:lnTo>
                  <a:pt x="381" y="476"/>
                </a:lnTo>
                <a:lnTo>
                  <a:pt x="379" y="478"/>
                </a:lnTo>
                <a:lnTo>
                  <a:pt x="378" y="479"/>
                </a:lnTo>
                <a:lnTo>
                  <a:pt x="377" y="479"/>
                </a:lnTo>
                <a:lnTo>
                  <a:pt x="376" y="479"/>
                </a:lnTo>
                <a:lnTo>
                  <a:pt x="375" y="478"/>
                </a:lnTo>
                <a:lnTo>
                  <a:pt x="374" y="478"/>
                </a:lnTo>
                <a:lnTo>
                  <a:pt x="374" y="477"/>
                </a:lnTo>
                <a:lnTo>
                  <a:pt x="372" y="477"/>
                </a:lnTo>
                <a:lnTo>
                  <a:pt x="372" y="478"/>
                </a:lnTo>
                <a:lnTo>
                  <a:pt x="371" y="479"/>
                </a:lnTo>
                <a:lnTo>
                  <a:pt x="369" y="479"/>
                </a:lnTo>
                <a:lnTo>
                  <a:pt x="369" y="478"/>
                </a:lnTo>
                <a:lnTo>
                  <a:pt x="368" y="477"/>
                </a:lnTo>
                <a:lnTo>
                  <a:pt x="367" y="474"/>
                </a:lnTo>
                <a:lnTo>
                  <a:pt x="366" y="474"/>
                </a:lnTo>
                <a:lnTo>
                  <a:pt x="364" y="474"/>
                </a:lnTo>
                <a:lnTo>
                  <a:pt x="363" y="474"/>
                </a:lnTo>
                <a:lnTo>
                  <a:pt x="362" y="476"/>
                </a:lnTo>
                <a:lnTo>
                  <a:pt x="362" y="477"/>
                </a:lnTo>
                <a:lnTo>
                  <a:pt x="360" y="478"/>
                </a:lnTo>
                <a:lnTo>
                  <a:pt x="360" y="479"/>
                </a:lnTo>
                <a:lnTo>
                  <a:pt x="357" y="480"/>
                </a:lnTo>
                <a:lnTo>
                  <a:pt x="356" y="480"/>
                </a:lnTo>
                <a:lnTo>
                  <a:pt x="355" y="481"/>
                </a:lnTo>
                <a:lnTo>
                  <a:pt x="354" y="480"/>
                </a:lnTo>
                <a:lnTo>
                  <a:pt x="353" y="480"/>
                </a:lnTo>
                <a:lnTo>
                  <a:pt x="353" y="479"/>
                </a:lnTo>
                <a:lnTo>
                  <a:pt x="353" y="478"/>
                </a:lnTo>
                <a:lnTo>
                  <a:pt x="355" y="477"/>
                </a:lnTo>
                <a:lnTo>
                  <a:pt x="356" y="476"/>
                </a:lnTo>
                <a:lnTo>
                  <a:pt x="356" y="475"/>
                </a:lnTo>
                <a:lnTo>
                  <a:pt x="356" y="474"/>
                </a:lnTo>
                <a:lnTo>
                  <a:pt x="355" y="474"/>
                </a:lnTo>
                <a:lnTo>
                  <a:pt x="352" y="474"/>
                </a:lnTo>
                <a:lnTo>
                  <a:pt x="351" y="473"/>
                </a:lnTo>
                <a:lnTo>
                  <a:pt x="350" y="473"/>
                </a:lnTo>
                <a:lnTo>
                  <a:pt x="350" y="472"/>
                </a:lnTo>
                <a:lnTo>
                  <a:pt x="350" y="470"/>
                </a:lnTo>
                <a:lnTo>
                  <a:pt x="350" y="469"/>
                </a:lnTo>
                <a:lnTo>
                  <a:pt x="349" y="469"/>
                </a:lnTo>
                <a:lnTo>
                  <a:pt x="349" y="468"/>
                </a:lnTo>
                <a:lnTo>
                  <a:pt x="348" y="469"/>
                </a:lnTo>
                <a:lnTo>
                  <a:pt x="347" y="470"/>
                </a:lnTo>
                <a:lnTo>
                  <a:pt x="346" y="473"/>
                </a:lnTo>
                <a:lnTo>
                  <a:pt x="346" y="474"/>
                </a:lnTo>
                <a:lnTo>
                  <a:pt x="345" y="474"/>
                </a:lnTo>
                <a:lnTo>
                  <a:pt x="344" y="474"/>
                </a:lnTo>
                <a:lnTo>
                  <a:pt x="343" y="474"/>
                </a:lnTo>
                <a:lnTo>
                  <a:pt x="343" y="473"/>
                </a:lnTo>
                <a:lnTo>
                  <a:pt x="343" y="472"/>
                </a:lnTo>
                <a:lnTo>
                  <a:pt x="342" y="470"/>
                </a:lnTo>
                <a:lnTo>
                  <a:pt x="342" y="469"/>
                </a:lnTo>
                <a:lnTo>
                  <a:pt x="342" y="468"/>
                </a:lnTo>
                <a:lnTo>
                  <a:pt x="341" y="467"/>
                </a:lnTo>
                <a:lnTo>
                  <a:pt x="340" y="466"/>
                </a:lnTo>
                <a:lnTo>
                  <a:pt x="339" y="465"/>
                </a:lnTo>
                <a:lnTo>
                  <a:pt x="337" y="465"/>
                </a:lnTo>
                <a:lnTo>
                  <a:pt x="336" y="466"/>
                </a:lnTo>
                <a:lnTo>
                  <a:pt x="335" y="467"/>
                </a:lnTo>
                <a:lnTo>
                  <a:pt x="335" y="468"/>
                </a:lnTo>
                <a:lnTo>
                  <a:pt x="335" y="469"/>
                </a:lnTo>
                <a:lnTo>
                  <a:pt x="336" y="469"/>
                </a:lnTo>
                <a:lnTo>
                  <a:pt x="337" y="471"/>
                </a:lnTo>
                <a:lnTo>
                  <a:pt x="337" y="472"/>
                </a:lnTo>
                <a:lnTo>
                  <a:pt x="337" y="476"/>
                </a:lnTo>
                <a:lnTo>
                  <a:pt x="337" y="477"/>
                </a:lnTo>
                <a:lnTo>
                  <a:pt x="336" y="478"/>
                </a:lnTo>
                <a:lnTo>
                  <a:pt x="335" y="479"/>
                </a:lnTo>
                <a:lnTo>
                  <a:pt x="334" y="479"/>
                </a:lnTo>
                <a:lnTo>
                  <a:pt x="332" y="479"/>
                </a:lnTo>
                <a:lnTo>
                  <a:pt x="331" y="479"/>
                </a:lnTo>
                <a:lnTo>
                  <a:pt x="331" y="477"/>
                </a:lnTo>
                <a:lnTo>
                  <a:pt x="332" y="475"/>
                </a:lnTo>
                <a:lnTo>
                  <a:pt x="332" y="474"/>
                </a:lnTo>
                <a:lnTo>
                  <a:pt x="332" y="473"/>
                </a:lnTo>
                <a:lnTo>
                  <a:pt x="333" y="470"/>
                </a:lnTo>
                <a:lnTo>
                  <a:pt x="333" y="469"/>
                </a:lnTo>
                <a:lnTo>
                  <a:pt x="332" y="468"/>
                </a:lnTo>
                <a:lnTo>
                  <a:pt x="332" y="467"/>
                </a:lnTo>
                <a:lnTo>
                  <a:pt x="330" y="467"/>
                </a:lnTo>
                <a:lnTo>
                  <a:pt x="329" y="468"/>
                </a:lnTo>
                <a:lnTo>
                  <a:pt x="328" y="470"/>
                </a:lnTo>
                <a:lnTo>
                  <a:pt x="326" y="471"/>
                </a:lnTo>
                <a:lnTo>
                  <a:pt x="323" y="473"/>
                </a:lnTo>
                <a:lnTo>
                  <a:pt x="321" y="474"/>
                </a:lnTo>
                <a:lnTo>
                  <a:pt x="318" y="474"/>
                </a:lnTo>
                <a:lnTo>
                  <a:pt x="317" y="473"/>
                </a:lnTo>
                <a:lnTo>
                  <a:pt x="316" y="473"/>
                </a:lnTo>
                <a:lnTo>
                  <a:pt x="315" y="473"/>
                </a:lnTo>
                <a:lnTo>
                  <a:pt x="314" y="473"/>
                </a:lnTo>
                <a:lnTo>
                  <a:pt x="314" y="474"/>
                </a:lnTo>
                <a:lnTo>
                  <a:pt x="314" y="475"/>
                </a:lnTo>
                <a:lnTo>
                  <a:pt x="313" y="475"/>
                </a:lnTo>
                <a:lnTo>
                  <a:pt x="312" y="475"/>
                </a:lnTo>
                <a:lnTo>
                  <a:pt x="311" y="475"/>
                </a:lnTo>
                <a:lnTo>
                  <a:pt x="310" y="475"/>
                </a:lnTo>
                <a:lnTo>
                  <a:pt x="310" y="474"/>
                </a:lnTo>
                <a:lnTo>
                  <a:pt x="309" y="474"/>
                </a:lnTo>
                <a:lnTo>
                  <a:pt x="308" y="472"/>
                </a:lnTo>
                <a:lnTo>
                  <a:pt x="307" y="470"/>
                </a:lnTo>
                <a:lnTo>
                  <a:pt x="306" y="469"/>
                </a:lnTo>
                <a:lnTo>
                  <a:pt x="305" y="468"/>
                </a:lnTo>
                <a:lnTo>
                  <a:pt x="304" y="468"/>
                </a:lnTo>
                <a:lnTo>
                  <a:pt x="301" y="468"/>
                </a:lnTo>
                <a:lnTo>
                  <a:pt x="300" y="468"/>
                </a:lnTo>
                <a:lnTo>
                  <a:pt x="299" y="469"/>
                </a:lnTo>
                <a:lnTo>
                  <a:pt x="299" y="471"/>
                </a:lnTo>
                <a:lnTo>
                  <a:pt x="298" y="473"/>
                </a:lnTo>
                <a:lnTo>
                  <a:pt x="297" y="475"/>
                </a:lnTo>
                <a:lnTo>
                  <a:pt x="297" y="476"/>
                </a:lnTo>
                <a:lnTo>
                  <a:pt x="297" y="477"/>
                </a:lnTo>
                <a:lnTo>
                  <a:pt x="296" y="477"/>
                </a:lnTo>
                <a:lnTo>
                  <a:pt x="295" y="477"/>
                </a:lnTo>
                <a:lnTo>
                  <a:pt x="295" y="474"/>
                </a:lnTo>
                <a:lnTo>
                  <a:pt x="294" y="473"/>
                </a:lnTo>
                <a:lnTo>
                  <a:pt x="293" y="473"/>
                </a:lnTo>
                <a:lnTo>
                  <a:pt x="292" y="473"/>
                </a:lnTo>
                <a:lnTo>
                  <a:pt x="290" y="473"/>
                </a:lnTo>
                <a:lnTo>
                  <a:pt x="289" y="473"/>
                </a:lnTo>
                <a:lnTo>
                  <a:pt x="287" y="473"/>
                </a:lnTo>
                <a:lnTo>
                  <a:pt x="285" y="472"/>
                </a:lnTo>
                <a:lnTo>
                  <a:pt x="283" y="472"/>
                </a:lnTo>
                <a:lnTo>
                  <a:pt x="280" y="471"/>
                </a:lnTo>
                <a:lnTo>
                  <a:pt x="279" y="471"/>
                </a:lnTo>
                <a:lnTo>
                  <a:pt x="279" y="472"/>
                </a:lnTo>
                <a:lnTo>
                  <a:pt x="278" y="472"/>
                </a:lnTo>
                <a:lnTo>
                  <a:pt x="278" y="473"/>
                </a:lnTo>
                <a:lnTo>
                  <a:pt x="279" y="473"/>
                </a:lnTo>
                <a:lnTo>
                  <a:pt x="280" y="473"/>
                </a:lnTo>
                <a:lnTo>
                  <a:pt x="281" y="473"/>
                </a:lnTo>
                <a:lnTo>
                  <a:pt x="282" y="474"/>
                </a:lnTo>
                <a:lnTo>
                  <a:pt x="281" y="475"/>
                </a:lnTo>
                <a:lnTo>
                  <a:pt x="280" y="476"/>
                </a:lnTo>
                <a:lnTo>
                  <a:pt x="280" y="478"/>
                </a:lnTo>
                <a:lnTo>
                  <a:pt x="279" y="479"/>
                </a:lnTo>
                <a:lnTo>
                  <a:pt x="280" y="480"/>
                </a:lnTo>
                <a:lnTo>
                  <a:pt x="280" y="481"/>
                </a:lnTo>
                <a:lnTo>
                  <a:pt x="280" y="483"/>
                </a:lnTo>
                <a:lnTo>
                  <a:pt x="281" y="484"/>
                </a:lnTo>
                <a:lnTo>
                  <a:pt x="280" y="485"/>
                </a:lnTo>
                <a:lnTo>
                  <a:pt x="280" y="487"/>
                </a:lnTo>
                <a:lnTo>
                  <a:pt x="279" y="489"/>
                </a:lnTo>
                <a:lnTo>
                  <a:pt x="279" y="490"/>
                </a:lnTo>
                <a:lnTo>
                  <a:pt x="279" y="491"/>
                </a:lnTo>
                <a:lnTo>
                  <a:pt x="278" y="492"/>
                </a:lnTo>
                <a:lnTo>
                  <a:pt x="277" y="492"/>
                </a:lnTo>
                <a:lnTo>
                  <a:pt x="277" y="491"/>
                </a:lnTo>
                <a:lnTo>
                  <a:pt x="276" y="490"/>
                </a:lnTo>
                <a:lnTo>
                  <a:pt x="275" y="489"/>
                </a:lnTo>
                <a:lnTo>
                  <a:pt x="274" y="488"/>
                </a:lnTo>
                <a:lnTo>
                  <a:pt x="273" y="489"/>
                </a:lnTo>
                <a:lnTo>
                  <a:pt x="272" y="490"/>
                </a:lnTo>
                <a:lnTo>
                  <a:pt x="271" y="491"/>
                </a:lnTo>
                <a:lnTo>
                  <a:pt x="270" y="492"/>
                </a:lnTo>
                <a:lnTo>
                  <a:pt x="269" y="491"/>
                </a:lnTo>
                <a:lnTo>
                  <a:pt x="267" y="491"/>
                </a:lnTo>
                <a:lnTo>
                  <a:pt x="266" y="490"/>
                </a:lnTo>
                <a:lnTo>
                  <a:pt x="265" y="490"/>
                </a:lnTo>
                <a:lnTo>
                  <a:pt x="263" y="490"/>
                </a:lnTo>
                <a:lnTo>
                  <a:pt x="262" y="491"/>
                </a:lnTo>
                <a:lnTo>
                  <a:pt x="262" y="492"/>
                </a:lnTo>
                <a:lnTo>
                  <a:pt x="262" y="493"/>
                </a:lnTo>
                <a:lnTo>
                  <a:pt x="262" y="494"/>
                </a:lnTo>
                <a:lnTo>
                  <a:pt x="261" y="494"/>
                </a:lnTo>
                <a:lnTo>
                  <a:pt x="261" y="495"/>
                </a:lnTo>
                <a:lnTo>
                  <a:pt x="260" y="495"/>
                </a:lnTo>
                <a:lnTo>
                  <a:pt x="260" y="496"/>
                </a:lnTo>
                <a:lnTo>
                  <a:pt x="259" y="497"/>
                </a:lnTo>
                <a:lnTo>
                  <a:pt x="258" y="497"/>
                </a:lnTo>
                <a:lnTo>
                  <a:pt x="258" y="496"/>
                </a:lnTo>
                <a:lnTo>
                  <a:pt x="257" y="495"/>
                </a:lnTo>
                <a:lnTo>
                  <a:pt x="257" y="493"/>
                </a:lnTo>
                <a:lnTo>
                  <a:pt x="257" y="491"/>
                </a:lnTo>
                <a:lnTo>
                  <a:pt x="256" y="491"/>
                </a:lnTo>
                <a:lnTo>
                  <a:pt x="255" y="490"/>
                </a:lnTo>
                <a:lnTo>
                  <a:pt x="255" y="489"/>
                </a:lnTo>
                <a:lnTo>
                  <a:pt x="253" y="488"/>
                </a:lnTo>
                <a:lnTo>
                  <a:pt x="252" y="488"/>
                </a:lnTo>
                <a:lnTo>
                  <a:pt x="252" y="489"/>
                </a:lnTo>
                <a:lnTo>
                  <a:pt x="251" y="490"/>
                </a:lnTo>
                <a:lnTo>
                  <a:pt x="250" y="490"/>
                </a:lnTo>
                <a:lnTo>
                  <a:pt x="252" y="491"/>
                </a:lnTo>
                <a:lnTo>
                  <a:pt x="254" y="492"/>
                </a:lnTo>
                <a:lnTo>
                  <a:pt x="255" y="493"/>
                </a:lnTo>
                <a:lnTo>
                  <a:pt x="255" y="494"/>
                </a:lnTo>
                <a:lnTo>
                  <a:pt x="255" y="495"/>
                </a:lnTo>
                <a:lnTo>
                  <a:pt x="255" y="496"/>
                </a:lnTo>
                <a:lnTo>
                  <a:pt x="254" y="496"/>
                </a:lnTo>
                <a:lnTo>
                  <a:pt x="253" y="496"/>
                </a:lnTo>
                <a:lnTo>
                  <a:pt x="252" y="496"/>
                </a:lnTo>
                <a:lnTo>
                  <a:pt x="251" y="496"/>
                </a:lnTo>
                <a:lnTo>
                  <a:pt x="250" y="495"/>
                </a:lnTo>
                <a:lnTo>
                  <a:pt x="249" y="495"/>
                </a:lnTo>
                <a:lnTo>
                  <a:pt x="248" y="494"/>
                </a:lnTo>
                <a:lnTo>
                  <a:pt x="247" y="493"/>
                </a:lnTo>
                <a:lnTo>
                  <a:pt x="244" y="493"/>
                </a:lnTo>
                <a:lnTo>
                  <a:pt x="243" y="494"/>
                </a:lnTo>
                <a:lnTo>
                  <a:pt x="242" y="494"/>
                </a:lnTo>
                <a:lnTo>
                  <a:pt x="242" y="495"/>
                </a:lnTo>
                <a:lnTo>
                  <a:pt x="242" y="498"/>
                </a:lnTo>
                <a:lnTo>
                  <a:pt x="242" y="501"/>
                </a:lnTo>
                <a:lnTo>
                  <a:pt x="241" y="502"/>
                </a:lnTo>
                <a:lnTo>
                  <a:pt x="240" y="503"/>
                </a:lnTo>
                <a:lnTo>
                  <a:pt x="237" y="503"/>
                </a:lnTo>
                <a:lnTo>
                  <a:pt x="237" y="502"/>
                </a:lnTo>
                <a:lnTo>
                  <a:pt x="237" y="501"/>
                </a:lnTo>
                <a:lnTo>
                  <a:pt x="237" y="496"/>
                </a:lnTo>
                <a:lnTo>
                  <a:pt x="236" y="496"/>
                </a:lnTo>
                <a:lnTo>
                  <a:pt x="235" y="495"/>
                </a:lnTo>
                <a:lnTo>
                  <a:pt x="234" y="495"/>
                </a:lnTo>
                <a:lnTo>
                  <a:pt x="233" y="495"/>
                </a:lnTo>
                <a:lnTo>
                  <a:pt x="232" y="496"/>
                </a:lnTo>
                <a:lnTo>
                  <a:pt x="231" y="497"/>
                </a:lnTo>
                <a:lnTo>
                  <a:pt x="230" y="498"/>
                </a:lnTo>
                <a:lnTo>
                  <a:pt x="231" y="499"/>
                </a:lnTo>
                <a:lnTo>
                  <a:pt x="231" y="500"/>
                </a:lnTo>
                <a:lnTo>
                  <a:pt x="232" y="502"/>
                </a:lnTo>
                <a:lnTo>
                  <a:pt x="233" y="503"/>
                </a:lnTo>
                <a:lnTo>
                  <a:pt x="234" y="504"/>
                </a:lnTo>
                <a:lnTo>
                  <a:pt x="235" y="505"/>
                </a:lnTo>
                <a:lnTo>
                  <a:pt x="235" y="506"/>
                </a:lnTo>
                <a:lnTo>
                  <a:pt x="236" y="507"/>
                </a:lnTo>
                <a:lnTo>
                  <a:pt x="237" y="508"/>
                </a:lnTo>
                <a:lnTo>
                  <a:pt x="237" y="509"/>
                </a:lnTo>
                <a:lnTo>
                  <a:pt x="236" y="510"/>
                </a:lnTo>
                <a:lnTo>
                  <a:pt x="234" y="510"/>
                </a:lnTo>
                <a:lnTo>
                  <a:pt x="233" y="508"/>
                </a:lnTo>
                <a:lnTo>
                  <a:pt x="231" y="508"/>
                </a:lnTo>
                <a:lnTo>
                  <a:pt x="230" y="507"/>
                </a:lnTo>
                <a:lnTo>
                  <a:pt x="230" y="506"/>
                </a:lnTo>
                <a:lnTo>
                  <a:pt x="229" y="505"/>
                </a:lnTo>
                <a:lnTo>
                  <a:pt x="227" y="503"/>
                </a:lnTo>
                <a:lnTo>
                  <a:pt x="227" y="501"/>
                </a:lnTo>
                <a:lnTo>
                  <a:pt x="226" y="500"/>
                </a:lnTo>
                <a:lnTo>
                  <a:pt x="226" y="499"/>
                </a:lnTo>
                <a:lnTo>
                  <a:pt x="225" y="499"/>
                </a:lnTo>
                <a:lnTo>
                  <a:pt x="224" y="498"/>
                </a:lnTo>
                <a:lnTo>
                  <a:pt x="222" y="498"/>
                </a:lnTo>
                <a:lnTo>
                  <a:pt x="221" y="499"/>
                </a:lnTo>
                <a:lnTo>
                  <a:pt x="221" y="500"/>
                </a:lnTo>
                <a:lnTo>
                  <a:pt x="221" y="501"/>
                </a:lnTo>
                <a:lnTo>
                  <a:pt x="222" y="501"/>
                </a:lnTo>
                <a:lnTo>
                  <a:pt x="222" y="502"/>
                </a:lnTo>
                <a:lnTo>
                  <a:pt x="223" y="503"/>
                </a:lnTo>
                <a:lnTo>
                  <a:pt x="224" y="504"/>
                </a:lnTo>
                <a:lnTo>
                  <a:pt x="225" y="504"/>
                </a:lnTo>
                <a:lnTo>
                  <a:pt x="227" y="507"/>
                </a:lnTo>
                <a:lnTo>
                  <a:pt x="227" y="508"/>
                </a:lnTo>
                <a:lnTo>
                  <a:pt x="228" y="509"/>
                </a:lnTo>
                <a:lnTo>
                  <a:pt x="228" y="511"/>
                </a:lnTo>
                <a:lnTo>
                  <a:pt x="227" y="512"/>
                </a:lnTo>
                <a:lnTo>
                  <a:pt x="227" y="513"/>
                </a:lnTo>
                <a:lnTo>
                  <a:pt x="227" y="514"/>
                </a:lnTo>
                <a:lnTo>
                  <a:pt x="226" y="514"/>
                </a:lnTo>
                <a:lnTo>
                  <a:pt x="226" y="515"/>
                </a:lnTo>
                <a:lnTo>
                  <a:pt x="225" y="516"/>
                </a:lnTo>
                <a:lnTo>
                  <a:pt x="225" y="517"/>
                </a:lnTo>
                <a:lnTo>
                  <a:pt x="225" y="518"/>
                </a:lnTo>
                <a:lnTo>
                  <a:pt x="224" y="518"/>
                </a:lnTo>
                <a:lnTo>
                  <a:pt x="223" y="519"/>
                </a:lnTo>
                <a:lnTo>
                  <a:pt x="221" y="519"/>
                </a:lnTo>
                <a:lnTo>
                  <a:pt x="221" y="518"/>
                </a:lnTo>
                <a:lnTo>
                  <a:pt x="220" y="518"/>
                </a:lnTo>
                <a:lnTo>
                  <a:pt x="219" y="517"/>
                </a:lnTo>
                <a:lnTo>
                  <a:pt x="218" y="515"/>
                </a:lnTo>
                <a:lnTo>
                  <a:pt x="217" y="514"/>
                </a:lnTo>
                <a:lnTo>
                  <a:pt x="216" y="514"/>
                </a:lnTo>
                <a:lnTo>
                  <a:pt x="215" y="513"/>
                </a:lnTo>
                <a:lnTo>
                  <a:pt x="213" y="513"/>
                </a:lnTo>
                <a:lnTo>
                  <a:pt x="210" y="513"/>
                </a:lnTo>
                <a:lnTo>
                  <a:pt x="209" y="513"/>
                </a:lnTo>
                <a:lnTo>
                  <a:pt x="209" y="514"/>
                </a:lnTo>
                <a:lnTo>
                  <a:pt x="209" y="515"/>
                </a:lnTo>
                <a:lnTo>
                  <a:pt x="209" y="516"/>
                </a:lnTo>
                <a:lnTo>
                  <a:pt x="210" y="517"/>
                </a:lnTo>
                <a:lnTo>
                  <a:pt x="211" y="518"/>
                </a:lnTo>
                <a:lnTo>
                  <a:pt x="212" y="519"/>
                </a:lnTo>
                <a:lnTo>
                  <a:pt x="213" y="520"/>
                </a:lnTo>
                <a:lnTo>
                  <a:pt x="213" y="521"/>
                </a:lnTo>
                <a:lnTo>
                  <a:pt x="213" y="523"/>
                </a:lnTo>
                <a:lnTo>
                  <a:pt x="213" y="524"/>
                </a:lnTo>
                <a:lnTo>
                  <a:pt x="210" y="525"/>
                </a:lnTo>
                <a:lnTo>
                  <a:pt x="208" y="526"/>
                </a:lnTo>
                <a:lnTo>
                  <a:pt x="207" y="526"/>
                </a:lnTo>
                <a:lnTo>
                  <a:pt x="206" y="527"/>
                </a:lnTo>
                <a:lnTo>
                  <a:pt x="205" y="527"/>
                </a:lnTo>
                <a:lnTo>
                  <a:pt x="204" y="527"/>
                </a:lnTo>
                <a:lnTo>
                  <a:pt x="203" y="527"/>
                </a:lnTo>
                <a:lnTo>
                  <a:pt x="202" y="528"/>
                </a:lnTo>
                <a:lnTo>
                  <a:pt x="202" y="527"/>
                </a:lnTo>
                <a:lnTo>
                  <a:pt x="201" y="527"/>
                </a:lnTo>
                <a:lnTo>
                  <a:pt x="200" y="526"/>
                </a:lnTo>
                <a:lnTo>
                  <a:pt x="199" y="524"/>
                </a:lnTo>
                <a:lnTo>
                  <a:pt x="199" y="523"/>
                </a:lnTo>
                <a:lnTo>
                  <a:pt x="199" y="521"/>
                </a:lnTo>
                <a:lnTo>
                  <a:pt x="198" y="520"/>
                </a:lnTo>
                <a:lnTo>
                  <a:pt x="196" y="520"/>
                </a:lnTo>
                <a:lnTo>
                  <a:pt x="195" y="520"/>
                </a:lnTo>
                <a:lnTo>
                  <a:pt x="194" y="522"/>
                </a:lnTo>
                <a:lnTo>
                  <a:pt x="193" y="523"/>
                </a:lnTo>
                <a:lnTo>
                  <a:pt x="192" y="523"/>
                </a:lnTo>
                <a:lnTo>
                  <a:pt x="192" y="524"/>
                </a:lnTo>
                <a:lnTo>
                  <a:pt x="190" y="525"/>
                </a:lnTo>
                <a:lnTo>
                  <a:pt x="188" y="525"/>
                </a:lnTo>
                <a:lnTo>
                  <a:pt x="184" y="525"/>
                </a:lnTo>
                <a:lnTo>
                  <a:pt x="183" y="525"/>
                </a:lnTo>
                <a:lnTo>
                  <a:pt x="182" y="525"/>
                </a:lnTo>
                <a:lnTo>
                  <a:pt x="181" y="524"/>
                </a:lnTo>
                <a:lnTo>
                  <a:pt x="181" y="523"/>
                </a:lnTo>
                <a:lnTo>
                  <a:pt x="180" y="523"/>
                </a:lnTo>
                <a:lnTo>
                  <a:pt x="179" y="523"/>
                </a:lnTo>
                <a:lnTo>
                  <a:pt x="179" y="524"/>
                </a:lnTo>
                <a:lnTo>
                  <a:pt x="178" y="525"/>
                </a:lnTo>
                <a:lnTo>
                  <a:pt x="178" y="526"/>
                </a:lnTo>
                <a:lnTo>
                  <a:pt x="179" y="527"/>
                </a:lnTo>
                <a:lnTo>
                  <a:pt x="178" y="529"/>
                </a:lnTo>
                <a:lnTo>
                  <a:pt x="178" y="530"/>
                </a:lnTo>
                <a:lnTo>
                  <a:pt x="177" y="530"/>
                </a:lnTo>
                <a:lnTo>
                  <a:pt x="176" y="530"/>
                </a:lnTo>
                <a:lnTo>
                  <a:pt x="175" y="531"/>
                </a:lnTo>
                <a:lnTo>
                  <a:pt x="174" y="532"/>
                </a:lnTo>
                <a:lnTo>
                  <a:pt x="173" y="532"/>
                </a:lnTo>
                <a:lnTo>
                  <a:pt x="171" y="532"/>
                </a:lnTo>
                <a:lnTo>
                  <a:pt x="171" y="534"/>
                </a:lnTo>
                <a:lnTo>
                  <a:pt x="172" y="535"/>
                </a:lnTo>
                <a:lnTo>
                  <a:pt x="173" y="535"/>
                </a:lnTo>
                <a:lnTo>
                  <a:pt x="174" y="536"/>
                </a:lnTo>
                <a:lnTo>
                  <a:pt x="176" y="538"/>
                </a:lnTo>
                <a:lnTo>
                  <a:pt x="178" y="539"/>
                </a:lnTo>
                <a:lnTo>
                  <a:pt x="179" y="540"/>
                </a:lnTo>
                <a:lnTo>
                  <a:pt x="180" y="541"/>
                </a:lnTo>
                <a:lnTo>
                  <a:pt x="181" y="542"/>
                </a:lnTo>
                <a:lnTo>
                  <a:pt x="181" y="543"/>
                </a:lnTo>
                <a:lnTo>
                  <a:pt x="181" y="544"/>
                </a:lnTo>
                <a:lnTo>
                  <a:pt x="182" y="544"/>
                </a:lnTo>
                <a:lnTo>
                  <a:pt x="181" y="545"/>
                </a:lnTo>
                <a:lnTo>
                  <a:pt x="180" y="545"/>
                </a:lnTo>
                <a:lnTo>
                  <a:pt x="179" y="544"/>
                </a:lnTo>
                <a:lnTo>
                  <a:pt x="178" y="544"/>
                </a:lnTo>
                <a:lnTo>
                  <a:pt x="177" y="543"/>
                </a:lnTo>
                <a:lnTo>
                  <a:pt x="175" y="543"/>
                </a:lnTo>
                <a:lnTo>
                  <a:pt x="174" y="544"/>
                </a:lnTo>
                <a:lnTo>
                  <a:pt x="174" y="545"/>
                </a:lnTo>
                <a:lnTo>
                  <a:pt x="174" y="547"/>
                </a:lnTo>
                <a:lnTo>
                  <a:pt x="174" y="548"/>
                </a:lnTo>
                <a:lnTo>
                  <a:pt x="174" y="549"/>
                </a:lnTo>
                <a:lnTo>
                  <a:pt x="175" y="549"/>
                </a:lnTo>
                <a:lnTo>
                  <a:pt x="176" y="550"/>
                </a:lnTo>
                <a:lnTo>
                  <a:pt x="177" y="551"/>
                </a:lnTo>
                <a:lnTo>
                  <a:pt x="178" y="552"/>
                </a:lnTo>
                <a:lnTo>
                  <a:pt x="179" y="553"/>
                </a:lnTo>
                <a:lnTo>
                  <a:pt x="180" y="554"/>
                </a:lnTo>
                <a:lnTo>
                  <a:pt x="180" y="557"/>
                </a:lnTo>
                <a:lnTo>
                  <a:pt x="179" y="557"/>
                </a:lnTo>
                <a:lnTo>
                  <a:pt x="179" y="559"/>
                </a:lnTo>
                <a:lnTo>
                  <a:pt x="179" y="560"/>
                </a:lnTo>
                <a:lnTo>
                  <a:pt x="179" y="561"/>
                </a:lnTo>
                <a:lnTo>
                  <a:pt x="178" y="561"/>
                </a:lnTo>
                <a:lnTo>
                  <a:pt x="176" y="561"/>
                </a:lnTo>
                <a:lnTo>
                  <a:pt x="175" y="561"/>
                </a:lnTo>
                <a:lnTo>
                  <a:pt x="175" y="560"/>
                </a:lnTo>
                <a:lnTo>
                  <a:pt x="175" y="559"/>
                </a:lnTo>
                <a:lnTo>
                  <a:pt x="174" y="557"/>
                </a:lnTo>
                <a:lnTo>
                  <a:pt x="174" y="556"/>
                </a:lnTo>
                <a:lnTo>
                  <a:pt x="174" y="555"/>
                </a:lnTo>
                <a:lnTo>
                  <a:pt x="174" y="554"/>
                </a:lnTo>
                <a:lnTo>
                  <a:pt x="173" y="554"/>
                </a:lnTo>
                <a:lnTo>
                  <a:pt x="171" y="554"/>
                </a:lnTo>
                <a:lnTo>
                  <a:pt x="171" y="555"/>
                </a:lnTo>
                <a:lnTo>
                  <a:pt x="171" y="556"/>
                </a:lnTo>
                <a:lnTo>
                  <a:pt x="172" y="557"/>
                </a:lnTo>
                <a:lnTo>
                  <a:pt x="172" y="558"/>
                </a:lnTo>
                <a:lnTo>
                  <a:pt x="173" y="559"/>
                </a:lnTo>
                <a:lnTo>
                  <a:pt x="173" y="561"/>
                </a:lnTo>
                <a:lnTo>
                  <a:pt x="174" y="561"/>
                </a:lnTo>
                <a:lnTo>
                  <a:pt x="173" y="562"/>
                </a:lnTo>
                <a:lnTo>
                  <a:pt x="173" y="563"/>
                </a:lnTo>
                <a:lnTo>
                  <a:pt x="172" y="563"/>
                </a:lnTo>
                <a:lnTo>
                  <a:pt x="171" y="563"/>
                </a:lnTo>
                <a:lnTo>
                  <a:pt x="170" y="564"/>
                </a:lnTo>
                <a:lnTo>
                  <a:pt x="168" y="564"/>
                </a:lnTo>
                <a:lnTo>
                  <a:pt x="168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6" y="560"/>
                </a:lnTo>
                <a:lnTo>
                  <a:pt x="165" y="559"/>
                </a:lnTo>
                <a:lnTo>
                  <a:pt x="164" y="559"/>
                </a:lnTo>
                <a:lnTo>
                  <a:pt x="163" y="560"/>
                </a:lnTo>
                <a:lnTo>
                  <a:pt x="164" y="561"/>
                </a:lnTo>
                <a:lnTo>
                  <a:pt x="164" y="562"/>
                </a:lnTo>
                <a:lnTo>
                  <a:pt x="164" y="563"/>
                </a:lnTo>
                <a:lnTo>
                  <a:pt x="164" y="564"/>
                </a:lnTo>
                <a:lnTo>
                  <a:pt x="163" y="564"/>
                </a:lnTo>
                <a:lnTo>
                  <a:pt x="162" y="564"/>
                </a:lnTo>
                <a:lnTo>
                  <a:pt x="161" y="563"/>
                </a:lnTo>
                <a:lnTo>
                  <a:pt x="160" y="563"/>
                </a:lnTo>
                <a:lnTo>
                  <a:pt x="159" y="563"/>
                </a:lnTo>
                <a:lnTo>
                  <a:pt x="158" y="563"/>
                </a:lnTo>
                <a:lnTo>
                  <a:pt x="157" y="564"/>
                </a:lnTo>
                <a:lnTo>
                  <a:pt x="157" y="566"/>
                </a:lnTo>
                <a:lnTo>
                  <a:pt x="156" y="568"/>
                </a:lnTo>
                <a:lnTo>
                  <a:pt x="155" y="569"/>
                </a:lnTo>
                <a:lnTo>
                  <a:pt x="154" y="569"/>
                </a:lnTo>
                <a:lnTo>
                  <a:pt x="153" y="570"/>
                </a:lnTo>
                <a:lnTo>
                  <a:pt x="152" y="570"/>
                </a:lnTo>
                <a:lnTo>
                  <a:pt x="151" y="571"/>
                </a:lnTo>
                <a:lnTo>
                  <a:pt x="150" y="573"/>
                </a:lnTo>
                <a:lnTo>
                  <a:pt x="150" y="576"/>
                </a:lnTo>
                <a:lnTo>
                  <a:pt x="150" y="578"/>
                </a:lnTo>
                <a:lnTo>
                  <a:pt x="148" y="578"/>
                </a:lnTo>
                <a:lnTo>
                  <a:pt x="146" y="578"/>
                </a:lnTo>
                <a:lnTo>
                  <a:pt x="145" y="579"/>
                </a:lnTo>
                <a:lnTo>
                  <a:pt x="145" y="581"/>
                </a:lnTo>
                <a:lnTo>
                  <a:pt x="146" y="581"/>
                </a:lnTo>
                <a:lnTo>
                  <a:pt x="148" y="581"/>
                </a:lnTo>
                <a:lnTo>
                  <a:pt x="149" y="581"/>
                </a:lnTo>
                <a:lnTo>
                  <a:pt x="150" y="581"/>
                </a:lnTo>
                <a:lnTo>
                  <a:pt x="152" y="581"/>
                </a:lnTo>
                <a:lnTo>
                  <a:pt x="153" y="583"/>
                </a:lnTo>
                <a:lnTo>
                  <a:pt x="155" y="584"/>
                </a:lnTo>
                <a:lnTo>
                  <a:pt x="155" y="585"/>
                </a:lnTo>
                <a:lnTo>
                  <a:pt x="155" y="586"/>
                </a:lnTo>
                <a:lnTo>
                  <a:pt x="155" y="587"/>
                </a:lnTo>
                <a:lnTo>
                  <a:pt x="153" y="588"/>
                </a:lnTo>
                <a:lnTo>
                  <a:pt x="150" y="588"/>
                </a:lnTo>
                <a:lnTo>
                  <a:pt x="149" y="587"/>
                </a:lnTo>
                <a:lnTo>
                  <a:pt x="148" y="588"/>
                </a:lnTo>
                <a:lnTo>
                  <a:pt x="147" y="588"/>
                </a:lnTo>
                <a:lnTo>
                  <a:pt x="147" y="589"/>
                </a:lnTo>
                <a:lnTo>
                  <a:pt x="148" y="590"/>
                </a:lnTo>
                <a:lnTo>
                  <a:pt x="150" y="592"/>
                </a:lnTo>
                <a:lnTo>
                  <a:pt x="151" y="594"/>
                </a:lnTo>
                <a:lnTo>
                  <a:pt x="152" y="598"/>
                </a:lnTo>
                <a:lnTo>
                  <a:pt x="152" y="600"/>
                </a:lnTo>
                <a:lnTo>
                  <a:pt x="152" y="603"/>
                </a:lnTo>
                <a:lnTo>
                  <a:pt x="151" y="605"/>
                </a:lnTo>
                <a:lnTo>
                  <a:pt x="150" y="606"/>
                </a:lnTo>
                <a:lnTo>
                  <a:pt x="148" y="606"/>
                </a:lnTo>
                <a:lnTo>
                  <a:pt x="146" y="607"/>
                </a:lnTo>
                <a:lnTo>
                  <a:pt x="145" y="607"/>
                </a:lnTo>
                <a:lnTo>
                  <a:pt x="143" y="608"/>
                </a:lnTo>
                <a:lnTo>
                  <a:pt x="139" y="610"/>
                </a:lnTo>
                <a:lnTo>
                  <a:pt x="138" y="612"/>
                </a:lnTo>
                <a:lnTo>
                  <a:pt x="137" y="614"/>
                </a:lnTo>
                <a:lnTo>
                  <a:pt x="138" y="616"/>
                </a:lnTo>
                <a:lnTo>
                  <a:pt x="138" y="617"/>
                </a:lnTo>
                <a:lnTo>
                  <a:pt x="138" y="619"/>
                </a:lnTo>
                <a:lnTo>
                  <a:pt x="136" y="620"/>
                </a:lnTo>
                <a:lnTo>
                  <a:pt x="135" y="620"/>
                </a:lnTo>
                <a:lnTo>
                  <a:pt x="133" y="622"/>
                </a:lnTo>
                <a:lnTo>
                  <a:pt x="132" y="622"/>
                </a:lnTo>
                <a:lnTo>
                  <a:pt x="130" y="623"/>
                </a:lnTo>
                <a:lnTo>
                  <a:pt x="127" y="625"/>
                </a:lnTo>
                <a:lnTo>
                  <a:pt x="124" y="626"/>
                </a:lnTo>
                <a:lnTo>
                  <a:pt x="121" y="627"/>
                </a:lnTo>
                <a:lnTo>
                  <a:pt x="117" y="627"/>
                </a:lnTo>
                <a:lnTo>
                  <a:pt x="115" y="627"/>
                </a:lnTo>
                <a:lnTo>
                  <a:pt x="112" y="627"/>
                </a:lnTo>
                <a:lnTo>
                  <a:pt x="111" y="628"/>
                </a:lnTo>
                <a:lnTo>
                  <a:pt x="111" y="631"/>
                </a:lnTo>
                <a:lnTo>
                  <a:pt x="110" y="632"/>
                </a:lnTo>
                <a:lnTo>
                  <a:pt x="108" y="633"/>
                </a:lnTo>
                <a:lnTo>
                  <a:pt x="104" y="632"/>
                </a:lnTo>
                <a:lnTo>
                  <a:pt x="98" y="628"/>
                </a:lnTo>
                <a:lnTo>
                  <a:pt x="90" y="622"/>
                </a:lnTo>
                <a:lnTo>
                  <a:pt x="87" y="622"/>
                </a:lnTo>
                <a:lnTo>
                  <a:pt x="86" y="622"/>
                </a:lnTo>
                <a:lnTo>
                  <a:pt x="85" y="623"/>
                </a:lnTo>
                <a:lnTo>
                  <a:pt x="85" y="628"/>
                </a:lnTo>
                <a:lnTo>
                  <a:pt x="84" y="628"/>
                </a:lnTo>
                <a:lnTo>
                  <a:pt x="82" y="629"/>
                </a:lnTo>
                <a:lnTo>
                  <a:pt x="80" y="628"/>
                </a:lnTo>
                <a:lnTo>
                  <a:pt x="79" y="620"/>
                </a:lnTo>
                <a:lnTo>
                  <a:pt x="78" y="619"/>
                </a:lnTo>
                <a:lnTo>
                  <a:pt x="75" y="617"/>
                </a:lnTo>
                <a:lnTo>
                  <a:pt x="74" y="618"/>
                </a:lnTo>
                <a:lnTo>
                  <a:pt x="74" y="620"/>
                </a:lnTo>
                <a:lnTo>
                  <a:pt x="78" y="624"/>
                </a:lnTo>
                <a:lnTo>
                  <a:pt x="76" y="629"/>
                </a:lnTo>
                <a:lnTo>
                  <a:pt x="74" y="631"/>
                </a:lnTo>
                <a:lnTo>
                  <a:pt x="71" y="632"/>
                </a:lnTo>
                <a:lnTo>
                  <a:pt x="70" y="633"/>
                </a:lnTo>
                <a:lnTo>
                  <a:pt x="67" y="636"/>
                </a:lnTo>
                <a:lnTo>
                  <a:pt x="66" y="637"/>
                </a:lnTo>
                <a:lnTo>
                  <a:pt x="64" y="636"/>
                </a:lnTo>
                <a:lnTo>
                  <a:pt x="63" y="635"/>
                </a:lnTo>
                <a:lnTo>
                  <a:pt x="63" y="630"/>
                </a:lnTo>
                <a:lnTo>
                  <a:pt x="63" y="628"/>
                </a:lnTo>
                <a:lnTo>
                  <a:pt x="62" y="628"/>
                </a:lnTo>
                <a:lnTo>
                  <a:pt x="58" y="631"/>
                </a:lnTo>
                <a:lnTo>
                  <a:pt x="54" y="633"/>
                </a:lnTo>
                <a:lnTo>
                  <a:pt x="47" y="634"/>
                </a:lnTo>
                <a:lnTo>
                  <a:pt x="46" y="633"/>
                </a:lnTo>
                <a:lnTo>
                  <a:pt x="46" y="632"/>
                </a:lnTo>
                <a:lnTo>
                  <a:pt x="49" y="630"/>
                </a:lnTo>
                <a:lnTo>
                  <a:pt x="49" y="628"/>
                </a:lnTo>
                <a:lnTo>
                  <a:pt x="46" y="626"/>
                </a:lnTo>
                <a:lnTo>
                  <a:pt x="43" y="626"/>
                </a:lnTo>
                <a:lnTo>
                  <a:pt x="38" y="630"/>
                </a:lnTo>
                <a:lnTo>
                  <a:pt x="37" y="630"/>
                </a:lnTo>
                <a:lnTo>
                  <a:pt x="36" y="630"/>
                </a:lnTo>
                <a:lnTo>
                  <a:pt x="35" y="629"/>
                </a:lnTo>
                <a:lnTo>
                  <a:pt x="38" y="623"/>
                </a:lnTo>
                <a:lnTo>
                  <a:pt x="38" y="621"/>
                </a:lnTo>
                <a:lnTo>
                  <a:pt x="35" y="620"/>
                </a:lnTo>
                <a:lnTo>
                  <a:pt x="34" y="620"/>
                </a:lnTo>
                <a:lnTo>
                  <a:pt x="34" y="621"/>
                </a:lnTo>
                <a:lnTo>
                  <a:pt x="35" y="626"/>
                </a:lnTo>
                <a:lnTo>
                  <a:pt x="34" y="627"/>
                </a:lnTo>
                <a:lnTo>
                  <a:pt x="32" y="628"/>
                </a:lnTo>
                <a:lnTo>
                  <a:pt x="32" y="627"/>
                </a:lnTo>
                <a:lnTo>
                  <a:pt x="28" y="619"/>
                </a:lnTo>
                <a:lnTo>
                  <a:pt x="25" y="617"/>
                </a:lnTo>
                <a:lnTo>
                  <a:pt x="24" y="617"/>
                </a:lnTo>
                <a:lnTo>
                  <a:pt x="23" y="619"/>
                </a:lnTo>
                <a:lnTo>
                  <a:pt x="23" y="621"/>
                </a:lnTo>
                <a:lnTo>
                  <a:pt x="24" y="623"/>
                </a:lnTo>
                <a:lnTo>
                  <a:pt x="25" y="623"/>
                </a:lnTo>
                <a:lnTo>
                  <a:pt x="25" y="625"/>
                </a:lnTo>
                <a:lnTo>
                  <a:pt x="24" y="627"/>
                </a:lnTo>
                <a:lnTo>
                  <a:pt x="24" y="628"/>
                </a:lnTo>
                <a:lnTo>
                  <a:pt x="22" y="628"/>
                </a:lnTo>
                <a:lnTo>
                  <a:pt x="21" y="629"/>
                </a:lnTo>
                <a:lnTo>
                  <a:pt x="20" y="628"/>
                </a:lnTo>
                <a:lnTo>
                  <a:pt x="19" y="626"/>
                </a:lnTo>
                <a:lnTo>
                  <a:pt x="21" y="623"/>
                </a:lnTo>
                <a:lnTo>
                  <a:pt x="21" y="622"/>
                </a:lnTo>
                <a:lnTo>
                  <a:pt x="21" y="620"/>
                </a:lnTo>
                <a:lnTo>
                  <a:pt x="19" y="620"/>
                </a:lnTo>
                <a:lnTo>
                  <a:pt x="14" y="621"/>
                </a:lnTo>
                <a:lnTo>
                  <a:pt x="13" y="621"/>
                </a:lnTo>
                <a:lnTo>
                  <a:pt x="10" y="617"/>
                </a:lnTo>
                <a:lnTo>
                  <a:pt x="9" y="617"/>
                </a:lnTo>
                <a:lnTo>
                  <a:pt x="7" y="617"/>
                </a:lnTo>
                <a:lnTo>
                  <a:pt x="7" y="618"/>
                </a:lnTo>
                <a:lnTo>
                  <a:pt x="6" y="618"/>
                </a:lnTo>
                <a:lnTo>
                  <a:pt x="4" y="622"/>
                </a:lnTo>
                <a:lnTo>
                  <a:pt x="3" y="623"/>
                </a:lnTo>
                <a:lnTo>
                  <a:pt x="1" y="623"/>
                </a:lnTo>
                <a:lnTo>
                  <a:pt x="0" y="621"/>
                </a:lnTo>
                <a:lnTo>
                  <a:pt x="3" y="619"/>
                </a:lnTo>
                <a:lnTo>
                  <a:pt x="3" y="529"/>
                </a:lnTo>
                <a:lnTo>
                  <a:pt x="4" y="283"/>
                </a:lnTo>
                <a:lnTo>
                  <a:pt x="6" y="253"/>
                </a:lnTo>
                <a:lnTo>
                  <a:pt x="9" y="251"/>
                </a:lnTo>
                <a:lnTo>
                  <a:pt x="11" y="248"/>
                </a:lnTo>
                <a:lnTo>
                  <a:pt x="14" y="244"/>
                </a:lnTo>
                <a:lnTo>
                  <a:pt x="15" y="240"/>
                </a:lnTo>
                <a:lnTo>
                  <a:pt x="17" y="237"/>
                </a:lnTo>
                <a:lnTo>
                  <a:pt x="20" y="233"/>
                </a:lnTo>
                <a:lnTo>
                  <a:pt x="20" y="232"/>
                </a:lnTo>
                <a:lnTo>
                  <a:pt x="21" y="229"/>
                </a:lnTo>
                <a:lnTo>
                  <a:pt x="23" y="227"/>
                </a:lnTo>
                <a:lnTo>
                  <a:pt x="23" y="225"/>
                </a:lnTo>
                <a:lnTo>
                  <a:pt x="22" y="224"/>
                </a:lnTo>
                <a:lnTo>
                  <a:pt x="24" y="220"/>
                </a:lnTo>
                <a:lnTo>
                  <a:pt x="27" y="216"/>
                </a:lnTo>
                <a:lnTo>
                  <a:pt x="30" y="214"/>
                </a:lnTo>
                <a:lnTo>
                  <a:pt x="33" y="212"/>
                </a:lnTo>
                <a:lnTo>
                  <a:pt x="37" y="212"/>
                </a:lnTo>
                <a:lnTo>
                  <a:pt x="41" y="212"/>
                </a:lnTo>
                <a:lnTo>
                  <a:pt x="44" y="210"/>
                </a:lnTo>
                <a:lnTo>
                  <a:pt x="47" y="207"/>
                </a:lnTo>
                <a:lnTo>
                  <a:pt x="49" y="205"/>
                </a:lnTo>
                <a:lnTo>
                  <a:pt x="55" y="201"/>
                </a:lnTo>
                <a:lnTo>
                  <a:pt x="58" y="199"/>
                </a:lnTo>
                <a:lnTo>
                  <a:pt x="59" y="198"/>
                </a:lnTo>
                <a:lnTo>
                  <a:pt x="62" y="197"/>
                </a:lnTo>
                <a:lnTo>
                  <a:pt x="64" y="195"/>
                </a:lnTo>
                <a:lnTo>
                  <a:pt x="65" y="193"/>
                </a:lnTo>
                <a:lnTo>
                  <a:pt x="65" y="192"/>
                </a:lnTo>
                <a:lnTo>
                  <a:pt x="68" y="190"/>
                </a:lnTo>
                <a:lnTo>
                  <a:pt x="71" y="188"/>
                </a:lnTo>
                <a:lnTo>
                  <a:pt x="73" y="187"/>
                </a:lnTo>
                <a:lnTo>
                  <a:pt x="75" y="186"/>
                </a:lnTo>
                <a:lnTo>
                  <a:pt x="76" y="185"/>
                </a:lnTo>
                <a:lnTo>
                  <a:pt x="76" y="182"/>
                </a:lnTo>
                <a:lnTo>
                  <a:pt x="76" y="180"/>
                </a:lnTo>
                <a:lnTo>
                  <a:pt x="76" y="178"/>
                </a:lnTo>
                <a:lnTo>
                  <a:pt x="76" y="176"/>
                </a:lnTo>
                <a:lnTo>
                  <a:pt x="76" y="174"/>
                </a:lnTo>
                <a:lnTo>
                  <a:pt x="75" y="172"/>
                </a:lnTo>
                <a:lnTo>
                  <a:pt x="74" y="171"/>
                </a:lnTo>
                <a:lnTo>
                  <a:pt x="74" y="169"/>
                </a:lnTo>
                <a:lnTo>
                  <a:pt x="77" y="167"/>
                </a:lnTo>
                <a:lnTo>
                  <a:pt x="80" y="167"/>
                </a:lnTo>
                <a:lnTo>
                  <a:pt x="83" y="165"/>
                </a:lnTo>
                <a:lnTo>
                  <a:pt x="87" y="164"/>
                </a:lnTo>
                <a:lnTo>
                  <a:pt x="90" y="162"/>
                </a:lnTo>
                <a:lnTo>
                  <a:pt x="93" y="159"/>
                </a:lnTo>
                <a:lnTo>
                  <a:pt x="95" y="156"/>
                </a:lnTo>
                <a:lnTo>
                  <a:pt x="99" y="156"/>
                </a:lnTo>
                <a:lnTo>
                  <a:pt x="102" y="155"/>
                </a:lnTo>
                <a:lnTo>
                  <a:pt x="104" y="154"/>
                </a:lnTo>
                <a:lnTo>
                  <a:pt x="106" y="153"/>
                </a:lnTo>
                <a:lnTo>
                  <a:pt x="106" y="150"/>
                </a:lnTo>
                <a:lnTo>
                  <a:pt x="108" y="148"/>
                </a:lnTo>
                <a:lnTo>
                  <a:pt x="111" y="147"/>
                </a:lnTo>
                <a:lnTo>
                  <a:pt x="116" y="144"/>
                </a:lnTo>
                <a:lnTo>
                  <a:pt x="122" y="142"/>
                </a:lnTo>
                <a:lnTo>
                  <a:pt x="125" y="139"/>
                </a:lnTo>
                <a:lnTo>
                  <a:pt x="129" y="137"/>
                </a:lnTo>
                <a:lnTo>
                  <a:pt x="132" y="136"/>
                </a:lnTo>
                <a:lnTo>
                  <a:pt x="135" y="134"/>
                </a:lnTo>
                <a:lnTo>
                  <a:pt x="137" y="133"/>
                </a:lnTo>
                <a:lnTo>
                  <a:pt x="142" y="133"/>
                </a:lnTo>
                <a:lnTo>
                  <a:pt x="146" y="135"/>
                </a:lnTo>
                <a:lnTo>
                  <a:pt x="150" y="135"/>
                </a:lnTo>
                <a:lnTo>
                  <a:pt x="153" y="134"/>
                </a:lnTo>
                <a:lnTo>
                  <a:pt x="156" y="132"/>
                </a:lnTo>
                <a:lnTo>
                  <a:pt x="158" y="133"/>
                </a:lnTo>
                <a:lnTo>
                  <a:pt x="164" y="130"/>
                </a:lnTo>
                <a:lnTo>
                  <a:pt x="171" y="130"/>
                </a:lnTo>
                <a:lnTo>
                  <a:pt x="174" y="127"/>
                </a:lnTo>
                <a:lnTo>
                  <a:pt x="178" y="123"/>
                </a:lnTo>
                <a:lnTo>
                  <a:pt x="180" y="120"/>
                </a:lnTo>
                <a:lnTo>
                  <a:pt x="181" y="117"/>
                </a:lnTo>
                <a:lnTo>
                  <a:pt x="183" y="114"/>
                </a:lnTo>
                <a:lnTo>
                  <a:pt x="186" y="111"/>
                </a:lnTo>
                <a:lnTo>
                  <a:pt x="190" y="109"/>
                </a:lnTo>
                <a:lnTo>
                  <a:pt x="192" y="106"/>
                </a:lnTo>
                <a:lnTo>
                  <a:pt x="195" y="102"/>
                </a:lnTo>
                <a:lnTo>
                  <a:pt x="199" y="99"/>
                </a:lnTo>
                <a:lnTo>
                  <a:pt x="201" y="95"/>
                </a:lnTo>
                <a:lnTo>
                  <a:pt x="201" y="93"/>
                </a:lnTo>
                <a:lnTo>
                  <a:pt x="203" y="90"/>
                </a:lnTo>
                <a:lnTo>
                  <a:pt x="205" y="87"/>
                </a:lnTo>
                <a:lnTo>
                  <a:pt x="208" y="81"/>
                </a:lnTo>
                <a:lnTo>
                  <a:pt x="211" y="77"/>
                </a:lnTo>
                <a:lnTo>
                  <a:pt x="213" y="74"/>
                </a:lnTo>
                <a:lnTo>
                  <a:pt x="216" y="71"/>
                </a:lnTo>
                <a:lnTo>
                  <a:pt x="218" y="69"/>
                </a:lnTo>
                <a:lnTo>
                  <a:pt x="221" y="67"/>
                </a:lnTo>
                <a:lnTo>
                  <a:pt x="223" y="64"/>
                </a:lnTo>
                <a:lnTo>
                  <a:pt x="224" y="61"/>
                </a:lnTo>
                <a:lnTo>
                  <a:pt x="226" y="56"/>
                </a:lnTo>
                <a:lnTo>
                  <a:pt x="230" y="51"/>
                </a:lnTo>
                <a:close/>
              </a:path>
            </a:pathLst>
          </a:custGeom>
          <a:pattFill prst="openDmnd">
            <a:fgClr>
              <a:schemeClr val="bg2">
                <a:lumMod val="25000"/>
              </a:schemeClr>
            </a:fgClr>
            <a:bgClr>
              <a:schemeClr val="bg1"/>
            </a:bgClr>
          </a:pattFill>
          <a:ln>
            <a:noFill/>
          </a:ln>
          <a:effectLst/>
          <a:extLst/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100">
                <a:latin typeface="Calibri"/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17" name="Freeform 18"/>
          <p:cNvSpPr>
            <a:spLocks/>
          </p:cNvSpPr>
          <p:nvPr/>
        </p:nvSpPr>
        <p:spPr bwMode="auto">
          <a:xfrm>
            <a:off x="4615213" y="3126700"/>
            <a:ext cx="1041400" cy="342900"/>
          </a:xfrm>
          <a:custGeom>
            <a:avLst/>
            <a:gdLst>
              <a:gd name="T0" fmla="*/ 24 w 545"/>
              <a:gd name="T1" fmla="*/ 122 h 192"/>
              <a:gd name="T2" fmla="*/ 52 w 545"/>
              <a:gd name="T3" fmla="*/ 62 h 192"/>
              <a:gd name="T4" fmla="*/ 94 w 545"/>
              <a:gd name="T5" fmla="*/ 15 h 192"/>
              <a:gd name="T6" fmla="*/ 109 w 545"/>
              <a:gd name="T7" fmla="*/ 9 h 192"/>
              <a:gd name="T8" fmla="*/ 119 w 545"/>
              <a:gd name="T9" fmla="*/ 8 h 192"/>
              <a:gd name="T10" fmla="*/ 134 w 545"/>
              <a:gd name="T11" fmla="*/ 9 h 192"/>
              <a:gd name="T12" fmla="*/ 161 w 545"/>
              <a:gd name="T13" fmla="*/ 14 h 192"/>
              <a:gd name="T14" fmla="*/ 175 w 545"/>
              <a:gd name="T15" fmla="*/ 13 h 192"/>
              <a:gd name="T16" fmla="*/ 202 w 545"/>
              <a:gd name="T17" fmla="*/ 15 h 192"/>
              <a:gd name="T18" fmla="*/ 219 w 545"/>
              <a:gd name="T19" fmla="*/ 16 h 192"/>
              <a:gd name="T20" fmla="*/ 231 w 545"/>
              <a:gd name="T21" fmla="*/ 20 h 192"/>
              <a:gd name="T22" fmla="*/ 256 w 545"/>
              <a:gd name="T23" fmla="*/ 18 h 192"/>
              <a:gd name="T24" fmla="*/ 269 w 545"/>
              <a:gd name="T25" fmla="*/ 14 h 192"/>
              <a:gd name="T26" fmla="*/ 281 w 545"/>
              <a:gd name="T27" fmla="*/ 7 h 192"/>
              <a:gd name="T28" fmla="*/ 291 w 545"/>
              <a:gd name="T29" fmla="*/ 4 h 192"/>
              <a:gd name="T30" fmla="*/ 302 w 545"/>
              <a:gd name="T31" fmla="*/ 3 h 192"/>
              <a:gd name="T32" fmla="*/ 328 w 545"/>
              <a:gd name="T33" fmla="*/ 6 h 192"/>
              <a:gd name="T34" fmla="*/ 339 w 545"/>
              <a:gd name="T35" fmla="*/ 13 h 192"/>
              <a:gd name="T36" fmla="*/ 355 w 545"/>
              <a:gd name="T37" fmla="*/ 19 h 192"/>
              <a:gd name="T38" fmla="*/ 368 w 545"/>
              <a:gd name="T39" fmla="*/ 23 h 192"/>
              <a:gd name="T40" fmla="*/ 385 w 545"/>
              <a:gd name="T41" fmla="*/ 30 h 192"/>
              <a:gd name="T42" fmla="*/ 418 w 545"/>
              <a:gd name="T43" fmla="*/ 25 h 192"/>
              <a:gd name="T44" fmla="*/ 484 w 545"/>
              <a:gd name="T45" fmla="*/ 190 h 192"/>
              <a:gd name="T46" fmla="*/ 458 w 545"/>
              <a:gd name="T47" fmla="*/ 188 h 192"/>
              <a:gd name="T48" fmla="*/ 453 w 545"/>
              <a:gd name="T49" fmla="*/ 178 h 192"/>
              <a:gd name="T50" fmla="*/ 448 w 545"/>
              <a:gd name="T51" fmla="*/ 173 h 192"/>
              <a:gd name="T52" fmla="*/ 440 w 545"/>
              <a:gd name="T53" fmla="*/ 170 h 192"/>
              <a:gd name="T54" fmla="*/ 428 w 545"/>
              <a:gd name="T55" fmla="*/ 167 h 192"/>
              <a:gd name="T56" fmla="*/ 426 w 545"/>
              <a:gd name="T57" fmla="*/ 160 h 192"/>
              <a:gd name="T58" fmla="*/ 417 w 545"/>
              <a:gd name="T59" fmla="*/ 156 h 192"/>
              <a:gd name="T60" fmla="*/ 409 w 545"/>
              <a:gd name="T61" fmla="*/ 149 h 192"/>
              <a:gd name="T62" fmla="*/ 404 w 545"/>
              <a:gd name="T63" fmla="*/ 148 h 192"/>
              <a:gd name="T64" fmla="*/ 396 w 545"/>
              <a:gd name="T65" fmla="*/ 146 h 192"/>
              <a:gd name="T66" fmla="*/ 385 w 545"/>
              <a:gd name="T67" fmla="*/ 148 h 192"/>
              <a:gd name="T68" fmla="*/ 378 w 545"/>
              <a:gd name="T69" fmla="*/ 148 h 192"/>
              <a:gd name="T70" fmla="*/ 359 w 545"/>
              <a:gd name="T71" fmla="*/ 146 h 192"/>
              <a:gd name="T72" fmla="*/ 352 w 545"/>
              <a:gd name="T73" fmla="*/ 151 h 192"/>
              <a:gd name="T74" fmla="*/ 342 w 545"/>
              <a:gd name="T75" fmla="*/ 156 h 192"/>
              <a:gd name="T76" fmla="*/ 335 w 545"/>
              <a:gd name="T77" fmla="*/ 156 h 192"/>
              <a:gd name="T78" fmla="*/ 327 w 545"/>
              <a:gd name="T79" fmla="*/ 156 h 192"/>
              <a:gd name="T80" fmla="*/ 318 w 545"/>
              <a:gd name="T81" fmla="*/ 157 h 192"/>
              <a:gd name="T82" fmla="*/ 304 w 545"/>
              <a:gd name="T83" fmla="*/ 160 h 192"/>
              <a:gd name="T84" fmla="*/ 297 w 545"/>
              <a:gd name="T85" fmla="*/ 158 h 192"/>
              <a:gd name="T86" fmla="*/ 288 w 545"/>
              <a:gd name="T87" fmla="*/ 154 h 192"/>
              <a:gd name="T88" fmla="*/ 278 w 545"/>
              <a:gd name="T89" fmla="*/ 159 h 192"/>
              <a:gd name="T90" fmla="*/ 266 w 545"/>
              <a:gd name="T91" fmla="*/ 158 h 192"/>
              <a:gd name="T92" fmla="*/ 253 w 545"/>
              <a:gd name="T93" fmla="*/ 155 h 192"/>
              <a:gd name="T94" fmla="*/ 247 w 545"/>
              <a:gd name="T95" fmla="*/ 152 h 192"/>
              <a:gd name="T96" fmla="*/ 237 w 545"/>
              <a:gd name="T97" fmla="*/ 149 h 192"/>
              <a:gd name="T98" fmla="*/ 231 w 545"/>
              <a:gd name="T99" fmla="*/ 150 h 192"/>
              <a:gd name="T100" fmla="*/ 213 w 545"/>
              <a:gd name="T101" fmla="*/ 146 h 192"/>
              <a:gd name="T102" fmla="*/ 202 w 545"/>
              <a:gd name="T103" fmla="*/ 148 h 192"/>
              <a:gd name="T104" fmla="*/ 188 w 545"/>
              <a:gd name="T105" fmla="*/ 155 h 192"/>
              <a:gd name="T106" fmla="*/ 175 w 545"/>
              <a:gd name="T107" fmla="*/ 156 h 192"/>
              <a:gd name="T108" fmla="*/ 171 w 545"/>
              <a:gd name="T109" fmla="*/ 160 h 192"/>
              <a:gd name="T110" fmla="*/ 159 w 545"/>
              <a:gd name="T111" fmla="*/ 160 h 192"/>
              <a:gd name="T112" fmla="*/ 150 w 545"/>
              <a:gd name="T113" fmla="*/ 161 h 192"/>
              <a:gd name="T114" fmla="*/ 142 w 545"/>
              <a:gd name="T115" fmla="*/ 160 h 192"/>
              <a:gd name="T116" fmla="*/ 133 w 545"/>
              <a:gd name="T117" fmla="*/ 160 h 192"/>
              <a:gd name="T118" fmla="*/ 112 w 545"/>
              <a:gd name="T119" fmla="*/ 163 h 192"/>
              <a:gd name="T120" fmla="*/ 93 w 545"/>
              <a:gd name="T121" fmla="*/ 169 h 192"/>
              <a:gd name="T122" fmla="*/ 51 w 545"/>
              <a:gd name="T123" fmla="*/ 181 h 192"/>
              <a:gd name="T124" fmla="*/ 14 w 545"/>
              <a:gd name="T125" fmla="*/ 163 h 19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545" h="192">
                <a:moveTo>
                  <a:pt x="4" y="136"/>
                </a:moveTo>
                <a:lnTo>
                  <a:pt x="5" y="138"/>
                </a:lnTo>
                <a:lnTo>
                  <a:pt x="6" y="139"/>
                </a:lnTo>
                <a:lnTo>
                  <a:pt x="7" y="139"/>
                </a:lnTo>
                <a:lnTo>
                  <a:pt x="8" y="137"/>
                </a:lnTo>
                <a:lnTo>
                  <a:pt x="8" y="134"/>
                </a:lnTo>
                <a:lnTo>
                  <a:pt x="9" y="133"/>
                </a:lnTo>
                <a:lnTo>
                  <a:pt x="11" y="133"/>
                </a:lnTo>
                <a:lnTo>
                  <a:pt x="13" y="131"/>
                </a:lnTo>
                <a:lnTo>
                  <a:pt x="14" y="122"/>
                </a:lnTo>
                <a:lnTo>
                  <a:pt x="14" y="116"/>
                </a:lnTo>
                <a:lnTo>
                  <a:pt x="16" y="114"/>
                </a:lnTo>
                <a:lnTo>
                  <a:pt x="19" y="114"/>
                </a:lnTo>
                <a:lnTo>
                  <a:pt x="20" y="116"/>
                </a:lnTo>
                <a:lnTo>
                  <a:pt x="22" y="121"/>
                </a:lnTo>
                <a:lnTo>
                  <a:pt x="24" y="122"/>
                </a:lnTo>
                <a:lnTo>
                  <a:pt x="25" y="121"/>
                </a:lnTo>
                <a:lnTo>
                  <a:pt x="28" y="116"/>
                </a:lnTo>
                <a:lnTo>
                  <a:pt x="30" y="115"/>
                </a:lnTo>
                <a:lnTo>
                  <a:pt x="35" y="115"/>
                </a:lnTo>
                <a:lnTo>
                  <a:pt x="38" y="114"/>
                </a:lnTo>
                <a:lnTo>
                  <a:pt x="40" y="112"/>
                </a:lnTo>
                <a:lnTo>
                  <a:pt x="42" y="106"/>
                </a:lnTo>
                <a:lnTo>
                  <a:pt x="44" y="103"/>
                </a:lnTo>
                <a:lnTo>
                  <a:pt x="44" y="100"/>
                </a:lnTo>
                <a:lnTo>
                  <a:pt x="44" y="95"/>
                </a:lnTo>
                <a:lnTo>
                  <a:pt x="44" y="86"/>
                </a:lnTo>
                <a:lnTo>
                  <a:pt x="45" y="82"/>
                </a:lnTo>
                <a:lnTo>
                  <a:pt x="47" y="75"/>
                </a:lnTo>
                <a:lnTo>
                  <a:pt x="48" y="69"/>
                </a:lnTo>
                <a:lnTo>
                  <a:pt x="49" y="63"/>
                </a:lnTo>
                <a:lnTo>
                  <a:pt x="52" y="62"/>
                </a:lnTo>
                <a:lnTo>
                  <a:pt x="56" y="59"/>
                </a:lnTo>
                <a:lnTo>
                  <a:pt x="57" y="57"/>
                </a:lnTo>
                <a:lnTo>
                  <a:pt x="59" y="54"/>
                </a:lnTo>
                <a:lnTo>
                  <a:pt x="59" y="50"/>
                </a:lnTo>
                <a:lnTo>
                  <a:pt x="62" y="44"/>
                </a:lnTo>
                <a:lnTo>
                  <a:pt x="63" y="40"/>
                </a:lnTo>
                <a:lnTo>
                  <a:pt x="65" y="37"/>
                </a:lnTo>
                <a:lnTo>
                  <a:pt x="66" y="34"/>
                </a:lnTo>
                <a:lnTo>
                  <a:pt x="67" y="29"/>
                </a:lnTo>
                <a:lnTo>
                  <a:pt x="69" y="25"/>
                </a:lnTo>
                <a:lnTo>
                  <a:pt x="73" y="22"/>
                </a:lnTo>
                <a:lnTo>
                  <a:pt x="74" y="20"/>
                </a:lnTo>
                <a:lnTo>
                  <a:pt x="74" y="16"/>
                </a:lnTo>
                <a:lnTo>
                  <a:pt x="82" y="15"/>
                </a:lnTo>
                <a:lnTo>
                  <a:pt x="90" y="15"/>
                </a:lnTo>
                <a:lnTo>
                  <a:pt x="94" y="15"/>
                </a:lnTo>
                <a:lnTo>
                  <a:pt x="98" y="15"/>
                </a:lnTo>
                <a:lnTo>
                  <a:pt x="101" y="13"/>
                </a:lnTo>
                <a:lnTo>
                  <a:pt x="101" y="10"/>
                </a:lnTo>
                <a:lnTo>
                  <a:pt x="103" y="10"/>
                </a:lnTo>
                <a:lnTo>
                  <a:pt x="104" y="12"/>
                </a:lnTo>
                <a:lnTo>
                  <a:pt x="104" y="9"/>
                </a:lnTo>
                <a:lnTo>
                  <a:pt x="105" y="9"/>
                </a:lnTo>
                <a:lnTo>
                  <a:pt x="106" y="9"/>
                </a:lnTo>
                <a:lnTo>
                  <a:pt x="107" y="9"/>
                </a:lnTo>
                <a:lnTo>
                  <a:pt x="108" y="8"/>
                </a:lnTo>
                <a:lnTo>
                  <a:pt x="107" y="8"/>
                </a:lnTo>
                <a:lnTo>
                  <a:pt x="107" y="7"/>
                </a:lnTo>
                <a:lnTo>
                  <a:pt x="108" y="7"/>
                </a:lnTo>
                <a:lnTo>
                  <a:pt x="109" y="8"/>
                </a:lnTo>
                <a:lnTo>
                  <a:pt x="109" y="9"/>
                </a:lnTo>
                <a:lnTo>
                  <a:pt x="108" y="10"/>
                </a:lnTo>
                <a:lnTo>
                  <a:pt x="109" y="10"/>
                </a:lnTo>
                <a:lnTo>
                  <a:pt x="110" y="9"/>
                </a:lnTo>
                <a:lnTo>
                  <a:pt x="111" y="9"/>
                </a:lnTo>
                <a:lnTo>
                  <a:pt x="112" y="8"/>
                </a:lnTo>
                <a:lnTo>
                  <a:pt x="111" y="7"/>
                </a:lnTo>
                <a:lnTo>
                  <a:pt x="111" y="6"/>
                </a:lnTo>
                <a:lnTo>
                  <a:pt x="114" y="6"/>
                </a:lnTo>
                <a:lnTo>
                  <a:pt x="114" y="7"/>
                </a:lnTo>
                <a:lnTo>
                  <a:pt x="115" y="8"/>
                </a:lnTo>
                <a:lnTo>
                  <a:pt x="113" y="9"/>
                </a:lnTo>
                <a:lnTo>
                  <a:pt x="114" y="10"/>
                </a:lnTo>
                <a:lnTo>
                  <a:pt x="115" y="10"/>
                </a:lnTo>
                <a:lnTo>
                  <a:pt x="116" y="8"/>
                </a:lnTo>
                <a:lnTo>
                  <a:pt x="119" y="8"/>
                </a:lnTo>
                <a:lnTo>
                  <a:pt x="119" y="10"/>
                </a:lnTo>
                <a:lnTo>
                  <a:pt x="119" y="12"/>
                </a:lnTo>
                <a:lnTo>
                  <a:pt x="119" y="13"/>
                </a:lnTo>
                <a:lnTo>
                  <a:pt x="122" y="12"/>
                </a:lnTo>
                <a:lnTo>
                  <a:pt x="124" y="13"/>
                </a:lnTo>
                <a:lnTo>
                  <a:pt x="126" y="12"/>
                </a:lnTo>
                <a:lnTo>
                  <a:pt x="128" y="13"/>
                </a:lnTo>
                <a:lnTo>
                  <a:pt x="129" y="15"/>
                </a:lnTo>
                <a:lnTo>
                  <a:pt x="130" y="15"/>
                </a:lnTo>
                <a:lnTo>
                  <a:pt x="131" y="15"/>
                </a:lnTo>
                <a:lnTo>
                  <a:pt x="131" y="14"/>
                </a:lnTo>
                <a:lnTo>
                  <a:pt x="130" y="12"/>
                </a:lnTo>
                <a:lnTo>
                  <a:pt x="131" y="10"/>
                </a:lnTo>
                <a:lnTo>
                  <a:pt x="133" y="9"/>
                </a:lnTo>
                <a:lnTo>
                  <a:pt x="134" y="9"/>
                </a:lnTo>
                <a:lnTo>
                  <a:pt x="138" y="11"/>
                </a:lnTo>
                <a:lnTo>
                  <a:pt x="140" y="12"/>
                </a:lnTo>
                <a:lnTo>
                  <a:pt x="141" y="10"/>
                </a:lnTo>
                <a:lnTo>
                  <a:pt x="142" y="9"/>
                </a:lnTo>
                <a:lnTo>
                  <a:pt x="143" y="9"/>
                </a:lnTo>
                <a:lnTo>
                  <a:pt x="144" y="10"/>
                </a:lnTo>
                <a:lnTo>
                  <a:pt x="144" y="14"/>
                </a:lnTo>
                <a:lnTo>
                  <a:pt x="145" y="15"/>
                </a:lnTo>
                <a:lnTo>
                  <a:pt x="149" y="14"/>
                </a:lnTo>
                <a:lnTo>
                  <a:pt x="152" y="13"/>
                </a:lnTo>
                <a:lnTo>
                  <a:pt x="154" y="13"/>
                </a:lnTo>
                <a:lnTo>
                  <a:pt x="155" y="14"/>
                </a:lnTo>
                <a:lnTo>
                  <a:pt x="156" y="14"/>
                </a:lnTo>
                <a:lnTo>
                  <a:pt x="157" y="13"/>
                </a:lnTo>
                <a:lnTo>
                  <a:pt x="159" y="13"/>
                </a:lnTo>
                <a:lnTo>
                  <a:pt x="161" y="14"/>
                </a:lnTo>
                <a:lnTo>
                  <a:pt x="161" y="15"/>
                </a:lnTo>
                <a:lnTo>
                  <a:pt x="162" y="16"/>
                </a:lnTo>
                <a:lnTo>
                  <a:pt x="164" y="15"/>
                </a:lnTo>
                <a:lnTo>
                  <a:pt x="165" y="15"/>
                </a:lnTo>
                <a:lnTo>
                  <a:pt x="165" y="13"/>
                </a:lnTo>
                <a:lnTo>
                  <a:pt x="166" y="13"/>
                </a:lnTo>
                <a:lnTo>
                  <a:pt x="167" y="14"/>
                </a:lnTo>
                <a:lnTo>
                  <a:pt x="167" y="15"/>
                </a:lnTo>
                <a:lnTo>
                  <a:pt x="167" y="17"/>
                </a:lnTo>
                <a:lnTo>
                  <a:pt x="167" y="18"/>
                </a:lnTo>
                <a:lnTo>
                  <a:pt x="168" y="17"/>
                </a:lnTo>
                <a:lnTo>
                  <a:pt x="170" y="15"/>
                </a:lnTo>
                <a:lnTo>
                  <a:pt x="172" y="15"/>
                </a:lnTo>
                <a:lnTo>
                  <a:pt x="173" y="13"/>
                </a:lnTo>
                <a:lnTo>
                  <a:pt x="174" y="13"/>
                </a:lnTo>
                <a:lnTo>
                  <a:pt x="175" y="13"/>
                </a:lnTo>
                <a:lnTo>
                  <a:pt x="176" y="13"/>
                </a:lnTo>
                <a:lnTo>
                  <a:pt x="179" y="13"/>
                </a:lnTo>
                <a:lnTo>
                  <a:pt x="180" y="13"/>
                </a:lnTo>
                <a:lnTo>
                  <a:pt x="181" y="14"/>
                </a:lnTo>
                <a:lnTo>
                  <a:pt x="182" y="15"/>
                </a:lnTo>
                <a:lnTo>
                  <a:pt x="182" y="16"/>
                </a:lnTo>
                <a:lnTo>
                  <a:pt x="184" y="17"/>
                </a:lnTo>
                <a:lnTo>
                  <a:pt x="186" y="16"/>
                </a:lnTo>
                <a:lnTo>
                  <a:pt x="188" y="16"/>
                </a:lnTo>
                <a:lnTo>
                  <a:pt x="189" y="17"/>
                </a:lnTo>
                <a:lnTo>
                  <a:pt x="191" y="16"/>
                </a:lnTo>
                <a:lnTo>
                  <a:pt x="193" y="17"/>
                </a:lnTo>
                <a:lnTo>
                  <a:pt x="196" y="15"/>
                </a:lnTo>
                <a:lnTo>
                  <a:pt x="199" y="15"/>
                </a:lnTo>
                <a:lnTo>
                  <a:pt x="200" y="15"/>
                </a:lnTo>
                <a:lnTo>
                  <a:pt x="202" y="15"/>
                </a:lnTo>
                <a:lnTo>
                  <a:pt x="203" y="14"/>
                </a:lnTo>
                <a:lnTo>
                  <a:pt x="204" y="15"/>
                </a:lnTo>
                <a:lnTo>
                  <a:pt x="205" y="16"/>
                </a:lnTo>
                <a:lnTo>
                  <a:pt x="206" y="16"/>
                </a:lnTo>
                <a:lnTo>
                  <a:pt x="207" y="18"/>
                </a:lnTo>
                <a:lnTo>
                  <a:pt x="208" y="18"/>
                </a:lnTo>
                <a:lnTo>
                  <a:pt x="210" y="15"/>
                </a:lnTo>
                <a:lnTo>
                  <a:pt x="211" y="15"/>
                </a:lnTo>
                <a:lnTo>
                  <a:pt x="213" y="16"/>
                </a:lnTo>
                <a:lnTo>
                  <a:pt x="214" y="16"/>
                </a:lnTo>
                <a:lnTo>
                  <a:pt x="215" y="15"/>
                </a:lnTo>
                <a:lnTo>
                  <a:pt x="216" y="15"/>
                </a:lnTo>
                <a:lnTo>
                  <a:pt x="217" y="16"/>
                </a:lnTo>
                <a:lnTo>
                  <a:pt x="219" y="16"/>
                </a:lnTo>
                <a:lnTo>
                  <a:pt x="221" y="15"/>
                </a:lnTo>
                <a:lnTo>
                  <a:pt x="224" y="15"/>
                </a:lnTo>
                <a:lnTo>
                  <a:pt x="225" y="14"/>
                </a:lnTo>
                <a:lnTo>
                  <a:pt x="227" y="14"/>
                </a:lnTo>
                <a:lnTo>
                  <a:pt x="228" y="14"/>
                </a:lnTo>
                <a:lnTo>
                  <a:pt x="229" y="14"/>
                </a:lnTo>
                <a:lnTo>
                  <a:pt x="229" y="15"/>
                </a:lnTo>
                <a:lnTo>
                  <a:pt x="229" y="17"/>
                </a:lnTo>
                <a:lnTo>
                  <a:pt x="230" y="18"/>
                </a:lnTo>
                <a:lnTo>
                  <a:pt x="231" y="18"/>
                </a:lnTo>
                <a:lnTo>
                  <a:pt x="233" y="18"/>
                </a:lnTo>
                <a:lnTo>
                  <a:pt x="232" y="19"/>
                </a:lnTo>
                <a:lnTo>
                  <a:pt x="231" y="18"/>
                </a:lnTo>
                <a:lnTo>
                  <a:pt x="231" y="19"/>
                </a:lnTo>
                <a:lnTo>
                  <a:pt x="231" y="20"/>
                </a:lnTo>
                <a:lnTo>
                  <a:pt x="231" y="21"/>
                </a:lnTo>
                <a:lnTo>
                  <a:pt x="231" y="22"/>
                </a:lnTo>
                <a:lnTo>
                  <a:pt x="233" y="22"/>
                </a:lnTo>
                <a:lnTo>
                  <a:pt x="235" y="22"/>
                </a:lnTo>
                <a:lnTo>
                  <a:pt x="236" y="22"/>
                </a:lnTo>
                <a:lnTo>
                  <a:pt x="237" y="22"/>
                </a:lnTo>
                <a:lnTo>
                  <a:pt x="238" y="22"/>
                </a:lnTo>
                <a:lnTo>
                  <a:pt x="240" y="22"/>
                </a:lnTo>
                <a:lnTo>
                  <a:pt x="242" y="22"/>
                </a:lnTo>
                <a:lnTo>
                  <a:pt x="245" y="22"/>
                </a:lnTo>
                <a:lnTo>
                  <a:pt x="247" y="23"/>
                </a:lnTo>
                <a:lnTo>
                  <a:pt x="248" y="24"/>
                </a:lnTo>
                <a:lnTo>
                  <a:pt x="252" y="23"/>
                </a:lnTo>
                <a:lnTo>
                  <a:pt x="254" y="21"/>
                </a:lnTo>
                <a:lnTo>
                  <a:pt x="255" y="19"/>
                </a:lnTo>
                <a:lnTo>
                  <a:pt x="256" y="18"/>
                </a:lnTo>
                <a:lnTo>
                  <a:pt x="257" y="17"/>
                </a:lnTo>
                <a:lnTo>
                  <a:pt x="258" y="16"/>
                </a:lnTo>
                <a:lnTo>
                  <a:pt x="259" y="16"/>
                </a:lnTo>
                <a:lnTo>
                  <a:pt x="259" y="15"/>
                </a:lnTo>
                <a:lnTo>
                  <a:pt x="259" y="14"/>
                </a:lnTo>
                <a:lnTo>
                  <a:pt x="260" y="14"/>
                </a:lnTo>
                <a:lnTo>
                  <a:pt x="260" y="16"/>
                </a:lnTo>
                <a:lnTo>
                  <a:pt x="261" y="16"/>
                </a:lnTo>
                <a:lnTo>
                  <a:pt x="262" y="17"/>
                </a:lnTo>
                <a:lnTo>
                  <a:pt x="263" y="15"/>
                </a:lnTo>
                <a:lnTo>
                  <a:pt x="266" y="15"/>
                </a:lnTo>
                <a:lnTo>
                  <a:pt x="266" y="13"/>
                </a:lnTo>
                <a:lnTo>
                  <a:pt x="267" y="14"/>
                </a:lnTo>
                <a:lnTo>
                  <a:pt x="268" y="15"/>
                </a:lnTo>
                <a:lnTo>
                  <a:pt x="269" y="14"/>
                </a:lnTo>
                <a:lnTo>
                  <a:pt x="269" y="13"/>
                </a:lnTo>
                <a:lnTo>
                  <a:pt x="269" y="12"/>
                </a:lnTo>
                <a:lnTo>
                  <a:pt x="271" y="12"/>
                </a:lnTo>
                <a:lnTo>
                  <a:pt x="271" y="13"/>
                </a:lnTo>
                <a:lnTo>
                  <a:pt x="270" y="12"/>
                </a:lnTo>
                <a:lnTo>
                  <a:pt x="270" y="9"/>
                </a:lnTo>
                <a:lnTo>
                  <a:pt x="272" y="8"/>
                </a:lnTo>
                <a:lnTo>
                  <a:pt x="273" y="8"/>
                </a:lnTo>
                <a:lnTo>
                  <a:pt x="276" y="8"/>
                </a:lnTo>
                <a:lnTo>
                  <a:pt x="278" y="9"/>
                </a:lnTo>
                <a:lnTo>
                  <a:pt x="279" y="9"/>
                </a:lnTo>
                <a:lnTo>
                  <a:pt x="280" y="9"/>
                </a:lnTo>
                <a:lnTo>
                  <a:pt x="280" y="7"/>
                </a:lnTo>
                <a:lnTo>
                  <a:pt x="281" y="7"/>
                </a:lnTo>
                <a:lnTo>
                  <a:pt x="280" y="6"/>
                </a:lnTo>
                <a:lnTo>
                  <a:pt x="280" y="7"/>
                </a:lnTo>
                <a:lnTo>
                  <a:pt x="279" y="6"/>
                </a:lnTo>
                <a:lnTo>
                  <a:pt x="280" y="5"/>
                </a:lnTo>
                <a:lnTo>
                  <a:pt x="281" y="5"/>
                </a:lnTo>
                <a:lnTo>
                  <a:pt x="282" y="5"/>
                </a:lnTo>
                <a:lnTo>
                  <a:pt x="283" y="5"/>
                </a:lnTo>
                <a:lnTo>
                  <a:pt x="284" y="6"/>
                </a:lnTo>
                <a:lnTo>
                  <a:pt x="285" y="6"/>
                </a:lnTo>
                <a:lnTo>
                  <a:pt x="286" y="5"/>
                </a:lnTo>
                <a:lnTo>
                  <a:pt x="287" y="5"/>
                </a:lnTo>
                <a:lnTo>
                  <a:pt x="289" y="4"/>
                </a:lnTo>
                <a:lnTo>
                  <a:pt x="290" y="4"/>
                </a:lnTo>
                <a:lnTo>
                  <a:pt x="291" y="4"/>
                </a:lnTo>
                <a:lnTo>
                  <a:pt x="292" y="4"/>
                </a:lnTo>
                <a:lnTo>
                  <a:pt x="293" y="5"/>
                </a:lnTo>
                <a:lnTo>
                  <a:pt x="294" y="5"/>
                </a:lnTo>
                <a:lnTo>
                  <a:pt x="294" y="4"/>
                </a:lnTo>
                <a:lnTo>
                  <a:pt x="294" y="3"/>
                </a:lnTo>
                <a:lnTo>
                  <a:pt x="295" y="3"/>
                </a:lnTo>
                <a:lnTo>
                  <a:pt x="296" y="3"/>
                </a:lnTo>
                <a:lnTo>
                  <a:pt x="296" y="2"/>
                </a:lnTo>
                <a:lnTo>
                  <a:pt x="297" y="2"/>
                </a:lnTo>
                <a:lnTo>
                  <a:pt x="300" y="3"/>
                </a:lnTo>
                <a:lnTo>
                  <a:pt x="301" y="3"/>
                </a:lnTo>
                <a:lnTo>
                  <a:pt x="302" y="3"/>
                </a:lnTo>
                <a:lnTo>
                  <a:pt x="304" y="3"/>
                </a:lnTo>
                <a:lnTo>
                  <a:pt x="308" y="3"/>
                </a:lnTo>
                <a:lnTo>
                  <a:pt x="308" y="2"/>
                </a:lnTo>
                <a:lnTo>
                  <a:pt x="309" y="0"/>
                </a:lnTo>
                <a:lnTo>
                  <a:pt x="310" y="0"/>
                </a:lnTo>
                <a:lnTo>
                  <a:pt x="311" y="1"/>
                </a:lnTo>
                <a:lnTo>
                  <a:pt x="312" y="3"/>
                </a:lnTo>
                <a:lnTo>
                  <a:pt x="315" y="4"/>
                </a:lnTo>
                <a:lnTo>
                  <a:pt x="316" y="4"/>
                </a:lnTo>
                <a:lnTo>
                  <a:pt x="318" y="5"/>
                </a:lnTo>
                <a:lnTo>
                  <a:pt x="318" y="6"/>
                </a:lnTo>
                <a:lnTo>
                  <a:pt x="318" y="7"/>
                </a:lnTo>
                <a:lnTo>
                  <a:pt x="322" y="7"/>
                </a:lnTo>
                <a:lnTo>
                  <a:pt x="325" y="8"/>
                </a:lnTo>
                <a:lnTo>
                  <a:pt x="328" y="7"/>
                </a:lnTo>
                <a:lnTo>
                  <a:pt x="328" y="6"/>
                </a:lnTo>
                <a:lnTo>
                  <a:pt x="329" y="5"/>
                </a:lnTo>
                <a:lnTo>
                  <a:pt x="330" y="5"/>
                </a:lnTo>
                <a:lnTo>
                  <a:pt x="331" y="4"/>
                </a:lnTo>
                <a:lnTo>
                  <a:pt x="332" y="4"/>
                </a:lnTo>
                <a:lnTo>
                  <a:pt x="335" y="5"/>
                </a:lnTo>
                <a:lnTo>
                  <a:pt x="335" y="6"/>
                </a:lnTo>
                <a:lnTo>
                  <a:pt x="338" y="9"/>
                </a:lnTo>
                <a:lnTo>
                  <a:pt x="337" y="10"/>
                </a:lnTo>
                <a:lnTo>
                  <a:pt x="338" y="10"/>
                </a:lnTo>
                <a:lnTo>
                  <a:pt x="338" y="11"/>
                </a:lnTo>
                <a:lnTo>
                  <a:pt x="338" y="12"/>
                </a:lnTo>
                <a:lnTo>
                  <a:pt x="339" y="12"/>
                </a:lnTo>
                <a:lnTo>
                  <a:pt x="339" y="13"/>
                </a:lnTo>
                <a:lnTo>
                  <a:pt x="342" y="14"/>
                </a:lnTo>
                <a:lnTo>
                  <a:pt x="342" y="15"/>
                </a:lnTo>
                <a:lnTo>
                  <a:pt x="343" y="16"/>
                </a:lnTo>
                <a:lnTo>
                  <a:pt x="344" y="18"/>
                </a:lnTo>
                <a:lnTo>
                  <a:pt x="346" y="18"/>
                </a:lnTo>
                <a:lnTo>
                  <a:pt x="348" y="18"/>
                </a:lnTo>
                <a:lnTo>
                  <a:pt x="349" y="19"/>
                </a:lnTo>
                <a:lnTo>
                  <a:pt x="352" y="19"/>
                </a:lnTo>
                <a:lnTo>
                  <a:pt x="352" y="18"/>
                </a:lnTo>
                <a:lnTo>
                  <a:pt x="353" y="17"/>
                </a:lnTo>
                <a:lnTo>
                  <a:pt x="353" y="18"/>
                </a:lnTo>
                <a:lnTo>
                  <a:pt x="355" y="19"/>
                </a:lnTo>
                <a:lnTo>
                  <a:pt x="356" y="18"/>
                </a:lnTo>
                <a:lnTo>
                  <a:pt x="357" y="18"/>
                </a:lnTo>
                <a:lnTo>
                  <a:pt x="358" y="18"/>
                </a:lnTo>
                <a:lnTo>
                  <a:pt x="358" y="20"/>
                </a:lnTo>
                <a:lnTo>
                  <a:pt x="359" y="22"/>
                </a:lnTo>
                <a:lnTo>
                  <a:pt x="360" y="23"/>
                </a:lnTo>
                <a:lnTo>
                  <a:pt x="361" y="23"/>
                </a:lnTo>
                <a:lnTo>
                  <a:pt x="363" y="22"/>
                </a:lnTo>
                <a:lnTo>
                  <a:pt x="363" y="23"/>
                </a:lnTo>
                <a:lnTo>
                  <a:pt x="364" y="23"/>
                </a:lnTo>
                <a:lnTo>
                  <a:pt x="365" y="22"/>
                </a:lnTo>
                <a:lnTo>
                  <a:pt x="366" y="22"/>
                </a:lnTo>
                <a:lnTo>
                  <a:pt x="367" y="23"/>
                </a:lnTo>
                <a:lnTo>
                  <a:pt x="368" y="23"/>
                </a:lnTo>
                <a:lnTo>
                  <a:pt x="368" y="24"/>
                </a:lnTo>
                <a:lnTo>
                  <a:pt x="369" y="25"/>
                </a:lnTo>
                <a:lnTo>
                  <a:pt x="370" y="25"/>
                </a:lnTo>
                <a:lnTo>
                  <a:pt x="370" y="26"/>
                </a:lnTo>
                <a:lnTo>
                  <a:pt x="372" y="27"/>
                </a:lnTo>
                <a:lnTo>
                  <a:pt x="372" y="28"/>
                </a:lnTo>
                <a:lnTo>
                  <a:pt x="373" y="29"/>
                </a:lnTo>
                <a:lnTo>
                  <a:pt x="375" y="30"/>
                </a:lnTo>
                <a:lnTo>
                  <a:pt x="376" y="30"/>
                </a:lnTo>
                <a:lnTo>
                  <a:pt x="377" y="31"/>
                </a:lnTo>
                <a:lnTo>
                  <a:pt x="384" y="31"/>
                </a:lnTo>
                <a:lnTo>
                  <a:pt x="385" y="30"/>
                </a:lnTo>
                <a:lnTo>
                  <a:pt x="386" y="30"/>
                </a:lnTo>
                <a:lnTo>
                  <a:pt x="388" y="30"/>
                </a:lnTo>
                <a:lnTo>
                  <a:pt x="390" y="28"/>
                </a:lnTo>
                <a:lnTo>
                  <a:pt x="391" y="27"/>
                </a:lnTo>
                <a:lnTo>
                  <a:pt x="391" y="26"/>
                </a:lnTo>
                <a:lnTo>
                  <a:pt x="395" y="25"/>
                </a:lnTo>
                <a:lnTo>
                  <a:pt x="395" y="24"/>
                </a:lnTo>
                <a:lnTo>
                  <a:pt x="396" y="24"/>
                </a:lnTo>
                <a:lnTo>
                  <a:pt x="399" y="24"/>
                </a:lnTo>
                <a:lnTo>
                  <a:pt x="399" y="23"/>
                </a:lnTo>
                <a:lnTo>
                  <a:pt x="402" y="23"/>
                </a:lnTo>
                <a:lnTo>
                  <a:pt x="403" y="24"/>
                </a:lnTo>
                <a:lnTo>
                  <a:pt x="405" y="23"/>
                </a:lnTo>
                <a:lnTo>
                  <a:pt x="409" y="23"/>
                </a:lnTo>
                <a:lnTo>
                  <a:pt x="418" y="25"/>
                </a:lnTo>
                <a:lnTo>
                  <a:pt x="426" y="35"/>
                </a:lnTo>
                <a:lnTo>
                  <a:pt x="432" y="43"/>
                </a:lnTo>
                <a:lnTo>
                  <a:pt x="439" y="51"/>
                </a:lnTo>
                <a:lnTo>
                  <a:pt x="443" y="57"/>
                </a:lnTo>
                <a:lnTo>
                  <a:pt x="451" y="67"/>
                </a:lnTo>
                <a:lnTo>
                  <a:pt x="482" y="103"/>
                </a:lnTo>
                <a:lnTo>
                  <a:pt x="545" y="181"/>
                </a:lnTo>
                <a:lnTo>
                  <a:pt x="534" y="188"/>
                </a:lnTo>
                <a:lnTo>
                  <a:pt x="524" y="191"/>
                </a:lnTo>
                <a:lnTo>
                  <a:pt x="517" y="192"/>
                </a:lnTo>
                <a:lnTo>
                  <a:pt x="514" y="192"/>
                </a:lnTo>
                <a:lnTo>
                  <a:pt x="505" y="191"/>
                </a:lnTo>
                <a:lnTo>
                  <a:pt x="500" y="190"/>
                </a:lnTo>
                <a:lnTo>
                  <a:pt x="492" y="190"/>
                </a:lnTo>
                <a:lnTo>
                  <a:pt x="488" y="190"/>
                </a:lnTo>
                <a:lnTo>
                  <a:pt x="484" y="190"/>
                </a:lnTo>
                <a:lnTo>
                  <a:pt x="479" y="188"/>
                </a:lnTo>
                <a:lnTo>
                  <a:pt x="478" y="187"/>
                </a:lnTo>
                <a:lnTo>
                  <a:pt x="476" y="188"/>
                </a:lnTo>
                <a:lnTo>
                  <a:pt x="475" y="188"/>
                </a:lnTo>
                <a:lnTo>
                  <a:pt x="472" y="189"/>
                </a:lnTo>
                <a:lnTo>
                  <a:pt x="468" y="191"/>
                </a:lnTo>
                <a:lnTo>
                  <a:pt x="467" y="192"/>
                </a:lnTo>
                <a:lnTo>
                  <a:pt x="466" y="191"/>
                </a:lnTo>
                <a:lnTo>
                  <a:pt x="465" y="191"/>
                </a:lnTo>
                <a:lnTo>
                  <a:pt x="462" y="190"/>
                </a:lnTo>
                <a:lnTo>
                  <a:pt x="461" y="190"/>
                </a:lnTo>
                <a:lnTo>
                  <a:pt x="461" y="189"/>
                </a:lnTo>
                <a:lnTo>
                  <a:pt x="460" y="189"/>
                </a:lnTo>
                <a:lnTo>
                  <a:pt x="459" y="189"/>
                </a:lnTo>
                <a:lnTo>
                  <a:pt x="458" y="188"/>
                </a:lnTo>
                <a:lnTo>
                  <a:pt x="458" y="187"/>
                </a:lnTo>
                <a:lnTo>
                  <a:pt x="456" y="186"/>
                </a:lnTo>
                <a:lnTo>
                  <a:pt x="456" y="185"/>
                </a:lnTo>
                <a:lnTo>
                  <a:pt x="456" y="184"/>
                </a:lnTo>
                <a:lnTo>
                  <a:pt x="455" y="184"/>
                </a:lnTo>
                <a:lnTo>
                  <a:pt x="455" y="182"/>
                </a:lnTo>
                <a:lnTo>
                  <a:pt x="456" y="182"/>
                </a:lnTo>
                <a:lnTo>
                  <a:pt x="456" y="180"/>
                </a:lnTo>
                <a:lnTo>
                  <a:pt x="455" y="180"/>
                </a:lnTo>
                <a:lnTo>
                  <a:pt x="455" y="179"/>
                </a:lnTo>
                <a:lnTo>
                  <a:pt x="454" y="179"/>
                </a:lnTo>
                <a:lnTo>
                  <a:pt x="453" y="178"/>
                </a:lnTo>
                <a:lnTo>
                  <a:pt x="452" y="178"/>
                </a:lnTo>
                <a:lnTo>
                  <a:pt x="451" y="178"/>
                </a:lnTo>
                <a:lnTo>
                  <a:pt x="451" y="177"/>
                </a:lnTo>
                <a:lnTo>
                  <a:pt x="450" y="177"/>
                </a:lnTo>
                <a:lnTo>
                  <a:pt x="450" y="176"/>
                </a:lnTo>
                <a:lnTo>
                  <a:pt x="449" y="175"/>
                </a:lnTo>
                <a:lnTo>
                  <a:pt x="449" y="174"/>
                </a:lnTo>
                <a:lnTo>
                  <a:pt x="448" y="174"/>
                </a:lnTo>
                <a:lnTo>
                  <a:pt x="448" y="173"/>
                </a:lnTo>
                <a:lnTo>
                  <a:pt x="445" y="173"/>
                </a:lnTo>
                <a:lnTo>
                  <a:pt x="444" y="173"/>
                </a:lnTo>
                <a:lnTo>
                  <a:pt x="444" y="174"/>
                </a:lnTo>
                <a:lnTo>
                  <a:pt x="443" y="174"/>
                </a:lnTo>
                <a:lnTo>
                  <a:pt x="442" y="174"/>
                </a:lnTo>
                <a:lnTo>
                  <a:pt x="441" y="174"/>
                </a:lnTo>
                <a:lnTo>
                  <a:pt x="441" y="173"/>
                </a:lnTo>
                <a:lnTo>
                  <a:pt x="441" y="172"/>
                </a:lnTo>
                <a:lnTo>
                  <a:pt x="440" y="172"/>
                </a:lnTo>
                <a:lnTo>
                  <a:pt x="440" y="170"/>
                </a:lnTo>
                <a:lnTo>
                  <a:pt x="439" y="170"/>
                </a:lnTo>
                <a:lnTo>
                  <a:pt x="438" y="170"/>
                </a:lnTo>
                <a:lnTo>
                  <a:pt x="437" y="170"/>
                </a:lnTo>
                <a:lnTo>
                  <a:pt x="437" y="171"/>
                </a:lnTo>
                <a:lnTo>
                  <a:pt x="435" y="171"/>
                </a:lnTo>
                <a:lnTo>
                  <a:pt x="435" y="170"/>
                </a:lnTo>
                <a:lnTo>
                  <a:pt x="434" y="170"/>
                </a:lnTo>
                <a:lnTo>
                  <a:pt x="433" y="170"/>
                </a:lnTo>
                <a:lnTo>
                  <a:pt x="432" y="170"/>
                </a:lnTo>
                <a:lnTo>
                  <a:pt x="429" y="170"/>
                </a:lnTo>
                <a:lnTo>
                  <a:pt x="428" y="170"/>
                </a:lnTo>
                <a:lnTo>
                  <a:pt x="428" y="169"/>
                </a:lnTo>
                <a:lnTo>
                  <a:pt x="428" y="167"/>
                </a:lnTo>
                <a:lnTo>
                  <a:pt x="429" y="167"/>
                </a:lnTo>
                <a:lnTo>
                  <a:pt x="430" y="166"/>
                </a:lnTo>
                <a:lnTo>
                  <a:pt x="430" y="165"/>
                </a:lnTo>
                <a:lnTo>
                  <a:pt x="429" y="164"/>
                </a:lnTo>
                <a:lnTo>
                  <a:pt x="428" y="164"/>
                </a:lnTo>
                <a:lnTo>
                  <a:pt x="427" y="164"/>
                </a:lnTo>
                <a:lnTo>
                  <a:pt x="426" y="164"/>
                </a:lnTo>
                <a:lnTo>
                  <a:pt x="426" y="162"/>
                </a:lnTo>
                <a:lnTo>
                  <a:pt x="426" y="161"/>
                </a:lnTo>
                <a:lnTo>
                  <a:pt x="426" y="160"/>
                </a:lnTo>
                <a:lnTo>
                  <a:pt x="425" y="160"/>
                </a:lnTo>
                <a:lnTo>
                  <a:pt x="424" y="160"/>
                </a:lnTo>
                <a:lnTo>
                  <a:pt x="423" y="159"/>
                </a:lnTo>
                <a:lnTo>
                  <a:pt x="423" y="158"/>
                </a:lnTo>
                <a:lnTo>
                  <a:pt x="422" y="158"/>
                </a:lnTo>
                <a:lnTo>
                  <a:pt x="421" y="158"/>
                </a:lnTo>
                <a:lnTo>
                  <a:pt x="421" y="157"/>
                </a:lnTo>
                <a:lnTo>
                  <a:pt x="420" y="157"/>
                </a:lnTo>
                <a:lnTo>
                  <a:pt x="418" y="157"/>
                </a:lnTo>
                <a:lnTo>
                  <a:pt x="417" y="156"/>
                </a:lnTo>
                <a:lnTo>
                  <a:pt x="416" y="156"/>
                </a:lnTo>
                <a:lnTo>
                  <a:pt x="416" y="155"/>
                </a:lnTo>
                <a:lnTo>
                  <a:pt x="416" y="154"/>
                </a:lnTo>
                <a:lnTo>
                  <a:pt x="416" y="153"/>
                </a:lnTo>
                <a:lnTo>
                  <a:pt x="416" y="152"/>
                </a:lnTo>
                <a:lnTo>
                  <a:pt x="415" y="151"/>
                </a:lnTo>
                <a:lnTo>
                  <a:pt x="415" y="150"/>
                </a:lnTo>
                <a:lnTo>
                  <a:pt x="414" y="150"/>
                </a:lnTo>
                <a:lnTo>
                  <a:pt x="413" y="150"/>
                </a:lnTo>
                <a:lnTo>
                  <a:pt x="411" y="150"/>
                </a:lnTo>
                <a:lnTo>
                  <a:pt x="410" y="149"/>
                </a:lnTo>
                <a:lnTo>
                  <a:pt x="409" y="149"/>
                </a:lnTo>
                <a:lnTo>
                  <a:pt x="409" y="148"/>
                </a:lnTo>
                <a:lnTo>
                  <a:pt x="408" y="148"/>
                </a:lnTo>
                <a:lnTo>
                  <a:pt x="408" y="147"/>
                </a:lnTo>
                <a:lnTo>
                  <a:pt x="409" y="147"/>
                </a:lnTo>
                <a:lnTo>
                  <a:pt x="409" y="146"/>
                </a:lnTo>
                <a:lnTo>
                  <a:pt x="409" y="145"/>
                </a:lnTo>
                <a:lnTo>
                  <a:pt x="407" y="145"/>
                </a:lnTo>
                <a:lnTo>
                  <a:pt x="407" y="147"/>
                </a:lnTo>
                <a:lnTo>
                  <a:pt x="406" y="147"/>
                </a:lnTo>
                <a:lnTo>
                  <a:pt x="406" y="148"/>
                </a:lnTo>
                <a:lnTo>
                  <a:pt x="404" y="148"/>
                </a:lnTo>
                <a:lnTo>
                  <a:pt x="403" y="147"/>
                </a:lnTo>
                <a:lnTo>
                  <a:pt x="402" y="146"/>
                </a:lnTo>
                <a:lnTo>
                  <a:pt x="401" y="145"/>
                </a:lnTo>
                <a:lnTo>
                  <a:pt x="400" y="146"/>
                </a:lnTo>
                <a:lnTo>
                  <a:pt x="399" y="147"/>
                </a:lnTo>
                <a:lnTo>
                  <a:pt x="398" y="146"/>
                </a:lnTo>
                <a:lnTo>
                  <a:pt x="397" y="146"/>
                </a:lnTo>
                <a:lnTo>
                  <a:pt x="396" y="146"/>
                </a:lnTo>
                <a:lnTo>
                  <a:pt x="394" y="146"/>
                </a:lnTo>
                <a:lnTo>
                  <a:pt x="393" y="147"/>
                </a:lnTo>
                <a:lnTo>
                  <a:pt x="392" y="147"/>
                </a:lnTo>
                <a:lnTo>
                  <a:pt x="391" y="147"/>
                </a:lnTo>
                <a:lnTo>
                  <a:pt x="390" y="148"/>
                </a:lnTo>
                <a:lnTo>
                  <a:pt x="389" y="148"/>
                </a:lnTo>
                <a:lnTo>
                  <a:pt x="388" y="149"/>
                </a:lnTo>
                <a:lnTo>
                  <a:pt x="387" y="149"/>
                </a:lnTo>
                <a:lnTo>
                  <a:pt x="386" y="148"/>
                </a:lnTo>
                <a:lnTo>
                  <a:pt x="385" y="148"/>
                </a:lnTo>
                <a:lnTo>
                  <a:pt x="384" y="148"/>
                </a:lnTo>
                <a:lnTo>
                  <a:pt x="383" y="148"/>
                </a:lnTo>
                <a:lnTo>
                  <a:pt x="382" y="148"/>
                </a:lnTo>
                <a:lnTo>
                  <a:pt x="381" y="147"/>
                </a:lnTo>
                <a:lnTo>
                  <a:pt x="381" y="148"/>
                </a:lnTo>
                <a:lnTo>
                  <a:pt x="380" y="148"/>
                </a:lnTo>
                <a:lnTo>
                  <a:pt x="378" y="148"/>
                </a:lnTo>
                <a:lnTo>
                  <a:pt x="378" y="146"/>
                </a:lnTo>
                <a:lnTo>
                  <a:pt x="377" y="145"/>
                </a:lnTo>
                <a:lnTo>
                  <a:pt x="373" y="145"/>
                </a:lnTo>
                <a:lnTo>
                  <a:pt x="372" y="145"/>
                </a:lnTo>
                <a:lnTo>
                  <a:pt x="371" y="145"/>
                </a:lnTo>
                <a:lnTo>
                  <a:pt x="370" y="145"/>
                </a:lnTo>
                <a:lnTo>
                  <a:pt x="367" y="145"/>
                </a:lnTo>
                <a:lnTo>
                  <a:pt x="366" y="145"/>
                </a:lnTo>
                <a:lnTo>
                  <a:pt x="365" y="146"/>
                </a:lnTo>
                <a:lnTo>
                  <a:pt x="360" y="146"/>
                </a:lnTo>
                <a:lnTo>
                  <a:pt x="359" y="146"/>
                </a:lnTo>
                <a:lnTo>
                  <a:pt x="358" y="147"/>
                </a:lnTo>
                <a:lnTo>
                  <a:pt x="358" y="148"/>
                </a:lnTo>
                <a:lnTo>
                  <a:pt x="357" y="149"/>
                </a:lnTo>
                <a:lnTo>
                  <a:pt x="356" y="149"/>
                </a:lnTo>
                <a:lnTo>
                  <a:pt x="356" y="150"/>
                </a:lnTo>
                <a:lnTo>
                  <a:pt x="355" y="150"/>
                </a:lnTo>
                <a:lnTo>
                  <a:pt x="354" y="150"/>
                </a:lnTo>
                <a:lnTo>
                  <a:pt x="353" y="150"/>
                </a:lnTo>
                <a:lnTo>
                  <a:pt x="352" y="151"/>
                </a:lnTo>
                <a:lnTo>
                  <a:pt x="349" y="151"/>
                </a:lnTo>
                <a:lnTo>
                  <a:pt x="349" y="152"/>
                </a:lnTo>
                <a:lnTo>
                  <a:pt x="349" y="153"/>
                </a:lnTo>
                <a:lnTo>
                  <a:pt x="349" y="154"/>
                </a:lnTo>
                <a:lnTo>
                  <a:pt x="346" y="154"/>
                </a:lnTo>
                <a:lnTo>
                  <a:pt x="346" y="155"/>
                </a:lnTo>
                <a:lnTo>
                  <a:pt x="345" y="155"/>
                </a:lnTo>
                <a:lnTo>
                  <a:pt x="344" y="155"/>
                </a:lnTo>
                <a:lnTo>
                  <a:pt x="343" y="155"/>
                </a:lnTo>
                <a:lnTo>
                  <a:pt x="343" y="156"/>
                </a:lnTo>
                <a:lnTo>
                  <a:pt x="342" y="156"/>
                </a:lnTo>
                <a:lnTo>
                  <a:pt x="341" y="157"/>
                </a:lnTo>
                <a:lnTo>
                  <a:pt x="340" y="157"/>
                </a:lnTo>
                <a:lnTo>
                  <a:pt x="339" y="157"/>
                </a:lnTo>
                <a:lnTo>
                  <a:pt x="339" y="156"/>
                </a:lnTo>
                <a:lnTo>
                  <a:pt x="338" y="156"/>
                </a:lnTo>
                <a:lnTo>
                  <a:pt x="338" y="155"/>
                </a:lnTo>
                <a:lnTo>
                  <a:pt x="337" y="155"/>
                </a:lnTo>
                <a:lnTo>
                  <a:pt x="336" y="155"/>
                </a:lnTo>
                <a:lnTo>
                  <a:pt x="336" y="156"/>
                </a:lnTo>
                <a:lnTo>
                  <a:pt x="335" y="156"/>
                </a:lnTo>
                <a:lnTo>
                  <a:pt x="335" y="155"/>
                </a:lnTo>
                <a:lnTo>
                  <a:pt x="334" y="155"/>
                </a:lnTo>
                <a:lnTo>
                  <a:pt x="333" y="155"/>
                </a:lnTo>
                <a:lnTo>
                  <a:pt x="332" y="155"/>
                </a:lnTo>
                <a:lnTo>
                  <a:pt x="332" y="156"/>
                </a:lnTo>
                <a:lnTo>
                  <a:pt x="331" y="155"/>
                </a:lnTo>
                <a:lnTo>
                  <a:pt x="330" y="155"/>
                </a:lnTo>
                <a:lnTo>
                  <a:pt x="329" y="155"/>
                </a:lnTo>
                <a:lnTo>
                  <a:pt x="329" y="156"/>
                </a:lnTo>
                <a:lnTo>
                  <a:pt x="327" y="156"/>
                </a:lnTo>
                <a:lnTo>
                  <a:pt x="326" y="156"/>
                </a:lnTo>
                <a:lnTo>
                  <a:pt x="325" y="156"/>
                </a:lnTo>
                <a:lnTo>
                  <a:pt x="324" y="156"/>
                </a:lnTo>
                <a:lnTo>
                  <a:pt x="324" y="157"/>
                </a:lnTo>
                <a:lnTo>
                  <a:pt x="323" y="157"/>
                </a:lnTo>
                <a:lnTo>
                  <a:pt x="322" y="157"/>
                </a:lnTo>
                <a:lnTo>
                  <a:pt x="322" y="158"/>
                </a:lnTo>
                <a:lnTo>
                  <a:pt x="321" y="158"/>
                </a:lnTo>
                <a:lnTo>
                  <a:pt x="320" y="157"/>
                </a:lnTo>
                <a:lnTo>
                  <a:pt x="318" y="157"/>
                </a:lnTo>
                <a:lnTo>
                  <a:pt x="317" y="157"/>
                </a:lnTo>
                <a:lnTo>
                  <a:pt x="316" y="158"/>
                </a:lnTo>
                <a:lnTo>
                  <a:pt x="315" y="158"/>
                </a:lnTo>
                <a:lnTo>
                  <a:pt x="314" y="158"/>
                </a:lnTo>
                <a:lnTo>
                  <a:pt x="313" y="159"/>
                </a:lnTo>
                <a:lnTo>
                  <a:pt x="311" y="159"/>
                </a:lnTo>
                <a:lnTo>
                  <a:pt x="311" y="158"/>
                </a:lnTo>
                <a:lnTo>
                  <a:pt x="309" y="158"/>
                </a:lnTo>
                <a:lnTo>
                  <a:pt x="308" y="159"/>
                </a:lnTo>
                <a:lnTo>
                  <a:pt x="307" y="159"/>
                </a:lnTo>
                <a:lnTo>
                  <a:pt x="306" y="159"/>
                </a:lnTo>
                <a:lnTo>
                  <a:pt x="305" y="159"/>
                </a:lnTo>
                <a:lnTo>
                  <a:pt x="304" y="160"/>
                </a:lnTo>
                <a:lnTo>
                  <a:pt x="303" y="160"/>
                </a:lnTo>
                <a:lnTo>
                  <a:pt x="303" y="159"/>
                </a:lnTo>
                <a:lnTo>
                  <a:pt x="302" y="158"/>
                </a:lnTo>
                <a:lnTo>
                  <a:pt x="301" y="158"/>
                </a:lnTo>
                <a:lnTo>
                  <a:pt x="300" y="158"/>
                </a:lnTo>
                <a:lnTo>
                  <a:pt x="299" y="158"/>
                </a:lnTo>
                <a:lnTo>
                  <a:pt x="298" y="158"/>
                </a:lnTo>
                <a:lnTo>
                  <a:pt x="297" y="157"/>
                </a:lnTo>
                <a:lnTo>
                  <a:pt x="297" y="158"/>
                </a:lnTo>
                <a:lnTo>
                  <a:pt x="296" y="158"/>
                </a:lnTo>
                <a:lnTo>
                  <a:pt x="295" y="157"/>
                </a:lnTo>
                <a:lnTo>
                  <a:pt x="295" y="155"/>
                </a:lnTo>
                <a:lnTo>
                  <a:pt x="294" y="155"/>
                </a:lnTo>
                <a:lnTo>
                  <a:pt x="293" y="155"/>
                </a:lnTo>
                <a:lnTo>
                  <a:pt x="293" y="154"/>
                </a:lnTo>
                <a:lnTo>
                  <a:pt x="291" y="154"/>
                </a:lnTo>
                <a:lnTo>
                  <a:pt x="291" y="153"/>
                </a:lnTo>
                <a:lnTo>
                  <a:pt x="290" y="153"/>
                </a:lnTo>
                <a:lnTo>
                  <a:pt x="289" y="154"/>
                </a:lnTo>
                <a:lnTo>
                  <a:pt x="288" y="155"/>
                </a:lnTo>
                <a:lnTo>
                  <a:pt x="288" y="154"/>
                </a:lnTo>
                <a:lnTo>
                  <a:pt x="287" y="154"/>
                </a:lnTo>
                <a:lnTo>
                  <a:pt x="287" y="153"/>
                </a:lnTo>
                <a:lnTo>
                  <a:pt x="287" y="154"/>
                </a:lnTo>
                <a:lnTo>
                  <a:pt x="286" y="154"/>
                </a:lnTo>
                <a:lnTo>
                  <a:pt x="285" y="154"/>
                </a:lnTo>
                <a:lnTo>
                  <a:pt x="285" y="155"/>
                </a:lnTo>
                <a:lnTo>
                  <a:pt x="284" y="155"/>
                </a:lnTo>
                <a:lnTo>
                  <a:pt x="283" y="155"/>
                </a:lnTo>
                <a:lnTo>
                  <a:pt x="282" y="156"/>
                </a:lnTo>
                <a:lnTo>
                  <a:pt x="279" y="156"/>
                </a:lnTo>
                <a:lnTo>
                  <a:pt x="278" y="156"/>
                </a:lnTo>
                <a:lnTo>
                  <a:pt x="278" y="158"/>
                </a:lnTo>
                <a:lnTo>
                  <a:pt x="278" y="159"/>
                </a:lnTo>
                <a:lnTo>
                  <a:pt x="277" y="158"/>
                </a:lnTo>
                <a:lnTo>
                  <a:pt x="276" y="158"/>
                </a:lnTo>
                <a:lnTo>
                  <a:pt x="275" y="157"/>
                </a:lnTo>
                <a:lnTo>
                  <a:pt x="274" y="158"/>
                </a:lnTo>
                <a:lnTo>
                  <a:pt x="273" y="158"/>
                </a:lnTo>
                <a:lnTo>
                  <a:pt x="273" y="157"/>
                </a:lnTo>
                <a:lnTo>
                  <a:pt x="267" y="157"/>
                </a:lnTo>
                <a:lnTo>
                  <a:pt x="266" y="157"/>
                </a:lnTo>
                <a:lnTo>
                  <a:pt x="266" y="158"/>
                </a:lnTo>
                <a:lnTo>
                  <a:pt x="263" y="158"/>
                </a:lnTo>
                <a:lnTo>
                  <a:pt x="262" y="157"/>
                </a:lnTo>
                <a:lnTo>
                  <a:pt x="262" y="156"/>
                </a:lnTo>
                <a:lnTo>
                  <a:pt x="259" y="156"/>
                </a:lnTo>
                <a:lnTo>
                  <a:pt x="259" y="157"/>
                </a:lnTo>
                <a:lnTo>
                  <a:pt x="258" y="157"/>
                </a:lnTo>
                <a:lnTo>
                  <a:pt x="257" y="157"/>
                </a:lnTo>
                <a:lnTo>
                  <a:pt x="255" y="157"/>
                </a:lnTo>
                <a:lnTo>
                  <a:pt x="254" y="156"/>
                </a:lnTo>
                <a:lnTo>
                  <a:pt x="253" y="155"/>
                </a:lnTo>
                <a:lnTo>
                  <a:pt x="252" y="155"/>
                </a:lnTo>
                <a:lnTo>
                  <a:pt x="252" y="154"/>
                </a:lnTo>
                <a:lnTo>
                  <a:pt x="251" y="153"/>
                </a:lnTo>
                <a:lnTo>
                  <a:pt x="250" y="153"/>
                </a:lnTo>
                <a:lnTo>
                  <a:pt x="249" y="153"/>
                </a:lnTo>
                <a:lnTo>
                  <a:pt x="248" y="152"/>
                </a:lnTo>
                <a:lnTo>
                  <a:pt x="247" y="152"/>
                </a:lnTo>
                <a:lnTo>
                  <a:pt x="246" y="151"/>
                </a:lnTo>
                <a:lnTo>
                  <a:pt x="246" y="152"/>
                </a:lnTo>
                <a:lnTo>
                  <a:pt x="245" y="153"/>
                </a:lnTo>
                <a:lnTo>
                  <a:pt x="244" y="153"/>
                </a:lnTo>
                <a:lnTo>
                  <a:pt x="243" y="152"/>
                </a:lnTo>
                <a:lnTo>
                  <a:pt x="241" y="152"/>
                </a:lnTo>
                <a:lnTo>
                  <a:pt x="240" y="152"/>
                </a:lnTo>
                <a:lnTo>
                  <a:pt x="240" y="151"/>
                </a:lnTo>
                <a:lnTo>
                  <a:pt x="239" y="150"/>
                </a:lnTo>
                <a:lnTo>
                  <a:pt x="238" y="150"/>
                </a:lnTo>
                <a:lnTo>
                  <a:pt x="237" y="149"/>
                </a:lnTo>
                <a:lnTo>
                  <a:pt x="236" y="148"/>
                </a:lnTo>
                <a:lnTo>
                  <a:pt x="235" y="148"/>
                </a:lnTo>
                <a:lnTo>
                  <a:pt x="234" y="148"/>
                </a:lnTo>
                <a:lnTo>
                  <a:pt x="234" y="149"/>
                </a:lnTo>
                <a:lnTo>
                  <a:pt x="234" y="150"/>
                </a:lnTo>
                <a:lnTo>
                  <a:pt x="233" y="150"/>
                </a:lnTo>
                <a:lnTo>
                  <a:pt x="232" y="150"/>
                </a:lnTo>
                <a:lnTo>
                  <a:pt x="231" y="150"/>
                </a:lnTo>
                <a:lnTo>
                  <a:pt x="230" y="150"/>
                </a:lnTo>
                <a:lnTo>
                  <a:pt x="230" y="149"/>
                </a:lnTo>
                <a:lnTo>
                  <a:pt x="229" y="149"/>
                </a:lnTo>
                <a:lnTo>
                  <a:pt x="229" y="150"/>
                </a:lnTo>
                <a:lnTo>
                  <a:pt x="228" y="152"/>
                </a:lnTo>
                <a:lnTo>
                  <a:pt x="224" y="152"/>
                </a:lnTo>
                <a:lnTo>
                  <a:pt x="223" y="151"/>
                </a:lnTo>
                <a:lnTo>
                  <a:pt x="223" y="150"/>
                </a:lnTo>
                <a:lnTo>
                  <a:pt x="222" y="150"/>
                </a:lnTo>
                <a:lnTo>
                  <a:pt x="221" y="149"/>
                </a:lnTo>
                <a:lnTo>
                  <a:pt x="220" y="149"/>
                </a:lnTo>
                <a:lnTo>
                  <a:pt x="219" y="149"/>
                </a:lnTo>
                <a:lnTo>
                  <a:pt x="217" y="148"/>
                </a:lnTo>
                <a:lnTo>
                  <a:pt x="216" y="147"/>
                </a:lnTo>
                <a:lnTo>
                  <a:pt x="213" y="146"/>
                </a:lnTo>
                <a:lnTo>
                  <a:pt x="212" y="145"/>
                </a:lnTo>
                <a:lnTo>
                  <a:pt x="211" y="145"/>
                </a:lnTo>
                <a:lnTo>
                  <a:pt x="210" y="146"/>
                </a:lnTo>
                <a:lnTo>
                  <a:pt x="211" y="147"/>
                </a:lnTo>
                <a:lnTo>
                  <a:pt x="211" y="148"/>
                </a:lnTo>
                <a:lnTo>
                  <a:pt x="210" y="148"/>
                </a:lnTo>
                <a:lnTo>
                  <a:pt x="209" y="148"/>
                </a:lnTo>
                <a:lnTo>
                  <a:pt x="209" y="149"/>
                </a:lnTo>
                <a:lnTo>
                  <a:pt x="209" y="151"/>
                </a:lnTo>
                <a:lnTo>
                  <a:pt x="208" y="151"/>
                </a:lnTo>
                <a:lnTo>
                  <a:pt x="206" y="150"/>
                </a:lnTo>
                <a:lnTo>
                  <a:pt x="204" y="148"/>
                </a:lnTo>
                <a:lnTo>
                  <a:pt x="203" y="148"/>
                </a:lnTo>
                <a:lnTo>
                  <a:pt x="202" y="148"/>
                </a:lnTo>
                <a:lnTo>
                  <a:pt x="202" y="151"/>
                </a:lnTo>
                <a:lnTo>
                  <a:pt x="201" y="152"/>
                </a:lnTo>
                <a:lnTo>
                  <a:pt x="201" y="151"/>
                </a:lnTo>
                <a:lnTo>
                  <a:pt x="200" y="150"/>
                </a:lnTo>
                <a:lnTo>
                  <a:pt x="200" y="149"/>
                </a:lnTo>
                <a:lnTo>
                  <a:pt x="198" y="149"/>
                </a:lnTo>
                <a:lnTo>
                  <a:pt x="196" y="150"/>
                </a:lnTo>
                <a:lnTo>
                  <a:pt x="194" y="152"/>
                </a:lnTo>
                <a:lnTo>
                  <a:pt x="193" y="153"/>
                </a:lnTo>
                <a:lnTo>
                  <a:pt x="191" y="153"/>
                </a:lnTo>
                <a:lnTo>
                  <a:pt x="190" y="153"/>
                </a:lnTo>
                <a:lnTo>
                  <a:pt x="190" y="154"/>
                </a:lnTo>
                <a:lnTo>
                  <a:pt x="190" y="155"/>
                </a:lnTo>
                <a:lnTo>
                  <a:pt x="189" y="155"/>
                </a:lnTo>
                <a:lnTo>
                  <a:pt x="188" y="155"/>
                </a:lnTo>
                <a:lnTo>
                  <a:pt x="188" y="157"/>
                </a:lnTo>
                <a:lnTo>
                  <a:pt x="187" y="158"/>
                </a:lnTo>
                <a:lnTo>
                  <a:pt x="186" y="158"/>
                </a:lnTo>
                <a:lnTo>
                  <a:pt x="185" y="158"/>
                </a:lnTo>
                <a:lnTo>
                  <a:pt x="184" y="157"/>
                </a:lnTo>
                <a:lnTo>
                  <a:pt x="183" y="157"/>
                </a:lnTo>
                <a:lnTo>
                  <a:pt x="182" y="157"/>
                </a:lnTo>
                <a:lnTo>
                  <a:pt x="182" y="158"/>
                </a:lnTo>
                <a:lnTo>
                  <a:pt x="182" y="156"/>
                </a:lnTo>
                <a:lnTo>
                  <a:pt x="182" y="155"/>
                </a:lnTo>
                <a:lnTo>
                  <a:pt x="178" y="155"/>
                </a:lnTo>
                <a:lnTo>
                  <a:pt x="176" y="155"/>
                </a:lnTo>
                <a:lnTo>
                  <a:pt x="175" y="155"/>
                </a:lnTo>
                <a:lnTo>
                  <a:pt x="175" y="156"/>
                </a:lnTo>
                <a:lnTo>
                  <a:pt x="175" y="157"/>
                </a:lnTo>
                <a:lnTo>
                  <a:pt x="175" y="158"/>
                </a:lnTo>
                <a:lnTo>
                  <a:pt x="174" y="158"/>
                </a:lnTo>
                <a:lnTo>
                  <a:pt x="173" y="158"/>
                </a:lnTo>
                <a:lnTo>
                  <a:pt x="172" y="155"/>
                </a:lnTo>
                <a:lnTo>
                  <a:pt x="171" y="155"/>
                </a:lnTo>
                <a:lnTo>
                  <a:pt x="170" y="155"/>
                </a:lnTo>
                <a:lnTo>
                  <a:pt x="169" y="155"/>
                </a:lnTo>
                <a:lnTo>
                  <a:pt x="169" y="156"/>
                </a:lnTo>
                <a:lnTo>
                  <a:pt x="169" y="157"/>
                </a:lnTo>
                <a:lnTo>
                  <a:pt x="170" y="157"/>
                </a:lnTo>
                <a:lnTo>
                  <a:pt x="171" y="158"/>
                </a:lnTo>
                <a:lnTo>
                  <a:pt x="171" y="159"/>
                </a:lnTo>
                <a:lnTo>
                  <a:pt x="171" y="160"/>
                </a:lnTo>
                <a:lnTo>
                  <a:pt x="170" y="160"/>
                </a:lnTo>
                <a:lnTo>
                  <a:pt x="169" y="160"/>
                </a:lnTo>
                <a:lnTo>
                  <a:pt x="168" y="159"/>
                </a:lnTo>
                <a:lnTo>
                  <a:pt x="167" y="160"/>
                </a:lnTo>
                <a:lnTo>
                  <a:pt x="166" y="160"/>
                </a:lnTo>
                <a:lnTo>
                  <a:pt x="165" y="161"/>
                </a:lnTo>
                <a:lnTo>
                  <a:pt x="164" y="161"/>
                </a:lnTo>
                <a:lnTo>
                  <a:pt x="163" y="162"/>
                </a:lnTo>
                <a:lnTo>
                  <a:pt x="162" y="163"/>
                </a:lnTo>
                <a:lnTo>
                  <a:pt x="161" y="163"/>
                </a:lnTo>
                <a:lnTo>
                  <a:pt x="161" y="162"/>
                </a:lnTo>
                <a:lnTo>
                  <a:pt x="161" y="160"/>
                </a:lnTo>
                <a:lnTo>
                  <a:pt x="159" y="160"/>
                </a:lnTo>
                <a:lnTo>
                  <a:pt x="159" y="161"/>
                </a:lnTo>
                <a:lnTo>
                  <a:pt x="159" y="163"/>
                </a:lnTo>
                <a:lnTo>
                  <a:pt x="158" y="163"/>
                </a:lnTo>
                <a:lnTo>
                  <a:pt x="157" y="162"/>
                </a:lnTo>
                <a:lnTo>
                  <a:pt x="155" y="161"/>
                </a:lnTo>
                <a:lnTo>
                  <a:pt x="154" y="160"/>
                </a:lnTo>
                <a:lnTo>
                  <a:pt x="154" y="159"/>
                </a:lnTo>
                <a:lnTo>
                  <a:pt x="153" y="159"/>
                </a:lnTo>
                <a:lnTo>
                  <a:pt x="153" y="160"/>
                </a:lnTo>
                <a:lnTo>
                  <a:pt x="153" y="161"/>
                </a:lnTo>
                <a:lnTo>
                  <a:pt x="152" y="161"/>
                </a:lnTo>
                <a:lnTo>
                  <a:pt x="151" y="160"/>
                </a:lnTo>
                <a:lnTo>
                  <a:pt x="150" y="161"/>
                </a:lnTo>
                <a:lnTo>
                  <a:pt x="150" y="163"/>
                </a:lnTo>
                <a:lnTo>
                  <a:pt x="149" y="163"/>
                </a:lnTo>
                <a:lnTo>
                  <a:pt x="148" y="161"/>
                </a:lnTo>
                <a:lnTo>
                  <a:pt x="147" y="160"/>
                </a:lnTo>
                <a:lnTo>
                  <a:pt x="147" y="161"/>
                </a:lnTo>
                <a:lnTo>
                  <a:pt x="146" y="161"/>
                </a:lnTo>
                <a:lnTo>
                  <a:pt x="146" y="162"/>
                </a:lnTo>
                <a:lnTo>
                  <a:pt x="147" y="163"/>
                </a:lnTo>
                <a:lnTo>
                  <a:pt x="147" y="164"/>
                </a:lnTo>
                <a:lnTo>
                  <a:pt x="146" y="164"/>
                </a:lnTo>
                <a:lnTo>
                  <a:pt x="145" y="164"/>
                </a:lnTo>
                <a:lnTo>
                  <a:pt x="144" y="163"/>
                </a:lnTo>
                <a:lnTo>
                  <a:pt x="143" y="161"/>
                </a:lnTo>
                <a:lnTo>
                  <a:pt x="142" y="160"/>
                </a:lnTo>
                <a:lnTo>
                  <a:pt x="141" y="160"/>
                </a:lnTo>
                <a:lnTo>
                  <a:pt x="140" y="161"/>
                </a:lnTo>
                <a:lnTo>
                  <a:pt x="139" y="161"/>
                </a:lnTo>
                <a:lnTo>
                  <a:pt x="139" y="160"/>
                </a:lnTo>
                <a:lnTo>
                  <a:pt x="139" y="158"/>
                </a:lnTo>
                <a:lnTo>
                  <a:pt x="138" y="158"/>
                </a:lnTo>
                <a:lnTo>
                  <a:pt x="137" y="158"/>
                </a:lnTo>
                <a:lnTo>
                  <a:pt x="136" y="158"/>
                </a:lnTo>
                <a:lnTo>
                  <a:pt x="136" y="159"/>
                </a:lnTo>
                <a:lnTo>
                  <a:pt x="135" y="159"/>
                </a:lnTo>
                <a:lnTo>
                  <a:pt x="134" y="158"/>
                </a:lnTo>
                <a:lnTo>
                  <a:pt x="133" y="158"/>
                </a:lnTo>
                <a:lnTo>
                  <a:pt x="133" y="159"/>
                </a:lnTo>
                <a:lnTo>
                  <a:pt x="133" y="160"/>
                </a:lnTo>
                <a:lnTo>
                  <a:pt x="132" y="160"/>
                </a:lnTo>
                <a:lnTo>
                  <a:pt x="133" y="161"/>
                </a:lnTo>
                <a:lnTo>
                  <a:pt x="133" y="162"/>
                </a:lnTo>
                <a:lnTo>
                  <a:pt x="132" y="163"/>
                </a:lnTo>
                <a:lnTo>
                  <a:pt x="130" y="163"/>
                </a:lnTo>
                <a:lnTo>
                  <a:pt x="129" y="163"/>
                </a:lnTo>
                <a:lnTo>
                  <a:pt x="126" y="163"/>
                </a:lnTo>
                <a:lnTo>
                  <a:pt x="125" y="163"/>
                </a:lnTo>
                <a:lnTo>
                  <a:pt x="122" y="162"/>
                </a:lnTo>
                <a:lnTo>
                  <a:pt x="119" y="162"/>
                </a:lnTo>
                <a:lnTo>
                  <a:pt x="118" y="161"/>
                </a:lnTo>
                <a:lnTo>
                  <a:pt x="117" y="160"/>
                </a:lnTo>
                <a:lnTo>
                  <a:pt x="115" y="161"/>
                </a:lnTo>
                <a:lnTo>
                  <a:pt x="113" y="162"/>
                </a:lnTo>
                <a:lnTo>
                  <a:pt x="112" y="163"/>
                </a:lnTo>
                <a:lnTo>
                  <a:pt x="111" y="163"/>
                </a:lnTo>
                <a:lnTo>
                  <a:pt x="110" y="162"/>
                </a:lnTo>
                <a:lnTo>
                  <a:pt x="108" y="163"/>
                </a:lnTo>
                <a:lnTo>
                  <a:pt x="106" y="164"/>
                </a:lnTo>
                <a:lnTo>
                  <a:pt x="104" y="164"/>
                </a:lnTo>
                <a:lnTo>
                  <a:pt x="103" y="164"/>
                </a:lnTo>
                <a:lnTo>
                  <a:pt x="102" y="164"/>
                </a:lnTo>
                <a:lnTo>
                  <a:pt x="101" y="165"/>
                </a:lnTo>
                <a:lnTo>
                  <a:pt x="100" y="165"/>
                </a:lnTo>
                <a:lnTo>
                  <a:pt x="98" y="165"/>
                </a:lnTo>
                <a:lnTo>
                  <a:pt x="98" y="166"/>
                </a:lnTo>
                <a:lnTo>
                  <a:pt x="96" y="167"/>
                </a:lnTo>
                <a:lnTo>
                  <a:pt x="94" y="168"/>
                </a:lnTo>
                <a:lnTo>
                  <a:pt x="93" y="169"/>
                </a:lnTo>
                <a:lnTo>
                  <a:pt x="91" y="170"/>
                </a:lnTo>
                <a:lnTo>
                  <a:pt x="87" y="170"/>
                </a:lnTo>
                <a:lnTo>
                  <a:pt x="82" y="168"/>
                </a:lnTo>
                <a:lnTo>
                  <a:pt x="80" y="167"/>
                </a:lnTo>
                <a:lnTo>
                  <a:pt x="77" y="167"/>
                </a:lnTo>
                <a:lnTo>
                  <a:pt x="76" y="168"/>
                </a:lnTo>
                <a:lnTo>
                  <a:pt x="74" y="168"/>
                </a:lnTo>
                <a:lnTo>
                  <a:pt x="72" y="169"/>
                </a:lnTo>
                <a:lnTo>
                  <a:pt x="70" y="170"/>
                </a:lnTo>
                <a:lnTo>
                  <a:pt x="67" y="174"/>
                </a:lnTo>
                <a:lnTo>
                  <a:pt x="66" y="175"/>
                </a:lnTo>
                <a:lnTo>
                  <a:pt x="62" y="176"/>
                </a:lnTo>
                <a:lnTo>
                  <a:pt x="59" y="177"/>
                </a:lnTo>
                <a:lnTo>
                  <a:pt x="56" y="177"/>
                </a:lnTo>
                <a:lnTo>
                  <a:pt x="53" y="179"/>
                </a:lnTo>
                <a:lnTo>
                  <a:pt x="51" y="181"/>
                </a:lnTo>
                <a:lnTo>
                  <a:pt x="48" y="184"/>
                </a:lnTo>
                <a:lnTo>
                  <a:pt x="46" y="186"/>
                </a:lnTo>
                <a:lnTo>
                  <a:pt x="44" y="187"/>
                </a:lnTo>
                <a:lnTo>
                  <a:pt x="41" y="187"/>
                </a:lnTo>
                <a:lnTo>
                  <a:pt x="38" y="186"/>
                </a:lnTo>
                <a:lnTo>
                  <a:pt x="36" y="184"/>
                </a:lnTo>
                <a:lnTo>
                  <a:pt x="34" y="183"/>
                </a:lnTo>
                <a:lnTo>
                  <a:pt x="31" y="181"/>
                </a:lnTo>
                <a:lnTo>
                  <a:pt x="27" y="180"/>
                </a:lnTo>
                <a:lnTo>
                  <a:pt x="22" y="178"/>
                </a:lnTo>
                <a:lnTo>
                  <a:pt x="19" y="177"/>
                </a:lnTo>
                <a:lnTo>
                  <a:pt x="16" y="175"/>
                </a:lnTo>
                <a:lnTo>
                  <a:pt x="14" y="171"/>
                </a:lnTo>
                <a:lnTo>
                  <a:pt x="14" y="169"/>
                </a:lnTo>
                <a:lnTo>
                  <a:pt x="14" y="165"/>
                </a:lnTo>
                <a:lnTo>
                  <a:pt x="14" y="163"/>
                </a:lnTo>
                <a:lnTo>
                  <a:pt x="13" y="162"/>
                </a:lnTo>
                <a:lnTo>
                  <a:pt x="10" y="161"/>
                </a:lnTo>
                <a:lnTo>
                  <a:pt x="7" y="160"/>
                </a:lnTo>
                <a:lnTo>
                  <a:pt x="3" y="158"/>
                </a:lnTo>
                <a:lnTo>
                  <a:pt x="1" y="155"/>
                </a:lnTo>
                <a:lnTo>
                  <a:pt x="0" y="152"/>
                </a:lnTo>
                <a:lnTo>
                  <a:pt x="0" y="147"/>
                </a:lnTo>
                <a:lnTo>
                  <a:pt x="0" y="144"/>
                </a:lnTo>
                <a:lnTo>
                  <a:pt x="4" y="136"/>
                </a:lnTo>
                <a:close/>
              </a:path>
            </a:pathLst>
          </a:custGeom>
          <a:pattFill prst="openDmnd">
            <a:fgClr>
              <a:schemeClr val="bg2">
                <a:lumMod val="25000"/>
              </a:schemeClr>
            </a:fgClr>
            <a:bgClr>
              <a:schemeClr val="bg1"/>
            </a:bgClr>
          </a:pattFill>
          <a:ln>
            <a:noFill/>
          </a:ln>
          <a:effectLst/>
          <a:extLst/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100">
                <a:latin typeface="Calibri"/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18" name="Freeform 19"/>
          <p:cNvSpPr>
            <a:spLocks/>
          </p:cNvSpPr>
          <p:nvPr/>
        </p:nvSpPr>
        <p:spPr bwMode="auto">
          <a:xfrm>
            <a:off x="3989738" y="1924963"/>
            <a:ext cx="438150" cy="1019175"/>
          </a:xfrm>
          <a:custGeom>
            <a:avLst/>
            <a:gdLst>
              <a:gd name="T0" fmla="*/ 159 w 229"/>
              <a:gd name="T1" fmla="*/ 10 h 571"/>
              <a:gd name="T2" fmla="*/ 188 w 229"/>
              <a:gd name="T3" fmla="*/ 37 h 571"/>
              <a:gd name="T4" fmla="*/ 188 w 229"/>
              <a:gd name="T5" fmla="*/ 56 h 571"/>
              <a:gd name="T6" fmla="*/ 182 w 229"/>
              <a:gd name="T7" fmla="*/ 63 h 571"/>
              <a:gd name="T8" fmla="*/ 181 w 229"/>
              <a:gd name="T9" fmla="*/ 76 h 571"/>
              <a:gd name="T10" fmla="*/ 205 w 229"/>
              <a:gd name="T11" fmla="*/ 84 h 571"/>
              <a:gd name="T12" fmla="*/ 225 w 229"/>
              <a:gd name="T13" fmla="*/ 98 h 571"/>
              <a:gd name="T14" fmla="*/ 212 w 229"/>
              <a:gd name="T15" fmla="*/ 159 h 571"/>
              <a:gd name="T16" fmla="*/ 210 w 229"/>
              <a:gd name="T17" fmla="*/ 194 h 571"/>
              <a:gd name="T18" fmla="*/ 189 w 229"/>
              <a:gd name="T19" fmla="*/ 235 h 571"/>
              <a:gd name="T20" fmla="*/ 173 w 229"/>
              <a:gd name="T21" fmla="*/ 251 h 571"/>
              <a:gd name="T22" fmla="*/ 155 w 229"/>
              <a:gd name="T23" fmla="*/ 283 h 571"/>
              <a:gd name="T24" fmla="*/ 139 w 229"/>
              <a:gd name="T25" fmla="*/ 305 h 571"/>
              <a:gd name="T26" fmla="*/ 133 w 229"/>
              <a:gd name="T27" fmla="*/ 326 h 571"/>
              <a:gd name="T28" fmla="*/ 131 w 229"/>
              <a:gd name="T29" fmla="*/ 354 h 571"/>
              <a:gd name="T30" fmla="*/ 132 w 229"/>
              <a:gd name="T31" fmla="*/ 375 h 571"/>
              <a:gd name="T32" fmla="*/ 110 w 229"/>
              <a:gd name="T33" fmla="*/ 400 h 571"/>
              <a:gd name="T34" fmla="*/ 117 w 229"/>
              <a:gd name="T35" fmla="*/ 425 h 571"/>
              <a:gd name="T36" fmla="*/ 118 w 229"/>
              <a:gd name="T37" fmla="*/ 439 h 571"/>
              <a:gd name="T38" fmla="*/ 124 w 229"/>
              <a:gd name="T39" fmla="*/ 454 h 571"/>
              <a:gd name="T40" fmla="*/ 135 w 229"/>
              <a:gd name="T41" fmla="*/ 438 h 571"/>
              <a:gd name="T42" fmla="*/ 146 w 229"/>
              <a:gd name="T43" fmla="*/ 434 h 571"/>
              <a:gd name="T44" fmla="*/ 141 w 229"/>
              <a:gd name="T45" fmla="*/ 463 h 571"/>
              <a:gd name="T46" fmla="*/ 138 w 229"/>
              <a:gd name="T47" fmla="*/ 494 h 571"/>
              <a:gd name="T48" fmla="*/ 153 w 229"/>
              <a:gd name="T49" fmla="*/ 512 h 571"/>
              <a:gd name="T50" fmla="*/ 146 w 229"/>
              <a:gd name="T51" fmla="*/ 531 h 571"/>
              <a:gd name="T52" fmla="*/ 131 w 229"/>
              <a:gd name="T53" fmla="*/ 566 h 571"/>
              <a:gd name="T54" fmla="*/ 106 w 229"/>
              <a:gd name="T55" fmla="*/ 564 h 571"/>
              <a:gd name="T56" fmla="*/ 71 w 229"/>
              <a:gd name="T57" fmla="*/ 557 h 571"/>
              <a:gd name="T58" fmla="*/ 73 w 229"/>
              <a:gd name="T59" fmla="*/ 544 h 571"/>
              <a:gd name="T60" fmla="*/ 87 w 229"/>
              <a:gd name="T61" fmla="*/ 530 h 571"/>
              <a:gd name="T62" fmla="*/ 81 w 229"/>
              <a:gd name="T63" fmla="*/ 522 h 571"/>
              <a:gd name="T64" fmla="*/ 77 w 229"/>
              <a:gd name="T65" fmla="*/ 515 h 571"/>
              <a:gd name="T66" fmla="*/ 76 w 229"/>
              <a:gd name="T67" fmla="*/ 508 h 571"/>
              <a:gd name="T68" fmla="*/ 69 w 229"/>
              <a:gd name="T69" fmla="*/ 500 h 571"/>
              <a:gd name="T70" fmla="*/ 68 w 229"/>
              <a:gd name="T71" fmla="*/ 490 h 571"/>
              <a:gd name="T72" fmla="*/ 70 w 229"/>
              <a:gd name="T73" fmla="*/ 460 h 571"/>
              <a:gd name="T74" fmla="*/ 66 w 229"/>
              <a:gd name="T75" fmla="*/ 419 h 571"/>
              <a:gd name="T76" fmla="*/ 64 w 229"/>
              <a:gd name="T77" fmla="*/ 378 h 571"/>
              <a:gd name="T78" fmla="*/ 51 w 229"/>
              <a:gd name="T79" fmla="*/ 348 h 571"/>
              <a:gd name="T80" fmla="*/ 56 w 229"/>
              <a:gd name="T81" fmla="*/ 318 h 571"/>
              <a:gd name="T82" fmla="*/ 43 w 229"/>
              <a:gd name="T83" fmla="*/ 303 h 571"/>
              <a:gd name="T84" fmla="*/ 36 w 229"/>
              <a:gd name="T85" fmla="*/ 285 h 571"/>
              <a:gd name="T86" fmla="*/ 18 w 229"/>
              <a:gd name="T87" fmla="*/ 259 h 571"/>
              <a:gd name="T88" fmla="*/ 8 w 229"/>
              <a:gd name="T89" fmla="*/ 240 h 571"/>
              <a:gd name="T90" fmla="*/ 46 w 229"/>
              <a:gd name="T91" fmla="*/ 234 h 571"/>
              <a:gd name="T92" fmla="*/ 62 w 229"/>
              <a:gd name="T93" fmla="*/ 222 h 571"/>
              <a:gd name="T94" fmla="*/ 52 w 229"/>
              <a:gd name="T95" fmla="*/ 191 h 571"/>
              <a:gd name="T96" fmla="*/ 34 w 229"/>
              <a:gd name="T97" fmla="*/ 169 h 571"/>
              <a:gd name="T98" fmla="*/ 15 w 229"/>
              <a:gd name="T99" fmla="*/ 153 h 571"/>
              <a:gd name="T100" fmla="*/ 15 w 229"/>
              <a:gd name="T101" fmla="*/ 127 h 571"/>
              <a:gd name="T102" fmla="*/ 25 w 229"/>
              <a:gd name="T103" fmla="*/ 111 h 571"/>
              <a:gd name="T104" fmla="*/ 33 w 229"/>
              <a:gd name="T105" fmla="*/ 97 h 571"/>
              <a:gd name="T106" fmla="*/ 50 w 229"/>
              <a:gd name="T107" fmla="*/ 86 h 571"/>
              <a:gd name="T108" fmla="*/ 62 w 229"/>
              <a:gd name="T109" fmla="*/ 86 h 571"/>
              <a:gd name="T110" fmla="*/ 80 w 229"/>
              <a:gd name="T111" fmla="*/ 79 h 571"/>
              <a:gd name="T112" fmla="*/ 93 w 229"/>
              <a:gd name="T113" fmla="*/ 69 h 571"/>
              <a:gd name="T114" fmla="*/ 99 w 229"/>
              <a:gd name="T115" fmla="*/ 55 h 571"/>
              <a:gd name="T116" fmla="*/ 106 w 229"/>
              <a:gd name="T117" fmla="*/ 26 h 571"/>
              <a:gd name="T118" fmla="*/ 99 w 229"/>
              <a:gd name="T119" fmla="*/ 7 h 57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29" h="571">
                <a:moveTo>
                  <a:pt x="99" y="7"/>
                </a:moveTo>
                <a:lnTo>
                  <a:pt x="107" y="5"/>
                </a:lnTo>
                <a:lnTo>
                  <a:pt x="113" y="4"/>
                </a:lnTo>
                <a:lnTo>
                  <a:pt x="124" y="2"/>
                </a:lnTo>
                <a:lnTo>
                  <a:pt x="134" y="0"/>
                </a:lnTo>
                <a:lnTo>
                  <a:pt x="141" y="2"/>
                </a:lnTo>
                <a:lnTo>
                  <a:pt x="148" y="3"/>
                </a:lnTo>
                <a:lnTo>
                  <a:pt x="149" y="4"/>
                </a:lnTo>
                <a:lnTo>
                  <a:pt x="149" y="6"/>
                </a:lnTo>
                <a:lnTo>
                  <a:pt x="151" y="6"/>
                </a:lnTo>
                <a:lnTo>
                  <a:pt x="153" y="4"/>
                </a:lnTo>
                <a:lnTo>
                  <a:pt x="156" y="5"/>
                </a:lnTo>
                <a:lnTo>
                  <a:pt x="159" y="10"/>
                </a:lnTo>
                <a:lnTo>
                  <a:pt x="161" y="15"/>
                </a:lnTo>
                <a:lnTo>
                  <a:pt x="161" y="18"/>
                </a:lnTo>
                <a:lnTo>
                  <a:pt x="161" y="20"/>
                </a:lnTo>
                <a:lnTo>
                  <a:pt x="157" y="25"/>
                </a:lnTo>
                <a:lnTo>
                  <a:pt x="158" y="26"/>
                </a:lnTo>
                <a:lnTo>
                  <a:pt x="164" y="25"/>
                </a:lnTo>
                <a:lnTo>
                  <a:pt x="169" y="26"/>
                </a:lnTo>
                <a:lnTo>
                  <a:pt x="170" y="30"/>
                </a:lnTo>
                <a:lnTo>
                  <a:pt x="176" y="30"/>
                </a:lnTo>
                <a:lnTo>
                  <a:pt x="179" y="32"/>
                </a:lnTo>
                <a:lnTo>
                  <a:pt x="182" y="34"/>
                </a:lnTo>
                <a:lnTo>
                  <a:pt x="185" y="35"/>
                </a:lnTo>
                <a:lnTo>
                  <a:pt x="188" y="37"/>
                </a:lnTo>
                <a:lnTo>
                  <a:pt x="189" y="38"/>
                </a:lnTo>
                <a:lnTo>
                  <a:pt x="190" y="39"/>
                </a:lnTo>
                <a:lnTo>
                  <a:pt x="190" y="40"/>
                </a:lnTo>
                <a:lnTo>
                  <a:pt x="191" y="42"/>
                </a:lnTo>
                <a:lnTo>
                  <a:pt x="192" y="45"/>
                </a:lnTo>
                <a:lnTo>
                  <a:pt x="192" y="46"/>
                </a:lnTo>
                <a:lnTo>
                  <a:pt x="191" y="47"/>
                </a:lnTo>
                <a:lnTo>
                  <a:pt x="191" y="48"/>
                </a:lnTo>
                <a:lnTo>
                  <a:pt x="191" y="52"/>
                </a:lnTo>
                <a:lnTo>
                  <a:pt x="190" y="53"/>
                </a:lnTo>
                <a:lnTo>
                  <a:pt x="188" y="53"/>
                </a:lnTo>
                <a:lnTo>
                  <a:pt x="188" y="55"/>
                </a:lnTo>
                <a:lnTo>
                  <a:pt x="188" y="56"/>
                </a:lnTo>
                <a:lnTo>
                  <a:pt x="189" y="57"/>
                </a:lnTo>
                <a:lnTo>
                  <a:pt x="188" y="59"/>
                </a:lnTo>
                <a:lnTo>
                  <a:pt x="187" y="60"/>
                </a:lnTo>
                <a:lnTo>
                  <a:pt x="186" y="61"/>
                </a:lnTo>
                <a:lnTo>
                  <a:pt x="185" y="61"/>
                </a:lnTo>
                <a:lnTo>
                  <a:pt x="185" y="62"/>
                </a:lnTo>
                <a:lnTo>
                  <a:pt x="184" y="62"/>
                </a:lnTo>
                <a:lnTo>
                  <a:pt x="184" y="63"/>
                </a:lnTo>
                <a:lnTo>
                  <a:pt x="183" y="63"/>
                </a:lnTo>
                <a:lnTo>
                  <a:pt x="183" y="62"/>
                </a:lnTo>
                <a:lnTo>
                  <a:pt x="182" y="62"/>
                </a:lnTo>
                <a:lnTo>
                  <a:pt x="182" y="63"/>
                </a:lnTo>
                <a:lnTo>
                  <a:pt x="182" y="64"/>
                </a:lnTo>
                <a:lnTo>
                  <a:pt x="181" y="65"/>
                </a:lnTo>
                <a:lnTo>
                  <a:pt x="180" y="67"/>
                </a:lnTo>
                <a:lnTo>
                  <a:pt x="179" y="68"/>
                </a:lnTo>
                <a:lnTo>
                  <a:pt x="177" y="69"/>
                </a:lnTo>
                <a:lnTo>
                  <a:pt x="176" y="70"/>
                </a:lnTo>
                <a:lnTo>
                  <a:pt x="175" y="71"/>
                </a:lnTo>
                <a:lnTo>
                  <a:pt x="175" y="72"/>
                </a:lnTo>
                <a:lnTo>
                  <a:pt x="175" y="74"/>
                </a:lnTo>
                <a:lnTo>
                  <a:pt x="178" y="74"/>
                </a:lnTo>
                <a:lnTo>
                  <a:pt x="179" y="75"/>
                </a:lnTo>
                <a:lnTo>
                  <a:pt x="181" y="76"/>
                </a:lnTo>
                <a:lnTo>
                  <a:pt x="181" y="85"/>
                </a:lnTo>
                <a:lnTo>
                  <a:pt x="182" y="86"/>
                </a:lnTo>
                <a:lnTo>
                  <a:pt x="183" y="86"/>
                </a:lnTo>
                <a:lnTo>
                  <a:pt x="185" y="85"/>
                </a:lnTo>
                <a:lnTo>
                  <a:pt x="188" y="82"/>
                </a:lnTo>
                <a:lnTo>
                  <a:pt x="190" y="81"/>
                </a:lnTo>
                <a:lnTo>
                  <a:pt x="192" y="80"/>
                </a:lnTo>
                <a:lnTo>
                  <a:pt x="194" y="80"/>
                </a:lnTo>
                <a:lnTo>
                  <a:pt x="197" y="81"/>
                </a:lnTo>
                <a:lnTo>
                  <a:pt x="198" y="82"/>
                </a:lnTo>
                <a:lnTo>
                  <a:pt x="202" y="83"/>
                </a:lnTo>
                <a:lnTo>
                  <a:pt x="204" y="83"/>
                </a:lnTo>
                <a:lnTo>
                  <a:pt x="205" y="84"/>
                </a:lnTo>
                <a:lnTo>
                  <a:pt x="208" y="85"/>
                </a:lnTo>
                <a:lnTo>
                  <a:pt x="210" y="84"/>
                </a:lnTo>
                <a:lnTo>
                  <a:pt x="211" y="84"/>
                </a:lnTo>
                <a:lnTo>
                  <a:pt x="214" y="85"/>
                </a:lnTo>
                <a:lnTo>
                  <a:pt x="218" y="86"/>
                </a:lnTo>
                <a:lnTo>
                  <a:pt x="220" y="86"/>
                </a:lnTo>
                <a:lnTo>
                  <a:pt x="228" y="88"/>
                </a:lnTo>
                <a:lnTo>
                  <a:pt x="229" y="88"/>
                </a:lnTo>
                <a:lnTo>
                  <a:pt x="229" y="90"/>
                </a:lnTo>
                <a:lnTo>
                  <a:pt x="228" y="91"/>
                </a:lnTo>
                <a:lnTo>
                  <a:pt x="226" y="93"/>
                </a:lnTo>
                <a:lnTo>
                  <a:pt x="226" y="95"/>
                </a:lnTo>
                <a:lnTo>
                  <a:pt x="225" y="98"/>
                </a:lnTo>
                <a:lnTo>
                  <a:pt x="225" y="100"/>
                </a:lnTo>
                <a:lnTo>
                  <a:pt x="226" y="103"/>
                </a:lnTo>
                <a:lnTo>
                  <a:pt x="224" y="110"/>
                </a:lnTo>
                <a:lnTo>
                  <a:pt x="225" y="115"/>
                </a:lnTo>
                <a:lnTo>
                  <a:pt x="225" y="117"/>
                </a:lnTo>
                <a:lnTo>
                  <a:pt x="225" y="122"/>
                </a:lnTo>
                <a:lnTo>
                  <a:pt x="225" y="127"/>
                </a:lnTo>
                <a:lnTo>
                  <a:pt x="225" y="134"/>
                </a:lnTo>
                <a:lnTo>
                  <a:pt x="223" y="139"/>
                </a:lnTo>
                <a:lnTo>
                  <a:pt x="222" y="144"/>
                </a:lnTo>
                <a:lnTo>
                  <a:pt x="219" y="148"/>
                </a:lnTo>
                <a:lnTo>
                  <a:pt x="215" y="154"/>
                </a:lnTo>
                <a:lnTo>
                  <a:pt x="212" y="159"/>
                </a:lnTo>
                <a:lnTo>
                  <a:pt x="211" y="166"/>
                </a:lnTo>
                <a:lnTo>
                  <a:pt x="211" y="167"/>
                </a:lnTo>
                <a:lnTo>
                  <a:pt x="210" y="171"/>
                </a:lnTo>
                <a:lnTo>
                  <a:pt x="211" y="176"/>
                </a:lnTo>
                <a:lnTo>
                  <a:pt x="211" y="178"/>
                </a:lnTo>
                <a:lnTo>
                  <a:pt x="211" y="180"/>
                </a:lnTo>
                <a:lnTo>
                  <a:pt x="214" y="181"/>
                </a:lnTo>
                <a:lnTo>
                  <a:pt x="216" y="181"/>
                </a:lnTo>
                <a:lnTo>
                  <a:pt x="218" y="182"/>
                </a:lnTo>
                <a:lnTo>
                  <a:pt x="218" y="184"/>
                </a:lnTo>
                <a:lnTo>
                  <a:pt x="217" y="188"/>
                </a:lnTo>
                <a:lnTo>
                  <a:pt x="215" y="190"/>
                </a:lnTo>
                <a:lnTo>
                  <a:pt x="210" y="194"/>
                </a:lnTo>
                <a:lnTo>
                  <a:pt x="208" y="197"/>
                </a:lnTo>
                <a:lnTo>
                  <a:pt x="207" y="200"/>
                </a:lnTo>
                <a:lnTo>
                  <a:pt x="206" y="204"/>
                </a:lnTo>
                <a:lnTo>
                  <a:pt x="203" y="209"/>
                </a:lnTo>
                <a:lnTo>
                  <a:pt x="202" y="213"/>
                </a:lnTo>
                <a:lnTo>
                  <a:pt x="201" y="215"/>
                </a:lnTo>
                <a:lnTo>
                  <a:pt x="197" y="219"/>
                </a:lnTo>
                <a:lnTo>
                  <a:pt x="196" y="222"/>
                </a:lnTo>
                <a:lnTo>
                  <a:pt x="194" y="226"/>
                </a:lnTo>
                <a:lnTo>
                  <a:pt x="193" y="229"/>
                </a:lnTo>
                <a:lnTo>
                  <a:pt x="192" y="232"/>
                </a:lnTo>
                <a:lnTo>
                  <a:pt x="191" y="234"/>
                </a:lnTo>
                <a:lnTo>
                  <a:pt x="189" y="235"/>
                </a:lnTo>
                <a:lnTo>
                  <a:pt x="187" y="235"/>
                </a:lnTo>
                <a:lnTo>
                  <a:pt x="184" y="236"/>
                </a:lnTo>
                <a:lnTo>
                  <a:pt x="182" y="238"/>
                </a:lnTo>
                <a:lnTo>
                  <a:pt x="179" y="241"/>
                </a:lnTo>
                <a:lnTo>
                  <a:pt x="178" y="243"/>
                </a:lnTo>
                <a:lnTo>
                  <a:pt x="177" y="245"/>
                </a:lnTo>
                <a:lnTo>
                  <a:pt x="176" y="246"/>
                </a:lnTo>
                <a:lnTo>
                  <a:pt x="177" y="247"/>
                </a:lnTo>
                <a:lnTo>
                  <a:pt x="177" y="249"/>
                </a:lnTo>
                <a:lnTo>
                  <a:pt x="176" y="250"/>
                </a:lnTo>
                <a:lnTo>
                  <a:pt x="174" y="250"/>
                </a:lnTo>
                <a:lnTo>
                  <a:pt x="173" y="251"/>
                </a:lnTo>
                <a:lnTo>
                  <a:pt x="173" y="254"/>
                </a:lnTo>
                <a:lnTo>
                  <a:pt x="173" y="255"/>
                </a:lnTo>
                <a:lnTo>
                  <a:pt x="172" y="259"/>
                </a:lnTo>
                <a:lnTo>
                  <a:pt x="172" y="262"/>
                </a:lnTo>
                <a:lnTo>
                  <a:pt x="171" y="263"/>
                </a:lnTo>
                <a:lnTo>
                  <a:pt x="169" y="264"/>
                </a:lnTo>
                <a:lnTo>
                  <a:pt x="167" y="264"/>
                </a:lnTo>
                <a:lnTo>
                  <a:pt x="165" y="265"/>
                </a:lnTo>
                <a:lnTo>
                  <a:pt x="162" y="267"/>
                </a:lnTo>
                <a:lnTo>
                  <a:pt x="160" y="269"/>
                </a:lnTo>
                <a:lnTo>
                  <a:pt x="159" y="273"/>
                </a:lnTo>
                <a:lnTo>
                  <a:pt x="157" y="279"/>
                </a:lnTo>
                <a:lnTo>
                  <a:pt x="155" y="283"/>
                </a:lnTo>
                <a:lnTo>
                  <a:pt x="153" y="288"/>
                </a:lnTo>
                <a:lnTo>
                  <a:pt x="150" y="293"/>
                </a:lnTo>
                <a:lnTo>
                  <a:pt x="148" y="296"/>
                </a:lnTo>
                <a:lnTo>
                  <a:pt x="146" y="297"/>
                </a:lnTo>
                <a:lnTo>
                  <a:pt x="145" y="298"/>
                </a:lnTo>
                <a:lnTo>
                  <a:pt x="144" y="299"/>
                </a:lnTo>
                <a:lnTo>
                  <a:pt x="144" y="300"/>
                </a:lnTo>
                <a:lnTo>
                  <a:pt x="145" y="302"/>
                </a:lnTo>
                <a:lnTo>
                  <a:pt x="145" y="303"/>
                </a:lnTo>
                <a:lnTo>
                  <a:pt x="144" y="305"/>
                </a:lnTo>
                <a:lnTo>
                  <a:pt x="142" y="305"/>
                </a:lnTo>
                <a:lnTo>
                  <a:pt x="139" y="305"/>
                </a:lnTo>
                <a:lnTo>
                  <a:pt x="137" y="306"/>
                </a:lnTo>
                <a:lnTo>
                  <a:pt x="135" y="307"/>
                </a:lnTo>
                <a:lnTo>
                  <a:pt x="134" y="307"/>
                </a:lnTo>
                <a:lnTo>
                  <a:pt x="133" y="309"/>
                </a:lnTo>
                <a:lnTo>
                  <a:pt x="132" y="310"/>
                </a:lnTo>
                <a:lnTo>
                  <a:pt x="132" y="312"/>
                </a:lnTo>
                <a:lnTo>
                  <a:pt x="131" y="313"/>
                </a:lnTo>
                <a:lnTo>
                  <a:pt x="131" y="315"/>
                </a:lnTo>
                <a:lnTo>
                  <a:pt x="131" y="316"/>
                </a:lnTo>
                <a:lnTo>
                  <a:pt x="131" y="317"/>
                </a:lnTo>
                <a:lnTo>
                  <a:pt x="133" y="320"/>
                </a:lnTo>
                <a:lnTo>
                  <a:pt x="133" y="322"/>
                </a:lnTo>
                <a:lnTo>
                  <a:pt x="133" y="326"/>
                </a:lnTo>
                <a:lnTo>
                  <a:pt x="133" y="329"/>
                </a:lnTo>
                <a:lnTo>
                  <a:pt x="132" y="330"/>
                </a:lnTo>
                <a:lnTo>
                  <a:pt x="131" y="332"/>
                </a:lnTo>
                <a:lnTo>
                  <a:pt x="130" y="335"/>
                </a:lnTo>
                <a:lnTo>
                  <a:pt x="129" y="337"/>
                </a:lnTo>
                <a:lnTo>
                  <a:pt x="128" y="339"/>
                </a:lnTo>
                <a:lnTo>
                  <a:pt x="129" y="341"/>
                </a:lnTo>
                <a:lnTo>
                  <a:pt x="129" y="344"/>
                </a:lnTo>
                <a:lnTo>
                  <a:pt x="130" y="345"/>
                </a:lnTo>
                <a:lnTo>
                  <a:pt x="131" y="348"/>
                </a:lnTo>
                <a:lnTo>
                  <a:pt x="131" y="350"/>
                </a:lnTo>
                <a:lnTo>
                  <a:pt x="131" y="352"/>
                </a:lnTo>
                <a:lnTo>
                  <a:pt x="131" y="354"/>
                </a:lnTo>
                <a:lnTo>
                  <a:pt x="130" y="356"/>
                </a:lnTo>
                <a:lnTo>
                  <a:pt x="129" y="357"/>
                </a:lnTo>
                <a:lnTo>
                  <a:pt x="128" y="358"/>
                </a:lnTo>
                <a:lnTo>
                  <a:pt x="127" y="359"/>
                </a:lnTo>
                <a:lnTo>
                  <a:pt x="127" y="360"/>
                </a:lnTo>
                <a:lnTo>
                  <a:pt x="128" y="361"/>
                </a:lnTo>
                <a:lnTo>
                  <a:pt x="129" y="363"/>
                </a:lnTo>
                <a:lnTo>
                  <a:pt x="130" y="364"/>
                </a:lnTo>
                <a:lnTo>
                  <a:pt x="131" y="365"/>
                </a:lnTo>
                <a:lnTo>
                  <a:pt x="131" y="366"/>
                </a:lnTo>
                <a:lnTo>
                  <a:pt x="131" y="370"/>
                </a:lnTo>
                <a:lnTo>
                  <a:pt x="132" y="373"/>
                </a:lnTo>
                <a:lnTo>
                  <a:pt x="132" y="375"/>
                </a:lnTo>
                <a:lnTo>
                  <a:pt x="131" y="377"/>
                </a:lnTo>
                <a:lnTo>
                  <a:pt x="129" y="378"/>
                </a:lnTo>
                <a:lnTo>
                  <a:pt x="127" y="380"/>
                </a:lnTo>
                <a:lnTo>
                  <a:pt x="126" y="381"/>
                </a:lnTo>
                <a:lnTo>
                  <a:pt x="124" y="383"/>
                </a:lnTo>
                <a:lnTo>
                  <a:pt x="123" y="385"/>
                </a:lnTo>
                <a:lnTo>
                  <a:pt x="122" y="386"/>
                </a:lnTo>
                <a:lnTo>
                  <a:pt x="120" y="388"/>
                </a:lnTo>
                <a:lnTo>
                  <a:pt x="117" y="389"/>
                </a:lnTo>
                <a:lnTo>
                  <a:pt x="115" y="392"/>
                </a:lnTo>
                <a:lnTo>
                  <a:pt x="114" y="395"/>
                </a:lnTo>
                <a:lnTo>
                  <a:pt x="112" y="398"/>
                </a:lnTo>
                <a:lnTo>
                  <a:pt x="110" y="400"/>
                </a:lnTo>
                <a:lnTo>
                  <a:pt x="109" y="401"/>
                </a:lnTo>
                <a:lnTo>
                  <a:pt x="108" y="404"/>
                </a:lnTo>
                <a:lnTo>
                  <a:pt x="108" y="405"/>
                </a:lnTo>
                <a:lnTo>
                  <a:pt x="108" y="408"/>
                </a:lnTo>
                <a:lnTo>
                  <a:pt x="109" y="411"/>
                </a:lnTo>
                <a:lnTo>
                  <a:pt x="110" y="413"/>
                </a:lnTo>
                <a:lnTo>
                  <a:pt x="111" y="416"/>
                </a:lnTo>
                <a:lnTo>
                  <a:pt x="113" y="418"/>
                </a:lnTo>
                <a:lnTo>
                  <a:pt x="115" y="420"/>
                </a:lnTo>
                <a:lnTo>
                  <a:pt x="116" y="421"/>
                </a:lnTo>
                <a:lnTo>
                  <a:pt x="117" y="422"/>
                </a:lnTo>
                <a:lnTo>
                  <a:pt x="117" y="424"/>
                </a:lnTo>
                <a:lnTo>
                  <a:pt x="117" y="425"/>
                </a:lnTo>
                <a:lnTo>
                  <a:pt x="116" y="427"/>
                </a:lnTo>
                <a:lnTo>
                  <a:pt x="116" y="429"/>
                </a:lnTo>
                <a:lnTo>
                  <a:pt x="116" y="430"/>
                </a:lnTo>
                <a:lnTo>
                  <a:pt x="117" y="430"/>
                </a:lnTo>
                <a:lnTo>
                  <a:pt x="119" y="431"/>
                </a:lnTo>
                <a:lnTo>
                  <a:pt x="119" y="432"/>
                </a:lnTo>
                <a:lnTo>
                  <a:pt x="117" y="434"/>
                </a:lnTo>
                <a:lnTo>
                  <a:pt x="118" y="435"/>
                </a:lnTo>
                <a:lnTo>
                  <a:pt x="118" y="436"/>
                </a:lnTo>
                <a:lnTo>
                  <a:pt x="119" y="437"/>
                </a:lnTo>
                <a:lnTo>
                  <a:pt x="119" y="438"/>
                </a:lnTo>
                <a:lnTo>
                  <a:pt x="118" y="439"/>
                </a:lnTo>
                <a:lnTo>
                  <a:pt x="117" y="440"/>
                </a:lnTo>
                <a:lnTo>
                  <a:pt x="116" y="441"/>
                </a:lnTo>
                <a:lnTo>
                  <a:pt x="115" y="442"/>
                </a:lnTo>
                <a:lnTo>
                  <a:pt x="114" y="443"/>
                </a:lnTo>
                <a:lnTo>
                  <a:pt x="114" y="444"/>
                </a:lnTo>
                <a:lnTo>
                  <a:pt x="115" y="445"/>
                </a:lnTo>
                <a:lnTo>
                  <a:pt x="117" y="445"/>
                </a:lnTo>
                <a:lnTo>
                  <a:pt x="119" y="446"/>
                </a:lnTo>
                <a:lnTo>
                  <a:pt x="121" y="446"/>
                </a:lnTo>
                <a:lnTo>
                  <a:pt x="124" y="447"/>
                </a:lnTo>
                <a:lnTo>
                  <a:pt x="124" y="448"/>
                </a:lnTo>
                <a:lnTo>
                  <a:pt x="124" y="451"/>
                </a:lnTo>
                <a:lnTo>
                  <a:pt x="124" y="454"/>
                </a:lnTo>
                <a:lnTo>
                  <a:pt x="125" y="455"/>
                </a:lnTo>
                <a:lnTo>
                  <a:pt x="126" y="456"/>
                </a:lnTo>
                <a:lnTo>
                  <a:pt x="127" y="455"/>
                </a:lnTo>
                <a:lnTo>
                  <a:pt x="128" y="454"/>
                </a:lnTo>
                <a:lnTo>
                  <a:pt x="129" y="450"/>
                </a:lnTo>
                <a:lnTo>
                  <a:pt x="131" y="448"/>
                </a:lnTo>
                <a:lnTo>
                  <a:pt x="133" y="447"/>
                </a:lnTo>
                <a:lnTo>
                  <a:pt x="134" y="446"/>
                </a:lnTo>
                <a:lnTo>
                  <a:pt x="134" y="444"/>
                </a:lnTo>
                <a:lnTo>
                  <a:pt x="135" y="443"/>
                </a:lnTo>
                <a:lnTo>
                  <a:pt x="136" y="441"/>
                </a:lnTo>
                <a:lnTo>
                  <a:pt x="136" y="440"/>
                </a:lnTo>
                <a:lnTo>
                  <a:pt x="135" y="438"/>
                </a:lnTo>
                <a:lnTo>
                  <a:pt x="134" y="437"/>
                </a:lnTo>
                <a:lnTo>
                  <a:pt x="134" y="436"/>
                </a:lnTo>
                <a:lnTo>
                  <a:pt x="133" y="435"/>
                </a:lnTo>
                <a:lnTo>
                  <a:pt x="133" y="433"/>
                </a:lnTo>
                <a:lnTo>
                  <a:pt x="133" y="432"/>
                </a:lnTo>
                <a:lnTo>
                  <a:pt x="134" y="431"/>
                </a:lnTo>
                <a:lnTo>
                  <a:pt x="135" y="431"/>
                </a:lnTo>
                <a:lnTo>
                  <a:pt x="137" y="431"/>
                </a:lnTo>
                <a:lnTo>
                  <a:pt x="139" y="430"/>
                </a:lnTo>
                <a:lnTo>
                  <a:pt x="142" y="431"/>
                </a:lnTo>
                <a:lnTo>
                  <a:pt x="143" y="432"/>
                </a:lnTo>
                <a:lnTo>
                  <a:pt x="146" y="434"/>
                </a:lnTo>
                <a:lnTo>
                  <a:pt x="146" y="436"/>
                </a:lnTo>
                <a:lnTo>
                  <a:pt x="146" y="438"/>
                </a:lnTo>
                <a:lnTo>
                  <a:pt x="146" y="441"/>
                </a:lnTo>
                <a:lnTo>
                  <a:pt x="145" y="442"/>
                </a:lnTo>
                <a:lnTo>
                  <a:pt x="145" y="444"/>
                </a:lnTo>
                <a:lnTo>
                  <a:pt x="144" y="447"/>
                </a:lnTo>
                <a:lnTo>
                  <a:pt x="144" y="449"/>
                </a:lnTo>
                <a:lnTo>
                  <a:pt x="143" y="452"/>
                </a:lnTo>
                <a:lnTo>
                  <a:pt x="142" y="454"/>
                </a:lnTo>
                <a:lnTo>
                  <a:pt x="142" y="457"/>
                </a:lnTo>
                <a:lnTo>
                  <a:pt x="142" y="458"/>
                </a:lnTo>
                <a:lnTo>
                  <a:pt x="141" y="460"/>
                </a:lnTo>
                <a:lnTo>
                  <a:pt x="141" y="463"/>
                </a:lnTo>
                <a:lnTo>
                  <a:pt x="140" y="464"/>
                </a:lnTo>
                <a:lnTo>
                  <a:pt x="139" y="466"/>
                </a:lnTo>
                <a:lnTo>
                  <a:pt x="138" y="467"/>
                </a:lnTo>
                <a:lnTo>
                  <a:pt x="137" y="468"/>
                </a:lnTo>
                <a:lnTo>
                  <a:pt x="136" y="469"/>
                </a:lnTo>
                <a:lnTo>
                  <a:pt x="136" y="471"/>
                </a:lnTo>
                <a:lnTo>
                  <a:pt x="136" y="476"/>
                </a:lnTo>
                <a:lnTo>
                  <a:pt x="136" y="481"/>
                </a:lnTo>
                <a:lnTo>
                  <a:pt x="137" y="484"/>
                </a:lnTo>
                <a:lnTo>
                  <a:pt x="137" y="489"/>
                </a:lnTo>
                <a:lnTo>
                  <a:pt x="137" y="491"/>
                </a:lnTo>
                <a:lnTo>
                  <a:pt x="137" y="493"/>
                </a:lnTo>
                <a:lnTo>
                  <a:pt x="138" y="494"/>
                </a:lnTo>
                <a:lnTo>
                  <a:pt x="140" y="495"/>
                </a:lnTo>
                <a:lnTo>
                  <a:pt x="141" y="497"/>
                </a:lnTo>
                <a:lnTo>
                  <a:pt x="141" y="505"/>
                </a:lnTo>
                <a:lnTo>
                  <a:pt x="141" y="507"/>
                </a:lnTo>
                <a:lnTo>
                  <a:pt x="141" y="510"/>
                </a:lnTo>
                <a:lnTo>
                  <a:pt x="142" y="511"/>
                </a:lnTo>
                <a:lnTo>
                  <a:pt x="143" y="511"/>
                </a:lnTo>
                <a:lnTo>
                  <a:pt x="145" y="511"/>
                </a:lnTo>
                <a:lnTo>
                  <a:pt x="147" y="511"/>
                </a:lnTo>
                <a:lnTo>
                  <a:pt x="149" y="510"/>
                </a:lnTo>
                <a:lnTo>
                  <a:pt x="151" y="511"/>
                </a:lnTo>
                <a:lnTo>
                  <a:pt x="153" y="511"/>
                </a:lnTo>
                <a:lnTo>
                  <a:pt x="153" y="512"/>
                </a:lnTo>
                <a:lnTo>
                  <a:pt x="154" y="514"/>
                </a:lnTo>
                <a:lnTo>
                  <a:pt x="154" y="515"/>
                </a:lnTo>
                <a:lnTo>
                  <a:pt x="156" y="515"/>
                </a:lnTo>
                <a:lnTo>
                  <a:pt x="157" y="515"/>
                </a:lnTo>
                <a:lnTo>
                  <a:pt x="157" y="517"/>
                </a:lnTo>
                <a:lnTo>
                  <a:pt x="157" y="518"/>
                </a:lnTo>
                <a:lnTo>
                  <a:pt x="157" y="521"/>
                </a:lnTo>
                <a:lnTo>
                  <a:pt x="157" y="524"/>
                </a:lnTo>
                <a:lnTo>
                  <a:pt x="155" y="526"/>
                </a:lnTo>
                <a:lnTo>
                  <a:pt x="153" y="528"/>
                </a:lnTo>
                <a:lnTo>
                  <a:pt x="151" y="529"/>
                </a:lnTo>
                <a:lnTo>
                  <a:pt x="147" y="530"/>
                </a:lnTo>
                <a:lnTo>
                  <a:pt x="146" y="531"/>
                </a:lnTo>
                <a:lnTo>
                  <a:pt x="145" y="535"/>
                </a:lnTo>
                <a:lnTo>
                  <a:pt x="145" y="538"/>
                </a:lnTo>
                <a:lnTo>
                  <a:pt x="146" y="542"/>
                </a:lnTo>
                <a:lnTo>
                  <a:pt x="145" y="547"/>
                </a:lnTo>
                <a:lnTo>
                  <a:pt x="144" y="551"/>
                </a:lnTo>
                <a:lnTo>
                  <a:pt x="141" y="554"/>
                </a:lnTo>
                <a:lnTo>
                  <a:pt x="139" y="559"/>
                </a:lnTo>
                <a:lnTo>
                  <a:pt x="137" y="560"/>
                </a:lnTo>
                <a:lnTo>
                  <a:pt x="135" y="562"/>
                </a:lnTo>
                <a:lnTo>
                  <a:pt x="134" y="562"/>
                </a:lnTo>
                <a:lnTo>
                  <a:pt x="134" y="564"/>
                </a:lnTo>
                <a:lnTo>
                  <a:pt x="132" y="566"/>
                </a:lnTo>
                <a:lnTo>
                  <a:pt x="131" y="566"/>
                </a:lnTo>
                <a:lnTo>
                  <a:pt x="130" y="567"/>
                </a:lnTo>
                <a:lnTo>
                  <a:pt x="129" y="568"/>
                </a:lnTo>
                <a:lnTo>
                  <a:pt x="127" y="568"/>
                </a:lnTo>
                <a:lnTo>
                  <a:pt x="122" y="571"/>
                </a:lnTo>
                <a:lnTo>
                  <a:pt x="119" y="571"/>
                </a:lnTo>
                <a:lnTo>
                  <a:pt x="116" y="570"/>
                </a:lnTo>
                <a:lnTo>
                  <a:pt x="114" y="568"/>
                </a:lnTo>
                <a:lnTo>
                  <a:pt x="114" y="566"/>
                </a:lnTo>
                <a:lnTo>
                  <a:pt x="113" y="566"/>
                </a:lnTo>
                <a:lnTo>
                  <a:pt x="111" y="567"/>
                </a:lnTo>
                <a:lnTo>
                  <a:pt x="108" y="566"/>
                </a:lnTo>
                <a:lnTo>
                  <a:pt x="107" y="564"/>
                </a:lnTo>
                <a:lnTo>
                  <a:pt x="106" y="564"/>
                </a:lnTo>
                <a:lnTo>
                  <a:pt x="106" y="562"/>
                </a:lnTo>
                <a:lnTo>
                  <a:pt x="105" y="562"/>
                </a:lnTo>
                <a:lnTo>
                  <a:pt x="105" y="561"/>
                </a:lnTo>
                <a:lnTo>
                  <a:pt x="104" y="560"/>
                </a:lnTo>
                <a:lnTo>
                  <a:pt x="103" y="560"/>
                </a:lnTo>
                <a:lnTo>
                  <a:pt x="100" y="559"/>
                </a:lnTo>
                <a:lnTo>
                  <a:pt x="99" y="559"/>
                </a:lnTo>
                <a:lnTo>
                  <a:pt x="97" y="560"/>
                </a:lnTo>
                <a:lnTo>
                  <a:pt x="95" y="559"/>
                </a:lnTo>
                <a:lnTo>
                  <a:pt x="93" y="558"/>
                </a:lnTo>
                <a:lnTo>
                  <a:pt x="82" y="558"/>
                </a:lnTo>
                <a:lnTo>
                  <a:pt x="71" y="557"/>
                </a:lnTo>
                <a:lnTo>
                  <a:pt x="70" y="555"/>
                </a:lnTo>
                <a:lnTo>
                  <a:pt x="70" y="554"/>
                </a:lnTo>
                <a:lnTo>
                  <a:pt x="72" y="554"/>
                </a:lnTo>
                <a:lnTo>
                  <a:pt x="73" y="554"/>
                </a:lnTo>
                <a:lnTo>
                  <a:pt x="74" y="553"/>
                </a:lnTo>
                <a:lnTo>
                  <a:pt x="75" y="552"/>
                </a:lnTo>
                <a:lnTo>
                  <a:pt x="74" y="552"/>
                </a:lnTo>
                <a:lnTo>
                  <a:pt x="73" y="551"/>
                </a:lnTo>
                <a:lnTo>
                  <a:pt x="73" y="549"/>
                </a:lnTo>
                <a:lnTo>
                  <a:pt x="72" y="548"/>
                </a:lnTo>
                <a:lnTo>
                  <a:pt x="72" y="546"/>
                </a:lnTo>
                <a:lnTo>
                  <a:pt x="73" y="544"/>
                </a:lnTo>
                <a:lnTo>
                  <a:pt x="75" y="543"/>
                </a:lnTo>
                <a:lnTo>
                  <a:pt x="77" y="542"/>
                </a:lnTo>
                <a:lnTo>
                  <a:pt x="77" y="540"/>
                </a:lnTo>
                <a:lnTo>
                  <a:pt x="80" y="538"/>
                </a:lnTo>
                <a:lnTo>
                  <a:pt x="83" y="537"/>
                </a:lnTo>
                <a:lnTo>
                  <a:pt x="83" y="535"/>
                </a:lnTo>
                <a:lnTo>
                  <a:pt x="84" y="534"/>
                </a:lnTo>
                <a:lnTo>
                  <a:pt x="86" y="534"/>
                </a:lnTo>
                <a:lnTo>
                  <a:pt x="87" y="533"/>
                </a:lnTo>
                <a:lnTo>
                  <a:pt x="87" y="532"/>
                </a:lnTo>
                <a:lnTo>
                  <a:pt x="87" y="530"/>
                </a:lnTo>
                <a:lnTo>
                  <a:pt x="86" y="530"/>
                </a:lnTo>
                <a:lnTo>
                  <a:pt x="86" y="529"/>
                </a:lnTo>
                <a:lnTo>
                  <a:pt x="86" y="528"/>
                </a:lnTo>
                <a:lnTo>
                  <a:pt x="87" y="526"/>
                </a:lnTo>
                <a:lnTo>
                  <a:pt x="86" y="524"/>
                </a:lnTo>
                <a:lnTo>
                  <a:pt x="85" y="524"/>
                </a:lnTo>
                <a:lnTo>
                  <a:pt x="84" y="524"/>
                </a:lnTo>
                <a:lnTo>
                  <a:pt x="84" y="523"/>
                </a:lnTo>
                <a:lnTo>
                  <a:pt x="84" y="522"/>
                </a:lnTo>
                <a:lnTo>
                  <a:pt x="83" y="523"/>
                </a:lnTo>
                <a:lnTo>
                  <a:pt x="82" y="523"/>
                </a:lnTo>
                <a:lnTo>
                  <a:pt x="81" y="522"/>
                </a:lnTo>
                <a:lnTo>
                  <a:pt x="81" y="521"/>
                </a:lnTo>
                <a:lnTo>
                  <a:pt x="81" y="520"/>
                </a:lnTo>
                <a:lnTo>
                  <a:pt x="81" y="519"/>
                </a:lnTo>
                <a:lnTo>
                  <a:pt x="80" y="519"/>
                </a:lnTo>
                <a:lnTo>
                  <a:pt x="78" y="519"/>
                </a:lnTo>
                <a:lnTo>
                  <a:pt x="77" y="519"/>
                </a:lnTo>
                <a:lnTo>
                  <a:pt x="77" y="518"/>
                </a:lnTo>
                <a:lnTo>
                  <a:pt x="78" y="517"/>
                </a:lnTo>
                <a:lnTo>
                  <a:pt x="77" y="516"/>
                </a:lnTo>
                <a:lnTo>
                  <a:pt x="77" y="515"/>
                </a:lnTo>
                <a:lnTo>
                  <a:pt x="77" y="514"/>
                </a:lnTo>
                <a:lnTo>
                  <a:pt x="77" y="513"/>
                </a:lnTo>
                <a:lnTo>
                  <a:pt x="77" y="512"/>
                </a:lnTo>
                <a:lnTo>
                  <a:pt x="76" y="511"/>
                </a:lnTo>
                <a:lnTo>
                  <a:pt x="76" y="510"/>
                </a:lnTo>
                <a:lnTo>
                  <a:pt x="75" y="510"/>
                </a:lnTo>
                <a:lnTo>
                  <a:pt x="74" y="510"/>
                </a:lnTo>
                <a:lnTo>
                  <a:pt x="74" y="509"/>
                </a:lnTo>
                <a:lnTo>
                  <a:pt x="75" y="509"/>
                </a:lnTo>
                <a:lnTo>
                  <a:pt x="76" y="508"/>
                </a:lnTo>
                <a:lnTo>
                  <a:pt x="75" y="507"/>
                </a:lnTo>
                <a:lnTo>
                  <a:pt x="74" y="507"/>
                </a:lnTo>
                <a:lnTo>
                  <a:pt x="74" y="506"/>
                </a:lnTo>
                <a:lnTo>
                  <a:pt x="73" y="506"/>
                </a:lnTo>
                <a:lnTo>
                  <a:pt x="73" y="505"/>
                </a:lnTo>
                <a:lnTo>
                  <a:pt x="73" y="504"/>
                </a:lnTo>
                <a:lnTo>
                  <a:pt x="72" y="503"/>
                </a:lnTo>
                <a:lnTo>
                  <a:pt x="71" y="503"/>
                </a:lnTo>
                <a:lnTo>
                  <a:pt x="70" y="502"/>
                </a:lnTo>
                <a:lnTo>
                  <a:pt x="69" y="501"/>
                </a:lnTo>
                <a:lnTo>
                  <a:pt x="70" y="500"/>
                </a:lnTo>
                <a:lnTo>
                  <a:pt x="69" y="500"/>
                </a:lnTo>
                <a:lnTo>
                  <a:pt x="68" y="499"/>
                </a:lnTo>
                <a:lnTo>
                  <a:pt x="68" y="497"/>
                </a:lnTo>
                <a:lnTo>
                  <a:pt x="67" y="496"/>
                </a:lnTo>
                <a:lnTo>
                  <a:pt x="66" y="496"/>
                </a:lnTo>
                <a:lnTo>
                  <a:pt x="65" y="495"/>
                </a:lnTo>
                <a:lnTo>
                  <a:pt x="66" y="495"/>
                </a:lnTo>
                <a:lnTo>
                  <a:pt x="66" y="494"/>
                </a:lnTo>
                <a:lnTo>
                  <a:pt x="67" y="495"/>
                </a:lnTo>
                <a:lnTo>
                  <a:pt x="68" y="495"/>
                </a:lnTo>
                <a:lnTo>
                  <a:pt x="69" y="493"/>
                </a:lnTo>
                <a:lnTo>
                  <a:pt x="68" y="491"/>
                </a:lnTo>
                <a:lnTo>
                  <a:pt x="68" y="490"/>
                </a:lnTo>
                <a:lnTo>
                  <a:pt x="67" y="489"/>
                </a:lnTo>
                <a:lnTo>
                  <a:pt x="69" y="486"/>
                </a:lnTo>
                <a:lnTo>
                  <a:pt x="68" y="483"/>
                </a:lnTo>
                <a:lnTo>
                  <a:pt x="67" y="480"/>
                </a:lnTo>
                <a:lnTo>
                  <a:pt x="67" y="476"/>
                </a:lnTo>
                <a:lnTo>
                  <a:pt x="69" y="473"/>
                </a:lnTo>
                <a:lnTo>
                  <a:pt x="70" y="469"/>
                </a:lnTo>
                <a:lnTo>
                  <a:pt x="71" y="467"/>
                </a:lnTo>
                <a:lnTo>
                  <a:pt x="72" y="466"/>
                </a:lnTo>
                <a:lnTo>
                  <a:pt x="73" y="464"/>
                </a:lnTo>
                <a:lnTo>
                  <a:pt x="71" y="461"/>
                </a:lnTo>
                <a:lnTo>
                  <a:pt x="70" y="461"/>
                </a:lnTo>
                <a:lnTo>
                  <a:pt x="70" y="460"/>
                </a:lnTo>
                <a:lnTo>
                  <a:pt x="73" y="458"/>
                </a:lnTo>
                <a:lnTo>
                  <a:pt x="72" y="457"/>
                </a:lnTo>
                <a:lnTo>
                  <a:pt x="71" y="456"/>
                </a:lnTo>
                <a:lnTo>
                  <a:pt x="70" y="454"/>
                </a:lnTo>
                <a:lnTo>
                  <a:pt x="71" y="452"/>
                </a:lnTo>
                <a:lnTo>
                  <a:pt x="72" y="451"/>
                </a:lnTo>
                <a:lnTo>
                  <a:pt x="72" y="444"/>
                </a:lnTo>
                <a:lnTo>
                  <a:pt x="72" y="434"/>
                </a:lnTo>
                <a:lnTo>
                  <a:pt x="72" y="429"/>
                </a:lnTo>
                <a:lnTo>
                  <a:pt x="70" y="426"/>
                </a:lnTo>
                <a:lnTo>
                  <a:pt x="67" y="423"/>
                </a:lnTo>
                <a:lnTo>
                  <a:pt x="66" y="421"/>
                </a:lnTo>
                <a:lnTo>
                  <a:pt x="66" y="419"/>
                </a:lnTo>
                <a:lnTo>
                  <a:pt x="67" y="415"/>
                </a:lnTo>
                <a:lnTo>
                  <a:pt x="67" y="414"/>
                </a:lnTo>
                <a:lnTo>
                  <a:pt x="61" y="405"/>
                </a:lnTo>
                <a:lnTo>
                  <a:pt x="59" y="401"/>
                </a:lnTo>
                <a:lnTo>
                  <a:pt x="59" y="399"/>
                </a:lnTo>
                <a:lnTo>
                  <a:pt x="60" y="394"/>
                </a:lnTo>
                <a:lnTo>
                  <a:pt x="61" y="391"/>
                </a:lnTo>
                <a:lnTo>
                  <a:pt x="61" y="389"/>
                </a:lnTo>
                <a:lnTo>
                  <a:pt x="61" y="386"/>
                </a:lnTo>
                <a:lnTo>
                  <a:pt x="61" y="385"/>
                </a:lnTo>
                <a:lnTo>
                  <a:pt x="62" y="383"/>
                </a:lnTo>
                <a:lnTo>
                  <a:pt x="63" y="381"/>
                </a:lnTo>
                <a:lnTo>
                  <a:pt x="64" y="378"/>
                </a:lnTo>
                <a:lnTo>
                  <a:pt x="65" y="375"/>
                </a:lnTo>
                <a:lnTo>
                  <a:pt x="65" y="372"/>
                </a:lnTo>
                <a:lnTo>
                  <a:pt x="64" y="371"/>
                </a:lnTo>
                <a:lnTo>
                  <a:pt x="63" y="368"/>
                </a:lnTo>
                <a:lnTo>
                  <a:pt x="62" y="365"/>
                </a:lnTo>
                <a:lnTo>
                  <a:pt x="60" y="363"/>
                </a:lnTo>
                <a:lnTo>
                  <a:pt x="58" y="361"/>
                </a:lnTo>
                <a:lnTo>
                  <a:pt x="55" y="358"/>
                </a:lnTo>
                <a:lnTo>
                  <a:pt x="51" y="356"/>
                </a:lnTo>
                <a:lnTo>
                  <a:pt x="50" y="354"/>
                </a:lnTo>
                <a:lnTo>
                  <a:pt x="50" y="351"/>
                </a:lnTo>
                <a:lnTo>
                  <a:pt x="51" y="348"/>
                </a:lnTo>
                <a:lnTo>
                  <a:pt x="52" y="347"/>
                </a:lnTo>
                <a:lnTo>
                  <a:pt x="53" y="345"/>
                </a:lnTo>
                <a:lnTo>
                  <a:pt x="54" y="342"/>
                </a:lnTo>
                <a:lnTo>
                  <a:pt x="55" y="340"/>
                </a:lnTo>
                <a:lnTo>
                  <a:pt x="57" y="338"/>
                </a:lnTo>
                <a:lnTo>
                  <a:pt x="58" y="334"/>
                </a:lnTo>
                <a:lnTo>
                  <a:pt x="60" y="330"/>
                </a:lnTo>
                <a:lnTo>
                  <a:pt x="62" y="329"/>
                </a:lnTo>
                <a:lnTo>
                  <a:pt x="63" y="327"/>
                </a:lnTo>
                <a:lnTo>
                  <a:pt x="64" y="326"/>
                </a:lnTo>
                <a:lnTo>
                  <a:pt x="63" y="324"/>
                </a:lnTo>
                <a:lnTo>
                  <a:pt x="61" y="322"/>
                </a:lnTo>
                <a:lnTo>
                  <a:pt x="56" y="318"/>
                </a:lnTo>
                <a:lnTo>
                  <a:pt x="52" y="314"/>
                </a:lnTo>
                <a:lnTo>
                  <a:pt x="51" y="312"/>
                </a:lnTo>
                <a:lnTo>
                  <a:pt x="50" y="312"/>
                </a:lnTo>
                <a:lnTo>
                  <a:pt x="49" y="311"/>
                </a:lnTo>
                <a:lnTo>
                  <a:pt x="49" y="310"/>
                </a:lnTo>
                <a:lnTo>
                  <a:pt x="50" y="308"/>
                </a:lnTo>
                <a:lnTo>
                  <a:pt x="51" y="306"/>
                </a:lnTo>
                <a:lnTo>
                  <a:pt x="51" y="304"/>
                </a:lnTo>
                <a:lnTo>
                  <a:pt x="49" y="303"/>
                </a:lnTo>
                <a:lnTo>
                  <a:pt x="48" y="303"/>
                </a:lnTo>
                <a:lnTo>
                  <a:pt x="47" y="303"/>
                </a:lnTo>
                <a:lnTo>
                  <a:pt x="46" y="303"/>
                </a:lnTo>
                <a:lnTo>
                  <a:pt x="43" y="303"/>
                </a:lnTo>
                <a:lnTo>
                  <a:pt x="38" y="303"/>
                </a:lnTo>
                <a:lnTo>
                  <a:pt x="36" y="302"/>
                </a:lnTo>
                <a:lnTo>
                  <a:pt x="34" y="302"/>
                </a:lnTo>
                <a:lnTo>
                  <a:pt x="34" y="300"/>
                </a:lnTo>
                <a:lnTo>
                  <a:pt x="33" y="299"/>
                </a:lnTo>
                <a:lnTo>
                  <a:pt x="33" y="298"/>
                </a:lnTo>
                <a:lnTo>
                  <a:pt x="32" y="297"/>
                </a:lnTo>
                <a:lnTo>
                  <a:pt x="33" y="295"/>
                </a:lnTo>
                <a:lnTo>
                  <a:pt x="34" y="293"/>
                </a:lnTo>
                <a:lnTo>
                  <a:pt x="35" y="293"/>
                </a:lnTo>
                <a:lnTo>
                  <a:pt x="36" y="291"/>
                </a:lnTo>
                <a:lnTo>
                  <a:pt x="36" y="288"/>
                </a:lnTo>
                <a:lnTo>
                  <a:pt x="36" y="285"/>
                </a:lnTo>
                <a:lnTo>
                  <a:pt x="36" y="283"/>
                </a:lnTo>
                <a:lnTo>
                  <a:pt x="36" y="281"/>
                </a:lnTo>
                <a:lnTo>
                  <a:pt x="36" y="280"/>
                </a:lnTo>
                <a:lnTo>
                  <a:pt x="34" y="279"/>
                </a:lnTo>
                <a:lnTo>
                  <a:pt x="33" y="279"/>
                </a:lnTo>
                <a:lnTo>
                  <a:pt x="32" y="279"/>
                </a:lnTo>
                <a:lnTo>
                  <a:pt x="27" y="274"/>
                </a:lnTo>
                <a:lnTo>
                  <a:pt x="27" y="270"/>
                </a:lnTo>
                <a:lnTo>
                  <a:pt x="26" y="265"/>
                </a:lnTo>
                <a:lnTo>
                  <a:pt x="26" y="264"/>
                </a:lnTo>
                <a:lnTo>
                  <a:pt x="23" y="262"/>
                </a:lnTo>
                <a:lnTo>
                  <a:pt x="21" y="260"/>
                </a:lnTo>
                <a:lnTo>
                  <a:pt x="18" y="259"/>
                </a:lnTo>
                <a:lnTo>
                  <a:pt x="16" y="257"/>
                </a:lnTo>
                <a:lnTo>
                  <a:pt x="15" y="253"/>
                </a:lnTo>
                <a:lnTo>
                  <a:pt x="13" y="252"/>
                </a:lnTo>
                <a:lnTo>
                  <a:pt x="11" y="251"/>
                </a:lnTo>
                <a:lnTo>
                  <a:pt x="9" y="251"/>
                </a:lnTo>
                <a:lnTo>
                  <a:pt x="5" y="251"/>
                </a:lnTo>
                <a:lnTo>
                  <a:pt x="3" y="250"/>
                </a:lnTo>
                <a:lnTo>
                  <a:pt x="1" y="249"/>
                </a:lnTo>
                <a:lnTo>
                  <a:pt x="0" y="247"/>
                </a:lnTo>
                <a:lnTo>
                  <a:pt x="2" y="246"/>
                </a:lnTo>
                <a:lnTo>
                  <a:pt x="2" y="245"/>
                </a:lnTo>
                <a:lnTo>
                  <a:pt x="6" y="242"/>
                </a:lnTo>
                <a:lnTo>
                  <a:pt x="8" y="240"/>
                </a:lnTo>
                <a:lnTo>
                  <a:pt x="10" y="237"/>
                </a:lnTo>
                <a:lnTo>
                  <a:pt x="12" y="234"/>
                </a:lnTo>
                <a:lnTo>
                  <a:pt x="15" y="231"/>
                </a:lnTo>
                <a:lnTo>
                  <a:pt x="17" y="230"/>
                </a:lnTo>
                <a:lnTo>
                  <a:pt x="21" y="229"/>
                </a:lnTo>
                <a:lnTo>
                  <a:pt x="26" y="230"/>
                </a:lnTo>
                <a:lnTo>
                  <a:pt x="29" y="230"/>
                </a:lnTo>
                <a:lnTo>
                  <a:pt x="31" y="231"/>
                </a:lnTo>
                <a:lnTo>
                  <a:pt x="34" y="231"/>
                </a:lnTo>
                <a:lnTo>
                  <a:pt x="36" y="232"/>
                </a:lnTo>
                <a:lnTo>
                  <a:pt x="39" y="234"/>
                </a:lnTo>
                <a:lnTo>
                  <a:pt x="40" y="234"/>
                </a:lnTo>
                <a:lnTo>
                  <a:pt x="46" y="234"/>
                </a:lnTo>
                <a:lnTo>
                  <a:pt x="48" y="235"/>
                </a:lnTo>
                <a:lnTo>
                  <a:pt x="50" y="235"/>
                </a:lnTo>
                <a:lnTo>
                  <a:pt x="52" y="234"/>
                </a:lnTo>
                <a:lnTo>
                  <a:pt x="55" y="231"/>
                </a:lnTo>
                <a:lnTo>
                  <a:pt x="57" y="230"/>
                </a:lnTo>
                <a:lnTo>
                  <a:pt x="59" y="229"/>
                </a:lnTo>
                <a:lnTo>
                  <a:pt x="61" y="230"/>
                </a:lnTo>
                <a:lnTo>
                  <a:pt x="64" y="232"/>
                </a:lnTo>
                <a:lnTo>
                  <a:pt x="65" y="230"/>
                </a:lnTo>
                <a:lnTo>
                  <a:pt x="67" y="230"/>
                </a:lnTo>
                <a:lnTo>
                  <a:pt x="67" y="229"/>
                </a:lnTo>
                <a:lnTo>
                  <a:pt x="66" y="226"/>
                </a:lnTo>
                <a:lnTo>
                  <a:pt x="62" y="222"/>
                </a:lnTo>
                <a:lnTo>
                  <a:pt x="61" y="219"/>
                </a:lnTo>
                <a:lnTo>
                  <a:pt x="60" y="213"/>
                </a:lnTo>
                <a:lnTo>
                  <a:pt x="61" y="211"/>
                </a:lnTo>
                <a:lnTo>
                  <a:pt x="60" y="209"/>
                </a:lnTo>
                <a:lnTo>
                  <a:pt x="57" y="206"/>
                </a:lnTo>
                <a:lnTo>
                  <a:pt x="56" y="203"/>
                </a:lnTo>
                <a:lnTo>
                  <a:pt x="57" y="201"/>
                </a:lnTo>
                <a:lnTo>
                  <a:pt x="57" y="198"/>
                </a:lnTo>
                <a:lnTo>
                  <a:pt x="56" y="194"/>
                </a:lnTo>
                <a:lnTo>
                  <a:pt x="55" y="193"/>
                </a:lnTo>
                <a:lnTo>
                  <a:pt x="54" y="192"/>
                </a:lnTo>
                <a:lnTo>
                  <a:pt x="53" y="191"/>
                </a:lnTo>
                <a:lnTo>
                  <a:pt x="52" y="191"/>
                </a:lnTo>
                <a:lnTo>
                  <a:pt x="51" y="190"/>
                </a:lnTo>
                <a:lnTo>
                  <a:pt x="50" y="189"/>
                </a:lnTo>
                <a:lnTo>
                  <a:pt x="48" y="188"/>
                </a:lnTo>
                <a:lnTo>
                  <a:pt x="47" y="186"/>
                </a:lnTo>
                <a:lnTo>
                  <a:pt x="46" y="186"/>
                </a:lnTo>
                <a:lnTo>
                  <a:pt x="45" y="184"/>
                </a:lnTo>
                <a:lnTo>
                  <a:pt x="43" y="181"/>
                </a:lnTo>
                <a:lnTo>
                  <a:pt x="42" y="180"/>
                </a:lnTo>
                <a:lnTo>
                  <a:pt x="40" y="176"/>
                </a:lnTo>
                <a:lnTo>
                  <a:pt x="39" y="174"/>
                </a:lnTo>
                <a:lnTo>
                  <a:pt x="36" y="171"/>
                </a:lnTo>
                <a:lnTo>
                  <a:pt x="35" y="169"/>
                </a:lnTo>
                <a:lnTo>
                  <a:pt x="34" y="169"/>
                </a:lnTo>
                <a:lnTo>
                  <a:pt x="33" y="168"/>
                </a:lnTo>
                <a:lnTo>
                  <a:pt x="30" y="168"/>
                </a:lnTo>
                <a:lnTo>
                  <a:pt x="28" y="167"/>
                </a:lnTo>
                <a:lnTo>
                  <a:pt x="27" y="167"/>
                </a:lnTo>
                <a:lnTo>
                  <a:pt x="26" y="164"/>
                </a:lnTo>
                <a:lnTo>
                  <a:pt x="25" y="163"/>
                </a:lnTo>
                <a:lnTo>
                  <a:pt x="24" y="161"/>
                </a:lnTo>
                <a:lnTo>
                  <a:pt x="22" y="159"/>
                </a:lnTo>
                <a:lnTo>
                  <a:pt x="21" y="158"/>
                </a:lnTo>
                <a:lnTo>
                  <a:pt x="19" y="156"/>
                </a:lnTo>
                <a:lnTo>
                  <a:pt x="18" y="155"/>
                </a:lnTo>
                <a:lnTo>
                  <a:pt x="16" y="155"/>
                </a:lnTo>
                <a:lnTo>
                  <a:pt x="15" y="153"/>
                </a:lnTo>
                <a:lnTo>
                  <a:pt x="15" y="151"/>
                </a:lnTo>
                <a:lnTo>
                  <a:pt x="13" y="147"/>
                </a:lnTo>
                <a:lnTo>
                  <a:pt x="12" y="146"/>
                </a:lnTo>
                <a:lnTo>
                  <a:pt x="12" y="142"/>
                </a:lnTo>
                <a:lnTo>
                  <a:pt x="13" y="141"/>
                </a:lnTo>
                <a:lnTo>
                  <a:pt x="14" y="140"/>
                </a:lnTo>
                <a:lnTo>
                  <a:pt x="14" y="137"/>
                </a:lnTo>
                <a:lnTo>
                  <a:pt x="13" y="136"/>
                </a:lnTo>
                <a:lnTo>
                  <a:pt x="13" y="135"/>
                </a:lnTo>
                <a:lnTo>
                  <a:pt x="13" y="134"/>
                </a:lnTo>
                <a:lnTo>
                  <a:pt x="15" y="134"/>
                </a:lnTo>
                <a:lnTo>
                  <a:pt x="15" y="132"/>
                </a:lnTo>
                <a:lnTo>
                  <a:pt x="15" y="127"/>
                </a:lnTo>
                <a:lnTo>
                  <a:pt x="15" y="125"/>
                </a:lnTo>
                <a:lnTo>
                  <a:pt x="16" y="123"/>
                </a:lnTo>
                <a:lnTo>
                  <a:pt x="18" y="122"/>
                </a:lnTo>
                <a:lnTo>
                  <a:pt x="19" y="121"/>
                </a:lnTo>
                <a:lnTo>
                  <a:pt x="19" y="120"/>
                </a:lnTo>
                <a:lnTo>
                  <a:pt x="19" y="118"/>
                </a:lnTo>
                <a:lnTo>
                  <a:pt x="19" y="117"/>
                </a:lnTo>
                <a:lnTo>
                  <a:pt x="20" y="116"/>
                </a:lnTo>
                <a:lnTo>
                  <a:pt x="22" y="115"/>
                </a:lnTo>
                <a:lnTo>
                  <a:pt x="23" y="115"/>
                </a:lnTo>
                <a:lnTo>
                  <a:pt x="24" y="114"/>
                </a:lnTo>
                <a:lnTo>
                  <a:pt x="24" y="112"/>
                </a:lnTo>
                <a:lnTo>
                  <a:pt x="25" y="111"/>
                </a:lnTo>
                <a:lnTo>
                  <a:pt x="26" y="110"/>
                </a:lnTo>
                <a:lnTo>
                  <a:pt x="27" y="108"/>
                </a:lnTo>
                <a:lnTo>
                  <a:pt x="29" y="108"/>
                </a:lnTo>
                <a:lnTo>
                  <a:pt x="31" y="106"/>
                </a:lnTo>
                <a:lnTo>
                  <a:pt x="32" y="104"/>
                </a:lnTo>
                <a:lnTo>
                  <a:pt x="33" y="103"/>
                </a:lnTo>
                <a:lnTo>
                  <a:pt x="33" y="101"/>
                </a:lnTo>
                <a:lnTo>
                  <a:pt x="33" y="100"/>
                </a:lnTo>
                <a:lnTo>
                  <a:pt x="33" y="99"/>
                </a:lnTo>
                <a:lnTo>
                  <a:pt x="34" y="98"/>
                </a:lnTo>
                <a:lnTo>
                  <a:pt x="33" y="97"/>
                </a:lnTo>
                <a:lnTo>
                  <a:pt x="34" y="95"/>
                </a:lnTo>
                <a:lnTo>
                  <a:pt x="37" y="93"/>
                </a:lnTo>
                <a:lnTo>
                  <a:pt x="38" y="93"/>
                </a:lnTo>
                <a:lnTo>
                  <a:pt x="39" y="92"/>
                </a:lnTo>
                <a:lnTo>
                  <a:pt x="39" y="91"/>
                </a:lnTo>
                <a:lnTo>
                  <a:pt x="40" y="90"/>
                </a:lnTo>
                <a:lnTo>
                  <a:pt x="42" y="88"/>
                </a:lnTo>
                <a:lnTo>
                  <a:pt x="43" y="88"/>
                </a:lnTo>
                <a:lnTo>
                  <a:pt x="44" y="88"/>
                </a:lnTo>
                <a:lnTo>
                  <a:pt x="45" y="87"/>
                </a:lnTo>
                <a:lnTo>
                  <a:pt x="48" y="87"/>
                </a:lnTo>
                <a:lnTo>
                  <a:pt x="50" y="86"/>
                </a:lnTo>
                <a:lnTo>
                  <a:pt x="51" y="87"/>
                </a:lnTo>
                <a:lnTo>
                  <a:pt x="52" y="86"/>
                </a:lnTo>
                <a:lnTo>
                  <a:pt x="54" y="86"/>
                </a:lnTo>
                <a:lnTo>
                  <a:pt x="55" y="86"/>
                </a:lnTo>
                <a:lnTo>
                  <a:pt x="57" y="86"/>
                </a:lnTo>
                <a:lnTo>
                  <a:pt x="58" y="86"/>
                </a:lnTo>
                <a:lnTo>
                  <a:pt x="59" y="87"/>
                </a:lnTo>
                <a:lnTo>
                  <a:pt x="59" y="88"/>
                </a:lnTo>
                <a:lnTo>
                  <a:pt x="60" y="88"/>
                </a:lnTo>
                <a:lnTo>
                  <a:pt x="60" y="87"/>
                </a:lnTo>
                <a:lnTo>
                  <a:pt x="61" y="86"/>
                </a:lnTo>
                <a:lnTo>
                  <a:pt x="62" y="86"/>
                </a:lnTo>
                <a:lnTo>
                  <a:pt x="64" y="86"/>
                </a:lnTo>
                <a:lnTo>
                  <a:pt x="65" y="86"/>
                </a:lnTo>
                <a:lnTo>
                  <a:pt x="66" y="85"/>
                </a:lnTo>
                <a:lnTo>
                  <a:pt x="67" y="84"/>
                </a:lnTo>
                <a:lnTo>
                  <a:pt x="68" y="84"/>
                </a:lnTo>
                <a:lnTo>
                  <a:pt x="70" y="82"/>
                </a:lnTo>
                <a:lnTo>
                  <a:pt x="73" y="80"/>
                </a:lnTo>
                <a:lnTo>
                  <a:pt x="73" y="79"/>
                </a:lnTo>
                <a:lnTo>
                  <a:pt x="77" y="79"/>
                </a:lnTo>
                <a:lnTo>
                  <a:pt x="78" y="80"/>
                </a:lnTo>
                <a:lnTo>
                  <a:pt x="80" y="80"/>
                </a:lnTo>
                <a:lnTo>
                  <a:pt x="80" y="79"/>
                </a:lnTo>
                <a:lnTo>
                  <a:pt x="81" y="77"/>
                </a:lnTo>
                <a:lnTo>
                  <a:pt x="80" y="76"/>
                </a:lnTo>
                <a:lnTo>
                  <a:pt x="80" y="75"/>
                </a:lnTo>
                <a:lnTo>
                  <a:pt x="81" y="74"/>
                </a:lnTo>
                <a:lnTo>
                  <a:pt x="83" y="74"/>
                </a:lnTo>
                <a:lnTo>
                  <a:pt x="84" y="75"/>
                </a:lnTo>
                <a:lnTo>
                  <a:pt x="86" y="75"/>
                </a:lnTo>
                <a:lnTo>
                  <a:pt x="88" y="75"/>
                </a:lnTo>
                <a:lnTo>
                  <a:pt x="89" y="75"/>
                </a:lnTo>
                <a:lnTo>
                  <a:pt x="90" y="74"/>
                </a:lnTo>
                <a:lnTo>
                  <a:pt x="90" y="70"/>
                </a:lnTo>
                <a:lnTo>
                  <a:pt x="91" y="68"/>
                </a:lnTo>
                <a:lnTo>
                  <a:pt x="93" y="69"/>
                </a:lnTo>
                <a:lnTo>
                  <a:pt x="97" y="68"/>
                </a:lnTo>
                <a:lnTo>
                  <a:pt x="99" y="68"/>
                </a:lnTo>
                <a:lnTo>
                  <a:pt x="101" y="66"/>
                </a:lnTo>
                <a:lnTo>
                  <a:pt x="103" y="65"/>
                </a:lnTo>
                <a:lnTo>
                  <a:pt x="105" y="65"/>
                </a:lnTo>
                <a:lnTo>
                  <a:pt x="106" y="65"/>
                </a:lnTo>
                <a:lnTo>
                  <a:pt x="105" y="63"/>
                </a:lnTo>
                <a:lnTo>
                  <a:pt x="102" y="61"/>
                </a:lnTo>
                <a:lnTo>
                  <a:pt x="100" y="60"/>
                </a:lnTo>
                <a:lnTo>
                  <a:pt x="99" y="59"/>
                </a:lnTo>
                <a:lnTo>
                  <a:pt x="98" y="58"/>
                </a:lnTo>
                <a:lnTo>
                  <a:pt x="98" y="57"/>
                </a:lnTo>
                <a:lnTo>
                  <a:pt x="99" y="55"/>
                </a:lnTo>
                <a:lnTo>
                  <a:pt x="100" y="52"/>
                </a:lnTo>
                <a:lnTo>
                  <a:pt x="98" y="47"/>
                </a:lnTo>
                <a:lnTo>
                  <a:pt x="95" y="41"/>
                </a:lnTo>
                <a:lnTo>
                  <a:pt x="96" y="38"/>
                </a:lnTo>
                <a:lnTo>
                  <a:pt x="96" y="36"/>
                </a:lnTo>
                <a:lnTo>
                  <a:pt x="98" y="35"/>
                </a:lnTo>
                <a:lnTo>
                  <a:pt x="99" y="32"/>
                </a:lnTo>
                <a:lnTo>
                  <a:pt x="100" y="30"/>
                </a:lnTo>
                <a:lnTo>
                  <a:pt x="101" y="29"/>
                </a:lnTo>
                <a:lnTo>
                  <a:pt x="103" y="29"/>
                </a:lnTo>
                <a:lnTo>
                  <a:pt x="104" y="28"/>
                </a:lnTo>
                <a:lnTo>
                  <a:pt x="105" y="27"/>
                </a:lnTo>
                <a:lnTo>
                  <a:pt x="106" y="26"/>
                </a:lnTo>
                <a:lnTo>
                  <a:pt x="107" y="24"/>
                </a:lnTo>
                <a:lnTo>
                  <a:pt x="106" y="22"/>
                </a:lnTo>
                <a:lnTo>
                  <a:pt x="105" y="20"/>
                </a:lnTo>
                <a:lnTo>
                  <a:pt x="102" y="20"/>
                </a:lnTo>
                <a:lnTo>
                  <a:pt x="98" y="18"/>
                </a:lnTo>
                <a:lnTo>
                  <a:pt x="94" y="18"/>
                </a:lnTo>
                <a:lnTo>
                  <a:pt x="91" y="19"/>
                </a:lnTo>
                <a:lnTo>
                  <a:pt x="88" y="20"/>
                </a:lnTo>
                <a:lnTo>
                  <a:pt x="89" y="18"/>
                </a:lnTo>
                <a:lnTo>
                  <a:pt x="91" y="15"/>
                </a:lnTo>
                <a:lnTo>
                  <a:pt x="93" y="12"/>
                </a:lnTo>
                <a:lnTo>
                  <a:pt x="99" y="8"/>
                </a:lnTo>
                <a:lnTo>
                  <a:pt x="99" y="7"/>
                </a:lnTo>
                <a:close/>
              </a:path>
            </a:pathLst>
          </a:custGeom>
          <a:pattFill prst="openDmnd">
            <a:fgClr>
              <a:schemeClr val="bg2">
                <a:lumMod val="25000"/>
              </a:schemeClr>
            </a:fgClr>
            <a:bgClr>
              <a:schemeClr val="bg1"/>
            </a:bgClr>
          </a:pattFill>
          <a:ln>
            <a:noFill/>
          </a:ln>
          <a:effectLst/>
          <a:extLst/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100">
                <a:latin typeface="Calibri"/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19" name="Freeform 20"/>
          <p:cNvSpPr>
            <a:spLocks/>
          </p:cNvSpPr>
          <p:nvPr/>
        </p:nvSpPr>
        <p:spPr bwMode="auto">
          <a:xfrm>
            <a:off x="4158013" y="1415375"/>
            <a:ext cx="874712" cy="669925"/>
          </a:xfrm>
          <a:custGeom>
            <a:avLst/>
            <a:gdLst>
              <a:gd name="T0" fmla="*/ 7 w 458"/>
              <a:gd name="T1" fmla="*/ 274 h 375"/>
              <a:gd name="T2" fmla="*/ 3 w 458"/>
              <a:gd name="T3" fmla="*/ 259 h 375"/>
              <a:gd name="T4" fmla="*/ 5 w 458"/>
              <a:gd name="T5" fmla="*/ 245 h 375"/>
              <a:gd name="T6" fmla="*/ 4 w 458"/>
              <a:gd name="T7" fmla="*/ 235 h 375"/>
              <a:gd name="T8" fmla="*/ 17 w 458"/>
              <a:gd name="T9" fmla="*/ 227 h 375"/>
              <a:gd name="T10" fmla="*/ 53 w 458"/>
              <a:gd name="T11" fmla="*/ 217 h 375"/>
              <a:gd name="T12" fmla="*/ 87 w 458"/>
              <a:gd name="T13" fmla="*/ 200 h 375"/>
              <a:gd name="T14" fmla="*/ 91 w 458"/>
              <a:gd name="T15" fmla="*/ 198 h 375"/>
              <a:gd name="T16" fmla="*/ 98 w 458"/>
              <a:gd name="T17" fmla="*/ 195 h 375"/>
              <a:gd name="T18" fmla="*/ 94 w 458"/>
              <a:gd name="T19" fmla="*/ 191 h 375"/>
              <a:gd name="T20" fmla="*/ 104 w 458"/>
              <a:gd name="T21" fmla="*/ 195 h 375"/>
              <a:gd name="T22" fmla="*/ 105 w 458"/>
              <a:gd name="T23" fmla="*/ 187 h 375"/>
              <a:gd name="T24" fmla="*/ 138 w 458"/>
              <a:gd name="T25" fmla="*/ 163 h 375"/>
              <a:gd name="T26" fmla="*/ 146 w 458"/>
              <a:gd name="T27" fmla="*/ 162 h 375"/>
              <a:gd name="T28" fmla="*/ 144 w 458"/>
              <a:gd name="T29" fmla="*/ 159 h 375"/>
              <a:gd name="T30" fmla="*/ 186 w 458"/>
              <a:gd name="T31" fmla="*/ 134 h 375"/>
              <a:gd name="T32" fmla="*/ 233 w 458"/>
              <a:gd name="T33" fmla="*/ 115 h 375"/>
              <a:gd name="T34" fmla="*/ 272 w 458"/>
              <a:gd name="T35" fmla="*/ 49 h 375"/>
              <a:gd name="T36" fmla="*/ 290 w 458"/>
              <a:gd name="T37" fmla="*/ 41 h 375"/>
              <a:gd name="T38" fmla="*/ 299 w 458"/>
              <a:gd name="T39" fmla="*/ 48 h 375"/>
              <a:gd name="T40" fmla="*/ 310 w 458"/>
              <a:gd name="T41" fmla="*/ 56 h 375"/>
              <a:gd name="T42" fmla="*/ 319 w 458"/>
              <a:gd name="T43" fmla="*/ 48 h 375"/>
              <a:gd name="T44" fmla="*/ 314 w 458"/>
              <a:gd name="T45" fmla="*/ 34 h 375"/>
              <a:gd name="T46" fmla="*/ 313 w 458"/>
              <a:gd name="T47" fmla="*/ 29 h 375"/>
              <a:gd name="T48" fmla="*/ 331 w 458"/>
              <a:gd name="T49" fmla="*/ 19 h 375"/>
              <a:gd name="T50" fmla="*/ 344 w 458"/>
              <a:gd name="T51" fmla="*/ 21 h 375"/>
              <a:gd name="T52" fmla="*/ 347 w 458"/>
              <a:gd name="T53" fmla="*/ 9 h 375"/>
              <a:gd name="T54" fmla="*/ 353 w 458"/>
              <a:gd name="T55" fmla="*/ 16 h 375"/>
              <a:gd name="T56" fmla="*/ 353 w 458"/>
              <a:gd name="T57" fmla="*/ 15 h 375"/>
              <a:gd name="T58" fmla="*/ 357 w 458"/>
              <a:gd name="T59" fmla="*/ 13 h 375"/>
              <a:gd name="T60" fmla="*/ 357 w 458"/>
              <a:gd name="T61" fmla="*/ 10 h 375"/>
              <a:gd name="T62" fmla="*/ 357 w 458"/>
              <a:gd name="T63" fmla="*/ 6 h 375"/>
              <a:gd name="T64" fmla="*/ 352 w 458"/>
              <a:gd name="T65" fmla="*/ 4 h 375"/>
              <a:gd name="T66" fmla="*/ 353 w 458"/>
              <a:gd name="T67" fmla="*/ 2 h 375"/>
              <a:gd name="T68" fmla="*/ 378 w 458"/>
              <a:gd name="T69" fmla="*/ 4 h 375"/>
              <a:gd name="T70" fmla="*/ 401 w 458"/>
              <a:gd name="T71" fmla="*/ 13 h 375"/>
              <a:gd name="T72" fmla="*/ 421 w 458"/>
              <a:gd name="T73" fmla="*/ 17 h 375"/>
              <a:gd name="T74" fmla="*/ 458 w 458"/>
              <a:gd name="T75" fmla="*/ 73 h 375"/>
              <a:gd name="T76" fmla="*/ 427 w 458"/>
              <a:gd name="T77" fmla="*/ 98 h 375"/>
              <a:gd name="T78" fmla="*/ 423 w 458"/>
              <a:gd name="T79" fmla="*/ 96 h 375"/>
              <a:gd name="T80" fmla="*/ 419 w 458"/>
              <a:gd name="T81" fmla="*/ 98 h 375"/>
              <a:gd name="T82" fmla="*/ 426 w 458"/>
              <a:gd name="T83" fmla="*/ 97 h 375"/>
              <a:gd name="T84" fmla="*/ 421 w 458"/>
              <a:gd name="T85" fmla="*/ 111 h 375"/>
              <a:gd name="T86" fmla="*/ 414 w 458"/>
              <a:gd name="T87" fmla="*/ 111 h 375"/>
              <a:gd name="T88" fmla="*/ 410 w 458"/>
              <a:gd name="T89" fmla="*/ 114 h 375"/>
              <a:gd name="T90" fmla="*/ 302 w 458"/>
              <a:gd name="T91" fmla="*/ 150 h 375"/>
              <a:gd name="T92" fmla="*/ 220 w 458"/>
              <a:gd name="T93" fmla="*/ 241 h 375"/>
              <a:gd name="T94" fmla="*/ 194 w 458"/>
              <a:gd name="T95" fmla="*/ 280 h 375"/>
              <a:gd name="T96" fmla="*/ 171 w 458"/>
              <a:gd name="T97" fmla="*/ 316 h 375"/>
              <a:gd name="T98" fmla="*/ 148 w 458"/>
              <a:gd name="T99" fmla="*/ 356 h 375"/>
              <a:gd name="T100" fmla="*/ 122 w 458"/>
              <a:gd name="T101" fmla="*/ 371 h 375"/>
              <a:gd name="T102" fmla="*/ 100 w 458"/>
              <a:gd name="T103" fmla="*/ 371 h 375"/>
              <a:gd name="T104" fmla="*/ 91 w 458"/>
              <a:gd name="T105" fmla="*/ 356 h 375"/>
              <a:gd name="T106" fmla="*/ 98 w 458"/>
              <a:gd name="T107" fmla="*/ 349 h 375"/>
              <a:gd name="T108" fmla="*/ 102 w 458"/>
              <a:gd name="T109" fmla="*/ 341 h 375"/>
              <a:gd name="T110" fmla="*/ 105 w 458"/>
              <a:gd name="T111" fmla="*/ 326 h 375"/>
              <a:gd name="T112" fmla="*/ 78 w 458"/>
              <a:gd name="T113" fmla="*/ 311 h 375"/>
              <a:gd name="T114" fmla="*/ 64 w 458"/>
              <a:gd name="T115" fmla="*/ 292 h 3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458" h="375">
                <a:moveTo>
                  <a:pt x="15" y="292"/>
                </a:moveTo>
                <a:lnTo>
                  <a:pt x="14" y="292"/>
                </a:lnTo>
                <a:lnTo>
                  <a:pt x="10" y="285"/>
                </a:lnTo>
                <a:lnTo>
                  <a:pt x="9" y="282"/>
                </a:lnTo>
                <a:lnTo>
                  <a:pt x="8" y="281"/>
                </a:lnTo>
                <a:lnTo>
                  <a:pt x="7" y="279"/>
                </a:lnTo>
                <a:lnTo>
                  <a:pt x="7" y="278"/>
                </a:lnTo>
                <a:lnTo>
                  <a:pt x="7" y="277"/>
                </a:lnTo>
                <a:lnTo>
                  <a:pt x="7" y="275"/>
                </a:lnTo>
                <a:lnTo>
                  <a:pt x="7" y="274"/>
                </a:lnTo>
                <a:lnTo>
                  <a:pt x="7" y="273"/>
                </a:lnTo>
                <a:lnTo>
                  <a:pt x="5" y="271"/>
                </a:lnTo>
                <a:lnTo>
                  <a:pt x="4" y="270"/>
                </a:lnTo>
                <a:lnTo>
                  <a:pt x="3" y="269"/>
                </a:lnTo>
                <a:lnTo>
                  <a:pt x="1" y="268"/>
                </a:lnTo>
                <a:lnTo>
                  <a:pt x="0" y="267"/>
                </a:lnTo>
                <a:lnTo>
                  <a:pt x="0" y="265"/>
                </a:lnTo>
                <a:lnTo>
                  <a:pt x="1" y="263"/>
                </a:lnTo>
                <a:lnTo>
                  <a:pt x="2" y="260"/>
                </a:lnTo>
                <a:lnTo>
                  <a:pt x="3" y="259"/>
                </a:lnTo>
                <a:lnTo>
                  <a:pt x="3" y="258"/>
                </a:lnTo>
                <a:lnTo>
                  <a:pt x="4" y="256"/>
                </a:lnTo>
                <a:lnTo>
                  <a:pt x="6" y="255"/>
                </a:lnTo>
                <a:lnTo>
                  <a:pt x="7" y="253"/>
                </a:lnTo>
                <a:lnTo>
                  <a:pt x="7" y="252"/>
                </a:lnTo>
                <a:lnTo>
                  <a:pt x="6" y="251"/>
                </a:lnTo>
                <a:lnTo>
                  <a:pt x="5" y="251"/>
                </a:lnTo>
                <a:lnTo>
                  <a:pt x="5" y="250"/>
                </a:lnTo>
                <a:lnTo>
                  <a:pt x="5" y="245"/>
                </a:lnTo>
                <a:lnTo>
                  <a:pt x="5" y="244"/>
                </a:lnTo>
                <a:lnTo>
                  <a:pt x="6" y="243"/>
                </a:lnTo>
                <a:lnTo>
                  <a:pt x="7" y="242"/>
                </a:lnTo>
                <a:lnTo>
                  <a:pt x="7" y="239"/>
                </a:lnTo>
                <a:lnTo>
                  <a:pt x="5" y="238"/>
                </a:lnTo>
                <a:lnTo>
                  <a:pt x="4" y="237"/>
                </a:lnTo>
                <a:lnTo>
                  <a:pt x="3" y="236"/>
                </a:lnTo>
                <a:lnTo>
                  <a:pt x="4" y="235"/>
                </a:lnTo>
                <a:lnTo>
                  <a:pt x="5" y="234"/>
                </a:lnTo>
                <a:lnTo>
                  <a:pt x="7" y="234"/>
                </a:lnTo>
                <a:lnTo>
                  <a:pt x="10" y="234"/>
                </a:lnTo>
                <a:lnTo>
                  <a:pt x="11" y="233"/>
                </a:lnTo>
                <a:lnTo>
                  <a:pt x="13" y="233"/>
                </a:lnTo>
                <a:lnTo>
                  <a:pt x="14" y="232"/>
                </a:lnTo>
                <a:lnTo>
                  <a:pt x="16" y="230"/>
                </a:lnTo>
                <a:lnTo>
                  <a:pt x="16" y="229"/>
                </a:lnTo>
                <a:lnTo>
                  <a:pt x="16" y="228"/>
                </a:lnTo>
                <a:lnTo>
                  <a:pt x="17" y="227"/>
                </a:lnTo>
                <a:lnTo>
                  <a:pt x="17" y="226"/>
                </a:lnTo>
                <a:lnTo>
                  <a:pt x="17" y="224"/>
                </a:lnTo>
                <a:lnTo>
                  <a:pt x="18" y="224"/>
                </a:lnTo>
                <a:lnTo>
                  <a:pt x="18" y="223"/>
                </a:lnTo>
                <a:lnTo>
                  <a:pt x="19" y="222"/>
                </a:lnTo>
                <a:lnTo>
                  <a:pt x="19" y="217"/>
                </a:lnTo>
                <a:lnTo>
                  <a:pt x="27" y="218"/>
                </a:lnTo>
                <a:lnTo>
                  <a:pt x="36" y="217"/>
                </a:lnTo>
                <a:lnTo>
                  <a:pt x="44" y="217"/>
                </a:lnTo>
                <a:lnTo>
                  <a:pt x="53" y="217"/>
                </a:lnTo>
                <a:lnTo>
                  <a:pt x="64" y="214"/>
                </a:lnTo>
                <a:lnTo>
                  <a:pt x="74" y="210"/>
                </a:lnTo>
                <a:lnTo>
                  <a:pt x="85" y="202"/>
                </a:lnTo>
                <a:lnTo>
                  <a:pt x="87" y="202"/>
                </a:lnTo>
                <a:lnTo>
                  <a:pt x="88" y="203"/>
                </a:lnTo>
                <a:lnTo>
                  <a:pt x="89" y="203"/>
                </a:lnTo>
                <a:lnTo>
                  <a:pt x="89" y="202"/>
                </a:lnTo>
                <a:lnTo>
                  <a:pt x="88" y="201"/>
                </a:lnTo>
                <a:lnTo>
                  <a:pt x="87" y="200"/>
                </a:lnTo>
                <a:lnTo>
                  <a:pt x="86" y="199"/>
                </a:lnTo>
                <a:lnTo>
                  <a:pt x="86" y="198"/>
                </a:lnTo>
                <a:lnTo>
                  <a:pt x="90" y="195"/>
                </a:lnTo>
                <a:lnTo>
                  <a:pt x="92" y="193"/>
                </a:lnTo>
                <a:lnTo>
                  <a:pt x="93" y="192"/>
                </a:lnTo>
                <a:lnTo>
                  <a:pt x="94" y="193"/>
                </a:lnTo>
                <a:lnTo>
                  <a:pt x="93" y="194"/>
                </a:lnTo>
                <a:lnTo>
                  <a:pt x="92" y="195"/>
                </a:lnTo>
                <a:lnTo>
                  <a:pt x="91" y="198"/>
                </a:lnTo>
                <a:lnTo>
                  <a:pt x="91" y="199"/>
                </a:lnTo>
                <a:lnTo>
                  <a:pt x="95" y="197"/>
                </a:lnTo>
                <a:lnTo>
                  <a:pt x="96" y="197"/>
                </a:lnTo>
                <a:lnTo>
                  <a:pt x="97" y="198"/>
                </a:lnTo>
                <a:lnTo>
                  <a:pt x="98" y="198"/>
                </a:lnTo>
                <a:lnTo>
                  <a:pt x="99" y="197"/>
                </a:lnTo>
                <a:lnTo>
                  <a:pt x="99" y="196"/>
                </a:lnTo>
                <a:lnTo>
                  <a:pt x="98" y="195"/>
                </a:lnTo>
                <a:lnTo>
                  <a:pt x="96" y="195"/>
                </a:lnTo>
                <a:lnTo>
                  <a:pt x="95" y="195"/>
                </a:lnTo>
                <a:lnTo>
                  <a:pt x="95" y="194"/>
                </a:lnTo>
                <a:lnTo>
                  <a:pt x="96" y="193"/>
                </a:lnTo>
                <a:lnTo>
                  <a:pt x="97" y="193"/>
                </a:lnTo>
                <a:lnTo>
                  <a:pt x="98" y="192"/>
                </a:lnTo>
                <a:lnTo>
                  <a:pt x="95" y="192"/>
                </a:lnTo>
                <a:lnTo>
                  <a:pt x="94" y="191"/>
                </a:lnTo>
                <a:lnTo>
                  <a:pt x="94" y="190"/>
                </a:lnTo>
                <a:lnTo>
                  <a:pt x="95" y="190"/>
                </a:lnTo>
                <a:lnTo>
                  <a:pt x="96" y="189"/>
                </a:lnTo>
                <a:lnTo>
                  <a:pt x="99" y="189"/>
                </a:lnTo>
                <a:lnTo>
                  <a:pt x="100" y="189"/>
                </a:lnTo>
                <a:lnTo>
                  <a:pt x="100" y="192"/>
                </a:lnTo>
                <a:lnTo>
                  <a:pt x="102" y="192"/>
                </a:lnTo>
                <a:lnTo>
                  <a:pt x="104" y="195"/>
                </a:lnTo>
                <a:lnTo>
                  <a:pt x="105" y="195"/>
                </a:lnTo>
                <a:lnTo>
                  <a:pt x="106" y="194"/>
                </a:lnTo>
                <a:lnTo>
                  <a:pt x="105" y="193"/>
                </a:lnTo>
                <a:lnTo>
                  <a:pt x="104" y="191"/>
                </a:lnTo>
                <a:lnTo>
                  <a:pt x="104" y="190"/>
                </a:lnTo>
                <a:lnTo>
                  <a:pt x="104" y="189"/>
                </a:lnTo>
                <a:lnTo>
                  <a:pt x="105" y="189"/>
                </a:lnTo>
                <a:lnTo>
                  <a:pt x="106" y="188"/>
                </a:lnTo>
                <a:lnTo>
                  <a:pt x="105" y="187"/>
                </a:lnTo>
                <a:lnTo>
                  <a:pt x="104" y="187"/>
                </a:lnTo>
                <a:lnTo>
                  <a:pt x="104" y="186"/>
                </a:lnTo>
                <a:lnTo>
                  <a:pt x="110" y="181"/>
                </a:lnTo>
                <a:lnTo>
                  <a:pt x="115" y="175"/>
                </a:lnTo>
                <a:lnTo>
                  <a:pt x="122" y="171"/>
                </a:lnTo>
                <a:lnTo>
                  <a:pt x="128" y="168"/>
                </a:lnTo>
                <a:lnTo>
                  <a:pt x="131" y="167"/>
                </a:lnTo>
                <a:lnTo>
                  <a:pt x="134" y="165"/>
                </a:lnTo>
                <a:lnTo>
                  <a:pt x="137" y="164"/>
                </a:lnTo>
                <a:lnTo>
                  <a:pt x="138" y="163"/>
                </a:lnTo>
                <a:lnTo>
                  <a:pt x="139" y="164"/>
                </a:lnTo>
                <a:lnTo>
                  <a:pt x="143" y="161"/>
                </a:lnTo>
                <a:lnTo>
                  <a:pt x="144" y="160"/>
                </a:lnTo>
                <a:lnTo>
                  <a:pt x="144" y="161"/>
                </a:lnTo>
                <a:lnTo>
                  <a:pt x="144" y="162"/>
                </a:lnTo>
                <a:lnTo>
                  <a:pt x="145" y="162"/>
                </a:lnTo>
                <a:lnTo>
                  <a:pt x="146" y="162"/>
                </a:lnTo>
                <a:lnTo>
                  <a:pt x="147" y="161"/>
                </a:lnTo>
                <a:lnTo>
                  <a:pt x="148" y="159"/>
                </a:lnTo>
                <a:lnTo>
                  <a:pt x="149" y="158"/>
                </a:lnTo>
                <a:lnTo>
                  <a:pt x="148" y="158"/>
                </a:lnTo>
                <a:lnTo>
                  <a:pt x="147" y="158"/>
                </a:lnTo>
                <a:lnTo>
                  <a:pt x="145" y="158"/>
                </a:lnTo>
                <a:lnTo>
                  <a:pt x="145" y="159"/>
                </a:lnTo>
                <a:lnTo>
                  <a:pt x="144" y="159"/>
                </a:lnTo>
                <a:lnTo>
                  <a:pt x="144" y="158"/>
                </a:lnTo>
                <a:lnTo>
                  <a:pt x="147" y="155"/>
                </a:lnTo>
                <a:lnTo>
                  <a:pt x="150" y="151"/>
                </a:lnTo>
                <a:lnTo>
                  <a:pt x="154" y="148"/>
                </a:lnTo>
                <a:lnTo>
                  <a:pt x="159" y="144"/>
                </a:lnTo>
                <a:lnTo>
                  <a:pt x="164" y="141"/>
                </a:lnTo>
                <a:lnTo>
                  <a:pt x="171" y="138"/>
                </a:lnTo>
                <a:lnTo>
                  <a:pt x="179" y="136"/>
                </a:lnTo>
                <a:lnTo>
                  <a:pt x="186" y="134"/>
                </a:lnTo>
                <a:lnTo>
                  <a:pt x="187" y="134"/>
                </a:lnTo>
                <a:lnTo>
                  <a:pt x="192" y="130"/>
                </a:lnTo>
                <a:lnTo>
                  <a:pt x="196" y="129"/>
                </a:lnTo>
                <a:lnTo>
                  <a:pt x="200" y="129"/>
                </a:lnTo>
                <a:lnTo>
                  <a:pt x="204" y="126"/>
                </a:lnTo>
                <a:lnTo>
                  <a:pt x="207" y="124"/>
                </a:lnTo>
                <a:lnTo>
                  <a:pt x="214" y="123"/>
                </a:lnTo>
                <a:lnTo>
                  <a:pt x="222" y="122"/>
                </a:lnTo>
                <a:lnTo>
                  <a:pt x="228" y="119"/>
                </a:lnTo>
                <a:lnTo>
                  <a:pt x="233" y="115"/>
                </a:lnTo>
                <a:lnTo>
                  <a:pt x="235" y="114"/>
                </a:lnTo>
                <a:lnTo>
                  <a:pt x="239" y="112"/>
                </a:lnTo>
                <a:lnTo>
                  <a:pt x="244" y="109"/>
                </a:lnTo>
                <a:lnTo>
                  <a:pt x="253" y="104"/>
                </a:lnTo>
                <a:lnTo>
                  <a:pt x="260" y="93"/>
                </a:lnTo>
                <a:lnTo>
                  <a:pt x="265" y="82"/>
                </a:lnTo>
                <a:lnTo>
                  <a:pt x="267" y="77"/>
                </a:lnTo>
                <a:lnTo>
                  <a:pt x="273" y="63"/>
                </a:lnTo>
                <a:lnTo>
                  <a:pt x="273" y="55"/>
                </a:lnTo>
                <a:lnTo>
                  <a:pt x="272" y="49"/>
                </a:lnTo>
                <a:lnTo>
                  <a:pt x="270" y="47"/>
                </a:lnTo>
                <a:lnTo>
                  <a:pt x="268" y="47"/>
                </a:lnTo>
                <a:lnTo>
                  <a:pt x="267" y="46"/>
                </a:lnTo>
                <a:lnTo>
                  <a:pt x="267" y="44"/>
                </a:lnTo>
                <a:lnTo>
                  <a:pt x="271" y="41"/>
                </a:lnTo>
                <a:lnTo>
                  <a:pt x="274" y="41"/>
                </a:lnTo>
                <a:lnTo>
                  <a:pt x="277" y="41"/>
                </a:lnTo>
                <a:lnTo>
                  <a:pt x="281" y="41"/>
                </a:lnTo>
                <a:lnTo>
                  <a:pt x="284" y="41"/>
                </a:lnTo>
                <a:lnTo>
                  <a:pt x="290" y="41"/>
                </a:lnTo>
                <a:lnTo>
                  <a:pt x="298" y="39"/>
                </a:lnTo>
                <a:lnTo>
                  <a:pt x="302" y="37"/>
                </a:lnTo>
                <a:lnTo>
                  <a:pt x="304" y="37"/>
                </a:lnTo>
                <a:lnTo>
                  <a:pt x="306" y="39"/>
                </a:lnTo>
                <a:lnTo>
                  <a:pt x="305" y="40"/>
                </a:lnTo>
                <a:lnTo>
                  <a:pt x="304" y="43"/>
                </a:lnTo>
                <a:lnTo>
                  <a:pt x="304" y="44"/>
                </a:lnTo>
                <a:lnTo>
                  <a:pt x="302" y="45"/>
                </a:lnTo>
                <a:lnTo>
                  <a:pt x="300" y="46"/>
                </a:lnTo>
                <a:lnTo>
                  <a:pt x="299" y="48"/>
                </a:lnTo>
                <a:lnTo>
                  <a:pt x="298" y="49"/>
                </a:lnTo>
                <a:lnTo>
                  <a:pt x="299" y="50"/>
                </a:lnTo>
                <a:lnTo>
                  <a:pt x="301" y="51"/>
                </a:lnTo>
                <a:lnTo>
                  <a:pt x="302" y="53"/>
                </a:lnTo>
                <a:lnTo>
                  <a:pt x="301" y="56"/>
                </a:lnTo>
                <a:lnTo>
                  <a:pt x="302" y="56"/>
                </a:lnTo>
                <a:lnTo>
                  <a:pt x="305" y="57"/>
                </a:lnTo>
                <a:lnTo>
                  <a:pt x="307" y="56"/>
                </a:lnTo>
                <a:lnTo>
                  <a:pt x="310" y="56"/>
                </a:lnTo>
                <a:lnTo>
                  <a:pt x="312" y="55"/>
                </a:lnTo>
                <a:lnTo>
                  <a:pt x="313" y="54"/>
                </a:lnTo>
                <a:lnTo>
                  <a:pt x="312" y="53"/>
                </a:lnTo>
                <a:lnTo>
                  <a:pt x="312" y="51"/>
                </a:lnTo>
                <a:lnTo>
                  <a:pt x="312" y="50"/>
                </a:lnTo>
                <a:lnTo>
                  <a:pt x="313" y="50"/>
                </a:lnTo>
                <a:lnTo>
                  <a:pt x="314" y="49"/>
                </a:lnTo>
                <a:lnTo>
                  <a:pt x="315" y="48"/>
                </a:lnTo>
                <a:lnTo>
                  <a:pt x="317" y="48"/>
                </a:lnTo>
                <a:lnTo>
                  <a:pt x="319" y="48"/>
                </a:lnTo>
                <a:lnTo>
                  <a:pt x="321" y="49"/>
                </a:lnTo>
                <a:lnTo>
                  <a:pt x="323" y="48"/>
                </a:lnTo>
                <a:lnTo>
                  <a:pt x="323" y="45"/>
                </a:lnTo>
                <a:lnTo>
                  <a:pt x="322" y="43"/>
                </a:lnTo>
                <a:lnTo>
                  <a:pt x="319" y="41"/>
                </a:lnTo>
                <a:lnTo>
                  <a:pt x="317" y="38"/>
                </a:lnTo>
                <a:lnTo>
                  <a:pt x="318" y="36"/>
                </a:lnTo>
                <a:lnTo>
                  <a:pt x="317" y="34"/>
                </a:lnTo>
                <a:lnTo>
                  <a:pt x="314" y="34"/>
                </a:lnTo>
                <a:lnTo>
                  <a:pt x="312" y="34"/>
                </a:lnTo>
                <a:lnTo>
                  <a:pt x="310" y="34"/>
                </a:lnTo>
                <a:lnTo>
                  <a:pt x="309" y="34"/>
                </a:lnTo>
                <a:lnTo>
                  <a:pt x="308" y="35"/>
                </a:lnTo>
                <a:lnTo>
                  <a:pt x="306" y="35"/>
                </a:lnTo>
                <a:lnTo>
                  <a:pt x="306" y="34"/>
                </a:lnTo>
                <a:lnTo>
                  <a:pt x="309" y="32"/>
                </a:lnTo>
                <a:lnTo>
                  <a:pt x="313" y="29"/>
                </a:lnTo>
                <a:lnTo>
                  <a:pt x="319" y="23"/>
                </a:lnTo>
                <a:lnTo>
                  <a:pt x="323" y="19"/>
                </a:lnTo>
                <a:lnTo>
                  <a:pt x="324" y="19"/>
                </a:lnTo>
                <a:lnTo>
                  <a:pt x="326" y="19"/>
                </a:lnTo>
                <a:lnTo>
                  <a:pt x="328" y="18"/>
                </a:lnTo>
                <a:lnTo>
                  <a:pt x="329" y="17"/>
                </a:lnTo>
                <a:lnTo>
                  <a:pt x="331" y="16"/>
                </a:lnTo>
                <a:lnTo>
                  <a:pt x="332" y="16"/>
                </a:lnTo>
                <a:lnTo>
                  <a:pt x="332" y="18"/>
                </a:lnTo>
                <a:lnTo>
                  <a:pt x="331" y="19"/>
                </a:lnTo>
                <a:lnTo>
                  <a:pt x="328" y="20"/>
                </a:lnTo>
                <a:lnTo>
                  <a:pt x="327" y="22"/>
                </a:lnTo>
                <a:lnTo>
                  <a:pt x="329" y="26"/>
                </a:lnTo>
                <a:lnTo>
                  <a:pt x="331" y="27"/>
                </a:lnTo>
                <a:lnTo>
                  <a:pt x="333" y="27"/>
                </a:lnTo>
                <a:lnTo>
                  <a:pt x="335" y="24"/>
                </a:lnTo>
                <a:lnTo>
                  <a:pt x="336" y="23"/>
                </a:lnTo>
                <a:lnTo>
                  <a:pt x="338" y="23"/>
                </a:lnTo>
                <a:lnTo>
                  <a:pt x="341" y="23"/>
                </a:lnTo>
                <a:lnTo>
                  <a:pt x="344" y="21"/>
                </a:lnTo>
                <a:lnTo>
                  <a:pt x="344" y="19"/>
                </a:lnTo>
                <a:lnTo>
                  <a:pt x="344" y="15"/>
                </a:lnTo>
                <a:lnTo>
                  <a:pt x="342" y="15"/>
                </a:lnTo>
                <a:lnTo>
                  <a:pt x="341" y="14"/>
                </a:lnTo>
                <a:lnTo>
                  <a:pt x="342" y="14"/>
                </a:lnTo>
                <a:lnTo>
                  <a:pt x="344" y="13"/>
                </a:lnTo>
                <a:lnTo>
                  <a:pt x="345" y="12"/>
                </a:lnTo>
                <a:lnTo>
                  <a:pt x="346" y="11"/>
                </a:lnTo>
                <a:lnTo>
                  <a:pt x="347" y="9"/>
                </a:lnTo>
                <a:lnTo>
                  <a:pt x="348" y="9"/>
                </a:lnTo>
                <a:lnTo>
                  <a:pt x="349" y="9"/>
                </a:lnTo>
                <a:lnTo>
                  <a:pt x="349" y="11"/>
                </a:lnTo>
                <a:lnTo>
                  <a:pt x="349" y="12"/>
                </a:lnTo>
                <a:lnTo>
                  <a:pt x="348" y="13"/>
                </a:lnTo>
                <a:lnTo>
                  <a:pt x="347" y="14"/>
                </a:lnTo>
                <a:lnTo>
                  <a:pt x="348" y="15"/>
                </a:lnTo>
                <a:lnTo>
                  <a:pt x="351" y="15"/>
                </a:lnTo>
                <a:lnTo>
                  <a:pt x="352" y="15"/>
                </a:lnTo>
                <a:lnTo>
                  <a:pt x="353" y="16"/>
                </a:lnTo>
                <a:lnTo>
                  <a:pt x="353" y="17"/>
                </a:lnTo>
                <a:lnTo>
                  <a:pt x="352" y="17"/>
                </a:lnTo>
                <a:lnTo>
                  <a:pt x="353" y="18"/>
                </a:lnTo>
                <a:lnTo>
                  <a:pt x="354" y="18"/>
                </a:lnTo>
                <a:lnTo>
                  <a:pt x="354" y="17"/>
                </a:lnTo>
                <a:lnTo>
                  <a:pt x="355" y="17"/>
                </a:lnTo>
                <a:lnTo>
                  <a:pt x="355" y="16"/>
                </a:lnTo>
                <a:lnTo>
                  <a:pt x="354" y="15"/>
                </a:lnTo>
                <a:lnTo>
                  <a:pt x="353" y="15"/>
                </a:lnTo>
                <a:lnTo>
                  <a:pt x="353" y="14"/>
                </a:lnTo>
                <a:lnTo>
                  <a:pt x="354" y="14"/>
                </a:lnTo>
                <a:lnTo>
                  <a:pt x="353" y="13"/>
                </a:lnTo>
                <a:lnTo>
                  <a:pt x="353" y="12"/>
                </a:lnTo>
                <a:lnTo>
                  <a:pt x="352" y="12"/>
                </a:lnTo>
                <a:lnTo>
                  <a:pt x="354" y="12"/>
                </a:lnTo>
                <a:lnTo>
                  <a:pt x="357" y="13"/>
                </a:lnTo>
                <a:lnTo>
                  <a:pt x="358" y="12"/>
                </a:lnTo>
                <a:lnTo>
                  <a:pt x="361" y="11"/>
                </a:lnTo>
                <a:lnTo>
                  <a:pt x="363" y="10"/>
                </a:lnTo>
                <a:lnTo>
                  <a:pt x="365" y="9"/>
                </a:lnTo>
                <a:lnTo>
                  <a:pt x="365" y="8"/>
                </a:lnTo>
                <a:lnTo>
                  <a:pt x="364" y="8"/>
                </a:lnTo>
                <a:lnTo>
                  <a:pt x="361" y="9"/>
                </a:lnTo>
                <a:lnTo>
                  <a:pt x="359" y="10"/>
                </a:lnTo>
                <a:lnTo>
                  <a:pt x="357" y="10"/>
                </a:lnTo>
                <a:lnTo>
                  <a:pt x="356" y="10"/>
                </a:lnTo>
                <a:lnTo>
                  <a:pt x="358" y="9"/>
                </a:lnTo>
                <a:lnTo>
                  <a:pt x="359" y="7"/>
                </a:lnTo>
                <a:lnTo>
                  <a:pt x="361" y="6"/>
                </a:lnTo>
                <a:lnTo>
                  <a:pt x="361" y="5"/>
                </a:lnTo>
                <a:lnTo>
                  <a:pt x="360" y="4"/>
                </a:lnTo>
                <a:lnTo>
                  <a:pt x="358" y="5"/>
                </a:lnTo>
                <a:lnTo>
                  <a:pt x="357" y="6"/>
                </a:lnTo>
                <a:lnTo>
                  <a:pt x="356" y="7"/>
                </a:lnTo>
                <a:lnTo>
                  <a:pt x="355" y="7"/>
                </a:lnTo>
                <a:lnTo>
                  <a:pt x="353" y="8"/>
                </a:lnTo>
                <a:lnTo>
                  <a:pt x="352" y="7"/>
                </a:lnTo>
                <a:lnTo>
                  <a:pt x="352" y="6"/>
                </a:lnTo>
                <a:lnTo>
                  <a:pt x="354" y="5"/>
                </a:lnTo>
                <a:lnTo>
                  <a:pt x="355" y="3"/>
                </a:lnTo>
                <a:lnTo>
                  <a:pt x="354" y="3"/>
                </a:lnTo>
                <a:lnTo>
                  <a:pt x="353" y="3"/>
                </a:lnTo>
                <a:lnTo>
                  <a:pt x="352" y="4"/>
                </a:lnTo>
                <a:lnTo>
                  <a:pt x="351" y="6"/>
                </a:lnTo>
                <a:lnTo>
                  <a:pt x="350" y="7"/>
                </a:lnTo>
                <a:lnTo>
                  <a:pt x="348" y="8"/>
                </a:lnTo>
                <a:lnTo>
                  <a:pt x="346" y="9"/>
                </a:lnTo>
                <a:lnTo>
                  <a:pt x="345" y="9"/>
                </a:lnTo>
                <a:lnTo>
                  <a:pt x="345" y="7"/>
                </a:lnTo>
                <a:lnTo>
                  <a:pt x="346" y="6"/>
                </a:lnTo>
                <a:lnTo>
                  <a:pt x="348" y="4"/>
                </a:lnTo>
                <a:lnTo>
                  <a:pt x="351" y="3"/>
                </a:lnTo>
                <a:lnTo>
                  <a:pt x="353" y="2"/>
                </a:lnTo>
                <a:lnTo>
                  <a:pt x="354" y="1"/>
                </a:lnTo>
                <a:lnTo>
                  <a:pt x="357" y="0"/>
                </a:lnTo>
                <a:lnTo>
                  <a:pt x="361" y="1"/>
                </a:lnTo>
                <a:lnTo>
                  <a:pt x="367" y="3"/>
                </a:lnTo>
                <a:lnTo>
                  <a:pt x="371" y="4"/>
                </a:lnTo>
                <a:lnTo>
                  <a:pt x="374" y="4"/>
                </a:lnTo>
                <a:lnTo>
                  <a:pt x="375" y="3"/>
                </a:lnTo>
                <a:lnTo>
                  <a:pt x="377" y="4"/>
                </a:lnTo>
                <a:lnTo>
                  <a:pt x="378" y="4"/>
                </a:lnTo>
                <a:lnTo>
                  <a:pt x="380" y="3"/>
                </a:lnTo>
                <a:lnTo>
                  <a:pt x="384" y="4"/>
                </a:lnTo>
                <a:lnTo>
                  <a:pt x="391" y="7"/>
                </a:lnTo>
                <a:lnTo>
                  <a:pt x="395" y="9"/>
                </a:lnTo>
                <a:lnTo>
                  <a:pt x="396" y="11"/>
                </a:lnTo>
                <a:lnTo>
                  <a:pt x="397" y="13"/>
                </a:lnTo>
                <a:lnTo>
                  <a:pt x="399" y="14"/>
                </a:lnTo>
                <a:lnTo>
                  <a:pt x="400" y="14"/>
                </a:lnTo>
                <a:lnTo>
                  <a:pt x="400" y="13"/>
                </a:lnTo>
                <a:lnTo>
                  <a:pt x="401" y="13"/>
                </a:lnTo>
                <a:lnTo>
                  <a:pt x="403" y="14"/>
                </a:lnTo>
                <a:lnTo>
                  <a:pt x="406" y="14"/>
                </a:lnTo>
                <a:lnTo>
                  <a:pt x="410" y="15"/>
                </a:lnTo>
                <a:lnTo>
                  <a:pt x="414" y="16"/>
                </a:lnTo>
                <a:lnTo>
                  <a:pt x="416" y="17"/>
                </a:lnTo>
                <a:lnTo>
                  <a:pt x="418" y="19"/>
                </a:lnTo>
                <a:lnTo>
                  <a:pt x="419" y="19"/>
                </a:lnTo>
                <a:lnTo>
                  <a:pt x="420" y="19"/>
                </a:lnTo>
                <a:lnTo>
                  <a:pt x="420" y="18"/>
                </a:lnTo>
                <a:lnTo>
                  <a:pt x="421" y="17"/>
                </a:lnTo>
                <a:lnTo>
                  <a:pt x="421" y="18"/>
                </a:lnTo>
                <a:lnTo>
                  <a:pt x="425" y="19"/>
                </a:lnTo>
                <a:lnTo>
                  <a:pt x="430" y="22"/>
                </a:lnTo>
                <a:lnTo>
                  <a:pt x="437" y="28"/>
                </a:lnTo>
                <a:lnTo>
                  <a:pt x="437" y="30"/>
                </a:lnTo>
                <a:lnTo>
                  <a:pt x="438" y="35"/>
                </a:lnTo>
                <a:lnTo>
                  <a:pt x="442" y="42"/>
                </a:lnTo>
                <a:lnTo>
                  <a:pt x="452" y="56"/>
                </a:lnTo>
                <a:lnTo>
                  <a:pt x="457" y="65"/>
                </a:lnTo>
                <a:lnTo>
                  <a:pt x="458" y="73"/>
                </a:lnTo>
                <a:lnTo>
                  <a:pt x="456" y="78"/>
                </a:lnTo>
                <a:lnTo>
                  <a:pt x="452" y="83"/>
                </a:lnTo>
                <a:lnTo>
                  <a:pt x="450" y="82"/>
                </a:lnTo>
                <a:lnTo>
                  <a:pt x="445" y="85"/>
                </a:lnTo>
                <a:lnTo>
                  <a:pt x="442" y="87"/>
                </a:lnTo>
                <a:lnTo>
                  <a:pt x="438" y="89"/>
                </a:lnTo>
                <a:lnTo>
                  <a:pt x="434" y="93"/>
                </a:lnTo>
                <a:lnTo>
                  <a:pt x="430" y="98"/>
                </a:lnTo>
                <a:lnTo>
                  <a:pt x="429" y="98"/>
                </a:lnTo>
                <a:lnTo>
                  <a:pt x="427" y="98"/>
                </a:lnTo>
                <a:lnTo>
                  <a:pt x="426" y="98"/>
                </a:lnTo>
                <a:lnTo>
                  <a:pt x="426" y="97"/>
                </a:lnTo>
                <a:lnTo>
                  <a:pt x="425" y="97"/>
                </a:lnTo>
                <a:lnTo>
                  <a:pt x="425" y="96"/>
                </a:lnTo>
                <a:lnTo>
                  <a:pt x="424" y="96"/>
                </a:lnTo>
                <a:lnTo>
                  <a:pt x="423" y="95"/>
                </a:lnTo>
                <a:lnTo>
                  <a:pt x="422" y="95"/>
                </a:lnTo>
                <a:lnTo>
                  <a:pt x="422" y="96"/>
                </a:lnTo>
                <a:lnTo>
                  <a:pt x="423" y="96"/>
                </a:lnTo>
                <a:lnTo>
                  <a:pt x="423" y="97"/>
                </a:lnTo>
                <a:lnTo>
                  <a:pt x="422" y="97"/>
                </a:lnTo>
                <a:lnTo>
                  <a:pt x="421" y="97"/>
                </a:lnTo>
                <a:lnTo>
                  <a:pt x="420" y="96"/>
                </a:lnTo>
                <a:lnTo>
                  <a:pt x="419" y="97"/>
                </a:lnTo>
                <a:lnTo>
                  <a:pt x="420" y="97"/>
                </a:lnTo>
                <a:lnTo>
                  <a:pt x="419" y="98"/>
                </a:lnTo>
                <a:lnTo>
                  <a:pt x="418" y="98"/>
                </a:lnTo>
                <a:lnTo>
                  <a:pt x="418" y="99"/>
                </a:lnTo>
                <a:lnTo>
                  <a:pt x="418" y="100"/>
                </a:lnTo>
                <a:lnTo>
                  <a:pt x="421" y="100"/>
                </a:lnTo>
                <a:lnTo>
                  <a:pt x="422" y="99"/>
                </a:lnTo>
                <a:lnTo>
                  <a:pt x="423" y="98"/>
                </a:lnTo>
                <a:lnTo>
                  <a:pt x="424" y="97"/>
                </a:lnTo>
                <a:lnTo>
                  <a:pt x="425" y="97"/>
                </a:lnTo>
                <a:lnTo>
                  <a:pt x="426" y="97"/>
                </a:lnTo>
                <a:lnTo>
                  <a:pt x="425" y="98"/>
                </a:lnTo>
                <a:lnTo>
                  <a:pt x="425" y="99"/>
                </a:lnTo>
                <a:lnTo>
                  <a:pt x="424" y="100"/>
                </a:lnTo>
                <a:lnTo>
                  <a:pt x="424" y="101"/>
                </a:lnTo>
                <a:lnTo>
                  <a:pt x="423" y="102"/>
                </a:lnTo>
                <a:lnTo>
                  <a:pt x="422" y="104"/>
                </a:lnTo>
                <a:lnTo>
                  <a:pt x="421" y="106"/>
                </a:lnTo>
                <a:lnTo>
                  <a:pt x="421" y="108"/>
                </a:lnTo>
                <a:lnTo>
                  <a:pt x="421" y="110"/>
                </a:lnTo>
                <a:lnTo>
                  <a:pt x="421" y="111"/>
                </a:lnTo>
                <a:lnTo>
                  <a:pt x="420" y="111"/>
                </a:lnTo>
                <a:lnTo>
                  <a:pt x="419" y="110"/>
                </a:lnTo>
                <a:lnTo>
                  <a:pt x="419" y="109"/>
                </a:lnTo>
                <a:lnTo>
                  <a:pt x="418" y="109"/>
                </a:lnTo>
                <a:lnTo>
                  <a:pt x="417" y="109"/>
                </a:lnTo>
                <a:lnTo>
                  <a:pt x="417" y="111"/>
                </a:lnTo>
                <a:lnTo>
                  <a:pt x="416" y="112"/>
                </a:lnTo>
                <a:lnTo>
                  <a:pt x="415" y="112"/>
                </a:lnTo>
                <a:lnTo>
                  <a:pt x="414" y="111"/>
                </a:lnTo>
                <a:lnTo>
                  <a:pt x="413" y="111"/>
                </a:lnTo>
                <a:lnTo>
                  <a:pt x="413" y="112"/>
                </a:lnTo>
                <a:lnTo>
                  <a:pt x="413" y="113"/>
                </a:lnTo>
                <a:lnTo>
                  <a:pt x="412" y="113"/>
                </a:lnTo>
                <a:lnTo>
                  <a:pt x="410" y="112"/>
                </a:lnTo>
                <a:lnTo>
                  <a:pt x="408" y="112"/>
                </a:lnTo>
                <a:lnTo>
                  <a:pt x="408" y="113"/>
                </a:lnTo>
                <a:lnTo>
                  <a:pt x="408" y="114"/>
                </a:lnTo>
                <a:lnTo>
                  <a:pt x="410" y="114"/>
                </a:lnTo>
                <a:lnTo>
                  <a:pt x="411" y="114"/>
                </a:lnTo>
                <a:lnTo>
                  <a:pt x="411" y="115"/>
                </a:lnTo>
                <a:lnTo>
                  <a:pt x="411" y="116"/>
                </a:lnTo>
                <a:lnTo>
                  <a:pt x="404" y="117"/>
                </a:lnTo>
                <a:lnTo>
                  <a:pt x="393" y="121"/>
                </a:lnTo>
                <a:lnTo>
                  <a:pt x="372" y="127"/>
                </a:lnTo>
                <a:lnTo>
                  <a:pt x="320" y="144"/>
                </a:lnTo>
                <a:lnTo>
                  <a:pt x="305" y="147"/>
                </a:lnTo>
                <a:lnTo>
                  <a:pt x="302" y="150"/>
                </a:lnTo>
                <a:lnTo>
                  <a:pt x="287" y="177"/>
                </a:lnTo>
                <a:lnTo>
                  <a:pt x="280" y="191"/>
                </a:lnTo>
                <a:lnTo>
                  <a:pt x="265" y="217"/>
                </a:lnTo>
                <a:lnTo>
                  <a:pt x="254" y="236"/>
                </a:lnTo>
                <a:lnTo>
                  <a:pt x="252" y="238"/>
                </a:lnTo>
                <a:lnTo>
                  <a:pt x="243" y="237"/>
                </a:lnTo>
                <a:lnTo>
                  <a:pt x="236" y="237"/>
                </a:lnTo>
                <a:lnTo>
                  <a:pt x="229" y="239"/>
                </a:lnTo>
                <a:lnTo>
                  <a:pt x="221" y="242"/>
                </a:lnTo>
                <a:lnTo>
                  <a:pt x="220" y="241"/>
                </a:lnTo>
                <a:lnTo>
                  <a:pt x="211" y="248"/>
                </a:lnTo>
                <a:lnTo>
                  <a:pt x="213" y="251"/>
                </a:lnTo>
                <a:lnTo>
                  <a:pt x="213" y="253"/>
                </a:lnTo>
                <a:lnTo>
                  <a:pt x="212" y="255"/>
                </a:lnTo>
                <a:lnTo>
                  <a:pt x="209" y="258"/>
                </a:lnTo>
                <a:lnTo>
                  <a:pt x="207" y="263"/>
                </a:lnTo>
                <a:lnTo>
                  <a:pt x="205" y="265"/>
                </a:lnTo>
                <a:lnTo>
                  <a:pt x="203" y="271"/>
                </a:lnTo>
                <a:lnTo>
                  <a:pt x="198" y="277"/>
                </a:lnTo>
                <a:lnTo>
                  <a:pt x="194" y="280"/>
                </a:lnTo>
                <a:lnTo>
                  <a:pt x="191" y="284"/>
                </a:lnTo>
                <a:lnTo>
                  <a:pt x="187" y="284"/>
                </a:lnTo>
                <a:lnTo>
                  <a:pt x="184" y="285"/>
                </a:lnTo>
                <a:lnTo>
                  <a:pt x="179" y="296"/>
                </a:lnTo>
                <a:lnTo>
                  <a:pt x="178" y="302"/>
                </a:lnTo>
                <a:lnTo>
                  <a:pt x="176" y="307"/>
                </a:lnTo>
                <a:lnTo>
                  <a:pt x="175" y="307"/>
                </a:lnTo>
                <a:lnTo>
                  <a:pt x="172" y="310"/>
                </a:lnTo>
                <a:lnTo>
                  <a:pt x="172" y="313"/>
                </a:lnTo>
                <a:lnTo>
                  <a:pt x="171" y="316"/>
                </a:lnTo>
                <a:lnTo>
                  <a:pt x="170" y="320"/>
                </a:lnTo>
                <a:lnTo>
                  <a:pt x="169" y="325"/>
                </a:lnTo>
                <a:lnTo>
                  <a:pt x="167" y="327"/>
                </a:lnTo>
                <a:lnTo>
                  <a:pt x="156" y="339"/>
                </a:lnTo>
                <a:lnTo>
                  <a:pt x="154" y="342"/>
                </a:lnTo>
                <a:lnTo>
                  <a:pt x="151" y="345"/>
                </a:lnTo>
                <a:lnTo>
                  <a:pt x="151" y="347"/>
                </a:lnTo>
                <a:lnTo>
                  <a:pt x="150" y="351"/>
                </a:lnTo>
                <a:lnTo>
                  <a:pt x="149" y="353"/>
                </a:lnTo>
                <a:lnTo>
                  <a:pt x="148" y="356"/>
                </a:lnTo>
                <a:lnTo>
                  <a:pt x="145" y="360"/>
                </a:lnTo>
                <a:lnTo>
                  <a:pt x="144" y="366"/>
                </a:lnTo>
                <a:lnTo>
                  <a:pt x="144" y="375"/>
                </a:lnTo>
                <a:lnTo>
                  <a:pt x="142" y="374"/>
                </a:lnTo>
                <a:lnTo>
                  <a:pt x="134" y="372"/>
                </a:lnTo>
                <a:lnTo>
                  <a:pt x="132" y="372"/>
                </a:lnTo>
                <a:lnTo>
                  <a:pt x="128" y="371"/>
                </a:lnTo>
                <a:lnTo>
                  <a:pt x="126" y="370"/>
                </a:lnTo>
                <a:lnTo>
                  <a:pt x="124" y="370"/>
                </a:lnTo>
                <a:lnTo>
                  <a:pt x="122" y="371"/>
                </a:lnTo>
                <a:lnTo>
                  <a:pt x="120" y="370"/>
                </a:lnTo>
                <a:lnTo>
                  <a:pt x="118" y="369"/>
                </a:lnTo>
                <a:lnTo>
                  <a:pt x="117" y="369"/>
                </a:lnTo>
                <a:lnTo>
                  <a:pt x="113" y="368"/>
                </a:lnTo>
                <a:lnTo>
                  <a:pt x="111" y="368"/>
                </a:lnTo>
                <a:lnTo>
                  <a:pt x="109" y="366"/>
                </a:lnTo>
                <a:lnTo>
                  <a:pt x="106" y="366"/>
                </a:lnTo>
                <a:lnTo>
                  <a:pt x="105" y="367"/>
                </a:lnTo>
                <a:lnTo>
                  <a:pt x="102" y="368"/>
                </a:lnTo>
                <a:lnTo>
                  <a:pt x="100" y="371"/>
                </a:lnTo>
                <a:lnTo>
                  <a:pt x="98" y="372"/>
                </a:lnTo>
                <a:lnTo>
                  <a:pt x="97" y="372"/>
                </a:lnTo>
                <a:lnTo>
                  <a:pt x="95" y="371"/>
                </a:lnTo>
                <a:lnTo>
                  <a:pt x="95" y="363"/>
                </a:lnTo>
                <a:lnTo>
                  <a:pt x="94" y="361"/>
                </a:lnTo>
                <a:lnTo>
                  <a:pt x="92" y="360"/>
                </a:lnTo>
                <a:lnTo>
                  <a:pt x="89" y="360"/>
                </a:lnTo>
                <a:lnTo>
                  <a:pt x="89" y="358"/>
                </a:lnTo>
                <a:lnTo>
                  <a:pt x="90" y="357"/>
                </a:lnTo>
                <a:lnTo>
                  <a:pt x="91" y="356"/>
                </a:lnTo>
                <a:lnTo>
                  <a:pt x="92" y="355"/>
                </a:lnTo>
                <a:lnTo>
                  <a:pt x="93" y="354"/>
                </a:lnTo>
                <a:lnTo>
                  <a:pt x="95" y="353"/>
                </a:lnTo>
                <a:lnTo>
                  <a:pt x="95" y="351"/>
                </a:lnTo>
                <a:lnTo>
                  <a:pt x="96" y="350"/>
                </a:lnTo>
                <a:lnTo>
                  <a:pt x="96" y="349"/>
                </a:lnTo>
                <a:lnTo>
                  <a:pt x="97" y="349"/>
                </a:lnTo>
                <a:lnTo>
                  <a:pt x="97" y="348"/>
                </a:lnTo>
                <a:lnTo>
                  <a:pt x="98" y="349"/>
                </a:lnTo>
                <a:lnTo>
                  <a:pt x="99" y="349"/>
                </a:lnTo>
                <a:lnTo>
                  <a:pt x="99" y="348"/>
                </a:lnTo>
                <a:lnTo>
                  <a:pt x="100" y="346"/>
                </a:lnTo>
                <a:lnTo>
                  <a:pt x="101" y="346"/>
                </a:lnTo>
                <a:lnTo>
                  <a:pt x="102" y="346"/>
                </a:lnTo>
                <a:lnTo>
                  <a:pt x="103" y="345"/>
                </a:lnTo>
                <a:lnTo>
                  <a:pt x="103" y="343"/>
                </a:lnTo>
                <a:lnTo>
                  <a:pt x="102" y="341"/>
                </a:lnTo>
                <a:lnTo>
                  <a:pt x="103" y="339"/>
                </a:lnTo>
                <a:lnTo>
                  <a:pt x="104" y="339"/>
                </a:lnTo>
                <a:lnTo>
                  <a:pt x="105" y="338"/>
                </a:lnTo>
                <a:lnTo>
                  <a:pt x="106" y="334"/>
                </a:lnTo>
                <a:lnTo>
                  <a:pt x="106" y="333"/>
                </a:lnTo>
                <a:lnTo>
                  <a:pt x="106" y="332"/>
                </a:lnTo>
                <a:lnTo>
                  <a:pt x="106" y="331"/>
                </a:lnTo>
                <a:lnTo>
                  <a:pt x="105" y="328"/>
                </a:lnTo>
                <a:lnTo>
                  <a:pt x="105" y="326"/>
                </a:lnTo>
                <a:lnTo>
                  <a:pt x="104" y="324"/>
                </a:lnTo>
                <a:lnTo>
                  <a:pt x="103" y="324"/>
                </a:lnTo>
                <a:lnTo>
                  <a:pt x="102" y="323"/>
                </a:lnTo>
                <a:lnTo>
                  <a:pt x="99" y="321"/>
                </a:lnTo>
                <a:lnTo>
                  <a:pt x="96" y="319"/>
                </a:lnTo>
                <a:lnTo>
                  <a:pt x="93" y="317"/>
                </a:lnTo>
                <a:lnTo>
                  <a:pt x="90" y="316"/>
                </a:lnTo>
                <a:lnTo>
                  <a:pt x="85" y="316"/>
                </a:lnTo>
                <a:lnTo>
                  <a:pt x="83" y="312"/>
                </a:lnTo>
                <a:lnTo>
                  <a:pt x="78" y="311"/>
                </a:lnTo>
                <a:lnTo>
                  <a:pt x="73" y="312"/>
                </a:lnTo>
                <a:lnTo>
                  <a:pt x="72" y="311"/>
                </a:lnTo>
                <a:lnTo>
                  <a:pt x="75" y="306"/>
                </a:lnTo>
                <a:lnTo>
                  <a:pt x="76" y="304"/>
                </a:lnTo>
                <a:lnTo>
                  <a:pt x="75" y="301"/>
                </a:lnTo>
                <a:lnTo>
                  <a:pt x="74" y="296"/>
                </a:lnTo>
                <a:lnTo>
                  <a:pt x="71" y="291"/>
                </a:lnTo>
                <a:lnTo>
                  <a:pt x="68" y="290"/>
                </a:lnTo>
                <a:lnTo>
                  <a:pt x="66" y="292"/>
                </a:lnTo>
                <a:lnTo>
                  <a:pt x="64" y="292"/>
                </a:lnTo>
                <a:lnTo>
                  <a:pt x="64" y="290"/>
                </a:lnTo>
                <a:lnTo>
                  <a:pt x="63" y="288"/>
                </a:lnTo>
                <a:lnTo>
                  <a:pt x="56" y="288"/>
                </a:lnTo>
                <a:lnTo>
                  <a:pt x="48" y="286"/>
                </a:lnTo>
                <a:lnTo>
                  <a:pt x="39" y="288"/>
                </a:lnTo>
                <a:lnTo>
                  <a:pt x="28" y="290"/>
                </a:lnTo>
                <a:lnTo>
                  <a:pt x="22" y="291"/>
                </a:lnTo>
                <a:lnTo>
                  <a:pt x="15" y="292"/>
                </a:lnTo>
                <a:close/>
              </a:path>
            </a:pathLst>
          </a:custGeom>
          <a:pattFill prst="openDmnd">
            <a:fgClr>
              <a:schemeClr val="bg2">
                <a:lumMod val="25000"/>
              </a:schemeClr>
            </a:fgClr>
            <a:bgClr>
              <a:schemeClr val="bg1"/>
            </a:bgClr>
          </a:pattFill>
          <a:ln>
            <a:noFill/>
          </a:ln>
          <a:effectLst/>
          <a:extLst/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100">
                <a:latin typeface="Calibri"/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20" name="Freeform 21"/>
          <p:cNvSpPr>
            <a:spLocks/>
          </p:cNvSpPr>
          <p:nvPr/>
        </p:nvSpPr>
        <p:spPr bwMode="auto">
          <a:xfrm>
            <a:off x="3900838" y="3966488"/>
            <a:ext cx="111125" cy="87312"/>
          </a:xfrm>
          <a:custGeom>
            <a:avLst/>
            <a:gdLst>
              <a:gd name="T0" fmla="*/ 0 w 192"/>
              <a:gd name="T1" fmla="*/ 2147483647 h 176"/>
              <a:gd name="T2" fmla="*/ 2147483647 w 192"/>
              <a:gd name="T3" fmla="*/ 0 h 176"/>
              <a:gd name="T4" fmla="*/ 2147483647 w 192"/>
              <a:gd name="T5" fmla="*/ 0 h 176"/>
              <a:gd name="T6" fmla="*/ 2147483647 w 192"/>
              <a:gd name="T7" fmla="*/ 0 h 176"/>
              <a:gd name="T8" fmla="*/ 2147483647 w 192"/>
              <a:gd name="T9" fmla="*/ 2147483647 h 176"/>
              <a:gd name="T10" fmla="*/ 2147483647 w 192"/>
              <a:gd name="T11" fmla="*/ 2147483647 h 176"/>
              <a:gd name="T12" fmla="*/ 2147483647 w 192"/>
              <a:gd name="T13" fmla="*/ 2147483647 h 176"/>
              <a:gd name="T14" fmla="*/ 2147483647 w 192"/>
              <a:gd name="T15" fmla="*/ 2147483647 h 176"/>
              <a:gd name="T16" fmla="*/ 2147483647 w 192"/>
              <a:gd name="T17" fmla="*/ 2147483647 h 176"/>
              <a:gd name="T18" fmla="*/ 2147483647 w 192"/>
              <a:gd name="T19" fmla="*/ 2147483647 h 176"/>
              <a:gd name="T20" fmla="*/ 0 w 192"/>
              <a:gd name="T21" fmla="*/ 2147483647 h 176"/>
              <a:gd name="T22" fmla="*/ 0 w 192"/>
              <a:gd name="T23" fmla="*/ 2147483647 h 17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92"/>
              <a:gd name="T37" fmla="*/ 0 h 176"/>
              <a:gd name="T38" fmla="*/ 192 w 192"/>
              <a:gd name="T39" fmla="*/ 176 h 17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92" h="176">
                <a:moveTo>
                  <a:pt x="0" y="88"/>
                </a:moveTo>
                <a:cubicBezTo>
                  <a:pt x="0" y="40"/>
                  <a:pt x="43" y="0"/>
                  <a:pt x="96" y="0"/>
                </a:cubicBezTo>
                <a:cubicBezTo>
                  <a:pt x="96" y="0"/>
                  <a:pt x="96" y="0"/>
                  <a:pt x="96" y="0"/>
                </a:cubicBezTo>
                <a:cubicBezTo>
                  <a:pt x="149" y="0"/>
                  <a:pt x="192" y="40"/>
                  <a:pt x="192" y="88"/>
                </a:cubicBezTo>
                <a:cubicBezTo>
                  <a:pt x="192" y="88"/>
                  <a:pt x="192" y="88"/>
                  <a:pt x="192" y="88"/>
                </a:cubicBezTo>
                <a:cubicBezTo>
                  <a:pt x="192" y="137"/>
                  <a:pt x="149" y="176"/>
                  <a:pt x="96" y="176"/>
                </a:cubicBezTo>
                <a:cubicBezTo>
                  <a:pt x="96" y="176"/>
                  <a:pt x="96" y="176"/>
                  <a:pt x="96" y="176"/>
                </a:cubicBezTo>
                <a:cubicBezTo>
                  <a:pt x="43" y="176"/>
                  <a:pt x="0" y="137"/>
                  <a:pt x="0" y="88"/>
                </a:cubicBezTo>
                <a:cubicBezTo>
                  <a:pt x="0" y="88"/>
                  <a:pt x="0" y="88"/>
                  <a:pt x="0" y="88"/>
                </a:cubicBezTo>
                <a:close/>
              </a:path>
            </a:pathLst>
          </a:custGeom>
          <a:solidFill>
            <a:srgbClr val="C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100">
                <a:latin typeface="Calibri" pitchFamily="34" charset="0"/>
                <a:cs typeface="Times New Roman" pitchFamily="18" charset="0"/>
              </a:rPr>
              <a:t> </a:t>
            </a:r>
          </a:p>
        </p:txBody>
      </p:sp>
      <p:sp>
        <p:nvSpPr>
          <p:cNvPr id="21" name="Freeform 22"/>
          <p:cNvSpPr>
            <a:spLocks noEditPoints="1"/>
          </p:cNvSpPr>
          <p:nvPr/>
        </p:nvSpPr>
        <p:spPr bwMode="auto">
          <a:xfrm>
            <a:off x="3888138" y="3955375"/>
            <a:ext cx="139700" cy="111125"/>
          </a:xfrm>
          <a:custGeom>
            <a:avLst/>
            <a:gdLst>
              <a:gd name="T0" fmla="*/ 0 w 241"/>
              <a:gd name="T1" fmla="*/ 2147483647 h 225"/>
              <a:gd name="T2" fmla="*/ 0 w 241"/>
              <a:gd name="T3" fmla="*/ 2147483647 h 225"/>
              <a:gd name="T4" fmla="*/ 2147483647 w 241"/>
              <a:gd name="T5" fmla="*/ 2147483647 h 225"/>
              <a:gd name="T6" fmla="*/ 2147483647 w 241"/>
              <a:gd name="T7" fmla="*/ 0 h 225"/>
              <a:gd name="T8" fmla="*/ 2147483647 w 241"/>
              <a:gd name="T9" fmla="*/ 0 h 225"/>
              <a:gd name="T10" fmla="*/ 2147483647 w 241"/>
              <a:gd name="T11" fmla="*/ 0 h 225"/>
              <a:gd name="T12" fmla="*/ 2147483647 w 241"/>
              <a:gd name="T13" fmla="*/ 2147483647 h 225"/>
              <a:gd name="T14" fmla="*/ 2147483647 w 241"/>
              <a:gd name="T15" fmla="*/ 2147483647 h 225"/>
              <a:gd name="T16" fmla="*/ 2147483647 w 241"/>
              <a:gd name="T17" fmla="*/ 2147483647 h 225"/>
              <a:gd name="T18" fmla="*/ 2147483647 w 241"/>
              <a:gd name="T19" fmla="*/ 2147483647 h 225"/>
              <a:gd name="T20" fmla="*/ 2147483647 w 241"/>
              <a:gd name="T21" fmla="*/ 2147483647 h 225"/>
              <a:gd name="T22" fmla="*/ 2147483647 w 241"/>
              <a:gd name="T23" fmla="*/ 2147483647 h 225"/>
              <a:gd name="T24" fmla="*/ 2147483647 w 241"/>
              <a:gd name="T25" fmla="*/ 2147483647 h 225"/>
              <a:gd name="T26" fmla="*/ 2147483647 w 241"/>
              <a:gd name="T27" fmla="*/ 2147483647 h 225"/>
              <a:gd name="T28" fmla="*/ 2147483647 w 241"/>
              <a:gd name="T29" fmla="*/ 2147483647 h 225"/>
              <a:gd name="T30" fmla="*/ 0 w 241"/>
              <a:gd name="T31" fmla="*/ 2147483647 h 225"/>
              <a:gd name="T32" fmla="*/ 2147483647 w 241"/>
              <a:gd name="T33" fmla="*/ 2147483647 h 225"/>
              <a:gd name="T34" fmla="*/ 2147483647 w 241"/>
              <a:gd name="T35" fmla="*/ 2147483647 h 225"/>
              <a:gd name="T36" fmla="*/ 2147483647 w 241"/>
              <a:gd name="T37" fmla="*/ 2147483647 h 225"/>
              <a:gd name="T38" fmla="*/ 2147483647 w 241"/>
              <a:gd name="T39" fmla="*/ 2147483647 h 225"/>
              <a:gd name="T40" fmla="*/ 2147483647 w 241"/>
              <a:gd name="T41" fmla="*/ 2147483647 h 225"/>
              <a:gd name="T42" fmla="*/ 2147483647 w 241"/>
              <a:gd name="T43" fmla="*/ 2147483647 h 225"/>
              <a:gd name="T44" fmla="*/ 2147483647 w 241"/>
              <a:gd name="T45" fmla="*/ 2147483647 h 225"/>
              <a:gd name="T46" fmla="*/ 2147483647 w 241"/>
              <a:gd name="T47" fmla="*/ 2147483647 h 225"/>
              <a:gd name="T48" fmla="*/ 2147483647 w 241"/>
              <a:gd name="T49" fmla="*/ 2147483647 h 225"/>
              <a:gd name="T50" fmla="*/ 2147483647 w 241"/>
              <a:gd name="T51" fmla="*/ 2147483647 h 225"/>
              <a:gd name="T52" fmla="*/ 2147483647 w 241"/>
              <a:gd name="T53" fmla="*/ 2147483647 h 225"/>
              <a:gd name="T54" fmla="*/ 2147483647 w 241"/>
              <a:gd name="T55" fmla="*/ 2147483647 h 225"/>
              <a:gd name="T56" fmla="*/ 2147483647 w 241"/>
              <a:gd name="T57" fmla="*/ 2147483647 h 225"/>
              <a:gd name="T58" fmla="*/ 2147483647 w 241"/>
              <a:gd name="T59" fmla="*/ 2147483647 h 225"/>
              <a:gd name="T60" fmla="*/ 2147483647 w 241"/>
              <a:gd name="T61" fmla="*/ 2147483647 h 225"/>
              <a:gd name="T62" fmla="*/ 2147483647 w 241"/>
              <a:gd name="T63" fmla="*/ 2147483647 h 225"/>
              <a:gd name="T64" fmla="*/ 2147483647 w 241"/>
              <a:gd name="T65" fmla="*/ 2147483647 h 22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41"/>
              <a:gd name="T100" fmla="*/ 0 h 225"/>
              <a:gd name="T101" fmla="*/ 241 w 241"/>
              <a:gd name="T102" fmla="*/ 225 h 22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41" h="225">
                <a:moveTo>
                  <a:pt x="1" y="118"/>
                </a:moveTo>
                <a:cubicBezTo>
                  <a:pt x="0" y="114"/>
                  <a:pt x="0" y="111"/>
                  <a:pt x="1" y="107"/>
                </a:cubicBezTo>
                <a:lnTo>
                  <a:pt x="9" y="73"/>
                </a:lnTo>
                <a:cubicBezTo>
                  <a:pt x="10" y="70"/>
                  <a:pt x="11" y="67"/>
                  <a:pt x="13" y="65"/>
                </a:cubicBezTo>
                <a:lnTo>
                  <a:pt x="33" y="37"/>
                </a:lnTo>
                <a:cubicBezTo>
                  <a:pt x="35" y="34"/>
                  <a:pt x="37" y="32"/>
                  <a:pt x="40" y="30"/>
                </a:cubicBezTo>
                <a:lnTo>
                  <a:pt x="71" y="11"/>
                </a:lnTo>
                <a:cubicBezTo>
                  <a:pt x="73" y="9"/>
                  <a:pt x="76" y="8"/>
                  <a:pt x="79" y="8"/>
                </a:cubicBezTo>
                <a:lnTo>
                  <a:pt x="116" y="1"/>
                </a:lnTo>
                <a:cubicBezTo>
                  <a:pt x="119" y="0"/>
                  <a:pt x="122" y="0"/>
                  <a:pt x="125" y="1"/>
                </a:cubicBezTo>
                <a:lnTo>
                  <a:pt x="162" y="8"/>
                </a:lnTo>
                <a:cubicBezTo>
                  <a:pt x="165" y="8"/>
                  <a:pt x="168" y="9"/>
                  <a:pt x="170" y="11"/>
                </a:cubicBezTo>
                <a:lnTo>
                  <a:pt x="201" y="30"/>
                </a:lnTo>
                <a:cubicBezTo>
                  <a:pt x="204" y="32"/>
                  <a:pt x="206" y="34"/>
                  <a:pt x="208" y="37"/>
                </a:cubicBezTo>
                <a:lnTo>
                  <a:pt x="228" y="65"/>
                </a:lnTo>
                <a:cubicBezTo>
                  <a:pt x="230" y="67"/>
                  <a:pt x="231" y="70"/>
                  <a:pt x="232" y="73"/>
                </a:cubicBezTo>
                <a:lnTo>
                  <a:pt x="240" y="107"/>
                </a:lnTo>
                <a:cubicBezTo>
                  <a:pt x="241" y="111"/>
                  <a:pt x="241" y="114"/>
                  <a:pt x="240" y="118"/>
                </a:cubicBezTo>
                <a:lnTo>
                  <a:pt x="232" y="152"/>
                </a:lnTo>
                <a:cubicBezTo>
                  <a:pt x="231" y="155"/>
                  <a:pt x="230" y="158"/>
                  <a:pt x="228" y="160"/>
                </a:cubicBezTo>
                <a:lnTo>
                  <a:pt x="208" y="188"/>
                </a:lnTo>
                <a:cubicBezTo>
                  <a:pt x="206" y="191"/>
                  <a:pt x="204" y="193"/>
                  <a:pt x="201" y="195"/>
                </a:cubicBezTo>
                <a:lnTo>
                  <a:pt x="170" y="214"/>
                </a:lnTo>
                <a:cubicBezTo>
                  <a:pt x="168" y="215"/>
                  <a:pt x="165" y="217"/>
                  <a:pt x="162" y="217"/>
                </a:cubicBezTo>
                <a:lnTo>
                  <a:pt x="125" y="224"/>
                </a:lnTo>
                <a:cubicBezTo>
                  <a:pt x="122" y="225"/>
                  <a:pt x="119" y="225"/>
                  <a:pt x="116" y="224"/>
                </a:cubicBezTo>
                <a:lnTo>
                  <a:pt x="79" y="217"/>
                </a:lnTo>
                <a:cubicBezTo>
                  <a:pt x="76" y="217"/>
                  <a:pt x="73" y="215"/>
                  <a:pt x="71" y="214"/>
                </a:cubicBezTo>
                <a:lnTo>
                  <a:pt x="40" y="195"/>
                </a:lnTo>
                <a:cubicBezTo>
                  <a:pt x="37" y="193"/>
                  <a:pt x="35" y="191"/>
                  <a:pt x="33" y="188"/>
                </a:cubicBezTo>
                <a:lnTo>
                  <a:pt x="13" y="160"/>
                </a:lnTo>
                <a:cubicBezTo>
                  <a:pt x="11" y="158"/>
                  <a:pt x="10" y="155"/>
                  <a:pt x="9" y="152"/>
                </a:cubicBezTo>
                <a:lnTo>
                  <a:pt x="1" y="118"/>
                </a:lnTo>
                <a:close/>
                <a:moveTo>
                  <a:pt x="56" y="141"/>
                </a:moveTo>
                <a:lnTo>
                  <a:pt x="52" y="133"/>
                </a:lnTo>
                <a:lnTo>
                  <a:pt x="72" y="161"/>
                </a:lnTo>
                <a:lnTo>
                  <a:pt x="65" y="154"/>
                </a:lnTo>
                <a:lnTo>
                  <a:pt x="96" y="173"/>
                </a:lnTo>
                <a:lnTo>
                  <a:pt x="88" y="170"/>
                </a:lnTo>
                <a:lnTo>
                  <a:pt x="125" y="177"/>
                </a:lnTo>
                <a:lnTo>
                  <a:pt x="116" y="177"/>
                </a:lnTo>
                <a:lnTo>
                  <a:pt x="153" y="170"/>
                </a:lnTo>
                <a:lnTo>
                  <a:pt x="145" y="173"/>
                </a:lnTo>
                <a:lnTo>
                  <a:pt x="176" y="154"/>
                </a:lnTo>
                <a:lnTo>
                  <a:pt x="169" y="161"/>
                </a:lnTo>
                <a:lnTo>
                  <a:pt x="189" y="133"/>
                </a:lnTo>
                <a:lnTo>
                  <a:pt x="185" y="141"/>
                </a:lnTo>
                <a:lnTo>
                  <a:pt x="193" y="107"/>
                </a:lnTo>
                <a:lnTo>
                  <a:pt x="193" y="118"/>
                </a:lnTo>
                <a:lnTo>
                  <a:pt x="185" y="84"/>
                </a:lnTo>
                <a:lnTo>
                  <a:pt x="189" y="92"/>
                </a:lnTo>
                <a:lnTo>
                  <a:pt x="169" y="64"/>
                </a:lnTo>
                <a:lnTo>
                  <a:pt x="176" y="71"/>
                </a:lnTo>
                <a:lnTo>
                  <a:pt x="145" y="52"/>
                </a:lnTo>
                <a:lnTo>
                  <a:pt x="153" y="55"/>
                </a:lnTo>
                <a:lnTo>
                  <a:pt x="116" y="48"/>
                </a:lnTo>
                <a:lnTo>
                  <a:pt x="125" y="48"/>
                </a:lnTo>
                <a:lnTo>
                  <a:pt x="88" y="55"/>
                </a:lnTo>
                <a:lnTo>
                  <a:pt x="96" y="52"/>
                </a:lnTo>
                <a:lnTo>
                  <a:pt x="65" y="71"/>
                </a:lnTo>
                <a:lnTo>
                  <a:pt x="72" y="64"/>
                </a:lnTo>
                <a:lnTo>
                  <a:pt x="52" y="92"/>
                </a:lnTo>
                <a:lnTo>
                  <a:pt x="56" y="84"/>
                </a:lnTo>
                <a:lnTo>
                  <a:pt x="48" y="118"/>
                </a:lnTo>
                <a:lnTo>
                  <a:pt x="48" y="107"/>
                </a:lnTo>
                <a:lnTo>
                  <a:pt x="56" y="141"/>
                </a:lnTo>
                <a:close/>
              </a:path>
            </a:pathLst>
          </a:custGeom>
          <a:solidFill>
            <a:srgbClr val="66FF33"/>
          </a:solidFill>
          <a:ln w="0">
            <a:solidFill>
              <a:srgbClr val="66FF33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100">
                <a:latin typeface="Calibri" pitchFamily="34" charset="0"/>
                <a:cs typeface="Times New Roman" pitchFamily="18" charset="0"/>
              </a:rPr>
              <a:t> </a:t>
            </a:r>
          </a:p>
        </p:txBody>
      </p:sp>
      <p:sp>
        <p:nvSpPr>
          <p:cNvPr id="22" name="Freeform 23"/>
          <p:cNvSpPr>
            <a:spLocks noEditPoints="1"/>
          </p:cNvSpPr>
          <p:nvPr/>
        </p:nvSpPr>
        <p:spPr bwMode="auto">
          <a:xfrm>
            <a:off x="3608738" y="1869400"/>
            <a:ext cx="187325" cy="246063"/>
          </a:xfrm>
          <a:custGeom>
            <a:avLst/>
            <a:gdLst>
              <a:gd name="T0" fmla="*/ 10 w 97"/>
              <a:gd name="T1" fmla="*/ 42 h 138"/>
              <a:gd name="T2" fmla="*/ 19 w 97"/>
              <a:gd name="T3" fmla="*/ 39 h 138"/>
              <a:gd name="T4" fmla="*/ 21 w 97"/>
              <a:gd name="T5" fmla="*/ 37 h 138"/>
              <a:gd name="T6" fmla="*/ 25 w 97"/>
              <a:gd name="T7" fmla="*/ 34 h 138"/>
              <a:gd name="T8" fmla="*/ 29 w 97"/>
              <a:gd name="T9" fmla="*/ 32 h 138"/>
              <a:gd name="T10" fmla="*/ 32 w 97"/>
              <a:gd name="T11" fmla="*/ 30 h 138"/>
              <a:gd name="T12" fmla="*/ 39 w 97"/>
              <a:gd name="T13" fmla="*/ 28 h 138"/>
              <a:gd name="T14" fmla="*/ 40 w 97"/>
              <a:gd name="T15" fmla="*/ 25 h 138"/>
              <a:gd name="T16" fmla="*/ 43 w 97"/>
              <a:gd name="T17" fmla="*/ 17 h 138"/>
              <a:gd name="T18" fmla="*/ 47 w 97"/>
              <a:gd name="T19" fmla="*/ 13 h 138"/>
              <a:gd name="T20" fmla="*/ 56 w 97"/>
              <a:gd name="T21" fmla="*/ 9 h 138"/>
              <a:gd name="T22" fmla="*/ 60 w 97"/>
              <a:gd name="T23" fmla="*/ 4 h 138"/>
              <a:gd name="T24" fmla="*/ 67 w 97"/>
              <a:gd name="T25" fmla="*/ 2 h 138"/>
              <a:gd name="T26" fmla="*/ 70 w 97"/>
              <a:gd name="T27" fmla="*/ 3 h 138"/>
              <a:gd name="T28" fmla="*/ 73 w 97"/>
              <a:gd name="T29" fmla="*/ 4 h 138"/>
              <a:gd name="T30" fmla="*/ 76 w 97"/>
              <a:gd name="T31" fmla="*/ 4 h 138"/>
              <a:gd name="T32" fmla="*/ 78 w 97"/>
              <a:gd name="T33" fmla="*/ 3 h 138"/>
              <a:gd name="T34" fmla="*/ 82 w 97"/>
              <a:gd name="T35" fmla="*/ 5 h 138"/>
              <a:gd name="T36" fmla="*/ 86 w 97"/>
              <a:gd name="T37" fmla="*/ 9 h 138"/>
              <a:gd name="T38" fmla="*/ 90 w 97"/>
              <a:gd name="T39" fmla="*/ 17 h 138"/>
              <a:gd name="T40" fmla="*/ 94 w 97"/>
              <a:gd name="T41" fmla="*/ 25 h 138"/>
              <a:gd name="T42" fmla="*/ 97 w 97"/>
              <a:gd name="T43" fmla="*/ 28 h 138"/>
              <a:gd name="T44" fmla="*/ 93 w 97"/>
              <a:gd name="T45" fmla="*/ 37 h 138"/>
              <a:gd name="T46" fmla="*/ 93 w 97"/>
              <a:gd name="T47" fmla="*/ 45 h 138"/>
              <a:gd name="T48" fmla="*/ 94 w 97"/>
              <a:gd name="T49" fmla="*/ 54 h 138"/>
              <a:gd name="T50" fmla="*/ 96 w 97"/>
              <a:gd name="T51" fmla="*/ 63 h 138"/>
              <a:gd name="T52" fmla="*/ 93 w 97"/>
              <a:gd name="T53" fmla="*/ 69 h 138"/>
              <a:gd name="T54" fmla="*/ 95 w 97"/>
              <a:gd name="T55" fmla="*/ 76 h 138"/>
              <a:gd name="T56" fmla="*/ 94 w 97"/>
              <a:gd name="T57" fmla="*/ 84 h 138"/>
              <a:gd name="T58" fmla="*/ 87 w 97"/>
              <a:gd name="T59" fmla="*/ 91 h 138"/>
              <a:gd name="T60" fmla="*/ 82 w 97"/>
              <a:gd name="T61" fmla="*/ 97 h 138"/>
              <a:gd name="T62" fmla="*/ 78 w 97"/>
              <a:gd name="T63" fmla="*/ 105 h 138"/>
              <a:gd name="T64" fmla="*/ 76 w 97"/>
              <a:gd name="T65" fmla="*/ 114 h 138"/>
              <a:gd name="T66" fmla="*/ 71 w 97"/>
              <a:gd name="T67" fmla="*/ 119 h 138"/>
              <a:gd name="T68" fmla="*/ 66 w 97"/>
              <a:gd name="T69" fmla="*/ 130 h 138"/>
              <a:gd name="T70" fmla="*/ 58 w 97"/>
              <a:gd name="T71" fmla="*/ 133 h 138"/>
              <a:gd name="T72" fmla="*/ 49 w 97"/>
              <a:gd name="T73" fmla="*/ 123 h 138"/>
              <a:gd name="T74" fmla="*/ 43 w 97"/>
              <a:gd name="T75" fmla="*/ 120 h 138"/>
              <a:gd name="T76" fmla="*/ 36 w 97"/>
              <a:gd name="T77" fmla="*/ 114 h 138"/>
              <a:gd name="T78" fmla="*/ 29 w 97"/>
              <a:gd name="T79" fmla="*/ 111 h 138"/>
              <a:gd name="T80" fmla="*/ 24 w 97"/>
              <a:gd name="T81" fmla="*/ 113 h 138"/>
              <a:gd name="T82" fmla="*/ 17 w 97"/>
              <a:gd name="T83" fmla="*/ 104 h 138"/>
              <a:gd name="T84" fmla="*/ 9 w 97"/>
              <a:gd name="T85" fmla="*/ 98 h 138"/>
              <a:gd name="T86" fmla="*/ 4 w 97"/>
              <a:gd name="T87" fmla="*/ 90 h 138"/>
              <a:gd name="T88" fmla="*/ 2 w 97"/>
              <a:gd name="T89" fmla="*/ 82 h 138"/>
              <a:gd name="T90" fmla="*/ 7 w 97"/>
              <a:gd name="T91" fmla="*/ 78 h 138"/>
              <a:gd name="T92" fmla="*/ 4 w 97"/>
              <a:gd name="T93" fmla="*/ 70 h 138"/>
              <a:gd name="T94" fmla="*/ 1 w 97"/>
              <a:gd name="T95" fmla="*/ 65 h 138"/>
              <a:gd name="T96" fmla="*/ 1 w 97"/>
              <a:gd name="T97" fmla="*/ 61 h 138"/>
              <a:gd name="T98" fmla="*/ 4 w 97"/>
              <a:gd name="T99" fmla="*/ 55 h 138"/>
              <a:gd name="T100" fmla="*/ 8 w 97"/>
              <a:gd name="T101" fmla="*/ 48 h 138"/>
              <a:gd name="T102" fmla="*/ 8 w 97"/>
              <a:gd name="T103" fmla="*/ 45 h 138"/>
              <a:gd name="T104" fmla="*/ 8 w 97"/>
              <a:gd name="T105" fmla="*/ 45 h 13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97" h="138">
                <a:moveTo>
                  <a:pt x="8" y="45"/>
                </a:moveTo>
                <a:lnTo>
                  <a:pt x="8" y="44"/>
                </a:lnTo>
                <a:lnTo>
                  <a:pt x="9" y="43"/>
                </a:lnTo>
                <a:lnTo>
                  <a:pt x="9" y="42"/>
                </a:lnTo>
                <a:lnTo>
                  <a:pt x="10" y="42"/>
                </a:lnTo>
                <a:lnTo>
                  <a:pt x="12" y="42"/>
                </a:lnTo>
                <a:lnTo>
                  <a:pt x="13" y="41"/>
                </a:lnTo>
                <a:lnTo>
                  <a:pt x="15" y="40"/>
                </a:lnTo>
                <a:lnTo>
                  <a:pt x="17" y="40"/>
                </a:lnTo>
                <a:lnTo>
                  <a:pt x="19" y="39"/>
                </a:lnTo>
                <a:lnTo>
                  <a:pt x="20" y="39"/>
                </a:lnTo>
                <a:lnTo>
                  <a:pt x="21" y="38"/>
                </a:lnTo>
                <a:lnTo>
                  <a:pt x="21" y="37"/>
                </a:lnTo>
                <a:lnTo>
                  <a:pt x="21" y="36"/>
                </a:lnTo>
                <a:lnTo>
                  <a:pt x="22" y="35"/>
                </a:lnTo>
                <a:lnTo>
                  <a:pt x="24" y="35"/>
                </a:lnTo>
                <a:lnTo>
                  <a:pt x="24" y="34"/>
                </a:lnTo>
                <a:lnTo>
                  <a:pt x="25" y="34"/>
                </a:lnTo>
                <a:lnTo>
                  <a:pt x="27" y="34"/>
                </a:lnTo>
                <a:lnTo>
                  <a:pt x="28" y="33"/>
                </a:lnTo>
                <a:lnTo>
                  <a:pt x="29" y="33"/>
                </a:lnTo>
                <a:lnTo>
                  <a:pt x="29" y="32"/>
                </a:lnTo>
                <a:lnTo>
                  <a:pt x="30" y="32"/>
                </a:lnTo>
                <a:lnTo>
                  <a:pt x="31" y="31"/>
                </a:lnTo>
                <a:lnTo>
                  <a:pt x="32" y="31"/>
                </a:lnTo>
                <a:lnTo>
                  <a:pt x="32" y="30"/>
                </a:lnTo>
                <a:lnTo>
                  <a:pt x="35" y="30"/>
                </a:lnTo>
                <a:lnTo>
                  <a:pt x="36" y="29"/>
                </a:lnTo>
                <a:lnTo>
                  <a:pt x="38" y="29"/>
                </a:lnTo>
                <a:lnTo>
                  <a:pt x="39" y="28"/>
                </a:lnTo>
                <a:lnTo>
                  <a:pt x="39" y="27"/>
                </a:lnTo>
                <a:lnTo>
                  <a:pt x="40" y="26"/>
                </a:lnTo>
                <a:lnTo>
                  <a:pt x="41" y="26"/>
                </a:lnTo>
                <a:lnTo>
                  <a:pt x="40" y="24"/>
                </a:lnTo>
                <a:lnTo>
                  <a:pt x="40" y="25"/>
                </a:lnTo>
                <a:lnTo>
                  <a:pt x="40" y="23"/>
                </a:lnTo>
                <a:lnTo>
                  <a:pt x="41" y="22"/>
                </a:lnTo>
                <a:lnTo>
                  <a:pt x="42" y="20"/>
                </a:lnTo>
                <a:lnTo>
                  <a:pt x="43" y="17"/>
                </a:lnTo>
                <a:lnTo>
                  <a:pt x="44" y="16"/>
                </a:lnTo>
                <a:lnTo>
                  <a:pt x="45" y="16"/>
                </a:lnTo>
                <a:lnTo>
                  <a:pt x="46" y="14"/>
                </a:lnTo>
                <a:lnTo>
                  <a:pt x="47" y="13"/>
                </a:lnTo>
                <a:lnTo>
                  <a:pt x="49" y="13"/>
                </a:lnTo>
                <a:lnTo>
                  <a:pt x="50" y="14"/>
                </a:lnTo>
                <a:lnTo>
                  <a:pt x="53" y="13"/>
                </a:lnTo>
                <a:lnTo>
                  <a:pt x="54" y="11"/>
                </a:lnTo>
                <a:lnTo>
                  <a:pt x="56" y="9"/>
                </a:lnTo>
                <a:lnTo>
                  <a:pt x="57" y="7"/>
                </a:lnTo>
                <a:lnTo>
                  <a:pt x="59" y="7"/>
                </a:lnTo>
                <a:lnTo>
                  <a:pt x="60" y="6"/>
                </a:lnTo>
                <a:lnTo>
                  <a:pt x="61" y="5"/>
                </a:lnTo>
                <a:lnTo>
                  <a:pt x="60" y="4"/>
                </a:lnTo>
                <a:lnTo>
                  <a:pt x="60" y="3"/>
                </a:lnTo>
                <a:lnTo>
                  <a:pt x="61" y="2"/>
                </a:lnTo>
                <a:lnTo>
                  <a:pt x="65" y="2"/>
                </a:lnTo>
                <a:lnTo>
                  <a:pt x="66" y="2"/>
                </a:lnTo>
                <a:lnTo>
                  <a:pt x="67" y="2"/>
                </a:lnTo>
                <a:lnTo>
                  <a:pt x="68" y="1"/>
                </a:lnTo>
                <a:lnTo>
                  <a:pt x="69" y="0"/>
                </a:lnTo>
                <a:lnTo>
                  <a:pt x="69" y="1"/>
                </a:lnTo>
                <a:lnTo>
                  <a:pt x="70" y="2"/>
                </a:lnTo>
                <a:lnTo>
                  <a:pt x="70" y="3"/>
                </a:lnTo>
                <a:lnTo>
                  <a:pt x="70" y="4"/>
                </a:lnTo>
                <a:lnTo>
                  <a:pt x="71" y="4"/>
                </a:lnTo>
                <a:lnTo>
                  <a:pt x="72" y="4"/>
                </a:lnTo>
                <a:lnTo>
                  <a:pt x="73" y="4"/>
                </a:lnTo>
                <a:lnTo>
                  <a:pt x="74" y="5"/>
                </a:lnTo>
                <a:lnTo>
                  <a:pt x="75" y="5"/>
                </a:lnTo>
                <a:lnTo>
                  <a:pt x="76" y="4"/>
                </a:lnTo>
                <a:lnTo>
                  <a:pt x="77" y="4"/>
                </a:lnTo>
                <a:lnTo>
                  <a:pt x="77" y="3"/>
                </a:lnTo>
                <a:lnTo>
                  <a:pt x="77" y="2"/>
                </a:lnTo>
                <a:lnTo>
                  <a:pt x="78" y="3"/>
                </a:lnTo>
                <a:lnTo>
                  <a:pt x="79" y="4"/>
                </a:lnTo>
                <a:lnTo>
                  <a:pt x="80" y="4"/>
                </a:lnTo>
                <a:lnTo>
                  <a:pt x="81" y="4"/>
                </a:lnTo>
                <a:lnTo>
                  <a:pt x="81" y="5"/>
                </a:lnTo>
                <a:lnTo>
                  <a:pt x="82" y="5"/>
                </a:lnTo>
                <a:lnTo>
                  <a:pt x="83" y="6"/>
                </a:lnTo>
                <a:lnTo>
                  <a:pt x="83" y="7"/>
                </a:lnTo>
                <a:lnTo>
                  <a:pt x="84" y="7"/>
                </a:lnTo>
                <a:lnTo>
                  <a:pt x="85" y="8"/>
                </a:lnTo>
                <a:lnTo>
                  <a:pt x="86" y="9"/>
                </a:lnTo>
                <a:lnTo>
                  <a:pt x="87" y="10"/>
                </a:lnTo>
                <a:lnTo>
                  <a:pt x="88" y="12"/>
                </a:lnTo>
                <a:lnTo>
                  <a:pt x="89" y="14"/>
                </a:lnTo>
                <a:lnTo>
                  <a:pt x="89" y="16"/>
                </a:lnTo>
                <a:lnTo>
                  <a:pt x="90" y="17"/>
                </a:lnTo>
                <a:lnTo>
                  <a:pt x="90" y="20"/>
                </a:lnTo>
                <a:lnTo>
                  <a:pt x="90" y="22"/>
                </a:lnTo>
                <a:lnTo>
                  <a:pt x="91" y="23"/>
                </a:lnTo>
                <a:lnTo>
                  <a:pt x="92" y="24"/>
                </a:lnTo>
                <a:lnTo>
                  <a:pt x="94" y="25"/>
                </a:lnTo>
                <a:lnTo>
                  <a:pt x="96" y="26"/>
                </a:lnTo>
                <a:lnTo>
                  <a:pt x="97" y="26"/>
                </a:lnTo>
                <a:lnTo>
                  <a:pt x="97" y="27"/>
                </a:lnTo>
                <a:lnTo>
                  <a:pt x="97" y="28"/>
                </a:lnTo>
                <a:lnTo>
                  <a:pt x="96" y="29"/>
                </a:lnTo>
                <a:lnTo>
                  <a:pt x="95" y="30"/>
                </a:lnTo>
                <a:lnTo>
                  <a:pt x="94" y="32"/>
                </a:lnTo>
                <a:lnTo>
                  <a:pt x="93" y="35"/>
                </a:lnTo>
                <a:lnTo>
                  <a:pt x="93" y="37"/>
                </a:lnTo>
                <a:lnTo>
                  <a:pt x="92" y="38"/>
                </a:lnTo>
                <a:lnTo>
                  <a:pt x="92" y="39"/>
                </a:lnTo>
                <a:lnTo>
                  <a:pt x="93" y="42"/>
                </a:lnTo>
                <a:lnTo>
                  <a:pt x="93" y="44"/>
                </a:lnTo>
                <a:lnTo>
                  <a:pt x="93" y="45"/>
                </a:lnTo>
                <a:lnTo>
                  <a:pt x="94" y="46"/>
                </a:lnTo>
                <a:lnTo>
                  <a:pt x="95" y="47"/>
                </a:lnTo>
                <a:lnTo>
                  <a:pt x="95" y="48"/>
                </a:lnTo>
                <a:lnTo>
                  <a:pt x="95" y="50"/>
                </a:lnTo>
                <a:lnTo>
                  <a:pt x="94" y="54"/>
                </a:lnTo>
                <a:lnTo>
                  <a:pt x="95" y="56"/>
                </a:lnTo>
                <a:lnTo>
                  <a:pt x="95" y="58"/>
                </a:lnTo>
                <a:lnTo>
                  <a:pt x="95" y="60"/>
                </a:lnTo>
                <a:lnTo>
                  <a:pt x="96" y="62"/>
                </a:lnTo>
                <a:lnTo>
                  <a:pt x="96" y="63"/>
                </a:lnTo>
                <a:lnTo>
                  <a:pt x="96" y="64"/>
                </a:lnTo>
                <a:lnTo>
                  <a:pt x="96" y="66"/>
                </a:lnTo>
                <a:lnTo>
                  <a:pt x="95" y="68"/>
                </a:lnTo>
                <a:lnTo>
                  <a:pt x="94" y="68"/>
                </a:lnTo>
                <a:lnTo>
                  <a:pt x="93" y="69"/>
                </a:lnTo>
                <a:lnTo>
                  <a:pt x="92" y="70"/>
                </a:lnTo>
                <a:lnTo>
                  <a:pt x="92" y="71"/>
                </a:lnTo>
                <a:lnTo>
                  <a:pt x="92" y="72"/>
                </a:lnTo>
                <a:lnTo>
                  <a:pt x="93" y="73"/>
                </a:lnTo>
                <a:lnTo>
                  <a:pt x="95" y="76"/>
                </a:lnTo>
                <a:lnTo>
                  <a:pt x="95" y="78"/>
                </a:lnTo>
                <a:lnTo>
                  <a:pt x="95" y="82"/>
                </a:lnTo>
                <a:lnTo>
                  <a:pt x="95" y="83"/>
                </a:lnTo>
                <a:lnTo>
                  <a:pt x="94" y="84"/>
                </a:lnTo>
                <a:lnTo>
                  <a:pt x="93" y="85"/>
                </a:lnTo>
                <a:lnTo>
                  <a:pt x="92" y="87"/>
                </a:lnTo>
                <a:lnTo>
                  <a:pt x="90" y="89"/>
                </a:lnTo>
                <a:lnTo>
                  <a:pt x="89" y="90"/>
                </a:lnTo>
                <a:lnTo>
                  <a:pt x="87" y="91"/>
                </a:lnTo>
                <a:lnTo>
                  <a:pt x="86" y="92"/>
                </a:lnTo>
                <a:lnTo>
                  <a:pt x="85" y="93"/>
                </a:lnTo>
                <a:lnTo>
                  <a:pt x="83" y="94"/>
                </a:lnTo>
                <a:lnTo>
                  <a:pt x="82" y="94"/>
                </a:lnTo>
                <a:lnTo>
                  <a:pt x="82" y="97"/>
                </a:lnTo>
                <a:lnTo>
                  <a:pt x="82" y="98"/>
                </a:lnTo>
                <a:lnTo>
                  <a:pt x="81" y="99"/>
                </a:lnTo>
                <a:lnTo>
                  <a:pt x="79" y="102"/>
                </a:lnTo>
                <a:lnTo>
                  <a:pt x="78" y="104"/>
                </a:lnTo>
                <a:lnTo>
                  <a:pt x="78" y="105"/>
                </a:lnTo>
                <a:lnTo>
                  <a:pt x="78" y="109"/>
                </a:lnTo>
                <a:lnTo>
                  <a:pt x="78" y="111"/>
                </a:lnTo>
                <a:lnTo>
                  <a:pt x="77" y="113"/>
                </a:lnTo>
                <a:lnTo>
                  <a:pt x="77" y="114"/>
                </a:lnTo>
                <a:lnTo>
                  <a:pt x="76" y="114"/>
                </a:lnTo>
                <a:lnTo>
                  <a:pt x="74" y="115"/>
                </a:lnTo>
                <a:lnTo>
                  <a:pt x="72" y="116"/>
                </a:lnTo>
                <a:lnTo>
                  <a:pt x="71" y="117"/>
                </a:lnTo>
                <a:lnTo>
                  <a:pt x="71" y="118"/>
                </a:lnTo>
                <a:lnTo>
                  <a:pt x="71" y="119"/>
                </a:lnTo>
                <a:lnTo>
                  <a:pt x="69" y="124"/>
                </a:lnTo>
                <a:lnTo>
                  <a:pt x="69" y="127"/>
                </a:lnTo>
                <a:lnTo>
                  <a:pt x="68" y="128"/>
                </a:lnTo>
                <a:lnTo>
                  <a:pt x="67" y="129"/>
                </a:lnTo>
                <a:lnTo>
                  <a:pt x="66" y="130"/>
                </a:lnTo>
                <a:lnTo>
                  <a:pt x="65" y="132"/>
                </a:lnTo>
                <a:lnTo>
                  <a:pt x="64" y="135"/>
                </a:lnTo>
                <a:lnTo>
                  <a:pt x="63" y="138"/>
                </a:lnTo>
                <a:lnTo>
                  <a:pt x="60" y="136"/>
                </a:lnTo>
                <a:lnTo>
                  <a:pt x="58" y="133"/>
                </a:lnTo>
                <a:lnTo>
                  <a:pt x="57" y="131"/>
                </a:lnTo>
                <a:lnTo>
                  <a:pt x="53" y="127"/>
                </a:lnTo>
                <a:lnTo>
                  <a:pt x="53" y="126"/>
                </a:lnTo>
                <a:lnTo>
                  <a:pt x="51" y="125"/>
                </a:lnTo>
                <a:lnTo>
                  <a:pt x="49" y="123"/>
                </a:lnTo>
                <a:lnTo>
                  <a:pt x="47" y="122"/>
                </a:lnTo>
                <a:lnTo>
                  <a:pt x="46" y="121"/>
                </a:lnTo>
                <a:lnTo>
                  <a:pt x="45" y="120"/>
                </a:lnTo>
                <a:lnTo>
                  <a:pt x="43" y="120"/>
                </a:lnTo>
                <a:lnTo>
                  <a:pt x="42" y="119"/>
                </a:lnTo>
                <a:lnTo>
                  <a:pt x="41" y="119"/>
                </a:lnTo>
                <a:lnTo>
                  <a:pt x="38" y="117"/>
                </a:lnTo>
                <a:lnTo>
                  <a:pt x="38" y="116"/>
                </a:lnTo>
                <a:lnTo>
                  <a:pt x="36" y="114"/>
                </a:lnTo>
                <a:lnTo>
                  <a:pt x="35" y="113"/>
                </a:lnTo>
                <a:lnTo>
                  <a:pt x="34" y="112"/>
                </a:lnTo>
                <a:lnTo>
                  <a:pt x="33" y="112"/>
                </a:lnTo>
                <a:lnTo>
                  <a:pt x="32" y="111"/>
                </a:lnTo>
                <a:lnTo>
                  <a:pt x="29" y="111"/>
                </a:lnTo>
                <a:lnTo>
                  <a:pt x="27" y="111"/>
                </a:lnTo>
                <a:lnTo>
                  <a:pt x="26" y="112"/>
                </a:lnTo>
                <a:lnTo>
                  <a:pt x="25" y="112"/>
                </a:lnTo>
                <a:lnTo>
                  <a:pt x="24" y="113"/>
                </a:lnTo>
                <a:lnTo>
                  <a:pt x="21" y="109"/>
                </a:lnTo>
                <a:lnTo>
                  <a:pt x="19" y="108"/>
                </a:lnTo>
                <a:lnTo>
                  <a:pt x="18" y="106"/>
                </a:lnTo>
                <a:lnTo>
                  <a:pt x="17" y="104"/>
                </a:lnTo>
                <a:lnTo>
                  <a:pt x="16" y="103"/>
                </a:lnTo>
                <a:lnTo>
                  <a:pt x="15" y="102"/>
                </a:lnTo>
                <a:lnTo>
                  <a:pt x="14" y="102"/>
                </a:lnTo>
                <a:lnTo>
                  <a:pt x="11" y="100"/>
                </a:lnTo>
                <a:lnTo>
                  <a:pt x="9" y="98"/>
                </a:lnTo>
                <a:lnTo>
                  <a:pt x="8" y="97"/>
                </a:lnTo>
                <a:lnTo>
                  <a:pt x="7" y="95"/>
                </a:lnTo>
                <a:lnTo>
                  <a:pt x="5" y="94"/>
                </a:lnTo>
                <a:lnTo>
                  <a:pt x="4" y="93"/>
                </a:lnTo>
                <a:lnTo>
                  <a:pt x="4" y="90"/>
                </a:lnTo>
                <a:lnTo>
                  <a:pt x="3" y="88"/>
                </a:lnTo>
                <a:lnTo>
                  <a:pt x="2" y="87"/>
                </a:lnTo>
                <a:lnTo>
                  <a:pt x="1" y="85"/>
                </a:lnTo>
                <a:lnTo>
                  <a:pt x="1" y="84"/>
                </a:lnTo>
                <a:lnTo>
                  <a:pt x="2" y="82"/>
                </a:lnTo>
                <a:lnTo>
                  <a:pt x="3" y="82"/>
                </a:lnTo>
                <a:lnTo>
                  <a:pt x="4" y="82"/>
                </a:lnTo>
                <a:lnTo>
                  <a:pt x="4" y="80"/>
                </a:lnTo>
                <a:lnTo>
                  <a:pt x="5" y="79"/>
                </a:lnTo>
                <a:lnTo>
                  <a:pt x="7" y="78"/>
                </a:lnTo>
                <a:lnTo>
                  <a:pt x="7" y="76"/>
                </a:lnTo>
                <a:lnTo>
                  <a:pt x="7" y="75"/>
                </a:lnTo>
                <a:lnTo>
                  <a:pt x="6" y="73"/>
                </a:lnTo>
                <a:lnTo>
                  <a:pt x="6" y="72"/>
                </a:lnTo>
                <a:lnTo>
                  <a:pt x="4" y="70"/>
                </a:lnTo>
                <a:lnTo>
                  <a:pt x="0" y="67"/>
                </a:lnTo>
                <a:lnTo>
                  <a:pt x="0" y="66"/>
                </a:lnTo>
                <a:lnTo>
                  <a:pt x="0" y="65"/>
                </a:lnTo>
                <a:lnTo>
                  <a:pt x="1" y="65"/>
                </a:lnTo>
                <a:lnTo>
                  <a:pt x="1" y="64"/>
                </a:lnTo>
                <a:lnTo>
                  <a:pt x="0" y="63"/>
                </a:lnTo>
                <a:lnTo>
                  <a:pt x="0" y="62"/>
                </a:lnTo>
                <a:lnTo>
                  <a:pt x="1" y="62"/>
                </a:lnTo>
                <a:lnTo>
                  <a:pt x="1" y="61"/>
                </a:lnTo>
                <a:lnTo>
                  <a:pt x="1" y="60"/>
                </a:lnTo>
                <a:lnTo>
                  <a:pt x="2" y="59"/>
                </a:lnTo>
                <a:lnTo>
                  <a:pt x="2" y="58"/>
                </a:lnTo>
                <a:lnTo>
                  <a:pt x="4" y="56"/>
                </a:lnTo>
                <a:lnTo>
                  <a:pt x="4" y="55"/>
                </a:lnTo>
                <a:lnTo>
                  <a:pt x="5" y="54"/>
                </a:lnTo>
                <a:lnTo>
                  <a:pt x="6" y="51"/>
                </a:lnTo>
                <a:lnTo>
                  <a:pt x="7" y="50"/>
                </a:lnTo>
                <a:lnTo>
                  <a:pt x="8" y="49"/>
                </a:lnTo>
                <a:lnTo>
                  <a:pt x="8" y="48"/>
                </a:lnTo>
                <a:lnTo>
                  <a:pt x="7" y="48"/>
                </a:lnTo>
                <a:lnTo>
                  <a:pt x="7" y="47"/>
                </a:lnTo>
                <a:lnTo>
                  <a:pt x="7" y="46"/>
                </a:lnTo>
                <a:lnTo>
                  <a:pt x="8" y="46"/>
                </a:lnTo>
                <a:lnTo>
                  <a:pt x="8" y="45"/>
                </a:lnTo>
                <a:close/>
                <a:moveTo>
                  <a:pt x="8" y="45"/>
                </a:moveTo>
                <a:lnTo>
                  <a:pt x="8" y="45"/>
                </a:lnTo>
                <a:close/>
              </a:path>
            </a:pathLst>
          </a:cu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100" dirty="0">
                <a:latin typeface="Calibri"/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23" name="Freeform 24"/>
          <p:cNvSpPr>
            <a:spLocks/>
          </p:cNvSpPr>
          <p:nvPr/>
        </p:nvSpPr>
        <p:spPr bwMode="auto">
          <a:xfrm>
            <a:off x="3170588" y="2386925"/>
            <a:ext cx="595312" cy="660400"/>
          </a:xfrm>
          <a:custGeom>
            <a:avLst/>
            <a:gdLst>
              <a:gd name="T0" fmla="*/ 20 w 311"/>
              <a:gd name="T1" fmla="*/ 96 h 370"/>
              <a:gd name="T2" fmla="*/ 37 w 311"/>
              <a:gd name="T3" fmla="*/ 83 h 370"/>
              <a:gd name="T4" fmla="*/ 45 w 311"/>
              <a:gd name="T5" fmla="*/ 70 h 370"/>
              <a:gd name="T6" fmla="*/ 59 w 311"/>
              <a:gd name="T7" fmla="*/ 53 h 370"/>
              <a:gd name="T8" fmla="*/ 61 w 311"/>
              <a:gd name="T9" fmla="*/ 39 h 370"/>
              <a:gd name="T10" fmla="*/ 74 w 311"/>
              <a:gd name="T11" fmla="*/ 26 h 370"/>
              <a:gd name="T12" fmla="*/ 89 w 311"/>
              <a:gd name="T13" fmla="*/ 14 h 370"/>
              <a:gd name="T14" fmla="*/ 106 w 311"/>
              <a:gd name="T15" fmla="*/ 1 h 370"/>
              <a:gd name="T16" fmla="*/ 127 w 311"/>
              <a:gd name="T17" fmla="*/ 0 h 370"/>
              <a:gd name="T18" fmla="*/ 131 w 311"/>
              <a:gd name="T19" fmla="*/ 5 h 370"/>
              <a:gd name="T20" fmla="*/ 126 w 311"/>
              <a:gd name="T21" fmla="*/ 3 h 370"/>
              <a:gd name="T22" fmla="*/ 123 w 311"/>
              <a:gd name="T23" fmla="*/ 7 h 370"/>
              <a:gd name="T24" fmla="*/ 128 w 311"/>
              <a:gd name="T25" fmla="*/ 7 h 370"/>
              <a:gd name="T26" fmla="*/ 130 w 311"/>
              <a:gd name="T27" fmla="*/ 8 h 370"/>
              <a:gd name="T28" fmla="*/ 129 w 311"/>
              <a:gd name="T29" fmla="*/ 10 h 370"/>
              <a:gd name="T30" fmla="*/ 131 w 311"/>
              <a:gd name="T31" fmla="*/ 7 h 370"/>
              <a:gd name="T32" fmla="*/ 135 w 311"/>
              <a:gd name="T33" fmla="*/ 6 h 370"/>
              <a:gd name="T34" fmla="*/ 142 w 311"/>
              <a:gd name="T35" fmla="*/ 3 h 370"/>
              <a:gd name="T36" fmla="*/ 147 w 311"/>
              <a:gd name="T37" fmla="*/ 12 h 370"/>
              <a:gd name="T38" fmla="*/ 160 w 311"/>
              <a:gd name="T39" fmla="*/ 18 h 370"/>
              <a:gd name="T40" fmla="*/ 172 w 311"/>
              <a:gd name="T41" fmla="*/ 29 h 370"/>
              <a:gd name="T42" fmla="*/ 183 w 311"/>
              <a:gd name="T43" fmla="*/ 34 h 370"/>
              <a:gd name="T44" fmla="*/ 191 w 311"/>
              <a:gd name="T45" fmla="*/ 44 h 370"/>
              <a:gd name="T46" fmla="*/ 219 w 311"/>
              <a:gd name="T47" fmla="*/ 60 h 370"/>
              <a:gd name="T48" fmla="*/ 232 w 311"/>
              <a:gd name="T49" fmla="*/ 75 h 370"/>
              <a:gd name="T50" fmla="*/ 236 w 311"/>
              <a:gd name="T51" fmla="*/ 81 h 370"/>
              <a:gd name="T52" fmla="*/ 219 w 311"/>
              <a:gd name="T53" fmla="*/ 96 h 370"/>
              <a:gd name="T54" fmla="*/ 209 w 311"/>
              <a:gd name="T55" fmla="*/ 105 h 370"/>
              <a:gd name="T56" fmla="*/ 211 w 311"/>
              <a:gd name="T57" fmla="*/ 130 h 370"/>
              <a:gd name="T58" fmla="*/ 216 w 311"/>
              <a:gd name="T59" fmla="*/ 167 h 370"/>
              <a:gd name="T60" fmla="*/ 237 w 311"/>
              <a:gd name="T61" fmla="*/ 182 h 370"/>
              <a:gd name="T62" fmla="*/ 278 w 311"/>
              <a:gd name="T63" fmla="*/ 169 h 370"/>
              <a:gd name="T64" fmla="*/ 297 w 311"/>
              <a:gd name="T65" fmla="*/ 182 h 370"/>
              <a:gd name="T66" fmla="*/ 309 w 311"/>
              <a:gd name="T67" fmla="*/ 196 h 370"/>
              <a:gd name="T68" fmla="*/ 309 w 311"/>
              <a:gd name="T69" fmla="*/ 209 h 370"/>
              <a:gd name="T70" fmla="*/ 306 w 311"/>
              <a:gd name="T71" fmla="*/ 216 h 370"/>
              <a:gd name="T72" fmla="*/ 300 w 311"/>
              <a:gd name="T73" fmla="*/ 223 h 370"/>
              <a:gd name="T74" fmla="*/ 289 w 311"/>
              <a:gd name="T75" fmla="*/ 239 h 370"/>
              <a:gd name="T76" fmla="*/ 264 w 311"/>
              <a:gd name="T77" fmla="*/ 249 h 370"/>
              <a:gd name="T78" fmla="*/ 233 w 311"/>
              <a:gd name="T79" fmla="*/ 246 h 370"/>
              <a:gd name="T80" fmla="*/ 217 w 311"/>
              <a:gd name="T81" fmla="*/ 267 h 370"/>
              <a:gd name="T82" fmla="*/ 213 w 311"/>
              <a:gd name="T83" fmla="*/ 273 h 370"/>
              <a:gd name="T84" fmla="*/ 190 w 311"/>
              <a:gd name="T85" fmla="*/ 284 h 370"/>
              <a:gd name="T86" fmla="*/ 181 w 311"/>
              <a:gd name="T87" fmla="*/ 306 h 370"/>
              <a:gd name="T88" fmla="*/ 174 w 311"/>
              <a:gd name="T89" fmla="*/ 314 h 370"/>
              <a:gd name="T90" fmla="*/ 170 w 311"/>
              <a:gd name="T91" fmla="*/ 330 h 370"/>
              <a:gd name="T92" fmla="*/ 132 w 311"/>
              <a:gd name="T93" fmla="*/ 346 h 370"/>
              <a:gd name="T94" fmla="*/ 85 w 311"/>
              <a:gd name="T95" fmla="*/ 369 h 370"/>
              <a:gd name="T96" fmla="*/ 1 w 311"/>
              <a:gd name="T97" fmla="*/ 328 h 370"/>
              <a:gd name="T98" fmla="*/ 18 w 311"/>
              <a:gd name="T99" fmla="*/ 261 h 370"/>
              <a:gd name="T100" fmla="*/ 28 w 311"/>
              <a:gd name="T101" fmla="*/ 217 h 370"/>
              <a:gd name="T102" fmla="*/ 51 w 311"/>
              <a:gd name="T103" fmla="*/ 187 h 370"/>
              <a:gd name="T104" fmla="*/ 53 w 311"/>
              <a:gd name="T105" fmla="*/ 157 h 370"/>
              <a:gd name="T106" fmla="*/ 39 w 311"/>
              <a:gd name="T107" fmla="*/ 142 h 370"/>
              <a:gd name="T108" fmla="*/ 21 w 311"/>
              <a:gd name="T109" fmla="*/ 124 h 370"/>
              <a:gd name="T110" fmla="*/ 12 w 311"/>
              <a:gd name="T111" fmla="*/ 101 h 37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11" h="370">
                <a:moveTo>
                  <a:pt x="12" y="101"/>
                </a:moveTo>
                <a:lnTo>
                  <a:pt x="11" y="100"/>
                </a:lnTo>
                <a:lnTo>
                  <a:pt x="10" y="100"/>
                </a:lnTo>
                <a:lnTo>
                  <a:pt x="9" y="98"/>
                </a:lnTo>
                <a:lnTo>
                  <a:pt x="13" y="98"/>
                </a:lnTo>
                <a:lnTo>
                  <a:pt x="20" y="96"/>
                </a:lnTo>
                <a:lnTo>
                  <a:pt x="26" y="91"/>
                </a:lnTo>
                <a:lnTo>
                  <a:pt x="27" y="89"/>
                </a:lnTo>
                <a:lnTo>
                  <a:pt x="30" y="89"/>
                </a:lnTo>
                <a:lnTo>
                  <a:pt x="33" y="88"/>
                </a:lnTo>
                <a:lnTo>
                  <a:pt x="34" y="84"/>
                </a:lnTo>
                <a:lnTo>
                  <a:pt x="37" y="83"/>
                </a:lnTo>
                <a:lnTo>
                  <a:pt x="40" y="80"/>
                </a:lnTo>
                <a:lnTo>
                  <a:pt x="43" y="78"/>
                </a:lnTo>
                <a:lnTo>
                  <a:pt x="44" y="77"/>
                </a:lnTo>
                <a:lnTo>
                  <a:pt x="44" y="75"/>
                </a:lnTo>
                <a:lnTo>
                  <a:pt x="44" y="72"/>
                </a:lnTo>
                <a:lnTo>
                  <a:pt x="45" y="70"/>
                </a:lnTo>
                <a:lnTo>
                  <a:pt x="47" y="66"/>
                </a:lnTo>
                <a:lnTo>
                  <a:pt x="50" y="63"/>
                </a:lnTo>
                <a:lnTo>
                  <a:pt x="54" y="60"/>
                </a:lnTo>
                <a:lnTo>
                  <a:pt x="57" y="58"/>
                </a:lnTo>
                <a:lnTo>
                  <a:pt x="58" y="56"/>
                </a:lnTo>
                <a:lnTo>
                  <a:pt x="59" y="53"/>
                </a:lnTo>
                <a:lnTo>
                  <a:pt x="60" y="51"/>
                </a:lnTo>
                <a:lnTo>
                  <a:pt x="60" y="46"/>
                </a:lnTo>
                <a:lnTo>
                  <a:pt x="60" y="45"/>
                </a:lnTo>
                <a:lnTo>
                  <a:pt x="60" y="42"/>
                </a:lnTo>
                <a:lnTo>
                  <a:pt x="60" y="41"/>
                </a:lnTo>
                <a:lnTo>
                  <a:pt x="61" y="39"/>
                </a:lnTo>
                <a:lnTo>
                  <a:pt x="62" y="38"/>
                </a:lnTo>
                <a:lnTo>
                  <a:pt x="61" y="36"/>
                </a:lnTo>
                <a:lnTo>
                  <a:pt x="64" y="35"/>
                </a:lnTo>
                <a:lnTo>
                  <a:pt x="72" y="31"/>
                </a:lnTo>
                <a:lnTo>
                  <a:pt x="74" y="29"/>
                </a:lnTo>
                <a:lnTo>
                  <a:pt x="74" y="26"/>
                </a:lnTo>
                <a:lnTo>
                  <a:pt x="72" y="24"/>
                </a:lnTo>
                <a:lnTo>
                  <a:pt x="72" y="22"/>
                </a:lnTo>
                <a:lnTo>
                  <a:pt x="75" y="21"/>
                </a:lnTo>
                <a:lnTo>
                  <a:pt x="77" y="17"/>
                </a:lnTo>
                <a:lnTo>
                  <a:pt x="80" y="16"/>
                </a:lnTo>
                <a:lnTo>
                  <a:pt x="89" y="14"/>
                </a:lnTo>
                <a:lnTo>
                  <a:pt x="97" y="10"/>
                </a:lnTo>
                <a:lnTo>
                  <a:pt x="103" y="6"/>
                </a:lnTo>
                <a:lnTo>
                  <a:pt x="104" y="4"/>
                </a:lnTo>
                <a:lnTo>
                  <a:pt x="104" y="2"/>
                </a:lnTo>
                <a:lnTo>
                  <a:pt x="105" y="1"/>
                </a:lnTo>
                <a:lnTo>
                  <a:pt x="106" y="1"/>
                </a:lnTo>
                <a:lnTo>
                  <a:pt x="107" y="1"/>
                </a:lnTo>
                <a:lnTo>
                  <a:pt x="109" y="2"/>
                </a:lnTo>
                <a:lnTo>
                  <a:pt x="118" y="1"/>
                </a:lnTo>
                <a:lnTo>
                  <a:pt x="120" y="1"/>
                </a:lnTo>
                <a:lnTo>
                  <a:pt x="122" y="0"/>
                </a:lnTo>
                <a:lnTo>
                  <a:pt x="127" y="0"/>
                </a:lnTo>
                <a:lnTo>
                  <a:pt x="128" y="0"/>
                </a:lnTo>
                <a:lnTo>
                  <a:pt x="129" y="0"/>
                </a:lnTo>
                <a:lnTo>
                  <a:pt x="130" y="1"/>
                </a:lnTo>
                <a:lnTo>
                  <a:pt x="130" y="2"/>
                </a:lnTo>
                <a:lnTo>
                  <a:pt x="131" y="2"/>
                </a:lnTo>
                <a:lnTo>
                  <a:pt x="131" y="5"/>
                </a:lnTo>
                <a:lnTo>
                  <a:pt x="130" y="5"/>
                </a:lnTo>
                <a:lnTo>
                  <a:pt x="129" y="5"/>
                </a:lnTo>
                <a:lnTo>
                  <a:pt x="129" y="4"/>
                </a:lnTo>
                <a:lnTo>
                  <a:pt x="128" y="3"/>
                </a:lnTo>
                <a:lnTo>
                  <a:pt x="126" y="3"/>
                </a:lnTo>
                <a:lnTo>
                  <a:pt x="125" y="3"/>
                </a:lnTo>
                <a:lnTo>
                  <a:pt x="124" y="5"/>
                </a:lnTo>
                <a:lnTo>
                  <a:pt x="123" y="5"/>
                </a:lnTo>
                <a:lnTo>
                  <a:pt x="123" y="7"/>
                </a:lnTo>
                <a:lnTo>
                  <a:pt x="124" y="7"/>
                </a:lnTo>
                <a:lnTo>
                  <a:pt x="125" y="7"/>
                </a:lnTo>
                <a:lnTo>
                  <a:pt x="126" y="7"/>
                </a:lnTo>
                <a:lnTo>
                  <a:pt x="127" y="7"/>
                </a:lnTo>
                <a:lnTo>
                  <a:pt x="128" y="7"/>
                </a:lnTo>
                <a:lnTo>
                  <a:pt x="127" y="8"/>
                </a:lnTo>
                <a:lnTo>
                  <a:pt x="127" y="9"/>
                </a:lnTo>
                <a:lnTo>
                  <a:pt x="128" y="9"/>
                </a:lnTo>
                <a:lnTo>
                  <a:pt x="128" y="8"/>
                </a:lnTo>
                <a:lnTo>
                  <a:pt x="130" y="8"/>
                </a:lnTo>
                <a:lnTo>
                  <a:pt x="130" y="9"/>
                </a:lnTo>
                <a:lnTo>
                  <a:pt x="128" y="9"/>
                </a:lnTo>
                <a:lnTo>
                  <a:pt x="128" y="10"/>
                </a:lnTo>
                <a:lnTo>
                  <a:pt x="129" y="10"/>
                </a:lnTo>
                <a:lnTo>
                  <a:pt x="130" y="10"/>
                </a:lnTo>
                <a:lnTo>
                  <a:pt x="130" y="9"/>
                </a:lnTo>
                <a:lnTo>
                  <a:pt x="130" y="8"/>
                </a:lnTo>
                <a:lnTo>
                  <a:pt x="131" y="7"/>
                </a:lnTo>
                <a:lnTo>
                  <a:pt x="133" y="7"/>
                </a:lnTo>
                <a:lnTo>
                  <a:pt x="133" y="6"/>
                </a:lnTo>
                <a:lnTo>
                  <a:pt x="134" y="6"/>
                </a:lnTo>
                <a:lnTo>
                  <a:pt x="135" y="6"/>
                </a:lnTo>
                <a:lnTo>
                  <a:pt x="136" y="6"/>
                </a:lnTo>
                <a:lnTo>
                  <a:pt x="137" y="5"/>
                </a:lnTo>
                <a:lnTo>
                  <a:pt x="138" y="3"/>
                </a:lnTo>
                <a:lnTo>
                  <a:pt x="139" y="2"/>
                </a:lnTo>
                <a:lnTo>
                  <a:pt x="142" y="2"/>
                </a:lnTo>
                <a:lnTo>
                  <a:pt x="142" y="3"/>
                </a:lnTo>
                <a:lnTo>
                  <a:pt x="143" y="3"/>
                </a:lnTo>
                <a:lnTo>
                  <a:pt x="145" y="4"/>
                </a:lnTo>
                <a:lnTo>
                  <a:pt x="146" y="4"/>
                </a:lnTo>
                <a:lnTo>
                  <a:pt x="147" y="5"/>
                </a:lnTo>
                <a:lnTo>
                  <a:pt x="147" y="9"/>
                </a:lnTo>
                <a:lnTo>
                  <a:pt x="147" y="12"/>
                </a:lnTo>
                <a:lnTo>
                  <a:pt x="147" y="14"/>
                </a:lnTo>
                <a:lnTo>
                  <a:pt x="149" y="14"/>
                </a:lnTo>
                <a:lnTo>
                  <a:pt x="151" y="16"/>
                </a:lnTo>
                <a:lnTo>
                  <a:pt x="153" y="17"/>
                </a:lnTo>
                <a:lnTo>
                  <a:pt x="156" y="18"/>
                </a:lnTo>
                <a:lnTo>
                  <a:pt x="160" y="18"/>
                </a:lnTo>
                <a:lnTo>
                  <a:pt x="163" y="20"/>
                </a:lnTo>
                <a:lnTo>
                  <a:pt x="164" y="22"/>
                </a:lnTo>
                <a:lnTo>
                  <a:pt x="168" y="22"/>
                </a:lnTo>
                <a:lnTo>
                  <a:pt x="170" y="24"/>
                </a:lnTo>
                <a:lnTo>
                  <a:pt x="172" y="26"/>
                </a:lnTo>
                <a:lnTo>
                  <a:pt x="172" y="29"/>
                </a:lnTo>
                <a:lnTo>
                  <a:pt x="174" y="31"/>
                </a:lnTo>
                <a:lnTo>
                  <a:pt x="177" y="32"/>
                </a:lnTo>
                <a:lnTo>
                  <a:pt x="179" y="31"/>
                </a:lnTo>
                <a:lnTo>
                  <a:pt x="181" y="31"/>
                </a:lnTo>
                <a:lnTo>
                  <a:pt x="182" y="33"/>
                </a:lnTo>
                <a:lnTo>
                  <a:pt x="183" y="34"/>
                </a:lnTo>
                <a:lnTo>
                  <a:pt x="186" y="33"/>
                </a:lnTo>
                <a:lnTo>
                  <a:pt x="188" y="34"/>
                </a:lnTo>
                <a:lnTo>
                  <a:pt x="189" y="34"/>
                </a:lnTo>
                <a:lnTo>
                  <a:pt x="190" y="37"/>
                </a:lnTo>
                <a:lnTo>
                  <a:pt x="190" y="41"/>
                </a:lnTo>
                <a:lnTo>
                  <a:pt x="191" y="44"/>
                </a:lnTo>
                <a:lnTo>
                  <a:pt x="194" y="48"/>
                </a:lnTo>
                <a:lnTo>
                  <a:pt x="196" y="50"/>
                </a:lnTo>
                <a:lnTo>
                  <a:pt x="198" y="52"/>
                </a:lnTo>
                <a:lnTo>
                  <a:pt x="202" y="53"/>
                </a:lnTo>
                <a:lnTo>
                  <a:pt x="212" y="57"/>
                </a:lnTo>
                <a:lnTo>
                  <a:pt x="219" y="60"/>
                </a:lnTo>
                <a:lnTo>
                  <a:pt x="228" y="64"/>
                </a:lnTo>
                <a:lnTo>
                  <a:pt x="233" y="66"/>
                </a:lnTo>
                <a:lnTo>
                  <a:pt x="235" y="70"/>
                </a:lnTo>
                <a:lnTo>
                  <a:pt x="235" y="71"/>
                </a:lnTo>
                <a:lnTo>
                  <a:pt x="233" y="74"/>
                </a:lnTo>
                <a:lnTo>
                  <a:pt x="232" y="75"/>
                </a:lnTo>
                <a:lnTo>
                  <a:pt x="237" y="79"/>
                </a:lnTo>
                <a:lnTo>
                  <a:pt x="240" y="81"/>
                </a:lnTo>
                <a:lnTo>
                  <a:pt x="240" y="82"/>
                </a:lnTo>
                <a:lnTo>
                  <a:pt x="239" y="82"/>
                </a:lnTo>
                <a:lnTo>
                  <a:pt x="236" y="81"/>
                </a:lnTo>
                <a:lnTo>
                  <a:pt x="236" y="86"/>
                </a:lnTo>
                <a:lnTo>
                  <a:pt x="236" y="90"/>
                </a:lnTo>
                <a:lnTo>
                  <a:pt x="234" y="93"/>
                </a:lnTo>
                <a:lnTo>
                  <a:pt x="225" y="96"/>
                </a:lnTo>
                <a:lnTo>
                  <a:pt x="223" y="95"/>
                </a:lnTo>
                <a:lnTo>
                  <a:pt x="219" y="96"/>
                </a:lnTo>
                <a:lnTo>
                  <a:pt x="216" y="98"/>
                </a:lnTo>
                <a:lnTo>
                  <a:pt x="216" y="100"/>
                </a:lnTo>
                <a:lnTo>
                  <a:pt x="215" y="102"/>
                </a:lnTo>
                <a:lnTo>
                  <a:pt x="212" y="103"/>
                </a:lnTo>
                <a:lnTo>
                  <a:pt x="210" y="104"/>
                </a:lnTo>
                <a:lnTo>
                  <a:pt x="209" y="105"/>
                </a:lnTo>
                <a:lnTo>
                  <a:pt x="208" y="110"/>
                </a:lnTo>
                <a:lnTo>
                  <a:pt x="208" y="113"/>
                </a:lnTo>
                <a:lnTo>
                  <a:pt x="209" y="118"/>
                </a:lnTo>
                <a:lnTo>
                  <a:pt x="212" y="124"/>
                </a:lnTo>
                <a:lnTo>
                  <a:pt x="212" y="128"/>
                </a:lnTo>
                <a:lnTo>
                  <a:pt x="211" y="130"/>
                </a:lnTo>
                <a:lnTo>
                  <a:pt x="211" y="138"/>
                </a:lnTo>
                <a:lnTo>
                  <a:pt x="212" y="141"/>
                </a:lnTo>
                <a:lnTo>
                  <a:pt x="215" y="146"/>
                </a:lnTo>
                <a:lnTo>
                  <a:pt x="215" y="154"/>
                </a:lnTo>
                <a:lnTo>
                  <a:pt x="215" y="159"/>
                </a:lnTo>
                <a:lnTo>
                  <a:pt x="216" y="167"/>
                </a:lnTo>
                <a:lnTo>
                  <a:pt x="219" y="171"/>
                </a:lnTo>
                <a:lnTo>
                  <a:pt x="220" y="171"/>
                </a:lnTo>
                <a:lnTo>
                  <a:pt x="225" y="173"/>
                </a:lnTo>
                <a:lnTo>
                  <a:pt x="230" y="175"/>
                </a:lnTo>
                <a:lnTo>
                  <a:pt x="234" y="178"/>
                </a:lnTo>
                <a:lnTo>
                  <a:pt x="237" y="182"/>
                </a:lnTo>
                <a:lnTo>
                  <a:pt x="241" y="184"/>
                </a:lnTo>
                <a:lnTo>
                  <a:pt x="248" y="182"/>
                </a:lnTo>
                <a:lnTo>
                  <a:pt x="259" y="175"/>
                </a:lnTo>
                <a:lnTo>
                  <a:pt x="266" y="173"/>
                </a:lnTo>
                <a:lnTo>
                  <a:pt x="272" y="170"/>
                </a:lnTo>
                <a:lnTo>
                  <a:pt x="278" y="169"/>
                </a:lnTo>
                <a:lnTo>
                  <a:pt x="283" y="168"/>
                </a:lnTo>
                <a:lnTo>
                  <a:pt x="285" y="169"/>
                </a:lnTo>
                <a:lnTo>
                  <a:pt x="287" y="173"/>
                </a:lnTo>
                <a:lnTo>
                  <a:pt x="291" y="176"/>
                </a:lnTo>
                <a:lnTo>
                  <a:pt x="294" y="178"/>
                </a:lnTo>
                <a:lnTo>
                  <a:pt x="297" y="182"/>
                </a:lnTo>
                <a:lnTo>
                  <a:pt x="301" y="186"/>
                </a:lnTo>
                <a:lnTo>
                  <a:pt x="303" y="188"/>
                </a:lnTo>
                <a:lnTo>
                  <a:pt x="306" y="190"/>
                </a:lnTo>
                <a:lnTo>
                  <a:pt x="309" y="193"/>
                </a:lnTo>
                <a:lnTo>
                  <a:pt x="309" y="195"/>
                </a:lnTo>
                <a:lnTo>
                  <a:pt x="309" y="196"/>
                </a:lnTo>
                <a:lnTo>
                  <a:pt x="308" y="198"/>
                </a:lnTo>
                <a:lnTo>
                  <a:pt x="308" y="200"/>
                </a:lnTo>
                <a:lnTo>
                  <a:pt x="309" y="203"/>
                </a:lnTo>
                <a:lnTo>
                  <a:pt x="309" y="205"/>
                </a:lnTo>
                <a:lnTo>
                  <a:pt x="311" y="207"/>
                </a:lnTo>
                <a:lnTo>
                  <a:pt x="309" y="209"/>
                </a:lnTo>
                <a:lnTo>
                  <a:pt x="309" y="210"/>
                </a:lnTo>
                <a:lnTo>
                  <a:pt x="311" y="212"/>
                </a:lnTo>
                <a:lnTo>
                  <a:pt x="311" y="213"/>
                </a:lnTo>
                <a:lnTo>
                  <a:pt x="309" y="214"/>
                </a:lnTo>
                <a:lnTo>
                  <a:pt x="308" y="214"/>
                </a:lnTo>
                <a:lnTo>
                  <a:pt x="306" y="216"/>
                </a:lnTo>
                <a:lnTo>
                  <a:pt x="304" y="217"/>
                </a:lnTo>
                <a:lnTo>
                  <a:pt x="304" y="219"/>
                </a:lnTo>
                <a:lnTo>
                  <a:pt x="304" y="221"/>
                </a:lnTo>
                <a:lnTo>
                  <a:pt x="306" y="222"/>
                </a:lnTo>
                <a:lnTo>
                  <a:pt x="305" y="223"/>
                </a:lnTo>
                <a:lnTo>
                  <a:pt x="300" y="223"/>
                </a:lnTo>
                <a:lnTo>
                  <a:pt x="298" y="224"/>
                </a:lnTo>
                <a:lnTo>
                  <a:pt x="297" y="227"/>
                </a:lnTo>
                <a:lnTo>
                  <a:pt x="296" y="230"/>
                </a:lnTo>
                <a:lnTo>
                  <a:pt x="294" y="234"/>
                </a:lnTo>
                <a:lnTo>
                  <a:pt x="292" y="237"/>
                </a:lnTo>
                <a:lnTo>
                  <a:pt x="289" y="239"/>
                </a:lnTo>
                <a:lnTo>
                  <a:pt x="285" y="243"/>
                </a:lnTo>
                <a:lnTo>
                  <a:pt x="278" y="244"/>
                </a:lnTo>
                <a:lnTo>
                  <a:pt x="271" y="244"/>
                </a:lnTo>
                <a:lnTo>
                  <a:pt x="268" y="246"/>
                </a:lnTo>
                <a:lnTo>
                  <a:pt x="266" y="248"/>
                </a:lnTo>
                <a:lnTo>
                  <a:pt x="264" y="249"/>
                </a:lnTo>
                <a:lnTo>
                  <a:pt x="261" y="248"/>
                </a:lnTo>
                <a:lnTo>
                  <a:pt x="258" y="244"/>
                </a:lnTo>
                <a:lnTo>
                  <a:pt x="256" y="243"/>
                </a:lnTo>
                <a:lnTo>
                  <a:pt x="254" y="245"/>
                </a:lnTo>
                <a:lnTo>
                  <a:pt x="235" y="246"/>
                </a:lnTo>
                <a:lnTo>
                  <a:pt x="233" y="246"/>
                </a:lnTo>
                <a:lnTo>
                  <a:pt x="231" y="251"/>
                </a:lnTo>
                <a:lnTo>
                  <a:pt x="229" y="256"/>
                </a:lnTo>
                <a:lnTo>
                  <a:pt x="224" y="259"/>
                </a:lnTo>
                <a:lnTo>
                  <a:pt x="222" y="261"/>
                </a:lnTo>
                <a:lnTo>
                  <a:pt x="221" y="264"/>
                </a:lnTo>
                <a:lnTo>
                  <a:pt x="217" y="267"/>
                </a:lnTo>
                <a:lnTo>
                  <a:pt x="216" y="267"/>
                </a:lnTo>
                <a:lnTo>
                  <a:pt x="214" y="266"/>
                </a:lnTo>
                <a:lnTo>
                  <a:pt x="213" y="267"/>
                </a:lnTo>
                <a:lnTo>
                  <a:pt x="213" y="268"/>
                </a:lnTo>
                <a:lnTo>
                  <a:pt x="213" y="271"/>
                </a:lnTo>
                <a:lnTo>
                  <a:pt x="213" y="273"/>
                </a:lnTo>
                <a:lnTo>
                  <a:pt x="209" y="279"/>
                </a:lnTo>
                <a:lnTo>
                  <a:pt x="202" y="283"/>
                </a:lnTo>
                <a:lnTo>
                  <a:pt x="198" y="286"/>
                </a:lnTo>
                <a:lnTo>
                  <a:pt x="195" y="286"/>
                </a:lnTo>
                <a:lnTo>
                  <a:pt x="191" y="284"/>
                </a:lnTo>
                <a:lnTo>
                  <a:pt x="190" y="284"/>
                </a:lnTo>
                <a:lnTo>
                  <a:pt x="190" y="287"/>
                </a:lnTo>
                <a:lnTo>
                  <a:pt x="190" y="293"/>
                </a:lnTo>
                <a:lnTo>
                  <a:pt x="189" y="296"/>
                </a:lnTo>
                <a:lnTo>
                  <a:pt x="187" y="300"/>
                </a:lnTo>
                <a:lnTo>
                  <a:pt x="184" y="305"/>
                </a:lnTo>
                <a:lnTo>
                  <a:pt x="181" y="306"/>
                </a:lnTo>
                <a:lnTo>
                  <a:pt x="178" y="306"/>
                </a:lnTo>
                <a:lnTo>
                  <a:pt x="176" y="307"/>
                </a:lnTo>
                <a:lnTo>
                  <a:pt x="175" y="310"/>
                </a:lnTo>
                <a:lnTo>
                  <a:pt x="176" y="312"/>
                </a:lnTo>
                <a:lnTo>
                  <a:pt x="176" y="313"/>
                </a:lnTo>
                <a:lnTo>
                  <a:pt x="174" y="314"/>
                </a:lnTo>
                <a:lnTo>
                  <a:pt x="172" y="315"/>
                </a:lnTo>
                <a:lnTo>
                  <a:pt x="173" y="318"/>
                </a:lnTo>
                <a:lnTo>
                  <a:pt x="173" y="322"/>
                </a:lnTo>
                <a:lnTo>
                  <a:pt x="173" y="323"/>
                </a:lnTo>
                <a:lnTo>
                  <a:pt x="170" y="328"/>
                </a:lnTo>
                <a:lnTo>
                  <a:pt x="170" y="330"/>
                </a:lnTo>
                <a:lnTo>
                  <a:pt x="167" y="334"/>
                </a:lnTo>
                <a:lnTo>
                  <a:pt x="160" y="337"/>
                </a:lnTo>
                <a:lnTo>
                  <a:pt x="152" y="339"/>
                </a:lnTo>
                <a:lnTo>
                  <a:pt x="143" y="340"/>
                </a:lnTo>
                <a:lnTo>
                  <a:pt x="137" y="342"/>
                </a:lnTo>
                <a:lnTo>
                  <a:pt x="132" y="346"/>
                </a:lnTo>
                <a:lnTo>
                  <a:pt x="130" y="352"/>
                </a:lnTo>
                <a:lnTo>
                  <a:pt x="125" y="359"/>
                </a:lnTo>
                <a:lnTo>
                  <a:pt x="122" y="363"/>
                </a:lnTo>
                <a:lnTo>
                  <a:pt x="121" y="370"/>
                </a:lnTo>
                <a:lnTo>
                  <a:pt x="97" y="369"/>
                </a:lnTo>
                <a:lnTo>
                  <a:pt x="85" y="369"/>
                </a:lnTo>
                <a:lnTo>
                  <a:pt x="20" y="368"/>
                </a:lnTo>
                <a:lnTo>
                  <a:pt x="17" y="364"/>
                </a:lnTo>
                <a:lnTo>
                  <a:pt x="15" y="358"/>
                </a:lnTo>
                <a:lnTo>
                  <a:pt x="12" y="349"/>
                </a:lnTo>
                <a:lnTo>
                  <a:pt x="6" y="335"/>
                </a:lnTo>
                <a:lnTo>
                  <a:pt x="1" y="328"/>
                </a:lnTo>
                <a:lnTo>
                  <a:pt x="0" y="303"/>
                </a:lnTo>
                <a:lnTo>
                  <a:pt x="4" y="280"/>
                </a:lnTo>
                <a:lnTo>
                  <a:pt x="8" y="275"/>
                </a:lnTo>
                <a:lnTo>
                  <a:pt x="11" y="271"/>
                </a:lnTo>
                <a:lnTo>
                  <a:pt x="16" y="267"/>
                </a:lnTo>
                <a:lnTo>
                  <a:pt x="18" y="261"/>
                </a:lnTo>
                <a:lnTo>
                  <a:pt x="18" y="254"/>
                </a:lnTo>
                <a:lnTo>
                  <a:pt x="17" y="247"/>
                </a:lnTo>
                <a:lnTo>
                  <a:pt x="17" y="241"/>
                </a:lnTo>
                <a:lnTo>
                  <a:pt x="19" y="234"/>
                </a:lnTo>
                <a:lnTo>
                  <a:pt x="26" y="224"/>
                </a:lnTo>
                <a:lnTo>
                  <a:pt x="28" y="217"/>
                </a:lnTo>
                <a:lnTo>
                  <a:pt x="35" y="206"/>
                </a:lnTo>
                <a:lnTo>
                  <a:pt x="37" y="201"/>
                </a:lnTo>
                <a:lnTo>
                  <a:pt x="40" y="198"/>
                </a:lnTo>
                <a:lnTo>
                  <a:pt x="43" y="196"/>
                </a:lnTo>
                <a:lnTo>
                  <a:pt x="46" y="194"/>
                </a:lnTo>
                <a:lnTo>
                  <a:pt x="51" y="187"/>
                </a:lnTo>
                <a:lnTo>
                  <a:pt x="54" y="183"/>
                </a:lnTo>
                <a:lnTo>
                  <a:pt x="56" y="179"/>
                </a:lnTo>
                <a:lnTo>
                  <a:pt x="56" y="173"/>
                </a:lnTo>
                <a:lnTo>
                  <a:pt x="54" y="167"/>
                </a:lnTo>
                <a:lnTo>
                  <a:pt x="52" y="161"/>
                </a:lnTo>
                <a:lnTo>
                  <a:pt x="53" y="157"/>
                </a:lnTo>
                <a:lnTo>
                  <a:pt x="52" y="154"/>
                </a:lnTo>
                <a:lnTo>
                  <a:pt x="49" y="151"/>
                </a:lnTo>
                <a:lnTo>
                  <a:pt x="47" y="147"/>
                </a:lnTo>
                <a:lnTo>
                  <a:pt x="45" y="143"/>
                </a:lnTo>
                <a:lnTo>
                  <a:pt x="44" y="142"/>
                </a:lnTo>
                <a:lnTo>
                  <a:pt x="39" y="142"/>
                </a:lnTo>
                <a:lnTo>
                  <a:pt x="34" y="142"/>
                </a:lnTo>
                <a:lnTo>
                  <a:pt x="31" y="141"/>
                </a:lnTo>
                <a:lnTo>
                  <a:pt x="29" y="135"/>
                </a:lnTo>
                <a:lnTo>
                  <a:pt x="27" y="129"/>
                </a:lnTo>
                <a:lnTo>
                  <a:pt x="23" y="126"/>
                </a:lnTo>
                <a:lnTo>
                  <a:pt x="21" y="124"/>
                </a:lnTo>
                <a:lnTo>
                  <a:pt x="21" y="120"/>
                </a:lnTo>
                <a:lnTo>
                  <a:pt x="22" y="114"/>
                </a:lnTo>
                <a:lnTo>
                  <a:pt x="21" y="108"/>
                </a:lnTo>
                <a:lnTo>
                  <a:pt x="17" y="104"/>
                </a:lnTo>
                <a:lnTo>
                  <a:pt x="14" y="102"/>
                </a:lnTo>
                <a:lnTo>
                  <a:pt x="12" y="101"/>
                </a:lnTo>
                <a:close/>
              </a:path>
            </a:pathLst>
          </a:custGeom>
          <a:pattFill prst="openDmnd">
            <a:fgClr>
              <a:schemeClr val="bg2">
                <a:lumMod val="25000"/>
              </a:schemeClr>
            </a:fgClr>
            <a:bgClr>
              <a:schemeClr val="bg1"/>
            </a:bgClr>
          </a:pattFill>
          <a:ln>
            <a:noFill/>
          </a:ln>
          <a:effectLst/>
          <a:extLst/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100">
                <a:latin typeface="Calibri"/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24" name="Freeform 25"/>
          <p:cNvSpPr>
            <a:spLocks/>
          </p:cNvSpPr>
          <p:nvPr/>
        </p:nvSpPr>
        <p:spPr bwMode="auto">
          <a:xfrm>
            <a:off x="2902300" y="4941213"/>
            <a:ext cx="1200150" cy="638175"/>
          </a:xfrm>
          <a:custGeom>
            <a:avLst/>
            <a:gdLst>
              <a:gd name="T0" fmla="*/ 107 w 628"/>
              <a:gd name="T1" fmla="*/ 0 h 357"/>
              <a:gd name="T2" fmla="*/ 128 w 628"/>
              <a:gd name="T3" fmla="*/ 20 h 357"/>
              <a:gd name="T4" fmla="*/ 126 w 628"/>
              <a:gd name="T5" fmla="*/ 59 h 357"/>
              <a:gd name="T6" fmla="*/ 161 w 628"/>
              <a:gd name="T7" fmla="*/ 80 h 357"/>
              <a:gd name="T8" fmla="*/ 178 w 628"/>
              <a:gd name="T9" fmla="*/ 83 h 357"/>
              <a:gd name="T10" fmla="*/ 193 w 628"/>
              <a:gd name="T11" fmla="*/ 76 h 357"/>
              <a:gd name="T12" fmla="*/ 211 w 628"/>
              <a:gd name="T13" fmla="*/ 70 h 357"/>
              <a:gd name="T14" fmla="*/ 228 w 628"/>
              <a:gd name="T15" fmla="*/ 70 h 357"/>
              <a:gd name="T16" fmla="*/ 240 w 628"/>
              <a:gd name="T17" fmla="*/ 74 h 357"/>
              <a:gd name="T18" fmla="*/ 242 w 628"/>
              <a:gd name="T19" fmla="*/ 81 h 357"/>
              <a:gd name="T20" fmla="*/ 271 w 628"/>
              <a:gd name="T21" fmla="*/ 105 h 357"/>
              <a:gd name="T22" fmla="*/ 300 w 628"/>
              <a:gd name="T23" fmla="*/ 106 h 357"/>
              <a:gd name="T24" fmla="*/ 321 w 628"/>
              <a:gd name="T25" fmla="*/ 116 h 357"/>
              <a:gd name="T26" fmla="*/ 349 w 628"/>
              <a:gd name="T27" fmla="*/ 120 h 357"/>
              <a:gd name="T28" fmla="*/ 367 w 628"/>
              <a:gd name="T29" fmla="*/ 140 h 357"/>
              <a:gd name="T30" fmla="*/ 373 w 628"/>
              <a:gd name="T31" fmla="*/ 167 h 357"/>
              <a:gd name="T32" fmla="*/ 394 w 628"/>
              <a:gd name="T33" fmla="*/ 166 h 357"/>
              <a:gd name="T34" fmla="*/ 413 w 628"/>
              <a:gd name="T35" fmla="*/ 180 h 357"/>
              <a:gd name="T36" fmla="*/ 416 w 628"/>
              <a:gd name="T37" fmla="*/ 199 h 357"/>
              <a:gd name="T38" fmla="*/ 432 w 628"/>
              <a:gd name="T39" fmla="*/ 211 h 357"/>
              <a:gd name="T40" fmla="*/ 473 w 628"/>
              <a:gd name="T41" fmla="*/ 229 h 357"/>
              <a:gd name="T42" fmla="*/ 474 w 628"/>
              <a:gd name="T43" fmla="*/ 243 h 357"/>
              <a:gd name="T44" fmla="*/ 479 w 628"/>
              <a:gd name="T45" fmla="*/ 263 h 357"/>
              <a:gd name="T46" fmla="*/ 487 w 628"/>
              <a:gd name="T47" fmla="*/ 276 h 357"/>
              <a:gd name="T48" fmla="*/ 506 w 628"/>
              <a:gd name="T49" fmla="*/ 281 h 357"/>
              <a:gd name="T50" fmla="*/ 519 w 628"/>
              <a:gd name="T51" fmla="*/ 280 h 357"/>
              <a:gd name="T52" fmla="*/ 542 w 628"/>
              <a:gd name="T53" fmla="*/ 283 h 357"/>
              <a:gd name="T54" fmla="*/ 558 w 628"/>
              <a:gd name="T55" fmla="*/ 299 h 357"/>
              <a:gd name="T56" fmla="*/ 574 w 628"/>
              <a:gd name="T57" fmla="*/ 300 h 357"/>
              <a:gd name="T58" fmla="*/ 596 w 628"/>
              <a:gd name="T59" fmla="*/ 318 h 357"/>
              <a:gd name="T60" fmla="*/ 523 w 628"/>
              <a:gd name="T61" fmla="*/ 356 h 357"/>
              <a:gd name="T62" fmla="*/ 507 w 628"/>
              <a:gd name="T63" fmla="*/ 343 h 357"/>
              <a:gd name="T64" fmla="*/ 495 w 628"/>
              <a:gd name="T65" fmla="*/ 335 h 357"/>
              <a:gd name="T66" fmla="*/ 474 w 628"/>
              <a:gd name="T67" fmla="*/ 324 h 357"/>
              <a:gd name="T68" fmla="*/ 463 w 628"/>
              <a:gd name="T69" fmla="*/ 315 h 357"/>
              <a:gd name="T70" fmla="*/ 444 w 628"/>
              <a:gd name="T71" fmla="*/ 292 h 357"/>
              <a:gd name="T72" fmla="*/ 425 w 628"/>
              <a:gd name="T73" fmla="*/ 292 h 357"/>
              <a:gd name="T74" fmla="*/ 405 w 628"/>
              <a:gd name="T75" fmla="*/ 280 h 357"/>
              <a:gd name="T76" fmla="*/ 368 w 628"/>
              <a:gd name="T77" fmla="*/ 267 h 357"/>
              <a:gd name="T78" fmla="*/ 325 w 628"/>
              <a:gd name="T79" fmla="*/ 268 h 357"/>
              <a:gd name="T80" fmla="*/ 302 w 628"/>
              <a:gd name="T81" fmla="*/ 254 h 357"/>
              <a:gd name="T82" fmla="*/ 285 w 628"/>
              <a:gd name="T83" fmla="*/ 248 h 357"/>
              <a:gd name="T84" fmla="*/ 252 w 628"/>
              <a:gd name="T85" fmla="*/ 233 h 357"/>
              <a:gd name="T86" fmla="*/ 241 w 628"/>
              <a:gd name="T87" fmla="*/ 225 h 357"/>
              <a:gd name="T88" fmla="*/ 227 w 628"/>
              <a:gd name="T89" fmla="*/ 212 h 357"/>
              <a:gd name="T90" fmla="*/ 223 w 628"/>
              <a:gd name="T91" fmla="*/ 202 h 357"/>
              <a:gd name="T92" fmla="*/ 206 w 628"/>
              <a:gd name="T93" fmla="*/ 200 h 357"/>
              <a:gd name="T94" fmla="*/ 188 w 628"/>
              <a:gd name="T95" fmla="*/ 188 h 357"/>
              <a:gd name="T96" fmla="*/ 175 w 628"/>
              <a:gd name="T97" fmla="*/ 179 h 357"/>
              <a:gd name="T98" fmla="*/ 162 w 628"/>
              <a:gd name="T99" fmla="*/ 187 h 357"/>
              <a:gd name="T100" fmla="*/ 145 w 628"/>
              <a:gd name="T101" fmla="*/ 210 h 357"/>
              <a:gd name="T102" fmla="*/ 117 w 628"/>
              <a:gd name="T103" fmla="*/ 213 h 357"/>
              <a:gd name="T104" fmla="*/ 98 w 628"/>
              <a:gd name="T105" fmla="*/ 205 h 357"/>
              <a:gd name="T106" fmla="*/ 81 w 628"/>
              <a:gd name="T107" fmla="*/ 208 h 357"/>
              <a:gd name="T108" fmla="*/ 58 w 628"/>
              <a:gd name="T109" fmla="*/ 209 h 357"/>
              <a:gd name="T110" fmla="*/ 36 w 628"/>
              <a:gd name="T111" fmla="*/ 203 h 357"/>
              <a:gd name="T112" fmla="*/ 28 w 628"/>
              <a:gd name="T113" fmla="*/ 183 h 357"/>
              <a:gd name="T114" fmla="*/ 24 w 628"/>
              <a:gd name="T115" fmla="*/ 158 h 357"/>
              <a:gd name="T116" fmla="*/ 14 w 628"/>
              <a:gd name="T117" fmla="*/ 117 h 357"/>
              <a:gd name="T118" fmla="*/ 38 w 628"/>
              <a:gd name="T119" fmla="*/ 74 h 357"/>
              <a:gd name="T120" fmla="*/ 30 w 628"/>
              <a:gd name="T121" fmla="*/ 52 h 357"/>
              <a:gd name="T122" fmla="*/ 50 w 628"/>
              <a:gd name="T123" fmla="*/ 30 h 35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628" h="357">
                <a:moveTo>
                  <a:pt x="74" y="25"/>
                </a:moveTo>
                <a:lnTo>
                  <a:pt x="76" y="24"/>
                </a:lnTo>
                <a:lnTo>
                  <a:pt x="78" y="25"/>
                </a:lnTo>
                <a:lnTo>
                  <a:pt x="83" y="26"/>
                </a:lnTo>
                <a:lnTo>
                  <a:pt x="88" y="24"/>
                </a:lnTo>
                <a:lnTo>
                  <a:pt x="93" y="21"/>
                </a:lnTo>
                <a:lnTo>
                  <a:pt x="96" y="17"/>
                </a:lnTo>
                <a:lnTo>
                  <a:pt x="98" y="13"/>
                </a:lnTo>
                <a:lnTo>
                  <a:pt x="102" y="7"/>
                </a:lnTo>
                <a:lnTo>
                  <a:pt x="105" y="3"/>
                </a:lnTo>
                <a:lnTo>
                  <a:pt x="107" y="0"/>
                </a:lnTo>
                <a:lnTo>
                  <a:pt x="109" y="0"/>
                </a:lnTo>
                <a:lnTo>
                  <a:pt x="111" y="3"/>
                </a:lnTo>
                <a:lnTo>
                  <a:pt x="113" y="5"/>
                </a:lnTo>
                <a:lnTo>
                  <a:pt x="115" y="6"/>
                </a:lnTo>
                <a:lnTo>
                  <a:pt x="118" y="6"/>
                </a:lnTo>
                <a:lnTo>
                  <a:pt x="121" y="7"/>
                </a:lnTo>
                <a:lnTo>
                  <a:pt x="125" y="11"/>
                </a:lnTo>
                <a:lnTo>
                  <a:pt x="127" y="12"/>
                </a:lnTo>
                <a:lnTo>
                  <a:pt x="128" y="14"/>
                </a:lnTo>
                <a:lnTo>
                  <a:pt x="128" y="15"/>
                </a:lnTo>
                <a:lnTo>
                  <a:pt x="128" y="20"/>
                </a:lnTo>
                <a:lnTo>
                  <a:pt x="130" y="23"/>
                </a:lnTo>
                <a:lnTo>
                  <a:pt x="130" y="26"/>
                </a:lnTo>
                <a:lnTo>
                  <a:pt x="130" y="29"/>
                </a:lnTo>
                <a:lnTo>
                  <a:pt x="130" y="31"/>
                </a:lnTo>
                <a:lnTo>
                  <a:pt x="131" y="33"/>
                </a:lnTo>
                <a:lnTo>
                  <a:pt x="132" y="36"/>
                </a:lnTo>
                <a:lnTo>
                  <a:pt x="131" y="39"/>
                </a:lnTo>
                <a:lnTo>
                  <a:pt x="129" y="52"/>
                </a:lnTo>
                <a:lnTo>
                  <a:pt x="128" y="56"/>
                </a:lnTo>
                <a:lnTo>
                  <a:pt x="126" y="57"/>
                </a:lnTo>
                <a:lnTo>
                  <a:pt x="126" y="59"/>
                </a:lnTo>
                <a:lnTo>
                  <a:pt x="126" y="60"/>
                </a:lnTo>
                <a:lnTo>
                  <a:pt x="126" y="61"/>
                </a:lnTo>
                <a:lnTo>
                  <a:pt x="126" y="62"/>
                </a:lnTo>
                <a:lnTo>
                  <a:pt x="127" y="63"/>
                </a:lnTo>
                <a:lnTo>
                  <a:pt x="130" y="71"/>
                </a:lnTo>
                <a:lnTo>
                  <a:pt x="135" y="72"/>
                </a:lnTo>
                <a:lnTo>
                  <a:pt x="141" y="75"/>
                </a:lnTo>
                <a:lnTo>
                  <a:pt x="147" y="78"/>
                </a:lnTo>
                <a:lnTo>
                  <a:pt x="152" y="81"/>
                </a:lnTo>
                <a:lnTo>
                  <a:pt x="161" y="80"/>
                </a:lnTo>
                <a:lnTo>
                  <a:pt x="165" y="80"/>
                </a:lnTo>
                <a:lnTo>
                  <a:pt x="166" y="81"/>
                </a:lnTo>
                <a:lnTo>
                  <a:pt x="167" y="82"/>
                </a:lnTo>
                <a:lnTo>
                  <a:pt x="168" y="83"/>
                </a:lnTo>
                <a:lnTo>
                  <a:pt x="170" y="84"/>
                </a:lnTo>
                <a:lnTo>
                  <a:pt x="172" y="84"/>
                </a:lnTo>
                <a:lnTo>
                  <a:pt x="174" y="83"/>
                </a:lnTo>
                <a:lnTo>
                  <a:pt x="175" y="83"/>
                </a:lnTo>
                <a:lnTo>
                  <a:pt x="175" y="84"/>
                </a:lnTo>
                <a:lnTo>
                  <a:pt x="177" y="84"/>
                </a:lnTo>
                <a:lnTo>
                  <a:pt x="178" y="83"/>
                </a:lnTo>
                <a:lnTo>
                  <a:pt x="179" y="82"/>
                </a:lnTo>
                <a:lnTo>
                  <a:pt x="181" y="81"/>
                </a:lnTo>
                <a:lnTo>
                  <a:pt x="187" y="81"/>
                </a:lnTo>
                <a:lnTo>
                  <a:pt x="189" y="80"/>
                </a:lnTo>
                <a:lnTo>
                  <a:pt x="189" y="79"/>
                </a:lnTo>
                <a:lnTo>
                  <a:pt x="188" y="77"/>
                </a:lnTo>
                <a:lnTo>
                  <a:pt x="189" y="76"/>
                </a:lnTo>
                <a:lnTo>
                  <a:pt x="193" y="77"/>
                </a:lnTo>
                <a:lnTo>
                  <a:pt x="193" y="76"/>
                </a:lnTo>
                <a:lnTo>
                  <a:pt x="194" y="74"/>
                </a:lnTo>
                <a:lnTo>
                  <a:pt x="196" y="74"/>
                </a:lnTo>
                <a:lnTo>
                  <a:pt x="196" y="75"/>
                </a:lnTo>
                <a:lnTo>
                  <a:pt x="198" y="77"/>
                </a:lnTo>
                <a:lnTo>
                  <a:pt x="200" y="76"/>
                </a:lnTo>
                <a:lnTo>
                  <a:pt x="206" y="77"/>
                </a:lnTo>
                <a:lnTo>
                  <a:pt x="210" y="74"/>
                </a:lnTo>
                <a:lnTo>
                  <a:pt x="212" y="75"/>
                </a:lnTo>
                <a:lnTo>
                  <a:pt x="213" y="74"/>
                </a:lnTo>
                <a:lnTo>
                  <a:pt x="212" y="72"/>
                </a:lnTo>
                <a:lnTo>
                  <a:pt x="211" y="70"/>
                </a:lnTo>
                <a:lnTo>
                  <a:pt x="211" y="67"/>
                </a:lnTo>
                <a:lnTo>
                  <a:pt x="215" y="69"/>
                </a:lnTo>
                <a:lnTo>
                  <a:pt x="216" y="69"/>
                </a:lnTo>
                <a:lnTo>
                  <a:pt x="218" y="67"/>
                </a:lnTo>
                <a:lnTo>
                  <a:pt x="221" y="67"/>
                </a:lnTo>
                <a:lnTo>
                  <a:pt x="223" y="67"/>
                </a:lnTo>
                <a:lnTo>
                  <a:pt x="225" y="68"/>
                </a:lnTo>
                <a:lnTo>
                  <a:pt x="225" y="69"/>
                </a:lnTo>
                <a:lnTo>
                  <a:pt x="226" y="72"/>
                </a:lnTo>
                <a:lnTo>
                  <a:pt x="227" y="72"/>
                </a:lnTo>
                <a:lnTo>
                  <a:pt x="228" y="70"/>
                </a:lnTo>
                <a:lnTo>
                  <a:pt x="227" y="68"/>
                </a:lnTo>
                <a:lnTo>
                  <a:pt x="226" y="66"/>
                </a:lnTo>
                <a:lnTo>
                  <a:pt x="226" y="65"/>
                </a:lnTo>
                <a:lnTo>
                  <a:pt x="227" y="64"/>
                </a:lnTo>
                <a:lnTo>
                  <a:pt x="229" y="65"/>
                </a:lnTo>
                <a:lnTo>
                  <a:pt x="232" y="68"/>
                </a:lnTo>
                <a:lnTo>
                  <a:pt x="235" y="72"/>
                </a:lnTo>
                <a:lnTo>
                  <a:pt x="237" y="72"/>
                </a:lnTo>
                <a:lnTo>
                  <a:pt x="239" y="71"/>
                </a:lnTo>
                <a:lnTo>
                  <a:pt x="239" y="72"/>
                </a:lnTo>
                <a:lnTo>
                  <a:pt x="240" y="74"/>
                </a:lnTo>
                <a:lnTo>
                  <a:pt x="239" y="76"/>
                </a:lnTo>
                <a:lnTo>
                  <a:pt x="239" y="77"/>
                </a:lnTo>
                <a:lnTo>
                  <a:pt x="241" y="78"/>
                </a:lnTo>
                <a:lnTo>
                  <a:pt x="241" y="79"/>
                </a:lnTo>
                <a:lnTo>
                  <a:pt x="239" y="79"/>
                </a:lnTo>
                <a:lnTo>
                  <a:pt x="236" y="79"/>
                </a:lnTo>
                <a:lnTo>
                  <a:pt x="235" y="80"/>
                </a:lnTo>
                <a:lnTo>
                  <a:pt x="236" y="81"/>
                </a:lnTo>
                <a:lnTo>
                  <a:pt x="239" y="81"/>
                </a:lnTo>
                <a:lnTo>
                  <a:pt x="242" y="81"/>
                </a:lnTo>
                <a:lnTo>
                  <a:pt x="244" y="83"/>
                </a:lnTo>
                <a:lnTo>
                  <a:pt x="245" y="86"/>
                </a:lnTo>
                <a:lnTo>
                  <a:pt x="246" y="89"/>
                </a:lnTo>
                <a:lnTo>
                  <a:pt x="249" y="90"/>
                </a:lnTo>
                <a:lnTo>
                  <a:pt x="251" y="92"/>
                </a:lnTo>
                <a:lnTo>
                  <a:pt x="253" y="98"/>
                </a:lnTo>
                <a:lnTo>
                  <a:pt x="257" y="99"/>
                </a:lnTo>
                <a:lnTo>
                  <a:pt x="263" y="97"/>
                </a:lnTo>
                <a:lnTo>
                  <a:pt x="268" y="101"/>
                </a:lnTo>
                <a:lnTo>
                  <a:pt x="269" y="105"/>
                </a:lnTo>
                <a:lnTo>
                  <a:pt x="271" y="105"/>
                </a:lnTo>
                <a:lnTo>
                  <a:pt x="273" y="104"/>
                </a:lnTo>
                <a:lnTo>
                  <a:pt x="276" y="103"/>
                </a:lnTo>
                <a:lnTo>
                  <a:pt x="280" y="102"/>
                </a:lnTo>
                <a:lnTo>
                  <a:pt x="283" y="103"/>
                </a:lnTo>
                <a:lnTo>
                  <a:pt x="287" y="101"/>
                </a:lnTo>
                <a:lnTo>
                  <a:pt x="291" y="99"/>
                </a:lnTo>
                <a:lnTo>
                  <a:pt x="293" y="99"/>
                </a:lnTo>
                <a:lnTo>
                  <a:pt x="295" y="99"/>
                </a:lnTo>
                <a:lnTo>
                  <a:pt x="297" y="101"/>
                </a:lnTo>
                <a:lnTo>
                  <a:pt x="298" y="104"/>
                </a:lnTo>
                <a:lnTo>
                  <a:pt x="300" y="106"/>
                </a:lnTo>
                <a:lnTo>
                  <a:pt x="305" y="106"/>
                </a:lnTo>
                <a:lnTo>
                  <a:pt x="310" y="107"/>
                </a:lnTo>
                <a:lnTo>
                  <a:pt x="312" y="109"/>
                </a:lnTo>
                <a:lnTo>
                  <a:pt x="312" y="111"/>
                </a:lnTo>
                <a:lnTo>
                  <a:pt x="311" y="114"/>
                </a:lnTo>
                <a:lnTo>
                  <a:pt x="312" y="116"/>
                </a:lnTo>
                <a:lnTo>
                  <a:pt x="313" y="117"/>
                </a:lnTo>
                <a:lnTo>
                  <a:pt x="315" y="119"/>
                </a:lnTo>
                <a:lnTo>
                  <a:pt x="317" y="119"/>
                </a:lnTo>
                <a:lnTo>
                  <a:pt x="320" y="117"/>
                </a:lnTo>
                <a:lnTo>
                  <a:pt x="321" y="116"/>
                </a:lnTo>
                <a:lnTo>
                  <a:pt x="323" y="117"/>
                </a:lnTo>
                <a:lnTo>
                  <a:pt x="325" y="120"/>
                </a:lnTo>
                <a:lnTo>
                  <a:pt x="331" y="123"/>
                </a:lnTo>
                <a:lnTo>
                  <a:pt x="336" y="124"/>
                </a:lnTo>
                <a:lnTo>
                  <a:pt x="339" y="122"/>
                </a:lnTo>
                <a:lnTo>
                  <a:pt x="341" y="122"/>
                </a:lnTo>
                <a:lnTo>
                  <a:pt x="344" y="122"/>
                </a:lnTo>
                <a:lnTo>
                  <a:pt x="345" y="122"/>
                </a:lnTo>
                <a:lnTo>
                  <a:pt x="346" y="120"/>
                </a:lnTo>
                <a:lnTo>
                  <a:pt x="347" y="119"/>
                </a:lnTo>
                <a:lnTo>
                  <a:pt x="349" y="120"/>
                </a:lnTo>
                <a:lnTo>
                  <a:pt x="350" y="122"/>
                </a:lnTo>
                <a:lnTo>
                  <a:pt x="352" y="123"/>
                </a:lnTo>
                <a:lnTo>
                  <a:pt x="354" y="124"/>
                </a:lnTo>
                <a:lnTo>
                  <a:pt x="358" y="126"/>
                </a:lnTo>
                <a:lnTo>
                  <a:pt x="362" y="126"/>
                </a:lnTo>
                <a:lnTo>
                  <a:pt x="363" y="130"/>
                </a:lnTo>
                <a:lnTo>
                  <a:pt x="362" y="133"/>
                </a:lnTo>
                <a:lnTo>
                  <a:pt x="360" y="135"/>
                </a:lnTo>
                <a:lnTo>
                  <a:pt x="360" y="137"/>
                </a:lnTo>
                <a:lnTo>
                  <a:pt x="364" y="139"/>
                </a:lnTo>
                <a:lnTo>
                  <a:pt x="367" y="140"/>
                </a:lnTo>
                <a:lnTo>
                  <a:pt x="370" y="144"/>
                </a:lnTo>
                <a:lnTo>
                  <a:pt x="371" y="149"/>
                </a:lnTo>
                <a:lnTo>
                  <a:pt x="371" y="151"/>
                </a:lnTo>
                <a:lnTo>
                  <a:pt x="367" y="153"/>
                </a:lnTo>
                <a:lnTo>
                  <a:pt x="366" y="155"/>
                </a:lnTo>
                <a:lnTo>
                  <a:pt x="366" y="157"/>
                </a:lnTo>
                <a:lnTo>
                  <a:pt x="367" y="158"/>
                </a:lnTo>
                <a:lnTo>
                  <a:pt x="369" y="161"/>
                </a:lnTo>
                <a:lnTo>
                  <a:pt x="371" y="163"/>
                </a:lnTo>
                <a:lnTo>
                  <a:pt x="373" y="165"/>
                </a:lnTo>
                <a:lnTo>
                  <a:pt x="373" y="167"/>
                </a:lnTo>
                <a:lnTo>
                  <a:pt x="371" y="167"/>
                </a:lnTo>
                <a:lnTo>
                  <a:pt x="370" y="168"/>
                </a:lnTo>
                <a:lnTo>
                  <a:pt x="370" y="169"/>
                </a:lnTo>
                <a:lnTo>
                  <a:pt x="371" y="169"/>
                </a:lnTo>
                <a:lnTo>
                  <a:pt x="374" y="170"/>
                </a:lnTo>
                <a:lnTo>
                  <a:pt x="377" y="169"/>
                </a:lnTo>
                <a:lnTo>
                  <a:pt x="381" y="171"/>
                </a:lnTo>
                <a:lnTo>
                  <a:pt x="385" y="170"/>
                </a:lnTo>
                <a:lnTo>
                  <a:pt x="389" y="167"/>
                </a:lnTo>
                <a:lnTo>
                  <a:pt x="392" y="165"/>
                </a:lnTo>
                <a:lnTo>
                  <a:pt x="394" y="166"/>
                </a:lnTo>
                <a:lnTo>
                  <a:pt x="395" y="167"/>
                </a:lnTo>
                <a:lnTo>
                  <a:pt x="394" y="171"/>
                </a:lnTo>
                <a:lnTo>
                  <a:pt x="392" y="172"/>
                </a:lnTo>
                <a:lnTo>
                  <a:pt x="393" y="172"/>
                </a:lnTo>
                <a:lnTo>
                  <a:pt x="396" y="172"/>
                </a:lnTo>
                <a:lnTo>
                  <a:pt x="401" y="171"/>
                </a:lnTo>
                <a:lnTo>
                  <a:pt x="406" y="170"/>
                </a:lnTo>
                <a:lnTo>
                  <a:pt x="408" y="171"/>
                </a:lnTo>
                <a:lnTo>
                  <a:pt x="409" y="174"/>
                </a:lnTo>
                <a:lnTo>
                  <a:pt x="411" y="175"/>
                </a:lnTo>
                <a:lnTo>
                  <a:pt x="413" y="180"/>
                </a:lnTo>
                <a:lnTo>
                  <a:pt x="415" y="182"/>
                </a:lnTo>
                <a:lnTo>
                  <a:pt x="416" y="183"/>
                </a:lnTo>
                <a:lnTo>
                  <a:pt x="416" y="186"/>
                </a:lnTo>
                <a:lnTo>
                  <a:pt x="415" y="186"/>
                </a:lnTo>
                <a:lnTo>
                  <a:pt x="412" y="187"/>
                </a:lnTo>
                <a:lnTo>
                  <a:pt x="410" y="188"/>
                </a:lnTo>
                <a:lnTo>
                  <a:pt x="410" y="190"/>
                </a:lnTo>
                <a:lnTo>
                  <a:pt x="410" y="191"/>
                </a:lnTo>
                <a:lnTo>
                  <a:pt x="412" y="195"/>
                </a:lnTo>
                <a:lnTo>
                  <a:pt x="414" y="197"/>
                </a:lnTo>
                <a:lnTo>
                  <a:pt x="416" y="199"/>
                </a:lnTo>
                <a:lnTo>
                  <a:pt x="416" y="201"/>
                </a:lnTo>
                <a:lnTo>
                  <a:pt x="416" y="202"/>
                </a:lnTo>
                <a:lnTo>
                  <a:pt x="414" y="203"/>
                </a:lnTo>
                <a:lnTo>
                  <a:pt x="412" y="204"/>
                </a:lnTo>
                <a:lnTo>
                  <a:pt x="411" y="206"/>
                </a:lnTo>
                <a:lnTo>
                  <a:pt x="412" y="208"/>
                </a:lnTo>
                <a:lnTo>
                  <a:pt x="416" y="210"/>
                </a:lnTo>
                <a:lnTo>
                  <a:pt x="420" y="212"/>
                </a:lnTo>
                <a:lnTo>
                  <a:pt x="424" y="212"/>
                </a:lnTo>
                <a:lnTo>
                  <a:pt x="427" y="211"/>
                </a:lnTo>
                <a:lnTo>
                  <a:pt x="432" y="211"/>
                </a:lnTo>
                <a:lnTo>
                  <a:pt x="435" y="213"/>
                </a:lnTo>
                <a:lnTo>
                  <a:pt x="439" y="216"/>
                </a:lnTo>
                <a:lnTo>
                  <a:pt x="444" y="218"/>
                </a:lnTo>
                <a:lnTo>
                  <a:pt x="447" y="218"/>
                </a:lnTo>
                <a:lnTo>
                  <a:pt x="449" y="218"/>
                </a:lnTo>
                <a:lnTo>
                  <a:pt x="451" y="218"/>
                </a:lnTo>
                <a:lnTo>
                  <a:pt x="455" y="218"/>
                </a:lnTo>
                <a:lnTo>
                  <a:pt x="459" y="218"/>
                </a:lnTo>
                <a:lnTo>
                  <a:pt x="464" y="219"/>
                </a:lnTo>
                <a:lnTo>
                  <a:pt x="469" y="223"/>
                </a:lnTo>
                <a:lnTo>
                  <a:pt x="473" y="229"/>
                </a:lnTo>
                <a:lnTo>
                  <a:pt x="474" y="235"/>
                </a:lnTo>
                <a:lnTo>
                  <a:pt x="475" y="239"/>
                </a:lnTo>
                <a:lnTo>
                  <a:pt x="473" y="241"/>
                </a:lnTo>
                <a:lnTo>
                  <a:pt x="472" y="243"/>
                </a:lnTo>
                <a:lnTo>
                  <a:pt x="470" y="241"/>
                </a:lnTo>
                <a:lnTo>
                  <a:pt x="468" y="241"/>
                </a:lnTo>
                <a:lnTo>
                  <a:pt x="468" y="243"/>
                </a:lnTo>
                <a:lnTo>
                  <a:pt x="469" y="245"/>
                </a:lnTo>
                <a:lnTo>
                  <a:pt x="472" y="245"/>
                </a:lnTo>
                <a:lnTo>
                  <a:pt x="474" y="243"/>
                </a:lnTo>
                <a:lnTo>
                  <a:pt x="477" y="244"/>
                </a:lnTo>
                <a:lnTo>
                  <a:pt x="478" y="245"/>
                </a:lnTo>
                <a:lnTo>
                  <a:pt x="477" y="248"/>
                </a:lnTo>
                <a:lnTo>
                  <a:pt x="475" y="250"/>
                </a:lnTo>
                <a:lnTo>
                  <a:pt x="472" y="251"/>
                </a:lnTo>
                <a:lnTo>
                  <a:pt x="470" y="250"/>
                </a:lnTo>
                <a:lnTo>
                  <a:pt x="469" y="251"/>
                </a:lnTo>
                <a:lnTo>
                  <a:pt x="469" y="253"/>
                </a:lnTo>
                <a:lnTo>
                  <a:pt x="473" y="256"/>
                </a:lnTo>
                <a:lnTo>
                  <a:pt x="477" y="260"/>
                </a:lnTo>
                <a:lnTo>
                  <a:pt x="479" y="263"/>
                </a:lnTo>
                <a:lnTo>
                  <a:pt x="477" y="266"/>
                </a:lnTo>
                <a:lnTo>
                  <a:pt x="473" y="267"/>
                </a:lnTo>
                <a:lnTo>
                  <a:pt x="473" y="269"/>
                </a:lnTo>
                <a:lnTo>
                  <a:pt x="474" y="270"/>
                </a:lnTo>
                <a:lnTo>
                  <a:pt x="477" y="269"/>
                </a:lnTo>
                <a:lnTo>
                  <a:pt x="481" y="266"/>
                </a:lnTo>
                <a:lnTo>
                  <a:pt x="485" y="268"/>
                </a:lnTo>
                <a:lnTo>
                  <a:pt x="485" y="271"/>
                </a:lnTo>
                <a:lnTo>
                  <a:pt x="482" y="274"/>
                </a:lnTo>
                <a:lnTo>
                  <a:pt x="483" y="276"/>
                </a:lnTo>
                <a:lnTo>
                  <a:pt x="487" y="276"/>
                </a:lnTo>
                <a:lnTo>
                  <a:pt x="495" y="279"/>
                </a:lnTo>
                <a:lnTo>
                  <a:pt x="500" y="281"/>
                </a:lnTo>
                <a:lnTo>
                  <a:pt x="502" y="280"/>
                </a:lnTo>
                <a:lnTo>
                  <a:pt x="502" y="279"/>
                </a:lnTo>
                <a:lnTo>
                  <a:pt x="501" y="278"/>
                </a:lnTo>
                <a:lnTo>
                  <a:pt x="500" y="276"/>
                </a:lnTo>
                <a:lnTo>
                  <a:pt x="501" y="275"/>
                </a:lnTo>
                <a:lnTo>
                  <a:pt x="503" y="274"/>
                </a:lnTo>
                <a:lnTo>
                  <a:pt x="505" y="275"/>
                </a:lnTo>
                <a:lnTo>
                  <a:pt x="507" y="278"/>
                </a:lnTo>
                <a:lnTo>
                  <a:pt x="506" y="281"/>
                </a:lnTo>
                <a:lnTo>
                  <a:pt x="507" y="282"/>
                </a:lnTo>
                <a:lnTo>
                  <a:pt x="510" y="282"/>
                </a:lnTo>
                <a:lnTo>
                  <a:pt x="513" y="280"/>
                </a:lnTo>
                <a:lnTo>
                  <a:pt x="514" y="275"/>
                </a:lnTo>
                <a:lnTo>
                  <a:pt x="514" y="271"/>
                </a:lnTo>
                <a:lnTo>
                  <a:pt x="514" y="270"/>
                </a:lnTo>
                <a:lnTo>
                  <a:pt x="517" y="270"/>
                </a:lnTo>
                <a:lnTo>
                  <a:pt x="519" y="271"/>
                </a:lnTo>
                <a:lnTo>
                  <a:pt x="521" y="274"/>
                </a:lnTo>
                <a:lnTo>
                  <a:pt x="521" y="277"/>
                </a:lnTo>
                <a:lnTo>
                  <a:pt x="519" y="280"/>
                </a:lnTo>
                <a:lnTo>
                  <a:pt x="516" y="281"/>
                </a:lnTo>
                <a:lnTo>
                  <a:pt x="516" y="282"/>
                </a:lnTo>
                <a:lnTo>
                  <a:pt x="518" y="282"/>
                </a:lnTo>
                <a:lnTo>
                  <a:pt x="519" y="282"/>
                </a:lnTo>
                <a:lnTo>
                  <a:pt x="523" y="279"/>
                </a:lnTo>
                <a:lnTo>
                  <a:pt x="527" y="278"/>
                </a:lnTo>
                <a:lnTo>
                  <a:pt x="534" y="277"/>
                </a:lnTo>
                <a:lnTo>
                  <a:pt x="536" y="277"/>
                </a:lnTo>
                <a:lnTo>
                  <a:pt x="538" y="278"/>
                </a:lnTo>
                <a:lnTo>
                  <a:pt x="540" y="281"/>
                </a:lnTo>
                <a:lnTo>
                  <a:pt x="542" y="283"/>
                </a:lnTo>
                <a:lnTo>
                  <a:pt x="545" y="283"/>
                </a:lnTo>
                <a:lnTo>
                  <a:pt x="548" y="282"/>
                </a:lnTo>
                <a:lnTo>
                  <a:pt x="550" y="283"/>
                </a:lnTo>
                <a:lnTo>
                  <a:pt x="550" y="285"/>
                </a:lnTo>
                <a:lnTo>
                  <a:pt x="550" y="287"/>
                </a:lnTo>
                <a:lnTo>
                  <a:pt x="546" y="291"/>
                </a:lnTo>
                <a:lnTo>
                  <a:pt x="546" y="293"/>
                </a:lnTo>
                <a:lnTo>
                  <a:pt x="547" y="295"/>
                </a:lnTo>
                <a:lnTo>
                  <a:pt x="554" y="299"/>
                </a:lnTo>
                <a:lnTo>
                  <a:pt x="557" y="300"/>
                </a:lnTo>
                <a:lnTo>
                  <a:pt x="558" y="299"/>
                </a:lnTo>
                <a:lnTo>
                  <a:pt x="558" y="296"/>
                </a:lnTo>
                <a:lnTo>
                  <a:pt x="560" y="295"/>
                </a:lnTo>
                <a:lnTo>
                  <a:pt x="562" y="295"/>
                </a:lnTo>
                <a:lnTo>
                  <a:pt x="563" y="297"/>
                </a:lnTo>
                <a:lnTo>
                  <a:pt x="564" y="302"/>
                </a:lnTo>
                <a:lnTo>
                  <a:pt x="564" y="304"/>
                </a:lnTo>
                <a:lnTo>
                  <a:pt x="566" y="306"/>
                </a:lnTo>
                <a:lnTo>
                  <a:pt x="569" y="305"/>
                </a:lnTo>
                <a:lnTo>
                  <a:pt x="570" y="303"/>
                </a:lnTo>
                <a:lnTo>
                  <a:pt x="571" y="301"/>
                </a:lnTo>
                <a:lnTo>
                  <a:pt x="574" y="300"/>
                </a:lnTo>
                <a:lnTo>
                  <a:pt x="576" y="299"/>
                </a:lnTo>
                <a:lnTo>
                  <a:pt x="579" y="301"/>
                </a:lnTo>
                <a:lnTo>
                  <a:pt x="581" y="305"/>
                </a:lnTo>
                <a:lnTo>
                  <a:pt x="582" y="307"/>
                </a:lnTo>
                <a:lnTo>
                  <a:pt x="584" y="308"/>
                </a:lnTo>
                <a:lnTo>
                  <a:pt x="586" y="307"/>
                </a:lnTo>
                <a:lnTo>
                  <a:pt x="588" y="306"/>
                </a:lnTo>
                <a:lnTo>
                  <a:pt x="590" y="307"/>
                </a:lnTo>
                <a:lnTo>
                  <a:pt x="591" y="309"/>
                </a:lnTo>
                <a:lnTo>
                  <a:pt x="593" y="313"/>
                </a:lnTo>
                <a:lnTo>
                  <a:pt x="596" y="318"/>
                </a:lnTo>
                <a:lnTo>
                  <a:pt x="602" y="321"/>
                </a:lnTo>
                <a:lnTo>
                  <a:pt x="608" y="321"/>
                </a:lnTo>
                <a:lnTo>
                  <a:pt x="612" y="322"/>
                </a:lnTo>
                <a:lnTo>
                  <a:pt x="619" y="323"/>
                </a:lnTo>
                <a:lnTo>
                  <a:pt x="621" y="324"/>
                </a:lnTo>
                <a:lnTo>
                  <a:pt x="628" y="327"/>
                </a:lnTo>
                <a:lnTo>
                  <a:pt x="580" y="342"/>
                </a:lnTo>
                <a:lnTo>
                  <a:pt x="538" y="354"/>
                </a:lnTo>
                <a:lnTo>
                  <a:pt x="526" y="357"/>
                </a:lnTo>
                <a:lnTo>
                  <a:pt x="524" y="356"/>
                </a:lnTo>
                <a:lnTo>
                  <a:pt x="523" y="356"/>
                </a:lnTo>
                <a:lnTo>
                  <a:pt x="521" y="357"/>
                </a:lnTo>
                <a:lnTo>
                  <a:pt x="520" y="355"/>
                </a:lnTo>
                <a:lnTo>
                  <a:pt x="520" y="350"/>
                </a:lnTo>
                <a:lnTo>
                  <a:pt x="519" y="348"/>
                </a:lnTo>
                <a:lnTo>
                  <a:pt x="516" y="347"/>
                </a:lnTo>
                <a:lnTo>
                  <a:pt x="514" y="346"/>
                </a:lnTo>
                <a:lnTo>
                  <a:pt x="511" y="346"/>
                </a:lnTo>
                <a:lnTo>
                  <a:pt x="510" y="345"/>
                </a:lnTo>
                <a:lnTo>
                  <a:pt x="508" y="343"/>
                </a:lnTo>
                <a:lnTo>
                  <a:pt x="507" y="343"/>
                </a:lnTo>
                <a:lnTo>
                  <a:pt x="505" y="345"/>
                </a:lnTo>
                <a:lnTo>
                  <a:pt x="504" y="344"/>
                </a:lnTo>
                <a:lnTo>
                  <a:pt x="503" y="343"/>
                </a:lnTo>
                <a:lnTo>
                  <a:pt x="504" y="342"/>
                </a:lnTo>
                <a:lnTo>
                  <a:pt x="504" y="341"/>
                </a:lnTo>
                <a:lnTo>
                  <a:pt x="504" y="340"/>
                </a:lnTo>
                <a:lnTo>
                  <a:pt x="503" y="340"/>
                </a:lnTo>
                <a:lnTo>
                  <a:pt x="500" y="342"/>
                </a:lnTo>
                <a:lnTo>
                  <a:pt x="499" y="342"/>
                </a:lnTo>
                <a:lnTo>
                  <a:pt x="497" y="340"/>
                </a:lnTo>
                <a:lnTo>
                  <a:pt x="495" y="335"/>
                </a:lnTo>
                <a:lnTo>
                  <a:pt x="492" y="331"/>
                </a:lnTo>
                <a:lnTo>
                  <a:pt x="489" y="328"/>
                </a:lnTo>
                <a:lnTo>
                  <a:pt x="486" y="326"/>
                </a:lnTo>
                <a:lnTo>
                  <a:pt x="484" y="326"/>
                </a:lnTo>
                <a:lnTo>
                  <a:pt x="483" y="324"/>
                </a:lnTo>
                <a:lnTo>
                  <a:pt x="484" y="322"/>
                </a:lnTo>
                <a:lnTo>
                  <a:pt x="483" y="321"/>
                </a:lnTo>
                <a:lnTo>
                  <a:pt x="480" y="322"/>
                </a:lnTo>
                <a:lnTo>
                  <a:pt x="477" y="324"/>
                </a:lnTo>
                <a:lnTo>
                  <a:pt x="474" y="324"/>
                </a:lnTo>
                <a:lnTo>
                  <a:pt x="472" y="324"/>
                </a:lnTo>
                <a:lnTo>
                  <a:pt x="471" y="321"/>
                </a:lnTo>
                <a:lnTo>
                  <a:pt x="471" y="318"/>
                </a:lnTo>
                <a:lnTo>
                  <a:pt x="470" y="317"/>
                </a:lnTo>
                <a:lnTo>
                  <a:pt x="469" y="317"/>
                </a:lnTo>
                <a:lnTo>
                  <a:pt x="468" y="319"/>
                </a:lnTo>
                <a:lnTo>
                  <a:pt x="466" y="320"/>
                </a:lnTo>
                <a:lnTo>
                  <a:pt x="464" y="320"/>
                </a:lnTo>
                <a:lnTo>
                  <a:pt x="462" y="318"/>
                </a:lnTo>
                <a:lnTo>
                  <a:pt x="462" y="317"/>
                </a:lnTo>
                <a:lnTo>
                  <a:pt x="463" y="315"/>
                </a:lnTo>
                <a:lnTo>
                  <a:pt x="463" y="313"/>
                </a:lnTo>
                <a:lnTo>
                  <a:pt x="462" y="311"/>
                </a:lnTo>
                <a:lnTo>
                  <a:pt x="460" y="308"/>
                </a:lnTo>
                <a:lnTo>
                  <a:pt x="459" y="303"/>
                </a:lnTo>
                <a:lnTo>
                  <a:pt x="457" y="298"/>
                </a:lnTo>
                <a:lnTo>
                  <a:pt x="454" y="294"/>
                </a:lnTo>
                <a:lnTo>
                  <a:pt x="450" y="290"/>
                </a:lnTo>
                <a:lnTo>
                  <a:pt x="447" y="289"/>
                </a:lnTo>
                <a:lnTo>
                  <a:pt x="444" y="288"/>
                </a:lnTo>
                <a:lnTo>
                  <a:pt x="444" y="289"/>
                </a:lnTo>
                <a:lnTo>
                  <a:pt x="444" y="292"/>
                </a:lnTo>
                <a:lnTo>
                  <a:pt x="443" y="292"/>
                </a:lnTo>
                <a:lnTo>
                  <a:pt x="441" y="294"/>
                </a:lnTo>
                <a:lnTo>
                  <a:pt x="439" y="298"/>
                </a:lnTo>
                <a:lnTo>
                  <a:pt x="436" y="299"/>
                </a:lnTo>
                <a:lnTo>
                  <a:pt x="433" y="299"/>
                </a:lnTo>
                <a:lnTo>
                  <a:pt x="430" y="298"/>
                </a:lnTo>
                <a:lnTo>
                  <a:pt x="429" y="297"/>
                </a:lnTo>
                <a:lnTo>
                  <a:pt x="428" y="294"/>
                </a:lnTo>
                <a:lnTo>
                  <a:pt x="427" y="292"/>
                </a:lnTo>
                <a:lnTo>
                  <a:pt x="425" y="291"/>
                </a:lnTo>
                <a:lnTo>
                  <a:pt x="425" y="292"/>
                </a:lnTo>
                <a:lnTo>
                  <a:pt x="425" y="293"/>
                </a:lnTo>
                <a:lnTo>
                  <a:pt x="423" y="294"/>
                </a:lnTo>
                <a:lnTo>
                  <a:pt x="421" y="293"/>
                </a:lnTo>
                <a:lnTo>
                  <a:pt x="419" y="290"/>
                </a:lnTo>
                <a:lnTo>
                  <a:pt x="417" y="288"/>
                </a:lnTo>
                <a:lnTo>
                  <a:pt x="415" y="287"/>
                </a:lnTo>
                <a:lnTo>
                  <a:pt x="414" y="284"/>
                </a:lnTo>
                <a:lnTo>
                  <a:pt x="413" y="282"/>
                </a:lnTo>
                <a:lnTo>
                  <a:pt x="411" y="282"/>
                </a:lnTo>
                <a:lnTo>
                  <a:pt x="407" y="282"/>
                </a:lnTo>
                <a:lnTo>
                  <a:pt x="405" y="280"/>
                </a:lnTo>
                <a:lnTo>
                  <a:pt x="401" y="276"/>
                </a:lnTo>
                <a:lnTo>
                  <a:pt x="396" y="271"/>
                </a:lnTo>
                <a:lnTo>
                  <a:pt x="394" y="270"/>
                </a:lnTo>
                <a:lnTo>
                  <a:pt x="391" y="270"/>
                </a:lnTo>
                <a:lnTo>
                  <a:pt x="386" y="269"/>
                </a:lnTo>
                <a:lnTo>
                  <a:pt x="381" y="267"/>
                </a:lnTo>
                <a:lnTo>
                  <a:pt x="378" y="263"/>
                </a:lnTo>
                <a:lnTo>
                  <a:pt x="375" y="262"/>
                </a:lnTo>
                <a:lnTo>
                  <a:pt x="372" y="263"/>
                </a:lnTo>
                <a:lnTo>
                  <a:pt x="370" y="265"/>
                </a:lnTo>
                <a:lnTo>
                  <a:pt x="368" y="267"/>
                </a:lnTo>
                <a:lnTo>
                  <a:pt x="367" y="271"/>
                </a:lnTo>
                <a:lnTo>
                  <a:pt x="363" y="275"/>
                </a:lnTo>
                <a:lnTo>
                  <a:pt x="358" y="276"/>
                </a:lnTo>
                <a:lnTo>
                  <a:pt x="352" y="275"/>
                </a:lnTo>
                <a:lnTo>
                  <a:pt x="347" y="273"/>
                </a:lnTo>
                <a:lnTo>
                  <a:pt x="343" y="271"/>
                </a:lnTo>
                <a:lnTo>
                  <a:pt x="341" y="272"/>
                </a:lnTo>
                <a:lnTo>
                  <a:pt x="337" y="273"/>
                </a:lnTo>
                <a:lnTo>
                  <a:pt x="333" y="272"/>
                </a:lnTo>
                <a:lnTo>
                  <a:pt x="329" y="270"/>
                </a:lnTo>
                <a:lnTo>
                  <a:pt x="325" y="268"/>
                </a:lnTo>
                <a:lnTo>
                  <a:pt x="323" y="266"/>
                </a:lnTo>
                <a:lnTo>
                  <a:pt x="320" y="265"/>
                </a:lnTo>
                <a:lnTo>
                  <a:pt x="318" y="264"/>
                </a:lnTo>
                <a:lnTo>
                  <a:pt x="316" y="263"/>
                </a:lnTo>
                <a:lnTo>
                  <a:pt x="313" y="261"/>
                </a:lnTo>
                <a:lnTo>
                  <a:pt x="311" y="260"/>
                </a:lnTo>
                <a:lnTo>
                  <a:pt x="304" y="260"/>
                </a:lnTo>
                <a:lnTo>
                  <a:pt x="302" y="260"/>
                </a:lnTo>
                <a:lnTo>
                  <a:pt x="301" y="258"/>
                </a:lnTo>
                <a:lnTo>
                  <a:pt x="302" y="256"/>
                </a:lnTo>
                <a:lnTo>
                  <a:pt x="302" y="254"/>
                </a:lnTo>
                <a:lnTo>
                  <a:pt x="300" y="253"/>
                </a:lnTo>
                <a:lnTo>
                  <a:pt x="297" y="252"/>
                </a:lnTo>
                <a:lnTo>
                  <a:pt x="294" y="250"/>
                </a:lnTo>
                <a:lnTo>
                  <a:pt x="293" y="248"/>
                </a:lnTo>
                <a:lnTo>
                  <a:pt x="290" y="248"/>
                </a:lnTo>
                <a:lnTo>
                  <a:pt x="290" y="249"/>
                </a:lnTo>
                <a:lnTo>
                  <a:pt x="289" y="250"/>
                </a:lnTo>
                <a:lnTo>
                  <a:pt x="288" y="250"/>
                </a:lnTo>
                <a:lnTo>
                  <a:pt x="287" y="249"/>
                </a:lnTo>
                <a:lnTo>
                  <a:pt x="285" y="248"/>
                </a:lnTo>
                <a:lnTo>
                  <a:pt x="282" y="249"/>
                </a:lnTo>
                <a:lnTo>
                  <a:pt x="278" y="249"/>
                </a:lnTo>
                <a:lnTo>
                  <a:pt x="272" y="249"/>
                </a:lnTo>
                <a:lnTo>
                  <a:pt x="267" y="247"/>
                </a:lnTo>
                <a:lnTo>
                  <a:pt x="263" y="246"/>
                </a:lnTo>
                <a:lnTo>
                  <a:pt x="259" y="245"/>
                </a:lnTo>
                <a:lnTo>
                  <a:pt x="259" y="243"/>
                </a:lnTo>
                <a:lnTo>
                  <a:pt x="258" y="241"/>
                </a:lnTo>
                <a:lnTo>
                  <a:pt x="257" y="239"/>
                </a:lnTo>
                <a:lnTo>
                  <a:pt x="254" y="236"/>
                </a:lnTo>
                <a:lnTo>
                  <a:pt x="252" y="233"/>
                </a:lnTo>
                <a:lnTo>
                  <a:pt x="251" y="232"/>
                </a:lnTo>
                <a:lnTo>
                  <a:pt x="250" y="232"/>
                </a:lnTo>
                <a:lnTo>
                  <a:pt x="248" y="233"/>
                </a:lnTo>
                <a:lnTo>
                  <a:pt x="247" y="233"/>
                </a:lnTo>
                <a:lnTo>
                  <a:pt x="246" y="232"/>
                </a:lnTo>
                <a:lnTo>
                  <a:pt x="245" y="231"/>
                </a:lnTo>
                <a:lnTo>
                  <a:pt x="244" y="230"/>
                </a:lnTo>
                <a:lnTo>
                  <a:pt x="243" y="230"/>
                </a:lnTo>
                <a:lnTo>
                  <a:pt x="243" y="228"/>
                </a:lnTo>
                <a:lnTo>
                  <a:pt x="243" y="226"/>
                </a:lnTo>
                <a:lnTo>
                  <a:pt x="241" y="225"/>
                </a:lnTo>
                <a:lnTo>
                  <a:pt x="239" y="224"/>
                </a:lnTo>
                <a:lnTo>
                  <a:pt x="237" y="220"/>
                </a:lnTo>
                <a:lnTo>
                  <a:pt x="235" y="219"/>
                </a:lnTo>
                <a:lnTo>
                  <a:pt x="233" y="219"/>
                </a:lnTo>
                <a:lnTo>
                  <a:pt x="233" y="218"/>
                </a:lnTo>
                <a:lnTo>
                  <a:pt x="234" y="216"/>
                </a:lnTo>
                <a:lnTo>
                  <a:pt x="235" y="215"/>
                </a:lnTo>
                <a:lnTo>
                  <a:pt x="234" y="214"/>
                </a:lnTo>
                <a:lnTo>
                  <a:pt x="233" y="213"/>
                </a:lnTo>
                <a:lnTo>
                  <a:pt x="230" y="213"/>
                </a:lnTo>
                <a:lnTo>
                  <a:pt x="227" y="212"/>
                </a:lnTo>
                <a:lnTo>
                  <a:pt x="226" y="211"/>
                </a:lnTo>
                <a:lnTo>
                  <a:pt x="227" y="211"/>
                </a:lnTo>
                <a:lnTo>
                  <a:pt x="228" y="210"/>
                </a:lnTo>
                <a:lnTo>
                  <a:pt x="228" y="209"/>
                </a:lnTo>
                <a:lnTo>
                  <a:pt x="226" y="208"/>
                </a:lnTo>
                <a:lnTo>
                  <a:pt x="225" y="208"/>
                </a:lnTo>
                <a:lnTo>
                  <a:pt x="225" y="206"/>
                </a:lnTo>
                <a:lnTo>
                  <a:pt x="225" y="204"/>
                </a:lnTo>
                <a:lnTo>
                  <a:pt x="223" y="202"/>
                </a:lnTo>
                <a:lnTo>
                  <a:pt x="221" y="202"/>
                </a:lnTo>
                <a:lnTo>
                  <a:pt x="219" y="201"/>
                </a:lnTo>
                <a:lnTo>
                  <a:pt x="217" y="200"/>
                </a:lnTo>
                <a:lnTo>
                  <a:pt x="217" y="198"/>
                </a:lnTo>
                <a:lnTo>
                  <a:pt x="216" y="197"/>
                </a:lnTo>
                <a:lnTo>
                  <a:pt x="215" y="196"/>
                </a:lnTo>
                <a:lnTo>
                  <a:pt x="212" y="195"/>
                </a:lnTo>
                <a:lnTo>
                  <a:pt x="210" y="196"/>
                </a:lnTo>
                <a:lnTo>
                  <a:pt x="209" y="198"/>
                </a:lnTo>
                <a:lnTo>
                  <a:pt x="207" y="200"/>
                </a:lnTo>
                <a:lnTo>
                  <a:pt x="206" y="200"/>
                </a:lnTo>
                <a:lnTo>
                  <a:pt x="204" y="198"/>
                </a:lnTo>
                <a:lnTo>
                  <a:pt x="204" y="197"/>
                </a:lnTo>
                <a:lnTo>
                  <a:pt x="205" y="194"/>
                </a:lnTo>
                <a:lnTo>
                  <a:pt x="202" y="190"/>
                </a:lnTo>
                <a:lnTo>
                  <a:pt x="200" y="188"/>
                </a:lnTo>
                <a:lnTo>
                  <a:pt x="198" y="187"/>
                </a:lnTo>
                <a:lnTo>
                  <a:pt x="196" y="187"/>
                </a:lnTo>
                <a:lnTo>
                  <a:pt x="196" y="188"/>
                </a:lnTo>
                <a:lnTo>
                  <a:pt x="193" y="190"/>
                </a:lnTo>
                <a:lnTo>
                  <a:pt x="190" y="189"/>
                </a:lnTo>
                <a:lnTo>
                  <a:pt x="188" y="188"/>
                </a:lnTo>
                <a:lnTo>
                  <a:pt x="186" y="187"/>
                </a:lnTo>
                <a:lnTo>
                  <a:pt x="183" y="189"/>
                </a:lnTo>
                <a:lnTo>
                  <a:pt x="181" y="190"/>
                </a:lnTo>
                <a:lnTo>
                  <a:pt x="180" y="190"/>
                </a:lnTo>
                <a:lnTo>
                  <a:pt x="179" y="187"/>
                </a:lnTo>
                <a:lnTo>
                  <a:pt x="179" y="185"/>
                </a:lnTo>
                <a:lnTo>
                  <a:pt x="177" y="183"/>
                </a:lnTo>
                <a:lnTo>
                  <a:pt x="176" y="182"/>
                </a:lnTo>
                <a:lnTo>
                  <a:pt x="176" y="179"/>
                </a:lnTo>
                <a:lnTo>
                  <a:pt x="175" y="179"/>
                </a:lnTo>
                <a:lnTo>
                  <a:pt x="173" y="180"/>
                </a:lnTo>
                <a:lnTo>
                  <a:pt x="172" y="180"/>
                </a:lnTo>
                <a:lnTo>
                  <a:pt x="171" y="179"/>
                </a:lnTo>
                <a:lnTo>
                  <a:pt x="170" y="179"/>
                </a:lnTo>
                <a:lnTo>
                  <a:pt x="169" y="180"/>
                </a:lnTo>
                <a:lnTo>
                  <a:pt x="167" y="182"/>
                </a:lnTo>
                <a:lnTo>
                  <a:pt x="167" y="185"/>
                </a:lnTo>
                <a:lnTo>
                  <a:pt x="166" y="187"/>
                </a:lnTo>
                <a:lnTo>
                  <a:pt x="163" y="188"/>
                </a:lnTo>
                <a:lnTo>
                  <a:pt x="162" y="187"/>
                </a:lnTo>
                <a:lnTo>
                  <a:pt x="161" y="186"/>
                </a:lnTo>
                <a:lnTo>
                  <a:pt x="159" y="186"/>
                </a:lnTo>
                <a:lnTo>
                  <a:pt x="155" y="187"/>
                </a:lnTo>
                <a:lnTo>
                  <a:pt x="154" y="211"/>
                </a:lnTo>
                <a:lnTo>
                  <a:pt x="152" y="212"/>
                </a:lnTo>
                <a:lnTo>
                  <a:pt x="150" y="212"/>
                </a:lnTo>
                <a:lnTo>
                  <a:pt x="148" y="213"/>
                </a:lnTo>
                <a:lnTo>
                  <a:pt x="147" y="214"/>
                </a:lnTo>
                <a:lnTo>
                  <a:pt x="146" y="213"/>
                </a:lnTo>
                <a:lnTo>
                  <a:pt x="146" y="211"/>
                </a:lnTo>
                <a:lnTo>
                  <a:pt x="145" y="210"/>
                </a:lnTo>
                <a:lnTo>
                  <a:pt x="144" y="209"/>
                </a:lnTo>
                <a:lnTo>
                  <a:pt x="143" y="210"/>
                </a:lnTo>
                <a:lnTo>
                  <a:pt x="142" y="211"/>
                </a:lnTo>
                <a:lnTo>
                  <a:pt x="141" y="213"/>
                </a:lnTo>
                <a:lnTo>
                  <a:pt x="131" y="213"/>
                </a:lnTo>
                <a:lnTo>
                  <a:pt x="130" y="211"/>
                </a:lnTo>
                <a:lnTo>
                  <a:pt x="128" y="209"/>
                </a:lnTo>
                <a:lnTo>
                  <a:pt x="126" y="209"/>
                </a:lnTo>
                <a:lnTo>
                  <a:pt x="124" y="209"/>
                </a:lnTo>
                <a:lnTo>
                  <a:pt x="119" y="211"/>
                </a:lnTo>
                <a:lnTo>
                  <a:pt x="117" y="213"/>
                </a:lnTo>
                <a:lnTo>
                  <a:pt x="112" y="211"/>
                </a:lnTo>
                <a:lnTo>
                  <a:pt x="111" y="209"/>
                </a:lnTo>
                <a:lnTo>
                  <a:pt x="110" y="209"/>
                </a:lnTo>
                <a:lnTo>
                  <a:pt x="109" y="208"/>
                </a:lnTo>
                <a:lnTo>
                  <a:pt x="107" y="209"/>
                </a:lnTo>
                <a:lnTo>
                  <a:pt x="106" y="209"/>
                </a:lnTo>
                <a:lnTo>
                  <a:pt x="105" y="209"/>
                </a:lnTo>
                <a:lnTo>
                  <a:pt x="105" y="207"/>
                </a:lnTo>
                <a:lnTo>
                  <a:pt x="103" y="206"/>
                </a:lnTo>
                <a:lnTo>
                  <a:pt x="102" y="206"/>
                </a:lnTo>
                <a:lnTo>
                  <a:pt x="98" y="205"/>
                </a:lnTo>
                <a:lnTo>
                  <a:pt x="95" y="206"/>
                </a:lnTo>
                <a:lnTo>
                  <a:pt x="93" y="204"/>
                </a:lnTo>
                <a:lnTo>
                  <a:pt x="91" y="205"/>
                </a:lnTo>
                <a:lnTo>
                  <a:pt x="90" y="206"/>
                </a:lnTo>
                <a:lnTo>
                  <a:pt x="88" y="203"/>
                </a:lnTo>
                <a:lnTo>
                  <a:pt x="87" y="203"/>
                </a:lnTo>
                <a:lnTo>
                  <a:pt x="85" y="204"/>
                </a:lnTo>
                <a:lnTo>
                  <a:pt x="81" y="206"/>
                </a:lnTo>
                <a:lnTo>
                  <a:pt x="80" y="207"/>
                </a:lnTo>
                <a:lnTo>
                  <a:pt x="81" y="208"/>
                </a:lnTo>
                <a:lnTo>
                  <a:pt x="83" y="208"/>
                </a:lnTo>
                <a:lnTo>
                  <a:pt x="83" y="209"/>
                </a:lnTo>
                <a:lnTo>
                  <a:pt x="79" y="209"/>
                </a:lnTo>
                <a:lnTo>
                  <a:pt x="76" y="207"/>
                </a:lnTo>
                <a:lnTo>
                  <a:pt x="74" y="207"/>
                </a:lnTo>
                <a:lnTo>
                  <a:pt x="70" y="209"/>
                </a:lnTo>
                <a:lnTo>
                  <a:pt x="64" y="209"/>
                </a:lnTo>
                <a:lnTo>
                  <a:pt x="60" y="209"/>
                </a:lnTo>
                <a:lnTo>
                  <a:pt x="60" y="208"/>
                </a:lnTo>
                <a:lnTo>
                  <a:pt x="59" y="209"/>
                </a:lnTo>
                <a:lnTo>
                  <a:pt x="58" y="209"/>
                </a:lnTo>
                <a:lnTo>
                  <a:pt x="56" y="209"/>
                </a:lnTo>
                <a:lnTo>
                  <a:pt x="52" y="208"/>
                </a:lnTo>
                <a:lnTo>
                  <a:pt x="51" y="206"/>
                </a:lnTo>
                <a:lnTo>
                  <a:pt x="50" y="205"/>
                </a:lnTo>
                <a:lnTo>
                  <a:pt x="48" y="206"/>
                </a:lnTo>
                <a:lnTo>
                  <a:pt x="45" y="206"/>
                </a:lnTo>
                <a:lnTo>
                  <a:pt x="43" y="206"/>
                </a:lnTo>
                <a:lnTo>
                  <a:pt x="41" y="205"/>
                </a:lnTo>
                <a:lnTo>
                  <a:pt x="39" y="202"/>
                </a:lnTo>
                <a:lnTo>
                  <a:pt x="38" y="202"/>
                </a:lnTo>
                <a:lnTo>
                  <a:pt x="36" y="203"/>
                </a:lnTo>
                <a:lnTo>
                  <a:pt x="34" y="203"/>
                </a:lnTo>
                <a:lnTo>
                  <a:pt x="32" y="202"/>
                </a:lnTo>
                <a:lnTo>
                  <a:pt x="30" y="200"/>
                </a:lnTo>
                <a:lnTo>
                  <a:pt x="28" y="198"/>
                </a:lnTo>
                <a:lnTo>
                  <a:pt x="27" y="195"/>
                </a:lnTo>
                <a:lnTo>
                  <a:pt x="25" y="193"/>
                </a:lnTo>
                <a:lnTo>
                  <a:pt x="27" y="189"/>
                </a:lnTo>
                <a:lnTo>
                  <a:pt x="28" y="188"/>
                </a:lnTo>
                <a:lnTo>
                  <a:pt x="28" y="186"/>
                </a:lnTo>
                <a:lnTo>
                  <a:pt x="27" y="185"/>
                </a:lnTo>
                <a:lnTo>
                  <a:pt x="28" y="183"/>
                </a:lnTo>
                <a:lnTo>
                  <a:pt x="27" y="182"/>
                </a:lnTo>
                <a:lnTo>
                  <a:pt x="25" y="180"/>
                </a:lnTo>
                <a:lnTo>
                  <a:pt x="25" y="174"/>
                </a:lnTo>
                <a:lnTo>
                  <a:pt x="24" y="171"/>
                </a:lnTo>
                <a:lnTo>
                  <a:pt x="24" y="169"/>
                </a:lnTo>
                <a:lnTo>
                  <a:pt x="22" y="168"/>
                </a:lnTo>
                <a:lnTo>
                  <a:pt x="22" y="166"/>
                </a:lnTo>
                <a:lnTo>
                  <a:pt x="21" y="164"/>
                </a:lnTo>
                <a:lnTo>
                  <a:pt x="21" y="159"/>
                </a:lnTo>
                <a:lnTo>
                  <a:pt x="22" y="158"/>
                </a:lnTo>
                <a:lnTo>
                  <a:pt x="24" y="158"/>
                </a:lnTo>
                <a:lnTo>
                  <a:pt x="24" y="154"/>
                </a:lnTo>
                <a:lnTo>
                  <a:pt x="24" y="152"/>
                </a:lnTo>
                <a:lnTo>
                  <a:pt x="21" y="151"/>
                </a:lnTo>
                <a:lnTo>
                  <a:pt x="16" y="149"/>
                </a:lnTo>
                <a:lnTo>
                  <a:pt x="12" y="145"/>
                </a:lnTo>
                <a:lnTo>
                  <a:pt x="7" y="142"/>
                </a:lnTo>
                <a:lnTo>
                  <a:pt x="5" y="139"/>
                </a:lnTo>
                <a:lnTo>
                  <a:pt x="2" y="137"/>
                </a:lnTo>
                <a:lnTo>
                  <a:pt x="0" y="134"/>
                </a:lnTo>
                <a:lnTo>
                  <a:pt x="3" y="130"/>
                </a:lnTo>
                <a:lnTo>
                  <a:pt x="14" y="117"/>
                </a:lnTo>
                <a:lnTo>
                  <a:pt x="18" y="111"/>
                </a:lnTo>
                <a:lnTo>
                  <a:pt x="20" y="111"/>
                </a:lnTo>
                <a:lnTo>
                  <a:pt x="23" y="106"/>
                </a:lnTo>
                <a:lnTo>
                  <a:pt x="25" y="103"/>
                </a:lnTo>
                <a:lnTo>
                  <a:pt x="27" y="98"/>
                </a:lnTo>
                <a:lnTo>
                  <a:pt x="32" y="96"/>
                </a:lnTo>
                <a:lnTo>
                  <a:pt x="34" y="92"/>
                </a:lnTo>
                <a:lnTo>
                  <a:pt x="32" y="88"/>
                </a:lnTo>
                <a:lnTo>
                  <a:pt x="33" y="85"/>
                </a:lnTo>
                <a:lnTo>
                  <a:pt x="36" y="81"/>
                </a:lnTo>
                <a:lnTo>
                  <a:pt x="38" y="74"/>
                </a:lnTo>
                <a:lnTo>
                  <a:pt x="36" y="73"/>
                </a:lnTo>
                <a:lnTo>
                  <a:pt x="35" y="73"/>
                </a:lnTo>
                <a:lnTo>
                  <a:pt x="33" y="74"/>
                </a:lnTo>
                <a:lnTo>
                  <a:pt x="32" y="74"/>
                </a:lnTo>
                <a:lnTo>
                  <a:pt x="31" y="69"/>
                </a:lnTo>
                <a:lnTo>
                  <a:pt x="29" y="69"/>
                </a:lnTo>
                <a:lnTo>
                  <a:pt x="28" y="67"/>
                </a:lnTo>
                <a:lnTo>
                  <a:pt x="28" y="65"/>
                </a:lnTo>
                <a:lnTo>
                  <a:pt x="29" y="62"/>
                </a:lnTo>
                <a:lnTo>
                  <a:pt x="29" y="57"/>
                </a:lnTo>
                <a:lnTo>
                  <a:pt x="30" y="52"/>
                </a:lnTo>
                <a:lnTo>
                  <a:pt x="27" y="47"/>
                </a:lnTo>
                <a:lnTo>
                  <a:pt x="34" y="45"/>
                </a:lnTo>
                <a:lnTo>
                  <a:pt x="38" y="44"/>
                </a:lnTo>
                <a:lnTo>
                  <a:pt x="41" y="43"/>
                </a:lnTo>
                <a:lnTo>
                  <a:pt x="45" y="42"/>
                </a:lnTo>
                <a:lnTo>
                  <a:pt x="47" y="40"/>
                </a:lnTo>
                <a:lnTo>
                  <a:pt x="49" y="37"/>
                </a:lnTo>
                <a:lnTo>
                  <a:pt x="48" y="33"/>
                </a:lnTo>
                <a:lnTo>
                  <a:pt x="48" y="31"/>
                </a:lnTo>
                <a:lnTo>
                  <a:pt x="49" y="30"/>
                </a:lnTo>
                <a:lnTo>
                  <a:pt x="50" y="30"/>
                </a:lnTo>
                <a:lnTo>
                  <a:pt x="51" y="31"/>
                </a:lnTo>
                <a:lnTo>
                  <a:pt x="53" y="31"/>
                </a:lnTo>
                <a:lnTo>
                  <a:pt x="56" y="29"/>
                </a:lnTo>
                <a:lnTo>
                  <a:pt x="60" y="25"/>
                </a:lnTo>
                <a:lnTo>
                  <a:pt x="69" y="26"/>
                </a:lnTo>
                <a:lnTo>
                  <a:pt x="74" y="25"/>
                </a:lnTo>
                <a:close/>
              </a:path>
            </a:pathLst>
          </a:custGeom>
          <a:pattFill prst="openDmnd">
            <a:fgClr>
              <a:schemeClr val="bg2">
                <a:lumMod val="25000"/>
              </a:schemeClr>
            </a:fgClr>
            <a:bgClr>
              <a:schemeClr val="bg1"/>
            </a:bgClr>
          </a:pattFill>
          <a:ln>
            <a:noFill/>
          </a:ln>
          <a:effectLst/>
          <a:extLst/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100">
                <a:latin typeface="Calibri"/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25" name="Freeform 26"/>
          <p:cNvSpPr>
            <a:spLocks/>
          </p:cNvSpPr>
          <p:nvPr/>
        </p:nvSpPr>
        <p:spPr bwMode="auto">
          <a:xfrm>
            <a:off x="3300763" y="3699788"/>
            <a:ext cx="577850" cy="781050"/>
          </a:xfrm>
          <a:custGeom>
            <a:avLst/>
            <a:gdLst>
              <a:gd name="T0" fmla="*/ 139 w 302"/>
              <a:gd name="T1" fmla="*/ 66 h 437"/>
              <a:gd name="T2" fmla="*/ 142 w 302"/>
              <a:gd name="T3" fmla="*/ 40 h 437"/>
              <a:gd name="T4" fmla="*/ 167 w 302"/>
              <a:gd name="T5" fmla="*/ 30 h 437"/>
              <a:gd name="T6" fmla="*/ 183 w 302"/>
              <a:gd name="T7" fmla="*/ 26 h 437"/>
              <a:gd name="T8" fmla="*/ 194 w 302"/>
              <a:gd name="T9" fmla="*/ 8 h 437"/>
              <a:gd name="T10" fmla="*/ 221 w 302"/>
              <a:gd name="T11" fmla="*/ 1 h 437"/>
              <a:gd name="T12" fmla="*/ 242 w 302"/>
              <a:gd name="T13" fmla="*/ 2 h 437"/>
              <a:gd name="T14" fmla="*/ 256 w 302"/>
              <a:gd name="T15" fmla="*/ 14 h 437"/>
              <a:gd name="T16" fmla="*/ 256 w 302"/>
              <a:gd name="T17" fmla="*/ 28 h 437"/>
              <a:gd name="T18" fmla="*/ 256 w 302"/>
              <a:gd name="T19" fmla="*/ 45 h 437"/>
              <a:gd name="T20" fmla="*/ 254 w 302"/>
              <a:gd name="T21" fmla="*/ 61 h 437"/>
              <a:gd name="T22" fmla="*/ 255 w 302"/>
              <a:gd name="T23" fmla="*/ 76 h 437"/>
              <a:gd name="T24" fmla="*/ 252 w 302"/>
              <a:gd name="T25" fmla="*/ 87 h 437"/>
              <a:gd name="T26" fmla="*/ 242 w 302"/>
              <a:gd name="T27" fmla="*/ 103 h 437"/>
              <a:gd name="T28" fmla="*/ 245 w 302"/>
              <a:gd name="T29" fmla="*/ 119 h 437"/>
              <a:gd name="T30" fmla="*/ 242 w 302"/>
              <a:gd name="T31" fmla="*/ 129 h 437"/>
              <a:gd name="T32" fmla="*/ 240 w 302"/>
              <a:gd name="T33" fmla="*/ 137 h 437"/>
              <a:gd name="T34" fmla="*/ 242 w 302"/>
              <a:gd name="T35" fmla="*/ 150 h 437"/>
              <a:gd name="T36" fmla="*/ 235 w 302"/>
              <a:gd name="T37" fmla="*/ 166 h 437"/>
              <a:gd name="T38" fmla="*/ 226 w 302"/>
              <a:gd name="T39" fmla="*/ 180 h 437"/>
              <a:gd name="T40" fmla="*/ 230 w 302"/>
              <a:gd name="T41" fmla="*/ 188 h 437"/>
              <a:gd name="T42" fmla="*/ 246 w 302"/>
              <a:gd name="T43" fmla="*/ 185 h 437"/>
              <a:gd name="T44" fmla="*/ 248 w 302"/>
              <a:gd name="T45" fmla="*/ 189 h 437"/>
              <a:gd name="T46" fmla="*/ 254 w 302"/>
              <a:gd name="T47" fmla="*/ 192 h 437"/>
              <a:gd name="T48" fmla="*/ 264 w 302"/>
              <a:gd name="T49" fmla="*/ 199 h 437"/>
              <a:gd name="T50" fmla="*/ 276 w 302"/>
              <a:gd name="T51" fmla="*/ 190 h 437"/>
              <a:gd name="T52" fmla="*/ 292 w 302"/>
              <a:gd name="T53" fmla="*/ 192 h 437"/>
              <a:gd name="T54" fmla="*/ 300 w 302"/>
              <a:gd name="T55" fmla="*/ 219 h 437"/>
              <a:gd name="T56" fmla="*/ 293 w 302"/>
              <a:gd name="T57" fmla="*/ 237 h 437"/>
              <a:gd name="T58" fmla="*/ 288 w 302"/>
              <a:gd name="T59" fmla="*/ 260 h 437"/>
              <a:gd name="T60" fmla="*/ 266 w 302"/>
              <a:gd name="T61" fmla="*/ 295 h 437"/>
              <a:gd name="T62" fmla="*/ 253 w 302"/>
              <a:gd name="T63" fmla="*/ 313 h 437"/>
              <a:gd name="T64" fmla="*/ 249 w 302"/>
              <a:gd name="T65" fmla="*/ 335 h 437"/>
              <a:gd name="T66" fmla="*/ 221 w 302"/>
              <a:gd name="T67" fmla="*/ 364 h 437"/>
              <a:gd name="T68" fmla="*/ 193 w 302"/>
              <a:gd name="T69" fmla="*/ 364 h 437"/>
              <a:gd name="T70" fmla="*/ 194 w 302"/>
              <a:gd name="T71" fmla="*/ 338 h 437"/>
              <a:gd name="T72" fmla="*/ 172 w 302"/>
              <a:gd name="T73" fmla="*/ 347 h 437"/>
              <a:gd name="T74" fmla="*/ 166 w 302"/>
              <a:gd name="T75" fmla="*/ 342 h 437"/>
              <a:gd name="T76" fmla="*/ 157 w 302"/>
              <a:gd name="T77" fmla="*/ 349 h 437"/>
              <a:gd name="T78" fmla="*/ 145 w 302"/>
              <a:gd name="T79" fmla="*/ 342 h 437"/>
              <a:gd name="T80" fmla="*/ 131 w 302"/>
              <a:gd name="T81" fmla="*/ 348 h 437"/>
              <a:gd name="T82" fmla="*/ 117 w 302"/>
              <a:gd name="T83" fmla="*/ 351 h 437"/>
              <a:gd name="T84" fmla="*/ 98 w 302"/>
              <a:gd name="T85" fmla="*/ 376 h 437"/>
              <a:gd name="T86" fmla="*/ 50 w 302"/>
              <a:gd name="T87" fmla="*/ 437 h 437"/>
              <a:gd name="T88" fmla="*/ 20 w 302"/>
              <a:gd name="T89" fmla="*/ 423 h 437"/>
              <a:gd name="T90" fmla="*/ 12 w 302"/>
              <a:gd name="T91" fmla="*/ 411 h 437"/>
              <a:gd name="T92" fmla="*/ 4 w 302"/>
              <a:gd name="T93" fmla="*/ 396 h 437"/>
              <a:gd name="T94" fmla="*/ 10 w 302"/>
              <a:gd name="T95" fmla="*/ 372 h 437"/>
              <a:gd name="T96" fmla="*/ 10 w 302"/>
              <a:gd name="T97" fmla="*/ 354 h 437"/>
              <a:gd name="T98" fmla="*/ 13 w 302"/>
              <a:gd name="T99" fmla="*/ 337 h 437"/>
              <a:gd name="T100" fmla="*/ 22 w 302"/>
              <a:gd name="T101" fmla="*/ 301 h 437"/>
              <a:gd name="T102" fmla="*/ 34 w 302"/>
              <a:gd name="T103" fmla="*/ 280 h 437"/>
              <a:gd name="T104" fmla="*/ 59 w 302"/>
              <a:gd name="T105" fmla="*/ 237 h 437"/>
              <a:gd name="T106" fmla="*/ 66 w 302"/>
              <a:gd name="T107" fmla="*/ 220 h 437"/>
              <a:gd name="T108" fmla="*/ 76 w 302"/>
              <a:gd name="T109" fmla="*/ 212 h 437"/>
              <a:gd name="T110" fmla="*/ 81 w 302"/>
              <a:gd name="T111" fmla="*/ 203 h 437"/>
              <a:gd name="T112" fmla="*/ 88 w 302"/>
              <a:gd name="T113" fmla="*/ 190 h 437"/>
              <a:gd name="T114" fmla="*/ 93 w 302"/>
              <a:gd name="T115" fmla="*/ 185 h 437"/>
              <a:gd name="T116" fmla="*/ 95 w 302"/>
              <a:gd name="T117" fmla="*/ 172 h 437"/>
              <a:gd name="T118" fmla="*/ 97 w 302"/>
              <a:gd name="T119" fmla="*/ 161 h 437"/>
              <a:gd name="T120" fmla="*/ 103 w 302"/>
              <a:gd name="T121" fmla="*/ 150 h 437"/>
              <a:gd name="T122" fmla="*/ 121 w 302"/>
              <a:gd name="T123" fmla="*/ 129 h 437"/>
              <a:gd name="T124" fmla="*/ 134 w 302"/>
              <a:gd name="T125" fmla="*/ 106 h 43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02" h="437">
                <a:moveTo>
                  <a:pt x="136" y="91"/>
                </a:moveTo>
                <a:lnTo>
                  <a:pt x="137" y="90"/>
                </a:lnTo>
                <a:lnTo>
                  <a:pt x="139" y="86"/>
                </a:lnTo>
                <a:lnTo>
                  <a:pt x="143" y="83"/>
                </a:lnTo>
                <a:lnTo>
                  <a:pt x="145" y="80"/>
                </a:lnTo>
                <a:lnTo>
                  <a:pt x="145" y="77"/>
                </a:lnTo>
                <a:lnTo>
                  <a:pt x="144" y="76"/>
                </a:lnTo>
                <a:lnTo>
                  <a:pt x="142" y="74"/>
                </a:lnTo>
                <a:lnTo>
                  <a:pt x="141" y="72"/>
                </a:lnTo>
                <a:lnTo>
                  <a:pt x="140" y="69"/>
                </a:lnTo>
                <a:lnTo>
                  <a:pt x="139" y="66"/>
                </a:lnTo>
                <a:lnTo>
                  <a:pt x="140" y="64"/>
                </a:lnTo>
                <a:lnTo>
                  <a:pt x="142" y="62"/>
                </a:lnTo>
                <a:lnTo>
                  <a:pt x="144" y="58"/>
                </a:lnTo>
                <a:lnTo>
                  <a:pt x="145" y="51"/>
                </a:lnTo>
                <a:lnTo>
                  <a:pt x="145" y="50"/>
                </a:lnTo>
                <a:lnTo>
                  <a:pt x="144" y="48"/>
                </a:lnTo>
                <a:lnTo>
                  <a:pt x="141" y="47"/>
                </a:lnTo>
                <a:lnTo>
                  <a:pt x="141" y="46"/>
                </a:lnTo>
                <a:lnTo>
                  <a:pt x="141" y="43"/>
                </a:lnTo>
                <a:lnTo>
                  <a:pt x="141" y="41"/>
                </a:lnTo>
                <a:lnTo>
                  <a:pt x="142" y="40"/>
                </a:lnTo>
                <a:lnTo>
                  <a:pt x="146" y="38"/>
                </a:lnTo>
                <a:lnTo>
                  <a:pt x="149" y="35"/>
                </a:lnTo>
                <a:lnTo>
                  <a:pt x="150" y="32"/>
                </a:lnTo>
                <a:lnTo>
                  <a:pt x="152" y="31"/>
                </a:lnTo>
                <a:lnTo>
                  <a:pt x="155" y="32"/>
                </a:lnTo>
                <a:lnTo>
                  <a:pt x="159" y="34"/>
                </a:lnTo>
                <a:lnTo>
                  <a:pt x="161" y="34"/>
                </a:lnTo>
                <a:lnTo>
                  <a:pt x="163" y="33"/>
                </a:lnTo>
                <a:lnTo>
                  <a:pt x="165" y="32"/>
                </a:lnTo>
                <a:lnTo>
                  <a:pt x="165" y="31"/>
                </a:lnTo>
                <a:lnTo>
                  <a:pt x="167" y="30"/>
                </a:lnTo>
                <a:lnTo>
                  <a:pt x="167" y="28"/>
                </a:lnTo>
                <a:lnTo>
                  <a:pt x="169" y="27"/>
                </a:lnTo>
                <a:lnTo>
                  <a:pt x="170" y="27"/>
                </a:lnTo>
                <a:lnTo>
                  <a:pt x="172" y="27"/>
                </a:lnTo>
                <a:lnTo>
                  <a:pt x="173" y="26"/>
                </a:lnTo>
                <a:lnTo>
                  <a:pt x="176" y="27"/>
                </a:lnTo>
                <a:lnTo>
                  <a:pt x="178" y="28"/>
                </a:lnTo>
                <a:lnTo>
                  <a:pt x="180" y="28"/>
                </a:lnTo>
                <a:lnTo>
                  <a:pt x="183" y="28"/>
                </a:lnTo>
                <a:lnTo>
                  <a:pt x="184" y="27"/>
                </a:lnTo>
                <a:lnTo>
                  <a:pt x="183" y="26"/>
                </a:lnTo>
                <a:lnTo>
                  <a:pt x="184" y="23"/>
                </a:lnTo>
                <a:lnTo>
                  <a:pt x="185" y="22"/>
                </a:lnTo>
                <a:lnTo>
                  <a:pt x="185" y="21"/>
                </a:lnTo>
                <a:lnTo>
                  <a:pt x="186" y="20"/>
                </a:lnTo>
                <a:lnTo>
                  <a:pt x="188" y="18"/>
                </a:lnTo>
                <a:lnTo>
                  <a:pt x="189" y="15"/>
                </a:lnTo>
                <a:lnTo>
                  <a:pt x="192" y="13"/>
                </a:lnTo>
                <a:lnTo>
                  <a:pt x="193" y="11"/>
                </a:lnTo>
                <a:lnTo>
                  <a:pt x="194" y="10"/>
                </a:lnTo>
                <a:lnTo>
                  <a:pt x="194" y="8"/>
                </a:lnTo>
                <a:lnTo>
                  <a:pt x="198" y="8"/>
                </a:lnTo>
                <a:lnTo>
                  <a:pt x="199" y="7"/>
                </a:lnTo>
                <a:lnTo>
                  <a:pt x="200" y="6"/>
                </a:lnTo>
                <a:lnTo>
                  <a:pt x="202" y="5"/>
                </a:lnTo>
                <a:lnTo>
                  <a:pt x="205" y="5"/>
                </a:lnTo>
                <a:lnTo>
                  <a:pt x="207" y="5"/>
                </a:lnTo>
                <a:lnTo>
                  <a:pt x="210" y="3"/>
                </a:lnTo>
                <a:lnTo>
                  <a:pt x="213" y="2"/>
                </a:lnTo>
                <a:lnTo>
                  <a:pt x="215" y="1"/>
                </a:lnTo>
                <a:lnTo>
                  <a:pt x="218" y="0"/>
                </a:lnTo>
                <a:lnTo>
                  <a:pt x="221" y="1"/>
                </a:lnTo>
                <a:lnTo>
                  <a:pt x="223" y="2"/>
                </a:lnTo>
                <a:lnTo>
                  <a:pt x="225" y="3"/>
                </a:lnTo>
                <a:lnTo>
                  <a:pt x="227" y="4"/>
                </a:lnTo>
                <a:lnTo>
                  <a:pt x="229" y="3"/>
                </a:lnTo>
                <a:lnTo>
                  <a:pt x="230" y="2"/>
                </a:lnTo>
                <a:lnTo>
                  <a:pt x="233" y="1"/>
                </a:lnTo>
                <a:lnTo>
                  <a:pt x="236" y="0"/>
                </a:lnTo>
                <a:lnTo>
                  <a:pt x="237" y="0"/>
                </a:lnTo>
                <a:lnTo>
                  <a:pt x="239" y="2"/>
                </a:lnTo>
                <a:lnTo>
                  <a:pt x="240" y="2"/>
                </a:lnTo>
                <a:lnTo>
                  <a:pt x="242" y="2"/>
                </a:lnTo>
                <a:lnTo>
                  <a:pt x="244" y="3"/>
                </a:lnTo>
                <a:lnTo>
                  <a:pt x="246" y="4"/>
                </a:lnTo>
                <a:lnTo>
                  <a:pt x="249" y="6"/>
                </a:lnTo>
                <a:lnTo>
                  <a:pt x="251" y="6"/>
                </a:lnTo>
                <a:lnTo>
                  <a:pt x="253" y="5"/>
                </a:lnTo>
                <a:lnTo>
                  <a:pt x="254" y="7"/>
                </a:lnTo>
                <a:lnTo>
                  <a:pt x="255" y="8"/>
                </a:lnTo>
                <a:lnTo>
                  <a:pt x="255" y="12"/>
                </a:lnTo>
                <a:lnTo>
                  <a:pt x="256" y="13"/>
                </a:lnTo>
                <a:lnTo>
                  <a:pt x="256" y="14"/>
                </a:lnTo>
                <a:lnTo>
                  <a:pt x="255" y="16"/>
                </a:lnTo>
                <a:lnTo>
                  <a:pt x="254" y="17"/>
                </a:lnTo>
                <a:lnTo>
                  <a:pt x="255" y="19"/>
                </a:lnTo>
                <a:lnTo>
                  <a:pt x="254" y="19"/>
                </a:lnTo>
                <a:lnTo>
                  <a:pt x="254" y="20"/>
                </a:lnTo>
                <a:lnTo>
                  <a:pt x="256" y="21"/>
                </a:lnTo>
                <a:lnTo>
                  <a:pt x="257" y="23"/>
                </a:lnTo>
                <a:lnTo>
                  <a:pt x="257" y="25"/>
                </a:lnTo>
                <a:lnTo>
                  <a:pt x="257" y="27"/>
                </a:lnTo>
                <a:lnTo>
                  <a:pt x="256" y="28"/>
                </a:lnTo>
                <a:lnTo>
                  <a:pt x="255" y="30"/>
                </a:lnTo>
                <a:lnTo>
                  <a:pt x="254" y="31"/>
                </a:lnTo>
                <a:lnTo>
                  <a:pt x="255" y="34"/>
                </a:lnTo>
                <a:lnTo>
                  <a:pt x="256" y="34"/>
                </a:lnTo>
                <a:lnTo>
                  <a:pt x="257" y="35"/>
                </a:lnTo>
                <a:lnTo>
                  <a:pt x="257" y="36"/>
                </a:lnTo>
                <a:lnTo>
                  <a:pt x="257" y="40"/>
                </a:lnTo>
                <a:lnTo>
                  <a:pt x="256" y="41"/>
                </a:lnTo>
                <a:lnTo>
                  <a:pt x="256" y="42"/>
                </a:lnTo>
                <a:lnTo>
                  <a:pt x="256" y="43"/>
                </a:lnTo>
                <a:lnTo>
                  <a:pt x="256" y="45"/>
                </a:lnTo>
                <a:lnTo>
                  <a:pt x="255" y="47"/>
                </a:lnTo>
                <a:lnTo>
                  <a:pt x="255" y="48"/>
                </a:lnTo>
                <a:lnTo>
                  <a:pt x="253" y="56"/>
                </a:lnTo>
                <a:lnTo>
                  <a:pt x="254" y="57"/>
                </a:lnTo>
                <a:lnTo>
                  <a:pt x="256" y="57"/>
                </a:lnTo>
                <a:lnTo>
                  <a:pt x="258" y="58"/>
                </a:lnTo>
                <a:lnTo>
                  <a:pt x="259" y="60"/>
                </a:lnTo>
                <a:lnTo>
                  <a:pt x="258" y="62"/>
                </a:lnTo>
                <a:lnTo>
                  <a:pt x="256" y="61"/>
                </a:lnTo>
                <a:lnTo>
                  <a:pt x="254" y="61"/>
                </a:lnTo>
                <a:lnTo>
                  <a:pt x="252" y="63"/>
                </a:lnTo>
                <a:lnTo>
                  <a:pt x="251" y="65"/>
                </a:lnTo>
                <a:lnTo>
                  <a:pt x="251" y="66"/>
                </a:lnTo>
                <a:lnTo>
                  <a:pt x="252" y="66"/>
                </a:lnTo>
                <a:lnTo>
                  <a:pt x="254" y="68"/>
                </a:lnTo>
                <a:lnTo>
                  <a:pt x="254" y="69"/>
                </a:lnTo>
                <a:lnTo>
                  <a:pt x="254" y="71"/>
                </a:lnTo>
                <a:lnTo>
                  <a:pt x="253" y="73"/>
                </a:lnTo>
                <a:lnTo>
                  <a:pt x="253" y="75"/>
                </a:lnTo>
                <a:lnTo>
                  <a:pt x="254" y="75"/>
                </a:lnTo>
                <a:lnTo>
                  <a:pt x="255" y="76"/>
                </a:lnTo>
                <a:lnTo>
                  <a:pt x="253" y="78"/>
                </a:lnTo>
                <a:lnTo>
                  <a:pt x="252" y="78"/>
                </a:lnTo>
                <a:lnTo>
                  <a:pt x="251" y="77"/>
                </a:lnTo>
                <a:lnTo>
                  <a:pt x="250" y="77"/>
                </a:lnTo>
                <a:lnTo>
                  <a:pt x="250" y="80"/>
                </a:lnTo>
                <a:lnTo>
                  <a:pt x="250" y="83"/>
                </a:lnTo>
                <a:lnTo>
                  <a:pt x="248" y="85"/>
                </a:lnTo>
                <a:lnTo>
                  <a:pt x="249" y="86"/>
                </a:lnTo>
                <a:lnTo>
                  <a:pt x="251" y="87"/>
                </a:lnTo>
                <a:lnTo>
                  <a:pt x="252" y="87"/>
                </a:lnTo>
                <a:lnTo>
                  <a:pt x="252" y="90"/>
                </a:lnTo>
                <a:lnTo>
                  <a:pt x="252" y="93"/>
                </a:lnTo>
                <a:lnTo>
                  <a:pt x="252" y="95"/>
                </a:lnTo>
                <a:lnTo>
                  <a:pt x="251" y="95"/>
                </a:lnTo>
                <a:lnTo>
                  <a:pt x="248" y="97"/>
                </a:lnTo>
                <a:lnTo>
                  <a:pt x="246" y="100"/>
                </a:lnTo>
                <a:lnTo>
                  <a:pt x="246" y="101"/>
                </a:lnTo>
                <a:lnTo>
                  <a:pt x="247" y="102"/>
                </a:lnTo>
                <a:lnTo>
                  <a:pt x="246" y="102"/>
                </a:lnTo>
                <a:lnTo>
                  <a:pt x="244" y="102"/>
                </a:lnTo>
                <a:lnTo>
                  <a:pt x="242" y="103"/>
                </a:lnTo>
                <a:lnTo>
                  <a:pt x="239" y="105"/>
                </a:lnTo>
                <a:lnTo>
                  <a:pt x="238" y="107"/>
                </a:lnTo>
                <a:lnTo>
                  <a:pt x="239" y="107"/>
                </a:lnTo>
                <a:lnTo>
                  <a:pt x="240" y="109"/>
                </a:lnTo>
                <a:lnTo>
                  <a:pt x="242" y="111"/>
                </a:lnTo>
                <a:lnTo>
                  <a:pt x="241" y="113"/>
                </a:lnTo>
                <a:lnTo>
                  <a:pt x="241" y="114"/>
                </a:lnTo>
                <a:lnTo>
                  <a:pt x="241" y="116"/>
                </a:lnTo>
                <a:lnTo>
                  <a:pt x="242" y="117"/>
                </a:lnTo>
                <a:lnTo>
                  <a:pt x="244" y="118"/>
                </a:lnTo>
                <a:lnTo>
                  <a:pt x="245" y="119"/>
                </a:lnTo>
                <a:lnTo>
                  <a:pt x="245" y="120"/>
                </a:lnTo>
                <a:lnTo>
                  <a:pt x="244" y="120"/>
                </a:lnTo>
                <a:lnTo>
                  <a:pt x="243" y="121"/>
                </a:lnTo>
                <a:lnTo>
                  <a:pt x="242" y="122"/>
                </a:lnTo>
                <a:lnTo>
                  <a:pt x="242" y="123"/>
                </a:lnTo>
                <a:lnTo>
                  <a:pt x="241" y="124"/>
                </a:lnTo>
                <a:lnTo>
                  <a:pt x="239" y="125"/>
                </a:lnTo>
                <a:lnTo>
                  <a:pt x="239" y="126"/>
                </a:lnTo>
                <a:lnTo>
                  <a:pt x="239" y="127"/>
                </a:lnTo>
                <a:lnTo>
                  <a:pt x="240" y="127"/>
                </a:lnTo>
                <a:lnTo>
                  <a:pt x="242" y="129"/>
                </a:lnTo>
                <a:lnTo>
                  <a:pt x="243" y="129"/>
                </a:lnTo>
                <a:lnTo>
                  <a:pt x="243" y="130"/>
                </a:lnTo>
                <a:lnTo>
                  <a:pt x="241" y="130"/>
                </a:lnTo>
                <a:lnTo>
                  <a:pt x="240" y="130"/>
                </a:lnTo>
                <a:lnTo>
                  <a:pt x="239" y="130"/>
                </a:lnTo>
                <a:lnTo>
                  <a:pt x="239" y="133"/>
                </a:lnTo>
                <a:lnTo>
                  <a:pt x="241" y="133"/>
                </a:lnTo>
                <a:lnTo>
                  <a:pt x="241" y="134"/>
                </a:lnTo>
                <a:lnTo>
                  <a:pt x="240" y="136"/>
                </a:lnTo>
                <a:lnTo>
                  <a:pt x="240" y="137"/>
                </a:lnTo>
                <a:lnTo>
                  <a:pt x="241" y="137"/>
                </a:lnTo>
                <a:lnTo>
                  <a:pt x="242" y="139"/>
                </a:lnTo>
                <a:lnTo>
                  <a:pt x="241" y="140"/>
                </a:lnTo>
                <a:lnTo>
                  <a:pt x="243" y="142"/>
                </a:lnTo>
                <a:lnTo>
                  <a:pt x="243" y="144"/>
                </a:lnTo>
                <a:lnTo>
                  <a:pt x="244" y="145"/>
                </a:lnTo>
                <a:lnTo>
                  <a:pt x="244" y="146"/>
                </a:lnTo>
                <a:lnTo>
                  <a:pt x="243" y="146"/>
                </a:lnTo>
                <a:lnTo>
                  <a:pt x="243" y="147"/>
                </a:lnTo>
                <a:lnTo>
                  <a:pt x="242" y="149"/>
                </a:lnTo>
                <a:lnTo>
                  <a:pt x="242" y="150"/>
                </a:lnTo>
                <a:lnTo>
                  <a:pt x="241" y="153"/>
                </a:lnTo>
                <a:lnTo>
                  <a:pt x="240" y="155"/>
                </a:lnTo>
                <a:lnTo>
                  <a:pt x="239" y="157"/>
                </a:lnTo>
                <a:lnTo>
                  <a:pt x="238" y="156"/>
                </a:lnTo>
                <a:lnTo>
                  <a:pt x="236" y="156"/>
                </a:lnTo>
                <a:lnTo>
                  <a:pt x="235" y="157"/>
                </a:lnTo>
                <a:lnTo>
                  <a:pt x="236" y="161"/>
                </a:lnTo>
                <a:lnTo>
                  <a:pt x="235" y="163"/>
                </a:lnTo>
                <a:lnTo>
                  <a:pt x="236" y="163"/>
                </a:lnTo>
                <a:lnTo>
                  <a:pt x="235" y="166"/>
                </a:lnTo>
                <a:lnTo>
                  <a:pt x="234" y="168"/>
                </a:lnTo>
                <a:lnTo>
                  <a:pt x="233" y="170"/>
                </a:lnTo>
                <a:lnTo>
                  <a:pt x="232" y="171"/>
                </a:lnTo>
                <a:lnTo>
                  <a:pt x="232" y="173"/>
                </a:lnTo>
                <a:lnTo>
                  <a:pt x="232" y="175"/>
                </a:lnTo>
                <a:lnTo>
                  <a:pt x="230" y="177"/>
                </a:lnTo>
                <a:lnTo>
                  <a:pt x="228" y="178"/>
                </a:lnTo>
                <a:lnTo>
                  <a:pt x="228" y="179"/>
                </a:lnTo>
                <a:lnTo>
                  <a:pt x="226" y="180"/>
                </a:lnTo>
                <a:lnTo>
                  <a:pt x="227" y="181"/>
                </a:lnTo>
                <a:lnTo>
                  <a:pt x="228" y="181"/>
                </a:lnTo>
                <a:lnTo>
                  <a:pt x="229" y="182"/>
                </a:lnTo>
                <a:lnTo>
                  <a:pt x="228" y="182"/>
                </a:lnTo>
                <a:lnTo>
                  <a:pt x="226" y="184"/>
                </a:lnTo>
                <a:lnTo>
                  <a:pt x="226" y="185"/>
                </a:lnTo>
                <a:lnTo>
                  <a:pt x="227" y="186"/>
                </a:lnTo>
                <a:lnTo>
                  <a:pt x="227" y="188"/>
                </a:lnTo>
                <a:lnTo>
                  <a:pt x="228" y="188"/>
                </a:lnTo>
                <a:lnTo>
                  <a:pt x="229" y="188"/>
                </a:lnTo>
                <a:lnTo>
                  <a:pt x="230" y="188"/>
                </a:lnTo>
                <a:lnTo>
                  <a:pt x="232" y="188"/>
                </a:lnTo>
                <a:lnTo>
                  <a:pt x="236" y="187"/>
                </a:lnTo>
                <a:lnTo>
                  <a:pt x="238" y="185"/>
                </a:lnTo>
                <a:lnTo>
                  <a:pt x="239" y="184"/>
                </a:lnTo>
                <a:lnTo>
                  <a:pt x="240" y="183"/>
                </a:lnTo>
                <a:lnTo>
                  <a:pt x="240" y="184"/>
                </a:lnTo>
                <a:lnTo>
                  <a:pt x="241" y="185"/>
                </a:lnTo>
                <a:lnTo>
                  <a:pt x="243" y="185"/>
                </a:lnTo>
                <a:lnTo>
                  <a:pt x="246" y="185"/>
                </a:lnTo>
                <a:lnTo>
                  <a:pt x="246" y="188"/>
                </a:lnTo>
                <a:lnTo>
                  <a:pt x="245" y="189"/>
                </a:lnTo>
                <a:lnTo>
                  <a:pt x="246" y="190"/>
                </a:lnTo>
                <a:lnTo>
                  <a:pt x="246" y="189"/>
                </a:lnTo>
                <a:lnTo>
                  <a:pt x="246" y="188"/>
                </a:lnTo>
                <a:lnTo>
                  <a:pt x="248" y="188"/>
                </a:lnTo>
                <a:lnTo>
                  <a:pt x="248" y="189"/>
                </a:lnTo>
                <a:lnTo>
                  <a:pt x="247" y="189"/>
                </a:lnTo>
                <a:lnTo>
                  <a:pt x="247" y="190"/>
                </a:lnTo>
                <a:lnTo>
                  <a:pt x="248" y="189"/>
                </a:lnTo>
                <a:lnTo>
                  <a:pt x="248" y="190"/>
                </a:lnTo>
                <a:lnTo>
                  <a:pt x="249" y="191"/>
                </a:lnTo>
                <a:lnTo>
                  <a:pt x="249" y="190"/>
                </a:lnTo>
                <a:lnTo>
                  <a:pt x="250" y="190"/>
                </a:lnTo>
                <a:lnTo>
                  <a:pt x="251" y="190"/>
                </a:lnTo>
                <a:lnTo>
                  <a:pt x="252" y="190"/>
                </a:lnTo>
                <a:lnTo>
                  <a:pt x="252" y="193"/>
                </a:lnTo>
                <a:lnTo>
                  <a:pt x="253" y="193"/>
                </a:lnTo>
                <a:lnTo>
                  <a:pt x="253" y="192"/>
                </a:lnTo>
                <a:lnTo>
                  <a:pt x="254" y="192"/>
                </a:lnTo>
                <a:lnTo>
                  <a:pt x="255" y="192"/>
                </a:lnTo>
                <a:lnTo>
                  <a:pt x="256" y="194"/>
                </a:lnTo>
                <a:lnTo>
                  <a:pt x="258" y="195"/>
                </a:lnTo>
                <a:lnTo>
                  <a:pt x="259" y="195"/>
                </a:lnTo>
                <a:lnTo>
                  <a:pt x="259" y="196"/>
                </a:lnTo>
                <a:lnTo>
                  <a:pt x="260" y="196"/>
                </a:lnTo>
                <a:lnTo>
                  <a:pt x="260" y="197"/>
                </a:lnTo>
                <a:lnTo>
                  <a:pt x="261" y="197"/>
                </a:lnTo>
                <a:lnTo>
                  <a:pt x="262" y="197"/>
                </a:lnTo>
                <a:lnTo>
                  <a:pt x="262" y="198"/>
                </a:lnTo>
                <a:lnTo>
                  <a:pt x="264" y="199"/>
                </a:lnTo>
                <a:lnTo>
                  <a:pt x="265" y="198"/>
                </a:lnTo>
                <a:lnTo>
                  <a:pt x="267" y="196"/>
                </a:lnTo>
                <a:lnTo>
                  <a:pt x="269" y="197"/>
                </a:lnTo>
                <a:lnTo>
                  <a:pt x="268" y="198"/>
                </a:lnTo>
                <a:lnTo>
                  <a:pt x="269" y="200"/>
                </a:lnTo>
                <a:lnTo>
                  <a:pt x="271" y="199"/>
                </a:lnTo>
                <a:lnTo>
                  <a:pt x="273" y="196"/>
                </a:lnTo>
                <a:lnTo>
                  <a:pt x="274" y="196"/>
                </a:lnTo>
                <a:lnTo>
                  <a:pt x="275" y="195"/>
                </a:lnTo>
                <a:lnTo>
                  <a:pt x="276" y="191"/>
                </a:lnTo>
                <a:lnTo>
                  <a:pt x="276" y="190"/>
                </a:lnTo>
                <a:lnTo>
                  <a:pt x="278" y="189"/>
                </a:lnTo>
                <a:lnTo>
                  <a:pt x="280" y="190"/>
                </a:lnTo>
                <a:lnTo>
                  <a:pt x="281" y="188"/>
                </a:lnTo>
                <a:lnTo>
                  <a:pt x="283" y="188"/>
                </a:lnTo>
                <a:lnTo>
                  <a:pt x="285" y="187"/>
                </a:lnTo>
                <a:lnTo>
                  <a:pt x="286" y="188"/>
                </a:lnTo>
                <a:lnTo>
                  <a:pt x="287" y="188"/>
                </a:lnTo>
                <a:lnTo>
                  <a:pt x="289" y="189"/>
                </a:lnTo>
                <a:lnTo>
                  <a:pt x="289" y="190"/>
                </a:lnTo>
                <a:lnTo>
                  <a:pt x="290" y="190"/>
                </a:lnTo>
                <a:lnTo>
                  <a:pt x="292" y="192"/>
                </a:lnTo>
                <a:lnTo>
                  <a:pt x="294" y="192"/>
                </a:lnTo>
                <a:lnTo>
                  <a:pt x="296" y="200"/>
                </a:lnTo>
                <a:lnTo>
                  <a:pt x="297" y="201"/>
                </a:lnTo>
                <a:lnTo>
                  <a:pt x="297" y="202"/>
                </a:lnTo>
                <a:lnTo>
                  <a:pt x="300" y="203"/>
                </a:lnTo>
                <a:lnTo>
                  <a:pt x="300" y="205"/>
                </a:lnTo>
                <a:lnTo>
                  <a:pt x="301" y="210"/>
                </a:lnTo>
                <a:lnTo>
                  <a:pt x="302" y="213"/>
                </a:lnTo>
                <a:lnTo>
                  <a:pt x="301" y="216"/>
                </a:lnTo>
                <a:lnTo>
                  <a:pt x="301" y="217"/>
                </a:lnTo>
                <a:lnTo>
                  <a:pt x="300" y="219"/>
                </a:lnTo>
                <a:lnTo>
                  <a:pt x="296" y="222"/>
                </a:lnTo>
                <a:lnTo>
                  <a:pt x="295" y="223"/>
                </a:lnTo>
                <a:lnTo>
                  <a:pt x="293" y="226"/>
                </a:lnTo>
                <a:lnTo>
                  <a:pt x="293" y="229"/>
                </a:lnTo>
                <a:lnTo>
                  <a:pt x="292" y="229"/>
                </a:lnTo>
                <a:lnTo>
                  <a:pt x="292" y="231"/>
                </a:lnTo>
                <a:lnTo>
                  <a:pt x="293" y="232"/>
                </a:lnTo>
                <a:lnTo>
                  <a:pt x="294" y="233"/>
                </a:lnTo>
                <a:lnTo>
                  <a:pt x="295" y="234"/>
                </a:lnTo>
                <a:lnTo>
                  <a:pt x="294" y="236"/>
                </a:lnTo>
                <a:lnTo>
                  <a:pt x="293" y="237"/>
                </a:lnTo>
                <a:lnTo>
                  <a:pt x="293" y="239"/>
                </a:lnTo>
                <a:lnTo>
                  <a:pt x="293" y="241"/>
                </a:lnTo>
                <a:lnTo>
                  <a:pt x="295" y="244"/>
                </a:lnTo>
                <a:lnTo>
                  <a:pt x="295" y="247"/>
                </a:lnTo>
                <a:lnTo>
                  <a:pt x="295" y="249"/>
                </a:lnTo>
                <a:lnTo>
                  <a:pt x="294" y="251"/>
                </a:lnTo>
                <a:lnTo>
                  <a:pt x="293" y="252"/>
                </a:lnTo>
                <a:lnTo>
                  <a:pt x="293" y="256"/>
                </a:lnTo>
                <a:lnTo>
                  <a:pt x="292" y="258"/>
                </a:lnTo>
                <a:lnTo>
                  <a:pt x="290" y="259"/>
                </a:lnTo>
                <a:lnTo>
                  <a:pt x="288" y="260"/>
                </a:lnTo>
                <a:lnTo>
                  <a:pt x="287" y="261"/>
                </a:lnTo>
                <a:lnTo>
                  <a:pt x="289" y="266"/>
                </a:lnTo>
                <a:lnTo>
                  <a:pt x="289" y="269"/>
                </a:lnTo>
                <a:lnTo>
                  <a:pt x="287" y="277"/>
                </a:lnTo>
                <a:lnTo>
                  <a:pt x="285" y="280"/>
                </a:lnTo>
                <a:lnTo>
                  <a:pt x="281" y="284"/>
                </a:lnTo>
                <a:lnTo>
                  <a:pt x="277" y="287"/>
                </a:lnTo>
                <a:lnTo>
                  <a:pt x="273" y="290"/>
                </a:lnTo>
                <a:lnTo>
                  <a:pt x="269" y="293"/>
                </a:lnTo>
                <a:lnTo>
                  <a:pt x="266" y="295"/>
                </a:lnTo>
                <a:lnTo>
                  <a:pt x="263" y="297"/>
                </a:lnTo>
                <a:lnTo>
                  <a:pt x="261" y="299"/>
                </a:lnTo>
                <a:lnTo>
                  <a:pt x="259" y="303"/>
                </a:lnTo>
                <a:lnTo>
                  <a:pt x="259" y="306"/>
                </a:lnTo>
                <a:lnTo>
                  <a:pt x="258" y="306"/>
                </a:lnTo>
                <a:lnTo>
                  <a:pt x="256" y="306"/>
                </a:lnTo>
                <a:lnTo>
                  <a:pt x="254" y="309"/>
                </a:lnTo>
                <a:lnTo>
                  <a:pt x="253" y="310"/>
                </a:lnTo>
                <a:lnTo>
                  <a:pt x="253" y="312"/>
                </a:lnTo>
                <a:lnTo>
                  <a:pt x="253" y="313"/>
                </a:lnTo>
                <a:lnTo>
                  <a:pt x="255" y="315"/>
                </a:lnTo>
                <a:lnTo>
                  <a:pt x="253" y="319"/>
                </a:lnTo>
                <a:lnTo>
                  <a:pt x="250" y="321"/>
                </a:lnTo>
                <a:lnTo>
                  <a:pt x="249" y="320"/>
                </a:lnTo>
                <a:lnTo>
                  <a:pt x="247" y="321"/>
                </a:lnTo>
                <a:lnTo>
                  <a:pt x="245" y="326"/>
                </a:lnTo>
                <a:lnTo>
                  <a:pt x="245" y="328"/>
                </a:lnTo>
                <a:lnTo>
                  <a:pt x="246" y="332"/>
                </a:lnTo>
                <a:lnTo>
                  <a:pt x="248" y="333"/>
                </a:lnTo>
                <a:lnTo>
                  <a:pt x="248" y="334"/>
                </a:lnTo>
                <a:lnTo>
                  <a:pt x="249" y="335"/>
                </a:lnTo>
                <a:lnTo>
                  <a:pt x="248" y="336"/>
                </a:lnTo>
                <a:lnTo>
                  <a:pt x="248" y="337"/>
                </a:lnTo>
                <a:lnTo>
                  <a:pt x="246" y="337"/>
                </a:lnTo>
                <a:lnTo>
                  <a:pt x="246" y="338"/>
                </a:lnTo>
                <a:lnTo>
                  <a:pt x="245" y="339"/>
                </a:lnTo>
                <a:lnTo>
                  <a:pt x="243" y="340"/>
                </a:lnTo>
                <a:lnTo>
                  <a:pt x="242" y="341"/>
                </a:lnTo>
                <a:lnTo>
                  <a:pt x="239" y="342"/>
                </a:lnTo>
                <a:lnTo>
                  <a:pt x="221" y="364"/>
                </a:lnTo>
                <a:lnTo>
                  <a:pt x="219" y="364"/>
                </a:lnTo>
                <a:lnTo>
                  <a:pt x="218" y="365"/>
                </a:lnTo>
                <a:lnTo>
                  <a:pt x="216" y="365"/>
                </a:lnTo>
                <a:lnTo>
                  <a:pt x="212" y="366"/>
                </a:lnTo>
                <a:lnTo>
                  <a:pt x="210" y="365"/>
                </a:lnTo>
                <a:lnTo>
                  <a:pt x="206" y="365"/>
                </a:lnTo>
                <a:lnTo>
                  <a:pt x="204" y="366"/>
                </a:lnTo>
                <a:lnTo>
                  <a:pt x="203" y="366"/>
                </a:lnTo>
                <a:lnTo>
                  <a:pt x="201" y="365"/>
                </a:lnTo>
                <a:lnTo>
                  <a:pt x="199" y="365"/>
                </a:lnTo>
                <a:lnTo>
                  <a:pt x="193" y="364"/>
                </a:lnTo>
                <a:lnTo>
                  <a:pt x="191" y="362"/>
                </a:lnTo>
                <a:lnTo>
                  <a:pt x="192" y="361"/>
                </a:lnTo>
                <a:lnTo>
                  <a:pt x="192" y="358"/>
                </a:lnTo>
                <a:lnTo>
                  <a:pt x="194" y="354"/>
                </a:lnTo>
                <a:lnTo>
                  <a:pt x="194" y="349"/>
                </a:lnTo>
                <a:lnTo>
                  <a:pt x="195" y="347"/>
                </a:lnTo>
                <a:lnTo>
                  <a:pt x="197" y="346"/>
                </a:lnTo>
                <a:lnTo>
                  <a:pt x="197" y="344"/>
                </a:lnTo>
                <a:lnTo>
                  <a:pt x="197" y="342"/>
                </a:lnTo>
                <a:lnTo>
                  <a:pt x="197" y="339"/>
                </a:lnTo>
                <a:lnTo>
                  <a:pt x="194" y="338"/>
                </a:lnTo>
                <a:lnTo>
                  <a:pt x="187" y="338"/>
                </a:lnTo>
                <a:lnTo>
                  <a:pt x="182" y="339"/>
                </a:lnTo>
                <a:lnTo>
                  <a:pt x="180" y="338"/>
                </a:lnTo>
                <a:lnTo>
                  <a:pt x="177" y="337"/>
                </a:lnTo>
                <a:lnTo>
                  <a:pt x="176" y="338"/>
                </a:lnTo>
                <a:lnTo>
                  <a:pt x="176" y="340"/>
                </a:lnTo>
                <a:lnTo>
                  <a:pt x="173" y="341"/>
                </a:lnTo>
                <a:lnTo>
                  <a:pt x="172" y="343"/>
                </a:lnTo>
                <a:lnTo>
                  <a:pt x="172" y="344"/>
                </a:lnTo>
                <a:lnTo>
                  <a:pt x="172" y="347"/>
                </a:lnTo>
                <a:lnTo>
                  <a:pt x="170" y="347"/>
                </a:lnTo>
                <a:lnTo>
                  <a:pt x="168" y="347"/>
                </a:lnTo>
                <a:lnTo>
                  <a:pt x="168" y="346"/>
                </a:lnTo>
                <a:lnTo>
                  <a:pt x="168" y="345"/>
                </a:lnTo>
                <a:lnTo>
                  <a:pt x="169" y="344"/>
                </a:lnTo>
                <a:lnTo>
                  <a:pt x="168" y="344"/>
                </a:lnTo>
                <a:lnTo>
                  <a:pt x="168" y="342"/>
                </a:lnTo>
                <a:lnTo>
                  <a:pt x="166" y="342"/>
                </a:lnTo>
                <a:lnTo>
                  <a:pt x="165" y="342"/>
                </a:lnTo>
                <a:lnTo>
                  <a:pt x="163" y="341"/>
                </a:lnTo>
                <a:lnTo>
                  <a:pt x="161" y="343"/>
                </a:lnTo>
                <a:lnTo>
                  <a:pt x="161" y="344"/>
                </a:lnTo>
                <a:lnTo>
                  <a:pt x="160" y="345"/>
                </a:lnTo>
                <a:lnTo>
                  <a:pt x="160" y="347"/>
                </a:lnTo>
                <a:lnTo>
                  <a:pt x="158" y="348"/>
                </a:lnTo>
                <a:lnTo>
                  <a:pt x="159" y="349"/>
                </a:lnTo>
                <a:lnTo>
                  <a:pt x="158" y="349"/>
                </a:lnTo>
                <a:lnTo>
                  <a:pt x="157" y="349"/>
                </a:lnTo>
                <a:lnTo>
                  <a:pt x="157" y="348"/>
                </a:lnTo>
                <a:lnTo>
                  <a:pt x="156" y="347"/>
                </a:lnTo>
                <a:lnTo>
                  <a:pt x="155" y="347"/>
                </a:lnTo>
                <a:lnTo>
                  <a:pt x="154" y="347"/>
                </a:lnTo>
                <a:lnTo>
                  <a:pt x="153" y="347"/>
                </a:lnTo>
                <a:lnTo>
                  <a:pt x="151" y="345"/>
                </a:lnTo>
                <a:lnTo>
                  <a:pt x="149" y="343"/>
                </a:lnTo>
                <a:lnTo>
                  <a:pt x="148" y="343"/>
                </a:lnTo>
                <a:lnTo>
                  <a:pt x="148" y="342"/>
                </a:lnTo>
                <a:lnTo>
                  <a:pt x="146" y="341"/>
                </a:lnTo>
                <a:lnTo>
                  <a:pt x="145" y="342"/>
                </a:lnTo>
                <a:lnTo>
                  <a:pt x="142" y="344"/>
                </a:lnTo>
                <a:lnTo>
                  <a:pt x="142" y="343"/>
                </a:lnTo>
                <a:lnTo>
                  <a:pt x="140" y="343"/>
                </a:lnTo>
                <a:lnTo>
                  <a:pt x="139" y="342"/>
                </a:lnTo>
                <a:lnTo>
                  <a:pt x="138" y="342"/>
                </a:lnTo>
                <a:lnTo>
                  <a:pt x="136" y="343"/>
                </a:lnTo>
                <a:lnTo>
                  <a:pt x="135" y="348"/>
                </a:lnTo>
                <a:lnTo>
                  <a:pt x="134" y="348"/>
                </a:lnTo>
                <a:lnTo>
                  <a:pt x="132" y="347"/>
                </a:lnTo>
                <a:lnTo>
                  <a:pt x="131" y="348"/>
                </a:lnTo>
                <a:lnTo>
                  <a:pt x="130" y="349"/>
                </a:lnTo>
                <a:lnTo>
                  <a:pt x="128" y="349"/>
                </a:lnTo>
                <a:lnTo>
                  <a:pt x="127" y="349"/>
                </a:lnTo>
                <a:lnTo>
                  <a:pt x="127" y="350"/>
                </a:lnTo>
                <a:lnTo>
                  <a:pt x="125" y="353"/>
                </a:lnTo>
                <a:lnTo>
                  <a:pt x="124" y="353"/>
                </a:lnTo>
                <a:lnTo>
                  <a:pt x="123" y="352"/>
                </a:lnTo>
                <a:lnTo>
                  <a:pt x="122" y="351"/>
                </a:lnTo>
                <a:lnTo>
                  <a:pt x="120" y="352"/>
                </a:lnTo>
                <a:lnTo>
                  <a:pt x="118" y="351"/>
                </a:lnTo>
                <a:lnTo>
                  <a:pt x="117" y="351"/>
                </a:lnTo>
                <a:lnTo>
                  <a:pt x="116" y="351"/>
                </a:lnTo>
                <a:lnTo>
                  <a:pt x="116" y="352"/>
                </a:lnTo>
                <a:lnTo>
                  <a:pt x="115" y="354"/>
                </a:lnTo>
                <a:lnTo>
                  <a:pt x="115" y="356"/>
                </a:lnTo>
                <a:lnTo>
                  <a:pt x="113" y="357"/>
                </a:lnTo>
                <a:lnTo>
                  <a:pt x="110" y="360"/>
                </a:lnTo>
                <a:lnTo>
                  <a:pt x="109" y="362"/>
                </a:lnTo>
                <a:lnTo>
                  <a:pt x="103" y="367"/>
                </a:lnTo>
                <a:lnTo>
                  <a:pt x="99" y="370"/>
                </a:lnTo>
                <a:lnTo>
                  <a:pt x="98" y="376"/>
                </a:lnTo>
                <a:lnTo>
                  <a:pt x="97" y="388"/>
                </a:lnTo>
                <a:lnTo>
                  <a:pt x="97" y="391"/>
                </a:lnTo>
                <a:lnTo>
                  <a:pt x="96" y="392"/>
                </a:lnTo>
                <a:lnTo>
                  <a:pt x="89" y="399"/>
                </a:lnTo>
                <a:lnTo>
                  <a:pt x="77" y="408"/>
                </a:lnTo>
                <a:lnTo>
                  <a:pt x="67" y="416"/>
                </a:lnTo>
                <a:lnTo>
                  <a:pt x="63" y="421"/>
                </a:lnTo>
                <a:lnTo>
                  <a:pt x="59" y="427"/>
                </a:lnTo>
                <a:lnTo>
                  <a:pt x="57" y="432"/>
                </a:lnTo>
                <a:lnTo>
                  <a:pt x="54" y="436"/>
                </a:lnTo>
                <a:lnTo>
                  <a:pt x="50" y="437"/>
                </a:lnTo>
                <a:lnTo>
                  <a:pt x="45" y="436"/>
                </a:lnTo>
                <a:lnTo>
                  <a:pt x="42" y="434"/>
                </a:lnTo>
                <a:lnTo>
                  <a:pt x="37" y="430"/>
                </a:lnTo>
                <a:lnTo>
                  <a:pt x="35" y="431"/>
                </a:lnTo>
                <a:lnTo>
                  <a:pt x="32" y="430"/>
                </a:lnTo>
                <a:lnTo>
                  <a:pt x="30" y="430"/>
                </a:lnTo>
                <a:lnTo>
                  <a:pt x="29" y="428"/>
                </a:lnTo>
                <a:lnTo>
                  <a:pt x="27" y="426"/>
                </a:lnTo>
                <a:lnTo>
                  <a:pt x="24" y="425"/>
                </a:lnTo>
                <a:lnTo>
                  <a:pt x="22" y="423"/>
                </a:lnTo>
                <a:lnTo>
                  <a:pt x="20" y="423"/>
                </a:lnTo>
                <a:lnTo>
                  <a:pt x="18" y="425"/>
                </a:lnTo>
                <a:lnTo>
                  <a:pt x="15" y="427"/>
                </a:lnTo>
                <a:lnTo>
                  <a:pt x="15" y="428"/>
                </a:lnTo>
                <a:lnTo>
                  <a:pt x="14" y="425"/>
                </a:lnTo>
                <a:lnTo>
                  <a:pt x="15" y="423"/>
                </a:lnTo>
                <a:lnTo>
                  <a:pt x="17" y="420"/>
                </a:lnTo>
                <a:lnTo>
                  <a:pt x="17" y="419"/>
                </a:lnTo>
                <a:lnTo>
                  <a:pt x="17" y="417"/>
                </a:lnTo>
                <a:lnTo>
                  <a:pt x="15" y="416"/>
                </a:lnTo>
                <a:lnTo>
                  <a:pt x="14" y="413"/>
                </a:lnTo>
                <a:lnTo>
                  <a:pt x="12" y="411"/>
                </a:lnTo>
                <a:lnTo>
                  <a:pt x="11" y="410"/>
                </a:lnTo>
                <a:lnTo>
                  <a:pt x="8" y="408"/>
                </a:lnTo>
                <a:lnTo>
                  <a:pt x="5" y="408"/>
                </a:lnTo>
                <a:lnTo>
                  <a:pt x="5" y="405"/>
                </a:lnTo>
                <a:lnTo>
                  <a:pt x="4" y="403"/>
                </a:lnTo>
                <a:lnTo>
                  <a:pt x="4" y="401"/>
                </a:lnTo>
                <a:lnTo>
                  <a:pt x="1" y="400"/>
                </a:lnTo>
                <a:lnTo>
                  <a:pt x="0" y="398"/>
                </a:lnTo>
                <a:lnTo>
                  <a:pt x="0" y="397"/>
                </a:lnTo>
                <a:lnTo>
                  <a:pt x="2" y="396"/>
                </a:lnTo>
                <a:lnTo>
                  <a:pt x="4" y="396"/>
                </a:lnTo>
                <a:lnTo>
                  <a:pt x="5" y="395"/>
                </a:lnTo>
                <a:lnTo>
                  <a:pt x="5" y="393"/>
                </a:lnTo>
                <a:lnTo>
                  <a:pt x="4" y="389"/>
                </a:lnTo>
                <a:lnTo>
                  <a:pt x="1" y="386"/>
                </a:lnTo>
                <a:lnTo>
                  <a:pt x="1" y="382"/>
                </a:lnTo>
                <a:lnTo>
                  <a:pt x="4" y="381"/>
                </a:lnTo>
                <a:lnTo>
                  <a:pt x="5" y="380"/>
                </a:lnTo>
                <a:lnTo>
                  <a:pt x="9" y="377"/>
                </a:lnTo>
                <a:lnTo>
                  <a:pt x="10" y="376"/>
                </a:lnTo>
                <a:lnTo>
                  <a:pt x="10" y="373"/>
                </a:lnTo>
                <a:lnTo>
                  <a:pt x="10" y="372"/>
                </a:lnTo>
                <a:lnTo>
                  <a:pt x="11" y="371"/>
                </a:lnTo>
                <a:lnTo>
                  <a:pt x="11" y="369"/>
                </a:lnTo>
                <a:lnTo>
                  <a:pt x="11" y="366"/>
                </a:lnTo>
                <a:lnTo>
                  <a:pt x="11" y="364"/>
                </a:lnTo>
                <a:lnTo>
                  <a:pt x="13" y="363"/>
                </a:lnTo>
                <a:lnTo>
                  <a:pt x="13" y="362"/>
                </a:lnTo>
                <a:lnTo>
                  <a:pt x="13" y="361"/>
                </a:lnTo>
                <a:lnTo>
                  <a:pt x="11" y="359"/>
                </a:lnTo>
                <a:lnTo>
                  <a:pt x="10" y="357"/>
                </a:lnTo>
                <a:lnTo>
                  <a:pt x="10" y="356"/>
                </a:lnTo>
                <a:lnTo>
                  <a:pt x="10" y="354"/>
                </a:lnTo>
                <a:lnTo>
                  <a:pt x="8" y="352"/>
                </a:lnTo>
                <a:lnTo>
                  <a:pt x="10" y="350"/>
                </a:lnTo>
                <a:lnTo>
                  <a:pt x="11" y="349"/>
                </a:lnTo>
                <a:lnTo>
                  <a:pt x="13" y="348"/>
                </a:lnTo>
                <a:lnTo>
                  <a:pt x="14" y="347"/>
                </a:lnTo>
                <a:lnTo>
                  <a:pt x="13" y="345"/>
                </a:lnTo>
                <a:lnTo>
                  <a:pt x="12" y="344"/>
                </a:lnTo>
                <a:lnTo>
                  <a:pt x="12" y="342"/>
                </a:lnTo>
                <a:lnTo>
                  <a:pt x="13" y="341"/>
                </a:lnTo>
                <a:lnTo>
                  <a:pt x="12" y="339"/>
                </a:lnTo>
                <a:lnTo>
                  <a:pt x="13" y="337"/>
                </a:lnTo>
                <a:lnTo>
                  <a:pt x="13" y="335"/>
                </a:lnTo>
                <a:lnTo>
                  <a:pt x="15" y="332"/>
                </a:lnTo>
                <a:lnTo>
                  <a:pt x="15" y="327"/>
                </a:lnTo>
                <a:lnTo>
                  <a:pt x="16" y="325"/>
                </a:lnTo>
                <a:lnTo>
                  <a:pt x="18" y="324"/>
                </a:lnTo>
                <a:lnTo>
                  <a:pt x="21" y="319"/>
                </a:lnTo>
                <a:lnTo>
                  <a:pt x="22" y="318"/>
                </a:lnTo>
                <a:lnTo>
                  <a:pt x="23" y="315"/>
                </a:lnTo>
                <a:lnTo>
                  <a:pt x="23" y="312"/>
                </a:lnTo>
                <a:lnTo>
                  <a:pt x="22" y="308"/>
                </a:lnTo>
                <a:lnTo>
                  <a:pt x="22" y="301"/>
                </a:lnTo>
                <a:lnTo>
                  <a:pt x="24" y="300"/>
                </a:lnTo>
                <a:lnTo>
                  <a:pt x="25" y="297"/>
                </a:lnTo>
                <a:lnTo>
                  <a:pt x="28" y="297"/>
                </a:lnTo>
                <a:lnTo>
                  <a:pt x="29" y="295"/>
                </a:lnTo>
                <a:lnTo>
                  <a:pt x="29" y="293"/>
                </a:lnTo>
                <a:lnTo>
                  <a:pt x="26" y="291"/>
                </a:lnTo>
                <a:lnTo>
                  <a:pt x="28" y="288"/>
                </a:lnTo>
                <a:lnTo>
                  <a:pt x="29" y="288"/>
                </a:lnTo>
                <a:lnTo>
                  <a:pt x="31" y="285"/>
                </a:lnTo>
                <a:lnTo>
                  <a:pt x="33" y="283"/>
                </a:lnTo>
                <a:lnTo>
                  <a:pt x="34" y="280"/>
                </a:lnTo>
                <a:lnTo>
                  <a:pt x="36" y="276"/>
                </a:lnTo>
                <a:lnTo>
                  <a:pt x="39" y="271"/>
                </a:lnTo>
                <a:lnTo>
                  <a:pt x="43" y="266"/>
                </a:lnTo>
                <a:lnTo>
                  <a:pt x="47" y="262"/>
                </a:lnTo>
                <a:lnTo>
                  <a:pt x="49" y="258"/>
                </a:lnTo>
                <a:lnTo>
                  <a:pt x="53" y="252"/>
                </a:lnTo>
                <a:lnTo>
                  <a:pt x="53" y="249"/>
                </a:lnTo>
                <a:lnTo>
                  <a:pt x="54" y="247"/>
                </a:lnTo>
                <a:lnTo>
                  <a:pt x="56" y="244"/>
                </a:lnTo>
                <a:lnTo>
                  <a:pt x="58" y="241"/>
                </a:lnTo>
                <a:lnTo>
                  <a:pt x="59" y="237"/>
                </a:lnTo>
                <a:lnTo>
                  <a:pt x="59" y="236"/>
                </a:lnTo>
                <a:lnTo>
                  <a:pt x="61" y="235"/>
                </a:lnTo>
                <a:lnTo>
                  <a:pt x="62" y="233"/>
                </a:lnTo>
                <a:lnTo>
                  <a:pt x="64" y="232"/>
                </a:lnTo>
                <a:lnTo>
                  <a:pt x="66" y="230"/>
                </a:lnTo>
                <a:lnTo>
                  <a:pt x="67" y="229"/>
                </a:lnTo>
                <a:lnTo>
                  <a:pt x="69" y="226"/>
                </a:lnTo>
                <a:lnTo>
                  <a:pt x="68" y="225"/>
                </a:lnTo>
                <a:lnTo>
                  <a:pt x="66" y="222"/>
                </a:lnTo>
                <a:lnTo>
                  <a:pt x="66" y="220"/>
                </a:lnTo>
                <a:lnTo>
                  <a:pt x="69" y="218"/>
                </a:lnTo>
                <a:lnTo>
                  <a:pt x="69" y="215"/>
                </a:lnTo>
                <a:lnTo>
                  <a:pt x="70" y="215"/>
                </a:lnTo>
                <a:lnTo>
                  <a:pt x="71" y="216"/>
                </a:lnTo>
                <a:lnTo>
                  <a:pt x="72" y="215"/>
                </a:lnTo>
                <a:lnTo>
                  <a:pt x="72" y="214"/>
                </a:lnTo>
                <a:lnTo>
                  <a:pt x="73" y="213"/>
                </a:lnTo>
                <a:lnTo>
                  <a:pt x="74" y="213"/>
                </a:lnTo>
                <a:lnTo>
                  <a:pt x="75" y="212"/>
                </a:lnTo>
                <a:lnTo>
                  <a:pt x="76" y="212"/>
                </a:lnTo>
                <a:lnTo>
                  <a:pt x="77" y="211"/>
                </a:lnTo>
                <a:lnTo>
                  <a:pt x="77" y="210"/>
                </a:lnTo>
                <a:lnTo>
                  <a:pt x="77" y="207"/>
                </a:lnTo>
                <a:lnTo>
                  <a:pt x="77" y="206"/>
                </a:lnTo>
                <a:lnTo>
                  <a:pt x="78" y="205"/>
                </a:lnTo>
                <a:lnTo>
                  <a:pt x="79" y="205"/>
                </a:lnTo>
                <a:lnTo>
                  <a:pt x="80" y="204"/>
                </a:lnTo>
                <a:lnTo>
                  <a:pt x="80" y="203"/>
                </a:lnTo>
                <a:lnTo>
                  <a:pt x="81" y="203"/>
                </a:lnTo>
                <a:lnTo>
                  <a:pt x="81" y="202"/>
                </a:lnTo>
                <a:lnTo>
                  <a:pt x="81" y="201"/>
                </a:lnTo>
                <a:lnTo>
                  <a:pt x="82" y="201"/>
                </a:lnTo>
                <a:lnTo>
                  <a:pt x="83" y="200"/>
                </a:lnTo>
                <a:lnTo>
                  <a:pt x="84" y="200"/>
                </a:lnTo>
                <a:lnTo>
                  <a:pt x="84" y="198"/>
                </a:lnTo>
                <a:lnTo>
                  <a:pt x="84" y="196"/>
                </a:lnTo>
                <a:lnTo>
                  <a:pt x="86" y="195"/>
                </a:lnTo>
                <a:lnTo>
                  <a:pt x="88" y="193"/>
                </a:lnTo>
                <a:lnTo>
                  <a:pt x="89" y="192"/>
                </a:lnTo>
                <a:lnTo>
                  <a:pt x="88" y="190"/>
                </a:lnTo>
                <a:lnTo>
                  <a:pt x="89" y="190"/>
                </a:lnTo>
                <a:lnTo>
                  <a:pt x="90" y="189"/>
                </a:lnTo>
                <a:lnTo>
                  <a:pt x="90" y="188"/>
                </a:lnTo>
                <a:lnTo>
                  <a:pt x="91" y="187"/>
                </a:lnTo>
                <a:lnTo>
                  <a:pt x="92" y="187"/>
                </a:lnTo>
                <a:lnTo>
                  <a:pt x="94" y="187"/>
                </a:lnTo>
                <a:lnTo>
                  <a:pt x="94" y="186"/>
                </a:lnTo>
                <a:lnTo>
                  <a:pt x="94" y="185"/>
                </a:lnTo>
                <a:lnTo>
                  <a:pt x="93" y="185"/>
                </a:lnTo>
                <a:lnTo>
                  <a:pt x="93" y="183"/>
                </a:lnTo>
                <a:lnTo>
                  <a:pt x="94" y="182"/>
                </a:lnTo>
                <a:lnTo>
                  <a:pt x="95" y="181"/>
                </a:lnTo>
                <a:lnTo>
                  <a:pt x="94" y="180"/>
                </a:lnTo>
                <a:lnTo>
                  <a:pt x="95" y="180"/>
                </a:lnTo>
                <a:lnTo>
                  <a:pt x="95" y="178"/>
                </a:lnTo>
                <a:lnTo>
                  <a:pt x="94" y="176"/>
                </a:lnTo>
                <a:lnTo>
                  <a:pt x="95" y="174"/>
                </a:lnTo>
                <a:lnTo>
                  <a:pt x="95" y="172"/>
                </a:lnTo>
                <a:lnTo>
                  <a:pt x="95" y="171"/>
                </a:lnTo>
                <a:lnTo>
                  <a:pt x="95" y="169"/>
                </a:lnTo>
                <a:lnTo>
                  <a:pt x="95" y="168"/>
                </a:lnTo>
                <a:lnTo>
                  <a:pt x="95" y="167"/>
                </a:lnTo>
                <a:lnTo>
                  <a:pt x="96" y="166"/>
                </a:lnTo>
                <a:lnTo>
                  <a:pt x="97" y="166"/>
                </a:lnTo>
                <a:lnTo>
                  <a:pt x="98" y="164"/>
                </a:lnTo>
                <a:lnTo>
                  <a:pt x="98" y="162"/>
                </a:lnTo>
                <a:lnTo>
                  <a:pt x="97" y="161"/>
                </a:lnTo>
                <a:lnTo>
                  <a:pt x="97" y="160"/>
                </a:lnTo>
                <a:lnTo>
                  <a:pt x="97" y="158"/>
                </a:lnTo>
                <a:lnTo>
                  <a:pt x="98" y="156"/>
                </a:lnTo>
                <a:lnTo>
                  <a:pt x="98" y="155"/>
                </a:lnTo>
                <a:lnTo>
                  <a:pt x="98" y="154"/>
                </a:lnTo>
                <a:lnTo>
                  <a:pt x="99" y="154"/>
                </a:lnTo>
                <a:lnTo>
                  <a:pt x="99" y="153"/>
                </a:lnTo>
                <a:lnTo>
                  <a:pt x="100" y="152"/>
                </a:lnTo>
                <a:lnTo>
                  <a:pt x="101" y="151"/>
                </a:lnTo>
                <a:lnTo>
                  <a:pt x="102" y="151"/>
                </a:lnTo>
                <a:lnTo>
                  <a:pt x="103" y="150"/>
                </a:lnTo>
                <a:lnTo>
                  <a:pt x="104" y="149"/>
                </a:lnTo>
                <a:lnTo>
                  <a:pt x="106" y="147"/>
                </a:lnTo>
                <a:lnTo>
                  <a:pt x="107" y="146"/>
                </a:lnTo>
                <a:lnTo>
                  <a:pt x="108" y="145"/>
                </a:lnTo>
                <a:lnTo>
                  <a:pt x="108" y="141"/>
                </a:lnTo>
                <a:lnTo>
                  <a:pt x="108" y="138"/>
                </a:lnTo>
                <a:lnTo>
                  <a:pt x="109" y="137"/>
                </a:lnTo>
                <a:lnTo>
                  <a:pt x="112" y="135"/>
                </a:lnTo>
                <a:lnTo>
                  <a:pt x="115" y="131"/>
                </a:lnTo>
                <a:lnTo>
                  <a:pt x="117" y="129"/>
                </a:lnTo>
                <a:lnTo>
                  <a:pt x="121" y="129"/>
                </a:lnTo>
                <a:lnTo>
                  <a:pt x="125" y="128"/>
                </a:lnTo>
                <a:lnTo>
                  <a:pt x="126" y="127"/>
                </a:lnTo>
                <a:lnTo>
                  <a:pt x="127" y="125"/>
                </a:lnTo>
                <a:lnTo>
                  <a:pt x="127" y="121"/>
                </a:lnTo>
                <a:lnTo>
                  <a:pt x="127" y="117"/>
                </a:lnTo>
                <a:lnTo>
                  <a:pt x="129" y="114"/>
                </a:lnTo>
                <a:lnTo>
                  <a:pt x="132" y="111"/>
                </a:lnTo>
                <a:lnTo>
                  <a:pt x="133" y="109"/>
                </a:lnTo>
                <a:lnTo>
                  <a:pt x="133" y="108"/>
                </a:lnTo>
                <a:lnTo>
                  <a:pt x="134" y="107"/>
                </a:lnTo>
                <a:lnTo>
                  <a:pt x="134" y="106"/>
                </a:lnTo>
                <a:lnTo>
                  <a:pt x="134" y="104"/>
                </a:lnTo>
                <a:lnTo>
                  <a:pt x="133" y="103"/>
                </a:lnTo>
                <a:lnTo>
                  <a:pt x="133" y="101"/>
                </a:lnTo>
                <a:lnTo>
                  <a:pt x="134" y="99"/>
                </a:lnTo>
                <a:lnTo>
                  <a:pt x="135" y="96"/>
                </a:lnTo>
                <a:lnTo>
                  <a:pt x="136" y="91"/>
                </a:lnTo>
                <a:close/>
              </a:path>
            </a:pathLst>
          </a:custGeom>
          <a:pattFill prst="openDmnd">
            <a:fgClr>
              <a:schemeClr val="bg2">
                <a:lumMod val="25000"/>
              </a:schemeClr>
            </a:fgClr>
            <a:bgClr>
              <a:schemeClr val="bg1"/>
            </a:bgClr>
          </a:pattFill>
          <a:ln>
            <a:noFill/>
          </a:ln>
          <a:effectLst/>
          <a:extLst/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100">
                <a:latin typeface="Calibri"/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26" name="Freeform 27"/>
          <p:cNvSpPr>
            <a:spLocks/>
          </p:cNvSpPr>
          <p:nvPr/>
        </p:nvSpPr>
        <p:spPr bwMode="auto">
          <a:xfrm>
            <a:off x="3262663" y="3612475"/>
            <a:ext cx="298450" cy="295275"/>
          </a:xfrm>
          <a:custGeom>
            <a:avLst/>
            <a:gdLst>
              <a:gd name="T0" fmla="*/ 42 w 156"/>
              <a:gd name="T1" fmla="*/ 13 h 165"/>
              <a:gd name="T2" fmla="*/ 58 w 156"/>
              <a:gd name="T3" fmla="*/ 20 h 165"/>
              <a:gd name="T4" fmla="*/ 66 w 156"/>
              <a:gd name="T5" fmla="*/ 24 h 165"/>
              <a:gd name="T6" fmla="*/ 65 w 156"/>
              <a:gd name="T7" fmla="*/ 35 h 165"/>
              <a:gd name="T8" fmla="*/ 69 w 156"/>
              <a:gd name="T9" fmla="*/ 42 h 165"/>
              <a:gd name="T10" fmla="*/ 82 w 156"/>
              <a:gd name="T11" fmla="*/ 38 h 165"/>
              <a:gd name="T12" fmla="*/ 97 w 156"/>
              <a:gd name="T13" fmla="*/ 41 h 165"/>
              <a:gd name="T14" fmla="*/ 105 w 156"/>
              <a:gd name="T15" fmla="*/ 49 h 165"/>
              <a:gd name="T16" fmla="*/ 98 w 156"/>
              <a:gd name="T17" fmla="*/ 60 h 165"/>
              <a:gd name="T18" fmla="*/ 85 w 156"/>
              <a:gd name="T19" fmla="*/ 55 h 165"/>
              <a:gd name="T20" fmla="*/ 77 w 156"/>
              <a:gd name="T21" fmla="*/ 54 h 165"/>
              <a:gd name="T22" fmla="*/ 73 w 156"/>
              <a:gd name="T23" fmla="*/ 57 h 165"/>
              <a:gd name="T24" fmla="*/ 73 w 156"/>
              <a:gd name="T25" fmla="*/ 64 h 165"/>
              <a:gd name="T26" fmla="*/ 75 w 156"/>
              <a:gd name="T27" fmla="*/ 68 h 165"/>
              <a:gd name="T28" fmla="*/ 74 w 156"/>
              <a:gd name="T29" fmla="*/ 73 h 165"/>
              <a:gd name="T30" fmla="*/ 70 w 156"/>
              <a:gd name="T31" fmla="*/ 81 h 165"/>
              <a:gd name="T32" fmla="*/ 67 w 156"/>
              <a:gd name="T33" fmla="*/ 86 h 165"/>
              <a:gd name="T34" fmla="*/ 61 w 156"/>
              <a:gd name="T35" fmla="*/ 84 h 165"/>
              <a:gd name="T36" fmla="*/ 54 w 156"/>
              <a:gd name="T37" fmla="*/ 91 h 165"/>
              <a:gd name="T38" fmla="*/ 56 w 156"/>
              <a:gd name="T39" fmla="*/ 101 h 165"/>
              <a:gd name="T40" fmla="*/ 60 w 156"/>
              <a:gd name="T41" fmla="*/ 113 h 165"/>
              <a:gd name="T42" fmla="*/ 64 w 156"/>
              <a:gd name="T43" fmla="*/ 116 h 165"/>
              <a:gd name="T44" fmla="*/ 74 w 156"/>
              <a:gd name="T45" fmla="*/ 120 h 165"/>
              <a:gd name="T46" fmla="*/ 78 w 156"/>
              <a:gd name="T47" fmla="*/ 113 h 165"/>
              <a:gd name="T48" fmla="*/ 79 w 156"/>
              <a:gd name="T49" fmla="*/ 106 h 165"/>
              <a:gd name="T50" fmla="*/ 82 w 156"/>
              <a:gd name="T51" fmla="*/ 102 h 165"/>
              <a:gd name="T52" fmla="*/ 90 w 156"/>
              <a:gd name="T53" fmla="*/ 108 h 165"/>
              <a:gd name="T54" fmla="*/ 95 w 156"/>
              <a:gd name="T55" fmla="*/ 115 h 165"/>
              <a:gd name="T56" fmla="*/ 106 w 156"/>
              <a:gd name="T57" fmla="*/ 110 h 165"/>
              <a:gd name="T58" fmla="*/ 110 w 156"/>
              <a:gd name="T59" fmla="*/ 115 h 165"/>
              <a:gd name="T60" fmla="*/ 116 w 156"/>
              <a:gd name="T61" fmla="*/ 118 h 165"/>
              <a:gd name="T62" fmla="*/ 132 w 156"/>
              <a:gd name="T63" fmla="*/ 119 h 165"/>
              <a:gd name="T64" fmla="*/ 151 w 156"/>
              <a:gd name="T65" fmla="*/ 137 h 165"/>
              <a:gd name="T66" fmla="*/ 155 w 156"/>
              <a:gd name="T67" fmla="*/ 152 h 165"/>
              <a:gd name="T68" fmla="*/ 149 w 156"/>
              <a:gd name="T69" fmla="*/ 158 h 165"/>
              <a:gd name="T70" fmla="*/ 141 w 156"/>
              <a:gd name="T71" fmla="*/ 163 h 165"/>
              <a:gd name="T72" fmla="*/ 134 w 156"/>
              <a:gd name="T73" fmla="*/ 165 h 165"/>
              <a:gd name="T74" fmla="*/ 123 w 156"/>
              <a:gd name="T75" fmla="*/ 158 h 165"/>
              <a:gd name="T76" fmla="*/ 114 w 156"/>
              <a:gd name="T77" fmla="*/ 158 h 165"/>
              <a:gd name="T78" fmla="*/ 106 w 156"/>
              <a:gd name="T79" fmla="*/ 159 h 165"/>
              <a:gd name="T80" fmla="*/ 96 w 156"/>
              <a:gd name="T81" fmla="*/ 156 h 165"/>
              <a:gd name="T82" fmla="*/ 89 w 156"/>
              <a:gd name="T83" fmla="*/ 157 h 165"/>
              <a:gd name="T84" fmla="*/ 80 w 156"/>
              <a:gd name="T85" fmla="*/ 155 h 165"/>
              <a:gd name="T86" fmla="*/ 71 w 156"/>
              <a:gd name="T87" fmla="*/ 153 h 165"/>
              <a:gd name="T88" fmla="*/ 65 w 156"/>
              <a:gd name="T89" fmla="*/ 154 h 165"/>
              <a:gd name="T90" fmla="*/ 66 w 156"/>
              <a:gd name="T91" fmla="*/ 145 h 165"/>
              <a:gd name="T92" fmla="*/ 62 w 156"/>
              <a:gd name="T93" fmla="*/ 146 h 165"/>
              <a:gd name="T94" fmla="*/ 59 w 156"/>
              <a:gd name="T95" fmla="*/ 149 h 165"/>
              <a:gd name="T96" fmla="*/ 54 w 156"/>
              <a:gd name="T97" fmla="*/ 148 h 165"/>
              <a:gd name="T98" fmla="*/ 52 w 156"/>
              <a:gd name="T99" fmla="*/ 147 h 165"/>
              <a:gd name="T100" fmla="*/ 52 w 156"/>
              <a:gd name="T101" fmla="*/ 145 h 165"/>
              <a:gd name="T102" fmla="*/ 53 w 156"/>
              <a:gd name="T103" fmla="*/ 142 h 165"/>
              <a:gd name="T104" fmla="*/ 53 w 156"/>
              <a:gd name="T105" fmla="*/ 142 h 165"/>
              <a:gd name="T106" fmla="*/ 52 w 156"/>
              <a:gd name="T107" fmla="*/ 139 h 165"/>
              <a:gd name="T108" fmla="*/ 56 w 156"/>
              <a:gd name="T109" fmla="*/ 136 h 165"/>
              <a:gd name="T110" fmla="*/ 57 w 156"/>
              <a:gd name="T111" fmla="*/ 132 h 165"/>
              <a:gd name="T112" fmla="*/ 55 w 156"/>
              <a:gd name="T113" fmla="*/ 127 h 165"/>
              <a:gd name="T114" fmla="*/ 49 w 156"/>
              <a:gd name="T115" fmla="*/ 130 h 165"/>
              <a:gd name="T116" fmla="*/ 41 w 156"/>
              <a:gd name="T117" fmla="*/ 126 h 165"/>
              <a:gd name="T118" fmla="*/ 32 w 156"/>
              <a:gd name="T119" fmla="*/ 114 h 165"/>
              <a:gd name="T120" fmla="*/ 25 w 156"/>
              <a:gd name="T121" fmla="*/ 101 h 165"/>
              <a:gd name="T122" fmla="*/ 5 w 156"/>
              <a:gd name="T123" fmla="*/ 54 h 165"/>
              <a:gd name="T124" fmla="*/ 19 w 156"/>
              <a:gd name="T125" fmla="*/ 25 h 16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56" h="165">
                <a:moveTo>
                  <a:pt x="30" y="0"/>
                </a:moveTo>
                <a:lnTo>
                  <a:pt x="36" y="3"/>
                </a:lnTo>
                <a:lnTo>
                  <a:pt x="38" y="6"/>
                </a:lnTo>
                <a:lnTo>
                  <a:pt x="40" y="9"/>
                </a:lnTo>
                <a:lnTo>
                  <a:pt x="41" y="12"/>
                </a:lnTo>
                <a:lnTo>
                  <a:pt x="42" y="13"/>
                </a:lnTo>
                <a:lnTo>
                  <a:pt x="43" y="14"/>
                </a:lnTo>
                <a:lnTo>
                  <a:pt x="47" y="15"/>
                </a:lnTo>
                <a:lnTo>
                  <a:pt x="51" y="15"/>
                </a:lnTo>
                <a:lnTo>
                  <a:pt x="54" y="17"/>
                </a:lnTo>
                <a:lnTo>
                  <a:pt x="55" y="19"/>
                </a:lnTo>
                <a:lnTo>
                  <a:pt x="58" y="20"/>
                </a:lnTo>
                <a:lnTo>
                  <a:pt x="61" y="19"/>
                </a:lnTo>
                <a:lnTo>
                  <a:pt x="65" y="18"/>
                </a:lnTo>
                <a:lnTo>
                  <a:pt x="65" y="20"/>
                </a:lnTo>
                <a:lnTo>
                  <a:pt x="66" y="21"/>
                </a:lnTo>
                <a:lnTo>
                  <a:pt x="65" y="22"/>
                </a:lnTo>
                <a:lnTo>
                  <a:pt x="66" y="24"/>
                </a:lnTo>
                <a:lnTo>
                  <a:pt x="65" y="24"/>
                </a:lnTo>
                <a:lnTo>
                  <a:pt x="66" y="26"/>
                </a:lnTo>
                <a:lnTo>
                  <a:pt x="65" y="27"/>
                </a:lnTo>
                <a:lnTo>
                  <a:pt x="64" y="29"/>
                </a:lnTo>
                <a:lnTo>
                  <a:pt x="65" y="31"/>
                </a:lnTo>
                <a:lnTo>
                  <a:pt x="65" y="35"/>
                </a:lnTo>
                <a:lnTo>
                  <a:pt x="64" y="38"/>
                </a:lnTo>
                <a:lnTo>
                  <a:pt x="65" y="39"/>
                </a:lnTo>
                <a:lnTo>
                  <a:pt x="67" y="40"/>
                </a:lnTo>
                <a:lnTo>
                  <a:pt x="68" y="41"/>
                </a:lnTo>
                <a:lnTo>
                  <a:pt x="68" y="42"/>
                </a:lnTo>
                <a:lnTo>
                  <a:pt x="69" y="42"/>
                </a:lnTo>
                <a:lnTo>
                  <a:pt x="70" y="42"/>
                </a:lnTo>
                <a:lnTo>
                  <a:pt x="71" y="41"/>
                </a:lnTo>
                <a:lnTo>
                  <a:pt x="76" y="42"/>
                </a:lnTo>
                <a:lnTo>
                  <a:pt x="78" y="41"/>
                </a:lnTo>
                <a:lnTo>
                  <a:pt x="81" y="40"/>
                </a:lnTo>
                <a:lnTo>
                  <a:pt x="82" y="38"/>
                </a:lnTo>
                <a:lnTo>
                  <a:pt x="87" y="38"/>
                </a:lnTo>
                <a:lnTo>
                  <a:pt x="89" y="36"/>
                </a:lnTo>
                <a:lnTo>
                  <a:pt x="90" y="35"/>
                </a:lnTo>
                <a:lnTo>
                  <a:pt x="93" y="36"/>
                </a:lnTo>
                <a:lnTo>
                  <a:pt x="94" y="38"/>
                </a:lnTo>
                <a:lnTo>
                  <a:pt x="97" y="41"/>
                </a:lnTo>
                <a:lnTo>
                  <a:pt x="101" y="43"/>
                </a:lnTo>
                <a:lnTo>
                  <a:pt x="103" y="44"/>
                </a:lnTo>
                <a:lnTo>
                  <a:pt x="102" y="46"/>
                </a:lnTo>
                <a:lnTo>
                  <a:pt x="102" y="47"/>
                </a:lnTo>
                <a:lnTo>
                  <a:pt x="103" y="49"/>
                </a:lnTo>
                <a:lnTo>
                  <a:pt x="105" y="49"/>
                </a:lnTo>
                <a:lnTo>
                  <a:pt x="105" y="51"/>
                </a:lnTo>
                <a:lnTo>
                  <a:pt x="104" y="52"/>
                </a:lnTo>
                <a:lnTo>
                  <a:pt x="103" y="54"/>
                </a:lnTo>
                <a:lnTo>
                  <a:pt x="102" y="56"/>
                </a:lnTo>
                <a:lnTo>
                  <a:pt x="101" y="58"/>
                </a:lnTo>
                <a:lnTo>
                  <a:pt x="98" y="60"/>
                </a:lnTo>
                <a:lnTo>
                  <a:pt x="95" y="59"/>
                </a:lnTo>
                <a:lnTo>
                  <a:pt x="93" y="59"/>
                </a:lnTo>
                <a:lnTo>
                  <a:pt x="91" y="59"/>
                </a:lnTo>
                <a:lnTo>
                  <a:pt x="89" y="58"/>
                </a:lnTo>
                <a:lnTo>
                  <a:pt x="86" y="56"/>
                </a:lnTo>
                <a:lnTo>
                  <a:pt x="85" y="55"/>
                </a:lnTo>
                <a:lnTo>
                  <a:pt x="84" y="56"/>
                </a:lnTo>
                <a:lnTo>
                  <a:pt x="83" y="57"/>
                </a:lnTo>
                <a:lnTo>
                  <a:pt x="81" y="56"/>
                </a:lnTo>
                <a:lnTo>
                  <a:pt x="80" y="55"/>
                </a:lnTo>
                <a:lnTo>
                  <a:pt x="78" y="54"/>
                </a:lnTo>
                <a:lnTo>
                  <a:pt x="77" y="54"/>
                </a:lnTo>
                <a:lnTo>
                  <a:pt x="76" y="54"/>
                </a:lnTo>
                <a:lnTo>
                  <a:pt x="76" y="55"/>
                </a:lnTo>
                <a:lnTo>
                  <a:pt x="76" y="56"/>
                </a:lnTo>
                <a:lnTo>
                  <a:pt x="75" y="56"/>
                </a:lnTo>
                <a:lnTo>
                  <a:pt x="74" y="56"/>
                </a:lnTo>
                <a:lnTo>
                  <a:pt x="73" y="57"/>
                </a:lnTo>
                <a:lnTo>
                  <a:pt x="71" y="57"/>
                </a:lnTo>
                <a:lnTo>
                  <a:pt x="70" y="58"/>
                </a:lnTo>
                <a:lnTo>
                  <a:pt x="70" y="61"/>
                </a:lnTo>
                <a:lnTo>
                  <a:pt x="72" y="63"/>
                </a:lnTo>
                <a:lnTo>
                  <a:pt x="72" y="64"/>
                </a:lnTo>
                <a:lnTo>
                  <a:pt x="73" y="64"/>
                </a:lnTo>
                <a:lnTo>
                  <a:pt x="74" y="64"/>
                </a:lnTo>
                <a:lnTo>
                  <a:pt x="75" y="63"/>
                </a:lnTo>
                <a:lnTo>
                  <a:pt x="75" y="64"/>
                </a:lnTo>
                <a:lnTo>
                  <a:pt x="75" y="65"/>
                </a:lnTo>
                <a:lnTo>
                  <a:pt x="75" y="66"/>
                </a:lnTo>
                <a:lnTo>
                  <a:pt x="75" y="68"/>
                </a:lnTo>
                <a:lnTo>
                  <a:pt x="75" y="69"/>
                </a:lnTo>
                <a:lnTo>
                  <a:pt x="76" y="69"/>
                </a:lnTo>
                <a:lnTo>
                  <a:pt x="74" y="72"/>
                </a:lnTo>
                <a:lnTo>
                  <a:pt x="74" y="73"/>
                </a:lnTo>
                <a:lnTo>
                  <a:pt x="73" y="74"/>
                </a:lnTo>
                <a:lnTo>
                  <a:pt x="72" y="75"/>
                </a:lnTo>
                <a:lnTo>
                  <a:pt x="71" y="78"/>
                </a:lnTo>
                <a:lnTo>
                  <a:pt x="70" y="79"/>
                </a:lnTo>
                <a:lnTo>
                  <a:pt x="70" y="81"/>
                </a:lnTo>
                <a:lnTo>
                  <a:pt x="70" y="82"/>
                </a:lnTo>
                <a:lnTo>
                  <a:pt x="69" y="83"/>
                </a:lnTo>
                <a:lnTo>
                  <a:pt x="69" y="84"/>
                </a:lnTo>
                <a:lnTo>
                  <a:pt x="69" y="85"/>
                </a:lnTo>
                <a:lnTo>
                  <a:pt x="68" y="86"/>
                </a:lnTo>
                <a:lnTo>
                  <a:pt x="67" y="86"/>
                </a:lnTo>
                <a:lnTo>
                  <a:pt x="68" y="87"/>
                </a:lnTo>
                <a:lnTo>
                  <a:pt x="67" y="87"/>
                </a:lnTo>
                <a:lnTo>
                  <a:pt x="66" y="85"/>
                </a:lnTo>
                <a:lnTo>
                  <a:pt x="65" y="84"/>
                </a:lnTo>
                <a:lnTo>
                  <a:pt x="63" y="83"/>
                </a:lnTo>
                <a:lnTo>
                  <a:pt x="61" y="84"/>
                </a:lnTo>
                <a:lnTo>
                  <a:pt x="60" y="83"/>
                </a:lnTo>
                <a:lnTo>
                  <a:pt x="59" y="84"/>
                </a:lnTo>
                <a:lnTo>
                  <a:pt x="57" y="86"/>
                </a:lnTo>
                <a:lnTo>
                  <a:pt x="56" y="89"/>
                </a:lnTo>
                <a:lnTo>
                  <a:pt x="56" y="90"/>
                </a:lnTo>
                <a:lnTo>
                  <a:pt x="54" y="91"/>
                </a:lnTo>
                <a:lnTo>
                  <a:pt x="53" y="92"/>
                </a:lnTo>
                <a:lnTo>
                  <a:pt x="53" y="93"/>
                </a:lnTo>
                <a:lnTo>
                  <a:pt x="54" y="95"/>
                </a:lnTo>
                <a:lnTo>
                  <a:pt x="54" y="97"/>
                </a:lnTo>
                <a:lnTo>
                  <a:pt x="54" y="99"/>
                </a:lnTo>
                <a:lnTo>
                  <a:pt x="56" y="101"/>
                </a:lnTo>
                <a:lnTo>
                  <a:pt x="57" y="102"/>
                </a:lnTo>
                <a:lnTo>
                  <a:pt x="57" y="107"/>
                </a:lnTo>
                <a:lnTo>
                  <a:pt x="58" y="109"/>
                </a:lnTo>
                <a:lnTo>
                  <a:pt x="59" y="112"/>
                </a:lnTo>
                <a:lnTo>
                  <a:pt x="60" y="113"/>
                </a:lnTo>
                <a:lnTo>
                  <a:pt x="61" y="113"/>
                </a:lnTo>
                <a:lnTo>
                  <a:pt x="63" y="113"/>
                </a:lnTo>
                <a:lnTo>
                  <a:pt x="63" y="114"/>
                </a:lnTo>
                <a:lnTo>
                  <a:pt x="64" y="115"/>
                </a:lnTo>
                <a:lnTo>
                  <a:pt x="64" y="116"/>
                </a:lnTo>
                <a:lnTo>
                  <a:pt x="64" y="117"/>
                </a:lnTo>
                <a:lnTo>
                  <a:pt x="67" y="117"/>
                </a:lnTo>
                <a:lnTo>
                  <a:pt x="69" y="119"/>
                </a:lnTo>
                <a:lnTo>
                  <a:pt x="71" y="119"/>
                </a:lnTo>
                <a:lnTo>
                  <a:pt x="72" y="120"/>
                </a:lnTo>
                <a:lnTo>
                  <a:pt x="74" y="120"/>
                </a:lnTo>
                <a:lnTo>
                  <a:pt x="74" y="119"/>
                </a:lnTo>
                <a:lnTo>
                  <a:pt x="76" y="116"/>
                </a:lnTo>
                <a:lnTo>
                  <a:pt x="78" y="116"/>
                </a:lnTo>
                <a:lnTo>
                  <a:pt x="78" y="115"/>
                </a:lnTo>
                <a:lnTo>
                  <a:pt x="79" y="114"/>
                </a:lnTo>
                <a:lnTo>
                  <a:pt x="78" y="113"/>
                </a:lnTo>
                <a:lnTo>
                  <a:pt x="77" y="111"/>
                </a:lnTo>
                <a:lnTo>
                  <a:pt x="78" y="110"/>
                </a:lnTo>
                <a:lnTo>
                  <a:pt x="78" y="109"/>
                </a:lnTo>
                <a:lnTo>
                  <a:pt x="78" y="108"/>
                </a:lnTo>
                <a:lnTo>
                  <a:pt x="79" y="107"/>
                </a:lnTo>
                <a:lnTo>
                  <a:pt x="79" y="106"/>
                </a:lnTo>
                <a:lnTo>
                  <a:pt x="80" y="105"/>
                </a:lnTo>
                <a:lnTo>
                  <a:pt x="80" y="104"/>
                </a:lnTo>
                <a:lnTo>
                  <a:pt x="81" y="104"/>
                </a:lnTo>
                <a:lnTo>
                  <a:pt x="82" y="104"/>
                </a:lnTo>
                <a:lnTo>
                  <a:pt x="81" y="102"/>
                </a:lnTo>
                <a:lnTo>
                  <a:pt x="82" y="102"/>
                </a:lnTo>
                <a:lnTo>
                  <a:pt x="84" y="101"/>
                </a:lnTo>
                <a:lnTo>
                  <a:pt x="84" y="99"/>
                </a:lnTo>
                <a:lnTo>
                  <a:pt x="85" y="98"/>
                </a:lnTo>
                <a:lnTo>
                  <a:pt x="87" y="102"/>
                </a:lnTo>
                <a:lnTo>
                  <a:pt x="90" y="106"/>
                </a:lnTo>
                <a:lnTo>
                  <a:pt x="90" y="108"/>
                </a:lnTo>
                <a:lnTo>
                  <a:pt x="91" y="109"/>
                </a:lnTo>
                <a:lnTo>
                  <a:pt x="91" y="113"/>
                </a:lnTo>
                <a:lnTo>
                  <a:pt x="92" y="113"/>
                </a:lnTo>
                <a:lnTo>
                  <a:pt x="94" y="114"/>
                </a:lnTo>
                <a:lnTo>
                  <a:pt x="95" y="115"/>
                </a:lnTo>
                <a:lnTo>
                  <a:pt x="100" y="115"/>
                </a:lnTo>
                <a:lnTo>
                  <a:pt x="101" y="115"/>
                </a:lnTo>
                <a:lnTo>
                  <a:pt x="104" y="113"/>
                </a:lnTo>
                <a:lnTo>
                  <a:pt x="105" y="112"/>
                </a:lnTo>
                <a:lnTo>
                  <a:pt x="105" y="111"/>
                </a:lnTo>
                <a:lnTo>
                  <a:pt x="106" y="110"/>
                </a:lnTo>
                <a:lnTo>
                  <a:pt x="107" y="110"/>
                </a:lnTo>
                <a:lnTo>
                  <a:pt x="109" y="110"/>
                </a:lnTo>
                <a:lnTo>
                  <a:pt x="109" y="111"/>
                </a:lnTo>
                <a:lnTo>
                  <a:pt x="109" y="112"/>
                </a:lnTo>
                <a:lnTo>
                  <a:pt x="110" y="112"/>
                </a:lnTo>
                <a:lnTo>
                  <a:pt x="110" y="115"/>
                </a:lnTo>
                <a:lnTo>
                  <a:pt x="110" y="116"/>
                </a:lnTo>
                <a:lnTo>
                  <a:pt x="111" y="117"/>
                </a:lnTo>
                <a:lnTo>
                  <a:pt x="113" y="117"/>
                </a:lnTo>
                <a:lnTo>
                  <a:pt x="114" y="118"/>
                </a:lnTo>
                <a:lnTo>
                  <a:pt x="115" y="118"/>
                </a:lnTo>
                <a:lnTo>
                  <a:pt x="116" y="118"/>
                </a:lnTo>
                <a:lnTo>
                  <a:pt x="119" y="117"/>
                </a:lnTo>
                <a:lnTo>
                  <a:pt x="122" y="117"/>
                </a:lnTo>
                <a:lnTo>
                  <a:pt x="124" y="117"/>
                </a:lnTo>
                <a:lnTo>
                  <a:pt x="125" y="119"/>
                </a:lnTo>
                <a:lnTo>
                  <a:pt x="126" y="119"/>
                </a:lnTo>
                <a:lnTo>
                  <a:pt x="132" y="119"/>
                </a:lnTo>
                <a:lnTo>
                  <a:pt x="135" y="120"/>
                </a:lnTo>
                <a:lnTo>
                  <a:pt x="137" y="121"/>
                </a:lnTo>
                <a:lnTo>
                  <a:pt x="138" y="124"/>
                </a:lnTo>
                <a:lnTo>
                  <a:pt x="141" y="129"/>
                </a:lnTo>
                <a:lnTo>
                  <a:pt x="146" y="133"/>
                </a:lnTo>
                <a:lnTo>
                  <a:pt x="151" y="137"/>
                </a:lnTo>
                <a:lnTo>
                  <a:pt x="156" y="140"/>
                </a:lnTo>
                <a:lnTo>
                  <a:pt x="155" y="144"/>
                </a:lnTo>
                <a:lnTo>
                  <a:pt x="155" y="147"/>
                </a:lnTo>
                <a:lnTo>
                  <a:pt x="153" y="150"/>
                </a:lnTo>
                <a:lnTo>
                  <a:pt x="153" y="151"/>
                </a:lnTo>
                <a:lnTo>
                  <a:pt x="155" y="152"/>
                </a:lnTo>
                <a:lnTo>
                  <a:pt x="155" y="154"/>
                </a:lnTo>
                <a:lnTo>
                  <a:pt x="154" y="155"/>
                </a:lnTo>
                <a:lnTo>
                  <a:pt x="153" y="156"/>
                </a:lnTo>
                <a:lnTo>
                  <a:pt x="152" y="155"/>
                </a:lnTo>
                <a:lnTo>
                  <a:pt x="150" y="156"/>
                </a:lnTo>
                <a:lnTo>
                  <a:pt x="149" y="158"/>
                </a:lnTo>
                <a:lnTo>
                  <a:pt x="148" y="159"/>
                </a:lnTo>
                <a:lnTo>
                  <a:pt x="147" y="160"/>
                </a:lnTo>
                <a:lnTo>
                  <a:pt x="146" y="160"/>
                </a:lnTo>
                <a:lnTo>
                  <a:pt x="144" y="161"/>
                </a:lnTo>
                <a:lnTo>
                  <a:pt x="143" y="163"/>
                </a:lnTo>
                <a:lnTo>
                  <a:pt x="141" y="163"/>
                </a:lnTo>
                <a:lnTo>
                  <a:pt x="139" y="162"/>
                </a:lnTo>
                <a:lnTo>
                  <a:pt x="138" y="162"/>
                </a:lnTo>
                <a:lnTo>
                  <a:pt x="136" y="163"/>
                </a:lnTo>
                <a:lnTo>
                  <a:pt x="135" y="165"/>
                </a:lnTo>
                <a:lnTo>
                  <a:pt x="134" y="165"/>
                </a:lnTo>
                <a:lnTo>
                  <a:pt x="133" y="164"/>
                </a:lnTo>
                <a:lnTo>
                  <a:pt x="131" y="162"/>
                </a:lnTo>
                <a:lnTo>
                  <a:pt x="130" y="161"/>
                </a:lnTo>
                <a:lnTo>
                  <a:pt x="129" y="159"/>
                </a:lnTo>
                <a:lnTo>
                  <a:pt x="126" y="159"/>
                </a:lnTo>
                <a:lnTo>
                  <a:pt x="123" y="158"/>
                </a:lnTo>
                <a:lnTo>
                  <a:pt x="119" y="158"/>
                </a:lnTo>
                <a:lnTo>
                  <a:pt x="117" y="159"/>
                </a:lnTo>
                <a:lnTo>
                  <a:pt x="116" y="158"/>
                </a:lnTo>
                <a:lnTo>
                  <a:pt x="115" y="158"/>
                </a:lnTo>
                <a:lnTo>
                  <a:pt x="115" y="159"/>
                </a:lnTo>
                <a:lnTo>
                  <a:pt x="114" y="158"/>
                </a:lnTo>
                <a:lnTo>
                  <a:pt x="113" y="158"/>
                </a:lnTo>
                <a:lnTo>
                  <a:pt x="111" y="159"/>
                </a:lnTo>
                <a:lnTo>
                  <a:pt x="110" y="159"/>
                </a:lnTo>
                <a:lnTo>
                  <a:pt x="108" y="158"/>
                </a:lnTo>
                <a:lnTo>
                  <a:pt x="106" y="159"/>
                </a:lnTo>
                <a:lnTo>
                  <a:pt x="105" y="158"/>
                </a:lnTo>
                <a:lnTo>
                  <a:pt x="104" y="158"/>
                </a:lnTo>
                <a:lnTo>
                  <a:pt x="102" y="159"/>
                </a:lnTo>
                <a:lnTo>
                  <a:pt x="101" y="158"/>
                </a:lnTo>
                <a:lnTo>
                  <a:pt x="99" y="157"/>
                </a:lnTo>
                <a:lnTo>
                  <a:pt x="96" y="156"/>
                </a:lnTo>
                <a:lnTo>
                  <a:pt x="95" y="156"/>
                </a:lnTo>
                <a:lnTo>
                  <a:pt x="94" y="156"/>
                </a:lnTo>
                <a:lnTo>
                  <a:pt x="92" y="156"/>
                </a:lnTo>
                <a:lnTo>
                  <a:pt x="91" y="157"/>
                </a:lnTo>
                <a:lnTo>
                  <a:pt x="90" y="157"/>
                </a:lnTo>
                <a:lnTo>
                  <a:pt x="89" y="157"/>
                </a:lnTo>
                <a:lnTo>
                  <a:pt x="86" y="157"/>
                </a:lnTo>
                <a:lnTo>
                  <a:pt x="85" y="157"/>
                </a:lnTo>
                <a:lnTo>
                  <a:pt x="84" y="157"/>
                </a:lnTo>
                <a:lnTo>
                  <a:pt x="83" y="157"/>
                </a:lnTo>
                <a:lnTo>
                  <a:pt x="81" y="156"/>
                </a:lnTo>
                <a:lnTo>
                  <a:pt x="80" y="155"/>
                </a:lnTo>
                <a:lnTo>
                  <a:pt x="79" y="155"/>
                </a:lnTo>
                <a:lnTo>
                  <a:pt x="77" y="156"/>
                </a:lnTo>
                <a:lnTo>
                  <a:pt x="76" y="155"/>
                </a:lnTo>
                <a:lnTo>
                  <a:pt x="75" y="154"/>
                </a:lnTo>
                <a:lnTo>
                  <a:pt x="73" y="154"/>
                </a:lnTo>
                <a:lnTo>
                  <a:pt x="71" y="153"/>
                </a:lnTo>
                <a:lnTo>
                  <a:pt x="70" y="152"/>
                </a:lnTo>
                <a:lnTo>
                  <a:pt x="69" y="152"/>
                </a:lnTo>
                <a:lnTo>
                  <a:pt x="68" y="154"/>
                </a:lnTo>
                <a:lnTo>
                  <a:pt x="67" y="154"/>
                </a:lnTo>
                <a:lnTo>
                  <a:pt x="66" y="153"/>
                </a:lnTo>
                <a:lnTo>
                  <a:pt x="65" y="154"/>
                </a:lnTo>
                <a:lnTo>
                  <a:pt x="65" y="153"/>
                </a:lnTo>
                <a:lnTo>
                  <a:pt x="66" y="152"/>
                </a:lnTo>
                <a:lnTo>
                  <a:pt x="67" y="151"/>
                </a:lnTo>
                <a:lnTo>
                  <a:pt x="67" y="148"/>
                </a:lnTo>
                <a:lnTo>
                  <a:pt x="67" y="146"/>
                </a:lnTo>
                <a:lnTo>
                  <a:pt x="66" y="145"/>
                </a:lnTo>
                <a:lnTo>
                  <a:pt x="65" y="146"/>
                </a:lnTo>
                <a:lnTo>
                  <a:pt x="63" y="146"/>
                </a:lnTo>
                <a:lnTo>
                  <a:pt x="62" y="146"/>
                </a:lnTo>
                <a:lnTo>
                  <a:pt x="62" y="147"/>
                </a:lnTo>
                <a:lnTo>
                  <a:pt x="61" y="147"/>
                </a:lnTo>
                <a:lnTo>
                  <a:pt x="60" y="148"/>
                </a:lnTo>
                <a:lnTo>
                  <a:pt x="59" y="149"/>
                </a:lnTo>
                <a:lnTo>
                  <a:pt x="57" y="148"/>
                </a:lnTo>
                <a:lnTo>
                  <a:pt x="56" y="149"/>
                </a:lnTo>
                <a:lnTo>
                  <a:pt x="54" y="149"/>
                </a:lnTo>
                <a:lnTo>
                  <a:pt x="54" y="148"/>
                </a:lnTo>
                <a:lnTo>
                  <a:pt x="54" y="147"/>
                </a:lnTo>
                <a:lnTo>
                  <a:pt x="53" y="148"/>
                </a:lnTo>
                <a:lnTo>
                  <a:pt x="52" y="147"/>
                </a:lnTo>
                <a:lnTo>
                  <a:pt x="53" y="147"/>
                </a:lnTo>
                <a:lnTo>
                  <a:pt x="52" y="147"/>
                </a:lnTo>
                <a:lnTo>
                  <a:pt x="52" y="146"/>
                </a:lnTo>
                <a:lnTo>
                  <a:pt x="52" y="145"/>
                </a:lnTo>
                <a:lnTo>
                  <a:pt x="52" y="144"/>
                </a:lnTo>
                <a:lnTo>
                  <a:pt x="52" y="143"/>
                </a:lnTo>
                <a:lnTo>
                  <a:pt x="53" y="143"/>
                </a:lnTo>
                <a:lnTo>
                  <a:pt x="53" y="142"/>
                </a:lnTo>
                <a:lnTo>
                  <a:pt x="54" y="142"/>
                </a:lnTo>
                <a:lnTo>
                  <a:pt x="53" y="142"/>
                </a:lnTo>
                <a:lnTo>
                  <a:pt x="52" y="142"/>
                </a:lnTo>
                <a:lnTo>
                  <a:pt x="53" y="142"/>
                </a:lnTo>
                <a:lnTo>
                  <a:pt x="53" y="141"/>
                </a:lnTo>
                <a:lnTo>
                  <a:pt x="52" y="140"/>
                </a:lnTo>
                <a:lnTo>
                  <a:pt x="52" y="141"/>
                </a:lnTo>
                <a:lnTo>
                  <a:pt x="52" y="140"/>
                </a:lnTo>
                <a:lnTo>
                  <a:pt x="52" y="139"/>
                </a:lnTo>
                <a:lnTo>
                  <a:pt x="54" y="138"/>
                </a:lnTo>
                <a:lnTo>
                  <a:pt x="55" y="138"/>
                </a:lnTo>
                <a:lnTo>
                  <a:pt x="56" y="138"/>
                </a:lnTo>
                <a:lnTo>
                  <a:pt x="56" y="137"/>
                </a:lnTo>
                <a:lnTo>
                  <a:pt x="56" y="136"/>
                </a:lnTo>
                <a:lnTo>
                  <a:pt x="56" y="135"/>
                </a:lnTo>
                <a:lnTo>
                  <a:pt x="57" y="134"/>
                </a:lnTo>
                <a:lnTo>
                  <a:pt x="57" y="133"/>
                </a:lnTo>
                <a:lnTo>
                  <a:pt x="57" y="132"/>
                </a:lnTo>
                <a:lnTo>
                  <a:pt x="58" y="132"/>
                </a:lnTo>
                <a:lnTo>
                  <a:pt x="57" y="131"/>
                </a:lnTo>
                <a:lnTo>
                  <a:pt x="56" y="129"/>
                </a:lnTo>
                <a:lnTo>
                  <a:pt x="56" y="128"/>
                </a:lnTo>
                <a:lnTo>
                  <a:pt x="55" y="127"/>
                </a:lnTo>
                <a:lnTo>
                  <a:pt x="54" y="127"/>
                </a:lnTo>
                <a:lnTo>
                  <a:pt x="54" y="128"/>
                </a:lnTo>
                <a:lnTo>
                  <a:pt x="53" y="129"/>
                </a:lnTo>
                <a:lnTo>
                  <a:pt x="52" y="130"/>
                </a:lnTo>
                <a:lnTo>
                  <a:pt x="49" y="130"/>
                </a:lnTo>
                <a:lnTo>
                  <a:pt x="47" y="130"/>
                </a:lnTo>
                <a:lnTo>
                  <a:pt x="45" y="130"/>
                </a:lnTo>
                <a:lnTo>
                  <a:pt x="44" y="130"/>
                </a:lnTo>
                <a:lnTo>
                  <a:pt x="42" y="129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2"/>
                </a:lnTo>
                <a:lnTo>
                  <a:pt x="41" y="121"/>
                </a:lnTo>
                <a:lnTo>
                  <a:pt x="36" y="119"/>
                </a:lnTo>
                <a:lnTo>
                  <a:pt x="33" y="115"/>
                </a:lnTo>
                <a:lnTo>
                  <a:pt x="32" y="114"/>
                </a:lnTo>
                <a:lnTo>
                  <a:pt x="31" y="111"/>
                </a:lnTo>
                <a:lnTo>
                  <a:pt x="30" y="107"/>
                </a:lnTo>
                <a:lnTo>
                  <a:pt x="29" y="105"/>
                </a:lnTo>
                <a:lnTo>
                  <a:pt x="28" y="103"/>
                </a:lnTo>
                <a:lnTo>
                  <a:pt x="26" y="101"/>
                </a:lnTo>
                <a:lnTo>
                  <a:pt x="25" y="101"/>
                </a:lnTo>
                <a:lnTo>
                  <a:pt x="24" y="95"/>
                </a:lnTo>
                <a:lnTo>
                  <a:pt x="22" y="89"/>
                </a:lnTo>
                <a:lnTo>
                  <a:pt x="20" y="77"/>
                </a:lnTo>
                <a:lnTo>
                  <a:pt x="16" y="70"/>
                </a:lnTo>
                <a:lnTo>
                  <a:pt x="11" y="63"/>
                </a:lnTo>
                <a:lnTo>
                  <a:pt x="5" y="54"/>
                </a:lnTo>
                <a:lnTo>
                  <a:pt x="2" y="48"/>
                </a:lnTo>
                <a:lnTo>
                  <a:pt x="0" y="42"/>
                </a:lnTo>
                <a:lnTo>
                  <a:pt x="3" y="37"/>
                </a:lnTo>
                <a:lnTo>
                  <a:pt x="5" y="33"/>
                </a:lnTo>
                <a:lnTo>
                  <a:pt x="12" y="29"/>
                </a:lnTo>
                <a:lnTo>
                  <a:pt x="19" y="25"/>
                </a:lnTo>
                <a:lnTo>
                  <a:pt x="21" y="18"/>
                </a:lnTo>
                <a:lnTo>
                  <a:pt x="18" y="11"/>
                </a:lnTo>
                <a:lnTo>
                  <a:pt x="20" y="7"/>
                </a:lnTo>
                <a:lnTo>
                  <a:pt x="24" y="3"/>
                </a:lnTo>
                <a:lnTo>
                  <a:pt x="30" y="0"/>
                </a:lnTo>
                <a:close/>
              </a:path>
            </a:pathLst>
          </a:custGeom>
          <a:pattFill prst="openDmnd">
            <a:fgClr>
              <a:schemeClr val="bg2">
                <a:lumMod val="25000"/>
              </a:schemeClr>
            </a:fgClr>
            <a:bgClr>
              <a:schemeClr val="bg1"/>
            </a:bgClr>
          </a:pattFill>
          <a:ln>
            <a:noFill/>
          </a:ln>
          <a:effectLst/>
          <a:extLst/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100">
                <a:latin typeface="Calibri"/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27" name="Freeform 28"/>
          <p:cNvSpPr>
            <a:spLocks/>
          </p:cNvSpPr>
          <p:nvPr/>
        </p:nvSpPr>
        <p:spPr bwMode="auto">
          <a:xfrm>
            <a:off x="3449988" y="1948775"/>
            <a:ext cx="688975" cy="1219200"/>
          </a:xfrm>
          <a:custGeom>
            <a:avLst/>
            <a:gdLst>
              <a:gd name="T0" fmla="*/ 36 w 360"/>
              <a:gd name="T1" fmla="*/ 70 h 682"/>
              <a:gd name="T2" fmla="*/ 41 w 360"/>
              <a:gd name="T3" fmla="*/ 62 h 682"/>
              <a:gd name="T4" fmla="*/ 39 w 360"/>
              <a:gd name="T5" fmla="*/ 56 h 682"/>
              <a:gd name="T6" fmla="*/ 47 w 360"/>
              <a:gd name="T7" fmla="*/ 31 h 682"/>
              <a:gd name="T8" fmla="*/ 80 w 360"/>
              <a:gd name="T9" fmla="*/ 5 h 682"/>
              <a:gd name="T10" fmla="*/ 88 w 360"/>
              <a:gd name="T11" fmla="*/ 6 h 682"/>
              <a:gd name="T12" fmla="*/ 87 w 360"/>
              <a:gd name="T13" fmla="*/ 29 h 682"/>
              <a:gd name="T14" fmla="*/ 90 w 360"/>
              <a:gd name="T15" fmla="*/ 57 h 682"/>
              <a:gd name="T16" fmla="*/ 117 w 360"/>
              <a:gd name="T17" fmla="*/ 72 h 682"/>
              <a:gd name="T18" fmla="*/ 145 w 360"/>
              <a:gd name="T19" fmla="*/ 102 h 682"/>
              <a:gd name="T20" fmla="*/ 166 w 360"/>
              <a:gd name="T21" fmla="*/ 140 h 682"/>
              <a:gd name="T22" fmla="*/ 156 w 360"/>
              <a:gd name="T23" fmla="*/ 175 h 682"/>
              <a:gd name="T24" fmla="*/ 164 w 360"/>
              <a:gd name="T25" fmla="*/ 200 h 682"/>
              <a:gd name="T26" fmla="*/ 167 w 360"/>
              <a:gd name="T27" fmla="*/ 231 h 682"/>
              <a:gd name="T28" fmla="*/ 184 w 360"/>
              <a:gd name="T29" fmla="*/ 247 h 682"/>
              <a:gd name="T30" fmla="*/ 213 w 360"/>
              <a:gd name="T31" fmla="*/ 277 h 682"/>
              <a:gd name="T32" fmla="*/ 254 w 360"/>
              <a:gd name="T33" fmla="*/ 285 h 682"/>
              <a:gd name="T34" fmla="*/ 279 w 360"/>
              <a:gd name="T35" fmla="*/ 308 h 682"/>
              <a:gd name="T36" fmla="*/ 294 w 360"/>
              <a:gd name="T37" fmla="*/ 320 h 682"/>
              <a:gd name="T38" fmla="*/ 315 w 360"/>
              <a:gd name="T39" fmla="*/ 322 h 682"/>
              <a:gd name="T40" fmla="*/ 349 w 360"/>
              <a:gd name="T41" fmla="*/ 354 h 682"/>
              <a:gd name="T42" fmla="*/ 353 w 360"/>
              <a:gd name="T43" fmla="*/ 410 h 682"/>
              <a:gd name="T44" fmla="*/ 356 w 360"/>
              <a:gd name="T45" fmla="*/ 462 h 682"/>
              <a:gd name="T46" fmla="*/ 339 w 360"/>
              <a:gd name="T47" fmla="*/ 492 h 682"/>
              <a:gd name="T48" fmla="*/ 347 w 360"/>
              <a:gd name="T49" fmla="*/ 569 h 682"/>
              <a:gd name="T50" fmla="*/ 264 w 360"/>
              <a:gd name="T51" fmla="*/ 680 h 682"/>
              <a:gd name="T52" fmla="*/ 243 w 360"/>
              <a:gd name="T53" fmla="*/ 615 h 682"/>
              <a:gd name="T54" fmla="*/ 237 w 360"/>
              <a:gd name="T55" fmla="*/ 599 h 682"/>
              <a:gd name="T56" fmla="*/ 225 w 360"/>
              <a:gd name="T57" fmla="*/ 621 h 682"/>
              <a:gd name="T58" fmla="*/ 202 w 360"/>
              <a:gd name="T59" fmla="*/ 596 h 682"/>
              <a:gd name="T60" fmla="*/ 219 w 360"/>
              <a:gd name="T61" fmla="*/ 545 h 682"/>
              <a:gd name="T62" fmla="*/ 202 w 360"/>
              <a:gd name="T63" fmla="*/ 497 h 682"/>
              <a:gd name="T64" fmla="*/ 160 w 360"/>
              <a:gd name="T65" fmla="*/ 463 h 682"/>
              <a:gd name="T66" fmla="*/ 192 w 360"/>
              <a:gd name="T67" fmla="*/ 449 h 682"/>
              <a:gd name="T68" fmla="*/ 215 w 360"/>
              <a:gd name="T69" fmla="*/ 418 h 682"/>
              <a:gd name="T70" fmla="*/ 202 w 360"/>
              <a:gd name="T71" fmla="*/ 375 h 682"/>
              <a:gd name="T72" fmla="*/ 204 w 360"/>
              <a:gd name="T73" fmla="*/ 344 h 682"/>
              <a:gd name="T74" fmla="*/ 159 w 360"/>
              <a:gd name="T75" fmla="*/ 308 h 682"/>
              <a:gd name="T76" fmla="*/ 142 w 360"/>
              <a:gd name="T77" fmla="*/ 278 h 682"/>
              <a:gd name="T78" fmla="*/ 145 w 360"/>
              <a:gd name="T79" fmla="*/ 252 h 682"/>
              <a:gd name="T80" fmla="*/ 137 w 360"/>
              <a:gd name="T81" fmla="*/ 242 h 682"/>
              <a:gd name="T82" fmla="*/ 118 w 360"/>
              <a:gd name="T83" fmla="*/ 229 h 682"/>
              <a:gd name="T84" fmla="*/ 99 w 360"/>
              <a:gd name="T85" fmla="*/ 209 h 682"/>
              <a:gd name="T86" fmla="*/ 71 w 360"/>
              <a:gd name="T87" fmla="*/ 208 h 682"/>
              <a:gd name="T88" fmla="*/ 61 w 360"/>
              <a:gd name="T89" fmla="*/ 201 h 682"/>
              <a:gd name="T90" fmla="*/ 70 w 360"/>
              <a:gd name="T91" fmla="*/ 167 h 682"/>
              <a:gd name="T92" fmla="*/ 42 w 360"/>
              <a:gd name="T93" fmla="*/ 162 h 682"/>
              <a:gd name="T94" fmla="*/ 35 w 360"/>
              <a:gd name="T95" fmla="*/ 129 h 682"/>
              <a:gd name="T96" fmla="*/ 29 w 360"/>
              <a:gd name="T97" fmla="*/ 117 h 682"/>
              <a:gd name="T98" fmla="*/ 29 w 360"/>
              <a:gd name="T99" fmla="*/ 100 h 682"/>
              <a:gd name="T100" fmla="*/ 11 w 360"/>
              <a:gd name="T101" fmla="*/ 113 h 682"/>
              <a:gd name="T102" fmla="*/ 1 w 360"/>
              <a:gd name="T103" fmla="*/ 117 h 682"/>
              <a:gd name="T104" fmla="*/ 10 w 360"/>
              <a:gd name="T105" fmla="*/ 111 h 682"/>
              <a:gd name="T106" fmla="*/ 20 w 360"/>
              <a:gd name="T107" fmla="*/ 95 h 682"/>
              <a:gd name="T108" fmla="*/ 32 w 360"/>
              <a:gd name="T109" fmla="*/ 94 h 682"/>
              <a:gd name="T110" fmla="*/ 36 w 360"/>
              <a:gd name="T111" fmla="*/ 90 h 682"/>
              <a:gd name="T112" fmla="*/ 37 w 360"/>
              <a:gd name="T113" fmla="*/ 88 h 682"/>
              <a:gd name="T114" fmla="*/ 36 w 360"/>
              <a:gd name="T115" fmla="*/ 77 h 682"/>
              <a:gd name="T116" fmla="*/ 33 w 360"/>
              <a:gd name="T117" fmla="*/ 72 h 682"/>
              <a:gd name="T118" fmla="*/ 29 w 360"/>
              <a:gd name="T119" fmla="*/ 67 h 68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60" h="682">
                <a:moveTo>
                  <a:pt x="37" y="62"/>
                </a:moveTo>
                <a:lnTo>
                  <a:pt x="37" y="62"/>
                </a:lnTo>
                <a:lnTo>
                  <a:pt x="37" y="63"/>
                </a:lnTo>
                <a:lnTo>
                  <a:pt x="37" y="64"/>
                </a:lnTo>
                <a:lnTo>
                  <a:pt x="36" y="64"/>
                </a:lnTo>
                <a:lnTo>
                  <a:pt x="36" y="65"/>
                </a:lnTo>
                <a:lnTo>
                  <a:pt x="37" y="65"/>
                </a:lnTo>
                <a:lnTo>
                  <a:pt x="37" y="66"/>
                </a:lnTo>
                <a:lnTo>
                  <a:pt x="36" y="66"/>
                </a:lnTo>
                <a:lnTo>
                  <a:pt x="36" y="67"/>
                </a:lnTo>
                <a:lnTo>
                  <a:pt x="35" y="68"/>
                </a:lnTo>
                <a:lnTo>
                  <a:pt x="35" y="69"/>
                </a:lnTo>
                <a:lnTo>
                  <a:pt x="35" y="70"/>
                </a:lnTo>
                <a:lnTo>
                  <a:pt x="36" y="70"/>
                </a:lnTo>
                <a:lnTo>
                  <a:pt x="37" y="70"/>
                </a:lnTo>
                <a:lnTo>
                  <a:pt x="39" y="70"/>
                </a:lnTo>
                <a:lnTo>
                  <a:pt x="40" y="70"/>
                </a:lnTo>
                <a:lnTo>
                  <a:pt x="41" y="70"/>
                </a:lnTo>
                <a:lnTo>
                  <a:pt x="42" y="69"/>
                </a:lnTo>
                <a:lnTo>
                  <a:pt x="42" y="68"/>
                </a:lnTo>
                <a:lnTo>
                  <a:pt x="43" y="67"/>
                </a:lnTo>
                <a:lnTo>
                  <a:pt x="42" y="67"/>
                </a:lnTo>
                <a:lnTo>
                  <a:pt x="42" y="66"/>
                </a:lnTo>
                <a:lnTo>
                  <a:pt x="41" y="65"/>
                </a:lnTo>
                <a:lnTo>
                  <a:pt x="41" y="64"/>
                </a:lnTo>
                <a:lnTo>
                  <a:pt x="41" y="63"/>
                </a:lnTo>
                <a:lnTo>
                  <a:pt x="41" y="62"/>
                </a:lnTo>
                <a:lnTo>
                  <a:pt x="41" y="59"/>
                </a:lnTo>
                <a:lnTo>
                  <a:pt x="41" y="58"/>
                </a:lnTo>
                <a:lnTo>
                  <a:pt x="42" y="57"/>
                </a:lnTo>
                <a:lnTo>
                  <a:pt x="41" y="56"/>
                </a:lnTo>
                <a:lnTo>
                  <a:pt x="41" y="55"/>
                </a:lnTo>
                <a:lnTo>
                  <a:pt x="40" y="54"/>
                </a:lnTo>
                <a:lnTo>
                  <a:pt x="39" y="53"/>
                </a:lnTo>
                <a:lnTo>
                  <a:pt x="39" y="52"/>
                </a:lnTo>
                <a:lnTo>
                  <a:pt x="38" y="52"/>
                </a:lnTo>
                <a:lnTo>
                  <a:pt x="38" y="53"/>
                </a:lnTo>
                <a:lnTo>
                  <a:pt x="39" y="54"/>
                </a:lnTo>
                <a:lnTo>
                  <a:pt x="39" y="55"/>
                </a:lnTo>
                <a:lnTo>
                  <a:pt x="40" y="56"/>
                </a:lnTo>
                <a:lnTo>
                  <a:pt x="41" y="56"/>
                </a:lnTo>
                <a:lnTo>
                  <a:pt x="41" y="57"/>
                </a:lnTo>
                <a:lnTo>
                  <a:pt x="40" y="57"/>
                </a:lnTo>
                <a:lnTo>
                  <a:pt x="39" y="56"/>
                </a:lnTo>
                <a:lnTo>
                  <a:pt x="38" y="55"/>
                </a:lnTo>
                <a:lnTo>
                  <a:pt x="37" y="54"/>
                </a:lnTo>
                <a:lnTo>
                  <a:pt x="37" y="51"/>
                </a:lnTo>
                <a:lnTo>
                  <a:pt x="38" y="50"/>
                </a:lnTo>
                <a:lnTo>
                  <a:pt x="39" y="49"/>
                </a:lnTo>
                <a:lnTo>
                  <a:pt x="39" y="48"/>
                </a:lnTo>
                <a:lnTo>
                  <a:pt x="38" y="46"/>
                </a:lnTo>
                <a:lnTo>
                  <a:pt x="37" y="45"/>
                </a:lnTo>
                <a:lnTo>
                  <a:pt x="35" y="43"/>
                </a:lnTo>
                <a:lnTo>
                  <a:pt x="35" y="42"/>
                </a:lnTo>
                <a:lnTo>
                  <a:pt x="36" y="41"/>
                </a:lnTo>
                <a:lnTo>
                  <a:pt x="39" y="40"/>
                </a:lnTo>
                <a:lnTo>
                  <a:pt x="41" y="40"/>
                </a:lnTo>
                <a:lnTo>
                  <a:pt x="42" y="40"/>
                </a:lnTo>
                <a:lnTo>
                  <a:pt x="44" y="39"/>
                </a:lnTo>
                <a:lnTo>
                  <a:pt x="46" y="38"/>
                </a:lnTo>
                <a:lnTo>
                  <a:pt x="46" y="37"/>
                </a:lnTo>
                <a:lnTo>
                  <a:pt x="46" y="33"/>
                </a:lnTo>
                <a:lnTo>
                  <a:pt x="47" y="31"/>
                </a:lnTo>
                <a:lnTo>
                  <a:pt x="48" y="30"/>
                </a:lnTo>
                <a:lnTo>
                  <a:pt x="50" y="29"/>
                </a:lnTo>
                <a:lnTo>
                  <a:pt x="51" y="28"/>
                </a:lnTo>
                <a:lnTo>
                  <a:pt x="52" y="28"/>
                </a:lnTo>
                <a:lnTo>
                  <a:pt x="52" y="27"/>
                </a:lnTo>
                <a:lnTo>
                  <a:pt x="53" y="27"/>
                </a:lnTo>
                <a:lnTo>
                  <a:pt x="55" y="26"/>
                </a:lnTo>
                <a:lnTo>
                  <a:pt x="56" y="23"/>
                </a:lnTo>
                <a:lnTo>
                  <a:pt x="57" y="22"/>
                </a:lnTo>
                <a:lnTo>
                  <a:pt x="58" y="22"/>
                </a:lnTo>
                <a:lnTo>
                  <a:pt x="63" y="21"/>
                </a:lnTo>
                <a:lnTo>
                  <a:pt x="69" y="19"/>
                </a:lnTo>
                <a:lnTo>
                  <a:pt x="75" y="18"/>
                </a:lnTo>
                <a:lnTo>
                  <a:pt x="77" y="17"/>
                </a:lnTo>
                <a:lnTo>
                  <a:pt x="78" y="16"/>
                </a:lnTo>
                <a:lnTo>
                  <a:pt x="79" y="12"/>
                </a:lnTo>
                <a:lnTo>
                  <a:pt x="80" y="10"/>
                </a:lnTo>
                <a:lnTo>
                  <a:pt x="81" y="7"/>
                </a:lnTo>
                <a:lnTo>
                  <a:pt x="80" y="5"/>
                </a:lnTo>
                <a:lnTo>
                  <a:pt x="80" y="4"/>
                </a:lnTo>
                <a:lnTo>
                  <a:pt x="81" y="2"/>
                </a:lnTo>
                <a:lnTo>
                  <a:pt x="81" y="1"/>
                </a:lnTo>
                <a:lnTo>
                  <a:pt x="82" y="1"/>
                </a:lnTo>
                <a:lnTo>
                  <a:pt x="82" y="0"/>
                </a:lnTo>
                <a:lnTo>
                  <a:pt x="83" y="0"/>
                </a:lnTo>
                <a:lnTo>
                  <a:pt x="84" y="0"/>
                </a:lnTo>
                <a:lnTo>
                  <a:pt x="84" y="1"/>
                </a:lnTo>
                <a:lnTo>
                  <a:pt x="86" y="1"/>
                </a:lnTo>
                <a:lnTo>
                  <a:pt x="88" y="1"/>
                </a:lnTo>
                <a:lnTo>
                  <a:pt x="89" y="1"/>
                </a:lnTo>
                <a:lnTo>
                  <a:pt x="89" y="3"/>
                </a:lnTo>
                <a:lnTo>
                  <a:pt x="88" y="3"/>
                </a:lnTo>
                <a:lnTo>
                  <a:pt x="88" y="4"/>
                </a:lnTo>
                <a:lnTo>
                  <a:pt x="88" y="5"/>
                </a:lnTo>
                <a:lnTo>
                  <a:pt x="89" y="5"/>
                </a:lnTo>
                <a:lnTo>
                  <a:pt x="89" y="6"/>
                </a:lnTo>
                <a:lnTo>
                  <a:pt x="88" y="6"/>
                </a:lnTo>
                <a:lnTo>
                  <a:pt x="88" y="8"/>
                </a:lnTo>
                <a:lnTo>
                  <a:pt x="86" y="11"/>
                </a:lnTo>
                <a:lnTo>
                  <a:pt x="85" y="11"/>
                </a:lnTo>
                <a:lnTo>
                  <a:pt x="85" y="13"/>
                </a:lnTo>
                <a:lnTo>
                  <a:pt x="84" y="15"/>
                </a:lnTo>
                <a:lnTo>
                  <a:pt x="83" y="16"/>
                </a:lnTo>
                <a:lnTo>
                  <a:pt x="83" y="17"/>
                </a:lnTo>
                <a:lnTo>
                  <a:pt x="83" y="18"/>
                </a:lnTo>
                <a:lnTo>
                  <a:pt x="82" y="19"/>
                </a:lnTo>
                <a:lnTo>
                  <a:pt x="81" y="20"/>
                </a:lnTo>
                <a:lnTo>
                  <a:pt x="82" y="21"/>
                </a:lnTo>
                <a:lnTo>
                  <a:pt x="82" y="22"/>
                </a:lnTo>
                <a:lnTo>
                  <a:pt x="81" y="22"/>
                </a:lnTo>
                <a:lnTo>
                  <a:pt x="81" y="23"/>
                </a:lnTo>
                <a:lnTo>
                  <a:pt x="81" y="24"/>
                </a:lnTo>
                <a:lnTo>
                  <a:pt x="81" y="25"/>
                </a:lnTo>
                <a:lnTo>
                  <a:pt x="86" y="28"/>
                </a:lnTo>
                <a:lnTo>
                  <a:pt x="87" y="29"/>
                </a:lnTo>
                <a:lnTo>
                  <a:pt x="88" y="31"/>
                </a:lnTo>
                <a:lnTo>
                  <a:pt x="88" y="33"/>
                </a:lnTo>
                <a:lnTo>
                  <a:pt x="88" y="35"/>
                </a:lnTo>
                <a:lnTo>
                  <a:pt x="87" y="37"/>
                </a:lnTo>
                <a:lnTo>
                  <a:pt x="86" y="38"/>
                </a:lnTo>
                <a:lnTo>
                  <a:pt x="85" y="40"/>
                </a:lnTo>
                <a:lnTo>
                  <a:pt x="83" y="40"/>
                </a:lnTo>
                <a:lnTo>
                  <a:pt x="82" y="42"/>
                </a:lnTo>
                <a:lnTo>
                  <a:pt x="82" y="44"/>
                </a:lnTo>
                <a:lnTo>
                  <a:pt x="83" y="45"/>
                </a:lnTo>
                <a:lnTo>
                  <a:pt x="84" y="46"/>
                </a:lnTo>
                <a:lnTo>
                  <a:pt x="86" y="49"/>
                </a:lnTo>
                <a:lnTo>
                  <a:pt x="86" y="51"/>
                </a:lnTo>
                <a:lnTo>
                  <a:pt x="87" y="53"/>
                </a:lnTo>
                <a:lnTo>
                  <a:pt x="88" y="54"/>
                </a:lnTo>
                <a:lnTo>
                  <a:pt x="89" y="56"/>
                </a:lnTo>
                <a:lnTo>
                  <a:pt x="90" y="57"/>
                </a:lnTo>
                <a:lnTo>
                  <a:pt x="93" y="59"/>
                </a:lnTo>
                <a:lnTo>
                  <a:pt x="96" y="61"/>
                </a:lnTo>
                <a:lnTo>
                  <a:pt x="97" y="61"/>
                </a:lnTo>
                <a:lnTo>
                  <a:pt x="98" y="62"/>
                </a:lnTo>
                <a:lnTo>
                  <a:pt x="99" y="63"/>
                </a:lnTo>
                <a:lnTo>
                  <a:pt x="99" y="65"/>
                </a:lnTo>
                <a:lnTo>
                  <a:pt x="99" y="66"/>
                </a:lnTo>
                <a:lnTo>
                  <a:pt x="101" y="67"/>
                </a:lnTo>
                <a:lnTo>
                  <a:pt x="103" y="68"/>
                </a:lnTo>
                <a:lnTo>
                  <a:pt x="106" y="72"/>
                </a:lnTo>
                <a:lnTo>
                  <a:pt x="107" y="72"/>
                </a:lnTo>
                <a:lnTo>
                  <a:pt x="108" y="72"/>
                </a:lnTo>
                <a:lnTo>
                  <a:pt x="109" y="71"/>
                </a:lnTo>
                <a:lnTo>
                  <a:pt x="112" y="70"/>
                </a:lnTo>
                <a:lnTo>
                  <a:pt x="114" y="70"/>
                </a:lnTo>
                <a:lnTo>
                  <a:pt x="116" y="71"/>
                </a:lnTo>
                <a:lnTo>
                  <a:pt x="117" y="72"/>
                </a:lnTo>
                <a:lnTo>
                  <a:pt x="119" y="74"/>
                </a:lnTo>
                <a:lnTo>
                  <a:pt x="120" y="75"/>
                </a:lnTo>
                <a:lnTo>
                  <a:pt x="121" y="77"/>
                </a:lnTo>
                <a:lnTo>
                  <a:pt x="124" y="78"/>
                </a:lnTo>
                <a:lnTo>
                  <a:pt x="125" y="79"/>
                </a:lnTo>
                <a:lnTo>
                  <a:pt x="126" y="79"/>
                </a:lnTo>
                <a:lnTo>
                  <a:pt x="128" y="80"/>
                </a:lnTo>
                <a:lnTo>
                  <a:pt x="129" y="80"/>
                </a:lnTo>
                <a:lnTo>
                  <a:pt x="130" y="82"/>
                </a:lnTo>
                <a:lnTo>
                  <a:pt x="132" y="83"/>
                </a:lnTo>
                <a:lnTo>
                  <a:pt x="134" y="85"/>
                </a:lnTo>
                <a:lnTo>
                  <a:pt x="136" y="86"/>
                </a:lnTo>
                <a:lnTo>
                  <a:pt x="140" y="91"/>
                </a:lnTo>
                <a:lnTo>
                  <a:pt x="141" y="93"/>
                </a:lnTo>
                <a:lnTo>
                  <a:pt x="144" y="96"/>
                </a:lnTo>
                <a:lnTo>
                  <a:pt x="146" y="99"/>
                </a:lnTo>
                <a:lnTo>
                  <a:pt x="145" y="102"/>
                </a:lnTo>
                <a:lnTo>
                  <a:pt x="144" y="104"/>
                </a:lnTo>
                <a:lnTo>
                  <a:pt x="143" y="106"/>
                </a:lnTo>
                <a:lnTo>
                  <a:pt x="143" y="109"/>
                </a:lnTo>
                <a:lnTo>
                  <a:pt x="141" y="112"/>
                </a:lnTo>
                <a:lnTo>
                  <a:pt x="140" y="117"/>
                </a:lnTo>
                <a:lnTo>
                  <a:pt x="140" y="120"/>
                </a:lnTo>
                <a:lnTo>
                  <a:pt x="140" y="122"/>
                </a:lnTo>
                <a:lnTo>
                  <a:pt x="141" y="123"/>
                </a:lnTo>
                <a:lnTo>
                  <a:pt x="142" y="124"/>
                </a:lnTo>
                <a:lnTo>
                  <a:pt x="143" y="124"/>
                </a:lnTo>
                <a:lnTo>
                  <a:pt x="144" y="125"/>
                </a:lnTo>
                <a:lnTo>
                  <a:pt x="150" y="125"/>
                </a:lnTo>
                <a:lnTo>
                  <a:pt x="153" y="125"/>
                </a:lnTo>
                <a:lnTo>
                  <a:pt x="158" y="128"/>
                </a:lnTo>
                <a:lnTo>
                  <a:pt x="159" y="131"/>
                </a:lnTo>
                <a:lnTo>
                  <a:pt x="161" y="133"/>
                </a:lnTo>
                <a:lnTo>
                  <a:pt x="163" y="135"/>
                </a:lnTo>
                <a:lnTo>
                  <a:pt x="165" y="138"/>
                </a:lnTo>
                <a:lnTo>
                  <a:pt x="166" y="140"/>
                </a:lnTo>
                <a:lnTo>
                  <a:pt x="167" y="142"/>
                </a:lnTo>
                <a:lnTo>
                  <a:pt x="167" y="144"/>
                </a:lnTo>
                <a:lnTo>
                  <a:pt x="166" y="145"/>
                </a:lnTo>
                <a:lnTo>
                  <a:pt x="164" y="147"/>
                </a:lnTo>
                <a:lnTo>
                  <a:pt x="162" y="149"/>
                </a:lnTo>
                <a:lnTo>
                  <a:pt x="161" y="150"/>
                </a:lnTo>
                <a:lnTo>
                  <a:pt x="158" y="151"/>
                </a:lnTo>
                <a:lnTo>
                  <a:pt x="155" y="153"/>
                </a:lnTo>
                <a:lnTo>
                  <a:pt x="154" y="155"/>
                </a:lnTo>
                <a:lnTo>
                  <a:pt x="153" y="158"/>
                </a:lnTo>
                <a:lnTo>
                  <a:pt x="154" y="160"/>
                </a:lnTo>
                <a:lnTo>
                  <a:pt x="154" y="161"/>
                </a:lnTo>
                <a:lnTo>
                  <a:pt x="153" y="162"/>
                </a:lnTo>
                <a:lnTo>
                  <a:pt x="152" y="163"/>
                </a:lnTo>
                <a:lnTo>
                  <a:pt x="152" y="167"/>
                </a:lnTo>
                <a:lnTo>
                  <a:pt x="151" y="169"/>
                </a:lnTo>
                <a:lnTo>
                  <a:pt x="152" y="170"/>
                </a:lnTo>
                <a:lnTo>
                  <a:pt x="153" y="172"/>
                </a:lnTo>
                <a:lnTo>
                  <a:pt x="156" y="175"/>
                </a:lnTo>
                <a:lnTo>
                  <a:pt x="159" y="177"/>
                </a:lnTo>
                <a:lnTo>
                  <a:pt x="161" y="179"/>
                </a:lnTo>
                <a:lnTo>
                  <a:pt x="161" y="181"/>
                </a:lnTo>
                <a:lnTo>
                  <a:pt x="162" y="181"/>
                </a:lnTo>
                <a:lnTo>
                  <a:pt x="164" y="182"/>
                </a:lnTo>
                <a:lnTo>
                  <a:pt x="165" y="183"/>
                </a:lnTo>
                <a:lnTo>
                  <a:pt x="166" y="185"/>
                </a:lnTo>
                <a:lnTo>
                  <a:pt x="165" y="187"/>
                </a:lnTo>
                <a:lnTo>
                  <a:pt x="165" y="189"/>
                </a:lnTo>
                <a:lnTo>
                  <a:pt x="164" y="191"/>
                </a:lnTo>
                <a:lnTo>
                  <a:pt x="163" y="193"/>
                </a:lnTo>
                <a:lnTo>
                  <a:pt x="164" y="193"/>
                </a:lnTo>
                <a:lnTo>
                  <a:pt x="164" y="195"/>
                </a:lnTo>
                <a:lnTo>
                  <a:pt x="165" y="196"/>
                </a:lnTo>
                <a:lnTo>
                  <a:pt x="166" y="197"/>
                </a:lnTo>
                <a:lnTo>
                  <a:pt x="166" y="198"/>
                </a:lnTo>
                <a:lnTo>
                  <a:pt x="165" y="198"/>
                </a:lnTo>
                <a:lnTo>
                  <a:pt x="165" y="199"/>
                </a:lnTo>
                <a:lnTo>
                  <a:pt x="164" y="200"/>
                </a:lnTo>
                <a:lnTo>
                  <a:pt x="164" y="201"/>
                </a:lnTo>
                <a:lnTo>
                  <a:pt x="166" y="202"/>
                </a:lnTo>
                <a:lnTo>
                  <a:pt x="168" y="203"/>
                </a:lnTo>
                <a:lnTo>
                  <a:pt x="169" y="204"/>
                </a:lnTo>
                <a:lnTo>
                  <a:pt x="170" y="205"/>
                </a:lnTo>
                <a:lnTo>
                  <a:pt x="170" y="207"/>
                </a:lnTo>
                <a:lnTo>
                  <a:pt x="169" y="210"/>
                </a:lnTo>
                <a:lnTo>
                  <a:pt x="171" y="211"/>
                </a:lnTo>
                <a:lnTo>
                  <a:pt x="174" y="212"/>
                </a:lnTo>
                <a:lnTo>
                  <a:pt x="174" y="214"/>
                </a:lnTo>
                <a:lnTo>
                  <a:pt x="174" y="218"/>
                </a:lnTo>
                <a:lnTo>
                  <a:pt x="172" y="220"/>
                </a:lnTo>
                <a:lnTo>
                  <a:pt x="172" y="221"/>
                </a:lnTo>
                <a:lnTo>
                  <a:pt x="169" y="222"/>
                </a:lnTo>
                <a:lnTo>
                  <a:pt x="166" y="223"/>
                </a:lnTo>
                <a:lnTo>
                  <a:pt x="165" y="225"/>
                </a:lnTo>
                <a:lnTo>
                  <a:pt x="165" y="226"/>
                </a:lnTo>
                <a:lnTo>
                  <a:pt x="165" y="228"/>
                </a:lnTo>
                <a:lnTo>
                  <a:pt x="167" y="231"/>
                </a:lnTo>
                <a:lnTo>
                  <a:pt x="168" y="232"/>
                </a:lnTo>
                <a:lnTo>
                  <a:pt x="169" y="233"/>
                </a:lnTo>
                <a:lnTo>
                  <a:pt x="170" y="233"/>
                </a:lnTo>
                <a:lnTo>
                  <a:pt x="171" y="234"/>
                </a:lnTo>
                <a:lnTo>
                  <a:pt x="169" y="236"/>
                </a:lnTo>
                <a:lnTo>
                  <a:pt x="168" y="238"/>
                </a:lnTo>
                <a:lnTo>
                  <a:pt x="166" y="240"/>
                </a:lnTo>
                <a:lnTo>
                  <a:pt x="165" y="240"/>
                </a:lnTo>
                <a:lnTo>
                  <a:pt x="165" y="242"/>
                </a:lnTo>
                <a:lnTo>
                  <a:pt x="165" y="243"/>
                </a:lnTo>
                <a:lnTo>
                  <a:pt x="166" y="243"/>
                </a:lnTo>
                <a:lnTo>
                  <a:pt x="171" y="244"/>
                </a:lnTo>
                <a:lnTo>
                  <a:pt x="173" y="244"/>
                </a:lnTo>
                <a:lnTo>
                  <a:pt x="176" y="246"/>
                </a:lnTo>
                <a:lnTo>
                  <a:pt x="177" y="246"/>
                </a:lnTo>
                <a:lnTo>
                  <a:pt x="178" y="247"/>
                </a:lnTo>
                <a:lnTo>
                  <a:pt x="179" y="248"/>
                </a:lnTo>
                <a:lnTo>
                  <a:pt x="182" y="247"/>
                </a:lnTo>
                <a:lnTo>
                  <a:pt x="184" y="247"/>
                </a:lnTo>
                <a:lnTo>
                  <a:pt x="186" y="247"/>
                </a:lnTo>
                <a:lnTo>
                  <a:pt x="189" y="248"/>
                </a:lnTo>
                <a:lnTo>
                  <a:pt x="190" y="250"/>
                </a:lnTo>
                <a:lnTo>
                  <a:pt x="191" y="252"/>
                </a:lnTo>
                <a:lnTo>
                  <a:pt x="191" y="254"/>
                </a:lnTo>
                <a:lnTo>
                  <a:pt x="192" y="255"/>
                </a:lnTo>
                <a:lnTo>
                  <a:pt x="196" y="256"/>
                </a:lnTo>
                <a:lnTo>
                  <a:pt x="198" y="257"/>
                </a:lnTo>
                <a:lnTo>
                  <a:pt x="199" y="258"/>
                </a:lnTo>
                <a:lnTo>
                  <a:pt x="200" y="260"/>
                </a:lnTo>
                <a:lnTo>
                  <a:pt x="200" y="263"/>
                </a:lnTo>
                <a:lnTo>
                  <a:pt x="201" y="264"/>
                </a:lnTo>
                <a:lnTo>
                  <a:pt x="203" y="265"/>
                </a:lnTo>
                <a:lnTo>
                  <a:pt x="207" y="267"/>
                </a:lnTo>
                <a:lnTo>
                  <a:pt x="209" y="268"/>
                </a:lnTo>
                <a:lnTo>
                  <a:pt x="210" y="270"/>
                </a:lnTo>
                <a:lnTo>
                  <a:pt x="210" y="272"/>
                </a:lnTo>
                <a:lnTo>
                  <a:pt x="211" y="274"/>
                </a:lnTo>
                <a:lnTo>
                  <a:pt x="213" y="277"/>
                </a:lnTo>
                <a:lnTo>
                  <a:pt x="215" y="279"/>
                </a:lnTo>
                <a:lnTo>
                  <a:pt x="216" y="280"/>
                </a:lnTo>
                <a:lnTo>
                  <a:pt x="216" y="282"/>
                </a:lnTo>
                <a:lnTo>
                  <a:pt x="218" y="283"/>
                </a:lnTo>
                <a:lnTo>
                  <a:pt x="219" y="282"/>
                </a:lnTo>
                <a:lnTo>
                  <a:pt x="222" y="281"/>
                </a:lnTo>
                <a:lnTo>
                  <a:pt x="225" y="278"/>
                </a:lnTo>
                <a:lnTo>
                  <a:pt x="228" y="276"/>
                </a:lnTo>
                <a:lnTo>
                  <a:pt x="231" y="276"/>
                </a:lnTo>
                <a:lnTo>
                  <a:pt x="234" y="277"/>
                </a:lnTo>
                <a:lnTo>
                  <a:pt x="236" y="280"/>
                </a:lnTo>
                <a:lnTo>
                  <a:pt x="237" y="284"/>
                </a:lnTo>
                <a:lnTo>
                  <a:pt x="238" y="285"/>
                </a:lnTo>
                <a:lnTo>
                  <a:pt x="239" y="286"/>
                </a:lnTo>
                <a:lnTo>
                  <a:pt x="241" y="286"/>
                </a:lnTo>
                <a:lnTo>
                  <a:pt x="243" y="285"/>
                </a:lnTo>
                <a:lnTo>
                  <a:pt x="246" y="282"/>
                </a:lnTo>
                <a:lnTo>
                  <a:pt x="248" y="282"/>
                </a:lnTo>
                <a:lnTo>
                  <a:pt x="254" y="285"/>
                </a:lnTo>
                <a:lnTo>
                  <a:pt x="257" y="286"/>
                </a:lnTo>
                <a:lnTo>
                  <a:pt x="258" y="288"/>
                </a:lnTo>
                <a:lnTo>
                  <a:pt x="259" y="290"/>
                </a:lnTo>
                <a:lnTo>
                  <a:pt x="258" y="292"/>
                </a:lnTo>
                <a:lnTo>
                  <a:pt x="258" y="294"/>
                </a:lnTo>
                <a:lnTo>
                  <a:pt x="258" y="295"/>
                </a:lnTo>
                <a:lnTo>
                  <a:pt x="259" y="296"/>
                </a:lnTo>
                <a:lnTo>
                  <a:pt x="261" y="296"/>
                </a:lnTo>
                <a:lnTo>
                  <a:pt x="263" y="294"/>
                </a:lnTo>
                <a:lnTo>
                  <a:pt x="265" y="294"/>
                </a:lnTo>
                <a:lnTo>
                  <a:pt x="267" y="295"/>
                </a:lnTo>
                <a:lnTo>
                  <a:pt x="270" y="298"/>
                </a:lnTo>
                <a:lnTo>
                  <a:pt x="272" y="300"/>
                </a:lnTo>
                <a:lnTo>
                  <a:pt x="273" y="303"/>
                </a:lnTo>
                <a:lnTo>
                  <a:pt x="275" y="304"/>
                </a:lnTo>
                <a:lnTo>
                  <a:pt x="276" y="306"/>
                </a:lnTo>
                <a:lnTo>
                  <a:pt x="277" y="307"/>
                </a:lnTo>
                <a:lnTo>
                  <a:pt x="279" y="308"/>
                </a:lnTo>
                <a:lnTo>
                  <a:pt x="280" y="308"/>
                </a:lnTo>
                <a:lnTo>
                  <a:pt x="282" y="310"/>
                </a:lnTo>
                <a:lnTo>
                  <a:pt x="283" y="311"/>
                </a:lnTo>
                <a:lnTo>
                  <a:pt x="284" y="312"/>
                </a:lnTo>
                <a:lnTo>
                  <a:pt x="285" y="314"/>
                </a:lnTo>
                <a:lnTo>
                  <a:pt x="287" y="314"/>
                </a:lnTo>
                <a:lnTo>
                  <a:pt x="287" y="313"/>
                </a:lnTo>
                <a:lnTo>
                  <a:pt x="289" y="313"/>
                </a:lnTo>
                <a:lnTo>
                  <a:pt x="290" y="315"/>
                </a:lnTo>
                <a:lnTo>
                  <a:pt x="290" y="316"/>
                </a:lnTo>
                <a:lnTo>
                  <a:pt x="288" y="316"/>
                </a:lnTo>
                <a:lnTo>
                  <a:pt x="287" y="317"/>
                </a:lnTo>
                <a:lnTo>
                  <a:pt x="287" y="318"/>
                </a:lnTo>
                <a:lnTo>
                  <a:pt x="288" y="319"/>
                </a:lnTo>
                <a:lnTo>
                  <a:pt x="291" y="317"/>
                </a:lnTo>
                <a:lnTo>
                  <a:pt x="292" y="317"/>
                </a:lnTo>
                <a:lnTo>
                  <a:pt x="293" y="318"/>
                </a:lnTo>
                <a:lnTo>
                  <a:pt x="294" y="320"/>
                </a:lnTo>
                <a:lnTo>
                  <a:pt x="294" y="321"/>
                </a:lnTo>
                <a:lnTo>
                  <a:pt x="296" y="321"/>
                </a:lnTo>
                <a:lnTo>
                  <a:pt x="297" y="320"/>
                </a:lnTo>
                <a:lnTo>
                  <a:pt x="298" y="320"/>
                </a:lnTo>
                <a:lnTo>
                  <a:pt x="300" y="320"/>
                </a:lnTo>
                <a:lnTo>
                  <a:pt x="301" y="320"/>
                </a:lnTo>
                <a:lnTo>
                  <a:pt x="303" y="320"/>
                </a:lnTo>
                <a:lnTo>
                  <a:pt x="304" y="320"/>
                </a:lnTo>
                <a:lnTo>
                  <a:pt x="305" y="319"/>
                </a:lnTo>
                <a:lnTo>
                  <a:pt x="305" y="317"/>
                </a:lnTo>
                <a:lnTo>
                  <a:pt x="306" y="316"/>
                </a:lnTo>
                <a:lnTo>
                  <a:pt x="308" y="316"/>
                </a:lnTo>
                <a:lnTo>
                  <a:pt x="308" y="318"/>
                </a:lnTo>
                <a:lnTo>
                  <a:pt x="308" y="320"/>
                </a:lnTo>
                <a:lnTo>
                  <a:pt x="309" y="320"/>
                </a:lnTo>
                <a:lnTo>
                  <a:pt x="310" y="319"/>
                </a:lnTo>
                <a:lnTo>
                  <a:pt x="312" y="319"/>
                </a:lnTo>
                <a:lnTo>
                  <a:pt x="314" y="321"/>
                </a:lnTo>
                <a:lnTo>
                  <a:pt x="315" y="322"/>
                </a:lnTo>
                <a:lnTo>
                  <a:pt x="314" y="323"/>
                </a:lnTo>
                <a:lnTo>
                  <a:pt x="313" y="324"/>
                </a:lnTo>
                <a:lnTo>
                  <a:pt x="315" y="325"/>
                </a:lnTo>
                <a:lnTo>
                  <a:pt x="319" y="325"/>
                </a:lnTo>
                <a:lnTo>
                  <a:pt x="323" y="326"/>
                </a:lnTo>
                <a:lnTo>
                  <a:pt x="328" y="327"/>
                </a:lnTo>
                <a:lnTo>
                  <a:pt x="334" y="327"/>
                </a:lnTo>
                <a:lnTo>
                  <a:pt x="336" y="327"/>
                </a:lnTo>
                <a:lnTo>
                  <a:pt x="337" y="328"/>
                </a:lnTo>
                <a:lnTo>
                  <a:pt x="338" y="330"/>
                </a:lnTo>
                <a:lnTo>
                  <a:pt x="338" y="335"/>
                </a:lnTo>
                <a:lnTo>
                  <a:pt x="338" y="337"/>
                </a:lnTo>
                <a:lnTo>
                  <a:pt x="337" y="340"/>
                </a:lnTo>
                <a:lnTo>
                  <a:pt x="337" y="343"/>
                </a:lnTo>
                <a:lnTo>
                  <a:pt x="338" y="345"/>
                </a:lnTo>
                <a:lnTo>
                  <a:pt x="342" y="347"/>
                </a:lnTo>
                <a:lnTo>
                  <a:pt x="345" y="350"/>
                </a:lnTo>
                <a:lnTo>
                  <a:pt x="347" y="352"/>
                </a:lnTo>
                <a:lnTo>
                  <a:pt x="349" y="354"/>
                </a:lnTo>
                <a:lnTo>
                  <a:pt x="350" y="357"/>
                </a:lnTo>
                <a:lnTo>
                  <a:pt x="351" y="360"/>
                </a:lnTo>
                <a:lnTo>
                  <a:pt x="352" y="361"/>
                </a:lnTo>
                <a:lnTo>
                  <a:pt x="352" y="364"/>
                </a:lnTo>
                <a:lnTo>
                  <a:pt x="351" y="367"/>
                </a:lnTo>
                <a:lnTo>
                  <a:pt x="350" y="370"/>
                </a:lnTo>
                <a:lnTo>
                  <a:pt x="349" y="372"/>
                </a:lnTo>
                <a:lnTo>
                  <a:pt x="348" y="374"/>
                </a:lnTo>
                <a:lnTo>
                  <a:pt x="348" y="375"/>
                </a:lnTo>
                <a:lnTo>
                  <a:pt x="348" y="378"/>
                </a:lnTo>
                <a:lnTo>
                  <a:pt x="348" y="381"/>
                </a:lnTo>
                <a:lnTo>
                  <a:pt x="347" y="383"/>
                </a:lnTo>
                <a:lnTo>
                  <a:pt x="346" y="388"/>
                </a:lnTo>
                <a:lnTo>
                  <a:pt x="346" y="390"/>
                </a:lnTo>
                <a:lnTo>
                  <a:pt x="348" y="394"/>
                </a:lnTo>
                <a:lnTo>
                  <a:pt x="354" y="403"/>
                </a:lnTo>
                <a:lnTo>
                  <a:pt x="354" y="404"/>
                </a:lnTo>
                <a:lnTo>
                  <a:pt x="353" y="409"/>
                </a:lnTo>
                <a:lnTo>
                  <a:pt x="353" y="410"/>
                </a:lnTo>
                <a:lnTo>
                  <a:pt x="354" y="413"/>
                </a:lnTo>
                <a:lnTo>
                  <a:pt x="357" y="416"/>
                </a:lnTo>
                <a:lnTo>
                  <a:pt x="359" y="418"/>
                </a:lnTo>
                <a:lnTo>
                  <a:pt x="359" y="423"/>
                </a:lnTo>
                <a:lnTo>
                  <a:pt x="359" y="433"/>
                </a:lnTo>
                <a:lnTo>
                  <a:pt x="359" y="440"/>
                </a:lnTo>
                <a:lnTo>
                  <a:pt x="358" y="442"/>
                </a:lnTo>
                <a:lnTo>
                  <a:pt x="357" y="443"/>
                </a:lnTo>
                <a:lnTo>
                  <a:pt x="358" y="445"/>
                </a:lnTo>
                <a:lnTo>
                  <a:pt x="359" y="446"/>
                </a:lnTo>
                <a:lnTo>
                  <a:pt x="360" y="447"/>
                </a:lnTo>
                <a:lnTo>
                  <a:pt x="357" y="449"/>
                </a:lnTo>
                <a:lnTo>
                  <a:pt x="357" y="450"/>
                </a:lnTo>
                <a:lnTo>
                  <a:pt x="358" y="451"/>
                </a:lnTo>
                <a:lnTo>
                  <a:pt x="360" y="453"/>
                </a:lnTo>
                <a:lnTo>
                  <a:pt x="359" y="455"/>
                </a:lnTo>
                <a:lnTo>
                  <a:pt x="358" y="456"/>
                </a:lnTo>
                <a:lnTo>
                  <a:pt x="357" y="458"/>
                </a:lnTo>
                <a:lnTo>
                  <a:pt x="356" y="462"/>
                </a:lnTo>
                <a:lnTo>
                  <a:pt x="354" y="465"/>
                </a:lnTo>
                <a:lnTo>
                  <a:pt x="354" y="469"/>
                </a:lnTo>
                <a:lnTo>
                  <a:pt x="355" y="472"/>
                </a:lnTo>
                <a:lnTo>
                  <a:pt x="356" y="475"/>
                </a:lnTo>
                <a:lnTo>
                  <a:pt x="354" y="479"/>
                </a:lnTo>
                <a:lnTo>
                  <a:pt x="353" y="479"/>
                </a:lnTo>
                <a:lnTo>
                  <a:pt x="351" y="479"/>
                </a:lnTo>
                <a:lnTo>
                  <a:pt x="350" y="479"/>
                </a:lnTo>
                <a:lnTo>
                  <a:pt x="349" y="480"/>
                </a:lnTo>
                <a:lnTo>
                  <a:pt x="349" y="481"/>
                </a:lnTo>
                <a:lnTo>
                  <a:pt x="348" y="482"/>
                </a:lnTo>
                <a:lnTo>
                  <a:pt x="347" y="484"/>
                </a:lnTo>
                <a:lnTo>
                  <a:pt x="346" y="484"/>
                </a:lnTo>
                <a:lnTo>
                  <a:pt x="343" y="485"/>
                </a:lnTo>
                <a:lnTo>
                  <a:pt x="342" y="485"/>
                </a:lnTo>
                <a:lnTo>
                  <a:pt x="341" y="489"/>
                </a:lnTo>
                <a:lnTo>
                  <a:pt x="340" y="490"/>
                </a:lnTo>
                <a:lnTo>
                  <a:pt x="340" y="491"/>
                </a:lnTo>
                <a:lnTo>
                  <a:pt x="339" y="492"/>
                </a:lnTo>
                <a:lnTo>
                  <a:pt x="338" y="494"/>
                </a:lnTo>
                <a:lnTo>
                  <a:pt x="338" y="498"/>
                </a:lnTo>
                <a:lnTo>
                  <a:pt x="338" y="501"/>
                </a:lnTo>
                <a:lnTo>
                  <a:pt x="338" y="504"/>
                </a:lnTo>
                <a:lnTo>
                  <a:pt x="341" y="509"/>
                </a:lnTo>
                <a:lnTo>
                  <a:pt x="343" y="512"/>
                </a:lnTo>
                <a:lnTo>
                  <a:pt x="344" y="516"/>
                </a:lnTo>
                <a:lnTo>
                  <a:pt x="344" y="520"/>
                </a:lnTo>
                <a:lnTo>
                  <a:pt x="345" y="522"/>
                </a:lnTo>
                <a:lnTo>
                  <a:pt x="348" y="532"/>
                </a:lnTo>
                <a:lnTo>
                  <a:pt x="348" y="537"/>
                </a:lnTo>
                <a:lnTo>
                  <a:pt x="349" y="540"/>
                </a:lnTo>
                <a:lnTo>
                  <a:pt x="350" y="543"/>
                </a:lnTo>
                <a:lnTo>
                  <a:pt x="350" y="547"/>
                </a:lnTo>
                <a:lnTo>
                  <a:pt x="348" y="555"/>
                </a:lnTo>
                <a:lnTo>
                  <a:pt x="347" y="558"/>
                </a:lnTo>
                <a:lnTo>
                  <a:pt x="347" y="559"/>
                </a:lnTo>
                <a:lnTo>
                  <a:pt x="347" y="565"/>
                </a:lnTo>
                <a:lnTo>
                  <a:pt x="347" y="569"/>
                </a:lnTo>
                <a:lnTo>
                  <a:pt x="346" y="574"/>
                </a:lnTo>
                <a:lnTo>
                  <a:pt x="345" y="576"/>
                </a:lnTo>
                <a:lnTo>
                  <a:pt x="343" y="579"/>
                </a:lnTo>
                <a:lnTo>
                  <a:pt x="342" y="582"/>
                </a:lnTo>
                <a:lnTo>
                  <a:pt x="341" y="585"/>
                </a:lnTo>
                <a:lnTo>
                  <a:pt x="337" y="589"/>
                </a:lnTo>
                <a:lnTo>
                  <a:pt x="334" y="591"/>
                </a:lnTo>
                <a:lnTo>
                  <a:pt x="331" y="593"/>
                </a:lnTo>
                <a:lnTo>
                  <a:pt x="330" y="596"/>
                </a:lnTo>
                <a:lnTo>
                  <a:pt x="330" y="601"/>
                </a:lnTo>
                <a:lnTo>
                  <a:pt x="331" y="604"/>
                </a:lnTo>
                <a:lnTo>
                  <a:pt x="331" y="611"/>
                </a:lnTo>
                <a:lnTo>
                  <a:pt x="330" y="616"/>
                </a:lnTo>
                <a:lnTo>
                  <a:pt x="329" y="621"/>
                </a:lnTo>
                <a:lnTo>
                  <a:pt x="328" y="624"/>
                </a:lnTo>
                <a:lnTo>
                  <a:pt x="328" y="631"/>
                </a:lnTo>
                <a:lnTo>
                  <a:pt x="289" y="663"/>
                </a:lnTo>
                <a:lnTo>
                  <a:pt x="268" y="682"/>
                </a:lnTo>
                <a:lnTo>
                  <a:pt x="264" y="680"/>
                </a:lnTo>
                <a:lnTo>
                  <a:pt x="259" y="680"/>
                </a:lnTo>
                <a:lnTo>
                  <a:pt x="255" y="679"/>
                </a:lnTo>
                <a:lnTo>
                  <a:pt x="249" y="679"/>
                </a:lnTo>
                <a:lnTo>
                  <a:pt x="249" y="674"/>
                </a:lnTo>
                <a:lnTo>
                  <a:pt x="248" y="667"/>
                </a:lnTo>
                <a:lnTo>
                  <a:pt x="246" y="665"/>
                </a:lnTo>
                <a:lnTo>
                  <a:pt x="245" y="661"/>
                </a:lnTo>
                <a:lnTo>
                  <a:pt x="243" y="656"/>
                </a:lnTo>
                <a:lnTo>
                  <a:pt x="241" y="653"/>
                </a:lnTo>
                <a:lnTo>
                  <a:pt x="239" y="648"/>
                </a:lnTo>
                <a:lnTo>
                  <a:pt x="238" y="644"/>
                </a:lnTo>
                <a:lnTo>
                  <a:pt x="239" y="639"/>
                </a:lnTo>
                <a:lnTo>
                  <a:pt x="241" y="633"/>
                </a:lnTo>
                <a:lnTo>
                  <a:pt x="241" y="630"/>
                </a:lnTo>
                <a:lnTo>
                  <a:pt x="240" y="627"/>
                </a:lnTo>
                <a:lnTo>
                  <a:pt x="239" y="625"/>
                </a:lnTo>
                <a:lnTo>
                  <a:pt x="239" y="621"/>
                </a:lnTo>
                <a:lnTo>
                  <a:pt x="240" y="618"/>
                </a:lnTo>
                <a:lnTo>
                  <a:pt x="243" y="615"/>
                </a:lnTo>
                <a:lnTo>
                  <a:pt x="246" y="613"/>
                </a:lnTo>
                <a:lnTo>
                  <a:pt x="250" y="609"/>
                </a:lnTo>
                <a:lnTo>
                  <a:pt x="250" y="608"/>
                </a:lnTo>
                <a:lnTo>
                  <a:pt x="251" y="607"/>
                </a:lnTo>
                <a:lnTo>
                  <a:pt x="250" y="605"/>
                </a:lnTo>
                <a:lnTo>
                  <a:pt x="249" y="603"/>
                </a:lnTo>
                <a:lnTo>
                  <a:pt x="248" y="602"/>
                </a:lnTo>
                <a:lnTo>
                  <a:pt x="247" y="600"/>
                </a:lnTo>
                <a:lnTo>
                  <a:pt x="246" y="597"/>
                </a:lnTo>
                <a:lnTo>
                  <a:pt x="246" y="595"/>
                </a:lnTo>
                <a:lnTo>
                  <a:pt x="245" y="595"/>
                </a:lnTo>
                <a:lnTo>
                  <a:pt x="244" y="596"/>
                </a:lnTo>
                <a:lnTo>
                  <a:pt x="243" y="597"/>
                </a:lnTo>
                <a:lnTo>
                  <a:pt x="242" y="599"/>
                </a:lnTo>
                <a:lnTo>
                  <a:pt x="239" y="599"/>
                </a:lnTo>
                <a:lnTo>
                  <a:pt x="238" y="598"/>
                </a:lnTo>
                <a:lnTo>
                  <a:pt x="237" y="599"/>
                </a:lnTo>
                <a:lnTo>
                  <a:pt x="235" y="600"/>
                </a:lnTo>
                <a:lnTo>
                  <a:pt x="235" y="601"/>
                </a:lnTo>
                <a:lnTo>
                  <a:pt x="236" y="602"/>
                </a:lnTo>
                <a:lnTo>
                  <a:pt x="237" y="602"/>
                </a:lnTo>
                <a:lnTo>
                  <a:pt x="238" y="602"/>
                </a:lnTo>
                <a:lnTo>
                  <a:pt x="238" y="604"/>
                </a:lnTo>
                <a:lnTo>
                  <a:pt x="237" y="606"/>
                </a:lnTo>
                <a:lnTo>
                  <a:pt x="237" y="611"/>
                </a:lnTo>
                <a:lnTo>
                  <a:pt x="237" y="613"/>
                </a:lnTo>
                <a:lnTo>
                  <a:pt x="236" y="614"/>
                </a:lnTo>
                <a:lnTo>
                  <a:pt x="235" y="614"/>
                </a:lnTo>
                <a:lnTo>
                  <a:pt x="233" y="614"/>
                </a:lnTo>
                <a:lnTo>
                  <a:pt x="231" y="615"/>
                </a:lnTo>
                <a:lnTo>
                  <a:pt x="230" y="617"/>
                </a:lnTo>
                <a:lnTo>
                  <a:pt x="229" y="618"/>
                </a:lnTo>
                <a:lnTo>
                  <a:pt x="228" y="620"/>
                </a:lnTo>
                <a:lnTo>
                  <a:pt x="227" y="621"/>
                </a:lnTo>
                <a:lnTo>
                  <a:pt x="225" y="621"/>
                </a:lnTo>
                <a:lnTo>
                  <a:pt x="224" y="619"/>
                </a:lnTo>
                <a:lnTo>
                  <a:pt x="224" y="618"/>
                </a:lnTo>
                <a:lnTo>
                  <a:pt x="221" y="615"/>
                </a:lnTo>
                <a:lnTo>
                  <a:pt x="219" y="612"/>
                </a:lnTo>
                <a:lnTo>
                  <a:pt x="217" y="611"/>
                </a:lnTo>
                <a:lnTo>
                  <a:pt x="214" y="610"/>
                </a:lnTo>
                <a:lnTo>
                  <a:pt x="212" y="610"/>
                </a:lnTo>
                <a:lnTo>
                  <a:pt x="210" y="610"/>
                </a:lnTo>
                <a:lnTo>
                  <a:pt x="209" y="608"/>
                </a:lnTo>
                <a:lnTo>
                  <a:pt x="207" y="607"/>
                </a:lnTo>
                <a:lnTo>
                  <a:pt x="206" y="606"/>
                </a:lnTo>
                <a:lnTo>
                  <a:pt x="203" y="605"/>
                </a:lnTo>
                <a:lnTo>
                  <a:pt x="202" y="605"/>
                </a:lnTo>
                <a:lnTo>
                  <a:pt x="201" y="603"/>
                </a:lnTo>
                <a:lnTo>
                  <a:pt x="199" y="603"/>
                </a:lnTo>
                <a:lnTo>
                  <a:pt x="199" y="602"/>
                </a:lnTo>
                <a:lnTo>
                  <a:pt x="198" y="600"/>
                </a:lnTo>
                <a:lnTo>
                  <a:pt x="200" y="598"/>
                </a:lnTo>
                <a:lnTo>
                  <a:pt x="202" y="596"/>
                </a:lnTo>
                <a:lnTo>
                  <a:pt x="203" y="594"/>
                </a:lnTo>
                <a:lnTo>
                  <a:pt x="206" y="591"/>
                </a:lnTo>
                <a:lnTo>
                  <a:pt x="207" y="588"/>
                </a:lnTo>
                <a:lnTo>
                  <a:pt x="210" y="585"/>
                </a:lnTo>
                <a:lnTo>
                  <a:pt x="210" y="582"/>
                </a:lnTo>
                <a:lnTo>
                  <a:pt x="210" y="576"/>
                </a:lnTo>
                <a:lnTo>
                  <a:pt x="208" y="569"/>
                </a:lnTo>
                <a:lnTo>
                  <a:pt x="208" y="567"/>
                </a:lnTo>
                <a:lnTo>
                  <a:pt x="209" y="564"/>
                </a:lnTo>
                <a:lnTo>
                  <a:pt x="211" y="563"/>
                </a:lnTo>
                <a:lnTo>
                  <a:pt x="215" y="562"/>
                </a:lnTo>
                <a:lnTo>
                  <a:pt x="220" y="560"/>
                </a:lnTo>
                <a:lnTo>
                  <a:pt x="224" y="558"/>
                </a:lnTo>
                <a:lnTo>
                  <a:pt x="226" y="557"/>
                </a:lnTo>
                <a:lnTo>
                  <a:pt x="226" y="555"/>
                </a:lnTo>
                <a:lnTo>
                  <a:pt x="224" y="555"/>
                </a:lnTo>
                <a:lnTo>
                  <a:pt x="221" y="553"/>
                </a:lnTo>
                <a:lnTo>
                  <a:pt x="219" y="550"/>
                </a:lnTo>
                <a:lnTo>
                  <a:pt x="219" y="545"/>
                </a:lnTo>
                <a:lnTo>
                  <a:pt x="218" y="542"/>
                </a:lnTo>
                <a:lnTo>
                  <a:pt x="217" y="538"/>
                </a:lnTo>
                <a:lnTo>
                  <a:pt x="217" y="529"/>
                </a:lnTo>
                <a:lnTo>
                  <a:pt x="217" y="524"/>
                </a:lnTo>
                <a:lnTo>
                  <a:pt x="217" y="520"/>
                </a:lnTo>
                <a:lnTo>
                  <a:pt x="217" y="519"/>
                </a:lnTo>
                <a:lnTo>
                  <a:pt x="216" y="518"/>
                </a:lnTo>
                <a:lnTo>
                  <a:pt x="214" y="517"/>
                </a:lnTo>
                <a:lnTo>
                  <a:pt x="214" y="515"/>
                </a:lnTo>
                <a:lnTo>
                  <a:pt x="214" y="513"/>
                </a:lnTo>
                <a:lnTo>
                  <a:pt x="213" y="512"/>
                </a:lnTo>
                <a:lnTo>
                  <a:pt x="211" y="509"/>
                </a:lnTo>
                <a:lnTo>
                  <a:pt x="209" y="507"/>
                </a:lnTo>
                <a:lnTo>
                  <a:pt x="206" y="506"/>
                </a:lnTo>
                <a:lnTo>
                  <a:pt x="206" y="503"/>
                </a:lnTo>
                <a:lnTo>
                  <a:pt x="204" y="502"/>
                </a:lnTo>
                <a:lnTo>
                  <a:pt x="203" y="500"/>
                </a:lnTo>
                <a:lnTo>
                  <a:pt x="203" y="498"/>
                </a:lnTo>
                <a:lnTo>
                  <a:pt x="202" y="497"/>
                </a:lnTo>
                <a:lnTo>
                  <a:pt x="202" y="496"/>
                </a:lnTo>
                <a:lnTo>
                  <a:pt x="201" y="496"/>
                </a:lnTo>
                <a:lnTo>
                  <a:pt x="199" y="496"/>
                </a:lnTo>
                <a:lnTo>
                  <a:pt x="198" y="494"/>
                </a:lnTo>
                <a:lnTo>
                  <a:pt x="197" y="493"/>
                </a:lnTo>
                <a:lnTo>
                  <a:pt x="195" y="493"/>
                </a:lnTo>
                <a:lnTo>
                  <a:pt x="194" y="493"/>
                </a:lnTo>
                <a:lnTo>
                  <a:pt x="191" y="491"/>
                </a:lnTo>
                <a:lnTo>
                  <a:pt x="190" y="490"/>
                </a:lnTo>
                <a:lnTo>
                  <a:pt x="188" y="487"/>
                </a:lnTo>
                <a:lnTo>
                  <a:pt x="181" y="486"/>
                </a:lnTo>
                <a:lnTo>
                  <a:pt x="176" y="480"/>
                </a:lnTo>
                <a:lnTo>
                  <a:pt x="169" y="476"/>
                </a:lnTo>
                <a:lnTo>
                  <a:pt x="161" y="469"/>
                </a:lnTo>
                <a:lnTo>
                  <a:pt x="162" y="468"/>
                </a:lnTo>
                <a:lnTo>
                  <a:pt x="160" y="467"/>
                </a:lnTo>
                <a:lnTo>
                  <a:pt x="160" y="465"/>
                </a:lnTo>
                <a:lnTo>
                  <a:pt x="160" y="463"/>
                </a:lnTo>
                <a:lnTo>
                  <a:pt x="162" y="462"/>
                </a:lnTo>
                <a:lnTo>
                  <a:pt x="164" y="460"/>
                </a:lnTo>
                <a:lnTo>
                  <a:pt x="165" y="460"/>
                </a:lnTo>
                <a:lnTo>
                  <a:pt x="167" y="459"/>
                </a:lnTo>
                <a:lnTo>
                  <a:pt x="167" y="458"/>
                </a:lnTo>
                <a:lnTo>
                  <a:pt x="165" y="456"/>
                </a:lnTo>
                <a:lnTo>
                  <a:pt x="165" y="455"/>
                </a:lnTo>
                <a:lnTo>
                  <a:pt x="168" y="453"/>
                </a:lnTo>
                <a:lnTo>
                  <a:pt x="169" y="453"/>
                </a:lnTo>
                <a:lnTo>
                  <a:pt x="172" y="451"/>
                </a:lnTo>
                <a:lnTo>
                  <a:pt x="175" y="450"/>
                </a:lnTo>
                <a:lnTo>
                  <a:pt x="180" y="450"/>
                </a:lnTo>
                <a:lnTo>
                  <a:pt x="187" y="450"/>
                </a:lnTo>
                <a:lnTo>
                  <a:pt x="190" y="451"/>
                </a:lnTo>
                <a:lnTo>
                  <a:pt x="191" y="452"/>
                </a:lnTo>
                <a:lnTo>
                  <a:pt x="191" y="453"/>
                </a:lnTo>
                <a:lnTo>
                  <a:pt x="192" y="452"/>
                </a:lnTo>
                <a:lnTo>
                  <a:pt x="193" y="451"/>
                </a:lnTo>
                <a:lnTo>
                  <a:pt x="192" y="449"/>
                </a:lnTo>
                <a:lnTo>
                  <a:pt x="192" y="448"/>
                </a:lnTo>
                <a:lnTo>
                  <a:pt x="194" y="445"/>
                </a:lnTo>
                <a:lnTo>
                  <a:pt x="198" y="442"/>
                </a:lnTo>
                <a:lnTo>
                  <a:pt x="199" y="438"/>
                </a:lnTo>
                <a:lnTo>
                  <a:pt x="199" y="433"/>
                </a:lnTo>
                <a:lnTo>
                  <a:pt x="200" y="431"/>
                </a:lnTo>
                <a:lnTo>
                  <a:pt x="201" y="430"/>
                </a:lnTo>
                <a:lnTo>
                  <a:pt x="201" y="431"/>
                </a:lnTo>
                <a:lnTo>
                  <a:pt x="202" y="433"/>
                </a:lnTo>
                <a:lnTo>
                  <a:pt x="204" y="433"/>
                </a:lnTo>
                <a:lnTo>
                  <a:pt x="207" y="433"/>
                </a:lnTo>
                <a:lnTo>
                  <a:pt x="209" y="433"/>
                </a:lnTo>
                <a:lnTo>
                  <a:pt x="210" y="432"/>
                </a:lnTo>
                <a:lnTo>
                  <a:pt x="210" y="430"/>
                </a:lnTo>
                <a:lnTo>
                  <a:pt x="212" y="428"/>
                </a:lnTo>
                <a:lnTo>
                  <a:pt x="212" y="427"/>
                </a:lnTo>
                <a:lnTo>
                  <a:pt x="213" y="425"/>
                </a:lnTo>
                <a:lnTo>
                  <a:pt x="214" y="421"/>
                </a:lnTo>
                <a:lnTo>
                  <a:pt x="215" y="418"/>
                </a:lnTo>
                <a:lnTo>
                  <a:pt x="216" y="417"/>
                </a:lnTo>
                <a:lnTo>
                  <a:pt x="214" y="416"/>
                </a:lnTo>
                <a:lnTo>
                  <a:pt x="213" y="414"/>
                </a:lnTo>
                <a:lnTo>
                  <a:pt x="211" y="412"/>
                </a:lnTo>
                <a:lnTo>
                  <a:pt x="211" y="411"/>
                </a:lnTo>
                <a:lnTo>
                  <a:pt x="208" y="408"/>
                </a:lnTo>
                <a:lnTo>
                  <a:pt x="207" y="406"/>
                </a:lnTo>
                <a:lnTo>
                  <a:pt x="208" y="403"/>
                </a:lnTo>
                <a:lnTo>
                  <a:pt x="208" y="400"/>
                </a:lnTo>
                <a:lnTo>
                  <a:pt x="208" y="398"/>
                </a:lnTo>
                <a:lnTo>
                  <a:pt x="206" y="398"/>
                </a:lnTo>
                <a:lnTo>
                  <a:pt x="204" y="396"/>
                </a:lnTo>
                <a:lnTo>
                  <a:pt x="204" y="394"/>
                </a:lnTo>
                <a:lnTo>
                  <a:pt x="205" y="391"/>
                </a:lnTo>
                <a:lnTo>
                  <a:pt x="204" y="387"/>
                </a:lnTo>
                <a:lnTo>
                  <a:pt x="203" y="384"/>
                </a:lnTo>
                <a:lnTo>
                  <a:pt x="204" y="383"/>
                </a:lnTo>
                <a:lnTo>
                  <a:pt x="203" y="378"/>
                </a:lnTo>
                <a:lnTo>
                  <a:pt x="202" y="375"/>
                </a:lnTo>
                <a:lnTo>
                  <a:pt x="201" y="373"/>
                </a:lnTo>
                <a:lnTo>
                  <a:pt x="202" y="371"/>
                </a:lnTo>
                <a:lnTo>
                  <a:pt x="203" y="369"/>
                </a:lnTo>
                <a:lnTo>
                  <a:pt x="206" y="368"/>
                </a:lnTo>
                <a:lnTo>
                  <a:pt x="208" y="367"/>
                </a:lnTo>
                <a:lnTo>
                  <a:pt x="210" y="366"/>
                </a:lnTo>
                <a:lnTo>
                  <a:pt x="210" y="364"/>
                </a:lnTo>
                <a:lnTo>
                  <a:pt x="210" y="363"/>
                </a:lnTo>
                <a:lnTo>
                  <a:pt x="210" y="361"/>
                </a:lnTo>
                <a:lnTo>
                  <a:pt x="211" y="360"/>
                </a:lnTo>
                <a:lnTo>
                  <a:pt x="213" y="360"/>
                </a:lnTo>
                <a:lnTo>
                  <a:pt x="214" y="359"/>
                </a:lnTo>
                <a:lnTo>
                  <a:pt x="213" y="358"/>
                </a:lnTo>
                <a:lnTo>
                  <a:pt x="212" y="356"/>
                </a:lnTo>
                <a:lnTo>
                  <a:pt x="210" y="355"/>
                </a:lnTo>
                <a:lnTo>
                  <a:pt x="210" y="353"/>
                </a:lnTo>
                <a:lnTo>
                  <a:pt x="207" y="351"/>
                </a:lnTo>
                <a:lnTo>
                  <a:pt x="206" y="348"/>
                </a:lnTo>
                <a:lnTo>
                  <a:pt x="204" y="344"/>
                </a:lnTo>
                <a:lnTo>
                  <a:pt x="202" y="342"/>
                </a:lnTo>
                <a:lnTo>
                  <a:pt x="200" y="339"/>
                </a:lnTo>
                <a:lnTo>
                  <a:pt x="197" y="335"/>
                </a:lnTo>
                <a:lnTo>
                  <a:pt x="193" y="331"/>
                </a:lnTo>
                <a:lnTo>
                  <a:pt x="188" y="327"/>
                </a:lnTo>
                <a:lnTo>
                  <a:pt x="184" y="325"/>
                </a:lnTo>
                <a:lnTo>
                  <a:pt x="182" y="324"/>
                </a:lnTo>
                <a:lnTo>
                  <a:pt x="180" y="322"/>
                </a:lnTo>
                <a:lnTo>
                  <a:pt x="179" y="321"/>
                </a:lnTo>
                <a:lnTo>
                  <a:pt x="177" y="319"/>
                </a:lnTo>
                <a:lnTo>
                  <a:pt x="174" y="317"/>
                </a:lnTo>
                <a:lnTo>
                  <a:pt x="172" y="317"/>
                </a:lnTo>
                <a:lnTo>
                  <a:pt x="170" y="316"/>
                </a:lnTo>
                <a:lnTo>
                  <a:pt x="168" y="315"/>
                </a:lnTo>
                <a:lnTo>
                  <a:pt x="167" y="315"/>
                </a:lnTo>
                <a:lnTo>
                  <a:pt x="165" y="314"/>
                </a:lnTo>
                <a:lnTo>
                  <a:pt x="162" y="313"/>
                </a:lnTo>
                <a:lnTo>
                  <a:pt x="160" y="311"/>
                </a:lnTo>
                <a:lnTo>
                  <a:pt x="159" y="308"/>
                </a:lnTo>
                <a:lnTo>
                  <a:pt x="158" y="304"/>
                </a:lnTo>
                <a:lnTo>
                  <a:pt x="157" y="303"/>
                </a:lnTo>
                <a:lnTo>
                  <a:pt x="157" y="301"/>
                </a:lnTo>
                <a:lnTo>
                  <a:pt x="156" y="299"/>
                </a:lnTo>
                <a:lnTo>
                  <a:pt x="154" y="297"/>
                </a:lnTo>
                <a:lnTo>
                  <a:pt x="152" y="296"/>
                </a:lnTo>
                <a:lnTo>
                  <a:pt x="149" y="295"/>
                </a:lnTo>
                <a:lnTo>
                  <a:pt x="148" y="295"/>
                </a:lnTo>
                <a:lnTo>
                  <a:pt x="147" y="293"/>
                </a:lnTo>
                <a:lnTo>
                  <a:pt x="146" y="288"/>
                </a:lnTo>
                <a:lnTo>
                  <a:pt x="146" y="285"/>
                </a:lnTo>
                <a:lnTo>
                  <a:pt x="147" y="283"/>
                </a:lnTo>
                <a:lnTo>
                  <a:pt x="147" y="282"/>
                </a:lnTo>
                <a:lnTo>
                  <a:pt x="146" y="281"/>
                </a:lnTo>
                <a:lnTo>
                  <a:pt x="146" y="280"/>
                </a:lnTo>
                <a:lnTo>
                  <a:pt x="144" y="279"/>
                </a:lnTo>
                <a:lnTo>
                  <a:pt x="143" y="278"/>
                </a:lnTo>
                <a:lnTo>
                  <a:pt x="142" y="278"/>
                </a:lnTo>
                <a:lnTo>
                  <a:pt x="142" y="276"/>
                </a:lnTo>
                <a:lnTo>
                  <a:pt x="142" y="274"/>
                </a:lnTo>
                <a:lnTo>
                  <a:pt x="142" y="273"/>
                </a:lnTo>
                <a:lnTo>
                  <a:pt x="141" y="272"/>
                </a:lnTo>
                <a:lnTo>
                  <a:pt x="140" y="271"/>
                </a:lnTo>
                <a:lnTo>
                  <a:pt x="140" y="270"/>
                </a:lnTo>
                <a:lnTo>
                  <a:pt x="140" y="269"/>
                </a:lnTo>
                <a:lnTo>
                  <a:pt x="141" y="267"/>
                </a:lnTo>
                <a:lnTo>
                  <a:pt x="141" y="265"/>
                </a:lnTo>
                <a:lnTo>
                  <a:pt x="142" y="264"/>
                </a:lnTo>
                <a:lnTo>
                  <a:pt x="141" y="263"/>
                </a:lnTo>
                <a:lnTo>
                  <a:pt x="140" y="262"/>
                </a:lnTo>
                <a:lnTo>
                  <a:pt x="140" y="261"/>
                </a:lnTo>
                <a:lnTo>
                  <a:pt x="140" y="260"/>
                </a:lnTo>
                <a:lnTo>
                  <a:pt x="141" y="259"/>
                </a:lnTo>
                <a:lnTo>
                  <a:pt x="143" y="259"/>
                </a:lnTo>
                <a:lnTo>
                  <a:pt x="143" y="256"/>
                </a:lnTo>
                <a:lnTo>
                  <a:pt x="143" y="254"/>
                </a:lnTo>
                <a:lnTo>
                  <a:pt x="145" y="252"/>
                </a:lnTo>
                <a:lnTo>
                  <a:pt x="144" y="251"/>
                </a:lnTo>
                <a:lnTo>
                  <a:pt x="146" y="249"/>
                </a:lnTo>
                <a:lnTo>
                  <a:pt x="147" y="248"/>
                </a:lnTo>
                <a:lnTo>
                  <a:pt x="149" y="247"/>
                </a:lnTo>
                <a:lnTo>
                  <a:pt x="150" y="247"/>
                </a:lnTo>
                <a:lnTo>
                  <a:pt x="147" y="247"/>
                </a:lnTo>
                <a:lnTo>
                  <a:pt x="145" y="246"/>
                </a:lnTo>
                <a:lnTo>
                  <a:pt x="143" y="244"/>
                </a:lnTo>
                <a:lnTo>
                  <a:pt x="142" y="243"/>
                </a:lnTo>
                <a:lnTo>
                  <a:pt x="140" y="243"/>
                </a:lnTo>
                <a:lnTo>
                  <a:pt x="139" y="242"/>
                </a:lnTo>
                <a:lnTo>
                  <a:pt x="140" y="242"/>
                </a:lnTo>
                <a:lnTo>
                  <a:pt x="140" y="240"/>
                </a:lnTo>
                <a:lnTo>
                  <a:pt x="141" y="240"/>
                </a:lnTo>
                <a:lnTo>
                  <a:pt x="140" y="239"/>
                </a:lnTo>
                <a:lnTo>
                  <a:pt x="139" y="240"/>
                </a:lnTo>
                <a:lnTo>
                  <a:pt x="137" y="242"/>
                </a:lnTo>
                <a:lnTo>
                  <a:pt x="136" y="242"/>
                </a:lnTo>
                <a:lnTo>
                  <a:pt x="134" y="244"/>
                </a:lnTo>
                <a:lnTo>
                  <a:pt x="130" y="243"/>
                </a:lnTo>
                <a:lnTo>
                  <a:pt x="129" y="243"/>
                </a:lnTo>
                <a:lnTo>
                  <a:pt x="126" y="241"/>
                </a:lnTo>
                <a:lnTo>
                  <a:pt x="125" y="240"/>
                </a:lnTo>
                <a:lnTo>
                  <a:pt x="123" y="238"/>
                </a:lnTo>
                <a:lnTo>
                  <a:pt x="124" y="237"/>
                </a:lnTo>
                <a:lnTo>
                  <a:pt x="125" y="236"/>
                </a:lnTo>
                <a:lnTo>
                  <a:pt x="125" y="233"/>
                </a:lnTo>
                <a:lnTo>
                  <a:pt x="125" y="232"/>
                </a:lnTo>
                <a:lnTo>
                  <a:pt x="126" y="230"/>
                </a:lnTo>
                <a:lnTo>
                  <a:pt x="128" y="229"/>
                </a:lnTo>
                <a:lnTo>
                  <a:pt x="125" y="229"/>
                </a:lnTo>
                <a:lnTo>
                  <a:pt x="124" y="228"/>
                </a:lnTo>
                <a:lnTo>
                  <a:pt x="123" y="227"/>
                </a:lnTo>
                <a:lnTo>
                  <a:pt x="121" y="227"/>
                </a:lnTo>
                <a:lnTo>
                  <a:pt x="120" y="228"/>
                </a:lnTo>
                <a:lnTo>
                  <a:pt x="118" y="229"/>
                </a:lnTo>
                <a:lnTo>
                  <a:pt x="115" y="229"/>
                </a:lnTo>
                <a:lnTo>
                  <a:pt x="115" y="226"/>
                </a:lnTo>
                <a:lnTo>
                  <a:pt x="113" y="225"/>
                </a:lnTo>
                <a:lnTo>
                  <a:pt x="110" y="222"/>
                </a:lnTo>
                <a:lnTo>
                  <a:pt x="109" y="221"/>
                </a:lnTo>
                <a:lnTo>
                  <a:pt x="108" y="221"/>
                </a:lnTo>
                <a:lnTo>
                  <a:pt x="106" y="220"/>
                </a:lnTo>
                <a:lnTo>
                  <a:pt x="106" y="217"/>
                </a:lnTo>
                <a:lnTo>
                  <a:pt x="105" y="216"/>
                </a:lnTo>
                <a:lnTo>
                  <a:pt x="103" y="215"/>
                </a:lnTo>
                <a:lnTo>
                  <a:pt x="102" y="215"/>
                </a:lnTo>
                <a:lnTo>
                  <a:pt x="98" y="215"/>
                </a:lnTo>
                <a:lnTo>
                  <a:pt x="96" y="213"/>
                </a:lnTo>
                <a:lnTo>
                  <a:pt x="96" y="212"/>
                </a:lnTo>
                <a:lnTo>
                  <a:pt x="96" y="211"/>
                </a:lnTo>
                <a:lnTo>
                  <a:pt x="98" y="210"/>
                </a:lnTo>
                <a:lnTo>
                  <a:pt x="99" y="210"/>
                </a:lnTo>
                <a:lnTo>
                  <a:pt x="99" y="209"/>
                </a:lnTo>
                <a:lnTo>
                  <a:pt x="99" y="208"/>
                </a:lnTo>
                <a:lnTo>
                  <a:pt x="98" y="208"/>
                </a:lnTo>
                <a:lnTo>
                  <a:pt x="96" y="209"/>
                </a:lnTo>
                <a:lnTo>
                  <a:pt x="93" y="208"/>
                </a:lnTo>
                <a:lnTo>
                  <a:pt x="92" y="208"/>
                </a:lnTo>
                <a:lnTo>
                  <a:pt x="89" y="207"/>
                </a:lnTo>
                <a:lnTo>
                  <a:pt x="88" y="207"/>
                </a:lnTo>
                <a:lnTo>
                  <a:pt x="86" y="206"/>
                </a:lnTo>
                <a:lnTo>
                  <a:pt x="85" y="204"/>
                </a:lnTo>
                <a:lnTo>
                  <a:pt x="84" y="203"/>
                </a:lnTo>
                <a:lnTo>
                  <a:pt x="82" y="201"/>
                </a:lnTo>
                <a:lnTo>
                  <a:pt x="81" y="201"/>
                </a:lnTo>
                <a:lnTo>
                  <a:pt x="78" y="201"/>
                </a:lnTo>
                <a:lnTo>
                  <a:pt x="76" y="202"/>
                </a:lnTo>
                <a:lnTo>
                  <a:pt x="73" y="205"/>
                </a:lnTo>
                <a:lnTo>
                  <a:pt x="73" y="207"/>
                </a:lnTo>
                <a:lnTo>
                  <a:pt x="71" y="208"/>
                </a:lnTo>
                <a:lnTo>
                  <a:pt x="70" y="209"/>
                </a:lnTo>
                <a:lnTo>
                  <a:pt x="70" y="211"/>
                </a:lnTo>
                <a:lnTo>
                  <a:pt x="70" y="212"/>
                </a:lnTo>
                <a:lnTo>
                  <a:pt x="69" y="213"/>
                </a:lnTo>
                <a:lnTo>
                  <a:pt x="69" y="212"/>
                </a:lnTo>
                <a:lnTo>
                  <a:pt x="68" y="212"/>
                </a:lnTo>
                <a:lnTo>
                  <a:pt x="67" y="210"/>
                </a:lnTo>
                <a:lnTo>
                  <a:pt x="65" y="208"/>
                </a:lnTo>
                <a:lnTo>
                  <a:pt x="64" y="207"/>
                </a:lnTo>
                <a:lnTo>
                  <a:pt x="63" y="207"/>
                </a:lnTo>
                <a:lnTo>
                  <a:pt x="63" y="208"/>
                </a:lnTo>
                <a:lnTo>
                  <a:pt x="62" y="209"/>
                </a:lnTo>
                <a:lnTo>
                  <a:pt x="62" y="210"/>
                </a:lnTo>
                <a:lnTo>
                  <a:pt x="60" y="210"/>
                </a:lnTo>
                <a:lnTo>
                  <a:pt x="60" y="207"/>
                </a:lnTo>
                <a:lnTo>
                  <a:pt x="61" y="204"/>
                </a:lnTo>
                <a:lnTo>
                  <a:pt x="61" y="202"/>
                </a:lnTo>
                <a:lnTo>
                  <a:pt x="61" y="201"/>
                </a:lnTo>
                <a:lnTo>
                  <a:pt x="62" y="200"/>
                </a:lnTo>
                <a:lnTo>
                  <a:pt x="64" y="200"/>
                </a:lnTo>
                <a:lnTo>
                  <a:pt x="65" y="199"/>
                </a:lnTo>
                <a:lnTo>
                  <a:pt x="65" y="198"/>
                </a:lnTo>
                <a:lnTo>
                  <a:pt x="64" y="196"/>
                </a:lnTo>
                <a:lnTo>
                  <a:pt x="63" y="194"/>
                </a:lnTo>
                <a:lnTo>
                  <a:pt x="65" y="191"/>
                </a:lnTo>
                <a:lnTo>
                  <a:pt x="66" y="189"/>
                </a:lnTo>
                <a:lnTo>
                  <a:pt x="68" y="185"/>
                </a:lnTo>
                <a:lnTo>
                  <a:pt x="68" y="181"/>
                </a:lnTo>
                <a:lnTo>
                  <a:pt x="67" y="181"/>
                </a:lnTo>
                <a:lnTo>
                  <a:pt x="66" y="180"/>
                </a:lnTo>
                <a:lnTo>
                  <a:pt x="66" y="179"/>
                </a:lnTo>
                <a:lnTo>
                  <a:pt x="66" y="177"/>
                </a:lnTo>
                <a:lnTo>
                  <a:pt x="68" y="174"/>
                </a:lnTo>
                <a:lnTo>
                  <a:pt x="68" y="170"/>
                </a:lnTo>
                <a:lnTo>
                  <a:pt x="70" y="168"/>
                </a:lnTo>
                <a:lnTo>
                  <a:pt x="70" y="167"/>
                </a:lnTo>
                <a:lnTo>
                  <a:pt x="69" y="167"/>
                </a:lnTo>
                <a:lnTo>
                  <a:pt x="67" y="166"/>
                </a:lnTo>
                <a:lnTo>
                  <a:pt x="66" y="166"/>
                </a:lnTo>
                <a:lnTo>
                  <a:pt x="65" y="165"/>
                </a:lnTo>
                <a:lnTo>
                  <a:pt x="64" y="165"/>
                </a:lnTo>
                <a:lnTo>
                  <a:pt x="63" y="166"/>
                </a:lnTo>
                <a:lnTo>
                  <a:pt x="63" y="167"/>
                </a:lnTo>
                <a:lnTo>
                  <a:pt x="64" y="167"/>
                </a:lnTo>
                <a:lnTo>
                  <a:pt x="64" y="168"/>
                </a:lnTo>
                <a:lnTo>
                  <a:pt x="63" y="169"/>
                </a:lnTo>
                <a:lnTo>
                  <a:pt x="62" y="169"/>
                </a:lnTo>
                <a:lnTo>
                  <a:pt x="61" y="168"/>
                </a:lnTo>
                <a:lnTo>
                  <a:pt x="59" y="167"/>
                </a:lnTo>
                <a:lnTo>
                  <a:pt x="55" y="165"/>
                </a:lnTo>
                <a:lnTo>
                  <a:pt x="52" y="164"/>
                </a:lnTo>
                <a:lnTo>
                  <a:pt x="48" y="163"/>
                </a:lnTo>
                <a:lnTo>
                  <a:pt x="44" y="162"/>
                </a:lnTo>
                <a:lnTo>
                  <a:pt x="42" y="162"/>
                </a:lnTo>
                <a:lnTo>
                  <a:pt x="39" y="161"/>
                </a:lnTo>
                <a:lnTo>
                  <a:pt x="39" y="159"/>
                </a:lnTo>
                <a:lnTo>
                  <a:pt x="38" y="158"/>
                </a:lnTo>
                <a:lnTo>
                  <a:pt x="40" y="156"/>
                </a:lnTo>
                <a:lnTo>
                  <a:pt x="42" y="155"/>
                </a:lnTo>
                <a:lnTo>
                  <a:pt x="44" y="153"/>
                </a:lnTo>
                <a:lnTo>
                  <a:pt x="44" y="151"/>
                </a:lnTo>
                <a:lnTo>
                  <a:pt x="43" y="149"/>
                </a:lnTo>
                <a:lnTo>
                  <a:pt x="42" y="147"/>
                </a:lnTo>
                <a:lnTo>
                  <a:pt x="41" y="144"/>
                </a:lnTo>
                <a:lnTo>
                  <a:pt x="41" y="138"/>
                </a:lnTo>
                <a:lnTo>
                  <a:pt x="37" y="138"/>
                </a:lnTo>
                <a:lnTo>
                  <a:pt x="33" y="139"/>
                </a:lnTo>
                <a:lnTo>
                  <a:pt x="32" y="139"/>
                </a:lnTo>
                <a:lnTo>
                  <a:pt x="31" y="139"/>
                </a:lnTo>
                <a:lnTo>
                  <a:pt x="30" y="138"/>
                </a:lnTo>
                <a:lnTo>
                  <a:pt x="29" y="136"/>
                </a:lnTo>
                <a:lnTo>
                  <a:pt x="31" y="132"/>
                </a:lnTo>
                <a:lnTo>
                  <a:pt x="35" y="129"/>
                </a:lnTo>
                <a:lnTo>
                  <a:pt x="37" y="126"/>
                </a:lnTo>
                <a:lnTo>
                  <a:pt x="39" y="123"/>
                </a:lnTo>
                <a:lnTo>
                  <a:pt x="41" y="122"/>
                </a:lnTo>
                <a:lnTo>
                  <a:pt x="40" y="121"/>
                </a:lnTo>
                <a:lnTo>
                  <a:pt x="40" y="120"/>
                </a:lnTo>
                <a:lnTo>
                  <a:pt x="39" y="119"/>
                </a:lnTo>
                <a:lnTo>
                  <a:pt x="36" y="121"/>
                </a:lnTo>
                <a:lnTo>
                  <a:pt x="31" y="123"/>
                </a:lnTo>
                <a:lnTo>
                  <a:pt x="24" y="127"/>
                </a:lnTo>
                <a:lnTo>
                  <a:pt x="23" y="124"/>
                </a:lnTo>
                <a:lnTo>
                  <a:pt x="23" y="121"/>
                </a:lnTo>
                <a:lnTo>
                  <a:pt x="24" y="120"/>
                </a:lnTo>
                <a:lnTo>
                  <a:pt x="24" y="121"/>
                </a:lnTo>
                <a:lnTo>
                  <a:pt x="25" y="121"/>
                </a:lnTo>
                <a:lnTo>
                  <a:pt x="26" y="121"/>
                </a:lnTo>
                <a:lnTo>
                  <a:pt x="27" y="121"/>
                </a:lnTo>
                <a:lnTo>
                  <a:pt x="28" y="119"/>
                </a:lnTo>
                <a:lnTo>
                  <a:pt x="29" y="117"/>
                </a:lnTo>
                <a:lnTo>
                  <a:pt x="30" y="116"/>
                </a:lnTo>
                <a:lnTo>
                  <a:pt x="32" y="114"/>
                </a:lnTo>
                <a:lnTo>
                  <a:pt x="33" y="113"/>
                </a:lnTo>
                <a:lnTo>
                  <a:pt x="33" y="110"/>
                </a:lnTo>
                <a:lnTo>
                  <a:pt x="33" y="107"/>
                </a:lnTo>
                <a:lnTo>
                  <a:pt x="33" y="106"/>
                </a:lnTo>
                <a:lnTo>
                  <a:pt x="33" y="104"/>
                </a:lnTo>
                <a:lnTo>
                  <a:pt x="33" y="103"/>
                </a:lnTo>
                <a:lnTo>
                  <a:pt x="31" y="103"/>
                </a:lnTo>
                <a:lnTo>
                  <a:pt x="32" y="102"/>
                </a:lnTo>
                <a:lnTo>
                  <a:pt x="34" y="102"/>
                </a:lnTo>
                <a:lnTo>
                  <a:pt x="33" y="102"/>
                </a:lnTo>
                <a:lnTo>
                  <a:pt x="33" y="101"/>
                </a:lnTo>
                <a:lnTo>
                  <a:pt x="32" y="101"/>
                </a:lnTo>
                <a:lnTo>
                  <a:pt x="31" y="100"/>
                </a:lnTo>
                <a:lnTo>
                  <a:pt x="29" y="100"/>
                </a:lnTo>
                <a:lnTo>
                  <a:pt x="29" y="101"/>
                </a:lnTo>
                <a:lnTo>
                  <a:pt x="28" y="102"/>
                </a:lnTo>
                <a:lnTo>
                  <a:pt x="28" y="103"/>
                </a:lnTo>
                <a:lnTo>
                  <a:pt x="27" y="103"/>
                </a:lnTo>
                <a:lnTo>
                  <a:pt x="26" y="103"/>
                </a:lnTo>
                <a:lnTo>
                  <a:pt x="25" y="103"/>
                </a:lnTo>
                <a:lnTo>
                  <a:pt x="24" y="104"/>
                </a:lnTo>
                <a:lnTo>
                  <a:pt x="22" y="105"/>
                </a:lnTo>
                <a:lnTo>
                  <a:pt x="20" y="107"/>
                </a:lnTo>
                <a:lnTo>
                  <a:pt x="18" y="107"/>
                </a:lnTo>
                <a:lnTo>
                  <a:pt x="17" y="108"/>
                </a:lnTo>
                <a:lnTo>
                  <a:pt x="15" y="109"/>
                </a:lnTo>
                <a:lnTo>
                  <a:pt x="14" y="110"/>
                </a:lnTo>
                <a:lnTo>
                  <a:pt x="13" y="111"/>
                </a:lnTo>
                <a:lnTo>
                  <a:pt x="12" y="112"/>
                </a:lnTo>
                <a:lnTo>
                  <a:pt x="11" y="113"/>
                </a:lnTo>
                <a:lnTo>
                  <a:pt x="10" y="115"/>
                </a:lnTo>
                <a:lnTo>
                  <a:pt x="10" y="116"/>
                </a:lnTo>
                <a:lnTo>
                  <a:pt x="9" y="116"/>
                </a:lnTo>
                <a:lnTo>
                  <a:pt x="8" y="117"/>
                </a:lnTo>
                <a:lnTo>
                  <a:pt x="7" y="119"/>
                </a:lnTo>
                <a:lnTo>
                  <a:pt x="6" y="118"/>
                </a:lnTo>
                <a:lnTo>
                  <a:pt x="5" y="118"/>
                </a:lnTo>
                <a:lnTo>
                  <a:pt x="4" y="119"/>
                </a:lnTo>
                <a:lnTo>
                  <a:pt x="4" y="120"/>
                </a:lnTo>
                <a:lnTo>
                  <a:pt x="4" y="121"/>
                </a:lnTo>
                <a:lnTo>
                  <a:pt x="3" y="120"/>
                </a:lnTo>
                <a:lnTo>
                  <a:pt x="1" y="120"/>
                </a:lnTo>
                <a:lnTo>
                  <a:pt x="0" y="119"/>
                </a:lnTo>
                <a:lnTo>
                  <a:pt x="0" y="118"/>
                </a:lnTo>
                <a:lnTo>
                  <a:pt x="1" y="117"/>
                </a:lnTo>
                <a:lnTo>
                  <a:pt x="2" y="117"/>
                </a:lnTo>
                <a:lnTo>
                  <a:pt x="3" y="117"/>
                </a:lnTo>
                <a:lnTo>
                  <a:pt x="4" y="115"/>
                </a:lnTo>
                <a:lnTo>
                  <a:pt x="7" y="115"/>
                </a:lnTo>
                <a:lnTo>
                  <a:pt x="7" y="114"/>
                </a:lnTo>
                <a:lnTo>
                  <a:pt x="8" y="114"/>
                </a:lnTo>
                <a:lnTo>
                  <a:pt x="9" y="113"/>
                </a:lnTo>
                <a:lnTo>
                  <a:pt x="10" y="113"/>
                </a:lnTo>
                <a:lnTo>
                  <a:pt x="9" y="112"/>
                </a:lnTo>
                <a:lnTo>
                  <a:pt x="10" y="112"/>
                </a:lnTo>
                <a:lnTo>
                  <a:pt x="10" y="111"/>
                </a:lnTo>
                <a:lnTo>
                  <a:pt x="11" y="111"/>
                </a:lnTo>
                <a:lnTo>
                  <a:pt x="11" y="110"/>
                </a:lnTo>
                <a:lnTo>
                  <a:pt x="12" y="109"/>
                </a:lnTo>
                <a:lnTo>
                  <a:pt x="16" y="106"/>
                </a:lnTo>
                <a:lnTo>
                  <a:pt x="17" y="104"/>
                </a:lnTo>
                <a:lnTo>
                  <a:pt x="18" y="103"/>
                </a:lnTo>
                <a:lnTo>
                  <a:pt x="18" y="101"/>
                </a:lnTo>
                <a:lnTo>
                  <a:pt x="18" y="100"/>
                </a:lnTo>
                <a:lnTo>
                  <a:pt x="16" y="100"/>
                </a:lnTo>
                <a:lnTo>
                  <a:pt x="15" y="99"/>
                </a:lnTo>
                <a:lnTo>
                  <a:pt x="15" y="98"/>
                </a:lnTo>
                <a:lnTo>
                  <a:pt x="16" y="98"/>
                </a:lnTo>
                <a:lnTo>
                  <a:pt x="17" y="97"/>
                </a:lnTo>
                <a:lnTo>
                  <a:pt x="22" y="97"/>
                </a:lnTo>
                <a:lnTo>
                  <a:pt x="22" y="96"/>
                </a:lnTo>
                <a:lnTo>
                  <a:pt x="20" y="95"/>
                </a:lnTo>
                <a:lnTo>
                  <a:pt x="20" y="94"/>
                </a:lnTo>
                <a:lnTo>
                  <a:pt x="20" y="93"/>
                </a:lnTo>
                <a:lnTo>
                  <a:pt x="20" y="91"/>
                </a:lnTo>
                <a:lnTo>
                  <a:pt x="21" y="91"/>
                </a:lnTo>
                <a:lnTo>
                  <a:pt x="22" y="90"/>
                </a:lnTo>
                <a:lnTo>
                  <a:pt x="23" y="90"/>
                </a:lnTo>
                <a:lnTo>
                  <a:pt x="24" y="90"/>
                </a:lnTo>
                <a:lnTo>
                  <a:pt x="24" y="91"/>
                </a:lnTo>
                <a:lnTo>
                  <a:pt x="23" y="92"/>
                </a:lnTo>
                <a:lnTo>
                  <a:pt x="23" y="94"/>
                </a:lnTo>
                <a:lnTo>
                  <a:pt x="24" y="95"/>
                </a:lnTo>
                <a:lnTo>
                  <a:pt x="26" y="95"/>
                </a:lnTo>
                <a:lnTo>
                  <a:pt x="27" y="94"/>
                </a:lnTo>
                <a:lnTo>
                  <a:pt x="28" y="94"/>
                </a:lnTo>
                <a:lnTo>
                  <a:pt x="29" y="94"/>
                </a:lnTo>
                <a:lnTo>
                  <a:pt x="29" y="93"/>
                </a:lnTo>
                <a:lnTo>
                  <a:pt x="29" y="94"/>
                </a:lnTo>
                <a:lnTo>
                  <a:pt x="32" y="94"/>
                </a:lnTo>
                <a:lnTo>
                  <a:pt x="32" y="93"/>
                </a:lnTo>
                <a:lnTo>
                  <a:pt x="33" y="92"/>
                </a:lnTo>
                <a:lnTo>
                  <a:pt x="34" y="91"/>
                </a:lnTo>
                <a:lnTo>
                  <a:pt x="35" y="91"/>
                </a:lnTo>
                <a:lnTo>
                  <a:pt x="36" y="91"/>
                </a:lnTo>
                <a:lnTo>
                  <a:pt x="35" y="91"/>
                </a:lnTo>
                <a:lnTo>
                  <a:pt x="35" y="90"/>
                </a:lnTo>
                <a:lnTo>
                  <a:pt x="36" y="90"/>
                </a:lnTo>
                <a:lnTo>
                  <a:pt x="36" y="91"/>
                </a:lnTo>
                <a:lnTo>
                  <a:pt x="35" y="91"/>
                </a:lnTo>
                <a:lnTo>
                  <a:pt x="36" y="91"/>
                </a:lnTo>
                <a:lnTo>
                  <a:pt x="35" y="91"/>
                </a:lnTo>
                <a:lnTo>
                  <a:pt x="36" y="91"/>
                </a:lnTo>
                <a:lnTo>
                  <a:pt x="37" y="91"/>
                </a:lnTo>
                <a:lnTo>
                  <a:pt x="37" y="90"/>
                </a:lnTo>
                <a:lnTo>
                  <a:pt x="37" y="89"/>
                </a:lnTo>
                <a:lnTo>
                  <a:pt x="37" y="88"/>
                </a:lnTo>
                <a:lnTo>
                  <a:pt x="36" y="88"/>
                </a:lnTo>
                <a:lnTo>
                  <a:pt x="36" y="84"/>
                </a:lnTo>
                <a:lnTo>
                  <a:pt x="37" y="83"/>
                </a:lnTo>
                <a:lnTo>
                  <a:pt x="36" y="83"/>
                </a:lnTo>
                <a:lnTo>
                  <a:pt x="36" y="82"/>
                </a:lnTo>
                <a:lnTo>
                  <a:pt x="37" y="82"/>
                </a:lnTo>
                <a:lnTo>
                  <a:pt x="36" y="82"/>
                </a:lnTo>
                <a:lnTo>
                  <a:pt x="36" y="81"/>
                </a:lnTo>
                <a:lnTo>
                  <a:pt x="36" y="77"/>
                </a:lnTo>
                <a:lnTo>
                  <a:pt x="36" y="76"/>
                </a:lnTo>
                <a:lnTo>
                  <a:pt x="35" y="76"/>
                </a:lnTo>
                <a:lnTo>
                  <a:pt x="34" y="76"/>
                </a:lnTo>
                <a:lnTo>
                  <a:pt x="34" y="75"/>
                </a:lnTo>
                <a:lnTo>
                  <a:pt x="33" y="76"/>
                </a:lnTo>
                <a:lnTo>
                  <a:pt x="33" y="75"/>
                </a:lnTo>
                <a:lnTo>
                  <a:pt x="33" y="76"/>
                </a:lnTo>
                <a:lnTo>
                  <a:pt x="32" y="75"/>
                </a:lnTo>
                <a:lnTo>
                  <a:pt x="32" y="74"/>
                </a:lnTo>
                <a:lnTo>
                  <a:pt x="33" y="73"/>
                </a:lnTo>
                <a:lnTo>
                  <a:pt x="33" y="74"/>
                </a:lnTo>
                <a:lnTo>
                  <a:pt x="33" y="73"/>
                </a:lnTo>
                <a:lnTo>
                  <a:pt x="33" y="72"/>
                </a:lnTo>
                <a:lnTo>
                  <a:pt x="32" y="72"/>
                </a:lnTo>
                <a:lnTo>
                  <a:pt x="31" y="72"/>
                </a:lnTo>
                <a:lnTo>
                  <a:pt x="31" y="71"/>
                </a:lnTo>
                <a:lnTo>
                  <a:pt x="30" y="70"/>
                </a:lnTo>
                <a:lnTo>
                  <a:pt x="29" y="70"/>
                </a:lnTo>
                <a:lnTo>
                  <a:pt x="30" y="69"/>
                </a:lnTo>
                <a:lnTo>
                  <a:pt x="29" y="69"/>
                </a:lnTo>
                <a:lnTo>
                  <a:pt x="28" y="69"/>
                </a:lnTo>
                <a:lnTo>
                  <a:pt x="28" y="68"/>
                </a:lnTo>
                <a:lnTo>
                  <a:pt x="29" y="67"/>
                </a:lnTo>
                <a:lnTo>
                  <a:pt x="30" y="67"/>
                </a:lnTo>
                <a:lnTo>
                  <a:pt x="30" y="66"/>
                </a:lnTo>
                <a:lnTo>
                  <a:pt x="31" y="66"/>
                </a:lnTo>
                <a:lnTo>
                  <a:pt x="32" y="66"/>
                </a:lnTo>
                <a:lnTo>
                  <a:pt x="33" y="66"/>
                </a:lnTo>
                <a:lnTo>
                  <a:pt x="33" y="65"/>
                </a:lnTo>
                <a:lnTo>
                  <a:pt x="34" y="64"/>
                </a:lnTo>
                <a:lnTo>
                  <a:pt x="35" y="64"/>
                </a:lnTo>
                <a:lnTo>
                  <a:pt x="36" y="63"/>
                </a:lnTo>
                <a:lnTo>
                  <a:pt x="36" y="62"/>
                </a:lnTo>
                <a:lnTo>
                  <a:pt x="37" y="62"/>
                </a:lnTo>
                <a:close/>
              </a:path>
            </a:pathLst>
          </a:custGeom>
          <a:pattFill prst="openDmnd">
            <a:fgClr>
              <a:schemeClr val="bg2">
                <a:lumMod val="25000"/>
              </a:schemeClr>
            </a:fgClr>
            <a:bgClr>
              <a:schemeClr val="bg1"/>
            </a:bgClr>
          </a:pattFill>
          <a:ln>
            <a:noFill/>
          </a:ln>
          <a:effectLst/>
          <a:extLst/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100">
                <a:latin typeface="Calibri"/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28" name="Freeform 29"/>
          <p:cNvSpPr>
            <a:spLocks/>
          </p:cNvSpPr>
          <p:nvPr/>
        </p:nvSpPr>
        <p:spPr bwMode="auto">
          <a:xfrm>
            <a:off x="3449988" y="2156738"/>
            <a:ext cx="409575" cy="596900"/>
          </a:xfrm>
          <a:custGeom>
            <a:avLst/>
            <a:gdLst>
              <a:gd name="T0" fmla="*/ 24 w 214"/>
              <a:gd name="T1" fmla="*/ 103 h 334"/>
              <a:gd name="T2" fmla="*/ 14 w 214"/>
              <a:gd name="T3" fmla="*/ 81 h 334"/>
              <a:gd name="T4" fmla="*/ 3 w 214"/>
              <a:gd name="T5" fmla="*/ 75 h 334"/>
              <a:gd name="T6" fmla="*/ 14 w 214"/>
              <a:gd name="T7" fmla="*/ 61 h 334"/>
              <a:gd name="T8" fmla="*/ 20 w 214"/>
              <a:gd name="T9" fmla="*/ 39 h 334"/>
              <a:gd name="T10" fmla="*/ 31 w 214"/>
              <a:gd name="T11" fmla="*/ 4 h 334"/>
              <a:gd name="T12" fmla="*/ 37 w 214"/>
              <a:gd name="T13" fmla="*/ 6 h 334"/>
              <a:gd name="T14" fmla="*/ 33 w 214"/>
              <a:gd name="T15" fmla="*/ 20 h 334"/>
              <a:gd name="T16" fmla="*/ 43 w 214"/>
              <a:gd name="T17" fmla="*/ 33 h 334"/>
              <a:gd name="T18" fmla="*/ 44 w 214"/>
              <a:gd name="T19" fmla="*/ 43 h 334"/>
              <a:gd name="T20" fmla="*/ 63 w 214"/>
              <a:gd name="T21" fmla="*/ 49 h 334"/>
              <a:gd name="T22" fmla="*/ 64 w 214"/>
              <a:gd name="T23" fmla="*/ 46 h 334"/>
              <a:gd name="T24" fmla="*/ 67 w 214"/>
              <a:gd name="T25" fmla="*/ 54 h 334"/>
              <a:gd name="T26" fmla="*/ 66 w 214"/>
              <a:gd name="T27" fmla="*/ 69 h 334"/>
              <a:gd name="T28" fmla="*/ 64 w 214"/>
              <a:gd name="T29" fmla="*/ 80 h 334"/>
              <a:gd name="T30" fmla="*/ 60 w 214"/>
              <a:gd name="T31" fmla="*/ 91 h 334"/>
              <a:gd name="T32" fmla="*/ 66 w 214"/>
              <a:gd name="T33" fmla="*/ 91 h 334"/>
              <a:gd name="T34" fmla="*/ 70 w 214"/>
              <a:gd name="T35" fmla="*/ 89 h 334"/>
              <a:gd name="T36" fmla="*/ 82 w 214"/>
              <a:gd name="T37" fmla="*/ 82 h 334"/>
              <a:gd name="T38" fmla="*/ 93 w 214"/>
              <a:gd name="T39" fmla="*/ 89 h 334"/>
              <a:gd name="T40" fmla="*/ 98 w 214"/>
              <a:gd name="T41" fmla="*/ 91 h 334"/>
              <a:gd name="T42" fmla="*/ 104 w 214"/>
              <a:gd name="T43" fmla="*/ 97 h 334"/>
              <a:gd name="T44" fmla="*/ 112 w 214"/>
              <a:gd name="T45" fmla="*/ 105 h 334"/>
              <a:gd name="T46" fmla="*/ 123 w 214"/>
              <a:gd name="T47" fmla="*/ 109 h 334"/>
              <a:gd name="T48" fmla="*/ 123 w 214"/>
              <a:gd name="T49" fmla="*/ 118 h 334"/>
              <a:gd name="T50" fmla="*/ 135 w 214"/>
              <a:gd name="T51" fmla="*/ 123 h 334"/>
              <a:gd name="T52" fmla="*/ 139 w 214"/>
              <a:gd name="T53" fmla="*/ 122 h 334"/>
              <a:gd name="T54" fmla="*/ 149 w 214"/>
              <a:gd name="T55" fmla="*/ 127 h 334"/>
              <a:gd name="T56" fmla="*/ 142 w 214"/>
              <a:gd name="T57" fmla="*/ 135 h 334"/>
              <a:gd name="T58" fmla="*/ 140 w 214"/>
              <a:gd name="T59" fmla="*/ 144 h 334"/>
              <a:gd name="T60" fmla="*/ 140 w 214"/>
              <a:gd name="T61" fmla="*/ 153 h 334"/>
              <a:gd name="T62" fmla="*/ 145 w 214"/>
              <a:gd name="T63" fmla="*/ 161 h 334"/>
              <a:gd name="T64" fmla="*/ 147 w 214"/>
              <a:gd name="T65" fmla="*/ 176 h 334"/>
              <a:gd name="T66" fmla="*/ 156 w 214"/>
              <a:gd name="T67" fmla="*/ 184 h 334"/>
              <a:gd name="T68" fmla="*/ 167 w 214"/>
              <a:gd name="T69" fmla="*/ 196 h 334"/>
              <a:gd name="T70" fmla="*/ 181 w 214"/>
              <a:gd name="T71" fmla="*/ 205 h 334"/>
              <a:gd name="T72" fmla="*/ 203 w 214"/>
              <a:gd name="T73" fmla="*/ 226 h 334"/>
              <a:gd name="T74" fmla="*/ 212 w 214"/>
              <a:gd name="T75" fmla="*/ 241 h 334"/>
              <a:gd name="T76" fmla="*/ 207 w 214"/>
              <a:gd name="T77" fmla="*/ 249 h 334"/>
              <a:gd name="T78" fmla="*/ 203 w 214"/>
              <a:gd name="T79" fmla="*/ 265 h 334"/>
              <a:gd name="T80" fmla="*/ 206 w 214"/>
              <a:gd name="T81" fmla="*/ 280 h 334"/>
              <a:gd name="T82" fmla="*/ 211 w 214"/>
              <a:gd name="T83" fmla="*/ 295 h 334"/>
              <a:gd name="T84" fmla="*/ 211 w 214"/>
              <a:gd name="T85" fmla="*/ 309 h 334"/>
              <a:gd name="T86" fmla="*/ 200 w 214"/>
              <a:gd name="T87" fmla="*/ 312 h 334"/>
              <a:gd name="T88" fmla="*/ 191 w 214"/>
              <a:gd name="T89" fmla="*/ 329 h 334"/>
              <a:gd name="T90" fmla="*/ 185 w 214"/>
              <a:gd name="T91" fmla="*/ 332 h 334"/>
              <a:gd name="T92" fmla="*/ 164 w 214"/>
              <a:gd name="T93" fmla="*/ 331 h 334"/>
              <a:gd name="T94" fmla="*/ 158 w 214"/>
              <a:gd name="T95" fmla="*/ 315 h 334"/>
              <a:gd name="T96" fmla="*/ 138 w 214"/>
              <a:gd name="T97" fmla="*/ 295 h 334"/>
              <a:gd name="T98" fmla="*/ 92 w 214"/>
              <a:gd name="T99" fmla="*/ 309 h 334"/>
              <a:gd name="T100" fmla="*/ 70 w 214"/>
              <a:gd name="T101" fmla="*/ 287 h 334"/>
              <a:gd name="T102" fmla="*/ 66 w 214"/>
              <a:gd name="T103" fmla="*/ 251 h 334"/>
              <a:gd name="T104" fmla="*/ 69 w 214"/>
              <a:gd name="T105" fmla="*/ 229 h 334"/>
              <a:gd name="T106" fmla="*/ 91 w 214"/>
              <a:gd name="T107" fmla="*/ 217 h 334"/>
              <a:gd name="T108" fmla="*/ 91 w 214"/>
              <a:gd name="T109" fmla="*/ 205 h 334"/>
              <a:gd name="T110" fmla="*/ 73 w 214"/>
              <a:gd name="T111" fmla="*/ 187 h 334"/>
              <a:gd name="T112" fmla="*/ 43 w 214"/>
              <a:gd name="T113" fmla="*/ 167 h 334"/>
              <a:gd name="T114" fmla="*/ 35 w 214"/>
              <a:gd name="T115" fmla="*/ 157 h 334"/>
              <a:gd name="T116" fmla="*/ 21 w 214"/>
              <a:gd name="T117" fmla="*/ 149 h 334"/>
              <a:gd name="T118" fmla="*/ 3 w 214"/>
              <a:gd name="T119" fmla="*/ 140 h 33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14" h="334">
                <a:moveTo>
                  <a:pt x="1" y="131"/>
                </a:moveTo>
                <a:lnTo>
                  <a:pt x="5" y="132"/>
                </a:lnTo>
                <a:lnTo>
                  <a:pt x="10" y="129"/>
                </a:lnTo>
                <a:lnTo>
                  <a:pt x="11" y="129"/>
                </a:lnTo>
                <a:lnTo>
                  <a:pt x="17" y="122"/>
                </a:lnTo>
                <a:lnTo>
                  <a:pt x="21" y="114"/>
                </a:lnTo>
                <a:lnTo>
                  <a:pt x="24" y="103"/>
                </a:lnTo>
                <a:lnTo>
                  <a:pt x="24" y="94"/>
                </a:lnTo>
                <a:lnTo>
                  <a:pt x="22" y="88"/>
                </a:lnTo>
                <a:lnTo>
                  <a:pt x="20" y="86"/>
                </a:lnTo>
                <a:lnTo>
                  <a:pt x="19" y="83"/>
                </a:lnTo>
                <a:lnTo>
                  <a:pt x="17" y="80"/>
                </a:lnTo>
                <a:lnTo>
                  <a:pt x="15" y="80"/>
                </a:lnTo>
                <a:lnTo>
                  <a:pt x="14" y="81"/>
                </a:lnTo>
                <a:lnTo>
                  <a:pt x="11" y="78"/>
                </a:lnTo>
                <a:lnTo>
                  <a:pt x="9" y="78"/>
                </a:lnTo>
                <a:lnTo>
                  <a:pt x="3" y="79"/>
                </a:lnTo>
                <a:lnTo>
                  <a:pt x="0" y="79"/>
                </a:lnTo>
                <a:lnTo>
                  <a:pt x="0" y="78"/>
                </a:lnTo>
                <a:lnTo>
                  <a:pt x="3" y="76"/>
                </a:lnTo>
                <a:lnTo>
                  <a:pt x="3" y="75"/>
                </a:lnTo>
                <a:lnTo>
                  <a:pt x="5" y="73"/>
                </a:lnTo>
                <a:lnTo>
                  <a:pt x="6" y="73"/>
                </a:lnTo>
                <a:lnTo>
                  <a:pt x="11" y="68"/>
                </a:lnTo>
                <a:lnTo>
                  <a:pt x="11" y="67"/>
                </a:lnTo>
                <a:lnTo>
                  <a:pt x="11" y="66"/>
                </a:lnTo>
                <a:lnTo>
                  <a:pt x="13" y="63"/>
                </a:lnTo>
                <a:lnTo>
                  <a:pt x="14" y="61"/>
                </a:lnTo>
                <a:lnTo>
                  <a:pt x="16" y="58"/>
                </a:lnTo>
                <a:lnTo>
                  <a:pt x="15" y="56"/>
                </a:lnTo>
                <a:lnTo>
                  <a:pt x="17" y="52"/>
                </a:lnTo>
                <a:lnTo>
                  <a:pt x="15" y="49"/>
                </a:lnTo>
                <a:lnTo>
                  <a:pt x="16" y="47"/>
                </a:lnTo>
                <a:lnTo>
                  <a:pt x="19" y="44"/>
                </a:lnTo>
                <a:lnTo>
                  <a:pt x="20" y="39"/>
                </a:lnTo>
                <a:lnTo>
                  <a:pt x="20" y="36"/>
                </a:lnTo>
                <a:lnTo>
                  <a:pt x="22" y="33"/>
                </a:lnTo>
                <a:lnTo>
                  <a:pt x="23" y="28"/>
                </a:lnTo>
                <a:lnTo>
                  <a:pt x="23" y="23"/>
                </a:lnTo>
                <a:lnTo>
                  <a:pt x="23" y="16"/>
                </a:lnTo>
                <a:lnTo>
                  <a:pt x="24" y="8"/>
                </a:lnTo>
                <a:lnTo>
                  <a:pt x="31" y="4"/>
                </a:lnTo>
                <a:lnTo>
                  <a:pt x="35" y="1"/>
                </a:lnTo>
                <a:lnTo>
                  <a:pt x="38" y="0"/>
                </a:lnTo>
                <a:lnTo>
                  <a:pt x="39" y="0"/>
                </a:lnTo>
                <a:lnTo>
                  <a:pt x="40" y="1"/>
                </a:lnTo>
                <a:lnTo>
                  <a:pt x="40" y="3"/>
                </a:lnTo>
                <a:lnTo>
                  <a:pt x="39" y="4"/>
                </a:lnTo>
                <a:lnTo>
                  <a:pt x="37" y="6"/>
                </a:lnTo>
                <a:lnTo>
                  <a:pt x="35" y="9"/>
                </a:lnTo>
                <a:lnTo>
                  <a:pt x="31" y="12"/>
                </a:lnTo>
                <a:lnTo>
                  <a:pt x="29" y="16"/>
                </a:lnTo>
                <a:lnTo>
                  <a:pt x="30" y="18"/>
                </a:lnTo>
                <a:lnTo>
                  <a:pt x="31" y="19"/>
                </a:lnTo>
                <a:lnTo>
                  <a:pt x="32" y="20"/>
                </a:lnTo>
                <a:lnTo>
                  <a:pt x="33" y="20"/>
                </a:lnTo>
                <a:lnTo>
                  <a:pt x="36" y="19"/>
                </a:lnTo>
                <a:lnTo>
                  <a:pt x="41" y="18"/>
                </a:lnTo>
                <a:lnTo>
                  <a:pt x="41" y="25"/>
                </a:lnTo>
                <a:lnTo>
                  <a:pt x="42" y="28"/>
                </a:lnTo>
                <a:lnTo>
                  <a:pt x="43" y="30"/>
                </a:lnTo>
                <a:lnTo>
                  <a:pt x="44" y="32"/>
                </a:lnTo>
                <a:lnTo>
                  <a:pt x="43" y="33"/>
                </a:lnTo>
                <a:lnTo>
                  <a:pt x="42" y="36"/>
                </a:lnTo>
                <a:lnTo>
                  <a:pt x="40" y="37"/>
                </a:lnTo>
                <a:lnTo>
                  <a:pt x="38" y="39"/>
                </a:lnTo>
                <a:lnTo>
                  <a:pt x="38" y="40"/>
                </a:lnTo>
                <a:lnTo>
                  <a:pt x="39" y="41"/>
                </a:lnTo>
                <a:lnTo>
                  <a:pt x="42" y="42"/>
                </a:lnTo>
                <a:lnTo>
                  <a:pt x="44" y="43"/>
                </a:lnTo>
                <a:lnTo>
                  <a:pt x="48" y="44"/>
                </a:lnTo>
                <a:lnTo>
                  <a:pt x="51" y="45"/>
                </a:lnTo>
                <a:lnTo>
                  <a:pt x="55" y="46"/>
                </a:lnTo>
                <a:lnTo>
                  <a:pt x="58" y="47"/>
                </a:lnTo>
                <a:lnTo>
                  <a:pt x="60" y="48"/>
                </a:lnTo>
                <a:lnTo>
                  <a:pt x="61" y="49"/>
                </a:lnTo>
                <a:lnTo>
                  <a:pt x="63" y="49"/>
                </a:lnTo>
                <a:lnTo>
                  <a:pt x="63" y="48"/>
                </a:lnTo>
                <a:lnTo>
                  <a:pt x="63" y="47"/>
                </a:lnTo>
                <a:lnTo>
                  <a:pt x="63" y="46"/>
                </a:lnTo>
                <a:lnTo>
                  <a:pt x="64" y="46"/>
                </a:lnTo>
                <a:lnTo>
                  <a:pt x="66" y="46"/>
                </a:lnTo>
                <a:lnTo>
                  <a:pt x="66" y="47"/>
                </a:lnTo>
                <a:lnTo>
                  <a:pt x="69" y="47"/>
                </a:lnTo>
                <a:lnTo>
                  <a:pt x="69" y="48"/>
                </a:lnTo>
                <a:lnTo>
                  <a:pt x="68" y="51"/>
                </a:lnTo>
                <a:lnTo>
                  <a:pt x="67" y="54"/>
                </a:lnTo>
                <a:lnTo>
                  <a:pt x="66" y="58"/>
                </a:lnTo>
                <a:lnTo>
                  <a:pt x="66" y="60"/>
                </a:lnTo>
                <a:lnTo>
                  <a:pt x="67" y="61"/>
                </a:lnTo>
                <a:lnTo>
                  <a:pt x="67" y="62"/>
                </a:lnTo>
                <a:lnTo>
                  <a:pt x="67" y="65"/>
                </a:lnTo>
                <a:lnTo>
                  <a:pt x="66" y="69"/>
                </a:lnTo>
                <a:lnTo>
                  <a:pt x="66" y="70"/>
                </a:lnTo>
                <a:lnTo>
                  <a:pt x="64" y="72"/>
                </a:lnTo>
                <a:lnTo>
                  <a:pt x="63" y="75"/>
                </a:lnTo>
                <a:lnTo>
                  <a:pt x="63" y="77"/>
                </a:lnTo>
                <a:lnTo>
                  <a:pt x="64" y="79"/>
                </a:lnTo>
                <a:lnTo>
                  <a:pt x="64" y="80"/>
                </a:lnTo>
                <a:lnTo>
                  <a:pt x="62" y="81"/>
                </a:lnTo>
                <a:lnTo>
                  <a:pt x="61" y="81"/>
                </a:lnTo>
                <a:lnTo>
                  <a:pt x="61" y="82"/>
                </a:lnTo>
                <a:lnTo>
                  <a:pt x="60" y="85"/>
                </a:lnTo>
                <a:lnTo>
                  <a:pt x="60" y="88"/>
                </a:lnTo>
                <a:lnTo>
                  <a:pt x="60" y="91"/>
                </a:lnTo>
                <a:lnTo>
                  <a:pt x="61" y="91"/>
                </a:lnTo>
                <a:lnTo>
                  <a:pt x="62" y="90"/>
                </a:lnTo>
                <a:lnTo>
                  <a:pt x="62" y="89"/>
                </a:lnTo>
                <a:lnTo>
                  <a:pt x="63" y="87"/>
                </a:lnTo>
                <a:lnTo>
                  <a:pt x="64" y="87"/>
                </a:lnTo>
                <a:lnTo>
                  <a:pt x="65" y="89"/>
                </a:lnTo>
                <a:lnTo>
                  <a:pt x="66" y="91"/>
                </a:lnTo>
                <a:lnTo>
                  <a:pt x="67" y="92"/>
                </a:lnTo>
                <a:lnTo>
                  <a:pt x="68" y="93"/>
                </a:lnTo>
                <a:lnTo>
                  <a:pt x="69" y="93"/>
                </a:lnTo>
                <a:lnTo>
                  <a:pt x="69" y="92"/>
                </a:lnTo>
                <a:lnTo>
                  <a:pt x="70" y="92"/>
                </a:lnTo>
                <a:lnTo>
                  <a:pt x="70" y="90"/>
                </a:lnTo>
                <a:lnTo>
                  <a:pt x="70" y="89"/>
                </a:lnTo>
                <a:lnTo>
                  <a:pt x="71" y="88"/>
                </a:lnTo>
                <a:lnTo>
                  <a:pt x="72" y="87"/>
                </a:lnTo>
                <a:lnTo>
                  <a:pt x="73" y="86"/>
                </a:lnTo>
                <a:lnTo>
                  <a:pt x="76" y="83"/>
                </a:lnTo>
                <a:lnTo>
                  <a:pt x="78" y="81"/>
                </a:lnTo>
                <a:lnTo>
                  <a:pt x="80" y="81"/>
                </a:lnTo>
                <a:lnTo>
                  <a:pt x="82" y="82"/>
                </a:lnTo>
                <a:lnTo>
                  <a:pt x="83" y="83"/>
                </a:lnTo>
                <a:lnTo>
                  <a:pt x="84" y="85"/>
                </a:lnTo>
                <a:lnTo>
                  <a:pt x="85" y="87"/>
                </a:lnTo>
                <a:lnTo>
                  <a:pt x="87" y="87"/>
                </a:lnTo>
                <a:lnTo>
                  <a:pt x="89" y="87"/>
                </a:lnTo>
                <a:lnTo>
                  <a:pt x="91" y="89"/>
                </a:lnTo>
                <a:lnTo>
                  <a:pt x="93" y="89"/>
                </a:lnTo>
                <a:lnTo>
                  <a:pt x="95" y="90"/>
                </a:lnTo>
                <a:lnTo>
                  <a:pt x="97" y="89"/>
                </a:lnTo>
                <a:lnTo>
                  <a:pt x="98" y="89"/>
                </a:lnTo>
                <a:lnTo>
                  <a:pt x="99" y="89"/>
                </a:lnTo>
                <a:lnTo>
                  <a:pt x="99" y="90"/>
                </a:lnTo>
                <a:lnTo>
                  <a:pt x="98" y="90"/>
                </a:lnTo>
                <a:lnTo>
                  <a:pt x="98" y="91"/>
                </a:lnTo>
                <a:lnTo>
                  <a:pt x="95" y="92"/>
                </a:lnTo>
                <a:lnTo>
                  <a:pt x="95" y="94"/>
                </a:lnTo>
                <a:lnTo>
                  <a:pt x="97" y="95"/>
                </a:lnTo>
                <a:lnTo>
                  <a:pt x="101" y="96"/>
                </a:lnTo>
                <a:lnTo>
                  <a:pt x="103" y="96"/>
                </a:lnTo>
                <a:lnTo>
                  <a:pt x="104" y="97"/>
                </a:lnTo>
                <a:lnTo>
                  <a:pt x="105" y="97"/>
                </a:lnTo>
                <a:lnTo>
                  <a:pt x="105" y="101"/>
                </a:lnTo>
                <a:lnTo>
                  <a:pt x="107" y="102"/>
                </a:lnTo>
                <a:lnTo>
                  <a:pt x="108" y="102"/>
                </a:lnTo>
                <a:lnTo>
                  <a:pt x="109" y="103"/>
                </a:lnTo>
                <a:lnTo>
                  <a:pt x="112" y="105"/>
                </a:lnTo>
                <a:lnTo>
                  <a:pt x="114" y="107"/>
                </a:lnTo>
                <a:lnTo>
                  <a:pt x="114" y="109"/>
                </a:lnTo>
                <a:lnTo>
                  <a:pt x="117" y="109"/>
                </a:lnTo>
                <a:lnTo>
                  <a:pt x="119" y="109"/>
                </a:lnTo>
                <a:lnTo>
                  <a:pt x="120" y="108"/>
                </a:lnTo>
                <a:lnTo>
                  <a:pt x="122" y="108"/>
                </a:lnTo>
                <a:lnTo>
                  <a:pt x="123" y="109"/>
                </a:lnTo>
                <a:lnTo>
                  <a:pt x="124" y="110"/>
                </a:lnTo>
                <a:lnTo>
                  <a:pt x="127" y="109"/>
                </a:lnTo>
                <a:lnTo>
                  <a:pt x="125" y="111"/>
                </a:lnTo>
                <a:lnTo>
                  <a:pt x="124" y="113"/>
                </a:lnTo>
                <a:lnTo>
                  <a:pt x="124" y="114"/>
                </a:lnTo>
                <a:lnTo>
                  <a:pt x="124" y="117"/>
                </a:lnTo>
                <a:lnTo>
                  <a:pt x="123" y="118"/>
                </a:lnTo>
                <a:lnTo>
                  <a:pt x="122" y="119"/>
                </a:lnTo>
                <a:lnTo>
                  <a:pt x="124" y="121"/>
                </a:lnTo>
                <a:lnTo>
                  <a:pt x="125" y="122"/>
                </a:lnTo>
                <a:lnTo>
                  <a:pt x="128" y="124"/>
                </a:lnTo>
                <a:lnTo>
                  <a:pt x="129" y="124"/>
                </a:lnTo>
                <a:lnTo>
                  <a:pt x="133" y="125"/>
                </a:lnTo>
                <a:lnTo>
                  <a:pt x="135" y="123"/>
                </a:lnTo>
                <a:lnTo>
                  <a:pt x="136" y="122"/>
                </a:lnTo>
                <a:lnTo>
                  <a:pt x="138" y="121"/>
                </a:lnTo>
                <a:lnTo>
                  <a:pt x="139" y="120"/>
                </a:lnTo>
                <a:lnTo>
                  <a:pt x="140" y="120"/>
                </a:lnTo>
                <a:lnTo>
                  <a:pt x="140" y="121"/>
                </a:lnTo>
                <a:lnTo>
                  <a:pt x="139" y="121"/>
                </a:lnTo>
                <a:lnTo>
                  <a:pt x="139" y="122"/>
                </a:lnTo>
                <a:lnTo>
                  <a:pt x="138" y="123"/>
                </a:lnTo>
                <a:lnTo>
                  <a:pt x="139" y="124"/>
                </a:lnTo>
                <a:lnTo>
                  <a:pt x="141" y="124"/>
                </a:lnTo>
                <a:lnTo>
                  <a:pt x="142" y="125"/>
                </a:lnTo>
                <a:lnTo>
                  <a:pt x="144" y="127"/>
                </a:lnTo>
                <a:lnTo>
                  <a:pt x="146" y="127"/>
                </a:lnTo>
                <a:lnTo>
                  <a:pt x="149" y="127"/>
                </a:lnTo>
                <a:lnTo>
                  <a:pt x="149" y="128"/>
                </a:lnTo>
                <a:lnTo>
                  <a:pt x="148" y="128"/>
                </a:lnTo>
                <a:lnTo>
                  <a:pt x="146" y="129"/>
                </a:lnTo>
                <a:lnTo>
                  <a:pt x="145" y="130"/>
                </a:lnTo>
                <a:lnTo>
                  <a:pt x="143" y="132"/>
                </a:lnTo>
                <a:lnTo>
                  <a:pt x="144" y="133"/>
                </a:lnTo>
                <a:lnTo>
                  <a:pt x="142" y="135"/>
                </a:lnTo>
                <a:lnTo>
                  <a:pt x="142" y="137"/>
                </a:lnTo>
                <a:lnTo>
                  <a:pt x="142" y="139"/>
                </a:lnTo>
                <a:lnTo>
                  <a:pt x="140" y="140"/>
                </a:lnTo>
                <a:lnTo>
                  <a:pt x="139" y="141"/>
                </a:lnTo>
                <a:lnTo>
                  <a:pt x="139" y="143"/>
                </a:lnTo>
                <a:lnTo>
                  <a:pt x="140" y="144"/>
                </a:lnTo>
                <a:lnTo>
                  <a:pt x="141" y="145"/>
                </a:lnTo>
                <a:lnTo>
                  <a:pt x="140" y="146"/>
                </a:lnTo>
                <a:lnTo>
                  <a:pt x="140" y="148"/>
                </a:lnTo>
                <a:lnTo>
                  <a:pt x="139" y="149"/>
                </a:lnTo>
                <a:lnTo>
                  <a:pt x="139" y="151"/>
                </a:lnTo>
                <a:lnTo>
                  <a:pt x="139" y="152"/>
                </a:lnTo>
                <a:lnTo>
                  <a:pt x="140" y="153"/>
                </a:lnTo>
                <a:lnTo>
                  <a:pt x="141" y="154"/>
                </a:lnTo>
                <a:lnTo>
                  <a:pt x="141" y="155"/>
                </a:lnTo>
                <a:lnTo>
                  <a:pt x="141" y="157"/>
                </a:lnTo>
                <a:lnTo>
                  <a:pt x="141" y="159"/>
                </a:lnTo>
                <a:lnTo>
                  <a:pt x="142" y="159"/>
                </a:lnTo>
                <a:lnTo>
                  <a:pt x="143" y="160"/>
                </a:lnTo>
                <a:lnTo>
                  <a:pt x="145" y="161"/>
                </a:lnTo>
                <a:lnTo>
                  <a:pt x="146" y="163"/>
                </a:lnTo>
                <a:lnTo>
                  <a:pt x="146" y="165"/>
                </a:lnTo>
                <a:lnTo>
                  <a:pt x="145" y="166"/>
                </a:lnTo>
                <a:lnTo>
                  <a:pt x="145" y="169"/>
                </a:lnTo>
                <a:lnTo>
                  <a:pt x="146" y="174"/>
                </a:lnTo>
                <a:lnTo>
                  <a:pt x="147" y="176"/>
                </a:lnTo>
                <a:lnTo>
                  <a:pt x="148" y="176"/>
                </a:lnTo>
                <a:lnTo>
                  <a:pt x="151" y="177"/>
                </a:lnTo>
                <a:lnTo>
                  <a:pt x="153" y="178"/>
                </a:lnTo>
                <a:lnTo>
                  <a:pt x="155" y="180"/>
                </a:lnTo>
                <a:lnTo>
                  <a:pt x="156" y="182"/>
                </a:lnTo>
                <a:lnTo>
                  <a:pt x="156" y="184"/>
                </a:lnTo>
                <a:lnTo>
                  <a:pt x="157" y="186"/>
                </a:lnTo>
                <a:lnTo>
                  <a:pt x="158" y="189"/>
                </a:lnTo>
                <a:lnTo>
                  <a:pt x="159" y="192"/>
                </a:lnTo>
                <a:lnTo>
                  <a:pt x="161" y="194"/>
                </a:lnTo>
                <a:lnTo>
                  <a:pt x="164" y="195"/>
                </a:lnTo>
                <a:lnTo>
                  <a:pt x="166" y="196"/>
                </a:lnTo>
                <a:lnTo>
                  <a:pt x="167" y="196"/>
                </a:lnTo>
                <a:lnTo>
                  <a:pt x="169" y="198"/>
                </a:lnTo>
                <a:lnTo>
                  <a:pt x="171" y="198"/>
                </a:lnTo>
                <a:lnTo>
                  <a:pt x="173" y="199"/>
                </a:lnTo>
                <a:lnTo>
                  <a:pt x="175" y="200"/>
                </a:lnTo>
                <a:lnTo>
                  <a:pt x="178" y="202"/>
                </a:lnTo>
                <a:lnTo>
                  <a:pt x="179" y="203"/>
                </a:lnTo>
                <a:lnTo>
                  <a:pt x="181" y="205"/>
                </a:lnTo>
                <a:lnTo>
                  <a:pt x="183" y="206"/>
                </a:lnTo>
                <a:lnTo>
                  <a:pt x="186" y="208"/>
                </a:lnTo>
                <a:lnTo>
                  <a:pt x="192" y="213"/>
                </a:lnTo>
                <a:lnTo>
                  <a:pt x="196" y="216"/>
                </a:lnTo>
                <a:lnTo>
                  <a:pt x="199" y="220"/>
                </a:lnTo>
                <a:lnTo>
                  <a:pt x="200" y="222"/>
                </a:lnTo>
                <a:lnTo>
                  <a:pt x="203" y="226"/>
                </a:lnTo>
                <a:lnTo>
                  <a:pt x="204" y="229"/>
                </a:lnTo>
                <a:lnTo>
                  <a:pt x="206" y="232"/>
                </a:lnTo>
                <a:lnTo>
                  <a:pt x="208" y="235"/>
                </a:lnTo>
                <a:lnTo>
                  <a:pt x="208" y="236"/>
                </a:lnTo>
                <a:lnTo>
                  <a:pt x="210" y="237"/>
                </a:lnTo>
                <a:lnTo>
                  <a:pt x="212" y="239"/>
                </a:lnTo>
                <a:lnTo>
                  <a:pt x="212" y="241"/>
                </a:lnTo>
                <a:lnTo>
                  <a:pt x="211" y="242"/>
                </a:lnTo>
                <a:lnTo>
                  <a:pt x="210" y="242"/>
                </a:lnTo>
                <a:lnTo>
                  <a:pt x="208" y="242"/>
                </a:lnTo>
                <a:lnTo>
                  <a:pt x="208" y="244"/>
                </a:lnTo>
                <a:lnTo>
                  <a:pt x="209" y="246"/>
                </a:lnTo>
                <a:lnTo>
                  <a:pt x="209" y="247"/>
                </a:lnTo>
                <a:lnTo>
                  <a:pt x="207" y="249"/>
                </a:lnTo>
                <a:lnTo>
                  <a:pt x="205" y="249"/>
                </a:lnTo>
                <a:lnTo>
                  <a:pt x="202" y="250"/>
                </a:lnTo>
                <a:lnTo>
                  <a:pt x="200" y="252"/>
                </a:lnTo>
                <a:lnTo>
                  <a:pt x="200" y="254"/>
                </a:lnTo>
                <a:lnTo>
                  <a:pt x="201" y="257"/>
                </a:lnTo>
                <a:lnTo>
                  <a:pt x="202" y="259"/>
                </a:lnTo>
                <a:lnTo>
                  <a:pt x="203" y="265"/>
                </a:lnTo>
                <a:lnTo>
                  <a:pt x="202" y="266"/>
                </a:lnTo>
                <a:lnTo>
                  <a:pt x="203" y="268"/>
                </a:lnTo>
                <a:lnTo>
                  <a:pt x="203" y="272"/>
                </a:lnTo>
                <a:lnTo>
                  <a:pt x="203" y="275"/>
                </a:lnTo>
                <a:lnTo>
                  <a:pt x="203" y="277"/>
                </a:lnTo>
                <a:lnTo>
                  <a:pt x="205" y="279"/>
                </a:lnTo>
                <a:lnTo>
                  <a:pt x="206" y="280"/>
                </a:lnTo>
                <a:lnTo>
                  <a:pt x="207" y="281"/>
                </a:lnTo>
                <a:lnTo>
                  <a:pt x="206" y="285"/>
                </a:lnTo>
                <a:lnTo>
                  <a:pt x="206" y="287"/>
                </a:lnTo>
                <a:lnTo>
                  <a:pt x="207" y="289"/>
                </a:lnTo>
                <a:lnTo>
                  <a:pt x="210" y="292"/>
                </a:lnTo>
                <a:lnTo>
                  <a:pt x="210" y="294"/>
                </a:lnTo>
                <a:lnTo>
                  <a:pt x="211" y="295"/>
                </a:lnTo>
                <a:lnTo>
                  <a:pt x="213" y="297"/>
                </a:lnTo>
                <a:lnTo>
                  <a:pt x="214" y="298"/>
                </a:lnTo>
                <a:lnTo>
                  <a:pt x="213" y="300"/>
                </a:lnTo>
                <a:lnTo>
                  <a:pt x="212" y="303"/>
                </a:lnTo>
                <a:lnTo>
                  <a:pt x="212" y="306"/>
                </a:lnTo>
                <a:lnTo>
                  <a:pt x="211" y="308"/>
                </a:lnTo>
                <a:lnTo>
                  <a:pt x="211" y="309"/>
                </a:lnTo>
                <a:lnTo>
                  <a:pt x="209" y="312"/>
                </a:lnTo>
                <a:lnTo>
                  <a:pt x="209" y="314"/>
                </a:lnTo>
                <a:lnTo>
                  <a:pt x="207" y="314"/>
                </a:lnTo>
                <a:lnTo>
                  <a:pt x="206" y="314"/>
                </a:lnTo>
                <a:lnTo>
                  <a:pt x="203" y="314"/>
                </a:lnTo>
                <a:lnTo>
                  <a:pt x="201" y="314"/>
                </a:lnTo>
                <a:lnTo>
                  <a:pt x="200" y="312"/>
                </a:lnTo>
                <a:lnTo>
                  <a:pt x="199" y="312"/>
                </a:lnTo>
                <a:lnTo>
                  <a:pt x="198" y="314"/>
                </a:lnTo>
                <a:lnTo>
                  <a:pt x="198" y="320"/>
                </a:lnTo>
                <a:lnTo>
                  <a:pt x="196" y="324"/>
                </a:lnTo>
                <a:lnTo>
                  <a:pt x="193" y="327"/>
                </a:lnTo>
                <a:lnTo>
                  <a:pt x="191" y="329"/>
                </a:lnTo>
                <a:lnTo>
                  <a:pt x="191" y="331"/>
                </a:lnTo>
                <a:lnTo>
                  <a:pt x="192" y="333"/>
                </a:lnTo>
                <a:lnTo>
                  <a:pt x="191" y="334"/>
                </a:lnTo>
                <a:lnTo>
                  <a:pt x="190" y="334"/>
                </a:lnTo>
                <a:lnTo>
                  <a:pt x="189" y="334"/>
                </a:lnTo>
                <a:lnTo>
                  <a:pt x="189" y="332"/>
                </a:lnTo>
                <a:lnTo>
                  <a:pt x="185" y="332"/>
                </a:lnTo>
                <a:lnTo>
                  <a:pt x="179" y="332"/>
                </a:lnTo>
                <a:lnTo>
                  <a:pt x="174" y="332"/>
                </a:lnTo>
                <a:lnTo>
                  <a:pt x="171" y="332"/>
                </a:lnTo>
                <a:lnTo>
                  <a:pt x="168" y="334"/>
                </a:lnTo>
                <a:lnTo>
                  <a:pt x="167" y="334"/>
                </a:lnTo>
                <a:lnTo>
                  <a:pt x="164" y="333"/>
                </a:lnTo>
                <a:lnTo>
                  <a:pt x="164" y="331"/>
                </a:lnTo>
                <a:lnTo>
                  <a:pt x="163" y="327"/>
                </a:lnTo>
                <a:lnTo>
                  <a:pt x="163" y="326"/>
                </a:lnTo>
                <a:lnTo>
                  <a:pt x="164" y="324"/>
                </a:lnTo>
                <a:lnTo>
                  <a:pt x="164" y="322"/>
                </a:lnTo>
                <a:lnTo>
                  <a:pt x="164" y="320"/>
                </a:lnTo>
                <a:lnTo>
                  <a:pt x="161" y="317"/>
                </a:lnTo>
                <a:lnTo>
                  <a:pt x="158" y="315"/>
                </a:lnTo>
                <a:lnTo>
                  <a:pt x="156" y="313"/>
                </a:lnTo>
                <a:lnTo>
                  <a:pt x="152" y="309"/>
                </a:lnTo>
                <a:lnTo>
                  <a:pt x="149" y="305"/>
                </a:lnTo>
                <a:lnTo>
                  <a:pt x="146" y="303"/>
                </a:lnTo>
                <a:lnTo>
                  <a:pt x="142" y="300"/>
                </a:lnTo>
                <a:lnTo>
                  <a:pt x="140" y="297"/>
                </a:lnTo>
                <a:lnTo>
                  <a:pt x="138" y="295"/>
                </a:lnTo>
                <a:lnTo>
                  <a:pt x="133" y="296"/>
                </a:lnTo>
                <a:lnTo>
                  <a:pt x="127" y="297"/>
                </a:lnTo>
                <a:lnTo>
                  <a:pt x="120" y="300"/>
                </a:lnTo>
                <a:lnTo>
                  <a:pt x="113" y="302"/>
                </a:lnTo>
                <a:lnTo>
                  <a:pt x="102" y="309"/>
                </a:lnTo>
                <a:lnTo>
                  <a:pt x="96" y="312"/>
                </a:lnTo>
                <a:lnTo>
                  <a:pt x="92" y="309"/>
                </a:lnTo>
                <a:lnTo>
                  <a:pt x="88" y="305"/>
                </a:lnTo>
                <a:lnTo>
                  <a:pt x="84" y="302"/>
                </a:lnTo>
                <a:lnTo>
                  <a:pt x="79" y="300"/>
                </a:lnTo>
                <a:lnTo>
                  <a:pt x="75" y="298"/>
                </a:lnTo>
                <a:lnTo>
                  <a:pt x="73" y="298"/>
                </a:lnTo>
                <a:lnTo>
                  <a:pt x="70" y="294"/>
                </a:lnTo>
                <a:lnTo>
                  <a:pt x="70" y="287"/>
                </a:lnTo>
                <a:lnTo>
                  <a:pt x="69" y="281"/>
                </a:lnTo>
                <a:lnTo>
                  <a:pt x="69" y="273"/>
                </a:lnTo>
                <a:lnTo>
                  <a:pt x="66" y="268"/>
                </a:lnTo>
                <a:lnTo>
                  <a:pt x="65" y="265"/>
                </a:lnTo>
                <a:lnTo>
                  <a:pt x="65" y="257"/>
                </a:lnTo>
                <a:lnTo>
                  <a:pt x="66" y="255"/>
                </a:lnTo>
                <a:lnTo>
                  <a:pt x="66" y="251"/>
                </a:lnTo>
                <a:lnTo>
                  <a:pt x="63" y="245"/>
                </a:lnTo>
                <a:lnTo>
                  <a:pt x="62" y="240"/>
                </a:lnTo>
                <a:lnTo>
                  <a:pt x="62" y="236"/>
                </a:lnTo>
                <a:lnTo>
                  <a:pt x="63" y="232"/>
                </a:lnTo>
                <a:lnTo>
                  <a:pt x="64" y="231"/>
                </a:lnTo>
                <a:lnTo>
                  <a:pt x="66" y="230"/>
                </a:lnTo>
                <a:lnTo>
                  <a:pt x="69" y="229"/>
                </a:lnTo>
                <a:lnTo>
                  <a:pt x="70" y="227"/>
                </a:lnTo>
                <a:lnTo>
                  <a:pt x="71" y="225"/>
                </a:lnTo>
                <a:lnTo>
                  <a:pt x="74" y="223"/>
                </a:lnTo>
                <a:lnTo>
                  <a:pt x="77" y="222"/>
                </a:lnTo>
                <a:lnTo>
                  <a:pt x="79" y="222"/>
                </a:lnTo>
                <a:lnTo>
                  <a:pt x="89" y="220"/>
                </a:lnTo>
                <a:lnTo>
                  <a:pt x="91" y="217"/>
                </a:lnTo>
                <a:lnTo>
                  <a:pt x="91" y="213"/>
                </a:lnTo>
                <a:lnTo>
                  <a:pt x="90" y="208"/>
                </a:lnTo>
                <a:lnTo>
                  <a:pt x="91" y="208"/>
                </a:lnTo>
                <a:lnTo>
                  <a:pt x="93" y="209"/>
                </a:lnTo>
                <a:lnTo>
                  <a:pt x="94" y="209"/>
                </a:lnTo>
                <a:lnTo>
                  <a:pt x="95" y="208"/>
                </a:lnTo>
                <a:lnTo>
                  <a:pt x="91" y="205"/>
                </a:lnTo>
                <a:lnTo>
                  <a:pt x="87" y="201"/>
                </a:lnTo>
                <a:lnTo>
                  <a:pt x="87" y="200"/>
                </a:lnTo>
                <a:lnTo>
                  <a:pt x="90" y="198"/>
                </a:lnTo>
                <a:lnTo>
                  <a:pt x="89" y="197"/>
                </a:lnTo>
                <a:lnTo>
                  <a:pt x="87" y="193"/>
                </a:lnTo>
                <a:lnTo>
                  <a:pt x="83" y="190"/>
                </a:lnTo>
                <a:lnTo>
                  <a:pt x="73" y="187"/>
                </a:lnTo>
                <a:lnTo>
                  <a:pt x="66" y="183"/>
                </a:lnTo>
                <a:lnTo>
                  <a:pt x="56" y="180"/>
                </a:lnTo>
                <a:lnTo>
                  <a:pt x="52" y="178"/>
                </a:lnTo>
                <a:lnTo>
                  <a:pt x="50" y="177"/>
                </a:lnTo>
                <a:lnTo>
                  <a:pt x="48" y="174"/>
                </a:lnTo>
                <a:lnTo>
                  <a:pt x="45" y="171"/>
                </a:lnTo>
                <a:lnTo>
                  <a:pt x="43" y="167"/>
                </a:lnTo>
                <a:lnTo>
                  <a:pt x="44" y="163"/>
                </a:lnTo>
                <a:lnTo>
                  <a:pt x="43" y="161"/>
                </a:lnTo>
                <a:lnTo>
                  <a:pt x="42" y="160"/>
                </a:lnTo>
                <a:lnTo>
                  <a:pt x="39" y="160"/>
                </a:lnTo>
                <a:lnTo>
                  <a:pt x="36" y="160"/>
                </a:lnTo>
                <a:lnTo>
                  <a:pt x="35" y="159"/>
                </a:lnTo>
                <a:lnTo>
                  <a:pt x="35" y="157"/>
                </a:lnTo>
                <a:lnTo>
                  <a:pt x="33" y="157"/>
                </a:lnTo>
                <a:lnTo>
                  <a:pt x="31" y="158"/>
                </a:lnTo>
                <a:lnTo>
                  <a:pt x="28" y="157"/>
                </a:lnTo>
                <a:lnTo>
                  <a:pt x="26" y="155"/>
                </a:lnTo>
                <a:lnTo>
                  <a:pt x="25" y="153"/>
                </a:lnTo>
                <a:lnTo>
                  <a:pt x="24" y="150"/>
                </a:lnTo>
                <a:lnTo>
                  <a:pt x="21" y="149"/>
                </a:lnTo>
                <a:lnTo>
                  <a:pt x="18" y="148"/>
                </a:lnTo>
                <a:lnTo>
                  <a:pt x="16" y="146"/>
                </a:lnTo>
                <a:lnTo>
                  <a:pt x="13" y="144"/>
                </a:lnTo>
                <a:lnTo>
                  <a:pt x="9" y="144"/>
                </a:lnTo>
                <a:lnTo>
                  <a:pt x="7" y="143"/>
                </a:lnTo>
                <a:lnTo>
                  <a:pt x="5" y="142"/>
                </a:lnTo>
                <a:lnTo>
                  <a:pt x="3" y="140"/>
                </a:lnTo>
                <a:lnTo>
                  <a:pt x="0" y="141"/>
                </a:lnTo>
                <a:lnTo>
                  <a:pt x="0" y="139"/>
                </a:lnTo>
                <a:lnTo>
                  <a:pt x="1" y="135"/>
                </a:lnTo>
                <a:lnTo>
                  <a:pt x="1" y="132"/>
                </a:lnTo>
                <a:lnTo>
                  <a:pt x="1" y="131"/>
                </a:lnTo>
                <a:close/>
              </a:path>
            </a:pathLst>
          </a:custGeom>
          <a:pattFill prst="openDmnd">
            <a:fgClr>
              <a:schemeClr val="bg2">
                <a:lumMod val="25000"/>
              </a:schemeClr>
            </a:fgClr>
            <a:bgClr>
              <a:schemeClr val="bg1"/>
            </a:bgClr>
          </a:pattFill>
          <a:ln>
            <a:noFill/>
          </a:ln>
          <a:effectLst/>
          <a:extLst/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100" dirty="0">
                <a:latin typeface="Calibri"/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29" name="Freeform 30"/>
          <p:cNvSpPr>
            <a:spLocks/>
          </p:cNvSpPr>
          <p:nvPr/>
        </p:nvSpPr>
        <p:spPr bwMode="auto">
          <a:xfrm>
            <a:off x="3729388" y="3541038"/>
            <a:ext cx="652462" cy="684212"/>
          </a:xfrm>
          <a:custGeom>
            <a:avLst/>
            <a:gdLst>
              <a:gd name="T0" fmla="*/ 38 w 341"/>
              <a:gd name="T1" fmla="*/ 80 h 383"/>
              <a:gd name="T2" fmla="*/ 43 w 341"/>
              <a:gd name="T3" fmla="*/ 68 h 383"/>
              <a:gd name="T4" fmla="*/ 45 w 341"/>
              <a:gd name="T5" fmla="*/ 40 h 383"/>
              <a:gd name="T6" fmla="*/ 48 w 341"/>
              <a:gd name="T7" fmla="*/ 12 h 383"/>
              <a:gd name="T8" fmla="*/ 62 w 341"/>
              <a:gd name="T9" fmla="*/ 9 h 383"/>
              <a:gd name="T10" fmla="*/ 81 w 341"/>
              <a:gd name="T11" fmla="*/ 11 h 383"/>
              <a:gd name="T12" fmla="*/ 96 w 341"/>
              <a:gd name="T13" fmla="*/ 4 h 383"/>
              <a:gd name="T14" fmla="*/ 108 w 341"/>
              <a:gd name="T15" fmla="*/ 23 h 383"/>
              <a:gd name="T16" fmla="*/ 108 w 341"/>
              <a:gd name="T17" fmla="*/ 44 h 383"/>
              <a:gd name="T18" fmla="*/ 119 w 341"/>
              <a:gd name="T19" fmla="*/ 63 h 383"/>
              <a:gd name="T20" fmla="*/ 144 w 341"/>
              <a:gd name="T21" fmla="*/ 66 h 383"/>
              <a:gd name="T22" fmla="*/ 166 w 341"/>
              <a:gd name="T23" fmla="*/ 74 h 383"/>
              <a:gd name="T24" fmla="*/ 182 w 341"/>
              <a:gd name="T25" fmla="*/ 67 h 383"/>
              <a:gd name="T26" fmla="*/ 193 w 341"/>
              <a:gd name="T27" fmla="*/ 51 h 383"/>
              <a:gd name="T28" fmla="*/ 205 w 341"/>
              <a:gd name="T29" fmla="*/ 59 h 383"/>
              <a:gd name="T30" fmla="*/ 218 w 341"/>
              <a:gd name="T31" fmla="*/ 65 h 383"/>
              <a:gd name="T32" fmla="*/ 234 w 341"/>
              <a:gd name="T33" fmla="*/ 75 h 383"/>
              <a:gd name="T34" fmla="*/ 241 w 341"/>
              <a:gd name="T35" fmla="*/ 93 h 383"/>
              <a:gd name="T36" fmla="*/ 256 w 341"/>
              <a:gd name="T37" fmla="*/ 116 h 383"/>
              <a:gd name="T38" fmla="*/ 261 w 341"/>
              <a:gd name="T39" fmla="*/ 138 h 383"/>
              <a:gd name="T40" fmla="*/ 249 w 341"/>
              <a:gd name="T41" fmla="*/ 163 h 383"/>
              <a:gd name="T42" fmla="*/ 277 w 341"/>
              <a:gd name="T43" fmla="*/ 174 h 383"/>
              <a:gd name="T44" fmla="*/ 290 w 341"/>
              <a:gd name="T45" fmla="*/ 186 h 383"/>
              <a:gd name="T46" fmla="*/ 301 w 341"/>
              <a:gd name="T47" fmla="*/ 193 h 383"/>
              <a:gd name="T48" fmla="*/ 308 w 341"/>
              <a:gd name="T49" fmla="*/ 199 h 383"/>
              <a:gd name="T50" fmla="*/ 327 w 341"/>
              <a:gd name="T51" fmla="*/ 207 h 383"/>
              <a:gd name="T52" fmla="*/ 336 w 341"/>
              <a:gd name="T53" fmla="*/ 196 h 383"/>
              <a:gd name="T54" fmla="*/ 321 w 341"/>
              <a:gd name="T55" fmla="*/ 284 h 383"/>
              <a:gd name="T56" fmla="*/ 287 w 341"/>
              <a:gd name="T57" fmla="*/ 269 h 383"/>
              <a:gd name="T58" fmla="*/ 255 w 341"/>
              <a:gd name="T59" fmla="*/ 272 h 383"/>
              <a:gd name="T60" fmla="*/ 241 w 341"/>
              <a:gd name="T61" fmla="*/ 247 h 383"/>
              <a:gd name="T62" fmla="*/ 227 w 341"/>
              <a:gd name="T63" fmla="*/ 236 h 383"/>
              <a:gd name="T64" fmla="*/ 210 w 341"/>
              <a:gd name="T65" fmla="*/ 243 h 383"/>
              <a:gd name="T66" fmla="*/ 205 w 341"/>
              <a:gd name="T67" fmla="*/ 264 h 383"/>
              <a:gd name="T68" fmla="*/ 212 w 341"/>
              <a:gd name="T69" fmla="*/ 289 h 383"/>
              <a:gd name="T70" fmla="*/ 190 w 341"/>
              <a:gd name="T71" fmla="*/ 294 h 383"/>
              <a:gd name="T72" fmla="*/ 158 w 341"/>
              <a:gd name="T73" fmla="*/ 313 h 383"/>
              <a:gd name="T74" fmla="*/ 134 w 341"/>
              <a:gd name="T75" fmla="*/ 323 h 383"/>
              <a:gd name="T76" fmla="*/ 106 w 341"/>
              <a:gd name="T77" fmla="*/ 346 h 383"/>
              <a:gd name="T78" fmla="*/ 88 w 341"/>
              <a:gd name="T79" fmla="*/ 373 h 383"/>
              <a:gd name="T80" fmla="*/ 81 w 341"/>
              <a:gd name="T81" fmla="*/ 383 h 383"/>
              <a:gd name="T82" fmla="*/ 76 w 341"/>
              <a:gd name="T83" fmla="*/ 367 h 383"/>
              <a:gd name="T84" fmla="*/ 68 w 341"/>
              <a:gd name="T85" fmla="*/ 339 h 383"/>
              <a:gd name="T86" fmla="*/ 68 w 341"/>
              <a:gd name="T87" fmla="*/ 315 h 383"/>
              <a:gd name="T88" fmla="*/ 67 w 341"/>
              <a:gd name="T89" fmla="*/ 281 h 383"/>
              <a:gd name="T90" fmla="*/ 48 w 341"/>
              <a:gd name="T91" fmla="*/ 285 h 383"/>
              <a:gd name="T92" fmla="*/ 33 w 341"/>
              <a:gd name="T93" fmla="*/ 285 h 383"/>
              <a:gd name="T94" fmla="*/ 22 w 341"/>
              <a:gd name="T95" fmla="*/ 280 h 383"/>
              <a:gd name="T96" fmla="*/ 15 w 341"/>
              <a:gd name="T97" fmla="*/ 273 h 383"/>
              <a:gd name="T98" fmla="*/ 3 w 341"/>
              <a:gd name="T99" fmla="*/ 271 h 383"/>
              <a:gd name="T100" fmla="*/ 9 w 341"/>
              <a:gd name="T101" fmla="*/ 255 h 383"/>
              <a:gd name="T102" fmla="*/ 18 w 341"/>
              <a:gd name="T103" fmla="*/ 236 h 383"/>
              <a:gd name="T104" fmla="*/ 15 w 341"/>
              <a:gd name="T105" fmla="*/ 220 h 383"/>
              <a:gd name="T106" fmla="*/ 18 w 341"/>
              <a:gd name="T107" fmla="*/ 210 h 383"/>
              <a:gd name="T108" fmla="*/ 18 w 341"/>
              <a:gd name="T109" fmla="*/ 192 h 383"/>
              <a:gd name="T110" fmla="*/ 22 w 341"/>
              <a:gd name="T111" fmla="*/ 175 h 383"/>
              <a:gd name="T112" fmla="*/ 26 w 341"/>
              <a:gd name="T113" fmla="*/ 157 h 383"/>
              <a:gd name="T114" fmla="*/ 29 w 341"/>
              <a:gd name="T115" fmla="*/ 138 h 383"/>
              <a:gd name="T116" fmla="*/ 32 w 341"/>
              <a:gd name="T117" fmla="*/ 116 h 383"/>
              <a:gd name="T118" fmla="*/ 28 w 341"/>
              <a:gd name="T119" fmla="*/ 97 h 38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41" h="383">
                <a:moveTo>
                  <a:pt x="28" y="97"/>
                </a:moveTo>
                <a:lnTo>
                  <a:pt x="28" y="94"/>
                </a:lnTo>
                <a:lnTo>
                  <a:pt x="32" y="92"/>
                </a:lnTo>
                <a:lnTo>
                  <a:pt x="32" y="90"/>
                </a:lnTo>
                <a:lnTo>
                  <a:pt x="32" y="87"/>
                </a:lnTo>
                <a:lnTo>
                  <a:pt x="34" y="85"/>
                </a:lnTo>
                <a:lnTo>
                  <a:pt x="33" y="84"/>
                </a:lnTo>
                <a:lnTo>
                  <a:pt x="33" y="83"/>
                </a:lnTo>
                <a:lnTo>
                  <a:pt x="33" y="82"/>
                </a:lnTo>
                <a:lnTo>
                  <a:pt x="36" y="83"/>
                </a:lnTo>
                <a:lnTo>
                  <a:pt x="37" y="83"/>
                </a:lnTo>
                <a:lnTo>
                  <a:pt x="38" y="81"/>
                </a:lnTo>
                <a:lnTo>
                  <a:pt x="38" y="80"/>
                </a:lnTo>
                <a:lnTo>
                  <a:pt x="37" y="77"/>
                </a:lnTo>
                <a:lnTo>
                  <a:pt x="38" y="76"/>
                </a:lnTo>
                <a:lnTo>
                  <a:pt x="39" y="77"/>
                </a:lnTo>
                <a:lnTo>
                  <a:pt x="40" y="76"/>
                </a:lnTo>
                <a:lnTo>
                  <a:pt x="40" y="75"/>
                </a:lnTo>
                <a:lnTo>
                  <a:pt x="39" y="72"/>
                </a:lnTo>
                <a:lnTo>
                  <a:pt x="39" y="69"/>
                </a:lnTo>
                <a:lnTo>
                  <a:pt x="40" y="69"/>
                </a:lnTo>
                <a:lnTo>
                  <a:pt x="41" y="69"/>
                </a:lnTo>
                <a:lnTo>
                  <a:pt x="43" y="70"/>
                </a:lnTo>
                <a:lnTo>
                  <a:pt x="43" y="69"/>
                </a:lnTo>
                <a:lnTo>
                  <a:pt x="43" y="68"/>
                </a:lnTo>
                <a:lnTo>
                  <a:pt x="42" y="67"/>
                </a:lnTo>
                <a:lnTo>
                  <a:pt x="41" y="65"/>
                </a:lnTo>
                <a:lnTo>
                  <a:pt x="40" y="61"/>
                </a:lnTo>
                <a:lnTo>
                  <a:pt x="40" y="57"/>
                </a:lnTo>
                <a:lnTo>
                  <a:pt x="42" y="56"/>
                </a:lnTo>
                <a:lnTo>
                  <a:pt x="43" y="54"/>
                </a:lnTo>
                <a:lnTo>
                  <a:pt x="44" y="52"/>
                </a:lnTo>
                <a:lnTo>
                  <a:pt x="46" y="49"/>
                </a:lnTo>
                <a:lnTo>
                  <a:pt x="46" y="48"/>
                </a:lnTo>
                <a:lnTo>
                  <a:pt x="45" y="47"/>
                </a:lnTo>
                <a:lnTo>
                  <a:pt x="43" y="47"/>
                </a:lnTo>
                <a:lnTo>
                  <a:pt x="43" y="46"/>
                </a:lnTo>
                <a:lnTo>
                  <a:pt x="43" y="43"/>
                </a:lnTo>
                <a:lnTo>
                  <a:pt x="45" y="40"/>
                </a:lnTo>
                <a:lnTo>
                  <a:pt x="46" y="39"/>
                </a:lnTo>
                <a:lnTo>
                  <a:pt x="46" y="36"/>
                </a:lnTo>
                <a:lnTo>
                  <a:pt x="46" y="30"/>
                </a:lnTo>
                <a:lnTo>
                  <a:pt x="47" y="26"/>
                </a:lnTo>
                <a:lnTo>
                  <a:pt x="47" y="24"/>
                </a:lnTo>
                <a:lnTo>
                  <a:pt x="44" y="22"/>
                </a:lnTo>
                <a:lnTo>
                  <a:pt x="43" y="20"/>
                </a:lnTo>
                <a:lnTo>
                  <a:pt x="42" y="18"/>
                </a:lnTo>
                <a:lnTo>
                  <a:pt x="41" y="17"/>
                </a:lnTo>
                <a:lnTo>
                  <a:pt x="43" y="13"/>
                </a:lnTo>
                <a:lnTo>
                  <a:pt x="44" y="13"/>
                </a:lnTo>
                <a:lnTo>
                  <a:pt x="45" y="13"/>
                </a:lnTo>
                <a:lnTo>
                  <a:pt x="47" y="12"/>
                </a:lnTo>
                <a:lnTo>
                  <a:pt x="48" y="12"/>
                </a:lnTo>
                <a:lnTo>
                  <a:pt x="49" y="13"/>
                </a:lnTo>
                <a:lnTo>
                  <a:pt x="50" y="13"/>
                </a:lnTo>
                <a:lnTo>
                  <a:pt x="53" y="14"/>
                </a:lnTo>
                <a:lnTo>
                  <a:pt x="53" y="13"/>
                </a:lnTo>
                <a:lnTo>
                  <a:pt x="54" y="13"/>
                </a:lnTo>
                <a:lnTo>
                  <a:pt x="55" y="13"/>
                </a:lnTo>
                <a:lnTo>
                  <a:pt x="56" y="12"/>
                </a:lnTo>
                <a:lnTo>
                  <a:pt x="57" y="11"/>
                </a:lnTo>
                <a:lnTo>
                  <a:pt x="58" y="11"/>
                </a:lnTo>
                <a:lnTo>
                  <a:pt x="59" y="12"/>
                </a:lnTo>
                <a:lnTo>
                  <a:pt x="61" y="12"/>
                </a:lnTo>
                <a:lnTo>
                  <a:pt x="60" y="10"/>
                </a:lnTo>
                <a:lnTo>
                  <a:pt x="61" y="9"/>
                </a:lnTo>
                <a:lnTo>
                  <a:pt x="62" y="9"/>
                </a:lnTo>
                <a:lnTo>
                  <a:pt x="63" y="9"/>
                </a:lnTo>
                <a:lnTo>
                  <a:pt x="66" y="8"/>
                </a:lnTo>
                <a:lnTo>
                  <a:pt x="67" y="8"/>
                </a:lnTo>
                <a:lnTo>
                  <a:pt x="70" y="8"/>
                </a:lnTo>
                <a:lnTo>
                  <a:pt x="71" y="8"/>
                </a:lnTo>
                <a:lnTo>
                  <a:pt x="72" y="9"/>
                </a:lnTo>
                <a:lnTo>
                  <a:pt x="73" y="10"/>
                </a:lnTo>
                <a:lnTo>
                  <a:pt x="73" y="11"/>
                </a:lnTo>
                <a:lnTo>
                  <a:pt x="75" y="11"/>
                </a:lnTo>
                <a:lnTo>
                  <a:pt x="76" y="10"/>
                </a:lnTo>
                <a:lnTo>
                  <a:pt x="77" y="9"/>
                </a:lnTo>
                <a:lnTo>
                  <a:pt x="79" y="11"/>
                </a:lnTo>
                <a:lnTo>
                  <a:pt x="81" y="11"/>
                </a:lnTo>
                <a:lnTo>
                  <a:pt x="82" y="12"/>
                </a:lnTo>
                <a:lnTo>
                  <a:pt x="83" y="13"/>
                </a:lnTo>
                <a:lnTo>
                  <a:pt x="84" y="13"/>
                </a:lnTo>
                <a:lnTo>
                  <a:pt x="86" y="12"/>
                </a:lnTo>
                <a:lnTo>
                  <a:pt x="87" y="11"/>
                </a:lnTo>
                <a:lnTo>
                  <a:pt x="88" y="11"/>
                </a:lnTo>
                <a:lnTo>
                  <a:pt x="88" y="10"/>
                </a:lnTo>
                <a:lnTo>
                  <a:pt x="89" y="9"/>
                </a:lnTo>
                <a:lnTo>
                  <a:pt x="90" y="8"/>
                </a:lnTo>
                <a:lnTo>
                  <a:pt x="91" y="8"/>
                </a:lnTo>
                <a:lnTo>
                  <a:pt x="92" y="8"/>
                </a:lnTo>
                <a:lnTo>
                  <a:pt x="95" y="6"/>
                </a:lnTo>
                <a:lnTo>
                  <a:pt x="96" y="4"/>
                </a:lnTo>
                <a:lnTo>
                  <a:pt x="99" y="3"/>
                </a:lnTo>
                <a:lnTo>
                  <a:pt x="100" y="1"/>
                </a:lnTo>
                <a:lnTo>
                  <a:pt x="102" y="0"/>
                </a:lnTo>
                <a:lnTo>
                  <a:pt x="103" y="1"/>
                </a:lnTo>
                <a:lnTo>
                  <a:pt x="103" y="3"/>
                </a:lnTo>
                <a:lnTo>
                  <a:pt x="105" y="6"/>
                </a:lnTo>
                <a:lnTo>
                  <a:pt x="106" y="8"/>
                </a:lnTo>
                <a:lnTo>
                  <a:pt x="106" y="10"/>
                </a:lnTo>
                <a:lnTo>
                  <a:pt x="107" y="12"/>
                </a:lnTo>
                <a:lnTo>
                  <a:pt x="109" y="14"/>
                </a:lnTo>
                <a:lnTo>
                  <a:pt x="109" y="16"/>
                </a:lnTo>
                <a:lnTo>
                  <a:pt x="109" y="18"/>
                </a:lnTo>
                <a:lnTo>
                  <a:pt x="108" y="21"/>
                </a:lnTo>
                <a:lnTo>
                  <a:pt x="108" y="23"/>
                </a:lnTo>
                <a:lnTo>
                  <a:pt x="109" y="23"/>
                </a:lnTo>
                <a:lnTo>
                  <a:pt x="111" y="24"/>
                </a:lnTo>
                <a:lnTo>
                  <a:pt x="112" y="26"/>
                </a:lnTo>
                <a:lnTo>
                  <a:pt x="111" y="29"/>
                </a:lnTo>
                <a:lnTo>
                  <a:pt x="109" y="30"/>
                </a:lnTo>
                <a:lnTo>
                  <a:pt x="108" y="32"/>
                </a:lnTo>
                <a:lnTo>
                  <a:pt x="107" y="33"/>
                </a:lnTo>
                <a:lnTo>
                  <a:pt x="107" y="34"/>
                </a:lnTo>
                <a:lnTo>
                  <a:pt x="106" y="36"/>
                </a:lnTo>
                <a:lnTo>
                  <a:pt x="106" y="37"/>
                </a:lnTo>
                <a:lnTo>
                  <a:pt x="106" y="38"/>
                </a:lnTo>
                <a:lnTo>
                  <a:pt x="106" y="39"/>
                </a:lnTo>
                <a:lnTo>
                  <a:pt x="107" y="42"/>
                </a:lnTo>
                <a:lnTo>
                  <a:pt x="108" y="44"/>
                </a:lnTo>
                <a:lnTo>
                  <a:pt x="109" y="45"/>
                </a:lnTo>
                <a:lnTo>
                  <a:pt x="112" y="47"/>
                </a:lnTo>
                <a:lnTo>
                  <a:pt x="113" y="48"/>
                </a:lnTo>
                <a:lnTo>
                  <a:pt x="116" y="49"/>
                </a:lnTo>
                <a:lnTo>
                  <a:pt x="117" y="51"/>
                </a:lnTo>
                <a:lnTo>
                  <a:pt x="119" y="53"/>
                </a:lnTo>
                <a:lnTo>
                  <a:pt x="118" y="54"/>
                </a:lnTo>
                <a:lnTo>
                  <a:pt x="119" y="55"/>
                </a:lnTo>
                <a:lnTo>
                  <a:pt x="118" y="57"/>
                </a:lnTo>
                <a:lnTo>
                  <a:pt x="118" y="60"/>
                </a:lnTo>
                <a:lnTo>
                  <a:pt x="118" y="63"/>
                </a:lnTo>
                <a:lnTo>
                  <a:pt x="119" y="63"/>
                </a:lnTo>
                <a:lnTo>
                  <a:pt x="120" y="62"/>
                </a:lnTo>
                <a:lnTo>
                  <a:pt x="122" y="62"/>
                </a:lnTo>
                <a:lnTo>
                  <a:pt x="123" y="61"/>
                </a:lnTo>
                <a:lnTo>
                  <a:pt x="126" y="61"/>
                </a:lnTo>
                <a:lnTo>
                  <a:pt x="128" y="62"/>
                </a:lnTo>
                <a:lnTo>
                  <a:pt x="129" y="63"/>
                </a:lnTo>
                <a:lnTo>
                  <a:pt x="130" y="64"/>
                </a:lnTo>
                <a:lnTo>
                  <a:pt x="132" y="65"/>
                </a:lnTo>
                <a:lnTo>
                  <a:pt x="134" y="66"/>
                </a:lnTo>
                <a:lnTo>
                  <a:pt x="136" y="67"/>
                </a:lnTo>
                <a:lnTo>
                  <a:pt x="137" y="67"/>
                </a:lnTo>
                <a:lnTo>
                  <a:pt x="139" y="67"/>
                </a:lnTo>
                <a:lnTo>
                  <a:pt x="142" y="66"/>
                </a:lnTo>
                <a:lnTo>
                  <a:pt x="144" y="66"/>
                </a:lnTo>
                <a:lnTo>
                  <a:pt x="146" y="66"/>
                </a:lnTo>
                <a:lnTo>
                  <a:pt x="147" y="67"/>
                </a:lnTo>
                <a:lnTo>
                  <a:pt x="147" y="69"/>
                </a:lnTo>
                <a:lnTo>
                  <a:pt x="148" y="71"/>
                </a:lnTo>
                <a:lnTo>
                  <a:pt x="150" y="73"/>
                </a:lnTo>
                <a:lnTo>
                  <a:pt x="152" y="77"/>
                </a:lnTo>
                <a:lnTo>
                  <a:pt x="155" y="79"/>
                </a:lnTo>
                <a:lnTo>
                  <a:pt x="158" y="80"/>
                </a:lnTo>
                <a:lnTo>
                  <a:pt x="160" y="81"/>
                </a:lnTo>
                <a:lnTo>
                  <a:pt x="162" y="82"/>
                </a:lnTo>
                <a:lnTo>
                  <a:pt x="165" y="81"/>
                </a:lnTo>
                <a:lnTo>
                  <a:pt x="166" y="81"/>
                </a:lnTo>
                <a:lnTo>
                  <a:pt x="167" y="78"/>
                </a:lnTo>
                <a:lnTo>
                  <a:pt x="166" y="74"/>
                </a:lnTo>
                <a:lnTo>
                  <a:pt x="167" y="72"/>
                </a:lnTo>
                <a:lnTo>
                  <a:pt x="168" y="72"/>
                </a:lnTo>
                <a:lnTo>
                  <a:pt x="173" y="71"/>
                </a:lnTo>
                <a:lnTo>
                  <a:pt x="175" y="71"/>
                </a:lnTo>
                <a:lnTo>
                  <a:pt x="176" y="70"/>
                </a:lnTo>
                <a:lnTo>
                  <a:pt x="177" y="69"/>
                </a:lnTo>
                <a:lnTo>
                  <a:pt x="178" y="69"/>
                </a:lnTo>
                <a:lnTo>
                  <a:pt x="179" y="68"/>
                </a:lnTo>
                <a:lnTo>
                  <a:pt x="180" y="69"/>
                </a:lnTo>
                <a:lnTo>
                  <a:pt x="181" y="69"/>
                </a:lnTo>
                <a:lnTo>
                  <a:pt x="182" y="68"/>
                </a:lnTo>
                <a:lnTo>
                  <a:pt x="182" y="67"/>
                </a:lnTo>
                <a:lnTo>
                  <a:pt x="181" y="65"/>
                </a:lnTo>
                <a:lnTo>
                  <a:pt x="182" y="62"/>
                </a:lnTo>
                <a:lnTo>
                  <a:pt x="181" y="60"/>
                </a:lnTo>
                <a:lnTo>
                  <a:pt x="181" y="59"/>
                </a:lnTo>
                <a:lnTo>
                  <a:pt x="182" y="59"/>
                </a:lnTo>
                <a:lnTo>
                  <a:pt x="183" y="57"/>
                </a:lnTo>
                <a:lnTo>
                  <a:pt x="184" y="56"/>
                </a:lnTo>
                <a:lnTo>
                  <a:pt x="186" y="55"/>
                </a:lnTo>
                <a:lnTo>
                  <a:pt x="186" y="56"/>
                </a:lnTo>
                <a:lnTo>
                  <a:pt x="188" y="56"/>
                </a:lnTo>
                <a:lnTo>
                  <a:pt x="190" y="56"/>
                </a:lnTo>
                <a:lnTo>
                  <a:pt x="192" y="55"/>
                </a:lnTo>
                <a:lnTo>
                  <a:pt x="193" y="53"/>
                </a:lnTo>
                <a:lnTo>
                  <a:pt x="193" y="51"/>
                </a:lnTo>
                <a:lnTo>
                  <a:pt x="194" y="51"/>
                </a:lnTo>
                <a:lnTo>
                  <a:pt x="195" y="50"/>
                </a:lnTo>
                <a:lnTo>
                  <a:pt x="196" y="49"/>
                </a:lnTo>
                <a:lnTo>
                  <a:pt x="197" y="49"/>
                </a:lnTo>
                <a:lnTo>
                  <a:pt x="198" y="49"/>
                </a:lnTo>
                <a:lnTo>
                  <a:pt x="199" y="48"/>
                </a:lnTo>
                <a:lnTo>
                  <a:pt x="200" y="47"/>
                </a:lnTo>
                <a:lnTo>
                  <a:pt x="201" y="47"/>
                </a:lnTo>
                <a:lnTo>
                  <a:pt x="202" y="47"/>
                </a:lnTo>
                <a:lnTo>
                  <a:pt x="203" y="48"/>
                </a:lnTo>
                <a:lnTo>
                  <a:pt x="204" y="48"/>
                </a:lnTo>
                <a:lnTo>
                  <a:pt x="203" y="54"/>
                </a:lnTo>
                <a:lnTo>
                  <a:pt x="204" y="57"/>
                </a:lnTo>
                <a:lnTo>
                  <a:pt x="205" y="59"/>
                </a:lnTo>
                <a:lnTo>
                  <a:pt x="207" y="60"/>
                </a:lnTo>
                <a:lnTo>
                  <a:pt x="209" y="61"/>
                </a:lnTo>
                <a:lnTo>
                  <a:pt x="210" y="61"/>
                </a:lnTo>
                <a:lnTo>
                  <a:pt x="211" y="60"/>
                </a:lnTo>
                <a:lnTo>
                  <a:pt x="212" y="60"/>
                </a:lnTo>
                <a:lnTo>
                  <a:pt x="213" y="62"/>
                </a:lnTo>
                <a:lnTo>
                  <a:pt x="212" y="64"/>
                </a:lnTo>
                <a:lnTo>
                  <a:pt x="214" y="62"/>
                </a:lnTo>
                <a:lnTo>
                  <a:pt x="215" y="62"/>
                </a:lnTo>
                <a:lnTo>
                  <a:pt x="216" y="62"/>
                </a:lnTo>
                <a:lnTo>
                  <a:pt x="217" y="62"/>
                </a:lnTo>
                <a:lnTo>
                  <a:pt x="218" y="63"/>
                </a:lnTo>
                <a:lnTo>
                  <a:pt x="217" y="64"/>
                </a:lnTo>
                <a:lnTo>
                  <a:pt x="218" y="65"/>
                </a:lnTo>
                <a:lnTo>
                  <a:pt x="221" y="65"/>
                </a:lnTo>
                <a:lnTo>
                  <a:pt x="223" y="65"/>
                </a:lnTo>
                <a:lnTo>
                  <a:pt x="225" y="65"/>
                </a:lnTo>
                <a:lnTo>
                  <a:pt x="226" y="65"/>
                </a:lnTo>
                <a:lnTo>
                  <a:pt x="228" y="63"/>
                </a:lnTo>
                <a:lnTo>
                  <a:pt x="230" y="63"/>
                </a:lnTo>
                <a:lnTo>
                  <a:pt x="230" y="65"/>
                </a:lnTo>
                <a:lnTo>
                  <a:pt x="229" y="66"/>
                </a:lnTo>
                <a:lnTo>
                  <a:pt x="227" y="69"/>
                </a:lnTo>
                <a:lnTo>
                  <a:pt x="227" y="70"/>
                </a:lnTo>
                <a:lnTo>
                  <a:pt x="229" y="72"/>
                </a:lnTo>
                <a:lnTo>
                  <a:pt x="232" y="72"/>
                </a:lnTo>
                <a:lnTo>
                  <a:pt x="233" y="73"/>
                </a:lnTo>
                <a:lnTo>
                  <a:pt x="234" y="75"/>
                </a:lnTo>
                <a:lnTo>
                  <a:pt x="235" y="76"/>
                </a:lnTo>
                <a:lnTo>
                  <a:pt x="241" y="76"/>
                </a:lnTo>
                <a:lnTo>
                  <a:pt x="242" y="76"/>
                </a:lnTo>
                <a:lnTo>
                  <a:pt x="243" y="79"/>
                </a:lnTo>
                <a:lnTo>
                  <a:pt x="242" y="79"/>
                </a:lnTo>
                <a:lnTo>
                  <a:pt x="240" y="79"/>
                </a:lnTo>
                <a:lnTo>
                  <a:pt x="239" y="80"/>
                </a:lnTo>
                <a:lnTo>
                  <a:pt x="238" y="81"/>
                </a:lnTo>
                <a:lnTo>
                  <a:pt x="239" y="84"/>
                </a:lnTo>
                <a:lnTo>
                  <a:pt x="239" y="85"/>
                </a:lnTo>
                <a:lnTo>
                  <a:pt x="240" y="86"/>
                </a:lnTo>
                <a:lnTo>
                  <a:pt x="240" y="89"/>
                </a:lnTo>
                <a:lnTo>
                  <a:pt x="240" y="92"/>
                </a:lnTo>
                <a:lnTo>
                  <a:pt x="241" y="93"/>
                </a:lnTo>
                <a:lnTo>
                  <a:pt x="243" y="94"/>
                </a:lnTo>
                <a:lnTo>
                  <a:pt x="246" y="97"/>
                </a:lnTo>
                <a:lnTo>
                  <a:pt x="251" y="97"/>
                </a:lnTo>
                <a:lnTo>
                  <a:pt x="252" y="99"/>
                </a:lnTo>
                <a:lnTo>
                  <a:pt x="252" y="100"/>
                </a:lnTo>
                <a:lnTo>
                  <a:pt x="253" y="102"/>
                </a:lnTo>
                <a:lnTo>
                  <a:pt x="253" y="104"/>
                </a:lnTo>
                <a:lnTo>
                  <a:pt x="254" y="106"/>
                </a:lnTo>
                <a:lnTo>
                  <a:pt x="254" y="107"/>
                </a:lnTo>
                <a:lnTo>
                  <a:pt x="254" y="108"/>
                </a:lnTo>
                <a:lnTo>
                  <a:pt x="253" y="110"/>
                </a:lnTo>
                <a:lnTo>
                  <a:pt x="254" y="113"/>
                </a:lnTo>
                <a:lnTo>
                  <a:pt x="255" y="115"/>
                </a:lnTo>
                <a:lnTo>
                  <a:pt x="256" y="116"/>
                </a:lnTo>
                <a:lnTo>
                  <a:pt x="256" y="118"/>
                </a:lnTo>
                <a:lnTo>
                  <a:pt x="256" y="120"/>
                </a:lnTo>
                <a:lnTo>
                  <a:pt x="257" y="121"/>
                </a:lnTo>
                <a:lnTo>
                  <a:pt x="259" y="121"/>
                </a:lnTo>
                <a:lnTo>
                  <a:pt x="260" y="122"/>
                </a:lnTo>
                <a:lnTo>
                  <a:pt x="260" y="123"/>
                </a:lnTo>
                <a:lnTo>
                  <a:pt x="259" y="125"/>
                </a:lnTo>
                <a:lnTo>
                  <a:pt x="258" y="128"/>
                </a:lnTo>
                <a:lnTo>
                  <a:pt x="258" y="130"/>
                </a:lnTo>
                <a:lnTo>
                  <a:pt x="260" y="132"/>
                </a:lnTo>
                <a:lnTo>
                  <a:pt x="262" y="135"/>
                </a:lnTo>
                <a:lnTo>
                  <a:pt x="262" y="136"/>
                </a:lnTo>
                <a:lnTo>
                  <a:pt x="262" y="138"/>
                </a:lnTo>
                <a:lnTo>
                  <a:pt x="261" y="138"/>
                </a:lnTo>
                <a:lnTo>
                  <a:pt x="259" y="140"/>
                </a:lnTo>
                <a:lnTo>
                  <a:pt x="257" y="140"/>
                </a:lnTo>
                <a:lnTo>
                  <a:pt x="256" y="142"/>
                </a:lnTo>
                <a:lnTo>
                  <a:pt x="254" y="143"/>
                </a:lnTo>
                <a:lnTo>
                  <a:pt x="254" y="144"/>
                </a:lnTo>
                <a:lnTo>
                  <a:pt x="254" y="145"/>
                </a:lnTo>
                <a:lnTo>
                  <a:pt x="255" y="147"/>
                </a:lnTo>
                <a:lnTo>
                  <a:pt x="255" y="148"/>
                </a:lnTo>
                <a:lnTo>
                  <a:pt x="254" y="150"/>
                </a:lnTo>
                <a:lnTo>
                  <a:pt x="253" y="152"/>
                </a:lnTo>
                <a:lnTo>
                  <a:pt x="252" y="153"/>
                </a:lnTo>
                <a:lnTo>
                  <a:pt x="250" y="156"/>
                </a:lnTo>
                <a:lnTo>
                  <a:pt x="249" y="158"/>
                </a:lnTo>
                <a:lnTo>
                  <a:pt x="249" y="163"/>
                </a:lnTo>
                <a:lnTo>
                  <a:pt x="251" y="166"/>
                </a:lnTo>
                <a:lnTo>
                  <a:pt x="252" y="168"/>
                </a:lnTo>
                <a:lnTo>
                  <a:pt x="254" y="168"/>
                </a:lnTo>
                <a:lnTo>
                  <a:pt x="256" y="169"/>
                </a:lnTo>
                <a:lnTo>
                  <a:pt x="257" y="169"/>
                </a:lnTo>
                <a:lnTo>
                  <a:pt x="261" y="168"/>
                </a:lnTo>
                <a:lnTo>
                  <a:pt x="263" y="168"/>
                </a:lnTo>
                <a:lnTo>
                  <a:pt x="266" y="168"/>
                </a:lnTo>
                <a:lnTo>
                  <a:pt x="267" y="167"/>
                </a:lnTo>
                <a:lnTo>
                  <a:pt x="271" y="166"/>
                </a:lnTo>
                <a:lnTo>
                  <a:pt x="274" y="168"/>
                </a:lnTo>
                <a:lnTo>
                  <a:pt x="276" y="170"/>
                </a:lnTo>
                <a:lnTo>
                  <a:pt x="277" y="173"/>
                </a:lnTo>
                <a:lnTo>
                  <a:pt x="277" y="174"/>
                </a:lnTo>
                <a:lnTo>
                  <a:pt x="278" y="174"/>
                </a:lnTo>
                <a:lnTo>
                  <a:pt x="279" y="175"/>
                </a:lnTo>
                <a:lnTo>
                  <a:pt x="281" y="175"/>
                </a:lnTo>
                <a:lnTo>
                  <a:pt x="281" y="176"/>
                </a:lnTo>
                <a:lnTo>
                  <a:pt x="281" y="178"/>
                </a:lnTo>
                <a:lnTo>
                  <a:pt x="282" y="178"/>
                </a:lnTo>
                <a:lnTo>
                  <a:pt x="283" y="179"/>
                </a:lnTo>
                <a:lnTo>
                  <a:pt x="282" y="179"/>
                </a:lnTo>
                <a:lnTo>
                  <a:pt x="281" y="180"/>
                </a:lnTo>
                <a:lnTo>
                  <a:pt x="281" y="183"/>
                </a:lnTo>
                <a:lnTo>
                  <a:pt x="282" y="184"/>
                </a:lnTo>
                <a:lnTo>
                  <a:pt x="285" y="184"/>
                </a:lnTo>
                <a:lnTo>
                  <a:pt x="288" y="185"/>
                </a:lnTo>
                <a:lnTo>
                  <a:pt x="290" y="186"/>
                </a:lnTo>
                <a:lnTo>
                  <a:pt x="291" y="187"/>
                </a:lnTo>
                <a:lnTo>
                  <a:pt x="292" y="189"/>
                </a:lnTo>
                <a:lnTo>
                  <a:pt x="293" y="189"/>
                </a:lnTo>
                <a:lnTo>
                  <a:pt x="293" y="191"/>
                </a:lnTo>
                <a:lnTo>
                  <a:pt x="293" y="192"/>
                </a:lnTo>
                <a:lnTo>
                  <a:pt x="294" y="192"/>
                </a:lnTo>
                <a:lnTo>
                  <a:pt x="293" y="194"/>
                </a:lnTo>
                <a:lnTo>
                  <a:pt x="293" y="195"/>
                </a:lnTo>
                <a:lnTo>
                  <a:pt x="295" y="195"/>
                </a:lnTo>
                <a:lnTo>
                  <a:pt x="297" y="196"/>
                </a:lnTo>
                <a:lnTo>
                  <a:pt x="298" y="196"/>
                </a:lnTo>
                <a:lnTo>
                  <a:pt x="300" y="194"/>
                </a:lnTo>
                <a:lnTo>
                  <a:pt x="301" y="193"/>
                </a:lnTo>
                <a:lnTo>
                  <a:pt x="302" y="194"/>
                </a:lnTo>
                <a:lnTo>
                  <a:pt x="303" y="194"/>
                </a:lnTo>
                <a:lnTo>
                  <a:pt x="303" y="195"/>
                </a:lnTo>
                <a:lnTo>
                  <a:pt x="304" y="195"/>
                </a:lnTo>
                <a:lnTo>
                  <a:pt x="304" y="194"/>
                </a:lnTo>
                <a:lnTo>
                  <a:pt x="305" y="195"/>
                </a:lnTo>
                <a:lnTo>
                  <a:pt x="307" y="194"/>
                </a:lnTo>
                <a:lnTo>
                  <a:pt x="308" y="195"/>
                </a:lnTo>
                <a:lnTo>
                  <a:pt x="309" y="195"/>
                </a:lnTo>
                <a:lnTo>
                  <a:pt x="309" y="196"/>
                </a:lnTo>
                <a:lnTo>
                  <a:pt x="309" y="197"/>
                </a:lnTo>
                <a:lnTo>
                  <a:pt x="308" y="198"/>
                </a:lnTo>
                <a:lnTo>
                  <a:pt x="308" y="199"/>
                </a:lnTo>
                <a:lnTo>
                  <a:pt x="307" y="201"/>
                </a:lnTo>
                <a:lnTo>
                  <a:pt x="307" y="202"/>
                </a:lnTo>
                <a:lnTo>
                  <a:pt x="308" y="203"/>
                </a:lnTo>
                <a:lnTo>
                  <a:pt x="309" y="204"/>
                </a:lnTo>
                <a:lnTo>
                  <a:pt x="310" y="205"/>
                </a:lnTo>
                <a:lnTo>
                  <a:pt x="312" y="204"/>
                </a:lnTo>
                <a:lnTo>
                  <a:pt x="314" y="205"/>
                </a:lnTo>
                <a:lnTo>
                  <a:pt x="321" y="207"/>
                </a:lnTo>
                <a:lnTo>
                  <a:pt x="323" y="209"/>
                </a:lnTo>
                <a:lnTo>
                  <a:pt x="323" y="208"/>
                </a:lnTo>
                <a:lnTo>
                  <a:pt x="325" y="207"/>
                </a:lnTo>
                <a:lnTo>
                  <a:pt x="326" y="207"/>
                </a:lnTo>
                <a:lnTo>
                  <a:pt x="327" y="207"/>
                </a:lnTo>
                <a:lnTo>
                  <a:pt x="328" y="206"/>
                </a:lnTo>
                <a:lnTo>
                  <a:pt x="329" y="207"/>
                </a:lnTo>
                <a:lnTo>
                  <a:pt x="330" y="208"/>
                </a:lnTo>
                <a:lnTo>
                  <a:pt x="331" y="207"/>
                </a:lnTo>
                <a:lnTo>
                  <a:pt x="332" y="206"/>
                </a:lnTo>
                <a:lnTo>
                  <a:pt x="333" y="205"/>
                </a:lnTo>
                <a:lnTo>
                  <a:pt x="333" y="202"/>
                </a:lnTo>
                <a:lnTo>
                  <a:pt x="334" y="201"/>
                </a:lnTo>
                <a:lnTo>
                  <a:pt x="335" y="200"/>
                </a:lnTo>
                <a:lnTo>
                  <a:pt x="336" y="198"/>
                </a:lnTo>
                <a:lnTo>
                  <a:pt x="337" y="197"/>
                </a:lnTo>
                <a:lnTo>
                  <a:pt x="336" y="196"/>
                </a:lnTo>
                <a:lnTo>
                  <a:pt x="337" y="193"/>
                </a:lnTo>
                <a:lnTo>
                  <a:pt x="338" y="193"/>
                </a:lnTo>
                <a:lnTo>
                  <a:pt x="338" y="194"/>
                </a:lnTo>
                <a:lnTo>
                  <a:pt x="340" y="195"/>
                </a:lnTo>
                <a:lnTo>
                  <a:pt x="340" y="194"/>
                </a:lnTo>
                <a:lnTo>
                  <a:pt x="341" y="193"/>
                </a:lnTo>
                <a:lnTo>
                  <a:pt x="340" y="197"/>
                </a:lnTo>
                <a:lnTo>
                  <a:pt x="337" y="214"/>
                </a:lnTo>
                <a:lnTo>
                  <a:pt x="333" y="241"/>
                </a:lnTo>
                <a:lnTo>
                  <a:pt x="327" y="279"/>
                </a:lnTo>
                <a:lnTo>
                  <a:pt x="325" y="286"/>
                </a:lnTo>
                <a:lnTo>
                  <a:pt x="323" y="285"/>
                </a:lnTo>
                <a:lnTo>
                  <a:pt x="323" y="284"/>
                </a:lnTo>
                <a:lnTo>
                  <a:pt x="321" y="284"/>
                </a:lnTo>
                <a:lnTo>
                  <a:pt x="317" y="281"/>
                </a:lnTo>
                <a:lnTo>
                  <a:pt x="316" y="280"/>
                </a:lnTo>
                <a:lnTo>
                  <a:pt x="315" y="280"/>
                </a:lnTo>
                <a:lnTo>
                  <a:pt x="315" y="278"/>
                </a:lnTo>
                <a:lnTo>
                  <a:pt x="314" y="277"/>
                </a:lnTo>
                <a:lnTo>
                  <a:pt x="313" y="276"/>
                </a:lnTo>
                <a:lnTo>
                  <a:pt x="312" y="275"/>
                </a:lnTo>
                <a:lnTo>
                  <a:pt x="310" y="275"/>
                </a:lnTo>
                <a:lnTo>
                  <a:pt x="306" y="274"/>
                </a:lnTo>
                <a:lnTo>
                  <a:pt x="299" y="274"/>
                </a:lnTo>
                <a:lnTo>
                  <a:pt x="296" y="272"/>
                </a:lnTo>
                <a:lnTo>
                  <a:pt x="293" y="271"/>
                </a:lnTo>
                <a:lnTo>
                  <a:pt x="289" y="269"/>
                </a:lnTo>
                <a:lnTo>
                  <a:pt x="287" y="269"/>
                </a:lnTo>
                <a:lnTo>
                  <a:pt x="284" y="269"/>
                </a:lnTo>
                <a:lnTo>
                  <a:pt x="282" y="268"/>
                </a:lnTo>
                <a:lnTo>
                  <a:pt x="277" y="269"/>
                </a:lnTo>
                <a:lnTo>
                  <a:pt x="274" y="269"/>
                </a:lnTo>
                <a:lnTo>
                  <a:pt x="271" y="270"/>
                </a:lnTo>
                <a:lnTo>
                  <a:pt x="270" y="271"/>
                </a:lnTo>
                <a:lnTo>
                  <a:pt x="267" y="273"/>
                </a:lnTo>
                <a:lnTo>
                  <a:pt x="265" y="274"/>
                </a:lnTo>
                <a:lnTo>
                  <a:pt x="263" y="275"/>
                </a:lnTo>
                <a:lnTo>
                  <a:pt x="260" y="275"/>
                </a:lnTo>
                <a:lnTo>
                  <a:pt x="258" y="274"/>
                </a:lnTo>
                <a:lnTo>
                  <a:pt x="257" y="273"/>
                </a:lnTo>
                <a:lnTo>
                  <a:pt x="255" y="272"/>
                </a:lnTo>
                <a:lnTo>
                  <a:pt x="252" y="271"/>
                </a:lnTo>
                <a:lnTo>
                  <a:pt x="249" y="270"/>
                </a:lnTo>
                <a:lnTo>
                  <a:pt x="249" y="268"/>
                </a:lnTo>
                <a:lnTo>
                  <a:pt x="249" y="265"/>
                </a:lnTo>
                <a:lnTo>
                  <a:pt x="248" y="263"/>
                </a:lnTo>
                <a:lnTo>
                  <a:pt x="245" y="259"/>
                </a:lnTo>
                <a:lnTo>
                  <a:pt x="244" y="257"/>
                </a:lnTo>
                <a:lnTo>
                  <a:pt x="243" y="254"/>
                </a:lnTo>
                <a:lnTo>
                  <a:pt x="244" y="252"/>
                </a:lnTo>
                <a:lnTo>
                  <a:pt x="244" y="250"/>
                </a:lnTo>
                <a:lnTo>
                  <a:pt x="242" y="249"/>
                </a:lnTo>
                <a:lnTo>
                  <a:pt x="241" y="248"/>
                </a:lnTo>
                <a:lnTo>
                  <a:pt x="241" y="247"/>
                </a:lnTo>
                <a:lnTo>
                  <a:pt x="240" y="245"/>
                </a:lnTo>
                <a:lnTo>
                  <a:pt x="239" y="244"/>
                </a:lnTo>
                <a:lnTo>
                  <a:pt x="238" y="243"/>
                </a:lnTo>
                <a:lnTo>
                  <a:pt x="237" y="241"/>
                </a:lnTo>
                <a:lnTo>
                  <a:pt x="236" y="238"/>
                </a:lnTo>
                <a:lnTo>
                  <a:pt x="235" y="238"/>
                </a:lnTo>
                <a:lnTo>
                  <a:pt x="232" y="238"/>
                </a:lnTo>
                <a:lnTo>
                  <a:pt x="231" y="238"/>
                </a:lnTo>
                <a:lnTo>
                  <a:pt x="230" y="238"/>
                </a:lnTo>
                <a:lnTo>
                  <a:pt x="229" y="238"/>
                </a:lnTo>
                <a:lnTo>
                  <a:pt x="228" y="239"/>
                </a:lnTo>
                <a:lnTo>
                  <a:pt x="227" y="238"/>
                </a:lnTo>
                <a:lnTo>
                  <a:pt x="227" y="237"/>
                </a:lnTo>
                <a:lnTo>
                  <a:pt x="227" y="236"/>
                </a:lnTo>
                <a:lnTo>
                  <a:pt x="226" y="235"/>
                </a:lnTo>
                <a:lnTo>
                  <a:pt x="223" y="233"/>
                </a:lnTo>
                <a:lnTo>
                  <a:pt x="221" y="232"/>
                </a:lnTo>
                <a:lnTo>
                  <a:pt x="218" y="233"/>
                </a:lnTo>
                <a:lnTo>
                  <a:pt x="216" y="235"/>
                </a:lnTo>
                <a:lnTo>
                  <a:pt x="214" y="237"/>
                </a:lnTo>
                <a:lnTo>
                  <a:pt x="214" y="238"/>
                </a:lnTo>
                <a:lnTo>
                  <a:pt x="214" y="239"/>
                </a:lnTo>
                <a:lnTo>
                  <a:pt x="214" y="241"/>
                </a:lnTo>
                <a:lnTo>
                  <a:pt x="214" y="242"/>
                </a:lnTo>
                <a:lnTo>
                  <a:pt x="213" y="243"/>
                </a:lnTo>
                <a:lnTo>
                  <a:pt x="212" y="243"/>
                </a:lnTo>
                <a:lnTo>
                  <a:pt x="211" y="243"/>
                </a:lnTo>
                <a:lnTo>
                  <a:pt x="210" y="243"/>
                </a:lnTo>
                <a:lnTo>
                  <a:pt x="209" y="243"/>
                </a:lnTo>
                <a:lnTo>
                  <a:pt x="208" y="245"/>
                </a:lnTo>
                <a:lnTo>
                  <a:pt x="207" y="245"/>
                </a:lnTo>
                <a:lnTo>
                  <a:pt x="204" y="245"/>
                </a:lnTo>
                <a:lnTo>
                  <a:pt x="203" y="247"/>
                </a:lnTo>
                <a:lnTo>
                  <a:pt x="201" y="249"/>
                </a:lnTo>
                <a:lnTo>
                  <a:pt x="200" y="251"/>
                </a:lnTo>
                <a:lnTo>
                  <a:pt x="200" y="253"/>
                </a:lnTo>
                <a:lnTo>
                  <a:pt x="201" y="255"/>
                </a:lnTo>
                <a:lnTo>
                  <a:pt x="202" y="257"/>
                </a:lnTo>
                <a:lnTo>
                  <a:pt x="203" y="258"/>
                </a:lnTo>
                <a:lnTo>
                  <a:pt x="203" y="260"/>
                </a:lnTo>
                <a:lnTo>
                  <a:pt x="204" y="262"/>
                </a:lnTo>
                <a:lnTo>
                  <a:pt x="205" y="264"/>
                </a:lnTo>
                <a:lnTo>
                  <a:pt x="205" y="266"/>
                </a:lnTo>
                <a:lnTo>
                  <a:pt x="205" y="268"/>
                </a:lnTo>
                <a:lnTo>
                  <a:pt x="205" y="269"/>
                </a:lnTo>
                <a:lnTo>
                  <a:pt x="204" y="272"/>
                </a:lnTo>
                <a:lnTo>
                  <a:pt x="205" y="274"/>
                </a:lnTo>
                <a:lnTo>
                  <a:pt x="207" y="275"/>
                </a:lnTo>
                <a:lnTo>
                  <a:pt x="210" y="277"/>
                </a:lnTo>
                <a:lnTo>
                  <a:pt x="210" y="279"/>
                </a:lnTo>
                <a:lnTo>
                  <a:pt x="210" y="282"/>
                </a:lnTo>
                <a:lnTo>
                  <a:pt x="210" y="284"/>
                </a:lnTo>
                <a:lnTo>
                  <a:pt x="211" y="285"/>
                </a:lnTo>
                <a:lnTo>
                  <a:pt x="211" y="287"/>
                </a:lnTo>
                <a:lnTo>
                  <a:pt x="211" y="289"/>
                </a:lnTo>
                <a:lnTo>
                  <a:pt x="212" y="289"/>
                </a:lnTo>
                <a:lnTo>
                  <a:pt x="212" y="290"/>
                </a:lnTo>
                <a:lnTo>
                  <a:pt x="210" y="290"/>
                </a:lnTo>
                <a:lnTo>
                  <a:pt x="207" y="290"/>
                </a:lnTo>
                <a:lnTo>
                  <a:pt x="203" y="289"/>
                </a:lnTo>
                <a:lnTo>
                  <a:pt x="202" y="289"/>
                </a:lnTo>
                <a:lnTo>
                  <a:pt x="201" y="289"/>
                </a:lnTo>
                <a:lnTo>
                  <a:pt x="200" y="289"/>
                </a:lnTo>
                <a:lnTo>
                  <a:pt x="199" y="289"/>
                </a:lnTo>
                <a:lnTo>
                  <a:pt x="198" y="292"/>
                </a:lnTo>
                <a:lnTo>
                  <a:pt x="197" y="293"/>
                </a:lnTo>
                <a:lnTo>
                  <a:pt x="195" y="293"/>
                </a:lnTo>
                <a:lnTo>
                  <a:pt x="192" y="293"/>
                </a:lnTo>
                <a:lnTo>
                  <a:pt x="190" y="294"/>
                </a:lnTo>
                <a:lnTo>
                  <a:pt x="186" y="297"/>
                </a:lnTo>
                <a:lnTo>
                  <a:pt x="184" y="298"/>
                </a:lnTo>
                <a:lnTo>
                  <a:pt x="181" y="298"/>
                </a:lnTo>
                <a:lnTo>
                  <a:pt x="179" y="298"/>
                </a:lnTo>
                <a:lnTo>
                  <a:pt x="177" y="299"/>
                </a:lnTo>
                <a:lnTo>
                  <a:pt x="176" y="302"/>
                </a:lnTo>
                <a:lnTo>
                  <a:pt x="175" y="304"/>
                </a:lnTo>
                <a:lnTo>
                  <a:pt x="175" y="306"/>
                </a:lnTo>
                <a:lnTo>
                  <a:pt x="173" y="307"/>
                </a:lnTo>
                <a:lnTo>
                  <a:pt x="171" y="307"/>
                </a:lnTo>
                <a:lnTo>
                  <a:pt x="168" y="306"/>
                </a:lnTo>
                <a:lnTo>
                  <a:pt x="162" y="307"/>
                </a:lnTo>
                <a:lnTo>
                  <a:pt x="159" y="310"/>
                </a:lnTo>
                <a:lnTo>
                  <a:pt x="158" y="313"/>
                </a:lnTo>
                <a:lnTo>
                  <a:pt x="157" y="314"/>
                </a:lnTo>
                <a:lnTo>
                  <a:pt x="155" y="314"/>
                </a:lnTo>
                <a:lnTo>
                  <a:pt x="154" y="315"/>
                </a:lnTo>
                <a:lnTo>
                  <a:pt x="152" y="316"/>
                </a:lnTo>
                <a:lnTo>
                  <a:pt x="151" y="318"/>
                </a:lnTo>
                <a:lnTo>
                  <a:pt x="149" y="319"/>
                </a:lnTo>
                <a:lnTo>
                  <a:pt x="148" y="319"/>
                </a:lnTo>
                <a:lnTo>
                  <a:pt x="147" y="322"/>
                </a:lnTo>
                <a:lnTo>
                  <a:pt x="145" y="324"/>
                </a:lnTo>
                <a:lnTo>
                  <a:pt x="143" y="325"/>
                </a:lnTo>
                <a:lnTo>
                  <a:pt x="141" y="326"/>
                </a:lnTo>
                <a:lnTo>
                  <a:pt x="139" y="325"/>
                </a:lnTo>
                <a:lnTo>
                  <a:pt x="137" y="324"/>
                </a:lnTo>
                <a:lnTo>
                  <a:pt x="134" y="323"/>
                </a:lnTo>
                <a:lnTo>
                  <a:pt x="130" y="323"/>
                </a:lnTo>
                <a:lnTo>
                  <a:pt x="128" y="322"/>
                </a:lnTo>
                <a:lnTo>
                  <a:pt x="126" y="322"/>
                </a:lnTo>
                <a:lnTo>
                  <a:pt x="124" y="323"/>
                </a:lnTo>
                <a:lnTo>
                  <a:pt x="122" y="326"/>
                </a:lnTo>
                <a:lnTo>
                  <a:pt x="121" y="329"/>
                </a:lnTo>
                <a:lnTo>
                  <a:pt x="119" y="334"/>
                </a:lnTo>
                <a:lnTo>
                  <a:pt x="115" y="339"/>
                </a:lnTo>
                <a:lnTo>
                  <a:pt x="112" y="343"/>
                </a:lnTo>
                <a:lnTo>
                  <a:pt x="110" y="345"/>
                </a:lnTo>
                <a:lnTo>
                  <a:pt x="109" y="345"/>
                </a:lnTo>
                <a:lnTo>
                  <a:pt x="108" y="344"/>
                </a:lnTo>
                <a:lnTo>
                  <a:pt x="107" y="345"/>
                </a:lnTo>
                <a:lnTo>
                  <a:pt x="106" y="346"/>
                </a:lnTo>
                <a:lnTo>
                  <a:pt x="107" y="347"/>
                </a:lnTo>
                <a:lnTo>
                  <a:pt x="108" y="348"/>
                </a:lnTo>
                <a:lnTo>
                  <a:pt x="109" y="349"/>
                </a:lnTo>
                <a:lnTo>
                  <a:pt x="108" y="354"/>
                </a:lnTo>
                <a:lnTo>
                  <a:pt x="107" y="356"/>
                </a:lnTo>
                <a:lnTo>
                  <a:pt x="105" y="357"/>
                </a:lnTo>
                <a:lnTo>
                  <a:pt x="104" y="358"/>
                </a:lnTo>
                <a:lnTo>
                  <a:pt x="103" y="359"/>
                </a:lnTo>
                <a:lnTo>
                  <a:pt x="102" y="362"/>
                </a:lnTo>
                <a:lnTo>
                  <a:pt x="101" y="365"/>
                </a:lnTo>
                <a:lnTo>
                  <a:pt x="95" y="370"/>
                </a:lnTo>
                <a:lnTo>
                  <a:pt x="92" y="372"/>
                </a:lnTo>
                <a:lnTo>
                  <a:pt x="90" y="373"/>
                </a:lnTo>
                <a:lnTo>
                  <a:pt x="88" y="373"/>
                </a:lnTo>
                <a:lnTo>
                  <a:pt x="88" y="375"/>
                </a:lnTo>
                <a:lnTo>
                  <a:pt x="88" y="376"/>
                </a:lnTo>
                <a:lnTo>
                  <a:pt x="89" y="377"/>
                </a:lnTo>
                <a:lnTo>
                  <a:pt x="89" y="378"/>
                </a:lnTo>
                <a:lnTo>
                  <a:pt x="88" y="379"/>
                </a:lnTo>
                <a:lnTo>
                  <a:pt x="87" y="379"/>
                </a:lnTo>
                <a:lnTo>
                  <a:pt x="87" y="380"/>
                </a:lnTo>
                <a:lnTo>
                  <a:pt x="87" y="382"/>
                </a:lnTo>
                <a:lnTo>
                  <a:pt x="87" y="383"/>
                </a:lnTo>
                <a:lnTo>
                  <a:pt x="85" y="383"/>
                </a:lnTo>
                <a:lnTo>
                  <a:pt x="84" y="383"/>
                </a:lnTo>
                <a:lnTo>
                  <a:pt x="83" y="382"/>
                </a:lnTo>
                <a:lnTo>
                  <a:pt x="82" y="382"/>
                </a:lnTo>
                <a:lnTo>
                  <a:pt x="81" y="383"/>
                </a:lnTo>
                <a:lnTo>
                  <a:pt x="78" y="383"/>
                </a:lnTo>
                <a:lnTo>
                  <a:pt x="75" y="383"/>
                </a:lnTo>
                <a:lnTo>
                  <a:pt x="73" y="381"/>
                </a:lnTo>
                <a:lnTo>
                  <a:pt x="72" y="381"/>
                </a:lnTo>
                <a:lnTo>
                  <a:pt x="72" y="380"/>
                </a:lnTo>
                <a:lnTo>
                  <a:pt x="74" y="379"/>
                </a:lnTo>
                <a:lnTo>
                  <a:pt x="74" y="378"/>
                </a:lnTo>
                <a:lnTo>
                  <a:pt x="74" y="377"/>
                </a:lnTo>
                <a:lnTo>
                  <a:pt x="72" y="375"/>
                </a:lnTo>
                <a:lnTo>
                  <a:pt x="71" y="374"/>
                </a:lnTo>
                <a:lnTo>
                  <a:pt x="71" y="373"/>
                </a:lnTo>
                <a:lnTo>
                  <a:pt x="72" y="372"/>
                </a:lnTo>
                <a:lnTo>
                  <a:pt x="73" y="370"/>
                </a:lnTo>
                <a:lnTo>
                  <a:pt x="76" y="367"/>
                </a:lnTo>
                <a:lnTo>
                  <a:pt x="75" y="366"/>
                </a:lnTo>
                <a:lnTo>
                  <a:pt x="75" y="365"/>
                </a:lnTo>
                <a:lnTo>
                  <a:pt x="72" y="364"/>
                </a:lnTo>
                <a:lnTo>
                  <a:pt x="69" y="362"/>
                </a:lnTo>
                <a:lnTo>
                  <a:pt x="63" y="357"/>
                </a:lnTo>
                <a:lnTo>
                  <a:pt x="63" y="354"/>
                </a:lnTo>
                <a:lnTo>
                  <a:pt x="62" y="350"/>
                </a:lnTo>
                <a:lnTo>
                  <a:pt x="62" y="349"/>
                </a:lnTo>
                <a:lnTo>
                  <a:pt x="63" y="348"/>
                </a:lnTo>
                <a:lnTo>
                  <a:pt x="65" y="347"/>
                </a:lnTo>
                <a:lnTo>
                  <a:pt x="66" y="346"/>
                </a:lnTo>
                <a:lnTo>
                  <a:pt x="67" y="345"/>
                </a:lnTo>
                <a:lnTo>
                  <a:pt x="67" y="341"/>
                </a:lnTo>
                <a:lnTo>
                  <a:pt x="68" y="339"/>
                </a:lnTo>
                <a:lnTo>
                  <a:pt x="69" y="337"/>
                </a:lnTo>
                <a:lnTo>
                  <a:pt x="70" y="335"/>
                </a:lnTo>
                <a:lnTo>
                  <a:pt x="69" y="333"/>
                </a:lnTo>
                <a:lnTo>
                  <a:pt x="68" y="330"/>
                </a:lnTo>
                <a:lnTo>
                  <a:pt x="67" y="328"/>
                </a:lnTo>
                <a:lnTo>
                  <a:pt x="68" y="326"/>
                </a:lnTo>
                <a:lnTo>
                  <a:pt x="69" y="325"/>
                </a:lnTo>
                <a:lnTo>
                  <a:pt x="69" y="323"/>
                </a:lnTo>
                <a:lnTo>
                  <a:pt x="69" y="321"/>
                </a:lnTo>
                <a:lnTo>
                  <a:pt x="67" y="321"/>
                </a:lnTo>
                <a:lnTo>
                  <a:pt x="67" y="319"/>
                </a:lnTo>
                <a:lnTo>
                  <a:pt x="67" y="318"/>
                </a:lnTo>
                <a:lnTo>
                  <a:pt x="67" y="317"/>
                </a:lnTo>
                <a:lnTo>
                  <a:pt x="68" y="315"/>
                </a:lnTo>
                <a:lnTo>
                  <a:pt x="69" y="312"/>
                </a:lnTo>
                <a:lnTo>
                  <a:pt x="71" y="310"/>
                </a:lnTo>
                <a:lnTo>
                  <a:pt x="74" y="308"/>
                </a:lnTo>
                <a:lnTo>
                  <a:pt x="75" y="306"/>
                </a:lnTo>
                <a:lnTo>
                  <a:pt x="76" y="305"/>
                </a:lnTo>
                <a:lnTo>
                  <a:pt x="76" y="302"/>
                </a:lnTo>
                <a:lnTo>
                  <a:pt x="75" y="299"/>
                </a:lnTo>
                <a:lnTo>
                  <a:pt x="75" y="294"/>
                </a:lnTo>
                <a:lnTo>
                  <a:pt x="74" y="292"/>
                </a:lnTo>
                <a:lnTo>
                  <a:pt x="72" y="291"/>
                </a:lnTo>
                <a:lnTo>
                  <a:pt x="71" y="290"/>
                </a:lnTo>
                <a:lnTo>
                  <a:pt x="71" y="289"/>
                </a:lnTo>
                <a:lnTo>
                  <a:pt x="68" y="281"/>
                </a:lnTo>
                <a:lnTo>
                  <a:pt x="67" y="281"/>
                </a:lnTo>
                <a:lnTo>
                  <a:pt x="64" y="279"/>
                </a:lnTo>
                <a:lnTo>
                  <a:pt x="63" y="278"/>
                </a:lnTo>
                <a:lnTo>
                  <a:pt x="61" y="277"/>
                </a:lnTo>
                <a:lnTo>
                  <a:pt x="60" y="277"/>
                </a:lnTo>
                <a:lnTo>
                  <a:pt x="60" y="276"/>
                </a:lnTo>
                <a:lnTo>
                  <a:pt x="57" y="277"/>
                </a:lnTo>
                <a:lnTo>
                  <a:pt x="55" y="277"/>
                </a:lnTo>
                <a:lnTo>
                  <a:pt x="54" y="279"/>
                </a:lnTo>
                <a:lnTo>
                  <a:pt x="53" y="278"/>
                </a:lnTo>
                <a:lnTo>
                  <a:pt x="50" y="279"/>
                </a:lnTo>
                <a:lnTo>
                  <a:pt x="50" y="280"/>
                </a:lnTo>
                <a:lnTo>
                  <a:pt x="49" y="284"/>
                </a:lnTo>
                <a:lnTo>
                  <a:pt x="48" y="285"/>
                </a:lnTo>
                <a:lnTo>
                  <a:pt x="47" y="285"/>
                </a:lnTo>
                <a:lnTo>
                  <a:pt x="45" y="288"/>
                </a:lnTo>
                <a:lnTo>
                  <a:pt x="43" y="289"/>
                </a:lnTo>
                <a:lnTo>
                  <a:pt x="43" y="287"/>
                </a:lnTo>
                <a:lnTo>
                  <a:pt x="43" y="286"/>
                </a:lnTo>
                <a:lnTo>
                  <a:pt x="42" y="286"/>
                </a:lnTo>
                <a:lnTo>
                  <a:pt x="39" y="287"/>
                </a:lnTo>
                <a:lnTo>
                  <a:pt x="38" y="288"/>
                </a:lnTo>
                <a:lnTo>
                  <a:pt x="36" y="287"/>
                </a:lnTo>
                <a:lnTo>
                  <a:pt x="35" y="287"/>
                </a:lnTo>
                <a:lnTo>
                  <a:pt x="35" y="286"/>
                </a:lnTo>
                <a:lnTo>
                  <a:pt x="35" y="285"/>
                </a:lnTo>
                <a:lnTo>
                  <a:pt x="33" y="285"/>
                </a:lnTo>
                <a:lnTo>
                  <a:pt x="33" y="284"/>
                </a:lnTo>
                <a:lnTo>
                  <a:pt x="32" y="284"/>
                </a:lnTo>
                <a:lnTo>
                  <a:pt x="30" y="283"/>
                </a:lnTo>
                <a:lnTo>
                  <a:pt x="29" y="281"/>
                </a:lnTo>
                <a:lnTo>
                  <a:pt x="28" y="281"/>
                </a:lnTo>
                <a:lnTo>
                  <a:pt x="27" y="281"/>
                </a:lnTo>
                <a:lnTo>
                  <a:pt x="27" y="282"/>
                </a:lnTo>
                <a:lnTo>
                  <a:pt x="26" y="282"/>
                </a:lnTo>
                <a:lnTo>
                  <a:pt x="26" y="280"/>
                </a:lnTo>
                <a:lnTo>
                  <a:pt x="25" y="279"/>
                </a:lnTo>
                <a:lnTo>
                  <a:pt x="24" y="279"/>
                </a:lnTo>
                <a:lnTo>
                  <a:pt x="23" y="279"/>
                </a:lnTo>
                <a:lnTo>
                  <a:pt x="23" y="280"/>
                </a:lnTo>
                <a:lnTo>
                  <a:pt x="22" y="280"/>
                </a:lnTo>
                <a:lnTo>
                  <a:pt x="22" y="279"/>
                </a:lnTo>
                <a:lnTo>
                  <a:pt x="22" y="278"/>
                </a:lnTo>
                <a:lnTo>
                  <a:pt x="22" y="279"/>
                </a:lnTo>
                <a:lnTo>
                  <a:pt x="22" y="278"/>
                </a:lnTo>
                <a:lnTo>
                  <a:pt x="22" y="277"/>
                </a:lnTo>
                <a:lnTo>
                  <a:pt x="20" y="277"/>
                </a:lnTo>
                <a:lnTo>
                  <a:pt x="21" y="277"/>
                </a:lnTo>
                <a:lnTo>
                  <a:pt x="21" y="275"/>
                </a:lnTo>
                <a:lnTo>
                  <a:pt x="18" y="274"/>
                </a:lnTo>
                <a:lnTo>
                  <a:pt x="17" y="274"/>
                </a:lnTo>
                <a:lnTo>
                  <a:pt x="15" y="274"/>
                </a:lnTo>
                <a:lnTo>
                  <a:pt x="15" y="273"/>
                </a:lnTo>
                <a:lnTo>
                  <a:pt x="14" y="273"/>
                </a:lnTo>
                <a:lnTo>
                  <a:pt x="12" y="274"/>
                </a:lnTo>
                <a:lnTo>
                  <a:pt x="10" y="276"/>
                </a:lnTo>
                <a:lnTo>
                  <a:pt x="6" y="277"/>
                </a:lnTo>
                <a:lnTo>
                  <a:pt x="4" y="277"/>
                </a:lnTo>
                <a:lnTo>
                  <a:pt x="3" y="277"/>
                </a:lnTo>
                <a:lnTo>
                  <a:pt x="1" y="277"/>
                </a:lnTo>
                <a:lnTo>
                  <a:pt x="1" y="275"/>
                </a:lnTo>
                <a:lnTo>
                  <a:pt x="0" y="274"/>
                </a:lnTo>
                <a:lnTo>
                  <a:pt x="1" y="271"/>
                </a:lnTo>
                <a:lnTo>
                  <a:pt x="3" y="271"/>
                </a:lnTo>
                <a:lnTo>
                  <a:pt x="3" y="270"/>
                </a:lnTo>
                <a:lnTo>
                  <a:pt x="1" y="270"/>
                </a:lnTo>
                <a:lnTo>
                  <a:pt x="0" y="270"/>
                </a:lnTo>
                <a:lnTo>
                  <a:pt x="0" y="269"/>
                </a:lnTo>
                <a:lnTo>
                  <a:pt x="1" y="268"/>
                </a:lnTo>
                <a:lnTo>
                  <a:pt x="3" y="267"/>
                </a:lnTo>
                <a:lnTo>
                  <a:pt x="4" y="266"/>
                </a:lnTo>
                <a:lnTo>
                  <a:pt x="6" y="265"/>
                </a:lnTo>
                <a:lnTo>
                  <a:pt x="6" y="262"/>
                </a:lnTo>
                <a:lnTo>
                  <a:pt x="6" y="260"/>
                </a:lnTo>
                <a:lnTo>
                  <a:pt x="8" y="259"/>
                </a:lnTo>
                <a:lnTo>
                  <a:pt x="8" y="258"/>
                </a:lnTo>
                <a:lnTo>
                  <a:pt x="9" y="255"/>
                </a:lnTo>
                <a:lnTo>
                  <a:pt x="10" y="253"/>
                </a:lnTo>
                <a:lnTo>
                  <a:pt x="10" y="252"/>
                </a:lnTo>
                <a:lnTo>
                  <a:pt x="11" y="250"/>
                </a:lnTo>
                <a:lnTo>
                  <a:pt x="10" y="247"/>
                </a:lnTo>
                <a:lnTo>
                  <a:pt x="10" y="246"/>
                </a:lnTo>
                <a:lnTo>
                  <a:pt x="12" y="246"/>
                </a:lnTo>
                <a:lnTo>
                  <a:pt x="13" y="246"/>
                </a:lnTo>
                <a:lnTo>
                  <a:pt x="15" y="245"/>
                </a:lnTo>
                <a:lnTo>
                  <a:pt x="15" y="243"/>
                </a:lnTo>
                <a:lnTo>
                  <a:pt x="16" y="240"/>
                </a:lnTo>
                <a:lnTo>
                  <a:pt x="16" y="238"/>
                </a:lnTo>
                <a:lnTo>
                  <a:pt x="17" y="236"/>
                </a:lnTo>
                <a:lnTo>
                  <a:pt x="18" y="236"/>
                </a:lnTo>
                <a:lnTo>
                  <a:pt x="18" y="235"/>
                </a:lnTo>
                <a:lnTo>
                  <a:pt x="18" y="234"/>
                </a:lnTo>
                <a:lnTo>
                  <a:pt x="17" y="232"/>
                </a:lnTo>
                <a:lnTo>
                  <a:pt x="15" y="230"/>
                </a:lnTo>
                <a:lnTo>
                  <a:pt x="16" y="228"/>
                </a:lnTo>
                <a:lnTo>
                  <a:pt x="15" y="227"/>
                </a:lnTo>
                <a:lnTo>
                  <a:pt x="15" y="226"/>
                </a:lnTo>
                <a:lnTo>
                  <a:pt x="15" y="224"/>
                </a:lnTo>
                <a:lnTo>
                  <a:pt x="15" y="223"/>
                </a:lnTo>
                <a:lnTo>
                  <a:pt x="14" y="223"/>
                </a:lnTo>
                <a:lnTo>
                  <a:pt x="14" y="221"/>
                </a:lnTo>
                <a:lnTo>
                  <a:pt x="15" y="220"/>
                </a:lnTo>
                <a:lnTo>
                  <a:pt x="17" y="221"/>
                </a:lnTo>
                <a:lnTo>
                  <a:pt x="18" y="220"/>
                </a:lnTo>
                <a:lnTo>
                  <a:pt x="17" y="219"/>
                </a:lnTo>
                <a:lnTo>
                  <a:pt x="16" y="218"/>
                </a:lnTo>
                <a:lnTo>
                  <a:pt x="14" y="217"/>
                </a:lnTo>
                <a:lnTo>
                  <a:pt x="13" y="217"/>
                </a:lnTo>
                <a:lnTo>
                  <a:pt x="13" y="216"/>
                </a:lnTo>
                <a:lnTo>
                  <a:pt x="14" y="215"/>
                </a:lnTo>
                <a:lnTo>
                  <a:pt x="15" y="214"/>
                </a:lnTo>
                <a:lnTo>
                  <a:pt x="16" y="213"/>
                </a:lnTo>
                <a:lnTo>
                  <a:pt x="17" y="211"/>
                </a:lnTo>
                <a:lnTo>
                  <a:pt x="18" y="210"/>
                </a:lnTo>
                <a:lnTo>
                  <a:pt x="19" y="210"/>
                </a:lnTo>
                <a:lnTo>
                  <a:pt x="19" y="209"/>
                </a:lnTo>
                <a:lnTo>
                  <a:pt x="18" y="208"/>
                </a:lnTo>
                <a:lnTo>
                  <a:pt x="16" y="207"/>
                </a:lnTo>
                <a:lnTo>
                  <a:pt x="15" y="206"/>
                </a:lnTo>
                <a:lnTo>
                  <a:pt x="15" y="204"/>
                </a:lnTo>
                <a:lnTo>
                  <a:pt x="15" y="203"/>
                </a:lnTo>
                <a:lnTo>
                  <a:pt x="16" y="201"/>
                </a:lnTo>
                <a:lnTo>
                  <a:pt x="15" y="199"/>
                </a:lnTo>
                <a:lnTo>
                  <a:pt x="13" y="197"/>
                </a:lnTo>
                <a:lnTo>
                  <a:pt x="12" y="197"/>
                </a:lnTo>
                <a:lnTo>
                  <a:pt x="13" y="195"/>
                </a:lnTo>
                <a:lnTo>
                  <a:pt x="16" y="193"/>
                </a:lnTo>
                <a:lnTo>
                  <a:pt x="18" y="192"/>
                </a:lnTo>
                <a:lnTo>
                  <a:pt x="20" y="192"/>
                </a:lnTo>
                <a:lnTo>
                  <a:pt x="21" y="192"/>
                </a:lnTo>
                <a:lnTo>
                  <a:pt x="21" y="191"/>
                </a:lnTo>
                <a:lnTo>
                  <a:pt x="20" y="190"/>
                </a:lnTo>
                <a:lnTo>
                  <a:pt x="22" y="187"/>
                </a:lnTo>
                <a:lnTo>
                  <a:pt x="25" y="186"/>
                </a:lnTo>
                <a:lnTo>
                  <a:pt x="26" y="185"/>
                </a:lnTo>
                <a:lnTo>
                  <a:pt x="26" y="183"/>
                </a:lnTo>
                <a:lnTo>
                  <a:pt x="26" y="181"/>
                </a:lnTo>
                <a:lnTo>
                  <a:pt x="26" y="178"/>
                </a:lnTo>
                <a:lnTo>
                  <a:pt x="25" y="177"/>
                </a:lnTo>
                <a:lnTo>
                  <a:pt x="23" y="177"/>
                </a:lnTo>
                <a:lnTo>
                  <a:pt x="22" y="176"/>
                </a:lnTo>
                <a:lnTo>
                  <a:pt x="22" y="175"/>
                </a:lnTo>
                <a:lnTo>
                  <a:pt x="24" y="173"/>
                </a:lnTo>
                <a:lnTo>
                  <a:pt x="25" y="171"/>
                </a:lnTo>
                <a:lnTo>
                  <a:pt x="25" y="167"/>
                </a:lnTo>
                <a:lnTo>
                  <a:pt x="26" y="168"/>
                </a:lnTo>
                <a:lnTo>
                  <a:pt x="28" y="168"/>
                </a:lnTo>
                <a:lnTo>
                  <a:pt x="29" y="166"/>
                </a:lnTo>
                <a:lnTo>
                  <a:pt x="28" y="165"/>
                </a:lnTo>
                <a:lnTo>
                  <a:pt x="27" y="165"/>
                </a:lnTo>
                <a:lnTo>
                  <a:pt x="27" y="163"/>
                </a:lnTo>
                <a:lnTo>
                  <a:pt x="28" y="162"/>
                </a:lnTo>
                <a:lnTo>
                  <a:pt x="29" y="160"/>
                </a:lnTo>
                <a:lnTo>
                  <a:pt x="28" y="158"/>
                </a:lnTo>
                <a:lnTo>
                  <a:pt x="26" y="157"/>
                </a:lnTo>
                <a:lnTo>
                  <a:pt x="25" y="157"/>
                </a:lnTo>
                <a:lnTo>
                  <a:pt x="25" y="156"/>
                </a:lnTo>
                <a:lnTo>
                  <a:pt x="26" y="153"/>
                </a:lnTo>
                <a:lnTo>
                  <a:pt x="28" y="152"/>
                </a:lnTo>
                <a:lnTo>
                  <a:pt x="30" y="152"/>
                </a:lnTo>
                <a:lnTo>
                  <a:pt x="32" y="152"/>
                </a:lnTo>
                <a:lnTo>
                  <a:pt x="33" y="151"/>
                </a:lnTo>
                <a:lnTo>
                  <a:pt x="32" y="149"/>
                </a:lnTo>
                <a:lnTo>
                  <a:pt x="30" y="148"/>
                </a:lnTo>
                <a:lnTo>
                  <a:pt x="28" y="147"/>
                </a:lnTo>
                <a:lnTo>
                  <a:pt x="27" y="147"/>
                </a:lnTo>
                <a:lnTo>
                  <a:pt x="29" y="139"/>
                </a:lnTo>
                <a:lnTo>
                  <a:pt x="29" y="138"/>
                </a:lnTo>
                <a:lnTo>
                  <a:pt x="31" y="136"/>
                </a:lnTo>
                <a:lnTo>
                  <a:pt x="31" y="134"/>
                </a:lnTo>
                <a:lnTo>
                  <a:pt x="30" y="133"/>
                </a:lnTo>
                <a:lnTo>
                  <a:pt x="30" y="132"/>
                </a:lnTo>
                <a:lnTo>
                  <a:pt x="32" y="131"/>
                </a:lnTo>
                <a:lnTo>
                  <a:pt x="32" y="127"/>
                </a:lnTo>
                <a:lnTo>
                  <a:pt x="31" y="126"/>
                </a:lnTo>
                <a:lnTo>
                  <a:pt x="30" y="125"/>
                </a:lnTo>
                <a:lnTo>
                  <a:pt x="29" y="125"/>
                </a:lnTo>
                <a:lnTo>
                  <a:pt x="29" y="122"/>
                </a:lnTo>
                <a:lnTo>
                  <a:pt x="29" y="121"/>
                </a:lnTo>
                <a:lnTo>
                  <a:pt x="30" y="119"/>
                </a:lnTo>
                <a:lnTo>
                  <a:pt x="31" y="118"/>
                </a:lnTo>
                <a:lnTo>
                  <a:pt x="32" y="116"/>
                </a:lnTo>
                <a:lnTo>
                  <a:pt x="32" y="114"/>
                </a:lnTo>
                <a:lnTo>
                  <a:pt x="31" y="112"/>
                </a:lnTo>
                <a:lnTo>
                  <a:pt x="29" y="111"/>
                </a:lnTo>
                <a:lnTo>
                  <a:pt x="29" y="110"/>
                </a:lnTo>
                <a:lnTo>
                  <a:pt x="29" y="108"/>
                </a:lnTo>
                <a:lnTo>
                  <a:pt x="29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29" y="103"/>
                </a:lnTo>
                <a:lnTo>
                  <a:pt x="29" y="99"/>
                </a:lnTo>
                <a:lnTo>
                  <a:pt x="28" y="97"/>
                </a:lnTo>
                <a:close/>
              </a:path>
            </a:pathLst>
          </a:custGeom>
          <a:pattFill prst="pct90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  <a:ln>
            <a:noFill/>
          </a:ln>
          <a:effectLst/>
          <a:extLst/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100" dirty="0">
                <a:latin typeface="Calibri"/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30" name="Freeform 31"/>
          <p:cNvSpPr>
            <a:spLocks/>
          </p:cNvSpPr>
          <p:nvPr/>
        </p:nvSpPr>
        <p:spPr bwMode="auto">
          <a:xfrm>
            <a:off x="4726338" y="4749125"/>
            <a:ext cx="1041400" cy="1052513"/>
          </a:xfrm>
          <a:custGeom>
            <a:avLst/>
            <a:gdLst>
              <a:gd name="T0" fmla="*/ 413 w 545"/>
              <a:gd name="T1" fmla="*/ 174 h 589"/>
              <a:gd name="T2" fmla="*/ 443 w 545"/>
              <a:gd name="T3" fmla="*/ 175 h 589"/>
              <a:gd name="T4" fmla="*/ 478 w 545"/>
              <a:gd name="T5" fmla="*/ 173 h 589"/>
              <a:gd name="T6" fmla="*/ 512 w 545"/>
              <a:gd name="T7" fmla="*/ 174 h 589"/>
              <a:gd name="T8" fmla="*/ 530 w 545"/>
              <a:gd name="T9" fmla="*/ 190 h 589"/>
              <a:gd name="T10" fmla="*/ 537 w 545"/>
              <a:gd name="T11" fmla="*/ 205 h 589"/>
              <a:gd name="T12" fmla="*/ 543 w 545"/>
              <a:gd name="T13" fmla="*/ 225 h 589"/>
              <a:gd name="T14" fmla="*/ 528 w 545"/>
              <a:gd name="T15" fmla="*/ 251 h 589"/>
              <a:gd name="T16" fmla="*/ 487 w 545"/>
              <a:gd name="T17" fmla="*/ 242 h 589"/>
              <a:gd name="T18" fmla="*/ 444 w 545"/>
              <a:gd name="T19" fmla="*/ 253 h 589"/>
              <a:gd name="T20" fmla="*/ 382 w 545"/>
              <a:gd name="T21" fmla="*/ 264 h 589"/>
              <a:gd name="T22" fmla="*/ 385 w 545"/>
              <a:gd name="T23" fmla="*/ 412 h 589"/>
              <a:gd name="T24" fmla="*/ 414 w 545"/>
              <a:gd name="T25" fmla="*/ 433 h 589"/>
              <a:gd name="T26" fmla="*/ 445 w 545"/>
              <a:gd name="T27" fmla="*/ 450 h 589"/>
              <a:gd name="T28" fmla="*/ 459 w 545"/>
              <a:gd name="T29" fmla="*/ 475 h 589"/>
              <a:gd name="T30" fmla="*/ 455 w 545"/>
              <a:gd name="T31" fmla="*/ 495 h 589"/>
              <a:gd name="T32" fmla="*/ 463 w 545"/>
              <a:gd name="T33" fmla="*/ 515 h 589"/>
              <a:gd name="T34" fmla="*/ 473 w 545"/>
              <a:gd name="T35" fmla="*/ 533 h 589"/>
              <a:gd name="T36" fmla="*/ 490 w 545"/>
              <a:gd name="T37" fmla="*/ 549 h 589"/>
              <a:gd name="T38" fmla="*/ 486 w 545"/>
              <a:gd name="T39" fmla="*/ 572 h 589"/>
              <a:gd name="T40" fmla="*/ 454 w 545"/>
              <a:gd name="T41" fmla="*/ 578 h 589"/>
              <a:gd name="T42" fmla="*/ 442 w 545"/>
              <a:gd name="T43" fmla="*/ 558 h 589"/>
              <a:gd name="T44" fmla="*/ 392 w 545"/>
              <a:gd name="T45" fmla="*/ 564 h 589"/>
              <a:gd name="T46" fmla="*/ 379 w 545"/>
              <a:gd name="T47" fmla="*/ 545 h 589"/>
              <a:gd name="T48" fmla="*/ 343 w 545"/>
              <a:gd name="T49" fmla="*/ 557 h 589"/>
              <a:gd name="T50" fmla="*/ 332 w 545"/>
              <a:gd name="T51" fmla="*/ 514 h 589"/>
              <a:gd name="T52" fmla="*/ 326 w 545"/>
              <a:gd name="T53" fmla="*/ 469 h 589"/>
              <a:gd name="T54" fmla="*/ 326 w 545"/>
              <a:gd name="T55" fmla="*/ 445 h 589"/>
              <a:gd name="T56" fmla="*/ 299 w 545"/>
              <a:gd name="T57" fmla="*/ 453 h 589"/>
              <a:gd name="T58" fmla="*/ 264 w 545"/>
              <a:gd name="T59" fmla="*/ 427 h 589"/>
              <a:gd name="T60" fmla="*/ 227 w 545"/>
              <a:gd name="T61" fmla="*/ 428 h 589"/>
              <a:gd name="T62" fmla="*/ 216 w 545"/>
              <a:gd name="T63" fmla="*/ 384 h 589"/>
              <a:gd name="T64" fmla="*/ 192 w 545"/>
              <a:gd name="T65" fmla="*/ 374 h 589"/>
              <a:gd name="T66" fmla="*/ 176 w 545"/>
              <a:gd name="T67" fmla="*/ 365 h 589"/>
              <a:gd name="T68" fmla="*/ 156 w 545"/>
              <a:gd name="T69" fmla="*/ 351 h 589"/>
              <a:gd name="T70" fmla="*/ 138 w 545"/>
              <a:gd name="T71" fmla="*/ 335 h 589"/>
              <a:gd name="T72" fmla="*/ 117 w 545"/>
              <a:gd name="T73" fmla="*/ 338 h 589"/>
              <a:gd name="T74" fmla="*/ 101 w 545"/>
              <a:gd name="T75" fmla="*/ 341 h 589"/>
              <a:gd name="T76" fmla="*/ 96 w 545"/>
              <a:gd name="T77" fmla="*/ 323 h 589"/>
              <a:gd name="T78" fmla="*/ 79 w 545"/>
              <a:gd name="T79" fmla="*/ 324 h 589"/>
              <a:gd name="T80" fmla="*/ 61 w 545"/>
              <a:gd name="T81" fmla="*/ 304 h 589"/>
              <a:gd name="T82" fmla="*/ 52 w 545"/>
              <a:gd name="T83" fmla="*/ 299 h 589"/>
              <a:gd name="T84" fmla="*/ 44 w 545"/>
              <a:gd name="T85" fmla="*/ 288 h 589"/>
              <a:gd name="T86" fmla="*/ 29 w 545"/>
              <a:gd name="T87" fmla="*/ 278 h 589"/>
              <a:gd name="T88" fmla="*/ 20 w 545"/>
              <a:gd name="T89" fmla="*/ 262 h 589"/>
              <a:gd name="T90" fmla="*/ 13 w 545"/>
              <a:gd name="T91" fmla="*/ 245 h 589"/>
              <a:gd name="T92" fmla="*/ 79 w 545"/>
              <a:gd name="T93" fmla="*/ 181 h 589"/>
              <a:gd name="T94" fmla="*/ 101 w 545"/>
              <a:gd name="T95" fmla="*/ 166 h 589"/>
              <a:gd name="T96" fmla="*/ 113 w 545"/>
              <a:gd name="T97" fmla="*/ 84 h 589"/>
              <a:gd name="T98" fmla="*/ 145 w 545"/>
              <a:gd name="T99" fmla="*/ 66 h 589"/>
              <a:gd name="T100" fmla="*/ 193 w 545"/>
              <a:gd name="T101" fmla="*/ 37 h 589"/>
              <a:gd name="T102" fmla="*/ 220 w 545"/>
              <a:gd name="T103" fmla="*/ 23 h 589"/>
              <a:gd name="T104" fmla="*/ 233 w 545"/>
              <a:gd name="T105" fmla="*/ 23 h 589"/>
              <a:gd name="T106" fmla="*/ 245 w 545"/>
              <a:gd name="T107" fmla="*/ 21 h 589"/>
              <a:gd name="T108" fmla="*/ 267 w 545"/>
              <a:gd name="T109" fmla="*/ 22 h 589"/>
              <a:gd name="T110" fmla="*/ 284 w 545"/>
              <a:gd name="T111" fmla="*/ 15 h 589"/>
              <a:gd name="T112" fmla="*/ 295 w 545"/>
              <a:gd name="T113" fmla="*/ 13 h 589"/>
              <a:gd name="T114" fmla="*/ 306 w 545"/>
              <a:gd name="T115" fmla="*/ 9 h 589"/>
              <a:gd name="T116" fmla="*/ 317 w 545"/>
              <a:gd name="T117" fmla="*/ 9 h 589"/>
              <a:gd name="T118" fmla="*/ 336 w 545"/>
              <a:gd name="T119" fmla="*/ 3 h 58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545" h="589">
                <a:moveTo>
                  <a:pt x="348" y="2"/>
                </a:moveTo>
                <a:lnTo>
                  <a:pt x="349" y="5"/>
                </a:lnTo>
                <a:lnTo>
                  <a:pt x="343" y="15"/>
                </a:lnTo>
                <a:lnTo>
                  <a:pt x="340" y="28"/>
                </a:lnTo>
                <a:lnTo>
                  <a:pt x="340" y="31"/>
                </a:lnTo>
                <a:lnTo>
                  <a:pt x="345" y="32"/>
                </a:lnTo>
                <a:lnTo>
                  <a:pt x="349" y="36"/>
                </a:lnTo>
                <a:lnTo>
                  <a:pt x="358" y="42"/>
                </a:lnTo>
                <a:lnTo>
                  <a:pt x="365" y="50"/>
                </a:lnTo>
                <a:lnTo>
                  <a:pt x="375" y="54"/>
                </a:lnTo>
                <a:lnTo>
                  <a:pt x="386" y="53"/>
                </a:lnTo>
                <a:lnTo>
                  <a:pt x="392" y="55"/>
                </a:lnTo>
                <a:lnTo>
                  <a:pt x="401" y="59"/>
                </a:lnTo>
                <a:lnTo>
                  <a:pt x="407" y="57"/>
                </a:lnTo>
                <a:lnTo>
                  <a:pt x="408" y="142"/>
                </a:lnTo>
                <a:lnTo>
                  <a:pt x="413" y="174"/>
                </a:lnTo>
                <a:lnTo>
                  <a:pt x="414" y="174"/>
                </a:lnTo>
                <a:lnTo>
                  <a:pt x="417" y="175"/>
                </a:lnTo>
                <a:lnTo>
                  <a:pt x="419" y="176"/>
                </a:lnTo>
                <a:lnTo>
                  <a:pt x="421" y="175"/>
                </a:lnTo>
                <a:lnTo>
                  <a:pt x="423" y="172"/>
                </a:lnTo>
                <a:lnTo>
                  <a:pt x="426" y="169"/>
                </a:lnTo>
                <a:lnTo>
                  <a:pt x="430" y="167"/>
                </a:lnTo>
                <a:lnTo>
                  <a:pt x="433" y="167"/>
                </a:lnTo>
                <a:lnTo>
                  <a:pt x="435" y="168"/>
                </a:lnTo>
                <a:lnTo>
                  <a:pt x="438" y="167"/>
                </a:lnTo>
                <a:lnTo>
                  <a:pt x="439" y="167"/>
                </a:lnTo>
                <a:lnTo>
                  <a:pt x="438" y="170"/>
                </a:lnTo>
                <a:lnTo>
                  <a:pt x="438" y="174"/>
                </a:lnTo>
                <a:lnTo>
                  <a:pt x="439" y="175"/>
                </a:lnTo>
                <a:lnTo>
                  <a:pt x="441" y="174"/>
                </a:lnTo>
                <a:lnTo>
                  <a:pt x="443" y="175"/>
                </a:lnTo>
                <a:lnTo>
                  <a:pt x="446" y="173"/>
                </a:lnTo>
                <a:lnTo>
                  <a:pt x="448" y="172"/>
                </a:lnTo>
                <a:lnTo>
                  <a:pt x="449" y="172"/>
                </a:lnTo>
                <a:lnTo>
                  <a:pt x="450" y="172"/>
                </a:lnTo>
                <a:lnTo>
                  <a:pt x="451" y="172"/>
                </a:lnTo>
                <a:lnTo>
                  <a:pt x="452" y="171"/>
                </a:lnTo>
                <a:lnTo>
                  <a:pt x="453" y="170"/>
                </a:lnTo>
                <a:lnTo>
                  <a:pt x="455" y="170"/>
                </a:lnTo>
                <a:lnTo>
                  <a:pt x="456" y="171"/>
                </a:lnTo>
                <a:lnTo>
                  <a:pt x="458" y="172"/>
                </a:lnTo>
                <a:lnTo>
                  <a:pt x="459" y="174"/>
                </a:lnTo>
                <a:lnTo>
                  <a:pt x="461" y="174"/>
                </a:lnTo>
                <a:lnTo>
                  <a:pt x="463" y="174"/>
                </a:lnTo>
                <a:lnTo>
                  <a:pt x="473" y="174"/>
                </a:lnTo>
                <a:lnTo>
                  <a:pt x="476" y="174"/>
                </a:lnTo>
                <a:lnTo>
                  <a:pt x="478" y="173"/>
                </a:lnTo>
                <a:lnTo>
                  <a:pt x="481" y="174"/>
                </a:lnTo>
                <a:lnTo>
                  <a:pt x="483" y="174"/>
                </a:lnTo>
                <a:lnTo>
                  <a:pt x="486" y="174"/>
                </a:lnTo>
                <a:lnTo>
                  <a:pt x="487" y="175"/>
                </a:lnTo>
                <a:lnTo>
                  <a:pt x="488" y="178"/>
                </a:lnTo>
                <a:lnTo>
                  <a:pt x="488" y="179"/>
                </a:lnTo>
                <a:lnTo>
                  <a:pt x="491" y="180"/>
                </a:lnTo>
                <a:lnTo>
                  <a:pt x="493" y="180"/>
                </a:lnTo>
                <a:lnTo>
                  <a:pt x="494" y="177"/>
                </a:lnTo>
                <a:lnTo>
                  <a:pt x="496" y="176"/>
                </a:lnTo>
                <a:lnTo>
                  <a:pt x="498" y="174"/>
                </a:lnTo>
                <a:lnTo>
                  <a:pt x="499" y="173"/>
                </a:lnTo>
                <a:lnTo>
                  <a:pt x="506" y="173"/>
                </a:lnTo>
                <a:lnTo>
                  <a:pt x="508" y="172"/>
                </a:lnTo>
                <a:lnTo>
                  <a:pt x="510" y="172"/>
                </a:lnTo>
                <a:lnTo>
                  <a:pt x="512" y="174"/>
                </a:lnTo>
                <a:lnTo>
                  <a:pt x="512" y="176"/>
                </a:lnTo>
                <a:lnTo>
                  <a:pt x="514" y="176"/>
                </a:lnTo>
                <a:lnTo>
                  <a:pt x="515" y="177"/>
                </a:lnTo>
                <a:lnTo>
                  <a:pt x="515" y="178"/>
                </a:lnTo>
                <a:lnTo>
                  <a:pt x="517" y="178"/>
                </a:lnTo>
                <a:lnTo>
                  <a:pt x="519" y="178"/>
                </a:lnTo>
                <a:lnTo>
                  <a:pt x="520" y="178"/>
                </a:lnTo>
                <a:lnTo>
                  <a:pt x="522" y="178"/>
                </a:lnTo>
                <a:lnTo>
                  <a:pt x="523" y="180"/>
                </a:lnTo>
                <a:lnTo>
                  <a:pt x="525" y="181"/>
                </a:lnTo>
                <a:lnTo>
                  <a:pt x="526" y="183"/>
                </a:lnTo>
                <a:lnTo>
                  <a:pt x="528" y="184"/>
                </a:lnTo>
                <a:lnTo>
                  <a:pt x="530" y="187"/>
                </a:lnTo>
                <a:lnTo>
                  <a:pt x="531" y="188"/>
                </a:lnTo>
                <a:lnTo>
                  <a:pt x="531" y="189"/>
                </a:lnTo>
                <a:lnTo>
                  <a:pt x="530" y="190"/>
                </a:lnTo>
                <a:lnTo>
                  <a:pt x="530" y="191"/>
                </a:lnTo>
                <a:lnTo>
                  <a:pt x="530" y="192"/>
                </a:lnTo>
                <a:lnTo>
                  <a:pt x="532" y="193"/>
                </a:lnTo>
                <a:lnTo>
                  <a:pt x="533" y="193"/>
                </a:lnTo>
                <a:lnTo>
                  <a:pt x="536" y="194"/>
                </a:lnTo>
                <a:lnTo>
                  <a:pt x="538" y="195"/>
                </a:lnTo>
                <a:lnTo>
                  <a:pt x="539" y="196"/>
                </a:lnTo>
                <a:lnTo>
                  <a:pt x="539" y="197"/>
                </a:lnTo>
                <a:lnTo>
                  <a:pt x="539" y="198"/>
                </a:lnTo>
                <a:lnTo>
                  <a:pt x="537" y="197"/>
                </a:lnTo>
                <a:lnTo>
                  <a:pt x="536" y="197"/>
                </a:lnTo>
                <a:lnTo>
                  <a:pt x="535" y="198"/>
                </a:lnTo>
                <a:lnTo>
                  <a:pt x="534" y="200"/>
                </a:lnTo>
                <a:lnTo>
                  <a:pt x="535" y="202"/>
                </a:lnTo>
                <a:lnTo>
                  <a:pt x="536" y="203"/>
                </a:lnTo>
                <a:lnTo>
                  <a:pt x="537" y="205"/>
                </a:lnTo>
                <a:lnTo>
                  <a:pt x="540" y="206"/>
                </a:lnTo>
                <a:lnTo>
                  <a:pt x="542" y="208"/>
                </a:lnTo>
                <a:lnTo>
                  <a:pt x="543" y="208"/>
                </a:lnTo>
                <a:lnTo>
                  <a:pt x="544" y="208"/>
                </a:lnTo>
                <a:lnTo>
                  <a:pt x="545" y="210"/>
                </a:lnTo>
                <a:lnTo>
                  <a:pt x="544" y="212"/>
                </a:lnTo>
                <a:lnTo>
                  <a:pt x="544" y="213"/>
                </a:lnTo>
                <a:lnTo>
                  <a:pt x="543" y="214"/>
                </a:lnTo>
                <a:lnTo>
                  <a:pt x="542" y="214"/>
                </a:lnTo>
                <a:lnTo>
                  <a:pt x="541" y="213"/>
                </a:lnTo>
                <a:lnTo>
                  <a:pt x="540" y="214"/>
                </a:lnTo>
                <a:lnTo>
                  <a:pt x="539" y="216"/>
                </a:lnTo>
                <a:lnTo>
                  <a:pt x="539" y="218"/>
                </a:lnTo>
                <a:lnTo>
                  <a:pt x="541" y="220"/>
                </a:lnTo>
                <a:lnTo>
                  <a:pt x="542" y="222"/>
                </a:lnTo>
                <a:lnTo>
                  <a:pt x="543" y="225"/>
                </a:lnTo>
                <a:lnTo>
                  <a:pt x="544" y="227"/>
                </a:lnTo>
                <a:lnTo>
                  <a:pt x="542" y="229"/>
                </a:lnTo>
                <a:lnTo>
                  <a:pt x="541" y="230"/>
                </a:lnTo>
                <a:lnTo>
                  <a:pt x="539" y="230"/>
                </a:lnTo>
                <a:lnTo>
                  <a:pt x="537" y="230"/>
                </a:lnTo>
                <a:lnTo>
                  <a:pt x="536" y="232"/>
                </a:lnTo>
                <a:lnTo>
                  <a:pt x="535" y="234"/>
                </a:lnTo>
                <a:lnTo>
                  <a:pt x="536" y="235"/>
                </a:lnTo>
                <a:lnTo>
                  <a:pt x="537" y="237"/>
                </a:lnTo>
                <a:lnTo>
                  <a:pt x="538" y="238"/>
                </a:lnTo>
                <a:lnTo>
                  <a:pt x="541" y="246"/>
                </a:lnTo>
                <a:lnTo>
                  <a:pt x="543" y="251"/>
                </a:lnTo>
                <a:lnTo>
                  <a:pt x="541" y="252"/>
                </a:lnTo>
                <a:lnTo>
                  <a:pt x="536" y="250"/>
                </a:lnTo>
                <a:lnTo>
                  <a:pt x="531" y="249"/>
                </a:lnTo>
                <a:lnTo>
                  <a:pt x="528" y="251"/>
                </a:lnTo>
                <a:lnTo>
                  <a:pt x="527" y="255"/>
                </a:lnTo>
                <a:lnTo>
                  <a:pt x="527" y="258"/>
                </a:lnTo>
                <a:lnTo>
                  <a:pt x="524" y="257"/>
                </a:lnTo>
                <a:lnTo>
                  <a:pt x="521" y="258"/>
                </a:lnTo>
                <a:lnTo>
                  <a:pt x="519" y="257"/>
                </a:lnTo>
                <a:lnTo>
                  <a:pt x="512" y="258"/>
                </a:lnTo>
                <a:lnTo>
                  <a:pt x="510" y="258"/>
                </a:lnTo>
                <a:lnTo>
                  <a:pt x="512" y="254"/>
                </a:lnTo>
                <a:lnTo>
                  <a:pt x="511" y="253"/>
                </a:lnTo>
                <a:lnTo>
                  <a:pt x="512" y="250"/>
                </a:lnTo>
                <a:lnTo>
                  <a:pt x="510" y="249"/>
                </a:lnTo>
                <a:lnTo>
                  <a:pt x="505" y="253"/>
                </a:lnTo>
                <a:lnTo>
                  <a:pt x="503" y="251"/>
                </a:lnTo>
                <a:lnTo>
                  <a:pt x="500" y="256"/>
                </a:lnTo>
                <a:lnTo>
                  <a:pt x="491" y="249"/>
                </a:lnTo>
                <a:lnTo>
                  <a:pt x="487" y="242"/>
                </a:lnTo>
                <a:lnTo>
                  <a:pt x="484" y="241"/>
                </a:lnTo>
                <a:lnTo>
                  <a:pt x="484" y="238"/>
                </a:lnTo>
                <a:lnTo>
                  <a:pt x="481" y="238"/>
                </a:lnTo>
                <a:lnTo>
                  <a:pt x="479" y="234"/>
                </a:lnTo>
                <a:lnTo>
                  <a:pt x="475" y="234"/>
                </a:lnTo>
                <a:lnTo>
                  <a:pt x="471" y="238"/>
                </a:lnTo>
                <a:lnTo>
                  <a:pt x="468" y="238"/>
                </a:lnTo>
                <a:lnTo>
                  <a:pt x="466" y="241"/>
                </a:lnTo>
                <a:lnTo>
                  <a:pt x="466" y="244"/>
                </a:lnTo>
                <a:lnTo>
                  <a:pt x="457" y="246"/>
                </a:lnTo>
                <a:lnTo>
                  <a:pt x="450" y="250"/>
                </a:lnTo>
                <a:lnTo>
                  <a:pt x="452" y="252"/>
                </a:lnTo>
                <a:lnTo>
                  <a:pt x="449" y="253"/>
                </a:lnTo>
                <a:lnTo>
                  <a:pt x="448" y="257"/>
                </a:lnTo>
                <a:lnTo>
                  <a:pt x="445" y="254"/>
                </a:lnTo>
                <a:lnTo>
                  <a:pt x="444" y="253"/>
                </a:lnTo>
                <a:lnTo>
                  <a:pt x="440" y="248"/>
                </a:lnTo>
                <a:lnTo>
                  <a:pt x="435" y="248"/>
                </a:lnTo>
                <a:lnTo>
                  <a:pt x="435" y="250"/>
                </a:lnTo>
                <a:lnTo>
                  <a:pt x="432" y="250"/>
                </a:lnTo>
                <a:lnTo>
                  <a:pt x="428" y="257"/>
                </a:lnTo>
                <a:lnTo>
                  <a:pt x="425" y="258"/>
                </a:lnTo>
                <a:lnTo>
                  <a:pt x="423" y="257"/>
                </a:lnTo>
                <a:lnTo>
                  <a:pt x="414" y="264"/>
                </a:lnTo>
                <a:lnTo>
                  <a:pt x="411" y="262"/>
                </a:lnTo>
                <a:lnTo>
                  <a:pt x="408" y="262"/>
                </a:lnTo>
                <a:lnTo>
                  <a:pt x="400" y="264"/>
                </a:lnTo>
                <a:lnTo>
                  <a:pt x="393" y="262"/>
                </a:lnTo>
                <a:lnTo>
                  <a:pt x="392" y="265"/>
                </a:lnTo>
                <a:lnTo>
                  <a:pt x="389" y="268"/>
                </a:lnTo>
                <a:lnTo>
                  <a:pt x="384" y="267"/>
                </a:lnTo>
                <a:lnTo>
                  <a:pt x="382" y="264"/>
                </a:lnTo>
                <a:lnTo>
                  <a:pt x="378" y="264"/>
                </a:lnTo>
                <a:lnTo>
                  <a:pt x="378" y="268"/>
                </a:lnTo>
                <a:lnTo>
                  <a:pt x="377" y="269"/>
                </a:lnTo>
                <a:lnTo>
                  <a:pt x="374" y="269"/>
                </a:lnTo>
                <a:lnTo>
                  <a:pt x="373" y="267"/>
                </a:lnTo>
                <a:lnTo>
                  <a:pt x="371" y="266"/>
                </a:lnTo>
                <a:lnTo>
                  <a:pt x="371" y="322"/>
                </a:lnTo>
                <a:lnTo>
                  <a:pt x="370" y="386"/>
                </a:lnTo>
                <a:lnTo>
                  <a:pt x="375" y="390"/>
                </a:lnTo>
                <a:lnTo>
                  <a:pt x="377" y="394"/>
                </a:lnTo>
                <a:lnTo>
                  <a:pt x="378" y="403"/>
                </a:lnTo>
                <a:lnTo>
                  <a:pt x="379" y="405"/>
                </a:lnTo>
                <a:lnTo>
                  <a:pt x="380" y="406"/>
                </a:lnTo>
                <a:lnTo>
                  <a:pt x="382" y="408"/>
                </a:lnTo>
                <a:lnTo>
                  <a:pt x="383" y="410"/>
                </a:lnTo>
                <a:lnTo>
                  <a:pt x="385" y="412"/>
                </a:lnTo>
                <a:lnTo>
                  <a:pt x="386" y="414"/>
                </a:lnTo>
                <a:lnTo>
                  <a:pt x="388" y="416"/>
                </a:lnTo>
                <a:lnTo>
                  <a:pt x="389" y="416"/>
                </a:lnTo>
                <a:lnTo>
                  <a:pt x="390" y="418"/>
                </a:lnTo>
                <a:lnTo>
                  <a:pt x="392" y="420"/>
                </a:lnTo>
                <a:lnTo>
                  <a:pt x="394" y="421"/>
                </a:lnTo>
                <a:lnTo>
                  <a:pt x="395" y="423"/>
                </a:lnTo>
                <a:lnTo>
                  <a:pt x="396" y="424"/>
                </a:lnTo>
                <a:lnTo>
                  <a:pt x="397" y="425"/>
                </a:lnTo>
                <a:lnTo>
                  <a:pt x="398" y="426"/>
                </a:lnTo>
                <a:lnTo>
                  <a:pt x="400" y="426"/>
                </a:lnTo>
                <a:lnTo>
                  <a:pt x="401" y="427"/>
                </a:lnTo>
                <a:lnTo>
                  <a:pt x="410" y="427"/>
                </a:lnTo>
                <a:lnTo>
                  <a:pt x="412" y="428"/>
                </a:lnTo>
                <a:lnTo>
                  <a:pt x="413" y="430"/>
                </a:lnTo>
                <a:lnTo>
                  <a:pt x="414" y="433"/>
                </a:lnTo>
                <a:lnTo>
                  <a:pt x="414" y="434"/>
                </a:lnTo>
                <a:lnTo>
                  <a:pt x="415" y="433"/>
                </a:lnTo>
                <a:lnTo>
                  <a:pt x="418" y="433"/>
                </a:lnTo>
                <a:lnTo>
                  <a:pt x="419" y="434"/>
                </a:lnTo>
                <a:lnTo>
                  <a:pt x="421" y="435"/>
                </a:lnTo>
                <a:lnTo>
                  <a:pt x="422" y="436"/>
                </a:lnTo>
                <a:lnTo>
                  <a:pt x="424" y="437"/>
                </a:lnTo>
                <a:lnTo>
                  <a:pt x="425" y="438"/>
                </a:lnTo>
                <a:lnTo>
                  <a:pt x="427" y="439"/>
                </a:lnTo>
                <a:lnTo>
                  <a:pt x="429" y="440"/>
                </a:lnTo>
                <a:lnTo>
                  <a:pt x="431" y="443"/>
                </a:lnTo>
                <a:lnTo>
                  <a:pt x="433" y="445"/>
                </a:lnTo>
                <a:lnTo>
                  <a:pt x="435" y="446"/>
                </a:lnTo>
                <a:lnTo>
                  <a:pt x="439" y="448"/>
                </a:lnTo>
                <a:lnTo>
                  <a:pt x="442" y="449"/>
                </a:lnTo>
                <a:lnTo>
                  <a:pt x="445" y="450"/>
                </a:lnTo>
                <a:lnTo>
                  <a:pt x="447" y="451"/>
                </a:lnTo>
                <a:lnTo>
                  <a:pt x="449" y="453"/>
                </a:lnTo>
                <a:lnTo>
                  <a:pt x="449" y="454"/>
                </a:lnTo>
                <a:lnTo>
                  <a:pt x="452" y="455"/>
                </a:lnTo>
                <a:lnTo>
                  <a:pt x="455" y="456"/>
                </a:lnTo>
                <a:lnTo>
                  <a:pt x="455" y="458"/>
                </a:lnTo>
                <a:lnTo>
                  <a:pt x="455" y="461"/>
                </a:lnTo>
                <a:lnTo>
                  <a:pt x="456" y="463"/>
                </a:lnTo>
                <a:lnTo>
                  <a:pt x="457" y="465"/>
                </a:lnTo>
                <a:lnTo>
                  <a:pt x="458" y="467"/>
                </a:lnTo>
                <a:lnTo>
                  <a:pt x="458" y="469"/>
                </a:lnTo>
                <a:lnTo>
                  <a:pt x="458" y="470"/>
                </a:lnTo>
                <a:lnTo>
                  <a:pt x="457" y="471"/>
                </a:lnTo>
                <a:lnTo>
                  <a:pt x="456" y="472"/>
                </a:lnTo>
                <a:lnTo>
                  <a:pt x="457" y="474"/>
                </a:lnTo>
                <a:lnTo>
                  <a:pt x="459" y="475"/>
                </a:lnTo>
                <a:lnTo>
                  <a:pt x="459" y="476"/>
                </a:lnTo>
                <a:lnTo>
                  <a:pt x="459" y="477"/>
                </a:lnTo>
                <a:lnTo>
                  <a:pt x="461" y="477"/>
                </a:lnTo>
                <a:lnTo>
                  <a:pt x="462" y="478"/>
                </a:lnTo>
                <a:lnTo>
                  <a:pt x="462" y="479"/>
                </a:lnTo>
                <a:lnTo>
                  <a:pt x="463" y="481"/>
                </a:lnTo>
                <a:lnTo>
                  <a:pt x="462" y="481"/>
                </a:lnTo>
                <a:lnTo>
                  <a:pt x="461" y="483"/>
                </a:lnTo>
                <a:lnTo>
                  <a:pt x="460" y="485"/>
                </a:lnTo>
                <a:lnTo>
                  <a:pt x="460" y="487"/>
                </a:lnTo>
                <a:lnTo>
                  <a:pt x="459" y="488"/>
                </a:lnTo>
                <a:lnTo>
                  <a:pt x="457" y="490"/>
                </a:lnTo>
                <a:lnTo>
                  <a:pt x="456" y="491"/>
                </a:lnTo>
                <a:lnTo>
                  <a:pt x="456" y="492"/>
                </a:lnTo>
                <a:lnTo>
                  <a:pt x="456" y="494"/>
                </a:lnTo>
                <a:lnTo>
                  <a:pt x="455" y="495"/>
                </a:lnTo>
                <a:lnTo>
                  <a:pt x="453" y="496"/>
                </a:lnTo>
                <a:lnTo>
                  <a:pt x="452" y="497"/>
                </a:lnTo>
                <a:lnTo>
                  <a:pt x="453" y="499"/>
                </a:lnTo>
                <a:lnTo>
                  <a:pt x="454" y="501"/>
                </a:lnTo>
                <a:lnTo>
                  <a:pt x="456" y="505"/>
                </a:lnTo>
                <a:lnTo>
                  <a:pt x="457" y="507"/>
                </a:lnTo>
                <a:lnTo>
                  <a:pt x="459" y="508"/>
                </a:lnTo>
                <a:lnTo>
                  <a:pt x="459" y="509"/>
                </a:lnTo>
                <a:lnTo>
                  <a:pt x="460" y="510"/>
                </a:lnTo>
                <a:lnTo>
                  <a:pt x="461" y="511"/>
                </a:lnTo>
                <a:lnTo>
                  <a:pt x="463" y="511"/>
                </a:lnTo>
                <a:lnTo>
                  <a:pt x="463" y="512"/>
                </a:lnTo>
                <a:lnTo>
                  <a:pt x="464" y="513"/>
                </a:lnTo>
                <a:lnTo>
                  <a:pt x="464" y="514"/>
                </a:lnTo>
                <a:lnTo>
                  <a:pt x="463" y="514"/>
                </a:lnTo>
                <a:lnTo>
                  <a:pt x="463" y="515"/>
                </a:lnTo>
                <a:lnTo>
                  <a:pt x="462" y="516"/>
                </a:lnTo>
                <a:lnTo>
                  <a:pt x="462" y="517"/>
                </a:lnTo>
                <a:lnTo>
                  <a:pt x="463" y="518"/>
                </a:lnTo>
                <a:lnTo>
                  <a:pt x="464" y="518"/>
                </a:lnTo>
                <a:lnTo>
                  <a:pt x="465" y="518"/>
                </a:lnTo>
                <a:lnTo>
                  <a:pt x="467" y="519"/>
                </a:lnTo>
                <a:lnTo>
                  <a:pt x="468" y="521"/>
                </a:lnTo>
                <a:lnTo>
                  <a:pt x="470" y="522"/>
                </a:lnTo>
                <a:lnTo>
                  <a:pt x="471" y="523"/>
                </a:lnTo>
                <a:lnTo>
                  <a:pt x="472" y="525"/>
                </a:lnTo>
                <a:lnTo>
                  <a:pt x="473" y="526"/>
                </a:lnTo>
                <a:lnTo>
                  <a:pt x="472" y="528"/>
                </a:lnTo>
                <a:lnTo>
                  <a:pt x="472" y="529"/>
                </a:lnTo>
                <a:lnTo>
                  <a:pt x="472" y="531"/>
                </a:lnTo>
                <a:lnTo>
                  <a:pt x="472" y="532"/>
                </a:lnTo>
                <a:lnTo>
                  <a:pt x="473" y="533"/>
                </a:lnTo>
                <a:lnTo>
                  <a:pt x="475" y="535"/>
                </a:lnTo>
                <a:lnTo>
                  <a:pt x="477" y="536"/>
                </a:lnTo>
                <a:lnTo>
                  <a:pt x="479" y="538"/>
                </a:lnTo>
                <a:lnTo>
                  <a:pt x="480" y="538"/>
                </a:lnTo>
                <a:lnTo>
                  <a:pt x="482" y="539"/>
                </a:lnTo>
                <a:lnTo>
                  <a:pt x="484" y="540"/>
                </a:lnTo>
                <a:lnTo>
                  <a:pt x="484" y="543"/>
                </a:lnTo>
                <a:lnTo>
                  <a:pt x="486" y="545"/>
                </a:lnTo>
                <a:lnTo>
                  <a:pt x="488" y="545"/>
                </a:lnTo>
                <a:lnTo>
                  <a:pt x="489" y="546"/>
                </a:lnTo>
                <a:lnTo>
                  <a:pt x="491" y="546"/>
                </a:lnTo>
                <a:lnTo>
                  <a:pt x="492" y="547"/>
                </a:lnTo>
                <a:lnTo>
                  <a:pt x="491" y="548"/>
                </a:lnTo>
                <a:lnTo>
                  <a:pt x="490" y="549"/>
                </a:lnTo>
                <a:lnTo>
                  <a:pt x="489" y="550"/>
                </a:lnTo>
                <a:lnTo>
                  <a:pt x="488" y="551"/>
                </a:lnTo>
                <a:lnTo>
                  <a:pt x="488" y="552"/>
                </a:lnTo>
                <a:lnTo>
                  <a:pt x="489" y="554"/>
                </a:lnTo>
                <a:lnTo>
                  <a:pt x="491" y="554"/>
                </a:lnTo>
                <a:lnTo>
                  <a:pt x="492" y="555"/>
                </a:lnTo>
                <a:lnTo>
                  <a:pt x="491" y="556"/>
                </a:lnTo>
                <a:lnTo>
                  <a:pt x="491" y="557"/>
                </a:lnTo>
                <a:lnTo>
                  <a:pt x="491" y="560"/>
                </a:lnTo>
                <a:lnTo>
                  <a:pt x="487" y="561"/>
                </a:lnTo>
                <a:lnTo>
                  <a:pt x="484" y="564"/>
                </a:lnTo>
                <a:lnTo>
                  <a:pt x="484" y="567"/>
                </a:lnTo>
                <a:lnTo>
                  <a:pt x="486" y="570"/>
                </a:lnTo>
                <a:lnTo>
                  <a:pt x="486" y="572"/>
                </a:lnTo>
                <a:lnTo>
                  <a:pt x="485" y="574"/>
                </a:lnTo>
                <a:lnTo>
                  <a:pt x="480" y="575"/>
                </a:lnTo>
                <a:lnTo>
                  <a:pt x="480" y="576"/>
                </a:lnTo>
                <a:lnTo>
                  <a:pt x="483" y="577"/>
                </a:lnTo>
                <a:lnTo>
                  <a:pt x="486" y="580"/>
                </a:lnTo>
                <a:lnTo>
                  <a:pt x="485" y="584"/>
                </a:lnTo>
                <a:lnTo>
                  <a:pt x="481" y="587"/>
                </a:lnTo>
                <a:lnTo>
                  <a:pt x="477" y="587"/>
                </a:lnTo>
                <a:lnTo>
                  <a:pt x="474" y="584"/>
                </a:lnTo>
                <a:lnTo>
                  <a:pt x="471" y="583"/>
                </a:lnTo>
                <a:lnTo>
                  <a:pt x="468" y="582"/>
                </a:lnTo>
                <a:lnTo>
                  <a:pt x="466" y="582"/>
                </a:lnTo>
                <a:lnTo>
                  <a:pt x="463" y="576"/>
                </a:lnTo>
                <a:lnTo>
                  <a:pt x="461" y="575"/>
                </a:lnTo>
                <a:lnTo>
                  <a:pt x="457" y="577"/>
                </a:lnTo>
                <a:lnTo>
                  <a:pt x="454" y="578"/>
                </a:lnTo>
                <a:lnTo>
                  <a:pt x="452" y="580"/>
                </a:lnTo>
                <a:lnTo>
                  <a:pt x="454" y="584"/>
                </a:lnTo>
                <a:lnTo>
                  <a:pt x="452" y="588"/>
                </a:lnTo>
                <a:lnTo>
                  <a:pt x="449" y="589"/>
                </a:lnTo>
                <a:lnTo>
                  <a:pt x="446" y="587"/>
                </a:lnTo>
                <a:lnTo>
                  <a:pt x="445" y="585"/>
                </a:lnTo>
                <a:lnTo>
                  <a:pt x="444" y="580"/>
                </a:lnTo>
                <a:lnTo>
                  <a:pt x="445" y="575"/>
                </a:lnTo>
                <a:lnTo>
                  <a:pt x="445" y="571"/>
                </a:lnTo>
                <a:lnTo>
                  <a:pt x="445" y="570"/>
                </a:lnTo>
                <a:lnTo>
                  <a:pt x="449" y="569"/>
                </a:lnTo>
                <a:lnTo>
                  <a:pt x="450" y="573"/>
                </a:lnTo>
                <a:lnTo>
                  <a:pt x="451" y="571"/>
                </a:lnTo>
                <a:lnTo>
                  <a:pt x="450" y="567"/>
                </a:lnTo>
                <a:lnTo>
                  <a:pt x="445" y="563"/>
                </a:lnTo>
                <a:lnTo>
                  <a:pt x="442" y="558"/>
                </a:lnTo>
                <a:lnTo>
                  <a:pt x="437" y="556"/>
                </a:lnTo>
                <a:lnTo>
                  <a:pt x="432" y="554"/>
                </a:lnTo>
                <a:lnTo>
                  <a:pt x="427" y="555"/>
                </a:lnTo>
                <a:lnTo>
                  <a:pt x="429" y="560"/>
                </a:lnTo>
                <a:lnTo>
                  <a:pt x="432" y="562"/>
                </a:lnTo>
                <a:lnTo>
                  <a:pt x="435" y="564"/>
                </a:lnTo>
                <a:lnTo>
                  <a:pt x="434" y="565"/>
                </a:lnTo>
                <a:lnTo>
                  <a:pt x="430" y="566"/>
                </a:lnTo>
                <a:lnTo>
                  <a:pt x="425" y="562"/>
                </a:lnTo>
                <a:lnTo>
                  <a:pt x="421" y="555"/>
                </a:lnTo>
                <a:lnTo>
                  <a:pt x="417" y="553"/>
                </a:lnTo>
                <a:lnTo>
                  <a:pt x="413" y="556"/>
                </a:lnTo>
                <a:lnTo>
                  <a:pt x="410" y="561"/>
                </a:lnTo>
                <a:lnTo>
                  <a:pt x="404" y="563"/>
                </a:lnTo>
                <a:lnTo>
                  <a:pt x="395" y="566"/>
                </a:lnTo>
                <a:lnTo>
                  <a:pt x="392" y="564"/>
                </a:lnTo>
                <a:lnTo>
                  <a:pt x="392" y="562"/>
                </a:lnTo>
                <a:lnTo>
                  <a:pt x="393" y="559"/>
                </a:lnTo>
                <a:lnTo>
                  <a:pt x="397" y="555"/>
                </a:lnTo>
                <a:lnTo>
                  <a:pt x="396" y="552"/>
                </a:lnTo>
                <a:lnTo>
                  <a:pt x="394" y="547"/>
                </a:lnTo>
                <a:lnTo>
                  <a:pt x="401" y="544"/>
                </a:lnTo>
                <a:lnTo>
                  <a:pt x="405" y="544"/>
                </a:lnTo>
                <a:lnTo>
                  <a:pt x="400" y="539"/>
                </a:lnTo>
                <a:lnTo>
                  <a:pt x="396" y="539"/>
                </a:lnTo>
                <a:lnTo>
                  <a:pt x="393" y="544"/>
                </a:lnTo>
                <a:lnTo>
                  <a:pt x="387" y="544"/>
                </a:lnTo>
                <a:lnTo>
                  <a:pt x="386" y="539"/>
                </a:lnTo>
                <a:lnTo>
                  <a:pt x="383" y="537"/>
                </a:lnTo>
                <a:lnTo>
                  <a:pt x="381" y="538"/>
                </a:lnTo>
                <a:lnTo>
                  <a:pt x="381" y="543"/>
                </a:lnTo>
                <a:lnTo>
                  <a:pt x="379" y="545"/>
                </a:lnTo>
                <a:lnTo>
                  <a:pt x="374" y="540"/>
                </a:lnTo>
                <a:lnTo>
                  <a:pt x="371" y="538"/>
                </a:lnTo>
                <a:lnTo>
                  <a:pt x="363" y="543"/>
                </a:lnTo>
                <a:lnTo>
                  <a:pt x="360" y="548"/>
                </a:lnTo>
                <a:lnTo>
                  <a:pt x="362" y="552"/>
                </a:lnTo>
                <a:lnTo>
                  <a:pt x="369" y="550"/>
                </a:lnTo>
                <a:lnTo>
                  <a:pt x="371" y="553"/>
                </a:lnTo>
                <a:lnTo>
                  <a:pt x="370" y="557"/>
                </a:lnTo>
                <a:lnTo>
                  <a:pt x="365" y="562"/>
                </a:lnTo>
                <a:lnTo>
                  <a:pt x="361" y="568"/>
                </a:lnTo>
                <a:lnTo>
                  <a:pt x="357" y="569"/>
                </a:lnTo>
                <a:lnTo>
                  <a:pt x="354" y="567"/>
                </a:lnTo>
                <a:lnTo>
                  <a:pt x="354" y="563"/>
                </a:lnTo>
                <a:lnTo>
                  <a:pt x="351" y="561"/>
                </a:lnTo>
                <a:lnTo>
                  <a:pt x="347" y="560"/>
                </a:lnTo>
                <a:lnTo>
                  <a:pt x="343" y="557"/>
                </a:lnTo>
                <a:lnTo>
                  <a:pt x="345" y="552"/>
                </a:lnTo>
                <a:lnTo>
                  <a:pt x="350" y="547"/>
                </a:lnTo>
                <a:lnTo>
                  <a:pt x="348" y="544"/>
                </a:lnTo>
                <a:lnTo>
                  <a:pt x="341" y="550"/>
                </a:lnTo>
                <a:lnTo>
                  <a:pt x="335" y="550"/>
                </a:lnTo>
                <a:lnTo>
                  <a:pt x="332" y="545"/>
                </a:lnTo>
                <a:lnTo>
                  <a:pt x="329" y="540"/>
                </a:lnTo>
                <a:lnTo>
                  <a:pt x="332" y="536"/>
                </a:lnTo>
                <a:lnTo>
                  <a:pt x="337" y="537"/>
                </a:lnTo>
                <a:lnTo>
                  <a:pt x="339" y="531"/>
                </a:lnTo>
                <a:lnTo>
                  <a:pt x="343" y="529"/>
                </a:lnTo>
                <a:lnTo>
                  <a:pt x="344" y="529"/>
                </a:lnTo>
                <a:lnTo>
                  <a:pt x="346" y="527"/>
                </a:lnTo>
                <a:lnTo>
                  <a:pt x="341" y="522"/>
                </a:lnTo>
                <a:lnTo>
                  <a:pt x="337" y="516"/>
                </a:lnTo>
                <a:lnTo>
                  <a:pt x="332" y="514"/>
                </a:lnTo>
                <a:lnTo>
                  <a:pt x="331" y="508"/>
                </a:lnTo>
                <a:lnTo>
                  <a:pt x="332" y="503"/>
                </a:lnTo>
                <a:lnTo>
                  <a:pt x="335" y="501"/>
                </a:lnTo>
                <a:lnTo>
                  <a:pt x="340" y="501"/>
                </a:lnTo>
                <a:lnTo>
                  <a:pt x="339" y="497"/>
                </a:lnTo>
                <a:lnTo>
                  <a:pt x="336" y="492"/>
                </a:lnTo>
                <a:lnTo>
                  <a:pt x="340" y="488"/>
                </a:lnTo>
                <a:lnTo>
                  <a:pt x="338" y="483"/>
                </a:lnTo>
                <a:lnTo>
                  <a:pt x="338" y="474"/>
                </a:lnTo>
                <a:lnTo>
                  <a:pt x="336" y="469"/>
                </a:lnTo>
                <a:lnTo>
                  <a:pt x="334" y="468"/>
                </a:lnTo>
                <a:lnTo>
                  <a:pt x="331" y="469"/>
                </a:lnTo>
                <a:lnTo>
                  <a:pt x="331" y="472"/>
                </a:lnTo>
                <a:lnTo>
                  <a:pt x="329" y="474"/>
                </a:lnTo>
                <a:lnTo>
                  <a:pt x="327" y="472"/>
                </a:lnTo>
                <a:lnTo>
                  <a:pt x="326" y="469"/>
                </a:lnTo>
                <a:lnTo>
                  <a:pt x="329" y="464"/>
                </a:lnTo>
                <a:lnTo>
                  <a:pt x="334" y="458"/>
                </a:lnTo>
                <a:lnTo>
                  <a:pt x="339" y="454"/>
                </a:lnTo>
                <a:lnTo>
                  <a:pt x="343" y="452"/>
                </a:lnTo>
                <a:lnTo>
                  <a:pt x="347" y="453"/>
                </a:lnTo>
                <a:lnTo>
                  <a:pt x="349" y="451"/>
                </a:lnTo>
                <a:lnTo>
                  <a:pt x="349" y="449"/>
                </a:lnTo>
                <a:lnTo>
                  <a:pt x="347" y="445"/>
                </a:lnTo>
                <a:lnTo>
                  <a:pt x="344" y="446"/>
                </a:lnTo>
                <a:lnTo>
                  <a:pt x="341" y="446"/>
                </a:lnTo>
                <a:lnTo>
                  <a:pt x="339" y="443"/>
                </a:lnTo>
                <a:lnTo>
                  <a:pt x="336" y="442"/>
                </a:lnTo>
                <a:lnTo>
                  <a:pt x="332" y="442"/>
                </a:lnTo>
                <a:lnTo>
                  <a:pt x="332" y="444"/>
                </a:lnTo>
                <a:lnTo>
                  <a:pt x="329" y="446"/>
                </a:lnTo>
                <a:lnTo>
                  <a:pt x="326" y="445"/>
                </a:lnTo>
                <a:lnTo>
                  <a:pt x="323" y="447"/>
                </a:lnTo>
                <a:lnTo>
                  <a:pt x="319" y="448"/>
                </a:lnTo>
                <a:lnTo>
                  <a:pt x="318" y="452"/>
                </a:lnTo>
                <a:lnTo>
                  <a:pt x="325" y="452"/>
                </a:lnTo>
                <a:lnTo>
                  <a:pt x="328" y="451"/>
                </a:lnTo>
                <a:lnTo>
                  <a:pt x="328" y="454"/>
                </a:lnTo>
                <a:lnTo>
                  <a:pt x="324" y="457"/>
                </a:lnTo>
                <a:lnTo>
                  <a:pt x="320" y="457"/>
                </a:lnTo>
                <a:lnTo>
                  <a:pt x="316" y="458"/>
                </a:lnTo>
                <a:lnTo>
                  <a:pt x="315" y="453"/>
                </a:lnTo>
                <a:lnTo>
                  <a:pt x="314" y="450"/>
                </a:lnTo>
                <a:lnTo>
                  <a:pt x="312" y="450"/>
                </a:lnTo>
                <a:lnTo>
                  <a:pt x="306" y="452"/>
                </a:lnTo>
                <a:lnTo>
                  <a:pt x="302" y="455"/>
                </a:lnTo>
                <a:lnTo>
                  <a:pt x="299" y="456"/>
                </a:lnTo>
                <a:lnTo>
                  <a:pt x="299" y="453"/>
                </a:lnTo>
                <a:lnTo>
                  <a:pt x="301" y="452"/>
                </a:lnTo>
                <a:lnTo>
                  <a:pt x="303" y="450"/>
                </a:lnTo>
                <a:lnTo>
                  <a:pt x="303" y="448"/>
                </a:lnTo>
                <a:lnTo>
                  <a:pt x="297" y="438"/>
                </a:lnTo>
                <a:lnTo>
                  <a:pt x="292" y="435"/>
                </a:lnTo>
                <a:lnTo>
                  <a:pt x="290" y="432"/>
                </a:lnTo>
                <a:lnTo>
                  <a:pt x="288" y="432"/>
                </a:lnTo>
                <a:lnTo>
                  <a:pt x="287" y="434"/>
                </a:lnTo>
                <a:lnTo>
                  <a:pt x="282" y="432"/>
                </a:lnTo>
                <a:lnTo>
                  <a:pt x="281" y="434"/>
                </a:lnTo>
                <a:lnTo>
                  <a:pt x="278" y="436"/>
                </a:lnTo>
                <a:lnTo>
                  <a:pt x="276" y="435"/>
                </a:lnTo>
                <a:lnTo>
                  <a:pt x="273" y="430"/>
                </a:lnTo>
                <a:lnTo>
                  <a:pt x="270" y="426"/>
                </a:lnTo>
                <a:lnTo>
                  <a:pt x="268" y="424"/>
                </a:lnTo>
                <a:lnTo>
                  <a:pt x="264" y="427"/>
                </a:lnTo>
                <a:lnTo>
                  <a:pt x="262" y="430"/>
                </a:lnTo>
                <a:lnTo>
                  <a:pt x="259" y="429"/>
                </a:lnTo>
                <a:lnTo>
                  <a:pt x="257" y="425"/>
                </a:lnTo>
                <a:lnTo>
                  <a:pt x="253" y="424"/>
                </a:lnTo>
                <a:lnTo>
                  <a:pt x="251" y="421"/>
                </a:lnTo>
                <a:lnTo>
                  <a:pt x="248" y="417"/>
                </a:lnTo>
                <a:lnTo>
                  <a:pt x="241" y="419"/>
                </a:lnTo>
                <a:lnTo>
                  <a:pt x="239" y="423"/>
                </a:lnTo>
                <a:lnTo>
                  <a:pt x="241" y="423"/>
                </a:lnTo>
                <a:lnTo>
                  <a:pt x="242" y="425"/>
                </a:lnTo>
                <a:lnTo>
                  <a:pt x="239" y="426"/>
                </a:lnTo>
                <a:lnTo>
                  <a:pt x="233" y="427"/>
                </a:lnTo>
                <a:lnTo>
                  <a:pt x="233" y="429"/>
                </a:lnTo>
                <a:lnTo>
                  <a:pt x="230" y="431"/>
                </a:lnTo>
                <a:lnTo>
                  <a:pt x="228" y="430"/>
                </a:lnTo>
                <a:lnTo>
                  <a:pt x="227" y="428"/>
                </a:lnTo>
                <a:lnTo>
                  <a:pt x="225" y="426"/>
                </a:lnTo>
                <a:lnTo>
                  <a:pt x="222" y="421"/>
                </a:lnTo>
                <a:lnTo>
                  <a:pt x="220" y="414"/>
                </a:lnTo>
                <a:lnTo>
                  <a:pt x="220" y="409"/>
                </a:lnTo>
                <a:lnTo>
                  <a:pt x="218" y="403"/>
                </a:lnTo>
                <a:lnTo>
                  <a:pt x="212" y="401"/>
                </a:lnTo>
                <a:lnTo>
                  <a:pt x="210" y="398"/>
                </a:lnTo>
                <a:lnTo>
                  <a:pt x="207" y="396"/>
                </a:lnTo>
                <a:lnTo>
                  <a:pt x="206" y="392"/>
                </a:lnTo>
                <a:lnTo>
                  <a:pt x="207" y="391"/>
                </a:lnTo>
                <a:lnTo>
                  <a:pt x="209" y="389"/>
                </a:lnTo>
                <a:lnTo>
                  <a:pt x="212" y="389"/>
                </a:lnTo>
                <a:lnTo>
                  <a:pt x="214" y="389"/>
                </a:lnTo>
                <a:lnTo>
                  <a:pt x="215" y="388"/>
                </a:lnTo>
                <a:lnTo>
                  <a:pt x="216" y="386"/>
                </a:lnTo>
                <a:lnTo>
                  <a:pt x="216" y="384"/>
                </a:lnTo>
                <a:lnTo>
                  <a:pt x="213" y="384"/>
                </a:lnTo>
                <a:lnTo>
                  <a:pt x="211" y="383"/>
                </a:lnTo>
                <a:lnTo>
                  <a:pt x="211" y="379"/>
                </a:lnTo>
                <a:lnTo>
                  <a:pt x="210" y="377"/>
                </a:lnTo>
                <a:lnTo>
                  <a:pt x="210" y="376"/>
                </a:lnTo>
                <a:lnTo>
                  <a:pt x="206" y="373"/>
                </a:lnTo>
                <a:lnTo>
                  <a:pt x="204" y="372"/>
                </a:lnTo>
                <a:lnTo>
                  <a:pt x="203" y="369"/>
                </a:lnTo>
                <a:lnTo>
                  <a:pt x="203" y="368"/>
                </a:lnTo>
                <a:lnTo>
                  <a:pt x="201" y="367"/>
                </a:lnTo>
                <a:lnTo>
                  <a:pt x="198" y="366"/>
                </a:lnTo>
                <a:lnTo>
                  <a:pt x="196" y="367"/>
                </a:lnTo>
                <a:lnTo>
                  <a:pt x="195" y="369"/>
                </a:lnTo>
                <a:lnTo>
                  <a:pt x="195" y="371"/>
                </a:lnTo>
                <a:lnTo>
                  <a:pt x="194" y="373"/>
                </a:lnTo>
                <a:lnTo>
                  <a:pt x="192" y="374"/>
                </a:lnTo>
                <a:lnTo>
                  <a:pt x="190" y="373"/>
                </a:lnTo>
                <a:lnTo>
                  <a:pt x="188" y="371"/>
                </a:lnTo>
                <a:lnTo>
                  <a:pt x="189" y="370"/>
                </a:lnTo>
                <a:lnTo>
                  <a:pt x="190" y="370"/>
                </a:lnTo>
                <a:lnTo>
                  <a:pt x="191" y="368"/>
                </a:lnTo>
                <a:lnTo>
                  <a:pt x="190" y="366"/>
                </a:lnTo>
                <a:lnTo>
                  <a:pt x="188" y="367"/>
                </a:lnTo>
                <a:lnTo>
                  <a:pt x="186" y="368"/>
                </a:lnTo>
                <a:lnTo>
                  <a:pt x="185" y="367"/>
                </a:lnTo>
                <a:lnTo>
                  <a:pt x="183" y="366"/>
                </a:lnTo>
                <a:lnTo>
                  <a:pt x="180" y="367"/>
                </a:lnTo>
                <a:lnTo>
                  <a:pt x="180" y="365"/>
                </a:lnTo>
                <a:lnTo>
                  <a:pt x="180" y="364"/>
                </a:lnTo>
                <a:lnTo>
                  <a:pt x="178" y="363"/>
                </a:lnTo>
                <a:lnTo>
                  <a:pt x="177" y="363"/>
                </a:lnTo>
                <a:lnTo>
                  <a:pt x="176" y="365"/>
                </a:lnTo>
                <a:lnTo>
                  <a:pt x="174" y="364"/>
                </a:lnTo>
                <a:lnTo>
                  <a:pt x="172" y="361"/>
                </a:lnTo>
                <a:lnTo>
                  <a:pt x="171" y="358"/>
                </a:lnTo>
                <a:lnTo>
                  <a:pt x="172" y="355"/>
                </a:lnTo>
                <a:lnTo>
                  <a:pt x="171" y="354"/>
                </a:lnTo>
                <a:lnTo>
                  <a:pt x="169" y="351"/>
                </a:lnTo>
                <a:lnTo>
                  <a:pt x="167" y="348"/>
                </a:lnTo>
                <a:lnTo>
                  <a:pt x="164" y="348"/>
                </a:lnTo>
                <a:lnTo>
                  <a:pt x="163" y="348"/>
                </a:lnTo>
                <a:lnTo>
                  <a:pt x="164" y="349"/>
                </a:lnTo>
                <a:lnTo>
                  <a:pt x="164" y="350"/>
                </a:lnTo>
                <a:lnTo>
                  <a:pt x="162" y="352"/>
                </a:lnTo>
                <a:lnTo>
                  <a:pt x="160" y="354"/>
                </a:lnTo>
                <a:lnTo>
                  <a:pt x="159" y="354"/>
                </a:lnTo>
                <a:lnTo>
                  <a:pt x="157" y="352"/>
                </a:lnTo>
                <a:lnTo>
                  <a:pt x="156" y="351"/>
                </a:lnTo>
                <a:lnTo>
                  <a:pt x="154" y="352"/>
                </a:lnTo>
                <a:lnTo>
                  <a:pt x="152" y="352"/>
                </a:lnTo>
                <a:lnTo>
                  <a:pt x="151" y="350"/>
                </a:lnTo>
                <a:lnTo>
                  <a:pt x="149" y="350"/>
                </a:lnTo>
                <a:lnTo>
                  <a:pt x="146" y="349"/>
                </a:lnTo>
                <a:lnTo>
                  <a:pt x="146" y="348"/>
                </a:lnTo>
                <a:lnTo>
                  <a:pt x="147" y="346"/>
                </a:lnTo>
                <a:lnTo>
                  <a:pt x="145" y="345"/>
                </a:lnTo>
                <a:lnTo>
                  <a:pt x="143" y="344"/>
                </a:lnTo>
                <a:lnTo>
                  <a:pt x="141" y="343"/>
                </a:lnTo>
                <a:lnTo>
                  <a:pt x="140" y="342"/>
                </a:lnTo>
                <a:lnTo>
                  <a:pt x="141" y="340"/>
                </a:lnTo>
                <a:lnTo>
                  <a:pt x="141" y="338"/>
                </a:lnTo>
                <a:lnTo>
                  <a:pt x="139" y="337"/>
                </a:lnTo>
                <a:lnTo>
                  <a:pt x="138" y="335"/>
                </a:lnTo>
                <a:lnTo>
                  <a:pt x="137" y="335"/>
                </a:lnTo>
                <a:lnTo>
                  <a:pt x="137" y="336"/>
                </a:lnTo>
                <a:lnTo>
                  <a:pt x="137" y="338"/>
                </a:lnTo>
                <a:lnTo>
                  <a:pt x="136" y="338"/>
                </a:lnTo>
                <a:lnTo>
                  <a:pt x="133" y="337"/>
                </a:lnTo>
                <a:lnTo>
                  <a:pt x="131" y="336"/>
                </a:lnTo>
                <a:lnTo>
                  <a:pt x="131" y="333"/>
                </a:lnTo>
                <a:lnTo>
                  <a:pt x="131" y="331"/>
                </a:lnTo>
                <a:lnTo>
                  <a:pt x="127" y="329"/>
                </a:lnTo>
                <a:lnTo>
                  <a:pt x="126" y="329"/>
                </a:lnTo>
                <a:lnTo>
                  <a:pt x="125" y="330"/>
                </a:lnTo>
                <a:lnTo>
                  <a:pt x="126" y="332"/>
                </a:lnTo>
                <a:lnTo>
                  <a:pt x="126" y="334"/>
                </a:lnTo>
                <a:lnTo>
                  <a:pt x="124" y="337"/>
                </a:lnTo>
                <a:lnTo>
                  <a:pt x="120" y="337"/>
                </a:lnTo>
                <a:lnTo>
                  <a:pt x="117" y="338"/>
                </a:lnTo>
                <a:lnTo>
                  <a:pt x="116" y="337"/>
                </a:lnTo>
                <a:lnTo>
                  <a:pt x="114" y="336"/>
                </a:lnTo>
                <a:lnTo>
                  <a:pt x="114" y="334"/>
                </a:lnTo>
                <a:lnTo>
                  <a:pt x="115" y="333"/>
                </a:lnTo>
                <a:lnTo>
                  <a:pt x="116" y="333"/>
                </a:lnTo>
                <a:lnTo>
                  <a:pt x="115" y="331"/>
                </a:lnTo>
                <a:lnTo>
                  <a:pt x="113" y="329"/>
                </a:lnTo>
                <a:lnTo>
                  <a:pt x="111" y="331"/>
                </a:lnTo>
                <a:lnTo>
                  <a:pt x="110" y="335"/>
                </a:lnTo>
                <a:lnTo>
                  <a:pt x="109" y="337"/>
                </a:lnTo>
                <a:lnTo>
                  <a:pt x="107" y="338"/>
                </a:lnTo>
                <a:lnTo>
                  <a:pt x="106" y="339"/>
                </a:lnTo>
                <a:lnTo>
                  <a:pt x="104" y="339"/>
                </a:lnTo>
                <a:lnTo>
                  <a:pt x="103" y="340"/>
                </a:lnTo>
                <a:lnTo>
                  <a:pt x="101" y="341"/>
                </a:lnTo>
                <a:lnTo>
                  <a:pt x="99" y="339"/>
                </a:lnTo>
                <a:lnTo>
                  <a:pt x="100" y="338"/>
                </a:lnTo>
                <a:lnTo>
                  <a:pt x="103" y="336"/>
                </a:lnTo>
                <a:lnTo>
                  <a:pt x="103" y="334"/>
                </a:lnTo>
                <a:lnTo>
                  <a:pt x="100" y="332"/>
                </a:lnTo>
                <a:lnTo>
                  <a:pt x="99" y="331"/>
                </a:lnTo>
                <a:lnTo>
                  <a:pt x="95" y="332"/>
                </a:lnTo>
                <a:lnTo>
                  <a:pt x="92" y="333"/>
                </a:lnTo>
                <a:lnTo>
                  <a:pt x="92" y="332"/>
                </a:lnTo>
                <a:lnTo>
                  <a:pt x="93" y="330"/>
                </a:lnTo>
                <a:lnTo>
                  <a:pt x="93" y="327"/>
                </a:lnTo>
                <a:lnTo>
                  <a:pt x="94" y="326"/>
                </a:lnTo>
                <a:lnTo>
                  <a:pt x="96" y="325"/>
                </a:lnTo>
                <a:lnTo>
                  <a:pt x="97" y="323"/>
                </a:lnTo>
                <a:lnTo>
                  <a:pt x="96" y="323"/>
                </a:lnTo>
                <a:lnTo>
                  <a:pt x="93" y="324"/>
                </a:lnTo>
                <a:lnTo>
                  <a:pt x="90" y="327"/>
                </a:lnTo>
                <a:lnTo>
                  <a:pt x="88" y="329"/>
                </a:lnTo>
                <a:lnTo>
                  <a:pt x="86" y="329"/>
                </a:lnTo>
                <a:lnTo>
                  <a:pt x="84" y="329"/>
                </a:lnTo>
                <a:lnTo>
                  <a:pt x="82" y="329"/>
                </a:lnTo>
                <a:lnTo>
                  <a:pt x="82" y="328"/>
                </a:lnTo>
                <a:lnTo>
                  <a:pt x="83" y="328"/>
                </a:lnTo>
                <a:lnTo>
                  <a:pt x="85" y="328"/>
                </a:lnTo>
                <a:lnTo>
                  <a:pt x="85" y="327"/>
                </a:lnTo>
                <a:lnTo>
                  <a:pt x="85" y="326"/>
                </a:lnTo>
                <a:lnTo>
                  <a:pt x="84" y="326"/>
                </a:lnTo>
                <a:lnTo>
                  <a:pt x="84" y="324"/>
                </a:lnTo>
                <a:lnTo>
                  <a:pt x="81" y="325"/>
                </a:lnTo>
                <a:lnTo>
                  <a:pt x="79" y="324"/>
                </a:lnTo>
                <a:lnTo>
                  <a:pt x="75" y="322"/>
                </a:lnTo>
                <a:lnTo>
                  <a:pt x="71" y="320"/>
                </a:lnTo>
                <a:lnTo>
                  <a:pt x="69" y="316"/>
                </a:lnTo>
                <a:lnTo>
                  <a:pt x="66" y="313"/>
                </a:lnTo>
                <a:lnTo>
                  <a:pt x="67" y="311"/>
                </a:lnTo>
                <a:lnTo>
                  <a:pt x="68" y="310"/>
                </a:lnTo>
                <a:lnTo>
                  <a:pt x="71" y="308"/>
                </a:lnTo>
                <a:lnTo>
                  <a:pt x="70" y="306"/>
                </a:lnTo>
                <a:lnTo>
                  <a:pt x="69" y="306"/>
                </a:lnTo>
                <a:lnTo>
                  <a:pt x="68" y="307"/>
                </a:lnTo>
                <a:lnTo>
                  <a:pt x="66" y="308"/>
                </a:lnTo>
                <a:lnTo>
                  <a:pt x="65" y="311"/>
                </a:lnTo>
                <a:lnTo>
                  <a:pt x="64" y="311"/>
                </a:lnTo>
                <a:lnTo>
                  <a:pt x="62" y="311"/>
                </a:lnTo>
                <a:lnTo>
                  <a:pt x="61" y="307"/>
                </a:lnTo>
                <a:lnTo>
                  <a:pt x="61" y="304"/>
                </a:lnTo>
                <a:lnTo>
                  <a:pt x="58" y="304"/>
                </a:lnTo>
                <a:lnTo>
                  <a:pt x="55" y="303"/>
                </a:lnTo>
                <a:lnTo>
                  <a:pt x="54" y="302"/>
                </a:lnTo>
                <a:lnTo>
                  <a:pt x="55" y="301"/>
                </a:lnTo>
                <a:lnTo>
                  <a:pt x="56" y="301"/>
                </a:lnTo>
                <a:lnTo>
                  <a:pt x="57" y="301"/>
                </a:lnTo>
                <a:lnTo>
                  <a:pt x="57" y="299"/>
                </a:lnTo>
                <a:lnTo>
                  <a:pt x="58" y="298"/>
                </a:lnTo>
                <a:lnTo>
                  <a:pt x="58" y="297"/>
                </a:lnTo>
                <a:lnTo>
                  <a:pt x="54" y="297"/>
                </a:lnTo>
                <a:lnTo>
                  <a:pt x="52" y="296"/>
                </a:lnTo>
                <a:lnTo>
                  <a:pt x="51" y="296"/>
                </a:lnTo>
                <a:lnTo>
                  <a:pt x="50" y="296"/>
                </a:lnTo>
                <a:lnTo>
                  <a:pt x="52" y="298"/>
                </a:lnTo>
                <a:lnTo>
                  <a:pt x="52" y="299"/>
                </a:lnTo>
                <a:lnTo>
                  <a:pt x="51" y="300"/>
                </a:lnTo>
                <a:lnTo>
                  <a:pt x="48" y="301"/>
                </a:lnTo>
                <a:lnTo>
                  <a:pt x="46" y="301"/>
                </a:lnTo>
                <a:lnTo>
                  <a:pt x="44" y="301"/>
                </a:lnTo>
                <a:lnTo>
                  <a:pt x="43" y="299"/>
                </a:lnTo>
                <a:lnTo>
                  <a:pt x="44" y="298"/>
                </a:lnTo>
                <a:lnTo>
                  <a:pt x="45" y="297"/>
                </a:lnTo>
                <a:lnTo>
                  <a:pt x="45" y="296"/>
                </a:lnTo>
                <a:lnTo>
                  <a:pt x="45" y="293"/>
                </a:lnTo>
                <a:lnTo>
                  <a:pt x="45" y="291"/>
                </a:lnTo>
                <a:lnTo>
                  <a:pt x="47" y="291"/>
                </a:lnTo>
                <a:lnTo>
                  <a:pt x="47" y="290"/>
                </a:lnTo>
                <a:lnTo>
                  <a:pt x="46" y="289"/>
                </a:lnTo>
                <a:lnTo>
                  <a:pt x="44" y="289"/>
                </a:lnTo>
                <a:lnTo>
                  <a:pt x="44" y="288"/>
                </a:lnTo>
                <a:lnTo>
                  <a:pt x="44" y="285"/>
                </a:lnTo>
                <a:lnTo>
                  <a:pt x="42" y="282"/>
                </a:lnTo>
                <a:lnTo>
                  <a:pt x="40" y="281"/>
                </a:lnTo>
                <a:lnTo>
                  <a:pt x="36" y="279"/>
                </a:lnTo>
                <a:lnTo>
                  <a:pt x="36" y="280"/>
                </a:lnTo>
                <a:lnTo>
                  <a:pt x="36" y="281"/>
                </a:lnTo>
                <a:lnTo>
                  <a:pt x="36" y="282"/>
                </a:lnTo>
                <a:lnTo>
                  <a:pt x="35" y="284"/>
                </a:lnTo>
                <a:lnTo>
                  <a:pt x="31" y="284"/>
                </a:lnTo>
                <a:lnTo>
                  <a:pt x="30" y="282"/>
                </a:lnTo>
                <a:lnTo>
                  <a:pt x="30" y="281"/>
                </a:lnTo>
                <a:lnTo>
                  <a:pt x="33" y="280"/>
                </a:lnTo>
                <a:lnTo>
                  <a:pt x="33" y="279"/>
                </a:lnTo>
                <a:lnTo>
                  <a:pt x="32" y="278"/>
                </a:lnTo>
                <a:lnTo>
                  <a:pt x="29" y="278"/>
                </a:lnTo>
                <a:lnTo>
                  <a:pt x="28" y="276"/>
                </a:lnTo>
                <a:lnTo>
                  <a:pt x="28" y="274"/>
                </a:lnTo>
                <a:lnTo>
                  <a:pt x="31" y="272"/>
                </a:lnTo>
                <a:lnTo>
                  <a:pt x="31" y="270"/>
                </a:lnTo>
                <a:lnTo>
                  <a:pt x="29" y="268"/>
                </a:lnTo>
                <a:lnTo>
                  <a:pt x="28" y="264"/>
                </a:lnTo>
                <a:lnTo>
                  <a:pt x="28" y="263"/>
                </a:lnTo>
                <a:lnTo>
                  <a:pt x="27" y="261"/>
                </a:lnTo>
                <a:lnTo>
                  <a:pt x="26" y="261"/>
                </a:lnTo>
                <a:lnTo>
                  <a:pt x="25" y="262"/>
                </a:lnTo>
                <a:lnTo>
                  <a:pt x="25" y="264"/>
                </a:lnTo>
                <a:lnTo>
                  <a:pt x="25" y="266"/>
                </a:lnTo>
                <a:lnTo>
                  <a:pt x="24" y="266"/>
                </a:lnTo>
                <a:lnTo>
                  <a:pt x="23" y="265"/>
                </a:lnTo>
                <a:lnTo>
                  <a:pt x="21" y="263"/>
                </a:lnTo>
                <a:lnTo>
                  <a:pt x="20" y="262"/>
                </a:lnTo>
                <a:lnTo>
                  <a:pt x="17" y="262"/>
                </a:lnTo>
                <a:lnTo>
                  <a:pt x="17" y="260"/>
                </a:lnTo>
                <a:lnTo>
                  <a:pt x="17" y="258"/>
                </a:lnTo>
                <a:lnTo>
                  <a:pt x="17" y="257"/>
                </a:lnTo>
                <a:lnTo>
                  <a:pt x="14" y="257"/>
                </a:lnTo>
                <a:lnTo>
                  <a:pt x="13" y="256"/>
                </a:lnTo>
                <a:lnTo>
                  <a:pt x="14" y="255"/>
                </a:lnTo>
                <a:lnTo>
                  <a:pt x="17" y="254"/>
                </a:lnTo>
                <a:lnTo>
                  <a:pt x="18" y="251"/>
                </a:lnTo>
                <a:lnTo>
                  <a:pt x="18" y="250"/>
                </a:lnTo>
                <a:lnTo>
                  <a:pt x="16" y="249"/>
                </a:lnTo>
                <a:lnTo>
                  <a:pt x="16" y="246"/>
                </a:lnTo>
                <a:lnTo>
                  <a:pt x="16" y="245"/>
                </a:lnTo>
                <a:lnTo>
                  <a:pt x="14" y="245"/>
                </a:lnTo>
                <a:lnTo>
                  <a:pt x="13" y="245"/>
                </a:lnTo>
                <a:lnTo>
                  <a:pt x="11" y="244"/>
                </a:lnTo>
                <a:lnTo>
                  <a:pt x="10" y="244"/>
                </a:lnTo>
                <a:lnTo>
                  <a:pt x="9" y="243"/>
                </a:lnTo>
                <a:lnTo>
                  <a:pt x="6" y="245"/>
                </a:lnTo>
                <a:lnTo>
                  <a:pt x="0" y="245"/>
                </a:lnTo>
                <a:lnTo>
                  <a:pt x="42" y="206"/>
                </a:lnTo>
                <a:lnTo>
                  <a:pt x="47" y="204"/>
                </a:lnTo>
                <a:lnTo>
                  <a:pt x="49" y="201"/>
                </a:lnTo>
                <a:lnTo>
                  <a:pt x="50" y="195"/>
                </a:lnTo>
                <a:lnTo>
                  <a:pt x="54" y="190"/>
                </a:lnTo>
                <a:lnTo>
                  <a:pt x="57" y="189"/>
                </a:lnTo>
                <a:lnTo>
                  <a:pt x="61" y="190"/>
                </a:lnTo>
                <a:lnTo>
                  <a:pt x="65" y="191"/>
                </a:lnTo>
                <a:lnTo>
                  <a:pt x="71" y="188"/>
                </a:lnTo>
                <a:lnTo>
                  <a:pt x="76" y="181"/>
                </a:lnTo>
                <a:lnTo>
                  <a:pt x="79" y="181"/>
                </a:lnTo>
                <a:lnTo>
                  <a:pt x="82" y="178"/>
                </a:lnTo>
                <a:lnTo>
                  <a:pt x="82" y="176"/>
                </a:lnTo>
                <a:lnTo>
                  <a:pt x="83" y="173"/>
                </a:lnTo>
                <a:lnTo>
                  <a:pt x="85" y="170"/>
                </a:lnTo>
                <a:lnTo>
                  <a:pt x="83" y="167"/>
                </a:lnTo>
                <a:lnTo>
                  <a:pt x="84" y="166"/>
                </a:lnTo>
                <a:lnTo>
                  <a:pt x="85" y="162"/>
                </a:lnTo>
                <a:lnTo>
                  <a:pt x="87" y="164"/>
                </a:lnTo>
                <a:lnTo>
                  <a:pt x="89" y="167"/>
                </a:lnTo>
                <a:lnTo>
                  <a:pt x="90" y="165"/>
                </a:lnTo>
                <a:lnTo>
                  <a:pt x="89" y="159"/>
                </a:lnTo>
                <a:lnTo>
                  <a:pt x="92" y="158"/>
                </a:lnTo>
                <a:lnTo>
                  <a:pt x="92" y="160"/>
                </a:lnTo>
                <a:lnTo>
                  <a:pt x="92" y="164"/>
                </a:lnTo>
                <a:lnTo>
                  <a:pt x="97" y="167"/>
                </a:lnTo>
                <a:lnTo>
                  <a:pt x="101" y="166"/>
                </a:lnTo>
                <a:lnTo>
                  <a:pt x="99" y="160"/>
                </a:lnTo>
                <a:lnTo>
                  <a:pt x="93" y="151"/>
                </a:lnTo>
                <a:lnTo>
                  <a:pt x="90" y="149"/>
                </a:lnTo>
                <a:lnTo>
                  <a:pt x="91" y="145"/>
                </a:lnTo>
                <a:lnTo>
                  <a:pt x="90" y="138"/>
                </a:lnTo>
                <a:lnTo>
                  <a:pt x="93" y="137"/>
                </a:lnTo>
                <a:lnTo>
                  <a:pt x="97" y="128"/>
                </a:lnTo>
                <a:lnTo>
                  <a:pt x="102" y="115"/>
                </a:lnTo>
                <a:lnTo>
                  <a:pt x="102" y="108"/>
                </a:lnTo>
                <a:lnTo>
                  <a:pt x="103" y="105"/>
                </a:lnTo>
                <a:lnTo>
                  <a:pt x="108" y="101"/>
                </a:lnTo>
                <a:lnTo>
                  <a:pt x="108" y="97"/>
                </a:lnTo>
                <a:lnTo>
                  <a:pt x="110" y="92"/>
                </a:lnTo>
                <a:lnTo>
                  <a:pt x="110" y="86"/>
                </a:lnTo>
                <a:lnTo>
                  <a:pt x="111" y="84"/>
                </a:lnTo>
                <a:lnTo>
                  <a:pt x="113" y="84"/>
                </a:lnTo>
                <a:lnTo>
                  <a:pt x="115" y="83"/>
                </a:lnTo>
                <a:lnTo>
                  <a:pt x="118" y="79"/>
                </a:lnTo>
                <a:lnTo>
                  <a:pt x="118" y="75"/>
                </a:lnTo>
                <a:lnTo>
                  <a:pt x="120" y="67"/>
                </a:lnTo>
                <a:lnTo>
                  <a:pt x="118" y="61"/>
                </a:lnTo>
                <a:lnTo>
                  <a:pt x="120" y="55"/>
                </a:lnTo>
                <a:lnTo>
                  <a:pt x="126" y="56"/>
                </a:lnTo>
                <a:lnTo>
                  <a:pt x="128" y="58"/>
                </a:lnTo>
                <a:lnTo>
                  <a:pt x="131" y="59"/>
                </a:lnTo>
                <a:lnTo>
                  <a:pt x="134" y="59"/>
                </a:lnTo>
                <a:lnTo>
                  <a:pt x="135" y="62"/>
                </a:lnTo>
                <a:lnTo>
                  <a:pt x="136" y="63"/>
                </a:lnTo>
                <a:lnTo>
                  <a:pt x="137" y="65"/>
                </a:lnTo>
                <a:lnTo>
                  <a:pt x="141" y="65"/>
                </a:lnTo>
                <a:lnTo>
                  <a:pt x="142" y="67"/>
                </a:lnTo>
                <a:lnTo>
                  <a:pt x="145" y="66"/>
                </a:lnTo>
                <a:lnTo>
                  <a:pt x="151" y="62"/>
                </a:lnTo>
                <a:lnTo>
                  <a:pt x="154" y="58"/>
                </a:lnTo>
                <a:lnTo>
                  <a:pt x="157" y="55"/>
                </a:lnTo>
                <a:lnTo>
                  <a:pt x="161" y="51"/>
                </a:lnTo>
                <a:lnTo>
                  <a:pt x="164" y="51"/>
                </a:lnTo>
                <a:lnTo>
                  <a:pt x="166" y="47"/>
                </a:lnTo>
                <a:lnTo>
                  <a:pt x="170" y="47"/>
                </a:lnTo>
                <a:lnTo>
                  <a:pt x="173" y="47"/>
                </a:lnTo>
                <a:lnTo>
                  <a:pt x="173" y="44"/>
                </a:lnTo>
                <a:lnTo>
                  <a:pt x="176" y="43"/>
                </a:lnTo>
                <a:lnTo>
                  <a:pt x="180" y="42"/>
                </a:lnTo>
                <a:lnTo>
                  <a:pt x="184" y="41"/>
                </a:lnTo>
                <a:lnTo>
                  <a:pt x="187" y="40"/>
                </a:lnTo>
                <a:lnTo>
                  <a:pt x="189" y="40"/>
                </a:lnTo>
                <a:lnTo>
                  <a:pt x="192" y="39"/>
                </a:lnTo>
                <a:lnTo>
                  <a:pt x="193" y="37"/>
                </a:lnTo>
                <a:lnTo>
                  <a:pt x="196" y="35"/>
                </a:lnTo>
                <a:lnTo>
                  <a:pt x="199" y="34"/>
                </a:lnTo>
                <a:lnTo>
                  <a:pt x="202" y="31"/>
                </a:lnTo>
                <a:lnTo>
                  <a:pt x="205" y="29"/>
                </a:lnTo>
                <a:lnTo>
                  <a:pt x="207" y="28"/>
                </a:lnTo>
                <a:lnTo>
                  <a:pt x="208" y="24"/>
                </a:lnTo>
                <a:lnTo>
                  <a:pt x="210" y="20"/>
                </a:lnTo>
                <a:lnTo>
                  <a:pt x="213" y="20"/>
                </a:lnTo>
                <a:lnTo>
                  <a:pt x="215" y="21"/>
                </a:lnTo>
                <a:lnTo>
                  <a:pt x="216" y="20"/>
                </a:lnTo>
                <a:lnTo>
                  <a:pt x="217" y="20"/>
                </a:lnTo>
                <a:lnTo>
                  <a:pt x="218" y="21"/>
                </a:lnTo>
                <a:lnTo>
                  <a:pt x="218" y="23"/>
                </a:lnTo>
                <a:lnTo>
                  <a:pt x="219" y="23"/>
                </a:lnTo>
                <a:lnTo>
                  <a:pt x="220" y="23"/>
                </a:lnTo>
                <a:lnTo>
                  <a:pt x="221" y="22"/>
                </a:lnTo>
                <a:lnTo>
                  <a:pt x="221" y="23"/>
                </a:lnTo>
                <a:lnTo>
                  <a:pt x="222" y="23"/>
                </a:lnTo>
                <a:lnTo>
                  <a:pt x="222" y="22"/>
                </a:lnTo>
                <a:lnTo>
                  <a:pt x="223" y="22"/>
                </a:lnTo>
                <a:lnTo>
                  <a:pt x="225" y="23"/>
                </a:lnTo>
                <a:lnTo>
                  <a:pt x="226" y="23"/>
                </a:lnTo>
                <a:lnTo>
                  <a:pt x="227" y="23"/>
                </a:lnTo>
                <a:lnTo>
                  <a:pt x="229" y="23"/>
                </a:lnTo>
                <a:lnTo>
                  <a:pt x="230" y="23"/>
                </a:lnTo>
                <a:lnTo>
                  <a:pt x="231" y="24"/>
                </a:lnTo>
                <a:lnTo>
                  <a:pt x="232" y="24"/>
                </a:lnTo>
                <a:lnTo>
                  <a:pt x="233" y="23"/>
                </a:lnTo>
                <a:lnTo>
                  <a:pt x="236" y="23"/>
                </a:lnTo>
                <a:lnTo>
                  <a:pt x="237" y="22"/>
                </a:lnTo>
                <a:lnTo>
                  <a:pt x="237" y="21"/>
                </a:lnTo>
                <a:lnTo>
                  <a:pt x="238" y="20"/>
                </a:lnTo>
                <a:lnTo>
                  <a:pt x="239" y="21"/>
                </a:lnTo>
                <a:lnTo>
                  <a:pt x="239" y="22"/>
                </a:lnTo>
                <a:lnTo>
                  <a:pt x="240" y="23"/>
                </a:lnTo>
                <a:lnTo>
                  <a:pt x="242" y="23"/>
                </a:lnTo>
                <a:lnTo>
                  <a:pt x="243" y="24"/>
                </a:lnTo>
                <a:lnTo>
                  <a:pt x="244" y="24"/>
                </a:lnTo>
                <a:lnTo>
                  <a:pt x="244" y="22"/>
                </a:lnTo>
                <a:lnTo>
                  <a:pt x="244" y="21"/>
                </a:lnTo>
                <a:lnTo>
                  <a:pt x="245" y="21"/>
                </a:lnTo>
                <a:lnTo>
                  <a:pt x="246" y="21"/>
                </a:lnTo>
                <a:lnTo>
                  <a:pt x="248" y="22"/>
                </a:lnTo>
                <a:lnTo>
                  <a:pt x="249" y="23"/>
                </a:lnTo>
                <a:lnTo>
                  <a:pt x="251" y="24"/>
                </a:lnTo>
                <a:lnTo>
                  <a:pt x="254" y="25"/>
                </a:lnTo>
                <a:lnTo>
                  <a:pt x="257" y="25"/>
                </a:lnTo>
                <a:lnTo>
                  <a:pt x="258" y="25"/>
                </a:lnTo>
                <a:lnTo>
                  <a:pt x="259" y="24"/>
                </a:lnTo>
                <a:lnTo>
                  <a:pt x="260" y="25"/>
                </a:lnTo>
                <a:lnTo>
                  <a:pt x="263" y="25"/>
                </a:lnTo>
                <a:lnTo>
                  <a:pt x="265" y="24"/>
                </a:lnTo>
                <a:lnTo>
                  <a:pt x="265" y="23"/>
                </a:lnTo>
                <a:lnTo>
                  <a:pt x="266" y="23"/>
                </a:lnTo>
                <a:lnTo>
                  <a:pt x="266" y="22"/>
                </a:lnTo>
                <a:lnTo>
                  <a:pt x="267" y="22"/>
                </a:lnTo>
                <a:lnTo>
                  <a:pt x="267" y="21"/>
                </a:lnTo>
                <a:lnTo>
                  <a:pt x="268" y="21"/>
                </a:lnTo>
                <a:lnTo>
                  <a:pt x="269" y="21"/>
                </a:lnTo>
                <a:lnTo>
                  <a:pt x="270" y="21"/>
                </a:lnTo>
                <a:lnTo>
                  <a:pt x="271" y="20"/>
                </a:lnTo>
                <a:lnTo>
                  <a:pt x="272" y="19"/>
                </a:lnTo>
                <a:lnTo>
                  <a:pt x="273" y="20"/>
                </a:lnTo>
                <a:lnTo>
                  <a:pt x="276" y="20"/>
                </a:lnTo>
                <a:lnTo>
                  <a:pt x="277" y="20"/>
                </a:lnTo>
                <a:lnTo>
                  <a:pt x="278" y="19"/>
                </a:lnTo>
                <a:lnTo>
                  <a:pt x="279" y="19"/>
                </a:lnTo>
                <a:lnTo>
                  <a:pt x="282" y="19"/>
                </a:lnTo>
                <a:lnTo>
                  <a:pt x="282" y="18"/>
                </a:lnTo>
                <a:lnTo>
                  <a:pt x="283" y="18"/>
                </a:lnTo>
                <a:lnTo>
                  <a:pt x="284" y="16"/>
                </a:lnTo>
                <a:lnTo>
                  <a:pt x="284" y="15"/>
                </a:lnTo>
                <a:lnTo>
                  <a:pt x="285" y="16"/>
                </a:lnTo>
                <a:lnTo>
                  <a:pt x="285" y="17"/>
                </a:lnTo>
                <a:lnTo>
                  <a:pt x="287" y="16"/>
                </a:lnTo>
                <a:lnTo>
                  <a:pt x="288" y="17"/>
                </a:lnTo>
                <a:lnTo>
                  <a:pt x="288" y="18"/>
                </a:lnTo>
                <a:lnTo>
                  <a:pt x="289" y="18"/>
                </a:lnTo>
                <a:lnTo>
                  <a:pt x="290" y="17"/>
                </a:lnTo>
                <a:lnTo>
                  <a:pt x="291" y="17"/>
                </a:lnTo>
                <a:lnTo>
                  <a:pt x="292" y="17"/>
                </a:lnTo>
                <a:lnTo>
                  <a:pt x="292" y="16"/>
                </a:lnTo>
                <a:lnTo>
                  <a:pt x="293" y="15"/>
                </a:lnTo>
                <a:lnTo>
                  <a:pt x="293" y="14"/>
                </a:lnTo>
                <a:lnTo>
                  <a:pt x="294" y="13"/>
                </a:lnTo>
                <a:lnTo>
                  <a:pt x="295" y="13"/>
                </a:lnTo>
                <a:lnTo>
                  <a:pt x="296" y="14"/>
                </a:lnTo>
                <a:lnTo>
                  <a:pt x="297" y="13"/>
                </a:lnTo>
                <a:lnTo>
                  <a:pt x="298" y="12"/>
                </a:lnTo>
                <a:lnTo>
                  <a:pt x="297" y="11"/>
                </a:lnTo>
                <a:lnTo>
                  <a:pt x="297" y="10"/>
                </a:lnTo>
                <a:lnTo>
                  <a:pt x="298" y="10"/>
                </a:lnTo>
                <a:lnTo>
                  <a:pt x="300" y="10"/>
                </a:lnTo>
                <a:lnTo>
                  <a:pt x="300" y="9"/>
                </a:lnTo>
                <a:lnTo>
                  <a:pt x="301" y="8"/>
                </a:lnTo>
                <a:lnTo>
                  <a:pt x="302" y="8"/>
                </a:lnTo>
                <a:lnTo>
                  <a:pt x="303" y="8"/>
                </a:lnTo>
                <a:lnTo>
                  <a:pt x="304" y="9"/>
                </a:lnTo>
                <a:lnTo>
                  <a:pt x="306" y="9"/>
                </a:lnTo>
                <a:lnTo>
                  <a:pt x="307" y="8"/>
                </a:lnTo>
                <a:lnTo>
                  <a:pt x="308" y="8"/>
                </a:lnTo>
                <a:lnTo>
                  <a:pt x="310" y="8"/>
                </a:lnTo>
                <a:lnTo>
                  <a:pt x="311" y="8"/>
                </a:lnTo>
                <a:lnTo>
                  <a:pt x="311" y="9"/>
                </a:lnTo>
                <a:lnTo>
                  <a:pt x="312" y="9"/>
                </a:lnTo>
                <a:lnTo>
                  <a:pt x="313" y="8"/>
                </a:lnTo>
                <a:lnTo>
                  <a:pt x="312" y="7"/>
                </a:lnTo>
                <a:lnTo>
                  <a:pt x="313" y="6"/>
                </a:lnTo>
                <a:lnTo>
                  <a:pt x="314" y="7"/>
                </a:lnTo>
                <a:lnTo>
                  <a:pt x="315" y="7"/>
                </a:lnTo>
                <a:lnTo>
                  <a:pt x="316" y="8"/>
                </a:lnTo>
                <a:lnTo>
                  <a:pt x="316" y="9"/>
                </a:lnTo>
                <a:lnTo>
                  <a:pt x="317" y="9"/>
                </a:lnTo>
                <a:lnTo>
                  <a:pt x="318" y="9"/>
                </a:lnTo>
                <a:lnTo>
                  <a:pt x="319" y="9"/>
                </a:lnTo>
                <a:lnTo>
                  <a:pt x="319" y="8"/>
                </a:lnTo>
                <a:lnTo>
                  <a:pt x="320" y="7"/>
                </a:lnTo>
                <a:lnTo>
                  <a:pt x="321" y="6"/>
                </a:lnTo>
                <a:lnTo>
                  <a:pt x="322" y="6"/>
                </a:lnTo>
                <a:lnTo>
                  <a:pt x="323" y="7"/>
                </a:lnTo>
                <a:lnTo>
                  <a:pt x="324" y="6"/>
                </a:lnTo>
                <a:lnTo>
                  <a:pt x="325" y="6"/>
                </a:lnTo>
                <a:lnTo>
                  <a:pt x="326" y="5"/>
                </a:lnTo>
                <a:lnTo>
                  <a:pt x="328" y="5"/>
                </a:lnTo>
                <a:lnTo>
                  <a:pt x="332" y="3"/>
                </a:lnTo>
                <a:lnTo>
                  <a:pt x="333" y="3"/>
                </a:lnTo>
                <a:lnTo>
                  <a:pt x="335" y="4"/>
                </a:lnTo>
                <a:lnTo>
                  <a:pt x="336" y="3"/>
                </a:lnTo>
                <a:lnTo>
                  <a:pt x="336" y="2"/>
                </a:lnTo>
                <a:lnTo>
                  <a:pt x="336" y="1"/>
                </a:lnTo>
                <a:lnTo>
                  <a:pt x="337" y="2"/>
                </a:lnTo>
                <a:lnTo>
                  <a:pt x="338" y="2"/>
                </a:lnTo>
                <a:lnTo>
                  <a:pt x="339" y="1"/>
                </a:lnTo>
                <a:lnTo>
                  <a:pt x="339" y="0"/>
                </a:lnTo>
                <a:lnTo>
                  <a:pt x="340" y="0"/>
                </a:lnTo>
                <a:lnTo>
                  <a:pt x="341" y="1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7" y="2"/>
                </a:lnTo>
                <a:lnTo>
                  <a:pt x="348" y="2"/>
                </a:lnTo>
                <a:close/>
              </a:path>
            </a:pathLst>
          </a:custGeom>
          <a:pattFill prst="openDmnd">
            <a:fgClr>
              <a:schemeClr val="bg2">
                <a:lumMod val="25000"/>
              </a:schemeClr>
            </a:fgClr>
            <a:bgClr>
              <a:schemeClr val="bg1"/>
            </a:bgClr>
          </a:pattFill>
          <a:ln>
            <a:noFill/>
          </a:ln>
          <a:effectLst/>
          <a:extLst/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100" dirty="0">
                <a:latin typeface="Calibri"/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31" name="Freeform 32"/>
          <p:cNvSpPr>
            <a:spLocks/>
          </p:cNvSpPr>
          <p:nvPr/>
        </p:nvSpPr>
        <p:spPr bwMode="auto">
          <a:xfrm>
            <a:off x="5124800" y="4114125"/>
            <a:ext cx="1444625" cy="914400"/>
          </a:xfrm>
          <a:custGeom>
            <a:avLst/>
            <a:gdLst>
              <a:gd name="T0" fmla="*/ 344 w 755"/>
              <a:gd name="T1" fmla="*/ 67 h 512"/>
              <a:gd name="T2" fmla="*/ 369 w 755"/>
              <a:gd name="T3" fmla="*/ 62 h 512"/>
              <a:gd name="T4" fmla="*/ 373 w 755"/>
              <a:gd name="T5" fmla="*/ 60 h 512"/>
              <a:gd name="T6" fmla="*/ 391 w 755"/>
              <a:gd name="T7" fmla="*/ 63 h 512"/>
              <a:gd name="T8" fmla="*/ 402 w 755"/>
              <a:gd name="T9" fmla="*/ 46 h 512"/>
              <a:gd name="T10" fmla="*/ 424 w 755"/>
              <a:gd name="T11" fmla="*/ 46 h 512"/>
              <a:gd name="T12" fmla="*/ 434 w 755"/>
              <a:gd name="T13" fmla="*/ 45 h 512"/>
              <a:gd name="T14" fmla="*/ 444 w 755"/>
              <a:gd name="T15" fmla="*/ 41 h 512"/>
              <a:gd name="T16" fmla="*/ 462 w 755"/>
              <a:gd name="T17" fmla="*/ 34 h 512"/>
              <a:gd name="T18" fmla="*/ 463 w 755"/>
              <a:gd name="T19" fmla="*/ 23 h 512"/>
              <a:gd name="T20" fmla="*/ 482 w 755"/>
              <a:gd name="T21" fmla="*/ 7 h 512"/>
              <a:gd name="T22" fmla="*/ 518 w 755"/>
              <a:gd name="T23" fmla="*/ 5 h 512"/>
              <a:gd name="T24" fmla="*/ 528 w 755"/>
              <a:gd name="T25" fmla="*/ 14 h 512"/>
              <a:gd name="T26" fmla="*/ 555 w 755"/>
              <a:gd name="T27" fmla="*/ 11 h 512"/>
              <a:gd name="T28" fmla="*/ 599 w 755"/>
              <a:gd name="T29" fmla="*/ 8 h 512"/>
              <a:gd name="T30" fmla="*/ 637 w 755"/>
              <a:gd name="T31" fmla="*/ 55 h 512"/>
              <a:gd name="T32" fmla="*/ 648 w 755"/>
              <a:gd name="T33" fmla="*/ 83 h 512"/>
              <a:gd name="T34" fmla="*/ 671 w 755"/>
              <a:gd name="T35" fmla="*/ 118 h 512"/>
              <a:gd name="T36" fmla="*/ 584 w 755"/>
              <a:gd name="T37" fmla="*/ 214 h 512"/>
              <a:gd name="T38" fmla="*/ 641 w 755"/>
              <a:gd name="T39" fmla="*/ 254 h 512"/>
              <a:gd name="T40" fmla="*/ 691 w 755"/>
              <a:gd name="T41" fmla="*/ 334 h 512"/>
              <a:gd name="T42" fmla="*/ 734 w 755"/>
              <a:gd name="T43" fmla="*/ 436 h 512"/>
              <a:gd name="T44" fmla="*/ 698 w 755"/>
              <a:gd name="T45" fmla="*/ 452 h 512"/>
              <a:gd name="T46" fmla="*/ 625 w 755"/>
              <a:gd name="T47" fmla="*/ 340 h 512"/>
              <a:gd name="T48" fmla="*/ 522 w 755"/>
              <a:gd name="T49" fmla="*/ 383 h 512"/>
              <a:gd name="T50" fmla="*/ 492 w 755"/>
              <a:gd name="T51" fmla="*/ 404 h 512"/>
              <a:gd name="T52" fmla="*/ 257 w 755"/>
              <a:gd name="T53" fmla="*/ 407 h 512"/>
              <a:gd name="T54" fmla="*/ 200 w 755"/>
              <a:gd name="T55" fmla="*/ 414 h 512"/>
              <a:gd name="T56" fmla="*/ 153 w 755"/>
              <a:gd name="T57" fmla="*/ 350 h 512"/>
              <a:gd name="T58" fmla="*/ 166 w 755"/>
              <a:gd name="T59" fmla="*/ 333 h 512"/>
              <a:gd name="T60" fmla="*/ 177 w 755"/>
              <a:gd name="T61" fmla="*/ 325 h 512"/>
              <a:gd name="T62" fmla="*/ 168 w 755"/>
              <a:gd name="T63" fmla="*/ 313 h 512"/>
              <a:gd name="T64" fmla="*/ 149 w 755"/>
              <a:gd name="T65" fmla="*/ 313 h 512"/>
              <a:gd name="T66" fmla="*/ 143 w 755"/>
              <a:gd name="T67" fmla="*/ 319 h 512"/>
              <a:gd name="T68" fmla="*/ 132 w 755"/>
              <a:gd name="T69" fmla="*/ 317 h 512"/>
              <a:gd name="T70" fmla="*/ 121 w 755"/>
              <a:gd name="T71" fmla="*/ 325 h 512"/>
              <a:gd name="T72" fmla="*/ 100 w 755"/>
              <a:gd name="T73" fmla="*/ 318 h 512"/>
              <a:gd name="T74" fmla="*/ 83 w 755"/>
              <a:gd name="T75" fmla="*/ 320 h 512"/>
              <a:gd name="T76" fmla="*/ 76 w 755"/>
              <a:gd name="T77" fmla="*/ 317 h 512"/>
              <a:gd name="T78" fmla="*/ 85 w 755"/>
              <a:gd name="T79" fmla="*/ 217 h 512"/>
              <a:gd name="T80" fmla="*/ 119 w 755"/>
              <a:gd name="T81" fmla="*/ 197 h 512"/>
              <a:gd name="T82" fmla="*/ 124 w 755"/>
              <a:gd name="T83" fmla="*/ 171 h 512"/>
              <a:gd name="T84" fmla="*/ 131 w 755"/>
              <a:gd name="T85" fmla="*/ 152 h 512"/>
              <a:gd name="T86" fmla="*/ 141 w 755"/>
              <a:gd name="T87" fmla="*/ 153 h 512"/>
              <a:gd name="T88" fmla="*/ 147 w 755"/>
              <a:gd name="T89" fmla="*/ 150 h 512"/>
              <a:gd name="T90" fmla="*/ 148 w 755"/>
              <a:gd name="T91" fmla="*/ 133 h 512"/>
              <a:gd name="T92" fmla="*/ 145 w 755"/>
              <a:gd name="T93" fmla="*/ 122 h 512"/>
              <a:gd name="T94" fmla="*/ 160 w 755"/>
              <a:gd name="T95" fmla="*/ 115 h 512"/>
              <a:gd name="T96" fmla="*/ 180 w 755"/>
              <a:gd name="T97" fmla="*/ 116 h 512"/>
              <a:gd name="T98" fmla="*/ 193 w 755"/>
              <a:gd name="T99" fmla="*/ 108 h 512"/>
              <a:gd name="T100" fmla="*/ 194 w 755"/>
              <a:gd name="T101" fmla="*/ 91 h 512"/>
              <a:gd name="T102" fmla="*/ 208 w 755"/>
              <a:gd name="T103" fmla="*/ 97 h 512"/>
              <a:gd name="T104" fmla="*/ 212 w 755"/>
              <a:gd name="T105" fmla="*/ 92 h 512"/>
              <a:gd name="T106" fmla="*/ 224 w 755"/>
              <a:gd name="T107" fmla="*/ 81 h 512"/>
              <a:gd name="T108" fmla="*/ 234 w 755"/>
              <a:gd name="T109" fmla="*/ 81 h 512"/>
              <a:gd name="T110" fmla="*/ 251 w 755"/>
              <a:gd name="T111" fmla="*/ 79 h 512"/>
              <a:gd name="T112" fmla="*/ 251 w 755"/>
              <a:gd name="T113" fmla="*/ 61 h 512"/>
              <a:gd name="T114" fmla="*/ 271 w 755"/>
              <a:gd name="T115" fmla="*/ 59 h 512"/>
              <a:gd name="T116" fmla="*/ 289 w 755"/>
              <a:gd name="T117" fmla="*/ 63 h 512"/>
              <a:gd name="T118" fmla="*/ 306 w 755"/>
              <a:gd name="T119" fmla="*/ 69 h 512"/>
              <a:gd name="T120" fmla="*/ 313 w 755"/>
              <a:gd name="T121" fmla="*/ 57 h 512"/>
              <a:gd name="T122" fmla="*/ 324 w 755"/>
              <a:gd name="T123" fmla="*/ 63 h 51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55" h="512">
                <a:moveTo>
                  <a:pt x="327" y="71"/>
                </a:moveTo>
                <a:lnTo>
                  <a:pt x="327" y="70"/>
                </a:lnTo>
                <a:lnTo>
                  <a:pt x="329" y="70"/>
                </a:lnTo>
                <a:lnTo>
                  <a:pt x="331" y="69"/>
                </a:lnTo>
                <a:lnTo>
                  <a:pt x="332" y="68"/>
                </a:lnTo>
                <a:lnTo>
                  <a:pt x="334" y="67"/>
                </a:lnTo>
                <a:lnTo>
                  <a:pt x="334" y="66"/>
                </a:lnTo>
                <a:lnTo>
                  <a:pt x="335" y="64"/>
                </a:lnTo>
                <a:lnTo>
                  <a:pt x="336" y="63"/>
                </a:lnTo>
                <a:lnTo>
                  <a:pt x="338" y="63"/>
                </a:lnTo>
                <a:lnTo>
                  <a:pt x="338" y="64"/>
                </a:lnTo>
                <a:lnTo>
                  <a:pt x="339" y="64"/>
                </a:lnTo>
                <a:lnTo>
                  <a:pt x="340" y="66"/>
                </a:lnTo>
                <a:lnTo>
                  <a:pt x="341" y="68"/>
                </a:lnTo>
                <a:lnTo>
                  <a:pt x="341" y="69"/>
                </a:lnTo>
                <a:lnTo>
                  <a:pt x="343" y="69"/>
                </a:lnTo>
                <a:lnTo>
                  <a:pt x="343" y="68"/>
                </a:lnTo>
                <a:lnTo>
                  <a:pt x="344" y="67"/>
                </a:lnTo>
                <a:lnTo>
                  <a:pt x="346" y="67"/>
                </a:lnTo>
                <a:lnTo>
                  <a:pt x="347" y="68"/>
                </a:lnTo>
                <a:lnTo>
                  <a:pt x="348" y="68"/>
                </a:lnTo>
                <a:lnTo>
                  <a:pt x="348" y="69"/>
                </a:lnTo>
                <a:lnTo>
                  <a:pt x="349" y="69"/>
                </a:lnTo>
                <a:lnTo>
                  <a:pt x="350" y="69"/>
                </a:lnTo>
                <a:lnTo>
                  <a:pt x="351" y="68"/>
                </a:lnTo>
                <a:lnTo>
                  <a:pt x="353" y="66"/>
                </a:lnTo>
                <a:lnTo>
                  <a:pt x="356" y="63"/>
                </a:lnTo>
                <a:lnTo>
                  <a:pt x="358" y="62"/>
                </a:lnTo>
                <a:lnTo>
                  <a:pt x="359" y="61"/>
                </a:lnTo>
                <a:lnTo>
                  <a:pt x="360" y="60"/>
                </a:lnTo>
                <a:lnTo>
                  <a:pt x="363" y="60"/>
                </a:lnTo>
                <a:lnTo>
                  <a:pt x="364" y="61"/>
                </a:lnTo>
                <a:lnTo>
                  <a:pt x="365" y="61"/>
                </a:lnTo>
                <a:lnTo>
                  <a:pt x="366" y="62"/>
                </a:lnTo>
                <a:lnTo>
                  <a:pt x="367" y="62"/>
                </a:lnTo>
                <a:lnTo>
                  <a:pt x="368" y="63"/>
                </a:lnTo>
                <a:lnTo>
                  <a:pt x="369" y="62"/>
                </a:lnTo>
                <a:lnTo>
                  <a:pt x="370" y="61"/>
                </a:lnTo>
                <a:lnTo>
                  <a:pt x="371" y="59"/>
                </a:lnTo>
                <a:lnTo>
                  <a:pt x="371" y="58"/>
                </a:lnTo>
                <a:lnTo>
                  <a:pt x="370" y="58"/>
                </a:lnTo>
                <a:lnTo>
                  <a:pt x="370" y="57"/>
                </a:lnTo>
                <a:lnTo>
                  <a:pt x="369" y="55"/>
                </a:lnTo>
                <a:lnTo>
                  <a:pt x="369" y="54"/>
                </a:lnTo>
                <a:lnTo>
                  <a:pt x="369" y="53"/>
                </a:lnTo>
                <a:lnTo>
                  <a:pt x="369" y="52"/>
                </a:lnTo>
                <a:lnTo>
                  <a:pt x="370" y="51"/>
                </a:lnTo>
                <a:lnTo>
                  <a:pt x="372" y="51"/>
                </a:lnTo>
                <a:lnTo>
                  <a:pt x="373" y="52"/>
                </a:lnTo>
                <a:lnTo>
                  <a:pt x="373" y="53"/>
                </a:lnTo>
                <a:lnTo>
                  <a:pt x="373" y="54"/>
                </a:lnTo>
                <a:lnTo>
                  <a:pt x="373" y="55"/>
                </a:lnTo>
                <a:lnTo>
                  <a:pt x="373" y="58"/>
                </a:lnTo>
                <a:lnTo>
                  <a:pt x="373" y="59"/>
                </a:lnTo>
                <a:lnTo>
                  <a:pt x="373" y="60"/>
                </a:lnTo>
                <a:lnTo>
                  <a:pt x="373" y="61"/>
                </a:lnTo>
                <a:lnTo>
                  <a:pt x="374" y="61"/>
                </a:lnTo>
                <a:lnTo>
                  <a:pt x="375" y="62"/>
                </a:lnTo>
                <a:lnTo>
                  <a:pt x="376" y="62"/>
                </a:lnTo>
                <a:lnTo>
                  <a:pt x="377" y="62"/>
                </a:lnTo>
                <a:lnTo>
                  <a:pt x="378" y="61"/>
                </a:lnTo>
                <a:lnTo>
                  <a:pt x="379" y="60"/>
                </a:lnTo>
                <a:lnTo>
                  <a:pt x="379" y="59"/>
                </a:lnTo>
                <a:lnTo>
                  <a:pt x="381" y="59"/>
                </a:lnTo>
                <a:lnTo>
                  <a:pt x="383" y="58"/>
                </a:lnTo>
                <a:lnTo>
                  <a:pt x="384" y="58"/>
                </a:lnTo>
                <a:lnTo>
                  <a:pt x="386" y="58"/>
                </a:lnTo>
                <a:lnTo>
                  <a:pt x="387" y="60"/>
                </a:lnTo>
                <a:lnTo>
                  <a:pt x="388" y="61"/>
                </a:lnTo>
                <a:lnTo>
                  <a:pt x="388" y="63"/>
                </a:lnTo>
                <a:lnTo>
                  <a:pt x="389" y="64"/>
                </a:lnTo>
                <a:lnTo>
                  <a:pt x="390" y="64"/>
                </a:lnTo>
                <a:lnTo>
                  <a:pt x="391" y="64"/>
                </a:lnTo>
                <a:lnTo>
                  <a:pt x="391" y="63"/>
                </a:lnTo>
                <a:lnTo>
                  <a:pt x="390" y="62"/>
                </a:lnTo>
                <a:lnTo>
                  <a:pt x="389" y="60"/>
                </a:lnTo>
                <a:lnTo>
                  <a:pt x="388" y="58"/>
                </a:lnTo>
                <a:lnTo>
                  <a:pt x="386" y="56"/>
                </a:lnTo>
                <a:lnTo>
                  <a:pt x="386" y="55"/>
                </a:lnTo>
                <a:lnTo>
                  <a:pt x="386" y="53"/>
                </a:lnTo>
                <a:lnTo>
                  <a:pt x="387" y="53"/>
                </a:lnTo>
                <a:lnTo>
                  <a:pt x="387" y="52"/>
                </a:lnTo>
                <a:lnTo>
                  <a:pt x="388" y="51"/>
                </a:lnTo>
                <a:lnTo>
                  <a:pt x="389" y="52"/>
                </a:lnTo>
                <a:lnTo>
                  <a:pt x="391" y="53"/>
                </a:lnTo>
                <a:lnTo>
                  <a:pt x="392" y="54"/>
                </a:lnTo>
                <a:lnTo>
                  <a:pt x="393" y="55"/>
                </a:lnTo>
                <a:lnTo>
                  <a:pt x="394" y="55"/>
                </a:lnTo>
                <a:lnTo>
                  <a:pt x="395" y="56"/>
                </a:lnTo>
                <a:lnTo>
                  <a:pt x="396" y="55"/>
                </a:lnTo>
                <a:lnTo>
                  <a:pt x="398" y="54"/>
                </a:lnTo>
                <a:lnTo>
                  <a:pt x="400" y="53"/>
                </a:lnTo>
                <a:lnTo>
                  <a:pt x="401" y="51"/>
                </a:lnTo>
                <a:lnTo>
                  <a:pt x="401" y="49"/>
                </a:lnTo>
                <a:lnTo>
                  <a:pt x="402" y="47"/>
                </a:lnTo>
                <a:lnTo>
                  <a:pt x="402" y="46"/>
                </a:lnTo>
                <a:lnTo>
                  <a:pt x="403" y="45"/>
                </a:lnTo>
                <a:lnTo>
                  <a:pt x="404" y="45"/>
                </a:lnTo>
                <a:lnTo>
                  <a:pt x="405" y="44"/>
                </a:lnTo>
                <a:lnTo>
                  <a:pt x="406" y="45"/>
                </a:lnTo>
                <a:lnTo>
                  <a:pt x="407" y="45"/>
                </a:lnTo>
                <a:lnTo>
                  <a:pt x="412" y="47"/>
                </a:lnTo>
                <a:lnTo>
                  <a:pt x="413" y="47"/>
                </a:lnTo>
                <a:lnTo>
                  <a:pt x="414" y="47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0" y="46"/>
                </a:lnTo>
                <a:lnTo>
                  <a:pt x="421" y="46"/>
                </a:lnTo>
                <a:lnTo>
                  <a:pt x="422" y="48"/>
                </a:lnTo>
                <a:lnTo>
                  <a:pt x="423" y="48"/>
                </a:lnTo>
                <a:lnTo>
                  <a:pt x="424" y="48"/>
                </a:lnTo>
                <a:lnTo>
                  <a:pt x="424" y="47"/>
                </a:lnTo>
                <a:lnTo>
                  <a:pt x="424" y="46"/>
                </a:lnTo>
                <a:lnTo>
                  <a:pt x="423" y="45"/>
                </a:lnTo>
                <a:lnTo>
                  <a:pt x="422" y="45"/>
                </a:lnTo>
                <a:lnTo>
                  <a:pt x="421" y="44"/>
                </a:lnTo>
                <a:lnTo>
                  <a:pt x="419" y="43"/>
                </a:lnTo>
                <a:lnTo>
                  <a:pt x="418" y="43"/>
                </a:lnTo>
                <a:lnTo>
                  <a:pt x="417" y="42"/>
                </a:lnTo>
                <a:lnTo>
                  <a:pt x="417" y="41"/>
                </a:lnTo>
                <a:lnTo>
                  <a:pt x="418" y="40"/>
                </a:lnTo>
                <a:lnTo>
                  <a:pt x="418" y="39"/>
                </a:lnTo>
                <a:lnTo>
                  <a:pt x="421" y="39"/>
                </a:lnTo>
                <a:lnTo>
                  <a:pt x="421" y="40"/>
                </a:lnTo>
                <a:lnTo>
                  <a:pt x="422" y="41"/>
                </a:lnTo>
                <a:lnTo>
                  <a:pt x="423" y="42"/>
                </a:lnTo>
                <a:lnTo>
                  <a:pt x="424" y="43"/>
                </a:lnTo>
                <a:lnTo>
                  <a:pt x="425" y="44"/>
                </a:lnTo>
                <a:lnTo>
                  <a:pt x="426" y="46"/>
                </a:lnTo>
                <a:lnTo>
                  <a:pt x="427" y="46"/>
                </a:lnTo>
                <a:lnTo>
                  <a:pt x="428" y="46"/>
                </a:lnTo>
                <a:lnTo>
                  <a:pt x="430" y="46"/>
                </a:lnTo>
                <a:lnTo>
                  <a:pt x="431" y="46"/>
                </a:lnTo>
                <a:lnTo>
                  <a:pt x="432" y="45"/>
                </a:lnTo>
                <a:lnTo>
                  <a:pt x="434" y="45"/>
                </a:lnTo>
                <a:lnTo>
                  <a:pt x="436" y="44"/>
                </a:lnTo>
                <a:lnTo>
                  <a:pt x="437" y="44"/>
                </a:lnTo>
                <a:lnTo>
                  <a:pt x="438" y="44"/>
                </a:lnTo>
                <a:lnTo>
                  <a:pt x="439" y="44"/>
                </a:lnTo>
                <a:lnTo>
                  <a:pt x="440" y="45"/>
                </a:lnTo>
                <a:lnTo>
                  <a:pt x="441" y="46"/>
                </a:lnTo>
                <a:lnTo>
                  <a:pt x="442" y="47"/>
                </a:lnTo>
                <a:lnTo>
                  <a:pt x="442" y="48"/>
                </a:lnTo>
                <a:lnTo>
                  <a:pt x="443" y="48"/>
                </a:lnTo>
                <a:lnTo>
                  <a:pt x="443" y="47"/>
                </a:lnTo>
                <a:lnTo>
                  <a:pt x="443" y="46"/>
                </a:lnTo>
                <a:lnTo>
                  <a:pt x="443" y="45"/>
                </a:lnTo>
                <a:lnTo>
                  <a:pt x="439" y="43"/>
                </a:lnTo>
                <a:lnTo>
                  <a:pt x="439" y="42"/>
                </a:lnTo>
                <a:lnTo>
                  <a:pt x="438" y="41"/>
                </a:lnTo>
                <a:lnTo>
                  <a:pt x="438" y="39"/>
                </a:lnTo>
                <a:lnTo>
                  <a:pt x="439" y="38"/>
                </a:lnTo>
                <a:lnTo>
                  <a:pt x="441" y="38"/>
                </a:lnTo>
                <a:lnTo>
                  <a:pt x="444" y="41"/>
                </a:lnTo>
                <a:lnTo>
                  <a:pt x="446" y="43"/>
                </a:lnTo>
                <a:lnTo>
                  <a:pt x="448" y="44"/>
                </a:lnTo>
                <a:lnTo>
                  <a:pt x="449" y="45"/>
                </a:lnTo>
                <a:lnTo>
                  <a:pt x="450" y="45"/>
                </a:lnTo>
                <a:lnTo>
                  <a:pt x="451" y="44"/>
                </a:lnTo>
                <a:lnTo>
                  <a:pt x="450" y="43"/>
                </a:lnTo>
                <a:lnTo>
                  <a:pt x="450" y="41"/>
                </a:lnTo>
                <a:lnTo>
                  <a:pt x="450" y="40"/>
                </a:lnTo>
                <a:lnTo>
                  <a:pt x="450" y="38"/>
                </a:lnTo>
                <a:lnTo>
                  <a:pt x="450" y="36"/>
                </a:lnTo>
                <a:lnTo>
                  <a:pt x="451" y="35"/>
                </a:lnTo>
                <a:lnTo>
                  <a:pt x="453" y="33"/>
                </a:lnTo>
                <a:lnTo>
                  <a:pt x="453" y="32"/>
                </a:lnTo>
                <a:lnTo>
                  <a:pt x="455" y="32"/>
                </a:lnTo>
                <a:lnTo>
                  <a:pt x="456" y="32"/>
                </a:lnTo>
                <a:lnTo>
                  <a:pt x="457" y="32"/>
                </a:lnTo>
                <a:lnTo>
                  <a:pt x="459" y="34"/>
                </a:lnTo>
                <a:lnTo>
                  <a:pt x="460" y="34"/>
                </a:lnTo>
                <a:lnTo>
                  <a:pt x="462" y="34"/>
                </a:lnTo>
                <a:lnTo>
                  <a:pt x="463" y="33"/>
                </a:lnTo>
                <a:lnTo>
                  <a:pt x="462" y="32"/>
                </a:lnTo>
                <a:lnTo>
                  <a:pt x="461" y="30"/>
                </a:lnTo>
                <a:lnTo>
                  <a:pt x="460" y="29"/>
                </a:lnTo>
                <a:lnTo>
                  <a:pt x="460" y="27"/>
                </a:lnTo>
                <a:lnTo>
                  <a:pt x="461" y="27"/>
                </a:lnTo>
                <a:lnTo>
                  <a:pt x="461" y="26"/>
                </a:lnTo>
                <a:lnTo>
                  <a:pt x="462" y="26"/>
                </a:lnTo>
                <a:lnTo>
                  <a:pt x="463" y="27"/>
                </a:lnTo>
                <a:lnTo>
                  <a:pt x="464" y="28"/>
                </a:lnTo>
                <a:lnTo>
                  <a:pt x="468" y="32"/>
                </a:lnTo>
                <a:lnTo>
                  <a:pt x="469" y="32"/>
                </a:lnTo>
                <a:lnTo>
                  <a:pt x="470" y="32"/>
                </a:lnTo>
                <a:lnTo>
                  <a:pt x="471" y="32"/>
                </a:lnTo>
                <a:lnTo>
                  <a:pt x="471" y="31"/>
                </a:lnTo>
                <a:lnTo>
                  <a:pt x="472" y="30"/>
                </a:lnTo>
                <a:lnTo>
                  <a:pt x="472" y="29"/>
                </a:lnTo>
                <a:lnTo>
                  <a:pt x="471" y="29"/>
                </a:lnTo>
                <a:lnTo>
                  <a:pt x="469" y="27"/>
                </a:lnTo>
                <a:lnTo>
                  <a:pt x="465" y="25"/>
                </a:lnTo>
                <a:lnTo>
                  <a:pt x="464" y="24"/>
                </a:lnTo>
                <a:lnTo>
                  <a:pt x="463" y="23"/>
                </a:lnTo>
                <a:lnTo>
                  <a:pt x="463" y="22"/>
                </a:lnTo>
                <a:lnTo>
                  <a:pt x="463" y="21"/>
                </a:lnTo>
                <a:lnTo>
                  <a:pt x="464" y="20"/>
                </a:lnTo>
                <a:lnTo>
                  <a:pt x="464" y="19"/>
                </a:lnTo>
                <a:lnTo>
                  <a:pt x="465" y="19"/>
                </a:lnTo>
                <a:lnTo>
                  <a:pt x="466" y="19"/>
                </a:lnTo>
                <a:lnTo>
                  <a:pt x="468" y="19"/>
                </a:lnTo>
                <a:lnTo>
                  <a:pt x="471" y="20"/>
                </a:lnTo>
                <a:lnTo>
                  <a:pt x="474" y="21"/>
                </a:lnTo>
                <a:lnTo>
                  <a:pt x="476" y="21"/>
                </a:lnTo>
                <a:lnTo>
                  <a:pt x="478" y="20"/>
                </a:lnTo>
                <a:lnTo>
                  <a:pt x="479" y="19"/>
                </a:lnTo>
                <a:lnTo>
                  <a:pt x="480" y="19"/>
                </a:lnTo>
                <a:lnTo>
                  <a:pt x="479" y="18"/>
                </a:lnTo>
                <a:lnTo>
                  <a:pt x="479" y="15"/>
                </a:lnTo>
                <a:lnTo>
                  <a:pt x="478" y="12"/>
                </a:lnTo>
                <a:lnTo>
                  <a:pt x="478" y="10"/>
                </a:lnTo>
                <a:lnTo>
                  <a:pt x="478" y="8"/>
                </a:lnTo>
                <a:lnTo>
                  <a:pt x="479" y="7"/>
                </a:lnTo>
                <a:lnTo>
                  <a:pt x="480" y="7"/>
                </a:lnTo>
                <a:lnTo>
                  <a:pt x="481" y="7"/>
                </a:lnTo>
                <a:lnTo>
                  <a:pt x="482" y="7"/>
                </a:lnTo>
                <a:lnTo>
                  <a:pt x="484" y="8"/>
                </a:lnTo>
                <a:lnTo>
                  <a:pt x="487" y="9"/>
                </a:lnTo>
                <a:lnTo>
                  <a:pt x="492" y="10"/>
                </a:lnTo>
                <a:lnTo>
                  <a:pt x="496" y="10"/>
                </a:lnTo>
                <a:lnTo>
                  <a:pt x="502" y="12"/>
                </a:lnTo>
                <a:lnTo>
                  <a:pt x="505" y="12"/>
                </a:lnTo>
                <a:lnTo>
                  <a:pt x="506" y="11"/>
                </a:lnTo>
                <a:lnTo>
                  <a:pt x="506" y="10"/>
                </a:lnTo>
                <a:lnTo>
                  <a:pt x="506" y="9"/>
                </a:lnTo>
                <a:lnTo>
                  <a:pt x="506" y="8"/>
                </a:lnTo>
                <a:lnTo>
                  <a:pt x="503" y="7"/>
                </a:lnTo>
                <a:lnTo>
                  <a:pt x="500" y="7"/>
                </a:lnTo>
                <a:lnTo>
                  <a:pt x="500" y="6"/>
                </a:lnTo>
                <a:lnTo>
                  <a:pt x="501" y="5"/>
                </a:lnTo>
                <a:lnTo>
                  <a:pt x="503" y="5"/>
                </a:lnTo>
                <a:lnTo>
                  <a:pt x="508" y="7"/>
                </a:lnTo>
                <a:lnTo>
                  <a:pt x="510" y="8"/>
                </a:lnTo>
                <a:lnTo>
                  <a:pt x="512" y="7"/>
                </a:lnTo>
                <a:lnTo>
                  <a:pt x="515" y="7"/>
                </a:lnTo>
                <a:lnTo>
                  <a:pt x="518" y="5"/>
                </a:lnTo>
                <a:lnTo>
                  <a:pt x="519" y="5"/>
                </a:lnTo>
                <a:lnTo>
                  <a:pt x="520" y="6"/>
                </a:lnTo>
                <a:lnTo>
                  <a:pt x="520" y="7"/>
                </a:lnTo>
                <a:lnTo>
                  <a:pt x="521" y="8"/>
                </a:lnTo>
                <a:lnTo>
                  <a:pt x="520" y="10"/>
                </a:lnTo>
                <a:lnTo>
                  <a:pt x="519" y="12"/>
                </a:lnTo>
                <a:lnTo>
                  <a:pt x="519" y="13"/>
                </a:lnTo>
                <a:lnTo>
                  <a:pt x="519" y="14"/>
                </a:lnTo>
                <a:lnTo>
                  <a:pt x="519" y="15"/>
                </a:lnTo>
                <a:lnTo>
                  <a:pt x="520" y="15"/>
                </a:lnTo>
                <a:lnTo>
                  <a:pt x="521" y="16"/>
                </a:lnTo>
                <a:lnTo>
                  <a:pt x="522" y="16"/>
                </a:lnTo>
                <a:lnTo>
                  <a:pt x="523" y="15"/>
                </a:lnTo>
                <a:lnTo>
                  <a:pt x="524" y="14"/>
                </a:lnTo>
                <a:lnTo>
                  <a:pt x="526" y="10"/>
                </a:lnTo>
                <a:lnTo>
                  <a:pt x="527" y="9"/>
                </a:lnTo>
                <a:lnTo>
                  <a:pt x="528" y="9"/>
                </a:lnTo>
                <a:lnTo>
                  <a:pt x="529" y="9"/>
                </a:lnTo>
                <a:lnTo>
                  <a:pt x="530" y="9"/>
                </a:lnTo>
                <a:lnTo>
                  <a:pt x="530" y="10"/>
                </a:lnTo>
                <a:lnTo>
                  <a:pt x="529" y="12"/>
                </a:lnTo>
                <a:lnTo>
                  <a:pt x="528" y="14"/>
                </a:lnTo>
                <a:lnTo>
                  <a:pt x="528" y="15"/>
                </a:lnTo>
                <a:lnTo>
                  <a:pt x="528" y="16"/>
                </a:lnTo>
                <a:lnTo>
                  <a:pt x="530" y="16"/>
                </a:lnTo>
                <a:lnTo>
                  <a:pt x="530" y="15"/>
                </a:lnTo>
                <a:lnTo>
                  <a:pt x="531" y="13"/>
                </a:lnTo>
                <a:lnTo>
                  <a:pt x="533" y="9"/>
                </a:lnTo>
                <a:lnTo>
                  <a:pt x="534" y="6"/>
                </a:lnTo>
                <a:lnTo>
                  <a:pt x="535" y="3"/>
                </a:lnTo>
                <a:lnTo>
                  <a:pt x="536" y="3"/>
                </a:lnTo>
                <a:lnTo>
                  <a:pt x="537" y="3"/>
                </a:lnTo>
                <a:lnTo>
                  <a:pt x="537" y="4"/>
                </a:lnTo>
                <a:lnTo>
                  <a:pt x="537" y="6"/>
                </a:lnTo>
                <a:lnTo>
                  <a:pt x="538" y="8"/>
                </a:lnTo>
                <a:lnTo>
                  <a:pt x="538" y="9"/>
                </a:lnTo>
                <a:lnTo>
                  <a:pt x="541" y="10"/>
                </a:lnTo>
                <a:lnTo>
                  <a:pt x="544" y="10"/>
                </a:lnTo>
                <a:lnTo>
                  <a:pt x="547" y="10"/>
                </a:lnTo>
                <a:lnTo>
                  <a:pt x="548" y="10"/>
                </a:lnTo>
                <a:lnTo>
                  <a:pt x="551" y="11"/>
                </a:lnTo>
                <a:lnTo>
                  <a:pt x="554" y="11"/>
                </a:lnTo>
                <a:lnTo>
                  <a:pt x="555" y="11"/>
                </a:lnTo>
                <a:lnTo>
                  <a:pt x="555" y="12"/>
                </a:lnTo>
                <a:lnTo>
                  <a:pt x="556" y="14"/>
                </a:lnTo>
                <a:lnTo>
                  <a:pt x="557" y="16"/>
                </a:lnTo>
                <a:lnTo>
                  <a:pt x="558" y="19"/>
                </a:lnTo>
                <a:lnTo>
                  <a:pt x="558" y="21"/>
                </a:lnTo>
                <a:lnTo>
                  <a:pt x="559" y="22"/>
                </a:lnTo>
                <a:lnTo>
                  <a:pt x="560" y="22"/>
                </a:lnTo>
                <a:lnTo>
                  <a:pt x="561" y="22"/>
                </a:lnTo>
                <a:lnTo>
                  <a:pt x="564" y="20"/>
                </a:lnTo>
                <a:lnTo>
                  <a:pt x="569" y="17"/>
                </a:lnTo>
                <a:lnTo>
                  <a:pt x="573" y="12"/>
                </a:lnTo>
                <a:lnTo>
                  <a:pt x="576" y="9"/>
                </a:lnTo>
                <a:lnTo>
                  <a:pt x="580" y="6"/>
                </a:lnTo>
                <a:lnTo>
                  <a:pt x="584" y="4"/>
                </a:lnTo>
                <a:lnTo>
                  <a:pt x="589" y="2"/>
                </a:lnTo>
                <a:lnTo>
                  <a:pt x="592" y="0"/>
                </a:lnTo>
                <a:lnTo>
                  <a:pt x="593" y="2"/>
                </a:lnTo>
                <a:lnTo>
                  <a:pt x="594" y="2"/>
                </a:lnTo>
                <a:lnTo>
                  <a:pt x="597" y="3"/>
                </a:lnTo>
                <a:lnTo>
                  <a:pt x="598" y="5"/>
                </a:lnTo>
                <a:lnTo>
                  <a:pt x="599" y="6"/>
                </a:lnTo>
                <a:lnTo>
                  <a:pt x="599" y="8"/>
                </a:lnTo>
                <a:lnTo>
                  <a:pt x="599" y="13"/>
                </a:lnTo>
                <a:lnTo>
                  <a:pt x="600" y="17"/>
                </a:lnTo>
                <a:lnTo>
                  <a:pt x="601" y="20"/>
                </a:lnTo>
                <a:lnTo>
                  <a:pt x="603" y="24"/>
                </a:lnTo>
                <a:lnTo>
                  <a:pt x="605" y="29"/>
                </a:lnTo>
                <a:lnTo>
                  <a:pt x="607" y="32"/>
                </a:lnTo>
                <a:lnTo>
                  <a:pt x="607" y="35"/>
                </a:lnTo>
                <a:lnTo>
                  <a:pt x="608" y="41"/>
                </a:lnTo>
                <a:lnTo>
                  <a:pt x="610" y="46"/>
                </a:lnTo>
                <a:lnTo>
                  <a:pt x="613" y="48"/>
                </a:lnTo>
                <a:lnTo>
                  <a:pt x="615" y="51"/>
                </a:lnTo>
                <a:lnTo>
                  <a:pt x="619" y="51"/>
                </a:lnTo>
                <a:lnTo>
                  <a:pt x="625" y="50"/>
                </a:lnTo>
                <a:lnTo>
                  <a:pt x="628" y="49"/>
                </a:lnTo>
                <a:lnTo>
                  <a:pt x="630" y="47"/>
                </a:lnTo>
                <a:lnTo>
                  <a:pt x="631" y="46"/>
                </a:lnTo>
                <a:lnTo>
                  <a:pt x="632" y="46"/>
                </a:lnTo>
                <a:lnTo>
                  <a:pt x="634" y="48"/>
                </a:lnTo>
                <a:lnTo>
                  <a:pt x="636" y="49"/>
                </a:lnTo>
                <a:lnTo>
                  <a:pt x="636" y="51"/>
                </a:lnTo>
                <a:lnTo>
                  <a:pt x="637" y="52"/>
                </a:lnTo>
                <a:lnTo>
                  <a:pt x="637" y="55"/>
                </a:lnTo>
                <a:lnTo>
                  <a:pt x="638" y="56"/>
                </a:lnTo>
                <a:lnTo>
                  <a:pt x="638" y="58"/>
                </a:lnTo>
                <a:lnTo>
                  <a:pt x="640" y="60"/>
                </a:lnTo>
                <a:lnTo>
                  <a:pt x="641" y="62"/>
                </a:lnTo>
                <a:lnTo>
                  <a:pt x="642" y="63"/>
                </a:lnTo>
                <a:lnTo>
                  <a:pt x="643" y="63"/>
                </a:lnTo>
                <a:lnTo>
                  <a:pt x="644" y="64"/>
                </a:lnTo>
                <a:lnTo>
                  <a:pt x="645" y="65"/>
                </a:lnTo>
                <a:lnTo>
                  <a:pt x="644" y="67"/>
                </a:lnTo>
                <a:lnTo>
                  <a:pt x="644" y="68"/>
                </a:lnTo>
                <a:lnTo>
                  <a:pt x="645" y="69"/>
                </a:lnTo>
                <a:lnTo>
                  <a:pt x="646" y="71"/>
                </a:lnTo>
                <a:lnTo>
                  <a:pt x="646" y="74"/>
                </a:lnTo>
                <a:lnTo>
                  <a:pt x="646" y="75"/>
                </a:lnTo>
                <a:lnTo>
                  <a:pt x="645" y="77"/>
                </a:lnTo>
                <a:lnTo>
                  <a:pt x="645" y="79"/>
                </a:lnTo>
                <a:lnTo>
                  <a:pt x="646" y="80"/>
                </a:lnTo>
                <a:lnTo>
                  <a:pt x="648" y="82"/>
                </a:lnTo>
                <a:lnTo>
                  <a:pt x="648" y="83"/>
                </a:lnTo>
                <a:lnTo>
                  <a:pt x="648" y="84"/>
                </a:lnTo>
                <a:lnTo>
                  <a:pt x="649" y="86"/>
                </a:lnTo>
                <a:lnTo>
                  <a:pt x="651" y="87"/>
                </a:lnTo>
                <a:lnTo>
                  <a:pt x="651" y="88"/>
                </a:lnTo>
                <a:lnTo>
                  <a:pt x="652" y="89"/>
                </a:lnTo>
                <a:lnTo>
                  <a:pt x="652" y="90"/>
                </a:lnTo>
                <a:lnTo>
                  <a:pt x="653" y="94"/>
                </a:lnTo>
                <a:lnTo>
                  <a:pt x="654" y="97"/>
                </a:lnTo>
                <a:lnTo>
                  <a:pt x="654" y="99"/>
                </a:lnTo>
                <a:lnTo>
                  <a:pt x="655" y="100"/>
                </a:lnTo>
                <a:lnTo>
                  <a:pt x="657" y="101"/>
                </a:lnTo>
                <a:lnTo>
                  <a:pt x="658" y="101"/>
                </a:lnTo>
                <a:lnTo>
                  <a:pt x="660" y="102"/>
                </a:lnTo>
                <a:lnTo>
                  <a:pt x="662" y="102"/>
                </a:lnTo>
                <a:lnTo>
                  <a:pt x="664" y="103"/>
                </a:lnTo>
                <a:lnTo>
                  <a:pt x="666" y="105"/>
                </a:lnTo>
                <a:lnTo>
                  <a:pt x="667" y="107"/>
                </a:lnTo>
                <a:lnTo>
                  <a:pt x="669" y="110"/>
                </a:lnTo>
                <a:lnTo>
                  <a:pt x="670" y="113"/>
                </a:lnTo>
                <a:lnTo>
                  <a:pt x="671" y="116"/>
                </a:lnTo>
                <a:lnTo>
                  <a:pt x="671" y="117"/>
                </a:lnTo>
                <a:lnTo>
                  <a:pt x="671" y="118"/>
                </a:lnTo>
                <a:lnTo>
                  <a:pt x="669" y="119"/>
                </a:lnTo>
                <a:lnTo>
                  <a:pt x="669" y="121"/>
                </a:lnTo>
                <a:lnTo>
                  <a:pt x="668" y="123"/>
                </a:lnTo>
                <a:lnTo>
                  <a:pt x="667" y="125"/>
                </a:lnTo>
                <a:lnTo>
                  <a:pt x="666" y="126"/>
                </a:lnTo>
                <a:lnTo>
                  <a:pt x="665" y="128"/>
                </a:lnTo>
                <a:lnTo>
                  <a:pt x="663" y="129"/>
                </a:lnTo>
                <a:lnTo>
                  <a:pt x="660" y="131"/>
                </a:lnTo>
                <a:lnTo>
                  <a:pt x="659" y="132"/>
                </a:lnTo>
                <a:lnTo>
                  <a:pt x="659" y="133"/>
                </a:lnTo>
                <a:lnTo>
                  <a:pt x="658" y="141"/>
                </a:lnTo>
                <a:lnTo>
                  <a:pt x="649" y="140"/>
                </a:lnTo>
                <a:lnTo>
                  <a:pt x="634" y="153"/>
                </a:lnTo>
                <a:lnTo>
                  <a:pt x="571" y="208"/>
                </a:lnTo>
                <a:lnTo>
                  <a:pt x="561" y="223"/>
                </a:lnTo>
                <a:lnTo>
                  <a:pt x="565" y="221"/>
                </a:lnTo>
                <a:lnTo>
                  <a:pt x="566" y="219"/>
                </a:lnTo>
                <a:lnTo>
                  <a:pt x="568" y="217"/>
                </a:lnTo>
                <a:lnTo>
                  <a:pt x="571" y="215"/>
                </a:lnTo>
                <a:lnTo>
                  <a:pt x="575" y="216"/>
                </a:lnTo>
                <a:lnTo>
                  <a:pt x="582" y="214"/>
                </a:lnTo>
                <a:lnTo>
                  <a:pt x="584" y="214"/>
                </a:lnTo>
                <a:lnTo>
                  <a:pt x="584" y="216"/>
                </a:lnTo>
                <a:lnTo>
                  <a:pt x="589" y="214"/>
                </a:lnTo>
                <a:lnTo>
                  <a:pt x="593" y="213"/>
                </a:lnTo>
                <a:lnTo>
                  <a:pt x="595" y="218"/>
                </a:lnTo>
                <a:lnTo>
                  <a:pt x="599" y="220"/>
                </a:lnTo>
                <a:lnTo>
                  <a:pt x="605" y="221"/>
                </a:lnTo>
                <a:lnTo>
                  <a:pt x="609" y="221"/>
                </a:lnTo>
                <a:lnTo>
                  <a:pt x="612" y="219"/>
                </a:lnTo>
                <a:lnTo>
                  <a:pt x="616" y="218"/>
                </a:lnTo>
                <a:lnTo>
                  <a:pt x="620" y="223"/>
                </a:lnTo>
                <a:lnTo>
                  <a:pt x="621" y="228"/>
                </a:lnTo>
                <a:lnTo>
                  <a:pt x="623" y="232"/>
                </a:lnTo>
                <a:lnTo>
                  <a:pt x="625" y="235"/>
                </a:lnTo>
                <a:lnTo>
                  <a:pt x="625" y="240"/>
                </a:lnTo>
                <a:lnTo>
                  <a:pt x="625" y="246"/>
                </a:lnTo>
                <a:lnTo>
                  <a:pt x="625" y="247"/>
                </a:lnTo>
                <a:lnTo>
                  <a:pt x="628" y="247"/>
                </a:lnTo>
                <a:lnTo>
                  <a:pt x="631" y="245"/>
                </a:lnTo>
                <a:lnTo>
                  <a:pt x="634" y="245"/>
                </a:lnTo>
                <a:lnTo>
                  <a:pt x="639" y="247"/>
                </a:lnTo>
                <a:lnTo>
                  <a:pt x="641" y="252"/>
                </a:lnTo>
                <a:lnTo>
                  <a:pt x="641" y="254"/>
                </a:lnTo>
                <a:lnTo>
                  <a:pt x="647" y="255"/>
                </a:lnTo>
                <a:lnTo>
                  <a:pt x="650" y="259"/>
                </a:lnTo>
                <a:lnTo>
                  <a:pt x="654" y="263"/>
                </a:lnTo>
                <a:lnTo>
                  <a:pt x="658" y="267"/>
                </a:lnTo>
                <a:lnTo>
                  <a:pt x="662" y="269"/>
                </a:lnTo>
                <a:lnTo>
                  <a:pt x="664" y="271"/>
                </a:lnTo>
                <a:lnTo>
                  <a:pt x="665" y="276"/>
                </a:lnTo>
                <a:lnTo>
                  <a:pt x="669" y="281"/>
                </a:lnTo>
                <a:lnTo>
                  <a:pt x="673" y="287"/>
                </a:lnTo>
                <a:lnTo>
                  <a:pt x="676" y="289"/>
                </a:lnTo>
                <a:lnTo>
                  <a:pt x="679" y="290"/>
                </a:lnTo>
                <a:lnTo>
                  <a:pt x="684" y="292"/>
                </a:lnTo>
                <a:lnTo>
                  <a:pt x="687" y="296"/>
                </a:lnTo>
                <a:lnTo>
                  <a:pt x="690" y="300"/>
                </a:lnTo>
                <a:lnTo>
                  <a:pt x="692" y="303"/>
                </a:lnTo>
                <a:lnTo>
                  <a:pt x="690" y="308"/>
                </a:lnTo>
                <a:lnTo>
                  <a:pt x="688" y="311"/>
                </a:lnTo>
                <a:lnTo>
                  <a:pt x="686" y="315"/>
                </a:lnTo>
                <a:lnTo>
                  <a:pt x="687" y="318"/>
                </a:lnTo>
                <a:lnTo>
                  <a:pt x="686" y="323"/>
                </a:lnTo>
                <a:lnTo>
                  <a:pt x="690" y="329"/>
                </a:lnTo>
                <a:lnTo>
                  <a:pt x="691" y="334"/>
                </a:lnTo>
                <a:lnTo>
                  <a:pt x="694" y="337"/>
                </a:lnTo>
                <a:lnTo>
                  <a:pt x="695" y="340"/>
                </a:lnTo>
                <a:lnTo>
                  <a:pt x="696" y="341"/>
                </a:lnTo>
                <a:lnTo>
                  <a:pt x="698" y="343"/>
                </a:lnTo>
                <a:lnTo>
                  <a:pt x="704" y="342"/>
                </a:lnTo>
                <a:lnTo>
                  <a:pt x="705" y="342"/>
                </a:lnTo>
                <a:lnTo>
                  <a:pt x="707" y="347"/>
                </a:lnTo>
                <a:lnTo>
                  <a:pt x="708" y="353"/>
                </a:lnTo>
                <a:lnTo>
                  <a:pt x="708" y="360"/>
                </a:lnTo>
                <a:lnTo>
                  <a:pt x="705" y="365"/>
                </a:lnTo>
                <a:lnTo>
                  <a:pt x="704" y="368"/>
                </a:lnTo>
                <a:lnTo>
                  <a:pt x="705" y="370"/>
                </a:lnTo>
                <a:lnTo>
                  <a:pt x="709" y="372"/>
                </a:lnTo>
                <a:lnTo>
                  <a:pt x="712" y="374"/>
                </a:lnTo>
                <a:lnTo>
                  <a:pt x="713" y="378"/>
                </a:lnTo>
                <a:lnTo>
                  <a:pt x="716" y="385"/>
                </a:lnTo>
                <a:lnTo>
                  <a:pt x="719" y="393"/>
                </a:lnTo>
                <a:lnTo>
                  <a:pt x="719" y="400"/>
                </a:lnTo>
                <a:lnTo>
                  <a:pt x="723" y="405"/>
                </a:lnTo>
                <a:lnTo>
                  <a:pt x="731" y="424"/>
                </a:lnTo>
                <a:lnTo>
                  <a:pt x="732" y="431"/>
                </a:lnTo>
                <a:lnTo>
                  <a:pt x="734" y="436"/>
                </a:lnTo>
                <a:lnTo>
                  <a:pt x="734" y="438"/>
                </a:lnTo>
                <a:lnTo>
                  <a:pt x="737" y="441"/>
                </a:lnTo>
                <a:lnTo>
                  <a:pt x="741" y="447"/>
                </a:lnTo>
                <a:lnTo>
                  <a:pt x="744" y="454"/>
                </a:lnTo>
                <a:lnTo>
                  <a:pt x="744" y="457"/>
                </a:lnTo>
                <a:lnTo>
                  <a:pt x="744" y="465"/>
                </a:lnTo>
                <a:lnTo>
                  <a:pt x="746" y="469"/>
                </a:lnTo>
                <a:lnTo>
                  <a:pt x="749" y="471"/>
                </a:lnTo>
                <a:lnTo>
                  <a:pt x="753" y="472"/>
                </a:lnTo>
                <a:lnTo>
                  <a:pt x="754" y="476"/>
                </a:lnTo>
                <a:lnTo>
                  <a:pt x="755" y="481"/>
                </a:lnTo>
                <a:lnTo>
                  <a:pt x="755" y="485"/>
                </a:lnTo>
                <a:lnTo>
                  <a:pt x="753" y="488"/>
                </a:lnTo>
                <a:lnTo>
                  <a:pt x="751" y="491"/>
                </a:lnTo>
                <a:lnTo>
                  <a:pt x="752" y="494"/>
                </a:lnTo>
                <a:lnTo>
                  <a:pt x="754" y="498"/>
                </a:lnTo>
                <a:lnTo>
                  <a:pt x="703" y="512"/>
                </a:lnTo>
                <a:lnTo>
                  <a:pt x="698" y="502"/>
                </a:lnTo>
                <a:lnTo>
                  <a:pt x="698" y="483"/>
                </a:lnTo>
                <a:lnTo>
                  <a:pt x="698" y="468"/>
                </a:lnTo>
                <a:lnTo>
                  <a:pt x="700" y="459"/>
                </a:lnTo>
                <a:lnTo>
                  <a:pt x="698" y="452"/>
                </a:lnTo>
                <a:lnTo>
                  <a:pt x="694" y="442"/>
                </a:lnTo>
                <a:lnTo>
                  <a:pt x="692" y="435"/>
                </a:lnTo>
                <a:lnTo>
                  <a:pt x="688" y="420"/>
                </a:lnTo>
                <a:lnTo>
                  <a:pt x="681" y="402"/>
                </a:lnTo>
                <a:lnTo>
                  <a:pt x="677" y="398"/>
                </a:lnTo>
                <a:lnTo>
                  <a:pt x="667" y="393"/>
                </a:lnTo>
                <a:lnTo>
                  <a:pt x="662" y="390"/>
                </a:lnTo>
                <a:lnTo>
                  <a:pt x="659" y="386"/>
                </a:lnTo>
                <a:lnTo>
                  <a:pt x="658" y="382"/>
                </a:lnTo>
                <a:lnTo>
                  <a:pt x="655" y="377"/>
                </a:lnTo>
                <a:lnTo>
                  <a:pt x="652" y="372"/>
                </a:lnTo>
                <a:lnTo>
                  <a:pt x="654" y="357"/>
                </a:lnTo>
                <a:lnTo>
                  <a:pt x="660" y="340"/>
                </a:lnTo>
                <a:lnTo>
                  <a:pt x="660" y="331"/>
                </a:lnTo>
                <a:lnTo>
                  <a:pt x="659" y="326"/>
                </a:lnTo>
                <a:lnTo>
                  <a:pt x="646" y="324"/>
                </a:lnTo>
                <a:lnTo>
                  <a:pt x="640" y="325"/>
                </a:lnTo>
                <a:lnTo>
                  <a:pt x="638" y="328"/>
                </a:lnTo>
                <a:lnTo>
                  <a:pt x="635" y="334"/>
                </a:lnTo>
                <a:lnTo>
                  <a:pt x="632" y="336"/>
                </a:lnTo>
                <a:lnTo>
                  <a:pt x="627" y="337"/>
                </a:lnTo>
                <a:lnTo>
                  <a:pt x="625" y="340"/>
                </a:lnTo>
                <a:lnTo>
                  <a:pt x="621" y="342"/>
                </a:lnTo>
                <a:lnTo>
                  <a:pt x="619" y="347"/>
                </a:lnTo>
                <a:lnTo>
                  <a:pt x="614" y="349"/>
                </a:lnTo>
                <a:lnTo>
                  <a:pt x="607" y="355"/>
                </a:lnTo>
                <a:lnTo>
                  <a:pt x="605" y="359"/>
                </a:lnTo>
                <a:lnTo>
                  <a:pt x="590" y="362"/>
                </a:lnTo>
                <a:lnTo>
                  <a:pt x="585" y="362"/>
                </a:lnTo>
                <a:lnTo>
                  <a:pt x="582" y="360"/>
                </a:lnTo>
                <a:lnTo>
                  <a:pt x="579" y="360"/>
                </a:lnTo>
                <a:lnTo>
                  <a:pt x="576" y="366"/>
                </a:lnTo>
                <a:lnTo>
                  <a:pt x="571" y="369"/>
                </a:lnTo>
                <a:lnTo>
                  <a:pt x="567" y="371"/>
                </a:lnTo>
                <a:lnTo>
                  <a:pt x="563" y="370"/>
                </a:lnTo>
                <a:lnTo>
                  <a:pt x="562" y="371"/>
                </a:lnTo>
                <a:lnTo>
                  <a:pt x="557" y="378"/>
                </a:lnTo>
                <a:lnTo>
                  <a:pt x="555" y="390"/>
                </a:lnTo>
                <a:lnTo>
                  <a:pt x="556" y="397"/>
                </a:lnTo>
                <a:lnTo>
                  <a:pt x="555" y="399"/>
                </a:lnTo>
                <a:lnTo>
                  <a:pt x="551" y="398"/>
                </a:lnTo>
                <a:lnTo>
                  <a:pt x="534" y="390"/>
                </a:lnTo>
                <a:lnTo>
                  <a:pt x="529" y="386"/>
                </a:lnTo>
                <a:lnTo>
                  <a:pt x="522" y="383"/>
                </a:lnTo>
                <a:lnTo>
                  <a:pt x="517" y="380"/>
                </a:lnTo>
                <a:lnTo>
                  <a:pt x="512" y="371"/>
                </a:lnTo>
                <a:lnTo>
                  <a:pt x="506" y="367"/>
                </a:lnTo>
                <a:lnTo>
                  <a:pt x="502" y="368"/>
                </a:lnTo>
                <a:lnTo>
                  <a:pt x="500" y="366"/>
                </a:lnTo>
                <a:lnTo>
                  <a:pt x="500" y="361"/>
                </a:lnTo>
                <a:lnTo>
                  <a:pt x="499" y="357"/>
                </a:lnTo>
                <a:lnTo>
                  <a:pt x="498" y="356"/>
                </a:lnTo>
                <a:lnTo>
                  <a:pt x="497" y="359"/>
                </a:lnTo>
                <a:lnTo>
                  <a:pt x="497" y="363"/>
                </a:lnTo>
                <a:lnTo>
                  <a:pt x="496" y="366"/>
                </a:lnTo>
                <a:lnTo>
                  <a:pt x="495" y="371"/>
                </a:lnTo>
                <a:lnTo>
                  <a:pt x="492" y="374"/>
                </a:lnTo>
                <a:lnTo>
                  <a:pt x="488" y="379"/>
                </a:lnTo>
                <a:lnTo>
                  <a:pt x="488" y="382"/>
                </a:lnTo>
                <a:lnTo>
                  <a:pt x="485" y="389"/>
                </a:lnTo>
                <a:lnTo>
                  <a:pt x="483" y="392"/>
                </a:lnTo>
                <a:lnTo>
                  <a:pt x="485" y="396"/>
                </a:lnTo>
                <a:lnTo>
                  <a:pt x="489" y="395"/>
                </a:lnTo>
                <a:lnTo>
                  <a:pt x="494" y="396"/>
                </a:lnTo>
                <a:lnTo>
                  <a:pt x="491" y="400"/>
                </a:lnTo>
                <a:lnTo>
                  <a:pt x="492" y="404"/>
                </a:lnTo>
                <a:lnTo>
                  <a:pt x="494" y="405"/>
                </a:lnTo>
                <a:lnTo>
                  <a:pt x="497" y="403"/>
                </a:lnTo>
                <a:lnTo>
                  <a:pt x="501" y="404"/>
                </a:lnTo>
                <a:lnTo>
                  <a:pt x="502" y="407"/>
                </a:lnTo>
                <a:lnTo>
                  <a:pt x="501" y="410"/>
                </a:lnTo>
                <a:lnTo>
                  <a:pt x="502" y="412"/>
                </a:lnTo>
                <a:lnTo>
                  <a:pt x="505" y="410"/>
                </a:lnTo>
                <a:lnTo>
                  <a:pt x="505" y="413"/>
                </a:lnTo>
                <a:lnTo>
                  <a:pt x="497" y="415"/>
                </a:lnTo>
                <a:lnTo>
                  <a:pt x="369" y="413"/>
                </a:lnTo>
                <a:lnTo>
                  <a:pt x="302" y="413"/>
                </a:lnTo>
                <a:lnTo>
                  <a:pt x="286" y="413"/>
                </a:lnTo>
                <a:lnTo>
                  <a:pt x="283" y="410"/>
                </a:lnTo>
                <a:lnTo>
                  <a:pt x="279" y="409"/>
                </a:lnTo>
                <a:lnTo>
                  <a:pt x="275" y="409"/>
                </a:lnTo>
                <a:lnTo>
                  <a:pt x="271" y="408"/>
                </a:lnTo>
                <a:lnTo>
                  <a:pt x="269" y="408"/>
                </a:lnTo>
                <a:lnTo>
                  <a:pt x="267" y="407"/>
                </a:lnTo>
                <a:lnTo>
                  <a:pt x="265" y="406"/>
                </a:lnTo>
                <a:lnTo>
                  <a:pt x="262" y="405"/>
                </a:lnTo>
                <a:lnTo>
                  <a:pt x="258" y="405"/>
                </a:lnTo>
                <a:lnTo>
                  <a:pt x="257" y="407"/>
                </a:lnTo>
                <a:lnTo>
                  <a:pt x="251" y="409"/>
                </a:lnTo>
                <a:lnTo>
                  <a:pt x="247" y="410"/>
                </a:lnTo>
                <a:lnTo>
                  <a:pt x="244" y="410"/>
                </a:lnTo>
                <a:lnTo>
                  <a:pt x="243" y="410"/>
                </a:lnTo>
                <a:lnTo>
                  <a:pt x="243" y="411"/>
                </a:lnTo>
                <a:lnTo>
                  <a:pt x="241" y="413"/>
                </a:lnTo>
                <a:lnTo>
                  <a:pt x="238" y="413"/>
                </a:lnTo>
                <a:lnTo>
                  <a:pt x="233" y="413"/>
                </a:lnTo>
                <a:lnTo>
                  <a:pt x="230" y="412"/>
                </a:lnTo>
                <a:lnTo>
                  <a:pt x="227" y="412"/>
                </a:lnTo>
                <a:lnTo>
                  <a:pt x="224" y="412"/>
                </a:lnTo>
                <a:lnTo>
                  <a:pt x="222" y="413"/>
                </a:lnTo>
                <a:lnTo>
                  <a:pt x="220" y="415"/>
                </a:lnTo>
                <a:lnTo>
                  <a:pt x="219" y="416"/>
                </a:lnTo>
                <a:lnTo>
                  <a:pt x="217" y="416"/>
                </a:lnTo>
                <a:lnTo>
                  <a:pt x="215" y="417"/>
                </a:lnTo>
                <a:lnTo>
                  <a:pt x="214" y="418"/>
                </a:lnTo>
                <a:lnTo>
                  <a:pt x="212" y="417"/>
                </a:lnTo>
                <a:lnTo>
                  <a:pt x="210" y="417"/>
                </a:lnTo>
                <a:lnTo>
                  <a:pt x="207" y="416"/>
                </a:lnTo>
                <a:lnTo>
                  <a:pt x="204" y="415"/>
                </a:lnTo>
                <a:lnTo>
                  <a:pt x="200" y="414"/>
                </a:lnTo>
                <a:lnTo>
                  <a:pt x="194" y="416"/>
                </a:lnTo>
                <a:lnTo>
                  <a:pt x="185" y="412"/>
                </a:lnTo>
                <a:lnTo>
                  <a:pt x="179" y="410"/>
                </a:lnTo>
                <a:lnTo>
                  <a:pt x="168" y="410"/>
                </a:lnTo>
                <a:lnTo>
                  <a:pt x="158" y="406"/>
                </a:lnTo>
                <a:lnTo>
                  <a:pt x="151" y="398"/>
                </a:lnTo>
                <a:lnTo>
                  <a:pt x="142" y="393"/>
                </a:lnTo>
                <a:lnTo>
                  <a:pt x="138" y="388"/>
                </a:lnTo>
                <a:lnTo>
                  <a:pt x="134" y="388"/>
                </a:lnTo>
                <a:lnTo>
                  <a:pt x="133" y="384"/>
                </a:lnTo>
                <a:lnTo>
                  <a:pt x="137" y="372"/>
                </a:lnTo>
                <a:lnTo>
                  <a:pt x="142" y="362"/>
                </a:lnTo>
                <a:lnTo>
                  <a:pt x="142" y="359"/>
                </a:lnTo>
                <a:lnTo>
                  <a:pt x="143" y="358"/>
                </a:lnTo>
                <a:lnTo>
                  <a:pt x="144" y="357"/>
                </a:lnTo>
                <a:lnTo>
                  <a:pt x="145" y="356"/>
                </a:lnTo>
                <a:lnTo>
                  <a:pt x="145" y="354"/>
                </a:lnTo>
                <a:lnTo>
                  <a:pt x="147" y="352"/>
                </a:lnTo>
                <a:lnTo>
                  <a:pt x="149" y="351"/>
                </a:lnTo>
                <a:lnTo>
                  <a:pt x="151" y="350"/>
                </a:lnTo>
                <a:lnTo>
                  <a:pt x="153" y="350"/>
                </a:lnTo>
                <a:lnTo>
                  <a:pt x="154" y="349"/>
                </a:lnTo>
                <a:lnTo>
                  <a:pt x="155" y="349"/>
                </a:lnTo>
                <a:lnTo>
                  <a:pt x="155" y="348"/>
                </a:lnTo>
                <a:lnTo>
                  <a:pt x="155" y="345"/>
                </a:lnTo>
                <a:lnTo>
                  <a:pt x="155" y="344"/>
                </a:lnTo>
                <a:lnTo>
                  <a:pt x="154" y="343"/>
                </a:lnTo>
                <a:lnTo>
                  <a:pt x="155" y="342"/>
                </a:lnTo>
                <a:lnTo>
                  <a:pt x="157" y="341"/>
                </a:lnTo>
                <a:lnTo>
                  <a:pt x="158" y="341"/>
                </a:lnTo>
                <a:lnTo>
                  <a:pt x="159" y="340"/>
                </a:lnTo>
                <a:lnTo>
                  <a:pt x="160" y="339"/>
                </a:lnTo>
                <a:lnTo>
                  <a:pt x="160" y="338"/>
                </a:lnTo>
                <a:lnTo>
                  <a:pt x="161" y="337"/>
                </a:lnTo>
                <a:lnTo>
                  <a:pt x="162" y="337"/>
                </a:lnTo>
                <a:lnTo>
                  <a:pt x="163" y="337"/>
                </a:lnTo>
                <a:lnTo>
                  <a:pt x="165" y="336"/>
                </a:lnTo>
                <a:lnTo>
                  <a:pt x="166" y="336"/>
                </a:lnTo>
                <a:lnTo>
                  <a:pt x="166" y="335"/>
                </a:lnTo>
                <a:lnTo>
                  <a:pt x="166" y="334"/>
                </a:lnTo>
                <a:lnTo>
                  <a:pt x="166" y="333"/>
                </a:lnTo>
                <a:lnTo>
                  <a:pt x="169" y="333"/>
                </a:lnTo>
                <a:lnTo>
                  <a:pt x="170" y="333"/>
                </a:lnTo>
                <a:lnTo>
                  <a:pt x="170" y="332"/>
                </a:lnTo>
                <a:lnTo>
                  <a:pt x="171" y="332"/>
                </a:lnTo>
                <a:lnTo>
                  <a:pt x="171" y="331"/>
                </a:lnTo>
                <a:lnTo>
                  <a:pt x="170" y="330"/>
                </a:lnTo>
                <a:lnTo>
                  <a:pt x="171" y="329"/>
                </a:lnTo>
                <a:lnTo>
                  <a:pt x="172" y="329"/>
                </a:lnTo>
                <a:lnTo>
                  <a:pt x="173" y="330"/>
                </a:lnTo>
                <a:lnTo>
                  <a:pt x="174" y="330"/>
                </a:lnTo>
                <a:lnTo>
                  <a:pt x="174" y="328"/>
                </a:lnTo>
                <a:lnTo>
                  <a:pt x="175" y="328"/>
                </a:lnTo>
                <a:lnTo>
                  <a:pt x="175" y="327"/>
                </a:lnTo>
                <a:lnTo>
                  <a:pt x="175" y="326"/>
                </a:lnTo>
                <a:lnTo>
                  <a:pt x="176" y="325"/>
                </a:lnTo>
                <a:lnTo>
                  <a:pt x="177" y="325"/>
                </a:lnTo>
                <a:lnTo>
                  <a:pt x="178" y="324"/>
                </a:lnTo>
                <a:lnTo>
                  <a:pt x="177" y="323"/>
                </a:lnTo>
                <a:lnTo>
                  <a:pt x="175" y="322"/>
                </a:lnTo>
                <a:lnTo>
                  <a:pt x="173" y="322"/>
                </a:lnTo>
                <a:lnTo>
                  <a:pt x="172" y="321"/>
                </a:lnTo>
                <a:lnTo>
                  <a:pt x="172" y="320"/>
                </a:lnTo>
                <a:lnTo>
                  <a:pt x="172" y="319"/>
                </a:lnTo>
                <a:lnTo>
                  <a:pt x="173" y="318"/>
                </a:lnTo>
                <a:lnTo>
                  <a:pt x="172" y="318"/>
                </a:lnTo>
                <a:lnTo>
                  <a:pt x="172" y="317"/>
                </a:lnTo>
                <a:lnTo>
                  <a:pt x="171" y="316"/>
                </a:lnTo>
                <a:lnTo>
                  <a:pt x="171" y="315"/>
                </a:lnTo>
                <a:lnTo>
                  <a:pt x="172" y="315"/>
                </a:lnTo>
                <a:lnTo>
                  <a:pt x="172" y="314"/>
                </a:lnTo>
                <a:lnTo>
                  <a:pt x="171" y="314"/>
                </a:lnTo>
                <a:lnTo>
                  <a:pt x="170" y="315"/>
                </a:lnTo>
                <a:lnTo>
                  <a:pt x="169" y="314"/>
                </a:lnTo>
                <a:lnTo>
                  <a:pt x="168" y="313"/>
                </a:lnTo>
                <a:lnTo>
                  <a:pt x="167" y="313"/>
                </a:lnTo>
                <a:lnTo>
                  <a:pt x="167" y="311"/>
                </a:lnTo>
                <a:lnTo>
                  <a:pt x="168" y="311"/>
                </a:lnTo>
                <a:lnTo>
                  <a:pt x="168" y="310"/>
                </a:lnTo>
                <a:lnTo>
                  <a:pt x="167" y="310"/>
                </a:lnTo>
                <a:lnTo>
                  <a:pt x="165" y="310"/>
                </a:lnTo>
                <a:lnTo>
                  <a:pt x="164" y="310"/>
                </a:lnTo>
                <a:lnTo>
                  <a:pt x="163" y="312"/>
                </a:lnTo>
                <a:lnTo>
                  <a:pt x="163" y="313"/>
                </a:lnTo>
                <a:lnTo>
                  <a:pt x="162" y="313"/>
                </a:lnTo>
                <a:lnTo>
                  <a:pt x="162" y="314"/>
                </a:lnTo>
                <a:lnTo>
                  <a:pt x="162" y="315"/>
                </a:lnTo>
                <a:lnTo>
                  <a:pt x="160" y="315"/>
                </a:lnTo>
                <a:lnTo>
                  <a:pt x="157" y="315"/>
                </a:lnTo>
                <a:lnTo>
                  <a:pt x="156" y="314"/>
                </a:lnTo>
                <a:lnTo>
                  <a:pt x="155" y="314"/>
                </a:lnTo>
                <a:lnTo>
                  <a:pt x="155" y="315"/>
                </a:lnTo>
                <a:lnTo>
                  <a:pt x="153" y="315"/>
                </a:lnTo>
                <a:lnTo>
                  <a:pt x="152" y="314"/>
                </a:lnTo>
                <a:lnTo>
                  <a:pt x="151" y="313"/>
                </a:lnTo>
                <a:lnTo>
                  <a:pt x="149" y="313"/>
                </a:lnTo>
                <a:lnTo>
                  <a:pt x="149" y="314"/>
                </a:lnTo>
                <a:lnTo>
                  <a:pt x="150" y="315"/>
                </a:lnTo>
                <a:lnTo>
                  <a:pt x="151" y="315"/>
                </a:lnTo>
                <a:lnTo>
                  <a:pt x="151" y="316"/>
                </a:lnTo>
                <a:lnTo>
                  <a:pt x="150" y="317"/>
                </a:lnTo>
                <a:lnTo>
                  <a:pt x="149" y="318"/>
                </a:lnTo>
                <a:lnTo>
                  <a:pt x="149" y="317"/>
                </a:lnTo>
                <a:lnTo>
                  <a:pt x="148" y="316"/>
                </a:lnTo>
                <a:lnTo>
                  <a:pt x="148" y="315"/>
                </a:lnTo>
                <a:lnTo>
                  <a:pt x="147" y="315"/>
                </a:lnTo>
                <a:lnTo>
                  <a:pt x="147" y="317"/>
                </a:lnTo>
                <a:lnTo>
                  <a:pt x="147" y="318"/>
                </a:lnTo>
                <a:lnTo>
                  <a:pt x="147" y="320"/>
                </a:lnTo>
                <a:lnTo>
                  <a:pt x="146" y="320"/>
                </a:lnTo>
                <a:lnTo>
                  <a:pt x="145" y="319"/>
                </a:lnTo>
                <a:lnTo>
                  <a:pt x="144" y="319"/>
                </a:lnTo>
                <a:lnTo>
                  <a:pt x="144" y="320"/>
                </a:lnTo>
                <a:lnTo>
                  <a:pt x="143" y="319"/>
                </a:lnTo>
                <a:lnTo>
                  <a:pt x="142" y="318"/>
                </a:lnTo>
                <a:lnTo>
                  <a:pt x="141" y="318"/>
                </a:lnTo>
                <a:lnTo>
                  <a:pt x="141" y="319"/>
                </a:lnTo>
                <a:lnTo>
                  <a:pt x="142" y="320"/>
                </a:lnTo>
                <a:lnTo>
                  <a:pt x="141" y="320"/>
                </a:lnTo>
                <a:lnTo>
                  <a:pt x="140" y="321"/>
                </a:lnTo>
                <a:lnTo>
                  <a:pt x="139" y="320"/>
                </a:lnTo>
                <a:lnTo>
                  <a:pt x="138" y="320"/>
                </a:lnTo>
                <a:lnTo>
                  <a:pt x="137" y="320"/>
                </a:lnTo>
                <a:lnTo>
                  <a:pt x="136" y="320"/>
                </a:lnTo>
                <a:lnTo>
                  <a:pt x="135" y="320"/>
                </a:lnTo>
                <a:lnTo>
                  <a:pt x="135" y="319"/>
                </a:lnTo>
                <a:lnTo>
                  <a:pt x="134" y="319"/>
                </a:lnTo>
                <a:lnTo>
                  <a:pt x="132" y="319"/>
                </a:lnTo>
                <a:lnTo>
                  <a:pt x="131" y="319"/>
                </a:lnTo>
                <a:lnTo>
                  <a:pt x="130" y="318"/>
                </a:lnTo>
                <a:lnTo>
                  <a:pt x="131" y="317"/>
                </a:lnTo>
                <a:lnTo>
                  <a:pt x="132" y="317"/>
                </a:lnTo>
                <a:lnTo>
                  <a:pt x="133" y="316"/>
                </a:lnTo>
                <a:lnTo>
                  <a:pt x="133" y="315"/>
                </a:lnTo>
                <a:lnTo>
                  <a:pt x="132" y="315"/>
                </a:lnTo>
                <a:lnTo>
                  <a:pt x="131" y="315"/>
                </a:lnTo>
                <a:lnTo>
                  <a:pt x="130" y="315"/>
                </a:lnTo>
                <a:lnTo>
                  <a:pt x="128" y="316"/>
                </a:lnTo>
                <a:lnTo>
                  <a:pt x="128" y="318"/>
                </a:lnTo>
                <a:lnTo>
                  <a:pt x="126" y="319"/>
                </a:lnTo>
                <a:lnTo>
                  <a:pt x="125" y="320"/>
                </a:lnTo>
                <a:lnTo>
                  <a:pt x="124" y="318"/>
                </a:lnTo>
                <a:lnTo>
                  <a:pt x="123" y="318"/>
                </a:lnTo>
                <a:lnTo>
                  <a:pt x="122" y="317"/>
                </a:lnTo>
                <a:lnTo>
                  <a:pt x="121" y="318"/>
                </a:lnTo>
                <a:lnTo>
                  <a:pt x="121" y="319"/>
                </a:lnTo>
                <a:lnTo>
                  <a:pt x="122" y="319"/>
                </a:lnTo>
                <a:lnTo>
                  <a:pt x="122" y="320"/>
                </a:lnTo>
                <a:lnTo>
                  <a:pt x="123" y="322"/>
                </a:lnTo>
                <a:lnTo>
                  <a:pt x="122" y="323"/>
                </a:lnTo>
                <a:lnTo>
                  <a:pt x="121" y="324"/>
                </a:lnTo>
                <a:lnTo>
                  <a:pt x="121" y="325"/>
                </a:lnTo>
                <a:lnTo>
                  <a:pt x="120" y="325"/>
                </a:lnTo>
                <a:lnTo>
                  <a:pt x="119" y="325"/>
                </a:lnTo>
                <a:lnTo>
                  <a:pt x="118" y="324"/>
                </a:lnTo>
                <a:lnTo>
                  <a:pt x="118" y="323"/>
                </a:lnTo>
                <a:lnTo>
                  <a:pt x="117" y="323"/>
                </a:lnTo>
                <a:lnTo>
                  <a:pt x="117" y="322"/>
                </a:lnTo>
                <a:lnTo>
                  <a:pt x="115" y="322"/>
                </a:lnTo>
                <a:lnTo>
                  <a:pt x="114" y="321"/>
                </a:lnTo>
                <a:lnTo>
                  <a:pt x="114" y="318"/>
                </a:lnTo>
                <a:lnTo>
                  <a:pt x="113" y="319"/>
                </a:lnTo>
                <a:lnTo>
                  <a:pt x="110" y="320"/>
                </a:lnTo>
                <a:lnTo>
                  <a:pt x="109" y="320"/>
                </a:lnTo>
                <a:lnTo>
                  <a:pt x="108" y="319"/>
                </a:lnTo>
                <a:lnTo>
                  <a:pt x="107" y="319"/>
                </a:lnTo>
                <a:lnTo>
                  <a:pt x="105" y="318"/>
                </a:lnTo>
                <a:lnTo>
                  <a:pt x="105" y="317"/>
                </a:lnTo>
                <a:lnTo>
                  <a:pt x="104" y="315"/>
                </a:lnTo>
                <a:lnTo>
                  <a:pt x="103" y="315"/>
                </a:lnTo>
                <a:lnTo>
                  <a:pt x="102" y="315"/>
                </a:lnTo>
                <a:lnTo>
                  <a:pt x="102" y="317"/>
                </a:lnTo>
                <a:lnTo>
                  <a:pt x="101" y="318"/>
                </a:lnTo>
                <a:lnTo>
                  <a:pt x="100" y="318"/>
                </a:lnTo>
                <a:lnTo>
                  <a:pt x="100" y="317"/>
                </a:lnTo>
                <a:lnTo>
                  <a:pt x="100" y="315"/>
                </a:lnTo>
                <a:lnTo>
                  <a:pt x="99" y="315"/>
                </a:lnTo>
                <a:lnTo>
                  <a:pt x="98" y="315"/>
                </a:lnTo>
                <a:lnTo>
                  <a:pt x="96" y="317"/>
                </a:lnTo>
                <a:lnTo>
                  <a:pt x="93" y="318"/>
                </a:lnTo>
                <a:lnTo>
                  <a:pt x="92" y="318"/>
                </a:lnTo>
                <a:lnTo>
                  <a:pt x="91" y="319"/>
                </a:lnTo>
                <a:lnTo>
                  <a:pt x="92" y="319"/>
                </a:lnTo>
                <a:lnTo>
                  <a:pt x="92" y="320"/>
                </a:lnTo>
                <a:lnTo>
                  <a:pt x="93" y="320"/>
                </a:lnTo>
                <a:lnTo>
                  <a:pt x="92" y="321"/>
                </a:lnTo>
                <a:lnTo>
                  <a:pt x="91" y="321"/>
                </a:lnTo>
                <a:lnTo>
                  <a:pt x="90" y="321"/>
                </a:lnTo>
                <a:lnTo>
                  <a:pt x="89" y="320"/>
                </a:lnTo>
                <a:lnTo>
                  <a:pt x="88" y="321"/>
                </a:lnTo>
                <a:lnTo>
                  <a:pt x="87" y="321"/>
                </a:lnTo>
                <a:lnTo>
                  <a:pt x="86" y="322"/>
                </a:lnTo>
                <a:lnTo>
                  <a:pt x="85" y="321"/>
                </a:lnTo>
                <a:lnTo>
                  <a:pt x="84" y="321"/>
                </a:lnTo>
                <a:lnTo>
                  <a:pt x="83" y="320"/>
                </a:lnTo>
                <a:lnTo>
                  <a:pt x="82" y="318"/>
                </a:lnTo>
                <a:lnTo>
                  <a:pt x="83" y="318"/>
                </a:lnTo>
                <a:lnTo>
                  <a:pt x="85" y="319"/>
                </a:lnTo>
                <a:lnTo>
                  <a:pt x="86" y="319"/>
                </a:lnTo>
                <a:lnTo>
                  <a:pt x="87" y="318"/>
                </a:lnTo>
                <a:lnTo>
                  <a:pt x="86" y="318"/>
                </a:lnTo>
                <a:lnTo>
                  <a:pt x="85" y="317"/>
                </a:lnTo>
                <a:lnTo>
                  <a:pt x="84" y="315"/>
                </a:lnTo>
                <a:lnTo>
                  <a:pt x="83" y="315"/>
                </a:lnTo>
                <a:lnTo>
                  <a:pt x="83" y="313"/>
                </a:lnTo>
                <a:lnTo>
                  <a:pt x="82" y="313"/>
                </a:lnTo>
                <a:lnTo>
                  <a:pt x="81" y="314"/>
                </a:lnTo>
                <a:lnTo>
                  <a:pt x="81" y="315"/>
                </a:lnTo>
                <a:lnTo>
                  <a:pt x="80" y="315"/>
                </a:lnTo>
                <a:lnTo>
                  <a:pt x="78" y="315"/>
                </a:lnTo>
                <a:lnTo>
                  <a:pt x="77" y="315"/>
                </a:lnTo>
                <a:lnTo>
                  <a:pt x="76" y="315"/>
                </a:lnTo>
                <a:lnTo>
                  <a:pt x="76" y="317"/>
                </a:lnTo>
                <a:lnTo>
                  <a:pt x="76" y="318"/>
                </a:lnTo>
                <a:lnTo>
                  <a:pt x="75" y="318"/>
                </a:lnTo>
                <a:lnTo>
                  <a:pt x="74" y="320"/>
                </a:lnTo>
                <a:lnTo>
                  <a:pt x="68" y="312"/>
                </a:lnTo>
                <a:lnTo>
                  <a:pt x="65" y="311"/>
                </a:lnTo>
                <a:lnTo>
                  <a:pt x="57" y="309"/>
                </a:lnTo>
                <a:lnTo>
                  <a:pt x="54" y="303"/>
                </a:lnTo>
                <a:lnTo>
                  <a:pt x="53" y="299"/>
                </a:lnTo>
                <a:lnTo>
                  <a:pt x="36" y="274"/>
                </a:lnTo>
                <a:lnTo>
                  <a:pt x="31" y="267"/>
                </a:lnTo>
                <a:lnTo>
                  <a:pt x="24" y="268"/>
                </a:lnTo>
                <a:lnTo>
                  <a:pt x="19" y="266"/>
                </a:lnTo>
                <a:lnTo>
                  <a:pt x="14" y="261"/>
                </a:lnTo>
                <a:lnTo>
                  <a:pt x="8" y="260"/>
                </a:lnTo>
                <a:lnTo>
                  <a:pt x="2" y="259"/>
                </a:lnTo>
                <a:lnTo>
                  <a:pt x="0" y="255"/>
                </a:lnTo>
                <a:lnTo>
                  <a:pt x="79" y="223"/>
                </a:lnTo>
                <a:lnTo>
                  <a:pt x="80" y="223"/>
                </a:lnTo>
                <a:lnTo>
                  <a:pt x="82" y="222"/>
                </a:lnTo>
                <a:lnTo>
                  <a:pt x="83" y="220"/>
                </a:lnTo>
                <a:lnTo>
                  <a:pt x="84" y="218"/>
                </a:lnTo>
                <a:lnTo>
                  <a:pt x="85" y="217"/>
                </a:lnTo>
                <a:lnTo>
                  <a:pt x="87" y="217"/>
                </a:lnTo>
                <a:lnTo>
                  <a:pt x="89" y="217"/>
                </a:lnTo>
                <a:lnTo>
                  <a:pt x="93" y="217"/>
                </a:lnTo>
                <a:lnTo>
                  <a:pt x="96" y="216"/>
                </a:lnTo>
                <a:lnTo>
                  <a:pt x="100" y="215"/>
                </a:lnTo>
                <a:lnTo>
                  <a:pt x="102" y="213"/>
                </a:lnTo>
                <a:lnTo>
                  <a:pt x="104" y="212"/>
                </a:lnTo>
                <a:lnTo>
                  <a:pt x="105" y="212"/>
                </a:lnTo>
                <a:lnTo>
                  <a:pt x="107" y="210"/>
                </a:lnTo>
                <a:lnTo>
                  <a:pt x="109" y="210"/>
                </a:lnTo>
                <a:lnTo>
                  <a:pt x="110" y="209"/>
                </a:lnTo>
                <a:lnTo>
                  <a:pt x="110" y="208"/>
                </a:lnTo>
                <a:lnTo>
                  <a:pt x="110" y="207"/>
                </a:lnTo>
                <a:lnTo>
                  <a:pt x="110" y="206"/>
                </a:lnTo>
                <a:lnTo>
                  <a:pt x="110" y="204"/>
                </a:lnTo>
                <a:lnTo>
                  <a:pt x="110" y="202"/>
                </a:lnTo>
                <a:lnTo>
                  <a:pt x="111" y="200"/>
                </a:lnTo>
                <a:lnTo>
                  <a:pt x="112" y="200"/>
                </a:lnTo>
                <a:lnTo>
                  <a:pt x="116" y="198"/>
                </a:lnTo>
                <a:lnTo>
                  <a:pt x="117" y="197"/>
                </a:lnTo>
                <a:lnTo>
                  <a:pt x="119" y="197"/>
                </a:lnTo>
                <a:lnTo>
                  <a:pt x="120" y="196"/>
                </a:lnTo>
                <a:lnTo>
                  <a:pt x="122" y="196"/>
                </a:lnTo>
                <a:lnTo>
                  <a:pt x="123" y="195"/>
                </a:lnTo>
                <a:lnTo>
                  <a:pt x="124" y="193"/>
                </a:lnTo>
                <a:lnTo>
                  <a:pt x="124" y="190"/>
                </a:lnTo>
                <a:lnTo>
                  <a:pt x="124" y="187"/>
                </a:lnTo>
                <a:lnTo>
                  <a:pt x="123" y="184"/>
                </a:lnTo>
                <a:lnTo>
                  <a:pt x="122" y="182"/>
                </a:lnTo>
                <a:lnTo>
                  <a:pt x="121" y="180"/>
                </a:lnTo>
                <a:lnTo>
                  <a:pt x="120" y="179"/>
                </a:lnTo>
                <a:lnTo>
                  <a:pt x="120" y="178"/>
                </a:lnTo>
                <a:lnTo>
                  <a:pt x="121" y="178"/>
                </a:lnTo>
                <a:lnTo>
                  <a:pt x="121" y="177"/>
                </a:lnTo>
                <a:lnTo>
                  <a:pt x="122" y="178"/>
                </a:lnTo>
                <a:lnTo>
                  <a:pt x="126" y="178"/>
                </a:lnTo>
                <a:lnTo>
                  <a:pt x="127" y="177"/>
                </a:lnTo>
                <a:lnTo>
                  <a:pt x="128" y="176"/>
                </a:lnTo>
                <a:lnTo>
                  <a:pt x="127" y="175"/>
                </a:lnTo>
                <a:lnTo>
                  <a:pt x="127" y="174"/>
                </a:lnTo>
                <a:lnTo>
                  <a:pt x="125" y="173"/>
                </a:lnTo>
                <a:lnTo>
                  <a:pt x="124" y="171"/>
                </a:lnTo>
                <a:lnTo>
                  <a:pt x="123" y="171"/>
                </a:lnTo>
                <a:lnTo>
                  <a:pt x="121" y="171"/>
                </a:lnTo>
                <a:lnTo>
                  <a:pt x="118" y="171"/>
                </a:lnTo>
                <a:lnTo>
                  <a:pt x="117" y="171"/>
                </a:lnTo>
                <a:lnTo>
                  <a:pt x="117" y="169"/>
                </a:lnTo>
                <a:lnTo>
                  <a:pt x="118" y="168"/>
                </a:lnTo>
                <a:lnTo>
                  <a:pt x="120" y="168"/>
                </a:lnTo>
                <a:lnTo>
                  <a:pt x="122" y="168"/>
                </a:lnTo>
                <a:lnTo>
                  <a:pt x="123" y="168"/>
                </a:lnTo>
                <a:lnTo>
                  <a:pt x="123" y="166"/>
                </a:lnTo>
                <a:lnTo>
                  <a:pt x="122" y="163"/>
                </a:lnTo>
                <a:lnTo>
                  <a:pt x="123" y="161"/>
                </a:lnTo>
                <a:lnTo>
                  <a:pt x="124" y="160"/>
                </a:lnTo>
                <a:lnTo>
                  <a:pt x="125" y="160"/>
                </a:lnTo>
                <a:lnTo>
                  <a:pt x="126" y="159"/>
                </a:lnTo>
                <a:lnTo>
                  <a:pt x="128" y="158"/>
                </a:lnTo>
                <a:lnTo>
                  <a:pt x="129" y="156"/>
                </a:lnTo>
                <a:lnTo>
                  <a:pt x="129" y="154"/>
                </a:lnTo>
                <a:lnTo>
                  <a:pt x="130" y="153"/>
                </a:lnTo>
                <a:lnTo>
                  <a:pt x="131" y="152"/>
                </a:lnTo>
                <a:lnTo>
                  <a:pt x="132" y="153"/>
                </a:lnTo>
                <a:lnTo>
                  <a:pt x="133" y="153"/>
                </a:lnTo>
                <a:lnTo>
                  <a:pt x="135" y="153"/>
                </a:lnTo>
                <a:lnTo>
                  <a:pt x="135" y="154"/>
                </a:lnTo>
                <a:lnTo>
                  <a:pt x="136" y="154"/>
                </a:lnTo>
                <a:lnTo>
                  <a:pt x="137" y="153"/>
                </a:lnTo>
                <a:lnTo>
                  <a:pt x="136" y="152"/>
                </a:lnTo>
                <a:lnTo>
                  <a:pt x="136" y="151"/>
                </a:lnTo>
                <a:lnTo>
                  <a:pt x="135" y="150"/>
                </a:lnTo>
                <a:lnTo>
                  <a:pt x="136" y="149"/>
                </a:lnTo>
                <a:lnTo>
                  <a:pt x="137" y="148"/>
                </a:lnTo>
                <a:lnTo>
                  <a:pt x="137" y="149"/>
                </a:lnTo>
                <a:lnTo>
                  <a:pt x="138" y="149"/>
                </a:lnTo>
                <a:lnTo>
                  <a:pt x="138" y="150"/>
                </a:lnTo>
                <a:lnTo>
                  <a:pt x="139" y="151"/>
                </a:lnTo>
                <a:lnTo>
                  <a:pt x="139" y="152"/>
                </a:lnTo>
                <a:lnTo>
                  <a:pt x="140" y="152"/>
                </a:lnTo>
                <a:lnTo>
                  <a:pt x="140" y="153"/>
                </a:lnTo>
                <a:lnTo>
                  <a:pt x="141" y="153"/>
                </a:lnTo>
                <a:lnTo>
                  <a:pt x="142" y="153"/>
                </a:lnTo>
                <a:lnTo>
                  <a:pt x="143" y="153"/>
                </a:lnTo>
                <a:lnTo>
                  <a:pt x="144" y="153"/>
                </a:lnTo>
                <a:lnTo>
                  <a:pt x="145" y="152"/>
                </a:lnTo>
                <a:lnTo>
                  <a:pt x="146" y="151"/>
                </a:lnTo>
                <a:lnTo>
                  <a:pt x="145" y="151"/>
                </a:lnTo>
                <a:lnTo>
                  <a:pt x="145" y="149"/>
                </a:lnTo>
                <a:lnTo>
                  <a:pt x="145" y="148"/>
                </a:lnTo>
                <a:lnTo>
                  <a:pt x="144" y="146"/>
                </a:lnTo>
                <a:lnTo>
                  <a:pt x="143" y="146"/>
                </a:lnTo>
                <a:lnTo>
                  <a:pt x="143" y="145"/>
                </a:lnTo>
                <a:lnTo>
                  <a:pt x="143" y="144"/>
                </a:lnTo>
                <a:lnTo>
                  <a:pt x="145" y="144"/>
                </a:lnTo>
                <a:lnTo>
                  <a:pt x="146" y="144"/>
                </a:lnTo>
                <a:lnTo>
                  <a:pt x="146" y="145"/>
                </a:lnTo>
                <a:lnTo>
                  <a:pt x="147" y="146"/>
                </a:lnTo>
                <a:lnTo>
                  <a:pt x="147" y="147"/>
                </a:lnTo>
                <a:lnTo>
                  <a:pt x="147" y="149"/>
                </a:lnTo>
                <a:lnTo>
                  <a:pt x="147" y="150"/>
                </a:lnTo>
                <a:lnTo>
                  <a:pt x="148" y="151"/>
                </a:lnTo>
                <a:lnTo>
                  <a:pt x="151" y="151"/>
                </a:lnTo>
                <a:lnTo>
                  <a:pt x="151" y="150"/>
                </a:lnTo>
                <a:lnTo>
                  <a:pt x="151" y="149"/>
                </a:lnTo>
                <a:lnTo>
                  <a:pt x="151" y="147"/>
                </a:lnTo>
                <a:lnTo>
                  <a:pt x="152" y="146"/>
                </a:lnTo>
                <a:lnTo>
                  <a:pt x="152" y="144"/>
                </a:lnTo>
                <a:lnTo>
                  <a:pt x="151" y="143"/>
                </a:lnTo>
                <a:lnTo>
                  <a:pt x="151" y="142"/>
                </a:lnTo>
                <a:lnTo>
                  <a:pt x="150" y="141"/>
                </a:lnTo>
                <a:lnTo>
                  <a:pt x="149" y="141"/>
                </a:lnTo>
                <a:lnTo>
                  <a:pt x="148" y="140"/>
                </a:lnTo>
                <a:lnTo>
                  <a:pt x="147" y="139"/>
                </a:lnTo>
                <a:lnTo>
                  <a:pt x="146" y="138"/>
                </a:lnTo>
                <a:lnTo>
                  <a:pt x="146" y="136"/>
                </a:lnTo>
                <a:lnTo>
                  <a:pt x="146" y="135"/>
                </a:lnTo>
                <a:lnTo>
                  <a:pt x="147" y="134"/>
                </a:lnTo>
                <a:lnTo>
                  <a:pt x="148" y="133"/>
                </a:lnTo>
                <a:lnTo>
                  <a:pt x="149" y="133"/>
                </a:lnTo>
                <a:lnTo>
                  <a:pt x="150" y="134"/>
                </a:lnTo>
                <a:lnTo>
                  <a:pt x="151" y="134"/>
                </a:lnTo>
                <a:lnTo>
                  <a:pt x="152" y="135"/>
                </a:lnTo>
                <a:lnTo>
                  <a:pt x="154" y="135"/>
                </a:lnTo>
                <a:lnTo>
                  <a:pt x="154" y="134"/>
                </a:lnTo>
                <a:lnTo>
                  <a:pt x="154" y="133"/>
                </a:lnTo>
                <a:lnTo>
                  <a:pt x="153" y="131"/>
                </a:lnTo>
                <a:lnTo>
                  <a:pt x="152" y="130"/>
                </a:lnTo>
                <a:lnTo>
                  <a:pt x="151" y="130"/>
                </a:lnTo>
                <a:lnTo>
                  <a:pt x="151" y="129"/>
                </a:lnTo>
                <a:lnTo>
                  <a:pt x="149" y="128"/>
                </a:lnTo>
                <a:lnTo>
                  <a:pt x="146" y="126"/>
                </a:lnTo>
                <a:lnTo>
                  <a:pt x="145" y="125"/>
                </a:lnTo>
                <a:lnTo>
                  <a:pt x="144" y="124"/>
                </a:lnTo>
                <a:lnTo>
                  <a:pt x="144" y="122"/>
                </a:lnTo>
                <a:lnTo>
                  <a:pt x="145" y="122"/>
                </a:lnTo>
                <a:lnTo>
                  <a:pt x="146" y="122"/>
                </a:lnTo>
                <a:lnTo>
                  <a:pt x="147" y="121"/>
                </a:lnTo>
                <a:lnTo>
                  <a:pt x="148" y="121"/>
                </a:lnTo>
                <a:lnTo>
                  <a:pt x="148" y="120"/>
                </a:lnTo>
                <a:lnTo>
                  <a:pt x="149" y="120"/>
                </a:lnTo>
                <a:lnTo>
                  <a:pt x="150" y="120"/>
                </a:lnTo>
                <a:lnTo>
                  <a:pt x="150" y="119"/>
                </a:lnTo>
                <a:lnTo>
                  <a:pt x="151" y="119"/>
                </a:lnTo>
                <a:lnTo>
                  <a:pt x="151" y="117"/>
                </a:lnTo>
                <a:lnTo>
                  <a:pt x="151" y="116"/>
                </a:lnTo>
                <a:lnTo>
                  <a:pt x="151" y="115"/>
                </a:lnTo>
                <a:lnTo>
                  <a:pt x="151" y="113"/>
                </a:lnTo>
                <a:lnTo>
                  <a:pt x="152" y="113"/>
                </a:lnTo>
                <a:lnTo>
                  <a:pt x="153" y="113"/>
                </a:lnTo>
                <a:lnTo>
                  <a:pt x="154" y="114"/>
                </a:lnTo>
                <a:lnTo>
                  <a:pt x="155" y="115"/>
                </a:lnTo>
                <a:lnTo>
                  <a:pt x="156" y="115"/>
                </a:lnTo>
                <a:lnTo>
                  <a:pt x="160" y="115"/>
                </a:lnTo>
                <a:lnTo>
                  <a:pt x="162" y="114"/>
                </a:lnTo>
                <a:lnTo>
                  <a:pt x="164" y="113"/>
                </a:lnTo>
                <a:lnTo>
                  <a:pt x="165" y="113"/>
                </a:lnTo>
                <a:lnTo>
                  <a:pt x="165" y="112"/>
                </a:lnTo>
                <a:lnTo>
                  <a:pt x="166" y="112"/>
                </a:lnTo>
                <a:lnTo>
                  <a:pt x="167" y="110"/>
                </a:lnTo>
                <a:lnTo>
                  <a:pt x="168" y="110"/>
                </a:lnTo>
                <a:lnTo>
                  <a:pt x="169" y="110"/>
                </a:lnTo>
                <a:lnTo>
                  <a:pt x="170" y="110"/>
                </a:lnTo>
                <a:lnTo>
                  <a:pt x="171" y="111"/>
                </a:lnTo>
                <a:lnTo>
                  <a:pt x="171" y="112"/>
                </a:lnTo>
                <a:lnTo>
                  <a:pt x="172" y="114"/>
                </a:lnTo>
                <a:lnTo>
                  <a:pt x="173" y="116"/>
                </a:lnTo>
                <a:lnTo>
                  <a:pt x="173" y="117"/>
                </a:lnTo>
                <a:lnTo>
                  <a:pt x="174" y="117"/>
                </a:lnTo>
                <a:lnTo>
                  <a:pt x="175" y="118"/>
                </a:lnTo>
                <a:lnTo>
                  <a:pt x="176" y="117"/>
                </a:lnTo>
                <a:lnTo>
                  <a:pt x="177" y="117"/>
                </a:lnTo>
                <a:lnTo>
                  <a:pt x="178" y="117"/>
                </a:lnTo>
                <a:lnTo>
                  <a:pt x="180" y="116"/>
                </a:lnTo>
                <a:lnTo>
                  <a:pt x="183" y="115"/>
                </a:lnTo>
                <a:lnTo>
                  <a:pt x="185" y="114"/>
                </a:lnTo>
                <a:lnTo>
                  <a:pt x="186" y="113"/>
                </a:lnTo>
                <a:lnTo>
                  <a:pt x="186" y="111"/>
                </a:lnTo>
                <a:lnTo>
                  <a:pt x="185" y="110"/>
                </a:lnTo>
                <a:lnTo>
                  <a:pt x="184" y="109"/>
                </a:lnTo>
                <a:lnTo>
                  <a:pt x="184" y="108"/>
                </a:lnTo>
                <a:lnTo>
                  <a:pt x="182" y="107"/>
                </a:lnTo>
                <a:lnTo>
                  <a:pt x="182" y="106"/>
                </a:lnTo>
                <a:lnTo>
                  <a:pt x="181" y="105"/>
                </a:lnTo>
                <a:lnTo>
                  <a:pt x="181" y="104"/>
                </a:lnTo>
                <a:lnTo>
                  <a:pt x="182" y="103"/>
                </a:lnTo>
                <a:lnTo>
                  <a:pt x="183" y="103"/>
                </a:lnTo>
                <a:lnTo>
                  <a:pt x="186" y="103"/>
                </a:lnTo>
                <a:lnTo>
                  <a:pt x="187" y="103"/>
                </a:lnTo>
                <a:lnTo>
                  <a:pt x="188" y="104"/>
                </a:lnTo>
                <a:lnTo>
                  <a:pt x="189" y="104"/>
                </a:lnTo>
                <a:lnTo>
                  <a:pt x="190" y="105"/>
                </a:lnTo>
                <a:lnTo>
                  <a:pt x="191" y="105"/>
                </a:lnTo>
                <a:lnTo>
                  <a:pt x="191" y="107"/>
                </a:lnTo>
                <a:lnTo>
                  <a:pt x="192" y="108"/>
                </a:lnTo>
                <a:lnTo>
                  <a:pt x="193" y="108"/>
                </a:lnTo>
                <a:lnTo>
                  <a:pt x="194" y="109"/>
                </a:lnTo>
                <a:lnTo>
                  <a:pt x="196" y="109"/>
                </a:lnTo>
                <a:lnTo>
                  <a:pt x="197" y="108"/>
                </a:lnTo>
                <a:lnTo>
                  <a:pt x="197" y="107"/>
                </a:lnTo>
                <a:lnTo>
                  <a:pt x="198" y="106"/>
                </a:lnTo>
                <a:lnTo>
                  <a:pt x="198" y="105"/>
                </a:lnTo>
                <a:lnTo>
                  <a:pt x="198" y="104"/>
                </a:lnTo>
                <a:lnTo>
                  <a:pt x="199" y="104"/>
                </a:lnTo>
                <a:lnTo>
                  <a:pt x="199" y="102"/>
                </a:lnTo>
                <a:lnTo>
                  <a:pt x="200" y="101"/>
                </a:lnTo>
                <a:lnTo>
                  <a:pt x="200" y="100"/>
                </a:lnTo>
                <a:lnTo>
                  <a:pt x="200" y="99"/>
                </a:lnTo>
                <a:lnTo>
                  <a:pt x="200" y="98"/>
                </a:lnTo>
                <a:lnTo>
                  <a:pt x="199" y="97"/>
                </a:lnTo>
                <a:lnTo>
                  <a:pt x="197" y="94"/>
                </a:lnTo>
                <a:lnTo>
                  <a:pt x="196" y="94"/>
                </a:lnTo>
                <a:lnTo>
                  <a:pt x="196" y="93"/>
                </a:lnTo>
                <a:lnTo>
                  <a:pt x="195" y="92"/>
                </a:lnTo>
                <a:lnTo>
                  <a:pt x="194" y="92"/>
                </a:lnTo>
                <a:lnTo>
                  <a:pt x="194" y="91"/>
                </a:lnTo>
                <a:lnTo>
                  <a:pt x="193" y="91"/>
                </a:lnTo>
                <a:lnTo>
                  <a:pt x="193" y="90"/>
                </a:lnTo>
                <a:lnTo>
                  <a:pt x="194" y="89"/>
                </a:lnTo>
                <a:lnTo>
                  <a:pt x="194" y="88"/>
                </a:lnTo>
                <a:lnTo>
                  <a:pt x="196" y="88"/>
                </a:lnTo>
                <a:lnTo>
                  <a:pt x="197" y="89"/>
                </a:lnTo>
                <a:lnTo>
                  <a:pt x="198" y="89"/>
                </a:lnTo>
                <a:lnTo>
                  <a:pt x="198" y="90"/>
                </a:lnTo>
                <a:lnTo>
                  <a:pt x="199" y="90"/>
                </a:lnTo>
                <a:lnTo>
                  <a:pt x="199" y="91"/>
                </a:lnTo>
                <a:lnTo>
                  <a:pt x="200" y="92"/>
                </a:lnTo>
                <a:lnTo>
                  <a:pt x="200" y="93"/>
                </a:lnTo>
                <a:lnTo>
                  <a:pt x="201" y="95"/>
                </a:lnTo>
                <a:lnTo>
                  <a:pt x="202" y="95"/>
                </a:lnTo>
                <a:lnTo>
                  <a:pt x="203" y="97"/>
                </a:lnTo>
                <a:lnTo>
                  <a:pt x="204" y="97"/>
                </a:lnTo>
                <a:lnTo>
                  <a:pt x="205" y="98"/>
                </a:lnTo>
                <a:lnTo>
                  <a:pt x="206" y="100"/>
                </a:lnTo>
                <a:lnTo>
                  <a:pt x="208" y="100"/>
                </a:lnTo>
                <a:lnTo>
                  <a:pt x="209" y="99"/>
                </a:lnTo>
                <a:lnTo>
                  <a:pt x="209" y="97"/>
                </a:lnTo>
                <a:lnTo>
                  <a:pt x="208" y="97"/>
                </a:lnTo>
                <a:lnTo>
                  <a:pt x="208" y="96"/>
                </a:lnTo>
                <a:lnTo>
                  <a:pt x="207" y="95"/>
                </a:lnTo>
                <a:lnTo>
                  <a:pt x="206" y="94"/>
                </a:lnTo>
                <a:lnTo>
                  <a:pt x="205" y="93"/>
                </a:lnTo>
                <a:lnTo>
                  <a:pt x="204" y="91"/>
                </a:lnTo>
                <a:lnTo>
                  <a:pt x="204" y="90"/>
                </a:lnTo>
                <a:lnTo>
                  <a:pt x="203" y="89"/>
                </a:lnTo>
                <a:lnTo>
                  <a:pt x="203" y="88"/>
                </a:lnTo>
                <a:lnTo>
                  <a:pt x="203" y="87"/>
                </a:lnTo>
                <a:lnTo>
                  <a:pt x="204" y="86"/>
                </a:lnTo>
                <a:lnTo>
                  <a:pt x="205" y="85"/>
                </a:lnTo>
                <a:lnTo>
                  <a:pt x="206" y="84"/>
                </a:lnTo>
                <a:lnTo>
                  <a:pt x="207" y="84"/>
                </a:lnTo>
                <a:lnTo>
                  <a:pt x="208" y="85"/>
                </a:lnTo>
                <a:lnTo>
                  <a:pt x="208" y="86"/>
                </a:lnTo>
                <a:lnTo>
                  <a:pt x="209" y="86"/>
                </a:lnTo>
                <a:lnTo>
                  <a:pt x="209" y="91"/>
                </a:lnTo>
                <a:lnTo>
                  <a:pt x="209" y="92"/>
                </a:lnTo>
                <a:lnTo>
                  <a:pt x="210" y="92"/>
                </a:lnTo>
                <a:lnTo>
                  <a:pt x="212" y="92"/>
                </a:lnTo>
                <a:lnTo>
                  <a:pt x="213" y="92"/>
                </a:lnTo>
                <a:lnTo>
                  <a:pt x="214" y="91"/>
                </a:lnTo>
                <a:lnTo>
                  <a:pt x="215" y="91"/>
                </a:lnTo>
                <a:lnTo>
                  <a:pt x="214" y="88"/>
                </a:lnTo>
                <a:lnTo>
                  <a:pt x="214" y="85"/>
                </a:lnTo>
                <a:lnTo>
                  <a:pt x="215" y="84"/>
                </a:lnTo>
                <a:lnTo>
                  <a:pt x="215" y="83"/>
                </a:lnTo>
                <a:lnTo>
                  <a:pt x="217" y="83"/>
                </a:lnTo>
                <a:lnTo>
                  <a:pt x="219" y="83"/>
                </a:lnTo>
                <a:lnTo>
                  <a:pt x="220" y="83"/>
                </a:lnTo>
                <a:lnTo>
                  <a:pt x="221" y="84"/>
                </a:lnTo>
                <a:lnTo>
                  <a:pt x="222" y="85"/>
                </a:lnTo>
                <a:lnTo>
                  <a:pt x="223" y="85"/>
                </a:lnTo>
                <a:lnTo>
                  <a:pt x="224" y="86"/>
                </a:lnTo>
                <a:lnTo>
                  <a:pt x="225" y="86"/>
                </a:lnTo>
                <a:lnTo>
                  <a:pt x="226" y="86"/>
                </a:lnTo>
                <a:lnTo>
                  <a:pt x="227" y="85"/>
                </a:lnTo>
                <a:lnTo>
                  <a:pt x="226" y="84"/>
                </a:lnTo>
                <a:lnTo>
                  <a:pt x="226" y="83"/>
                </a:lnTo>
                <a:lnTo>
                  <a:pt x="226" y="82"/>
                </a:lnTo>
                <a:lnTo>
                  <a:pt x="224" y="81"/>
                </a:lnTo>
                <a:lnTo>
                  <a:pt x="222" y="80"/>
                </a:lnTo>
                <a:lnTo>
                  <a:pt x="223" y="79"/>
                </a:lnTo>
                <a:lnTo>
                  <a:pt x="224" y="78"/>
                </a:lnTo>
                <a:lnTo>
                  <a:pt x="225" y="78"/>
                </a:lnTo>
                <a:lnTo>
                  <a:pt x="227" y="79"/>
                </a:lnTo>
                <a:lnTo>
                  <a:pt x="227" y="80"/>
                </a:lnTo>
                <a:lnTo>
                  <a:pt x="228" y="80"/>
                </a:lnTo>
                <a:lnTo>
                  <a:pt x="229" y="81"/>
                </a:lnTo>
                <a:lnTo>
                  <a:pt x="229" y="83"/>
                </a:lnTo>
                <a:lnTo>
                  <a:pt x="229" y="84"/>
                </a:lnTo>
                <a:lnTo>
                  <a:pt x="229" y="86"/>
                </a:lnTo>
                <a:lnTo>
                  <a:pt x="230" y="87"/>
                </a:lnTo>
                <a:lnTo>
                  <a:pt x="231" y="87"/>
                </a:lnTo>
                <a:lnTo>
                  <a:pt x="232" y="86"/>
                </a:lnTo>
                <a:lnTo>
                  <a:pt x="232" y="85"/>
                </a:lnTo>
                <a:lnTo>
                  <a:pt x="233" y="85"/>
                </a:lnTo>
                <a:lnTo>
                  <a:pt x="233" y="84"/>
                </a:lnTo>
                <a:lnTo>
                  <a:pt x="233" y="83"/>
                </a:lnTo>
                <a:lnTo>
                  <a:pt x="234" y="83"/>
                </a:lnTo>
                <a:lnTo>
                  <a:pt x="234" y="82"/>
                </a:lnTo>
                <a:lnTo>
                  <a:pt x="234" y="81"/>
                </a:lnTo>
                <a:lnTo>
                  <a:pt x="235" y="80"/>
                </a:lnTo>
                <a:lnTo>
                  <a:pt x="236" y="80"/>
                </a:lnTo>
                <a:lnTo>
                  <a:pt x="238" y="80"/>
                </a:lnTo>
                <a:lnTo>
                  <a:pt x="239" y="80"/>
                </a:lnTo>
                <a:lnTo>
                  <a:pt x="239" y="81"/>
                </a:lnTo>
                <a:lnTo>
                  <a:pt x="241" y="81"/>
                </a:lnTo>
                <a:lnTo>
                  <a:pt x="242" y="82"/>
                </a:lnTo>
                <a:lnTo>
                  <a:pt x="243" y="81"/>
                </a:lnTo>
                <a:lnTo>
                  <a:pt x="244" y="80"/>
                </a:lnTo>
                <a:lnTo>
                  <a:pt x="244" y="79"/>
                </a:lnTo>
                <a:lnTo>
                  <a:pt x="245" y="78"/>
                </a:lnTo>
                <a:lnTo>
                  <a:pt x="246" y="78"/>
                </a:lnTo>
                <a:lnTo>
                  <a:pt x="247" y="78"/>
                </a:lnTo>
                <a:lnTo>
                  <a:pt x="247" y="79"/>
                </a:lnTo>
                <a:lnTo>
                  <a:pt x="248" y="80"/>
                </a:lnTo>
                <a:lnTo>
                  <a:pt x="249" y="81"/>
                </a:lnTo>
                <a:lnTo>
                  <a:pt x="249" y="82"/>
                </a:lnTo>
                <a:lnTo>
                  <a:pt x="250" y="82"/>
                </a:lnTo>
                <a:lnTo>
                  <a:pt x="250" y="81"/>
                </a:lnTo>
                <a:lnTo>
                  <a:pt x="251" y="79"/>
                </a:lnTo>
                <a:lnTo>
                  <a:pt x="252" y="77"/>
                </a:lnTo>
                <a:lnTo>
                  <a:pt x="252" y="75"/>
                </a:lnTo>
                <a:lnTo>
                  <a:pt x="253" y="74"/>
                </a:lnTo>
                <a:lnTo>
                  <a:pt x="252" y="73"/>
                </a:lnTo>
                <a:lnTo>
                  <a:pt x="252" y="71"/>
                </a:lnTo>
                <a:lnTo>
                  <a:pt x="252" y="70"/>
                </a:lnTo>
                <a:lnTo>
                  <a:pt x="251" y="69"/>
                </a:lnTo>
                <a:lnTo>
                  <a:pt x="252" y="68"/>
                </a:lnTo>
                <a:lnTo>
                  <a:pt x="252" y="66"/>
                </a:lnTo>
                <a:lnTo>
                  <a:pt x="253" y="65"/>
                </a:lnTo>
                <a:lnTo>
                  <a:pt x="254" y="64"/>
                </a:lnTo>
                <a:lnTo>
                  <a:pt x="254" y="63"/>
                </a:lnTo>
                <a:lnTo>
                  <a:pt x="253" y="63"/>
                </a:lnTo>
                <a:lnTo>
                  <a:pt x="252" y="63"/>
                </a:lnTo>
                <a:lnTo>
                  <a:pt x="251" y="63"/>
                </a:lnTo>
                <a:lnTo>
                  <a:pt x="250" y="63"/>
                </a:lnTo>
                <a:lnTo>
                  <a:pt x="250" y="62"/>
                </a:lnTo>
                <a:lnTo>
                  <a:pt x="250" y="61"/>
                </a:lnTo>
                <a:lnTo>
                  <a:pt x="251" y="61"/>
                </a:lnTo>
                <a:lnTo>
                  <a:pt x="252" y="61"/>
                </a:lnTo>
                <a:lnTo>
                  <a:pt x="254" y="61"/>
                </a:lnTo>
                <a:lnTo>
                  <a:pt x="257" y="62"/>
                </a:lnTo>
                <a:lnTo>
                  <a:pt x="259" y="62"/>
                </a:lnTo>
                <a:lnTo>
                  <a:pt x="261" y="63"/>
                </a:lnTo>
                <a:lnTo>
                  <a:pt x="262" y="63"/>
                </a:lnTo>
                <a:lnTo>
                  <a:pt x="264" y="62"/>
                </a:lnTo>
                <a:lnTo>
                  <a:pt x="265" y="63"/>
                </a:lnTo>
                <a:lnTo>
                  <a:pt x="266" y="63"/>
                </a:lnTo>
                <a:lnTo>
                  <a:pt x="267" y="63"/>
                </a:lnTo>
                <a:lnTo>
                  <a:pt x="267" y="66"/>
                </a:lnTo>
                <a:lnTo>
                  <a:pt x="268" y="67"/>
                </a:lnTo>
                <a:lnTo>
                  <a:pt x="269" y="66"/>
                </a:lnTo>
                <a:lnTo>
                  <a:pt x="269" y="65"/>
                </a:lnTo>
                <a:lnTo>
                  <a:pt x="270" y="63"/>
                </a:lnTo>
                <a:lnTo>
                  <a:pt x="271" y="61"/>
                </a:lnTo>
                <a:lnTo>
                  <a:pt x="271" y="59"/>
                </a:lnTo>
                <a:lnTo>
                  <a:pt x="271" y="58"/>
                </a:lnTo>
                <a:lnTo>
                  <a:pt x="272" y="58"/>
                </a:lnTo>
                <a:lnTo>
                  <a:pt x="273" y="57"/>
                </a:lnTo>
                <a:lnTo>
                  <a:pt x="276" y="57"/>
                </a:lnTo>
                <a:lnTo>
                  <a:pt x="277" y="58"/>
                </a:lnTo>
                <a:lnTo>
                  <a:pt x="278" y="58"/>
                </a:lnTo>
                <a:lnTo>
                  <a:pt x="279" y="60"/>
                </a:lnTo>
                <a:lnTo>
                  <a:pt x="280" y="62"/>
                </a:lnTo>
                <a:lnTo>
                  <a:pt x="281" y="63"/>
                </a:lnTo>
                <a:lnTo>
                  <a:pt x="281" y="64"/>
                </a:lnTo>
                <a:lnTo>
                  <a:pt x="282" y="64"/>
                </a:lnTo>
                <a:lnTo>
                  <a:pt x="282" y="65"/>
                </a:lnTo>
                <a:lnTo>
                  <a:pt x="284" y="65"/>
                </a:lnTo>
                <a:lnTo>
                  <a:pt x="285" y="65"/>
                </a:lnTo>
                <a:lnTo>
                  <a:pt x="286" y="65"/>
                </a:lnTo>
                <a:lnTo>
                  <a:pt x="286" y="64"/>
                </a:lnTo>
                <a:lnTo>
                  <a:pt x="286" y="63"/>
                </a:lnTo>
                <a:lnTo>
                  <a:pt x="287" y="62"/>
                </a:lnTo>
                <a:lnTo>
                  <a:pt x="288" y="62"/>
                </a:lnTo>
                <a:lnTo>
                  <a:pt x="289" y="63"/>
                </a:lnTo>
                <a:lnTo>
                  <a:pt x="290" y="64"/>
                </a:lnTo>
                <a:lnTo>
                  <a:pt x="293" y="64"/>
                </a:lnTo>
                <a:lnTo>
                  <a:pt x="295" y="62"/>
                </a:lnTo>
                <a:lnTo>
                  <a:pt x="298" y="61"/>
                </a:lnTo>
                <a:lnTo>
                  <a:pt x="300" y="60"/>
                </a:lnTo>
                <a:lnTo>
                  <a:pt x="301" y="58"/>
                </a:lnTo>
                <a:lnTo>
                  <a:pt x="302" y="57"/>
                </a:lnTo>
                <a:lnTo>
                  <a:pt x="304" y="57"/>
                </a:lnTo>
                <a:lnTo>
                  <a:pt x="305" y="58"/>
                </a:lnTo>
                <a:lnTo>
                  <a:pt x="305" y="59"/>
                </a:lnTo>
                <a:lnTo>
                  <a:pt x="305" y="60"/>
                </a:lnTo>
                <a:lnTo>
                  <a:pt x="304" y="62"/>
                </a:lnTo>
                <a:lnTo>
                  <a:pt x="304" y="63"/>
                </a:lnTo>
                <a:lnTo>
                  <a:pt x="303" y="64"/>
                </a:lnTo>
                <a:lnTo>
                  <a:pt x="303" y="65"/>
                </a:lnTo>
                <a:lnTo>
                  <a:pt x="303" y="66"/>
                </a:lnTo>
                <a:lnTo>
                  <a:pt x="303" y="68"/>
                </a:lnTo>
                <a:lnTo>
                  <a:pt x="303" y="69"/>
                </a:lnTo>
                <a:lnTo>
                  <a:pt x="304" y="69"/>
                </a:lnTo>
                <a:lnTo>
                  <a:pt x="306" y="69"/>
                </a:lnTo>
                <a:lnTo>
                  <a:pt x="307" y="68"/>
                </a:lnTo>
                <a:lnTo>
                  <a:pt x="308" y="68"/>
                </a:lnTo>
                <a:lnTo>
                  <a:pt x="309" y="67"/>
                </a:lnTo>
                <a:lnTo>
                  <a:pt x="309" y="66"/>
                </a:lnTo>
                <a:lnTo>
                  <a:pt x="309" y="62"/>
                </a:lnTo>
                <a:lnTo>
                  <a:pt x="309" y="61"/>
                </a:lnTo>
                <a:lnTo>
                  <a:pt x="308" y="59"/>
                </a:lnTo>
                <a:lnTo>
                  <a:pt x="307" y="58"/>
                </a:lnTo>
                <a:lnTo>
                  <a:pt x="307" y="57"/>
                </a:lnTo>
                <a:lnTo>
                  <a:pt x="307" y="56"/>
                </a:lnTo>
                <a:lnTo>
                  <a:pt x="308" y="56"/>
                </a:lnTo>
                <a:lnTo>
                  <a:pt x="309" y="55"/>
                </a:lnTo>
                <a:lnTo>
                  <a:pt x="311" y="55"/>
                </a:lnTo>
                <a:lnTo>
                  <a:pt x="312" y="56"/>
                </a:lnTo>
                <a:lnTo>
                  <a:pt x="313" y="56"/>
                </a:lnTo>
                <a:lnTo>
                  <a:pt x="313" y="57"/>
                </a:lnTo>
                <a:lnTo>
                  <a:pt x="314" y="58"/>
                </a:lnTo>
                <a:lnTo>
                  <a:pt x="314" y="59"/>
                </a:lnTo>
                <a:lnTo>
                  <a:pt x="314" y="60"/>
                </a:lnTo>
                <a:lnTo>
                  <a:pt x="315" y="62"/>
                </a:lnTo>
                <a:lnTo>
                  <a:pt x="315" y="63"/>
                </a:lnTo>
                <a:lnTo>
                  <a:pt x="316" y="64"/>
                </a:lnTo>
                <a:lnTo>
                  <a:pt x="317" y="64"/>
                </a:lnTo>
                <a:lnTo>
                  <a:pt x="317" y="63"/>
                </a:lnTo>
                <a:lnTo>
                  <a:pt x="318" y="62"/>
                </a:lnTo>
                <a:lnTo>
                  <a:pt x="319" y="60"/>
                </a:lnTo>
                <a:lnTo>
                  <a:pt x="320" y="58"/>
                </a:lnTo>
                <a:lnTo>
                  <a:pt x="321" y="58"/>
                </a:lnTo>
                <a:lnTo>
                  <a:pt x="322" y="59"/>
                </a:lnTo>
                <a:lnTo>
                  <a:pt x="322" y="60"/>
                </a:lnTo>
                <a:lnTo>
                  <a:pt x="322" y="61"/>
                </a:lnTo>
                <a:lnTo>
                  <a:pt x="322" y="63"/>
                </a:lnTo>
                <a:lnTo>
                  <a:pt x="323" y="63"/>
                </a:lnTo>
                <a:lnTo>
                  <a:pt x="324" y="63"/>
                </a:lnTo>
                <a:lnTo>
                  <a:pt x="327" y="63"/>
                </a:lnTo>
                <a:lnTo>
                  <a:pt x="327" y="64"/>
                </a:lnTo>
                <a:lnTo>
                  <a:pt x="328" y="64"/>
                </a:lnTo>
                <a:lnTo>
                  <a:pt x="328" y="65"/>
                </a:lnTo>
                <a:lnTo>
                  <a:pt x="327" y="66"/>
                </a:lnTo>
                <a:lnTo>
                  <a:pt x="327" y="67"/>
                </a:lnTo>
                <a:lnTo>
                  <a:pt x="325" y="68"/>
                </a:lnTo>
                <a:lnTo>
                  <a:pt x="325" y="69"/>
                </a:lnTo>
                <a:lnTo>
                  <a:pt x="325" y="70"/>
                </a:lnTo>
                <a:lnTo>
                  <a:pt x="326" y="70"/>
                </a:lnTo>
                <a:lnTo>
                  <a:pt x="327" y="71"/>
                </a:lnTo>
                <a:close/>
              </a:path>
            </a:pathLst>
          </a:custGeom>
          <a:pattFill prst="openDmnd">
            <a:fgClr>
              <a:schemeClr val="bg2">
                <a:lumMod val="25000"/>
              </a:schemeClr>
            </a:fgClr>
            <a:bgClr>
              <a:schemeClr val="bg1"/>
            </a:bgClr>
          </a:pattFill>
          <a:ln>
            <a:noFill/>
          </a:ln>
          <a:effectLst/>
          <a:extLst/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100">
                <a:latin typeface="Calibri"/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32" name="Freeform 33"/>
          <p:cNvSpPr>
            <a:spLocks/>
          </p:cNvSpPr>
          <p:nvPr/>
        </p:nvSpPr>
        <p:spPr bwMode="auto">
          <a:xfrm>
            <a:off x="3772250" y="4039513"/>
            <a:ext cx="9525" cy="6350"/>
          </a:xfrm>
          <a:custGeom>
            <a:avLst/>
            <a:gdLst>
              <a:gd name="T0" fmla="*/ 2147483647 w 5"/>
              <a:gd name="T1" fmla="*/ 0 h 4"/>
              <a:gd name="T2" fmla="*/ 2147483647 w 5"/>
              <a:gd name="T3" fmla="*/ 2147483647 h 4"/>
              <a:gd name="T4" fmla="*/ 2147483647 w 5"/>
              <a:gd name="T5" fmla="*/ 2147483647 h 4"/>
              <a:gd name="T6" fmla="*/ 0 w 5"/>
              <a:gd name="T7" fmla="*/ 2147483647 h 4"/>
              <a:gd name="T8" fmla="*/ 2147483647 w 5"/>
              <a:gd name="T9" fmla="*/ 0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4"/>
              <a:gd name="T17" fmla="*/ 5 w 5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4">
                <a:moveTo>
                  <a:pt x="2" y="0"/>
                </a:moveTo>
                <a:lnTo>
                  <a:pt x="5" y="3"/>
                </a:lnTo>
                <a:lnTo>
                  <a:pt x="2" y="4"/>
                </a:lnTo>
                <a:lnTo>
                  <a:pt x="0" y="3"/>
                </a:lnTo>
                <a:lnTo>
                  <a:pt x="2" y="0"/>
                </a:lnTo>
                <a:close/>
              </a:path>
            </a:pathLst>
          </a:custGeom>
          <a:solidFill>
            <a:srgbClr val="C3D6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100">
                <a:latin typeface="Calibri" pitchFamily="34" charset="0"/>
                <a:cs typeface="Times New Roman" pitchFamily="18" charset="0"/>
              </a:rPr>
              <a:t> </a:t>
            </a:r>
          </a:p>
        </p:txBody>
      </p:sp>
      <p:sp>
        <p:nvSpPr>
          <p:cNvPr id="33" name="Freeform 34"/>
          <p:cNvSpPr>
            <a:spLocks noEditPoints="1"/>
          </p:cNvSpPr>
          <p:nvPr/>
        </p:nvSpPr>
        <p:spPr bwMode="auto">
          <a:xfrm>
            <a:off x="3765900" y="4033163"/>
            <a:ext cx="19050" cy="17462"/>
          </a:xfrm>
          <a:custGeom>
            <a:avLst/>
            <a:gdLst>
              <a:gd name="T0" fmla="*/ 0 w 33"/>
              <a:gd name="T1" fmla="*/ 0 h 33"/>
              <a:gd name="T2" fmla="*/ 0 w 33"/>
              <a:gd name="T3" fmla="*/ 0 h 33"/>
              <a:gd name="T4" fmla="*/ 2147483647 w 33"/>
              <a:gd name="T5" fmla="*/ 0 h 33"/>
              <a:gd name="T6" fmla="*/ 2147483647 w 33"/>
              <a:gd name="T7" fmla="*/ 0 h 33"/>
              <a:gd name="T8" fmla="*/ 2147483647 w 33"/>
              <a:gd name="T9" fmla="*/ 0 h 33"/>
              <a:gd name="T10" fmla="*/ 2147483647 w 33"/>
              <a:gd name="T11" fmla="*/ 2147483647 h 33"/>
              <a:gd name="T12" fmla="*/ 2147483647 w 33"/>
              <a:gd name="T13" fmla="*/ 2147483647 h 33"/>
              <a:gd name="T14" fmla="*/ 0 w 33"/>
              <a:gd name="T15" fmla="*/ 2147483647 h 33"/>
              <a:gd name="T16" fmla="*/ 0 w 33"/>
              <a:gd name="T17" fmla="*/ 2147483647 h 33"/>
              <a:gd name="T18" fmla="*/ 0 w 33"/>
              <a:gd name="T19" fmla="*/ 0 h 33"/>
              <a:gd name="T20" fmla="*/ 0 w 33"/>
              <a:gd name="T21" fmla="*/ 0 h 33"/>
              <a:gd name="T22" fmla="*/ 2147483647 w 33"/>
              <a:gd name="T23" fmla="*/ 2147483647 h 33"/>
              <a:gd name="T24" fmla="*/ 0 w 33"/>
              <a:gd name="T25" fmla="*/ 0 h 33"/>
              <a:gd name="T26" fmla="*/ 2147483647 w 33"/>
              <a:gd name="T27" fmla="*/ 0 h 33"/>
              <a:gd name="T28" fmla="*/ 0 w 33"/>
              <a:gd name="T29" fmla="*/ 0 h 33"/>
              <a:gd name="T30" fmla="*/ 2147483647 w 33"/>
              <a:gd name="T31" fmla="*/ 0 h 33"/>
              <a:gd name="T32" fmla="*/ 2147483647 w 33"/>
              <a:gd name="T33" fmla="*/ 2147483647 h 33"/>
              <a:gd name="T34" fmla="*/ 0 w 33"/>
              <a:gd name="T35" fmla="*/ 0 h 33"/>
              <a:gd name="T36" fmla="*/ 2147483647 w 33"/>
              <a:gd name="T37" fmla="*/ 0 h 33"/>
              <a:gd name="T38" fmla="*/ 2147483647 w 33"/>
              <a:gd name="T39" fmla="*/ 2147483647 h 3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3"/>
              <a:gd name="T61" fmla="*/ 0 h 33"/>
              <a:gd name="T62" fmla="*/ 33 w 33"/>
              <a:gd name="T63" fmla="*/ 33 h 3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3" h="33">
                <a:moveTo>
                  <a:pt x="7" y="5"/>
                </a:moveTo>
                <a:cubicBezTo>
                  <a:pt x="8" y="3"/>
                  <a:pt x="10" y="1"/>
                  <a:pt x="13" y="1"/>
                </a:cubicBezTo>
                <a:cubicBezTo>
                  <a:pt x="15" y="0"/>
                  <a:pt x="18" y="1"/>
                  <a:pt x="19" y="3"/>
                </a:cubicBezTo>
                <a:lnTo>
                  <a:pt x="30" y="13"/>
                </a:lnTo>
                <a:cubicBezTo>
                  <a:pt x="32" y="15"/>
                  <a:pt x="33" y="18"/>
                  <a:pt x="32" y="20"/>
                </a:cubicBezTo>
                <a:cubicBezTo>
                  <a:pt x="32" y="23"/>
                  <a:pt x="30" y="25"/>
                  <a:pt x="28" y="26"/>
                </a:cubicBezTo>
                <a:lnTo>
                  <a:pt x="17" y="32"/>
                </a:lnTo>
                <a:cubicBezTo>
                  <a:pt x="14" y="33"/>
                  <a:pt x="11" y="33"/>
                  <a:pt x="8" y="30"/>
                </a:cubicBezTo>
                <a:lnTo>
                  <a:pt x="3" y="25"/>
                </a:lnTo>
                <a:cubicBezTo>
                  <a:pt x="0" y="22"/>
                  <a:pt x="0" y="19"/>
                  <a:pt x="1" y="16"/>
                </a:cubicBezTo>
                <a:lnTo>
                  <a:pt x="7" y="5"/>
                </a:lnTo>
                <a:close/>
                <a:moveTo>
                  <a:pt x="16" y="23"/>
                </a:moveTo>
                <a:lnTo>
                  <a:pt x="14" y="13"/>
                </a:lnTo>
                <a:lnTo>
                  <a:pt x="19" y="19"/>
                </a:lnTo>
                <a:lnTo>
                  <a:pt x="10" y="17"/>
                </a:lnTo>
                <a:lnTo>
                  <a:pt x="21" y="12"/>
                </a:lnTo>
                <a:lnTo>
                  <a:pt x="19" y="25"/>
                </a:lnTo>
                <a:lnTo>
                  <a:pt x="8" y="14"/>
                </a:lnTo>
                <a:lnTo>
                  <a:pt x="21" y="12"/>
                </a:lnTo>
                <a:lnTo>
                  <a:pt x="16" y="2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100">
                <a:latin typeface="Calibri" pitchFamily="34" charset="0"/>
                <a:cs typeface="Times New Roman" pitchFamily="18" charset="0"/>
              </a:rPr>
              <a:t> </a:t>
            </a:r>
          </a:p>
        </p:txBody>
      </p:sp>
      <p:sp>
        <p:nvSpPr>
          <p:cNvPr id="34" name="Freeform 35"/>
          <p:cNvSpPr>
            <a:spLocks/>
          </p:cNvSpPr>
          <p:nvPr/>
        </p:nvSpPr>
        <p:spPr bwMode="auto">
          <a:xfrm>
            <a:off x="3772250" y="4039513"/>
            <a:ext cx="9525" cy="6350"/>
          </a:xfrm>
          <a:custGeom>
            <a:avLst/>
            <a:gdLst>
              <a:gd name="T0" fmla="*/ 2147483647 w 5"/>
              <a:gd name="T1" fmla="*/ 0 h 4"/>
              <a:gd name="T2" fmla="*/ 2147483647 w 5"/>
              <a:gd name="T3" fmla="*/ 2147483647 h 4"/>
              <a:gd name="T4" fmla="*/ 2147483647 w 5"/>
              <a:gd name="T5" fmla="*/ 2147483647 h 4"/>
              <a:gd name="T6" fmla="*/ 0 w 5"/>
              <a:gd name="T7" fmla="*/ 2147483647 h 4"/>
              <a:gd name="T8" fmla="*/ 2147483647 w 5"/>
              <a:gd name="T9" fmla="*/ 0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4"/>
              <a:gd name="T17" fmla="*/ 5 w 5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4">
                <a:moveTo>
                  <a:pt x="2" y="0"/>
                </a:moveTo>
                <a:lnTo>
                  <a:pt x="5" y="3"/>
                </a:lnTo>
                <a:lnTo>
                  <a:pt x="2" y="4"/>
                </a:lnTo>
                <a:lnTo>
                  <a:pt x="0" y="3"/>
                </a:lnTo>
                <a:lnTo>
                  <a:pt x="2" y="0"/>
                </a:lnTo>
                <a:close/>
              </a:path>
            </a:pathLst>
          </a:custGeom>
          <a:solidFill>
            <a:srgbClr val="C3D6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100">
                <a:latin typeface="Calibri" pitchFamily="34" charset="0"/>
                <a:cs typeface="Times New Roman" pitchFamily="18" charset="0"/>
              </a:rPr>
              <a:t> </a:t>
            </a:r>
          </a:p>
        </p:txBody>
      </p:sp>
      <p:sp>
        <p:nvSpPr>
          <p:cNvPr id="35" name="Freeform 36"/>
          <p:cNvSpPr>
            <a:spLocks/>
          </p:cNvSpPr>
          <p:nvPr/>
        </p:nvSpPr>
        <p:spPr bwMode="auto">
          <a:xfrm>
            <a:off x="3765900" y="4034750"/>
            <a:ext cx="19050" cy="14288"/>
          </a:xfrm>
          <a:custGeom>
            <a:avLst/>
            <a:gdLst>
              <a:gd name="T0" fmla="*/ 2147483647 w 33"/>
              <a:gd name="T1" fmla="*/ 0 h 30"/>
              <a:gd name="T2" fmla="*/ 2147483647 w 33"/>
              <a:gd name="T3" fmla="*/ 0 h 30"/>
              <a:gd name="T4" fmla="*/ 2147483647 w 33"/>
              <a:gd name="T5" fmla="*/ 0 h 30"/>
              <a:gd name="T6" fmla="*/ 2147483647 w 33"/>
              <a:gd name="T7" fmla="*/ 2147483647 h 30"/>
              <a:gd name="T8" fmla="*/ 2147483647 w 33"/>
              <a:gd name="T9" fmla="*/ 2147483647 h 30"/>
              <a:gd name="T10" fmla="*/ 0 w 33"/>
              <a:gd name="T11" fmla="*/ 2147483647 h 30"/>
              <a:gd name="T12" fmla="*/ 0 w 33"/>
              <a:gd name="T13" fmla="*/ 2147483647 h 30"/>
              <a:gd name="T14" fmla="*/ 0 w 33"/>
              <a:gd name="T15" fmla="*/ 0 h 30"/>
              <a:gd name="T16" fmla="*/ 0 w 33"/>
              <a:gd name="T17" fmla="*/ 0 h 30"/>
              <a:gd name="T18" fmla="*/ 2147483647 w 33"/>
              <a:gd name="T19" fmla="*/ 0 h 30"/>
              <a:gd name="T20" fmla="*/ 2147483647 w 33"/>
              <a:gd name="T21" fmla="*/ 0 h 30"/>
              <a:gd name="T22" fmla="*/ 0 w 33"/>
              <a:gd name="T23" fmla="*/ 0 h 30"/>
              <a:gd name="T24" fmla="*/ 2147483647 w 33"/>
              <a:gd name="T25" fmla="*/ 0 h 30"/>
              <a:gd name="T26" fmla="*/ 0 w 33"/>
              <a:gd name="T27" fmla="*/ 0 h 30"/>
              <a:gd name="T28" fmla="*/ 2147483647 w 33"/>
              <a:gd name="T29" fmla="*/ 0 h 30"/>
              <a:gd name="T30" fmla="*/ 2147483647 w 33"/>
              <a:gd name="T31" fmla="*/ 2147483647 h 30"/>
              <a:gd name="T32" fmla="*/ 0 w 33"/>
              <a:gd name="T33" fmla="*/ 0 h 30"/>
              <a:gd name="T34" fmla="*/ 2147483647 w 33"/>
              <a:gd name="T35" fmla="*/ 0 h 3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3"/>
              <a:gd name="T55" fmla="*/ 0 h 30"/>
              <a:gd name="T56" fmla="*/ 33 w 33"/>
              <a:gd name="T57" fmla="*/ 30 h 3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3" h="30">
                <a:moveTo>
                  <a:pt x="19" y="0"/>
                </a:moveTo>
                <a:lnTo>
                  <a:pt x="30" y="10"/>
                </a:lnTo>
                <a:cubicBezTo>
                  <a:pt x="32" y="12"/>
                  <a:pt x="33" y="15"/>
                  <a:pt x="32" y="17"/>
                </a:cubicBezTo>
                <a:cubicBezTo>
                  <a:pt x="32" y="20"/>
                  <a:pt x="30" y="22"/>
                  <a:pt x="28" y="23"/>
                </a:cubicBezTo>
                <a:lnTo>
                  <a:pt x="17" y="29"/>
                </a:lnTo>
                <a:cubicBezTo>
                  <a:pt x="14" y="30"/>
                  <a:pt x="11" y="30"/>
                  <a:pt x="8" y="27"/>
                </a:cubicBezTo>
                <a:lnTo>
                  <a:pt x="3" y="22"/>
                </a:lnTo>
                <a:cubicBezTo>
                  <a:pt x="0" y="19"/>
                  <a:pt x="0" y="16"/>
                  <a:pt x="1" y="13"/>
                </a:cubicBezTo>
                <a:lnTo>
                  <a:pt x="7" y="2"/>
                </a:lnTo>
                <a:lnTo>
                  <a:pt x="21" y="9"/>
                </a:lnTo>
                <a:lnTo>
                  <a:pt x="16" y="20"/>
                </a:lnTo>
                <a:lnTo>
                  <a:pt x="14" y="10"/>
                </a:lnTo>
                <a:lnTo>
                  <a:pt x="19" y="16"/>
                </a:lnTo>
                <a:lnTo>
                  <a:pt x="10" y="14"/>
                </a:lnTo>
                <a:lnTo>
                  <a:pt x="21" y="9"/>
                </a:lnTo>
                <a:lnTo>
                  <a:pt x="19" y="22"/>
                </a:lnTo>
                <a:lnTo>
                  <a:pt x="8" y="11"/>
                </a:lnTo>
                <a:lnTo>
                  <a:pt x="1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100">
                <a:latin typeface="Calibri" pitchFamily="34" charset="0"/>
                <a:cs typeface="Times New Roman" pitchFamily="18" charset="0"/>
              </a:rPr>
              <a:t> </a:t>
            </a:r>
          </a:p>
        </p:txBody>
      </p:sp>
      <p:sp>
        <p:nvSpPr>
          <p:cNvPr id="36" name="Freeform 37"/>
          <p:cNvSpPr>
            <a:spLocks/>
          </p:cNvSpPr>
          <p:nvPr/>
        </p:nvSpPr>
        <p:spPr bwMode="auto">
          <a:xfrm>
            <a:off x="3710338" y="1774150"/>
            <a:ext cx="484187" cy="771525"/>
          </a:xfrm>
          <a:custGeom>
            <a:avLst/>
            <a:gdLst>
              <a:gd name="T0" fmla="*/ 164 w 253"/>
              <a:gd name="T1" fmla="*/ 1 h 432"/>
              <a:gd name="T2" fmla="*/ 183 w 253"/>
              <a:gd name="T3" fmla="*/ 6 h 432"/>
              <a:gd name="T4" fmla="*/ 244 w 253"/>
              <a:gd name="T5" fmla="*/ 15 h 432"/>
              <a:gd name="T6" fmla="*/ 242 w 253"/>
              <a:gd name="T7" fmla="*/ 31 h 432"/>
              <a:gd name="T8" fmla="*/ 236 w 253"/>
              <a:gd name="T9" fmla="*/ 42 h 432"/>
              <a:gd name="T10" fmla="*/ 232 w 253"/>
              <a:gd name="T11" fmla="*/ 61 h 432"/>
              <a:gd name="T12" fmla="*/ 239 w 253"/>
              <a:gd name="T13" fmla="*/ 79 h 432"/>
              <a:gd name="T14" fmla="*/ 248 w 253"/>
              <a:gd name="T15" fmla="*/ 103 h 432"/>
              <a:gd name="T16" fmla="*/ 242 w 253"/>
              <a:gd name="T17" fmla="*/ 122 h 432"/>
              <a:gd name="T18" fmla="*/ 249 w 253"/>
              <a:gd name="T19" fmla="*/ 149 h 432"/>
              <a:gd name="T20" fmla="*/ 227 w 253"/>
              <a:gd name="T21" fmla="*/ 158 h 432"/>
              <a:gd name="T22" fmla="*/ 212 w 253"/>
              <a:gd name="T23" fmla="*/ 168 h 432"/>
              <a:gd name="T24" fmla="*/ 201 w 253"/>
              <a:gd name="T25" fmla="*/ 170 h 432"/>
              <a:gd name="T26" fmla="*/ 183 w 253"/>
              <a:gd name="T27" fmla="*/ 177 h 432"/>
              <a:gd name="T28" fmla="*/ 177 w 253"/>
              <a:gd name="T29" fmla="*/ 190 h 432"/>
              <a:gd name="T30" fmla="*/ 165 w 253"/>
              <a:gd name="T31" fmla="*/ 205 h 432"/>
              <a:gd name="T32" fmla="*/ 158 w 253"/>
              <a:gd name="T33" fmla="*/ 226 h 432"/>
              <a:gd name="T34" fmla="*/ 172 w 253"/>
              <a:gd name="T35" fmla="*/ 250 h 432"/>
              <a:gd name="T36" fmla="*/ 193 w 253"/>
              <a:gd name="T37" fmla="*/ 270 h 432"/>
              <a:gd name="T38" fmla="*/ 206 w 253"/>
              <a:gd name="T39" fmla="*/ 293 h 432"/>
              <a:gd name="T40" fmla="*/ 201 w 253"/>
              <a:gd name="T41" fmla="*/ 316 h 432"/>
              <a:gd name="T42" fmla="*/ 163 w 253"/>
              <a:gd name="T43" fmla="*/ 314 h 432"/>
              <a:gd name="T44" fmla="*/ 157 w 253"/>
              <a:gd name="T45" fmla="*/ 335 h 432"/>
              <a:gd name="T46" fmla="*/ 180 w 253"/>
              <a:gd name="T47" fmla="*/ 363 h 432"/>
              <a:gd name="T48" fmla="*/ 179 w 253"/>
              <a:gd name="T49" fmla="*/ 385 h 432"/>
              <a:gd name="T50" fmla="*/ 195 w 253"/>
              <a:gd name="T51" fmla="*/ 395 h 432"/>
              <a:gd name="T52" fmla="*/ 201 w 253"/>
              <a:gd name="T53" fmla="*/ 425 h 432"/>
              <a:gd name="T54" fmla="*/ 178 w 253"/>
              <a:gd name="T55" fmla="*/ 420 h 432"/>
              <a:gd name="T56" fmla="*/ 165 w 253"/>
              <a:gd name="T57" fmla="*/ 413 h 432"/>
              <a:gd name="T58" fmla="*/ 151 w 253"/>
              <a:gd name="T59" fmla="*/ 413 h 432"/>
              <a:gd name="T60" fmla="*/ 143 w 253"/>
              <a:gd name="T61" fmla="*/ 406 h 432"/>
              <a:gd name="T62" fmla="*/ 120 w 253"/>
              <a:gd name="T63" fmla="*/ 391 h 432"/>
              <a:gd name="T64" fmla="*/ 101 w 253"/>
              <a:gd name="T65" fmla="*/ 381 h 432"/>
              <a:gd name="T66" fmla="*/ 76 w 253"/>
              <a:gd name="T67" fmla="*/ 375 h 432"/>
              <a:gd name="T68" fmla="*/ 58 w 253"/>
              <a:gd name="T69" fmla="*/ 352 h 432"/>
              <a:gd name="T70" fmla="*/ 36 w 253"/>
              <a:gd name="T71" fmla="*/ 341 h 432"/>
              <a:gd name="T72" fmla="*/ 28 w 253"/>
              <a:gd name="T73" fmla="*/ 328 h 432"/>
              <a:gd name="T74" fmla="*/ 30 w 253"/>
              <a:gd name="T75" fmla="*/ 305 h 432"/>
              <a:gd name="T76" fmla="*/ 25 w 253"/>
              <a:gd name="T77" fmla="*/ 290 h 432"/>
              <a:gd name="T78" fmla="*/ 16 w 253"/>
              <a:gd name="T79" fmla="*/ 271 h 432"/>
              <a:gd name="T80" fmla="*/ 21 w 253"/>
              <a:gd name="T81" fmla="*/ 246 h 432"/>
              <a:gd name="T82" fmla="*/ 11 w 253"/>
              <a:gd name="T83" fmla="*/ 220 h 432"/>
              <a:gd name="T84" fmla="*/ 7 w 253"/>
              <a:gd name="T85" fmla="*/ 195 h 432"/>
              <a:gd name="T86" fmla="*/ 20 w 253"/>
              <a:gd name="T87" fmla="*/ 169 h 432"/>
              <a:gd name="T88" fmla="*/ 29 w 253"/>
              <a:gd name="T89" fmla="*/ 147 h 432"/>
              <a:gd name="T90" fmla="*/ 38 w 253"/>
              <a:gd name="T91" fmla="*/ 127 h 432"/>
              <a:gd name="T92" fmla="*/ 39 w 253"/>
              <a:gd name="T93" fmla="*/ 109 h 432"/>
              <a:gd name="T94" fmla="*/ 39 w 253"/>
              <a:gd name="T95" fmla="*/ 84 h 432"/>
              <a:gd name="T96" fmla="*/ 35 w 253"/>
              <a:gd name="T97" fmla="*/ 69 h 432"/>
              <a:gd name="T98" fmla="*/ 24 w 253"/>
              <a:gd name="T99" fmla="*/ 55 h 432"/>
              <a:gd name="T100" fmla="*/ 91 w 253"/>
              <a:gd name="T101" fmla="*/ 67 h 432"/>
              <a:gd name="T102" fmla="*/ 130 w 253"/>
              <a:gd name="T103" fmla="*/ 29 h 432"/>
              <a:gd name="T104" fmla="*/ 131 w 253"/>
              <a:gd name="T105" fmla="*/ 17 h 432"/>
              <a:gd name="T106" fmla="*/ 136 w 253"/>
              <a:gd name="T107" fmla="*/ 11 h 432"/>
              <a:gd name="T108" fmla="*/ 140 w 253"/>
              <a:gd name="T109" fmla="*/ 7 h 432"/>
              <a:gd name="T110" fmla="*/ 145 w 253"/>
              <a:gd name="T111" fmla="*/ 8 h 432"/>
              <a:gd name="T112" fmla="*/ 145 w 253"/>
              <a:gd name="T113" fmla="*/ 3 h 432"/>
              <a:gd name="T114" fmla="*/ 148 w 253"/>
              <a:gd name="T115" fmla="*/ 4 h 432"/>
              <a:gd name="T116" fmla="*/ 153 w 253"/>
              <a:gd name="T117" fmla="*/ 5 h 432"/>
              <a:gd name="T118" fmla="*/ 154 w 253"/>
              <a:gd name="T119" fmla="*/ 2 h 432"/>
              <a:gd name="T120" fmla="*/ 157 w 253"/>
              <a:gd name="T121" fmla="*/ 4 h 43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53" h="432">
                <a:moveTo>
                  <a:pt x="160" y="1"/>
                </a:moveTo>
                <a:lnTo>
                  <a:pt x="160" y="2"/>
                </a:lnTo>
                <a:lnTo>
                  <a:pt x="160" y="3"/>
                </a:lnTo>
                <a:lnTo>
                  <a:pt x="161" y="3"/>
                </a:lnTo>
                <a:lnTo>
                  <a:pt x="162" y="3"/>
                </a:lnTo>
                <a:lnTo>
                  <a:pt x="162" y="2"/>
                </a:lnTo>
                <a:lnTo>
                  <a:pt x="161" y="2"/>
                </a:lnTo>
                <a:lnTo>
                  <a:pt x="161" y="1"/>
                </a:lnTo>
                <a:lnTo>
                  <a:pt x="162" y="1"/>
                </a:lnTo>
                <a:lnTo>
                  <a:pt x="163" y="0"/>
                </a:lnTo>
                <a:lnTo>
                  <a:pt x="164" y="0"/>
                </a:lnTo>
                <a:lnTo>
                  <a:pt x="164" y="1"/>
                </a:lnTo>
                <a:lnTo>
                  <a:pt x="165" y="1"/>
                </a:lnTo>
                <a:lnTo>
                  <a:pt x="166" y="1"/>
                </a:lnTo>
                <a:lnTo>
                  <a:pt x="166" y="0"/>
                </a:lnTo>
                <a:lnTo>
                  <a:pt x="167" y="1"/>
                </a:lnTo>
                <a:lnTo>
                  <a:pt x="169" y="1"/>
                </a:lnTo>
                <a:lnTo>
                  <a:pt x="172" y="1"/>
                </a:lnTo>
                <a:lnTo>
                  <a:pt x="175" y="1"/>
                </a:lnTo>
                <a:lnTo>
                  <a:pt x="177" y="2"/>
                </a:lnTo>
                <a:lnTo>
                  <a:pt x="183" y="6"/>
                </a:lnTo>
                <a:lnTo>
                  <a:pt x="187" y="8"/>
                </a:lnTo>
                <a:lnTo>
                  <a:pt x="191" y="10"/>
                </a:lnTo>
                <a:lnTo>
                  <a:pt x="195" y="12"/>
                </a:lnTo>
                <a:lnTo>
                  <a:pt x="200" y="13"/>
                </a:lnTo>
                <a:lnTo>
                  <a:pt x="207" y="16"/>
                </a:lnTo>
                <a:lnTo>
                  <a:pt x="211" y="16"/>
                </a:lnTo>
                <a:lnTo>
                  <a:pt x="214" y="15"/>
                </a:lnTo>
                <a:lnTo>
                  <a:pt x="217" y="15"/>
                </a:lnTo>
                <a:lnTo>
                  <a:pt x="223" y="16"/>
                </a:lnTo>
                <a:lnTo>
                  <a:pt x="226" y="16"/>
                </a:lnTo>
                <a:lnTo>
                  <a:pt x="230" y="16"/>
                </a:lnTo>
                <a:lnTo>
                  <a:pt x="235" y="16"/>
                </a:lnTo>
                <a:lnTo>
                  <a:pt x="244" y="15"/>
                </a:lnTo>
                <a:lnTo>
                  <a:pt x="250" y="16"/>
                </a:lnTo>
                <a:lnTo>
                  <a:pt x="250" y="20"/>
                </a:lnTo>
                <a:lnTo>
                  <a:pt x="249" y="21"/>
                </a:lnTo>
                <a:lnTo>
                  <a:pt x="249" y="22"/>
                </a:lnTo>
                <a:lnTo>
                  <a:pt x="248" y="23"/>
                </a:lnTo>
                <a:lnTo>
                  <a:pt x="248" y="24"/>
                </a:lnTo>
                <a:lnTo>
                  <a:pt x="248" y="25"/>
                </a:lnTo>
                <a:lnTo>
                  <a:pt x="247" y="26"/>
                </a:lnTo>
                <a:lnTo>
                  <a:pt x="247" y="28"/>
                </a:lnTo>
                <a:lnTo>
                  <a:pt x="245" y="30"/>
                </a:lnTo>
                <a:lnTo>
                  <a:pt x="244" y="31"/>
                </a:lnTo>
                <a:lnTo>
                  <a:pt x="242" y="31"/>
                </a:lnTo>
                <a:lnTo>
                  <a:pt x="241" y="32"/>
                </a:lnTo>
                <a:lnTo>
                  <a:pt x="238" y="32"/>
                </a:lnTo>
                <a:lnTo>
                  <a:pt x="236" y="33"/>
                </a:lnTo>
                <a:lnTo>
                  <a:pt x="235" y="33"/>
                </a:lnTo>
                <a:lnTo>
                  <a:pt x="234" y="34"/>
                </a:lnTo>
                <a:lnTo>
                  <a:pt x="235" y="35"/>
                </a:lnTo>
                <a:lnTo>
                  <a:pt x="236" y="36"/>
                </a:lnTo>
                <a:lnTo>
                  <a:pt x="238" y="37"/>
                </a:lnTo>
                <a:lnTo>
                  <a:pt x="238" y="40"/>
                </a:lnTo>
                <a:lnTo>
                  <a:pt x="237" y="41"/>
                </a:lnTo>
                <a:lnTo>
                  <a:pt x="236" y="42"/>
                </a:lnTo>
                <a:lnTo>
                  <a:pt x="236" y="43"/>
                </a:lnTo>
                <a:lnTo>
                  <a:pt x="236" y="48"/>
                </a:lnTo>
                <a:lnTo>
                  <a:pt x="236" y="49"/>
                </a:lnTo>
                <a:lnTo>
                  <a:pt x="237" y="49"/>
                </a:lnTo>
                <a:lnTo>
                  <a:pt x="238" y="50"/>
                </a:lnTo>
                <a:lnTo>
                  <a:pt x="238" y="51"/>
                </a:lnTo>
                <a:lnTo>
                  <a:pt x="237" y="53"/>
                </a:lnTo>
                <a:lnTo>
                  <a:pt x="235" y="55"/>
                </a:lnTo>
                <a:lnTo>
                  <a:pt x="234" y="56"/>
                </a:lnTo>
                <a:lnTo>
                  <a:pt x="234" y="57"/>
                </a:lnTo>
                <a:lnTo>
                  <a:pt x="233" y="58"/>
                </a:lnTo>
                <a:lnTo>
                  <a:pt x="232" y="61"/>
                </a:lnTo>
                <a:lnTo>
                  <a:pt x="231" y="63"/>
                </a:lnTo>
                <a:lnTo>
                  <a:pt x="231" y="65"/>
                </a:lnTo>
                <a:lnTo>
                  <a:pt x="232" y="66"/>
                </a:lnTo>
                <a:lnTo>
                  <a:pt x="234" y="67"/>
                </a:lnTo>
                <a:lnTo>
                  <a:pt x="235" y="68"/>
                </a:lnTo>
                <a:lnTo>
                  <a:pt x="236" y="69"/>
                </a:lnTo>
                <a:lnTo>
                  <a:pt x="238" y="70"/>
                </a:lnTo>
                <a:lnTo>
                  <a:pt x="238" y="72"/>
                </a:lnTo>
                <a:lnTo>
                  <a:pt x="238" y="74"/>
                </a:lnTo>
                <a:lnTo>
                  <a:pt x="238" y="75"/>
                </a:lnTo>
                <a:lnTo>
                  <a:pt x="238" y="76"/>
                </a:lnTo>
                <a:lnTo>
                  <a:pt x="238" y="77"/>
                </a:lnTo>
                <a:lnTo>
                  <a:pt x="239" y="79"/>
                </a:lnTo>
                <a:lnTo>
                  <a:pt x="240" y="80"/>
                </a:lnTo>
                <a:lnTo>
                  <a:pt x="241" y="83"/>
                </a:lnTo>
                <a:lnTo>
                  <a:pt x="245" y="90"/>
                </a:lnTo>
                <a:lnTo>
                  <a:pt x="246" y="91"/>
                </a:lnTo>
                <a:lnTo>
                  <a:pt x="240" y="96"/>
                </a:lnTo>
                <a:lnTo>
                  <a:pt x="237" y="98"/>
                </a:lnTo>
                <a:lnTo>
                  <a:pt x="235" y="102"/>
                </a:lnTo>
                <a:lnTo>
                  <a:pt x="234" y="103"/>
                </a:lnTo>
                <a:lnTo>
                  <a:pt x="237" y="103"/>
                </a:lnTo>
                <a:lnTo>
                  <a:pt x="240" y="102"/>
                </a:lnTo>
                <a:lnTo>
                  <a:pt x="245" y="102"/>
                </a:lnTo>
                <a:lnTo>
                  <a:pt x="248" y="103"/>
                </a:lnTo>
                <a:lnTo>
                  <a:pt x="251" y="104"/>
                </a:lnTo>
                <a:lnTo>
                  <a:pt x="252" y="106"/>
                </a:lnTo>
                <a:lnTo>
                  <a:pt x="253" y="108"/>
                </a:lnTo>
                <a:lnTo>
                  <a:pt x="252" y="109"/>
                </a:lnTo>
                <a:lnTo>
                  <a:pt x="251" y="111"/>
                </a:lnTo>
                <a:lnTo>
                  <a:pt x="250" y="112"/>
                </a:lnTo>
                <a:lnTo>
                  <a:pt x="248" y="113"/>
                </a:lnTo>
                <a:lnTo>
                  <a:pt x="246" y="114"/>
                </a:lnTo>
                <a:lnTo>
                  <a:pt x="245" y="116"/>
                </a:lnTo>
                <a:lnTo>
                  <a:pt x="244" y="119"/>
                </a:lnTo>
                <a:lnTo>
                  <a:pt x="243" y="120"/>
                </a:lnTo>
                <a:lnTo>
                  <a:pt x="242" y="122"/>
                </a:lnTo>
                <a:lnTo>
                  <a:pt x="241" y="125"/>
                </a:lnTo>
                <a:lnTo>
                  <a:pt x="245" y="131"/>
                </a:lnTo>
                <a:lnTo>
                  <a:pt x="246" y="136"/>
                </a:lnTo>
                <a:lnTo>
                  <a:pt x="246" y="138"/>
                </a:lnTo>
                <a:lnTo>
                  <a:pt x="245" y="140"/>
                </a:lnTo>
                <a:lnTo>
                  <a:pt x="244" y="141"/>
                </a:lnTo>
                <a:lnTo>
                  <a:pt x="245" y="143"/>
                </a:lnTo>
                <a:lnTo>
                  <a:pt x="246" y="144"/>
                </a:lnTo>
                <a:lnTo>
                  <a:pt x="249" y="144"/>
                </a:lnTo>
                <a:lnTo>
                  <a:pt x="251" y="146"/>
                </a:lnTo>
                <a:lnTo>
                  <a:pt x="252" y="149"/>
                </a:lnTo>
                <a:lnTo>
                  <a:pt x="251" y="149"/>
                </a:lnTo>
                <a:lnTo>
                  <a:pt x="249" y="149"/>
                </a:lnTo>
                <a:lnTo>
                  <a:pt x="248" y="150"/>
                </a:lnTo>
                <a:lnTo>
                  <a:pt x="246" y="152"/>
                </a:lnTo>
                <a:lnTo>
                  <a:pt x="243" y="151"/>
                </a:lnTo>
                <a:lnTo>
                  <a:pt x="240" y="152"/>
                </a:lnTo>
                <a:lnTo>
                  <a:pt x="237" y="152"/>
                </a:lnTo>
                <a:lnTo>
                  <a:pt x="236" y="154"/>
                </a:lnTo>
                <a:lnTo>
                  <a:pt x="236" y="157"/>
                </a:lnTo>
                <a:lnTo>
                  <a:pt x="235" y="158"/>
                </a:lnTo>
                <a:lnTo>
                  <a:pt x="234" y="159"/>
                </a:lnTo>
                <a:lnTo>
                  <a:pt x="232" y="159"/>
                </a:lnTo>
                <a:lnTo>
                  <a:pt x="230" y="158"/>
                </a:lnTo>
                <a:lnTo>
                  <a:pt x="229" y="158"/>
                </a:lnTo>
                <a:lnTo>
                  <a:pt x="227" y="158"/>
                </a:lnTo>
                <a:lnTo>
                  <a:pt x="226" y="158"/>
                </a:lnTo>
                <a:lnTo>
                  <a:pt x="226" y="160"/>
                </a:lnTo>
                <a:lnTo>
                  <a:pt x="227" y="161"/>
                </a:lnTo>
                <a:lnTo>
                  <a:pt x="226" y="162"/>
                </a:lnTo>
                <a:lnTo>
                  <a:pt x="226" y="163"/>
                </a:lnTo>
                <a:lnTo>
                  <a:pt x="224" y="163"/>
                </a:lnTo>
                <a:lnTo>
                  <a:pt x="223" y="163"/>
                </a:lnTo>
                <a:lnTo>
                  <a:pt x="219" y="163"/>
                </a:lnTo>
                <a:lnTo>
                  <a:pt x="216" y="166"/>
                </a:lnTo>
                <a:lnTo>
                  <a:pt x="214" y="167"/>
                </a:lnTo>
                <a:lnTo>
                  <a:pt x="213" y="168"/>
                </a:lnTo>
                <a:lnTo>
                  <a:pt x="212" y="168"/>
                </a:lnTo>
                <a:lnTo>
                  <a:pt x="212" y="169"/>
                </a:lnTo>
                <a:lnTo>
                  <a:pt x="211" y="169"/>
                </a:lnTo>
                <a:lnTo>
                  <a:pt x="210" y="170"/>
                </a:lnTo>
                <a:lnTo>
                  <a:pt x="208" y="170"/>
                </a:lnTo>
                <a:lnTo>
                  <a:pt x="207" y="170"/>
                </a:lnTo>
                <a:lnTo>
                  <a:pt x="206" y="171"/>
                </a:lnTo>
                <a:lnTo>
                  <a:pt x="206" y="172"/>
                </a:lnTo>
                <a:lnTo>
                  <a:pt x="205" y="172"/>
                </a:lnTo>
                <a:lnTo>
                  <a:pt x="205" y="171"/>
                </a:lnTo>
                <a:lnTo>
                  <a:pt x="204" y="170"/>
                </a:lnTo>
                <a:lnTo>
                  <a:pt x="203" y="170"/>
                </a:lnTo>
                <a:lnTo>
                  <a:pt x="201" y="170"/>
                </a:lnTo>
                <a:lnTo>
                  <a:pt x="200" y="170"/>
                </a:lnTo>
                <a:lnTo>
                  <a:pt x="198" y="170"/>
                </a:lnTo>
                <a:lnTo>
                  <a:pt x="197" y="171"/>
                </a:lnTo>
                <a:lnTo>
                  <a:pt x="196" y="170"/>
                </a:lnTo>
                <a:lnTo>
                  <a:pt x="194" y="171"/>
                </a:lnTo>
                <a:lnTo>
                  <a:pt x="191" y="171"/>
                </a:lnTo>
                <a:lnTo>
                  <a:pt x="190" y="172"/>
                </a:lnTo>
                <a:lnTo>
                  <a:pt x="189" y="172"/>
                </a:lnTo>
                <a:lnTo>
                  <a:pt x="188" y="172"/>
                </a:lnTo>
                <a:lnTo>
                  <a:pt x="186" y="174"/>
                </a:lnTo>
                <a:lnTo>
                  <a:pt x="184" y="175"/>
                </a:lnTo>
                <a:lnTo>
                  <a:pt x="184" y="176"/>
                </a:lnTo>
                <a:lnTo>
                  <a:pt x="183" y="177"/>
                </a:lnTo>
                <a:lnTo>
                  <a:pt x="180" y="179"/>
                </a:lnTo>
                <a:lnTo>
                  <a:pt x="179" y="180"/>
                </a:lnTo>
                <a:lnTo>
                  <a:pt x="179" y="181"/>
                </a:lnTo>
                <a:lnTo>
                  <a:pt x="179" y="182"/>
                </a:lnTo>
                <a:lnTo>
                  <a:pt x="179" y="183"/>
                </a:lnTo>
                <a:lnTo>
                  <a:pt x="179" y="184"/>
                </a:lnTo>
                <a:lnTo>
                  <a:pt x="179" y="185"/>
                </a:lnTo>
                <a:lnTo>
                  <a:pt x="179" y="186"/>
                </a:lnTo>
                <a:lnTo>
                  <a:pt x="178" y="188"/>
                </a:lnTo>
                <a:lnTo>
                  <a:pt x="177" y="190"/>
                </a:lnTo>
                <a:lnTo>
                  <a:pt x="175" y="191"/>
                </a:lnTo>
                <a:lnTo>
                  <a:pt x="173" y="192"/>
                </a:lnTo>
                <a:lnTo>
                  <a:pt x="171" y="194"/>
                </a:lnTo>
                <a:lnTo>
                  <a:pt x="170" y="195"/>
                </a:lnTo>
                <a:lnTo>
                  <a:pt x="170" y="196"/>
                </a:lnTo>
                <a:lnTo>
                  <a:pt x="170" y="198"/>
                </a:lnTo>
                <a:lnTo>
                  <a:pt x="169" y="198"/>
                </a:lnTo>
                <a:lnTo>
                  <a:pt x="168" y="199"/>
                </a:lnTo>
                <a:lnTo>
                  <a:pt x="166" y="200"/>
                </a:lnTo>
                <a:lnTo>
                  <a:pt x="165" y="201"/>
                </a:lnTo>
                <a:lnTo>
                  <a:pt x="165" y="202"/>
                </a:lnTo>
                <a:lnTo>
                  <a:pt x="165" y="203"/>
                </a:lnTo>
                <a:lnTo>
                  <a:pt x="165" y="205"/>
                </a:lnTo>
                <a:lnTo>
                  <a:pt x="164" y="206"/>
                </a:lnTo>
                <a:lnTo>
                  <a:pt x="162" y="207"/>
                </a:lnTo>
                <a:lnTo>
                  <a:pt x="161" y="209"/>
                </a:lnTo>
                <a:lnTo>
                  <a:pt x="161" y="210"/>
                </a:lnTo>
                <a:lnTo>
                  <a:pt x="161" y="216"/>
                </a:lnTo>
                <a:lnTo>
                  <a:pt x="161" y="218"/>
                </a:lnTo>
                <a:lnTo>
                  <a:pt x="159" y="218"/>
                </a:lnTo>
                <a:lnTo>
                  <a:pt x="159" y="219"/>
                </a:lnTo>
                <a:lnTo>
                  <a:pt x="159" y="220"/>
                </a:lnTo>
                <a:lnTo>
                  <a:pt x="160" y="221"/>
                </a:lnTo>
                <a:lnTo>
                  <a:pt x="160" y="224"/>
                </a:lnTo>
                <a:lnTo>
                  <a:pt x="159" y="225"/>
                </a:lnTo>
                <a:lnTo>
                  <a:pt x="158" y="226"/>
                </a:lnTo>
                <a:lnTo>
                  <a:pt x="158" y="230"/>
                </a:lnTo>
                <a:lnTo>
                  <a:pt x="159" y="231"/>
                </a:lnTo>
                <a:lnTo>
                  <a:pt x="161" y="235"/>
                </a:lnTo>
                <a:lnTo>
                  <a:pt x="161" y="237"/>
                </a:lnTo>
                <a:lnTo>
                  <a:pt x="162" y="238"/>
                </a:lnTo>
                <a:lnTo>
                  <a:pt x="164" y="239"/>
                </a:lnTo>
                <a:lnTo>
                  <a:pt x="165" y="240"/>
                </a:lnTo>
                <a:lnTo>
                  <a:pt x="166" y="242"/>
                </a:lnTo>
                <a:lnTo>
                  <a:pt x="168" y="243"/>
                </a:lnTo>
                <a:lnTo>
                  <a:pt x="170" y="245"/>
                </a:lnTo>
                <a:lnTo>
                  <a:pt x="171" y="247"/>
                </a:lnTo>
                <a:lnTo>
                  <a:pt x="172" y="248"/>
                </a:lnTo>
                <a:lnTo>
                  <a:pt x="172" y="250"/>
                </a:lnTo>
                <a:lnTo>
                  <a:pt x="174" y="251"/>
                </a:lnTo>
                <a:lnTo>
                  <a:pt x="175" y="252"/>
                </a:lnTo>
                <a:lnTo>
                  <a:pt x="179" y="252"/>
                </a:lnTo>
                <a:lnTo>
                  <a:pt x="180" y="253"/>
                </a:lnTo>
                <a:lnTo>
                  <a:pt x="181" y="253"/>
                </a:lnTo>
                <a:lnTo>
                  <a:pt x="182" y="255"/>
                </a:lnTo>
                <a:lnTo>
                  <a:pt x="184" y="258"/>
                </a:lnTo>
                <a:lnTo>
                  <a:pt x="186" y="260"/>
                </a:lnTo>
                <a:lnTo>
                  <a:pt x="188" y="264"/>
                </a:lnTo>
                <a:lnTo>
                  <a:pt x="189" y="265"/>
                </a:lnTo>
                <a:lnTo>
                  <a:pt x="190" y="268"/>
                </a:lnTo>
                <a:lnTo>
                  <a:pt x="192" y="270"/>
                </a:lnTo>
                <a:lnTo>
                  <a:pt x="193" y="270"/>
                </a:lnTo>
                <a:lnTo>
                  <a:pt x="194" y="272"/>
                </a:lnTo>
                <a:lnTo>
                  <a:pt x="196" y="273"/>
                </a:lnTo>
                <a:lnTo>
                  <a:pt x="197" y="274"/>
                </a:lnTo>
                <a:lnTo>
                  <a:pt x="198" y="275"/>
                </a:lnTo>
                <a:lnTo>
                  <a:pt x="199" y="275"/>
                </a:lnTo>
                <a:lnTo>
                  <a:pt x="200" y="276"/>
                </a:lnTo>
                <a:lnTo>
                  <a:pt x="201" y="277"/>
                </a:lnTo>
                <a:lnTo>
                  <a:pt x="202" y="278"/>
                </a:lnTo>
                <a:lnTo>
                  <a:pt x="203" y="282"/>
                </a:lnTo>
                <a:lnTo>
                  <a:pt x="203" y="285"/>
                </a:lnTo>
                <a:lnTo>
                  <a:pt x="202" y="287"/>
                </a:lnTo>
                <a:lnTo>
                  <a:pt x="203" y="290"/>
                </a:lnTo>
                <a:lnTo>
                  <a:pt x="206" y="293"/>
                </a:lnTo>
                <a:lnTo>
                  <a:pt x="207" y="295"/>
                </a:lnTo>
                <a:lnTo>
                  <a:pt x="206" y="297"/>
                </a:lnTo>
                <a:lnTo>
                  <a:pt x="207" y="303"/>
                </a:lnTo>
                <a:lnTo>
                  <a:pt x="208" y="306"/>
                </a:lnTo>
                <a:lnTo>
                  <a:pt x="212" y="310"/>
                </a:lnTo>
                <a:lnTo>
                  <a:pt x="213" y="313"/>
                </a:lnTo>
                <a:lnTo>
                  <a:pt x="213" y="314"/>
                </a:lnTo>
                <a:lnTo>
                  <a:pt x="211" y="315"/>
                </a:lnTo>
                <a:lnTo>
                  <a:pt x="210" y="316"/>
                </a:lnTo>
                <a:lnTo>
                  <a:pt x="207" y="314"/>
                </a:lnTo>
                <a:lnTo>
                  <a:pt x="205" y="313"/>
                </a:lnTo>
                <a:lnTo>
                  <a:pt x="203" y="314"/>
                </a:lnTo>
                <a:lnTo>
                  <a:pt x="201" y="316"/>
                </a:lnTo>
                <a:lnTo>
                  <a:pt x="198" y="318"/>
                </a:lnTo>
                <a:lnTo>
                  <a:pt x="196" y="319"/>
                </a:lnTo>
                <a:lnTo>
                  <a:pt x="194" y="319"/>
                </a:lnTo>
                <a:lnTo>
                  <a:pt x="192" y="318"/>
                </a:lnTo>
                <a:lnTo>
                  <a:pt x="186" y="318"/>
                </a:lnTo>
                <a:lnTo>
                  <a:pt x="184" y="318"/>
                </a:lnTo>
                <a:lnTo>
                  <a:pt x="182" y="316"/>
                </a:lnTo>
                <a:lnTo>
                  <a:pt x="179" y="315"/>
                </a:lnTo>
                <a:lnTo>
                  <a:pt x="177" y="315"/>
                </a:lnTo>
                <a:lnTo>
                  <a:pt x="175" y="315"/>
                </a:lnTo>
                <a:lnTo>
                  <a:pt x="171" y="314"/>
                </a:lnTo>
                <a:lnTo>
                  <a:pt x="166" y="313"/>
                </a:lnTo>
                <a:lnTo>
                  <a:pt x="163" y="314"/>
                </a:lnTo>
                <a:lnTo>
                  <a:pt x="161" y="316"/>
                </a:lnTo>
                <a:lnTo>
                  <a:pt x="158" y="318"/>
                </a:lnTo>
                <a:lnTo>
                  <a:pt x="156" y="321"/>
                </a:lnTo>
                <a:lnTo>
                  <a:pt x="154" y="324"/>
                </a:lnTo>
                <a:lnTo>
                  <a:pt x="152" y="326"/>
                </a:lnTo>
                <a:lnTo>
                  <a:pt x="148" y="329"/>
                </a:lnTo>
                <a:lnTo>
                  <a:pt x="148" y="330"/>
                </a:lnTo>
                <a:lnTo>
                  <a:pt x="146" y="331"/>
                </a:lnTo>
                <a:lnTo>
                  <a:pt x="147" y="333"/>
                </a:lnTo>
                <a:lnTo>
                  <a:pt x="149" y="334"/>
                </a:lnTo>
                <a:lnTo>
                  <a:pt x="151" y="335"/>
                </a:lnTo>
                <a:lnTo>
                  <a:pt x="155" y="335"/>
                </a:lnTo>
                <a:lnTo>
                  <a:pt x="157" y="335"/>
                </a:lnTo>
                <a:lnTo>
                  <a:pt x="159" y="336"/>
                </a:lnTo>
                <a:lnTo>
                  <a:pt x="161" y="337"/>
                </a:lnTo>
                <a:lnTo>
                  <a:pt x="162" y="341"/>
                </a:lnTo>
                <a:lnTo>
                  <a:pt x="164" y="343"/>
                </a:lnTo>
                <a:lnTo>
                  <a:pt x="166" y="344"/>
                </a:lnTo>
                <a:lnTo>
                  <a:pt x="169" y="346"/>
                </a:lnTo>
                <a:lnTo>
                  <a:pt x="171" y="348"/>
                </a:lnTo>
                <a:lnTo>
                  <a:pt x="172" y="349"/>
                </a:lnTo>
                <a:lnTo>
                  <a:pt x="172" y="354"/>
                </a:lnTo>
                <a:lnTo>
                  <a:pt x="173" y="358"/>
                </a:lnTo>
                <a:lnTo>
                  <a:pt x="178" y="363"/>
                </a:lnTo>
                <a:lnTo>
                  <a:pt x="180" y="363"/>
                </a:lnTo>
                <a:lnTo>
                  <a:pt x="181" y="364"/>
                </a:lnTo>
                <a:lnTo>
                  <a:pt x="182" y="365"/>
                </a:lnTo>
                <a:lnTo>
                  <a:pt x="182" y="368"/>
                </a:lnTo>
                <a:lnTo>
                  <a:pt x="181" y="369"/>
                </a:lnTo>
                <a:lnTo>
                  <a:pt x="182" y="372"/>
                </a:lnTo>
                <a:lnTo>
                  <a:pt x="182" y="375"/>
                </a:lnTo>
                <a:lnTo>
                  <a:pt x="180" y="377"/>
                </a:lnTo>
                <a:lnTo>
                  <a:pt x="178" y="380"/>
                </a:lnTo>
                <a:lnTo>
                  <a:pt x="178" y="381"/>
                </a:lnTo>
                <a:lnTo>
                  <a:pt x="179" y="382"/>
                </a:lnTo>
                <a:lnTo>
                  <a:pt x="179" y="383"/>
                </a:lnTo>
                <a:lnTo>
                  <a:pt x="179" y="385"/>
                </a:lnTo>
                <a:lnTo>
                  <a:pt x="180" y="386"/>
                </a:lnTo>
                <a:lnTo>
                  <a:pt x="181" y="386"/>
                </a:lnTo>
                <a:lnTo>
                  <a:pt x="184" y="387"/>
                </a:lnTo>
                <a:lnTo>
                  <a:pt x="188" y="387"/>
                </a:lnTo>
                <a:lnTo>
                  <a:pt x="192" y="387"/>
                </a:lnTo>
                <a:lnTo>
                  <a:pt x="193" y="387"/>
                </a:lnTo>
                <a:lnTo>
                  <a:pt x="194" y="387"/>
                </a:lnTo>
                <a:lnTo>
                  <a:pt x="195" y="387"/>
                </a:lnTo>
                <a:lnTo>
                  <a:pt x="197" y="388"/>
                </a:lnTo>
                <a:lnTo>
                  <a:pt x="197" y="390"/>
                </a:lnTo>
                <a:lnTo>
                  <a:pt x="196" y="392"/>
                </a:lnTo>
                <a:lnTo>
                  <a:pt x="195" y="394"/>
                </a:lnTo>
                <a:lnTo>
                  <a:pt x="195" y="395"/>
                </a:lnTo>
                <a:lnTo>
                  <a:pt x="196" y="396"/>
                </a:lnTo>
                <a:lnTo>
                  <a:pt x="197" y="397"/>
                </a:lnTo>
                <a:lnTo>
                  <a:pt x="198" y="398"/>
                </a:lnTo>
                <a:lnTo>
                  <a:pt x="202" y="402"/>
                </a:lnTo>
                <a:lnTo>
                  <a:pt x="207" y="406"/>
                </a:lnTo>
                <a:lnTo>
                  <a:pt x="209" y="409"/>
                </a:lnTo>
                <a:lnTo>
                  <a:pt x="210" y="410"/>
                </a:lnTo>
                <a:lnTo>
                  <a:pt x="209" y="411"/>
                </a:lnTo>
                <a:lnTo>
                  <a:pt x="208" y="413"/>
                </a:lnTo>
                <a:lnTo>
                  <a:pt x="206" y="415"/>
                </a:lnTo>
                <a:lnTo>
                  <a:pt x="204" y="418"/>
                </a:lnTo>
                <a:lnTo>
                  <a:pt x="203" y="422"/>
                </a:lnTo>
                <a:lnTo>
                  <a:pt x="201" y="425"/>
                </a:lnTo>
                <a:lnTo>
                  <a:pt x="200" y="427"/>
                </a:lnTo>
                <a:lnTo>
                  <a:pt x="199" y="429"/>
                </a:lnTo>
                <a:lnTo>
                  <a:pt x="198" y="431"/>
                </a:lnTo>
                <a:lnTo>
                  <a:pt x="197" y="432"/>
                </a:lnTo>
                <a:lnTo>
                  <a:pt x="197" y="430"/>
                </a:lnTo>
                <a:lnTo>
                  <a:pt x="197" y="426"/>
                </a:lnTo>
                <a:lnTo>
                  <a:pt x="196" y="423"/>
                </a:lnTo>
                <a:lnTo>
                  <a:pt x="195" y="422"/>
                </a:lnTo>
                <a:lnTo>
                  <a:pt x="193" y="422"/>
                </a:lnTo>
                <a:lnTo>
                  <a:pt x="187" y="423"/>
                </a:lnTo>
                <a:lnTo>
                  <a:pt x="182" y="421"/>
                </a:lnTo>
                <a:lnTo>
                  <a:pt x="178" y="420"/>
                </a:lnTo>
                <a:lnTo>
                  <a:pt x="174" y="420"/>
                </a:lnTo>
                <a:lnTo>
                  <a:pt x="172" y="419"/>
                </a:lnTo>
                <a:lnTo>
                  <a:pt x="173" y="418"/>
                </a:lnTo>
                <a:lnTo>
                  <a:pt x="174" y="417"/>
                </a:lnTo>
                <a:lnTo>
                  <a:pt x="173" y="416"/>
                </a:lnTo>
                <a:lnTo>
                  <a:pt x="171" y="414"/>
                </a:lnTo>
                <a:lnTo>
                  <a:pt x="169" y="414"/>
                </a:lnTo>
                <a:lnTo>
                  <a:pt x="168" y="415"/>
                </a:lnTo>
                <a:lnTo>
                  <a:pt x="167" y="415"/>
                </a:lnTo>
                <a:lnTo>
                  <a:pt x="167" y="414"/>
                </a:lnTo>
                <a:lnTo>
                  <a:pt x="167" y="412"/>
                </a:lnTo>
                <a:lnTo>
                  <a:pt x="165" y="412"/>
                </a:lnTo>
                <a:lnTo>
                  <a:pt x="165" y="413"/>
                </a:lnTo>
                <a:lnTo>
                  <a:pt x="164" y="414"/>
                </a:lnTo>
                <a:lnTo>
                  <a:pt x="164" y="415"/>
                </a:lnTo>
                <a:lnTo>
                  <a:pt x="163" y="416"/>
                </a:lnTo>
                <a:lnTo>
                  <a:pt x="161" y="416"/>
                </a:lnTo>
                <a:lnTo>
                  <a:pt x="159" y="415"/>
                </a:lnTo>
                <a:lnTo>
                  <a:pt x="158" y="415"/>
                </a:lnTo>
                <a:lnTo>
                  <a:pt x="157" y="416"/>
                </a:lnTo>
                <a:lnTo>
                  <a:pt x="155" y="416"/>
                </a:lnTo>
                <a:lnTo>
                  <a:pt x="154" y="416"/>
                </a:lnTo>
                <a:lnTo>
                  <a:pt x="154" y="415"/>
                </a:lnTo>
                <a:lnTo>
                  <a:pt x="153" y="414"/>
                </a:lnTo>
                <a:lnTo>
                  <a:pt x="151" y="413"/>
                </a:lnTo>
                <a:lnTo>
                  <a:pt x="148" y="414"/>
                </a:lnTo>
                <a:lnTo>
                  <a:pt x="147" y="414"/>
                </a:lnTo>
                <a:lnTo>
                  <a:pt x="147" y="412"/>
                </a:lnTo>
                <a:lnTo>
                  <a:pt x="148" y="411"/>
                </a:lnTo>
                <a:lnTo>
                  <a:pt x="150" y="412"/>
                </a:lnTo>
                <a:lnTo>
                  <a:pt x="150" y="411"/>
                </a:lnTo>
                <a:lnTo>
                  <a:pt x="149" y="410"/>
                </a:lnTo>
                <a:lnTo>
                  <a:pt x="148" y="409"/>
                </a:lnTo>
                <a:lnTo>
                  <a:pt x="147" y="409"/>
                </a:lnTo>
                <a:lnTo>
                  <a:pt x="146" y="409"/>
                </a:lnTo>
                <a:lnTo>
                  <a:pt x="145" y="409"/>
                </a:lnTo>
                <a:lnTo>
                  <a:pt x="144" y="407"/>
                </a:lnTo>
                <a:lnTo>
                  <a:pt x="143" y="406"/>
                </a:lnTo>
                <a:lnTo>
                  <a:pt x="141" y="406"/>
                </a:lnTo>
                <a:lnTo>
                  <a:pt x="140" y="404"/>
                </a:lnTo>
                <a:lnTo>
                  <a:pt x="139" y="403"/>
                </a:lnTo>
                <a:lnTo>
                  <a:pt x="137" y="402"/>
                </a:lnTo>
                <a:lnTo>
                  <a:pt x="136" y="401"/>
                </a:lnTo>
                <a:lnTo>
                  <a:pt x="134" y="400"/>
                </a:lnTo>
                <a:lnTo>
                  <a:pt x="133" y="399"/>
                </a:lnTo>
                <a:lnTo>
                  <a:pt x="132" y="395"/>
                </a:lnTo>
                <a:lnTo>
                  <a:pt x="130" y="394"/>
                </a:lnTo>
                <a:lnTo>
                  <a:pt x="127" y="390"/>
                </a:lnTo>
                <a:lnTo>
                  <a:pt x="125" y="389"/>
                </a:lnTo>
                <a:lnTo>
                  <a:pt x="123" y="389"/>
                </a:lnTo>
                <a:lnTo>
                  <a:pt x="120" y="391"/>
                </a:lnTo>
                <a:lnTo>
                  <a:pt x="119" y="391"/>
                </a:lnTo>
                <a:lnTo>
                  <a:pt x="118" y="390"/>
                </a:lnTo>
                <a:lnTo>
                  <a:pt x="118" y="389"/>
                </a:lnTo>
                <a:lnTo>
                  <a:pt x="118" y="387"/>
                </a:lnTo>
                <a:lnTo>
                  <a:pt x="119" y="385"/>
                </a:lnTo>
                <a:lnTo>
                  <a:pt x="118" y="384"/>
                </a:lnTo>
                <a:lnTo>
                  <a:pt x="116" y="382"/>
                </a:lnTo>
                <a:lnTo>
                  <a:pt x="114" y="380"/>
                </a:lnTo>
                <a:lnTo>
                  <a:pt x="108" y="377"/>
                </a:lnTo>
                <a:lnTo>
                  <a:pt x="105" y="378"/>
                </a:lnTo>
                <a:lnTo>
                  <a:pt x="102" y="380"/>
                </a:lnTo>
                <a:lnTo>
                  <a:pt x="101" y="381"/>
                </a:lnTo>
                <a:lnTo>
                  <a:pt x="99" y="381"/>
                </a:lnTo>
                <a:lnTo>
                  <a:pt x="98" y="380"/>
                </a:lnTo>
                <a:lnTo>
                  <a:pt x="97" y="379"/>
                </a:lnTo>
                <a:lnTo>
                  <a:pt x="96" y="375"/>
                </a:lnTo>
                <a:lnTo>
                  <a:pt x="94" y="372"/>
                </a:lnTo>
                <a:lnTo>
                  <a:pt x="91" y="371"/>
                </a:lnTo>
                <a:lnTo>
                  <a:pt x="88" y="371"/>
                </a:lnTo>
                <a:lnTo>
                  <a:pt x="85" y="373"/>
                </a:lnTo>
                <a:lnTo>
                  <a:pt x="82" y="376"/>
                </a:lnTo>
                <a:lnTo>
                  <a:pt x="79" y="377"/>
                </a:lnTo>
                <a:lnTo>
                  <a:pt x="78" y="378"/>
                </a:lnTo>
                <a:lnTo>
                  <a:pt x="76" y="377"/>
                </a:lnTo>
                <a:lnTo>
                  <a:pt x="76" y="375"/>
                </a:lnTo>
                <a:lnTo>
                  <a:pt x="75" y="374"/>
                </a:lnTo>
                <a:lnTo>
                  <a:pt x="74" y="373"/>
                </a:lnTo>
                <a:lnTo>
                  <a:pt x="71" y="369"/>
                </a:lnTo>
                <a:lnTo>
                  <a:pt x="70" y="367"/>
                </a:lnTo>
                <a:lnTo>
                  <a:pt x="70" y="365"/>
                </a:lnTo>
                <a:lnTo>
                  <a:pt x="69" y="363"/>
                </a:lnTo>
                <a:lnTo>
                  <a:pt x="67" y="362"/>
                </a:lnTo>
                <a:lnTo>
                  <a:pt x="63" y="361"/>
                </a:lnTo>
                <a:lnTo>
                  <a:pt x="61" y="359"/>
                </a:lnTo>
                <a:lnTo>
                  <a:pt x="60" y="358"/>
                </a:lnTo>
                <a:lnTo>
                  <a:pt x="60" y="355"/>
                </a:lnTo>
                <a:lnTo>
                  <a:pt x="60" y="353"/>
                </a:lnTo>
                <a:lnTo>
                  <a:pt x="58" y="352"/>
                </a:lnTo>
                <a:lnTo>
                  <a:pt x="56" y="352"/>
                </a:lnTo>
                <a:lnTo>
                  <a:pt x="53" y="350"/>
                </a:lnTo>
                <a:lnTo>
                  <a:pt x="51" y="349"/>
                </a:lnTo>
                <a:lnTo>
                  <a:pt x="51" y="347"/>
                </a:lnTo>
                <a:lnTo>
                  <a:pt x="50" y="346"/>
                </a:lnTo>
                <a:lnTo>
                  <a:pt x="49" y="344"/>
                </a:lnTo>
                <a:lnTo>
                  <a:pt x="46" y="343"/>
                </a:lnTo>
                <a:lnTo>
                  <a:pt x="44" y="342"/>
                </a:lnTo>
                <a:lnTo>
                  <a:pt x="42" y="343"/>
                </a:lnTo>
                <a:lnTo>
                  <a:pt x="39" y="343"/>
                </a:lnTo>
                <a:lnTo>
                  <a:pt x="38" y="343"/>
                </a:lnTo>
                <a:lnTo>
                  <a:pt x="37" y="341"/>
                </a:lnTo>
                <a:lnTo>
                  <a:pt x="36" y="341"/>
                </a:lnTo>
                <a:lnTo>
                  <a:pt x="34" y="340"/>
                </a:lnTo>
                <a:lnTo>
                  <a:pt x="32" y="340"/>
                </a:lnTo>
                <a:lnTo>
                  <a:pt x="26" y="339"/>
                </a:lnTo>
                <a:lnTo>
                  <a:pt x="25" y="339"/>
                </a:lnTo>
                <a:lnTo>
                  <a:pt x="25" y="337"/>
                </a:lnTo>
                <a:lnTo>
                  <a:pt x="26" y="336"/>
                </a:lnTo>
                <a:lnTo>
                  <a:pt x="26" y="335"/>
                </a:lnTo>
                <a:lnTo>
                  <a:pt x="28" y="333"/>
                </a:lnTo>
                <a:lnTo>
                  <a:pt x="30" y="332"/>
                </a:lnTo>
                <a:lnTo>
                  <a:pt x="31" y="330"/>
                </a:lnTo>
                <a:lnTo>
                  <a:pt x="31" y="329"/>
                </a:lnTo>
                <a:lnTo>
                  <a:pt x="29" y="328"/>
                </a:lnTo>
                <a:lnTo>
                  <a:pt x="28" y="328"/>
                </a:lnTo>
                <a:lnTo>
                  <a:pt x="27" y="326"/>
                </a:lnTo>
                <a:lnTo>
                  <a:pt x="25" y="323"/>
                </a:lnTo>
                <a:lnTo>
                  <a:pt x="25" y="321"/>
                </a:lnTo>
                <a:lnTo>
                  <a:pt x="26" y="320"/>
                </a:lnTo>
                <a:lnTo>
                  <a:pt x="27" y="319"/>
                </a:lnTo>
                <a:lnTo>
                  <a:pt x="30" y="317"/>
                </a:lnTo>
                <a:lnTo>
                  <a:pt x="32" y="316"/>
                </a:lnTo>
                <a:lnTo>
                  <a:pt x="34" y="313"/>
                </a:lnTo>
                <a:lnTo>
                  <a:pt x="35" y="310"/>
                </a:lnTo>
                <a:lnTo>
                  <a:pt x="34" y="308"/>
                </a:lnTo>
                <a:lnTo>
                  <a:pt x="32" y="306"/>
                </a:lnTo>
                <a:lnTo>
                  <a:pt x="30" y="305"/>
                </a:lnTo>
                <a:lnTo>
                  <a:pt x="31" y="303"/>
                </a:lnTo>
                <a:lnTo>
                  <a:pt x="31" y="300"/>
                </a:lnTo>
                <a:lnTo>
                  <a:pt x="29" y="299"/>
                </a:lnTo>
                <a:lnTo>
                  <a:pt x="28" y="299"/>
                </a:lnTo>
                <a:lnTo>
                  <a:pt x="26" y="297"/>
                </a:lnTo>
                <a:lnTo>
                  <a:pt x="24" y="296"/>
                </a:lnTo>
                <a:lnTo>
                  <a:pt x="25" y="296"/>
                </a:lnTo>
                <a:lnTo>
                  <a:pt x="25" y="295"/>
                </a:lnTo>
                <a:lnTo>
                  <a:pt x="26" y="294"/>
                </a:lnTo>
                <a:lnTo>
                  <a:pt x="26" y="293"/>
                </a:lnTo>
                <a:lnTo>
                  <a:pt x="26" y="292"/>
                </a:lnTo>
                <a:lnTo>
                  <a:pt x="25" y="292"/>
                </a:lnTo>
                <a:lnTo>
                  <a:pt x="25" y="290"/>
                </a:lnTo>
                <a:lnTo>
                  <a:pt x="24" y="289"/>
                </a:lnTo>
                <a:lnTo>
                  <a:pt x="23" y="288"/>
                </a:lnTo>
                <a:lnTo>
                  <a:pt x="24" y="287"/>
                </a:lnTo>
                <a:lnTo>
                  <a:pt x="25" y="285"/>
                </a:lnTo>
                <a:lnTo>
                  <a:pt x="26" y="282"/>
                </a:lnTo>
                <a:lnTo>
                  <a:pt x="26" y="281"/>
                </a:lnTo>
                <a:lnTo>
                  <a:pt x="26" y="278"/>
                </a:lnTo>
                <a:lnTo>
                  <a:pt x="25" y="277"/>
                </a:lnTo>
                <a:lnTo>
                  <a:pt x="23" y="277"/>
                </a:lnTo>
                <a:lnTo>
                  <a:pt x="21" y="276"/>
                </a:lnTo>
                <a:lnTo>
                  <a:pt x="21" y="274"/>
                </a:lnTo>
                <a:lnTo>
                  <a:pt x="20" y="272"/>
                </a:lnTo>
                <a:lnTo>
                  <a:pt x="16" y="271"/>
                </a:lnTo>
                <a:lnTo>
                  <a:pt x="14" y="268"/>
                </a:lnTo>
                <a:lnTo>
                  <a:pt x="12" y="266"/>
                </a:lnTo>
                <a:lnTo>
                  <a:pt x="12" y="264"/>
                </a:lnTo>
                <a:lnTo>
                  <a:pt x="12" y="262"/>
                </a:lnTo>
                <a:lnTo>
                  <a:pt x="13" y="259"/>
                </a:lnTo>
                <a:lnTo>
                  <a:pt x="14" y="258"/>
                </a:lnTo>
                <a:lnTo>
                  <a:pt x="14" y="257"/>
                </a:lnTo>
                <a:lnTo>
                  <a:pt x="14" y="255"/>
                </a:lnTo>
                <a:lnTo>
                  <a:pt x="14" y="253"/>
                </a:lnTo>
                <a:lnTo>
                  <a:pt x="14" y="250"/>
                </a:lnTo>
                <a:lnTo>
                  <a:pt x="15" y="248"/>
                </a:lnTo>
                <a:lnTo>
                  <a:pt x="18" y="247"/>
                </a:lnTo>
                <a:lnTo>
                  <a:pt x="21" y="246"/>
                </a:lnTo>
                <a:lnTo>
                  <a:pt x="23" y="245"/>
                </a:lnTo>
                <a:lnTo>
                  <a:pt x="25" y="243"/>
                </a:lnTo>
                <a:lnTo>
                  <a:pt x="26" y="241"/>
                </a:lnTo>
                <a:lnTo>
                  <a:pt x="27" y="239"/>
                </a:lnTo>
                <a:lnTo>
                  <a:pt x="28" y="238"/>
                </a:lnTo>
                <a:lnTo>
                  <a:pt x="27" y="235"/>
                </a:lnTo>
                <a:lnTo>
                  <a:pt x="25" y="234"/>
                </a:lnTo>
                <a:lnTo>
                  <a:pt x="23" y="231"/>
                </a:lnTo>
                <a:lnTo>
                  <a:pt x="21" y="229"/>
                </a:lnTo>
                <a:lnTo>
                  <a:pt x="20" y="226"/>
                </a:lnTo>
                <a:lnTo>
                  <a:pt x="18" y="224"/>
                </a:lnTo>
                <a:lnTo>
                  <a:pt x="14" y="221"/>
                </a:lnTo>
                <a:lnTo>
                  <a:pt x="11" y="220"/>
                </a:lnTo>
                <a:lnTo>
                  <a:pt x="5" y="220"/>
                </a:lnTo>
                <a:lnTo>
                  <a:pt x="3" y="220"/>
                </a:lnTo>
                <a:lnTo>
                  <a:pt x="2" y="219"/>
                </a:lnTo>
                <a:lnTo>
                  <a:pt x="1" y="219"/>
                </a:lnTo>
                <a:lnTo>
                  <a:pt x="1" y="218"/>
                </a:lnTo>
                <a:lnTo>
                  <a:pt x="0" y="215"/>
                </a:lnTo>
                <a:lnTo>
                  <a:pt x="0" y="213"/>
                </a:lnTo>
                <a:lnTo>
                  <a:pt x="2" y="208"/>
                </a:lnTo>
                <a:lnTo>
                  <a:pt x="3" y="205"/>
                </a:lnTo>
                <a:lnTo>
                  <a:pt x="4" y="202"/>
                </a:lnTo>
                <a:lnTo>
                  <a:pt x="5" y="200"/>
                </a:lnTo>
                <a:lnTo>
                  <a:pt x="5" y="197"/>
                </a:lnTo>
                <a:lnTo>
                  <a:pt x="7" y="195"/>
                </a:lnTo>
                <a:lnTo>
                  <a:pt x="7" y="191"/>
                </a:lnTo>
                <a:lnTo>
                  <a:pt x="9" y="188"/>
                </a:lnTo>
                <a:lnTo>
                  <a:pt x="10" y="186"/>
                </a:lnTo>
                <a:lnTo>
                  <a:pt x="11" y="185"/>
                </a:lnTo>
                <a:lnTo>
                  <a:pt x="13" y="184"/>
                </a:lnTo>
                <a:lnTo>
                  <a:pt x="13" y="183"/>
                </a:lnTo>
                <a:lnTo>
                  <a:pt x="13" y="179"/>
                </a:lnTo>
                <a:lnTo>
                  <a:pt x="15" y="174"/>
                </a:lnTo>
                <a:lnTo>
                  <a:pt x="16" y="172"/>
                </a:lnTo>
                <a:lnTo>
                  <a:pt x="16" y="171"/>
                </a:lnTo>
                <a:lnTo>
                  <a:pt x="18" y="170"/>
                </a:lnTo>
                <a:lnTo>
                  <a:pt x="20" y="169"/>
                </a:lnTo>
                <a:lnTo>
                  <a:pt x="21" y="169"/>
                </a:lnTo>
                <a:lnTo>
                  <a:pt x="22" y="167"/>
                </a:lnTo>
                <a:lnTo>
                  <a:pt x="22" y="165"/>
                </a:lnTo>
                <a:lnTo>
                  <a:pt x="22" y="160"/>
                </a:lnTo>
                <a:lnTo>
                  <a:pt x="23" y="159"/>
                </a:lnTo>
                <a:lnTo>
                  <a:pt x="24" y="156"/>
                </a:lnTo>
                <a:lnTo>
                  <a:pt x="26" y="153"/>
                </a:lnTo>
                <a:lnTo>
                  <a:pt x="26" y="152"/>
                </a:lnTo>
                <a:lnTo>
                  <a:pt x="27" y="151"/>
                </a:lnTo>
                <a:lnTo>
                  <a:pt x="27" y="148"/>
                </a:lnTo>
                <a:lnTo>
                  <a:pt x="29" y="147"/>
                </a:lnTo>
                <a:lnTo>
                  <a:pt x="31" y="146"/>
                </a:lnTo>
                <a:lnTo>
                  <a:pt x="32" y="145"/>
                </a:lnTo>
                <a:lnTo>
                  <a:pt x="34" y="144"/>
                </a:lnTo>
                <a:lnTo>
                  <a:pt x="35" y="143"/>
                </a:lnTo>
                <a:lnTo>
                  <a:pt x="37" y="141"/>
                </a:lnTo>
                <a:lnTo>
                  <a:pt x="38" y="139"/>
                </a:lnTo>
                <a:lnTo>
                  <a:pt x="39" y="138"/>
                </a:lnTo>
                <a:lnTo>
                  <a:pt x="40" y="137"/>
                </a:lnTo>
                <a:lnTo>
                  <a:pt x="40" y="136"/>
                </a:lnTo>
                <a:lnTo>
                  <a:pt x="40" y="132"/>
                </a:lnTo>
                <a:lnTo>
                  <a:pt x="40" y="131"/>
                </a:lnTo>
                <a:lnTo>
                  <a:pt x="39" y="130"/>
                </a:lnTo>
                <a:lnTo>
                  <a:pt x="38" y="127"/>
                </a:lnTo>
                <a:lnTo>
                  <a:pt x="37" y="126"/>
                </a:lnTo>
                <a:lnTo>
                  <a:pt x="37" y="125"/>
                </a:lnTo>
                <a:lnTo>
                  <a:pt x="37" y="124"/>
                </a:lnTo>
                <a:lnTo>
                  <a:pt x="38" y="123"/>
                </a:lnTo>
                <a:lnTo>
                  <a:pt x="39" y="122"/>
                </a:lnTo>
                <a:lnTo>
                  <a:pt x="40" y="121"/>
                </a:lnTo>
                <a:lnTo>
                  <a:pt x="41" y="120"/>
                </a:lnTo>
                <a:lnTo>
                  <a:pt x="41" y="117"/>
                </a:lnTo>
                <a:lnTo>
                  <a:pt x="41" y="116"/>
                </a:lnTo>
                <a:lnTo>
                  <a:pt x="41" y="115"/>
                </a:lnTo>
                <a:lnTo>
                  <a:pt x="40" y="113"/>
                </a:lnTo>
                <a:lnTo>
                  <a:pt x="39" y="111"/>
                </a:lnTo>
                <a:lnTo>
                  <a:pt x="39" y="109"/>
                </a:lnTo>
                <a:lnTo>
                  <a:pt x="39" y="107"/>
                </a:lnTo>
                <a:lnTo>
                  <a:pt x="40" y="103"/>
                </a:lnTo>
                <a:lnTo>
                  <a:pt x="39" y="101"/>
                </a:lnTo>
                <a:lnTo>
                  <a:pt x="39" y="100"/>
                </a:lnTo>
                <a:lnTo>
                  <a:pt x="39" y="99"/>
                </a:lnTo>
                <a:lnTo>
                  <a:pt x="38" y="98"/>
                </a:lnTo>
                <a:lnTo>
                  <a:pt x="38" y="96"/>
                </a:lnTo>
                <a:lnTo>
                  <a:pt x="38" y="94"/>
                </a:lnTo>
                <a:lnTo>
                  <a:pt x="37" y="92"/>
                </a:lnTo>
                <a:lnTo>
                  <a:pt x="37" y="90"/>
                </a:lnTo>
                <a:lnTo>
                  <a:pt x="38" y="89"/>
                </a:lnTo>
                <a:lnTo>
                  <a:pt x="38" y="87"/>
                </a:lnTo>
                <a:lnTo>
                  <a:pt x="39" y="84"/>
                </a:lnTo>
                <a:lnTo>
                  <a:pt x="40" y="82"/>
                </a:lnTo>
                <a:lnTo>
                  <a:pt x="41" y="81"/>
                </a:lnTo>
                <a:lnTo>
                  <a:pt x="42" y="80"/>
                </a:lnTo>
                <a:lnTo>
                  <a:pt x="42" y="79"/>
                </a:lnTo>
                <a:lnTo>
                  <a:pt x="42" y="78"/>
                </a:lnTo>
                <a:lnTo>
                  <a:pt x="41" y="78"/>
                </a:lnTo>
                <a:lnTo>
                  <a:pt x="39" y="77"/>
                </a:lnTo>
                <a:lnTo>
                  <a:pt x="37" y="76"/>
                </a:lnTo>
                <a:lnTo>
                  <a:pt x="35" y="75"/>
                </a:lnTo>
                <a:lnTo>
                  <a:pt x="35" y="74"/>
                </a:lnTo>
                <a:lnTo>
                  <a:pt x="35" y="72"/>
                </a:lnTo>
                <a:lnTo>
                  <a:pt x="35" y="69"/>
                </a:lnTo>
                <a:lnTo>
                  <a:pt x="34" y="67"/>
                </a:lnTo>
                <a:lnTo>
                  <a:pt x="34" y="65"/>
                </a:lnTo>
                <a:lnTo>
                  <a:pt x="33" y="63"/>
                </a:lnTo>
                <a:lnTo>
                  <a:pt x="32" y="61"/>
                </a:lnTo>
                <a:lnTo>
                  <a:pt x="31" y="61"/>
                </a:lnTo>
                <a:lnTo>
                  <a:pt x="29" y="59"/>
                </a:lnTo>
                <a:lnTo>
                  <a:pt x="28" y="59"/>
                </a:lnTo>
                <a:lnTo>
                  <a:pt x="28" y="58"/>
                </a:lnTo>
                <a:lnTo>
                  <a:pt x="28" y="57"/>
                </a:lnTo>
                <a:lnTo>
                  <a:pt x="26" y="56"/>
                </a:lnTo>
                <a:lnTo>
                  <a:pt x="25" y="55"/>
                </a:lnTo>
                <a:lnTo>
                  <a:pt x="24" y="55"/>
                </a:lnTo>
                <a:lnTo>
                  <a:pt x="23" y="55"/>
                </a:lnTo>
                <a:lnTo>
                  <a:pt x="23" y="54"/>
                </a:lnTo>
                <a:lnTo>
                  <a:pt x="22" y="54"/>
                </a:lnTo>
                <a:lnTo>
                  <a:pt x="21" y="53"/>
                </a:lnTo>
                <a:lnTo>
                  <a:pt x="21" y="46"/>
                </a:lnTo>
                <a:lnTo>
                  <a:pt x="27" y="47"/>
                </a:lnTo>
                <a:lnTo>
                  <a:pt x="37" y="50"/>
                </a:lnTo>
                <a:lnTo>
                  <a:pt x="45" y="53"/>
                </a:lnTo>
                <a:lnTo>
                  <a:pt x="53" y="55"/>
                </a:lnTo>
                <a:lnTo>
                  <a:pt x="67" y="60"/>
                </a:lnTo>
                <a:lnTo>
                  <a:pt x="84" y="64"/>
                </a:lnTo>
                <a:lnTo>
                  <a:pt x="91" y="67"/>
                </a:lnTo>
                <a:lnTo>
                  <a:pt x="101" y="67"/>
                </a:lnTo>
                <a:lnTo>
                  <a:pt x="112" y="66"/>
                </a:lnTo>
                <a:lnTo>
                  <a:pt x="123" y="60"/>
                </a:lnTo>
                <a:lnTo>
                  <a:pt x="126" y="59"/>
                </a:lnTo>
                <a:lnTo>
                  <a:pt x="127" y="57"/>
                </a:lnTo>
                <a:lnTo>
                  <a:pt x="128" y="56"/>
                </a:lnTo>
                <a:lnTo>
                  <a:pt x="129" y="55"/>
                </a:lnTo>
                <a:lnTo>
                  <a:pt x="130" y="53"/>
                </a:lnTo>
                <a:lnTo>
                  <a:pt x="131" y="51"/>
                </a:lnTo>
                <a:lnTo>
                  <a:pt x="131" y="48"/>
                </a:lnTo>
                <a:lnTo>
                  <a:pt x="130" y="45"/>
                </a:lnTo>
                <a:lnTo>
                  <a:pt x="130" y="42"/>
                </a:lnTo>
                <a:lnTo>
                  <a:pt x="130" y="29"/>
                </a:lnTo>
                <a:lnTo>
                  <a:pt x="130" y="26"/>
                </a:lnTo>
                <a:lnTo>
                  <a:pt x="129" y="25"/>
                </a:lnTo>
                <a:lnTo>
                  <a:pt x="129" y="24"/>
                </a:lnTo>
                <a:lnTo>
                  <a:pt x="129" y="22"/>
                </a:lnTo>
                <a:lnTo>
                  <a:pt x="130" y="22"/>
                </a:lnTo>
                <a:lnTo>
                  <a:pt x="131" y="21"/>
                </a:lnTo>
                <a:lnTo>
                  <a:pt x="132" y="20"/>
                </a:lnTo>
                <a:lnTo>
                  <a:pt x="133" y="18"/>
                </a:lnTo>
                <a:lnTo>
                  <a:pt x="133" y="17"/>
                </a:lnTo>
                <a:lnTo>
                  <a:pt x="132" y="17"/>
                </a:lnTo>
                <a:lnTo>
                  <a:pt x="132" y="18"/>
                </a:lnTo>
                <a:lnTo>
                  <a:pt x="131" y="17"/>
                </a:lnTo>
                <a:lnTo>
                  <a:pt x="132" y="17"/>
                </a:lnTo>
                <a:lnTo>
                  <a:pt x="133" y="16"/>
                </a:lnTo>
                <a:lnTo>
                  <a:pt x="134" y="15"/>
                </a:lnTo>
                <a:lnTo>
                  <a:pt x="136" y="15"/>
                </a:lnTo>
                <a:lnTo>
                  <a:pt x="137" y="15"/>
                </a:lnTo>
                <a:lnTo>
                  <a:pt x="136" y="14"/>
                </a:lnTo>
                <a:lnTo>
                  <a:pt x="135" y="14"/>
                </a:lnTo>
                <a:lnTo>
                  <a:pt x="135" y="13"/>
                </a:lnTo>
                <a:lnTo>
                  <a:pt x="135" y="12"/>
                </a:lnTo>
                <a:lnTo>
                  <a:pt x="136" y="11"/>
                </a:lnTo>
                <a:lnTo>
                  <a:pt x="137" y="11"/>
                </a:lnTo>
                <a:lnTo>
                  <a:pt x="137" y="10"/>
                </a:lnTo>
                <a:lnTo>
                  <a:pt x="137" y="9"/>
                </a:lnTo>
                <a:lnTo>
                  <a:pt x="137" y="8"/>
                </a:lnTo>
                <a:lnTo>
                  <a:pt x="138" y="9"/>
                </a:lnTo>
                <a:lnTo>
                  <a:pt x="139" y="8"/>
                </a:lnTo>
                <a:lnTo>
                  <a:pt x="140" y="8"/>
                </a:lnTo>
                <a:lnTo>
                  <a:pt x="140" y="7"/>
                </a:lnTo>
                <a:lnTo>
                  <a:pt x="141" y="7"/>
                </a:lnTo>
                <a:lnTo>
                  <a:pt x="141" y="8"/>
                </a:lnTo>
                <a:lnTo>
                  <a:pt x="141" y="9"/>
                </a:lnTo>
                <a:lnTo>
                  <a:pt x="141" y="10"/>
                </a:lnTo>
                <a:lnTo>
                  <a:pt x="142" y="9"/>
                </a:lnTo>
                <a:lnTo>
                  <a:pt x="143" y="9"/>
                </a:lnTo>
                <a:lnTo>
                  <a:pt x="144" y="9"/>
                </a:lnTo>
                <a:lnTo>
                  <a:pt x="145" y="9"/>
                </a:lnTo>
                <a:lnTo>
                  <a:pt x="145" y="8"/>
                </a:lnTo>
                <a:lnTo>
                  <a:pt x="144" y="8"/>
                </a:lnTo>
                <a:lnTo>
                  <a:pt x="144" y="7"/>
                </a:lnTo>
                <a:lnTo>
                  <a:pt x="144" y="6"/>
                </a:lnTo>
                <a:lnTo>
                  <a:pt x="143" y="5"/>
                </a:lnTo>
                <a:lnTo>
                  <a:pt x="143" y="4"/>
                </a:lnTo>
                <a:lnTo>
                  <a:pt x="144" y="4"/>
                </a:lnTo>
                <a:lnTo>
                  <a:pt x="145" y="3"/>
                </a:lnTo>
                <a:lnTo>
                  <a:pt x="146" y="3"/>
                </a:lnTo>
                <a:lnTo>
                  <a:pt x="146" y="4"/>
                </a:lnTo>
                <a:lnTo>
                  <a:pt x="147" y="4"/>
                </a:lnTo>
                <a:lnTo>
                  <a:pt x="147" y="5"/>
                </a:lnTo>
                <a:lnTo>
                  <a:pt x="148" y="5"/>
                </a:lnTo>
                <a:lnTo>
                  <a:pt x="149" y="5"/>
                </a:lnTo>
                <a:lnTo>
                  <a:pt x="149" y="4"/>
                </a:lnTo>
                <a:lnTo>
                  <a:pt x="148" y="4"/>
                </a:lnTo>
                <a:lnTo>
                  <a:pt x="149" y="3"/>
                </a:lnTo>
                <a:lnTo>
                  <a:pt x="149" y="2"/>
                </a:lnTo>
                <a:lnTo>
                  <a:pt x="150" y="3"/>
                </a:lnTo>
                <a:lnTo>
                  <a:pt x="151" y="4"/>
                </a:lnTo>
                <a:lnTo>
                  <a:pt x="151" y="5"/>
                </a:lnTo>
                <a:lnTo>
                  <a:pt x="152" y="5"/>
                </a:lnTo>
                <a:lnTo>
                  <a:pt x="153" y="5"/>
                </a:lnTo>
                <a:lnTo>
                  <a:pt x="153" y="4"/>
                </a:lnTo>
                <a:lnTo>
                  <a:pt x="152" y="3"/>
                </a:lnTo>
                <a:lnTo>
                  <a:pt x="151" y="2"/>
                </a:lnTo>
                <a:lnTo>
                  <a:pt x="151" y="1"/>
                </a:lnTo>
                <a:lnTo>
                  <a:pt x="152" y="1"/>
                </a:lnTo>
                <a:lnTo>
                  <a:pt x="153" y="1"/>
                </a:lnTo>
                <a:lnTo>
                  <a:pt x="153" y="2"/>
                </a:lnTo>
                <a:lnTo>
                  <a:pt x="154" y="2"/>
                </a:lnTo>
                <a:lnTo>
                  <a:pt x="154" y="4"/>
                </a:lnTo>
                <a:lnTo>
                  <a:pt x="154" y="5"/>
                </a:lnTo>
                <a:lnTo>
                  <a:pt x="155" y="5"/>
                </a:lnTo>
                <a:lnTo>
                  <a:pt x="156" y="5"/>
                </a:lnTo>
                <a:lnTo>
                  <a:pt x="156" y="6"/>
                </a:lnTo>
                <a:lnTo>
                  <a:pt x="157" y="6"/>
                </a:lnTo>
                <a:lnTo>
                  <a:pt x="157" y="5"/>
                </a:lnTo>
                <a:lnTo>
                  <a:pt x="158" y="5"/>
                </a:lnTo>
                <a:lnTo>
                  <a:pt x="157" y="4"/>
                </a:lnTo>
                <a:lnTo>
                  <a:pt x="157" y="2"/>
                </a:lnTo>
                <a:lnTo>
                  <a:pt x="158" y="2"/>
                </a:lnTo>
                <a:lnTo>
                  <a:pt x="158" y="1"/>
                </a:lnTo>
                <a:lnTo>
                  <a:pt x="159" y="1"/>
                </a:lnTo>
                <a:lnTo>
                  <a:pt x="160" y="1"/>
                </a:lnTo>
                <a:close/>
              </a:path>
            </a:pathLst>
          </a:custGeom>
          <a:pattFill prst="openDmnd">
            <a:fgClr>
              <a:schemeClr val="bg2">
                <a:lumMod val="25000"/>
              </a:schemeClr>
            </a:fgClr>
            <a:bgClr>
              <a:schemeClr val="bg1"/>
            </a:bgClr>
          </a:pattFill>
          <a:ln>
            <a:noFill/>
          </a:ln>
          <a:effectLst/>
          <a:extLst/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100">
                <a:latin typeface="Calibri"/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37" name="Freeform 38"/>
          <p:cNvSpPr>
            <a:spLocks/>
          </p:cNvSpPr>
          <p:nvPr/>
        </p:nvSpPr>
        <p:spPr bwMode="auto">
          <a:xfrm>
            <a:off x="4167538" y="2434550"/>
            <a:ext cx="558800" cy="771525"/>
          </a:xfrm>
          <a:custGeom>
            <a:avLst/>
            <a:gdLst>
              <a:gd name="T0" fmla="*/ 13 w 292"/>
              <a:gd name="T1" fmla="*/ 280 h 432"/>
              <a:gd name="T2" fmla="*/ 33 w 292"/>
              <a:gd name="T3" fmla="*/ 285 h 432"/>
              <a:gd name="T4" fmla="*/ 50 w 292"/>
              <a:gd name="T5" fmla="*/ 268 h 432"/>
              <a:gd name="T6" fmla="*/ 64 w 292"/>
              <a:gd name="T7" fmla="*/ 238 h 432"/>
              <a:gd name="T8" fmla="*/ 54 w 292"/>
              <a:gd name="T9" fmla="*/ 228 h 432"/>
              <a:gd name="T10" fmla="*/ 44 w 292"/>
              <a:gd name="T11" fmla="*/ 208 h 432"/>
              <a:gd name="T12" fmla="*/ 48 w 292"/>
              <a:gd name="T13" fmla="*/ 180 h 432"/>
              <a:gd name="T14" fmla="*/ 53 w 292"/>
              <a:gd name="T15" fmla="*/ 155 h 432"/>
              <a:gd name="T16" fmla="*/ 39 w 292"/>
              <a:gd name="T17" fmla="*/ 152 h 432"/>
              <a:gd name="T18" fmla="*/ 37 w 292"/>
              <a:gd name="T19" fmla="*/ 165 h 432"/>
              <a:gd name="T20" fmla="*/ 26 w 292"/>
              <a:gd name="T21" fmla="*/ 163 h 432"/>
              <a:gd name="T22" fmla="*/ 25 w 292"/>
              <a:gd name="T23" fmla="*/ 153 h 432"/>
              <a:gd name="T24" fmla="*/ 23 w 292"/>
              <a:gd name="T25" fmla="*/ 141 h 432"/>
              <a:gd name="T26" fmla="*/ 16 w 292"/>
              <a:gd name="T27" fmla="*/ 119 h 432"/>
              <a:gd name="T28" fmla="*/ 34 w 292"/>
              <a:gd name="T29" fmla="*/ 97 h 432"/>
              <a:gd name="T30" fmla="*/ 34 w 292"/>
              <a:gd name="T31" fmla="*/ 77 h 432"/>
              <a:gd name="T32" fmla="*/ 35 w 292"/>
              <a:gd name="T33" fmla="*/ 58 h 432"/>
              <a:gd name="T34" fmla="*/ 37 w 292"/>
              <a:gd name="T35" fmla="*/ 32 h 432"/>
              <a:gd name="T36" fmla="*/ 49 w 292"/>
              <a:gd name="T37" fmla="*/ 22 h 432"/>
              <a:gd name="T38" fmla="*/ 83 w 292"/>
              <a:gd name="T39" fmla="*/ 20 h 432"/>
              <a:gd name="T40" fmla="*/ 98 w 292"/>
              <a:gd name="T41" fmla="*/ 11 h 432"/>
              <a:gd name="T42" fmla="*/ 106 w 292"/>
              <a:gd name="T43" fmla="*/ 5 h 432"/>
              <a:gd name="T44" fmla="*/ 116 w 292"/>
              <a:gd name="T45" fmla="*/ 4 h 432"/>
              <a:gd name="T46" fmla="*/ 118 w 292"/>
              <a:gd name="T47" fmla="*/ 13 h 432"/>
              <a:gd name="T48" fmla="*/ 117 w 292"/>
              <a:gd name="T49" fmla="*/ 26 h 432"/>
              <a:gd name="T50" fmla="*/ 127 w 292"/>
              <a:gd name="T51" fmla="*/ 37 h 432"/>
              <a:gd name="T52" fmla="*/ 142 w 292"/>
              <a:gd name="T53" fmla="*/ 28 h 432"/>
              <a:gd name="T54" fmla="*/ 149 w 292"/>
              <a:gd name="T55" fmla="*/ 30 h 432"/>
              <a:gd name="T56" fmla="*/ 158 w 292"/>
              <a:gd name="T57" fmla="*/ 37 h 432"/>
              <a:gd name="T58" fmla="*/ 221 w 292"/>
              <a:gd name="T59" fmla="*/ 163 h 432"/>
              <a:gd name="T60" fmla="*/ 226 w 292"/>
              <a:gd name="T61" fmla="*/ 176 h 432"/>
              <a:gd name="T62" fmla="*/ 225 w 292"/>
              <a:gd name="T63" fmla="*/ 185 h 432"/>
              <a:gd name="T64" fmla="*/ 229 w 292"/>
              <a:gd name="T65" fmla="*/ 194 h 432"/>
              <a:gd name="T66" fmla="*/ 232 w 292"/>
              <a:gd name="T67" fmla="*/ 208 h 432"/>
              <a:gd name="T68" fmla="*/ 226 w 292"/>
              <a:gd name="T69" fmla="*/ 225 h 432"/>
              <a:gd name="T70" fmla="*/ 220 w 292"/>
              <a:gd name="T71" fmla="*/ 231 h 432"/>
              <a:gd name="T72" fmla="*/ 215 w 292"/>
              <a:gd name="T73" fmla="*/ 236 h 432"/>
              <a:gd name="T74" fmla="*/ 211 w 292"/>
              <a:gd name="T75" fmla="*/ 244 h 432"/>
              <a:gd name="T76" fmla="*/ 212 w 292"/>
              <a:gd name="T77" fmla="*/ 270 h 432"/>
              <a:gd name="T78" fmla="*/ 214 w 292"/>
              <a:gd name="T79" fmla="*/ 310 h 432"/>
              <a:gd name="T80" fmla="*/ 231 w 292"/>
              <a:gd name="T81" fmla="*/ 338 h 432"/>
              <a:gd name="T82" fmla="*/ 257 w 292"/>
              <a:gd name="T83" fmla="*/ 338 h 432"/>
              <a:gd name="T84" fmla="*/ 267 w 292"/>
              <a:gd name="T85" fmla="*/ 363 h 432"/>
              <a:gd name="T86" fmla="*/ 276 w 292"/>
              <a:gd name="T87" fmla="*/ 404 h 432"/>
              <a:gd name="T88" fmla="*/ 260 w 292"/>
              <a:gd name="T89" fmla="*/ 404 h 432"/>
              <a:gd name="T90" fmla="*/ 251 w 292"/>
              <a:gd name="T91" fmla="*/ 408 h 432"/>
              <a:gd name="T92" fmla="*/ 223 w 292"/>
              <a:gd name="T93" fmla="*/ 432 h 432"/>
              <a:gd name="T94" fmla="*/ 197 w 292"/>
              <a:gd name="T95" fmla="*/ 429 h 432"/>
              <a:gd name="T96" fmla="*/ 193 w 292"/>
              <a:gd name="T97" fmla="*/ 408 h 432"/>
              <a:gd name="T98" fmla="*/ 175 w 292"/>
              <a:gd name="T99" fmla="*/ 408 h 432"/>
              <a:gd name="T100" fmla="*/ 154 w 292"/>
              <a:gd name="T101" fmla="*/ 404 h 432"/>
              <a:gd name="T102" fmla="*/ 144 w 292"/>
              <a:gd name="T103" fmla="*/ 385 h 432"/>
              <a:gd name="T104" fmla="*/ 139 w 292"/>
              <a:gd name="T105" fmla="*/ 365 h 432"/>
              <a:gd name="T106" fmla="*/ 142 w 292"/>
              <a:gd name="T107" fmla="*/ 342 h 432"/>
              <a:gd name="T108" fmla="*/ 117 w 292"/>
              <a:gd name="T109" fmla="*/ 310 h 432"/>
              <a:gd name="T110" fmla="*/ 94 w 292"/>
              <a:gd name="T111" fmla="*/ 300 h 432"/>
              <a:gd name="T112" fmla="*/ 69 w 292"/>
              <a:gd name="T113" fmla="*/ 305 h 432"/>
              <a:gd name="T114" fmla="*/ 46 w 292"/>
              <a:gd name="T115" fmla="*/ 307 h 432"/>
              <a:gd name="T116" fmla="*/ 28 w 292"/>
              <a:gd name="T117" fmla="*/ 306 h 432"/>
              <a:gd name="T118" fmla="*/ 21 w 292"/>
              <a:gd name="T119" fmla="*/ 296 h 432"/>
              <a:gd name="T120" fmla="*/ 7 w 292"/>
              <a:gd name="T121" fmla="*/ 284 h 43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92" h="432">
                <a:moveTo>
                  <a:pt x="0" y="276"/>
                </a:moveTo>
                <a:lnTo>
                  <a:pt x="2" y="276"/>
                </a:lnTo>
                <a:lnTo>
                  <a:pt x="4" y="277"/>
                </a:lnTo>
                <a:lnTo>
                  <a:pt x="6" y="276"/>
                </a:lnTo>
                <a:lnTo>
                  <a:pt x="7" y="277"/>
                </a:lnTo>
                <a:lnTo>
                  <a:pt x="9" y="278"/>
                </a:lnTo>
                <a:lnTo>
                  <a:pt x="10" y="277"/>
                </a:lnTo>
                <a:lnTo>
                  <a:pt x="11" y="278"/>
                </a:lnTo>
                <a:lnTo>
                  <a:pt x="12" y="278"/>
                </a:lnTo>
                <a:lnTo>
                  <a:pt x="12" y="279"/>
                </a:lnTo>
                <a:lnTo>
                  <a:pt x="13" y="280"/>
                </a:lnTo>
                <a:lnTo>
                  <a:pt x="13" y="281"/>
                </a:lnTo>
                <a:lnTo>
                  <a:pt x="14" y="282"/>
                </a:lnTo>
                <a:lnTo>
                  <a:pt x="15" y="284"/>
                </a:lnTo>
                <a:lnTo>
                  <a:pt x="18" y="284"/>
                </a:lnTo>
                <a:lnTo>
                  <a:pt x="20" y="283"/>
                </a:lnTo>
                <a:lnTo>
                  <a:pt x="21" y="285"/>
                </a:lnTo>
                <a:lnTo>
                  <a:pt x="23" y="287"/>
                </a:lnTo>
                <a:lnTo>
                  <a:pt x="26" y="288"/>
                </a:lnTo>
                <a:lnTo>
                  <a:pt x="29" y="288"/>
                </a:lnTo>
                <a:lnTo>
                  <a:pt x="33" y="285"/>
                </a:lnTo>
                <a:lnTo>
                  <a:pt x="36" y="285"/>
                </a:lnTo>
                <a:lnTo>
                  <a:pt x="36" y="284"/>
                </a:lnTo>
                <a:lnTo>
                  <a:pt x="37" y="283"/>
                </a:lnTo>
                <a:lnTo>
                  <a:pt x="38" y="283"/>
                </a:lnTo>
                <a:lnTo>
                  <a:pt x="40" y="282"/>
                </a:lnTo>
                <a:lnTo>
                  <a:pt x="41" y="280"/>
                </a:lnTo>
                <a:lnTo>
                  <a:pt x="42" y="280"/>
                </a:lnTo>
                <a:lnTo>
                  <a:pt x="43" y="277"/>
                </a:lnTo>
                <a:lnTo>
                  <a:pt x="46" y="276"/>
                </a:lnTo>
                <a:lnTo>
                  <a:pt x="48" y="271"/>
                </a:lnTo>
                <a:lnTo>
                  <a:pt x="50" y="268"/>
                </a:lnTo>
                <a:lnTo>
                  <a:pt x="52" y="265"/>
                </a:lnTo>
                <a:lnTo>
                  <a:pt x="52" y="260"/>
                </a:lnTo>
                <a:lnTo>
                  <a:pt x="51" y="256"/>
                </a:lnTo>
                <a:lnTo>
                  <a:pt x="51" y="252"/>
                </a:lnTo>
                <a:lnTo>
                  <a:pt x="53" y="248"/>
                </a:lnTo>
                <a:lnTo>
                  <a:pt x="54" y="247"/>
                </a:lnTo>
                <a:lnTo>
                  <a:pt x="57" y="246"/>
                </a:lnTo>
                <a:lnTo>
                  <a:pt x="59" y="245"/>
                </a:lnTo>
                <a:lnTo>
                  <a:pt x="61" y="244"/>
                </a:lnTo>
                <a:lnTo>
                  <a:pt x="63" y="241"/>
                </a:lnTo>
                <a:lnTo>
                  <a:pt x="64" y="238"/>
                </a:lnTo>
                <a:lnTo>
                  <a:pt x="64" y="236"/>
                </a:lnTo>
                <a:lnTo>
                  <a:pt x="63" y="234"/>
                </a:lnTo>
                <a:lnTo>
                  <a:pt x="63" y="232"/>
                </a:lnTo>
                <a:lnTo>
                  <a:pt x="62" y="232"/>
                </a:lnTo>
                <a:lnTo>
                  <a:pt x="61" y="232"/>
                </a:lnTo>
                <a:lnTo>
                  <a:pt x="60" y="232"/>
                </a:lnTo>
                <a:lnTo>
                  <a:pt x="60" y="230"/>
                </a:lnTo>
                <a:lnTo>
                  <a:pt x="59" y="228"/>
                </a:lnTo>
                <a:lnTo>
                  <a:pt x="57" y="228"/>
                </a:lnTo>
                <a:lnTo>
                  <a:pt x="56" y="227"/>
                </a:lnTo>
                <a:lnTo>
                  <a:pt x="54" y="228"/>
                </a:lnTo>
                <a:lnTo>
                  <a:pt x="52" y="228"/>
                </a:lnTo>
                <a:lnTo>
                  <a:pt x="50" y="228"/>
                </a:lnTo>
                <a:lnTo>
                  <a:pt x="48" y="228"/>
                </a:lnTo>
                <a:lnTo>
                  <a:pt x="48" y="227"/>
                </a:lnTo>
                <a:lnTo>
                  <a:pt x="48" y="225"/>
                </a:lnTo>
                <a:lnTo>
                  <a:pt x="47" y="222"/>
                </a:lnTo>
                <a:lnTo>
                  <a:pt x="47" y="215"/>
                </a:lnTo>
                <a:lnTo>
                  <a:pt x="47" y="213"/>
                </a:lnTo>
                <a:lnTo>
                  <a:pt x="45" y="211"/>
                </a:lnTo>
                <a:lnTo>
                  <a:pt x="44" y="210"/>
                </a:lnTo>
                <a:lnTo>
                  <a:pt x="44" y="208"/>
                </a:lnTo>
                <a:lnTo>
                  <a:pt x="43" y="206"/>
                </a:lnTo>
                <a:lnTo>
                  <a:pt x="43" y="201"/>
                </a:lnTo>
                <a:lnTo>
                  <a:pt x="43" y="198"/>
                </a:lnTo>
                <a:lnTo>
                  <a:pt x="42" y="193"/>
                </a:lnTo>
                <a:lnTo>
                  <a:pt x="42" y="188"/>
                </a:lnTo>
                <a:lnTo>
                  <a:pt x="43" y="186"/>
                </a:lnTo>
                <a:lnTo>
                  <a:pt x="43" y="185"/>
                </a:lnTo>
                <a:lnTo>
                  <a:pt x="45" y="184"/>
                </a:lnTo>
                <a:lnTo>
                  <a:pt x="46" y="183"/>
                </a:lnTo>
                <a:lnTo>
                  <a:pt x="47" y="181"/>
                </a:lnTo>
                <a:lnTo>
                  <a:pt x="48" y="180"/>
                </a:lnTo>
                <a:lnTo>
                  <a:pt x="48" y="177"/>
                </a:lnTo>
                <a:lnTo>
                  <a:pt x="48" y="175"/>
                </a:lnTo>
                <a:lnTo>
                  <a:pt x="49" y="175"/>
                </a:lnTo>
                <a:lnTo>
                  <a:pt x="49" y="171"/>
                </a:lnTo>
                <a:lnTo>
                  <a:pt x="50" y="169"/>
                </a:lnTo>
                <a:lnTo>
                  <a:pt x="50" y="167"/>
                </a:lnTo>
                <a:lnTo>
                  <a:pt x="51" y="164"/>
                </a:lnTo>
                <a:lnTo>
                  <a:pt x="51" y="161"/>
                </a:lnTo>
                <a:lnTo>
                  <a:pt x="52" y="159"/>
                </a:lnTo>
                <a:lnTo>
                  <a:pt x="52" y="158"/>
                </a:lnTo>
                <a:lnTo>
                  <a:pt x="53" y="155"/>
                </a:lnTo>
                <a:lnTo>
                  <a:pt x="53" y="153"/>
                </a:lnTo>
                <a:lnTo>
                  <a:pt x="52" y="151"/>
                </a:lnTo>
                <a:lnTo>
                  <a:pt x="50" y="149"/>
                </a:lnTo>
                <a:lnTo>
                  <a:pt x="48" y="148"/>
                </a:lnTo>
                <a:lnTo>
                  <a:pt x="46" y="148"/>
                </a:lnTo>
                <a:lnTo>
                  <a:pt x="44" y="148"/>
                </a:lnTo>
                <a:lnTo>
                  <a:pt x="42" y="148"/>
                </a:lnTo>
                <a:lnTo>
                  <a:pt x="40" y="148"/>
                </a:lnTo>
                <a:lnTo>
                  <a:pt x="40" y="149"/>
                </a:lnTo>
                <a:lnTo>
                  <a:pt x="39" y="150"/>
                </a:lnTo>
                <a:lnTo>
                  <a:pt x="39" y="152"/>
                </a:lnTo>
                <a:lnTo>
                  <a:pt x="40" y="152"/>
                </a:lnTo>
                <a:lnTo>
                  <a:pt x="40" y="153"/>
                </a:lnTo>
                <a:lnTo>
                  <a:pt x="41" y="154"/>
                </a:lnTo>
                <a:lnTo>
                  <a:pt x="42" y="155"/>
                </a:lnTo>
                <a:lnTo>
                  <a:pt x="42" y="157"/>
                </a:lnTo>
                <a:lnTo>
                  <a:pt x="42" y="158"/>
                </a:lnTo>
                <a:lnTo>
                  <a:pt x="41" y="160"/>
                </a:lnTo>
                <a:lnTo>
                  <a:pt x="41" y="161"/>
                </a:lnTo>
                <a:lnTo>
                  <a:pt x="40" y="163"/>
                </a:lnTo>
                <a:lnTo>
                  <a:pt x="39" y="164"/>
                </a:lnTo>
                <a:lnTo>
                  <a:pt x="37" y="165"/>
                </a:lnTo>
                <a:lnTo>
                  <a:pt x="36" y="168"/>
                </a:lnTo>
                <a:lnTo>
                  <a:pt x="35" y="171"/>
                </a:lnTo>
                <a:lnTo>
                  <a:pt x="34" y="172"/>
                </a:lnTo>
                <a:lnTo>
                  <a:pt x="32" y="173"/>
                </a:lnTo>
                <a:lnTo>
                  <a:pt x="31" y="172"/>
                </a:lnTo>
                <a:lnTo>
                  <a:pt x="31" y="171"/>
                </a:lnTo>
                <a:lnTo>
                  <a:pt x="31" y="168"/>
                </a:lnTo>
                <a:lnTo>
                  <a:pt x="31" y="165"/>
                </a:lnTo>
                <a:lnTo>
                  <a:pt x="30" y="164"/>
                </a:lnTo>
                <a:lnTo>
                  <a:pt x="28" y="163"/>
                </a:lnTo>
                <a:lnTo>
                  <a:pt x="26" y="163"/>
                </a:lnTo>
                <a:lnTo>
                  <a:pt x="23" y="163"/>
                </a:lnTo>
                <a:lnTo>
                  <a:pt x="22" y="162"/>
                </a:lnTo>
                <a:lnTo>
                  <a:pt x="21" y="161"/>
                </a:lnTo>
                <a:lnTo>
                  <a:pt x="21" y="160"/>
                </a:lnTo>
                <a:lnTo>
                  <a:pt x="21" y="159"/>
                </a:lnTo>
                <a:lnTo>
                  <a:pt x="23" y="158"/>
                </a:lnTo>
                <a:lnTo>
                  <a:pt x="25" y="156"/>
                </a:lnTo>
                <a:lnTo>
                  <a:pt x="25" y="155"/>
                </a:lnTo>
                <a:lnTo>
                  <a:pt x="26" y="154"/>
                </a:lnTo>
                <a:lnTo>
                  <a:pt x="25" y="153"/>
                </a:lnTo>
                <a:lnTo>
                  <a:pt x="24" y="152"/>
                </a:lnTo>
                <a:lnTo>
                  <a:pt x="24" y="151"/>
                </a:lnTo>
                <a:lnTo>
                  <a:pt x="26" y="149"/>
                </a:lnTo>
                <a:lnTo>
                  <a:pt x="25" y="148"/>
                </a:lnTo>
                <a:lnTo>
                  <a:pt x="24" y="147"/>
                </a:lnTo>
                <a:lnTo>
                  <a:pt x="23" y="147"/>
                </a:lnTo>
                <a:lnTo>
                  <a:pt x="22" y="147"/>
                </a:lnTo>
                <a:lnTo>
                  <a:pt x="22" y="146"/>
                </a:lnTo>
                <a:lnTo>
                  <a:pt x="23" y="144"/>
                </a:lnTo>
                <a:lnTo>
                  <a:pt x="23" y="142"/>
                </a:lnTo>
                <a:lnTo>
                  <a:pt x="23" y="141"/>
                </a:lnTo>
                <a:lnTo>
                  <a:pt x="23" y="139"/>
                </a:lnTo>
                <a:lnTo>
                  <a:pt x="22" y="138"/>
                </a:lnTo>
                <a:lnTo>
                  <a:pt x="21" y="137"/>
                </a:lnTo>
                <a:lnTo>
                  <a:pt x="20" y="135"/>
                </a:lnTo>
                <a:lnTo>
                  <a:pt x="18" y="133"/>
                </a:lnTo>
                <a:lnTo>
                  <a:pt x="17" y="131"/>
                </a:lnTo>
                <a:lnTo>
                  <a:pt x="15" y="128"/>
                </a:lnTo>
                <a:lnTo>
                  <a:pt x="15" y="125"/>
                </a:lnTo>
                <a:lnTo>
                  <a:pt x="15" y="122"/>
                </a:lnTo>
                <a:lnTo>
                  <a:pt x="15" y="121"/>
                </a:lnTo>
                <a:lnTo>
                  <a:pt x="16" y="119"/>
                </a:lnTo>
                <a:lnTo>
                  <a:pt x="17" y="117"/>
                </a:lnTo>
                <a:lnTo>
                  <a:pt x="19" y="114"/>
                </a:lnTo>
                <a:lnTo>
                  <a:pt x="20" y="112"/>
                </a:lnTo>
                <a:lnTo>
                  <a:pt x="22" y="109"/>
                </a:lnTo>
                <a:lnTo>
                  <a:pt x="23" y="107"/>
                </a:lnTo>
                <a:lnTo>
                  <a:pt x="26" y="105"/>
                </a:lnTo>
                <a:lnTo>
                  <a:pt x="28" y="103"/>
                </a:lnTo>
                <a:lnTo>
                  <a:pt x="29" y="102"/>
                </a:lnTo>
                <a:lnTo>
                  <a:pt x="30" y="100"/>
                </a:lnTo>
                <a:lnTo>
                  <a:pt x="32" y="98"/>
                </a:lnTo>
                <a:lnTo>
                  <a:pt x="34" y="97"/>
                </a:lnTo>
                <a:lnTo>
                  <a:pt x="36" y="95"/>
                </a:lnTo>
                <a:lnTo>
                  <a:pt x="38" y="94"/>
                </a:lnTo>
                <a:lnTo>
                  <a:pt x="39" y="92"/>
                </a:lnTo>
                <a:lnTo>
                  <a:pt x="39" y="90"/>
                </a:lnTo>
                <a:lnTo>
                  <a:pt x="38" y="87"/>
                </a:lnTo>
                <a:lnTo>
                  <a:pt x="38" y="83"/>
                </a:lnTo>
                <a:lnTo>
                  <a:pt x="37" y="82"/>
                </a:lnTo>
                <a:lnTo>
                  <a:pt x="37" y="81"/>
                </a:lnTo>
                <a:lnTo>
                  <a:pt x="35" y="80"/>
                </a:lnTo>
                <a:lnTo>
                  <a:pt x="34" y="78"/>
                </a:lnTo>
                <a:lnTo>
                  <a:pt x="34" y="77"/>
                </a:lnTo>
                <a:lnTo>
                  <a:pt x="34" y="76"/>
                </a:lnTo>
                <a:lnTo>
                  <a:pt x="34" y="75"/>
                </a:lnTo>
                <a:lnTo>
                  <a:pt x="35" y="74"/>
                </a:lnTo>
                <a:lnTo>
                  <a:pt x="36" y="73"/>
                </a:lnTo>
                <a:lnTo>
                  <a:pt x="37" y="71"/>
                </a:lnTo>
                <a:lnTo>
                  <a:pt x="38" y="68"/>
                </a:lnTo>
                <a:lnTo>
                  <a:pt x="38" y="67"/>
                </a:lnTo>
                <a:lnTo>
                  <a:pt x="37" y="65"/>
                </a:lnTo>
                <a:lnTo>
                  <a:pt x="36" y="62"/>
                </a:lnTo>
                <a:lnTo>
                  <a:pt x="36" y="61"/>
                </a:lnTo>
                <a:lnTo>
                  <a:pt x="35" y="58"/>
                </a:lnTo>
                <a:lnTo>
                  <a:pt x="35" y="56"/>
                </a:lnTo>
                <a:lnTo>
                  <a:pt x="35" y="54"/>
                </a:lnTo>
                <a:lnTo>
                  <a:pt x="36" y="52"/>
                </a:lnTo>
                <a:lnTo>
                  <a:pt x="38" y="49"/>
                </a:lnTo>
                <a:lnTo>
                  <a:pt x="38" y="47"/>
                </a:lnTo>
                <a:lnTo>
                  <a:pt x="39" y="45"/>
                </a:lnTo>
                <a:lnTo>
                  <a:pt x="39" y="43"/>
                </a:lnTo>
                <a:lnTo>
                  <a:pt x="40" y="39"/>
                </a:lnTo>
                <a:lnTo>
                  <a:pt x="39" y="37"/>
                </a:lnTo>
                <a:lnTo>
                  <a:pt x="38" y="34"/>
                </a:lnTo>
                <a:lnTo>
                  <a:pt x="37" y="32"/>
                </a:lnTo>
                <a:lnTo>
                  <a:pt x="38" y="32"/>
                </a:lnTo>
                <a:lnTo>
                  <a:pt x="38" y="30"/>
                </a:lnTo>
                <a:lnTo>
                  <a:pt x="39" y="29"/>
                </a:lnTo>
                <a:lnTo>
                  <a:pt x="39" y="27"/>
                </a:lnTo>
                <a:lnTo>
                  <a:pt x="40" y="26"/>
                </a:lnTo>
                <a:lnTo>
                  <a:pt x="40" y="24"/>
                </a:lnTo>
                <a:lnTo>
                  <a:pt x="41" y="23"/>
                </a:lnTo>
                <a:lnTo>
                  <a:pt x="43" y="22"/>
                </a:lnTo>
                <a:lnTo>
                  <a:pt x="46" y="22"/>
                </a:lnTo>
                <a:lnTo>
                  <a:pt x="48" y="22"/>
                </a:lnTo>
                <a:lnTo>
                  <a:pt x="49" y="22"/>
                </a:lnTo>
                <a:lnTo>
                  <a:pt x="50" y="21"/>
                </a:lnTo>
                <a:lnTo>
                  <a:pt x="53" y="20"/>
                </a:lnTo>
                <a:lnTo>
                  <a:pt x="57" y="22"/>
                </a:lnTo>
                <a:lnTo>
                  <a:pt x="61" y="22"/>
                </a:lnTo>
                <a:lnTo>
                  <a:pt x="64" y="23"/>
                </a:lnTo>
                <a:lnTo>
                  <a:pt x="67" y="22"/>
                </a:lnTo>
                <a:lnTo>
                  <a:pt x="70" y="22"/>
                </a:lnTo>
                <a:lnTo>
                  <a:pt x="74" y="20"/>
                </a:lnTo>
                <a:lnTo>
                  <a:pt x="77" y="20"/>
                </a:lnTo>
                <a:lnTo>
                  <a:pt x="80" y="21"/>
                </a:lnTo>
                <a:lnTo>
                  <a:pt x="83" y="20"/>
                </a:lnTo>
                <a:lnTo>
                  <a:pt x="85" y="17"/>
                </a:lnTo>
                <a:lnTo>
                  <a:pt x="87" y="15"/>
                </a:lnTo>
                <a:lnTo>
                  <a:pt x="87" y="14"/>
                </a:lnTo>
                <a:lnTo>
                  <a:pt x="90" y="13"/>
                </a:lnTo>
                <a:lnTo>
                  <a:pt x="91" y="11"/>
                </a:lnTo>
                <a:lnTo>
                  <a:pt x="92" y="11"/>
                </a:lnTo>
                <a:lnTo>
                  <a:pt x="93" y="10"/>
                </a:lnTo>
                <a:lnTo>
                  <a:pt x="94" y="10"/>
                </a:lnTo>
                <a:lnTo>
                  <a:pt x="96" y="10"/>
                </a:lnTo>
                <a:lnTo>
                  <a:pt x="96" y="11"/>
                </a:lnTo>
                <a:lnTo>
                  <a:pt x="98" y="11"/>
                </a:lnTo>
                <a:lnTo>
                  <a:pt x="99" y="9"/>
                </a:lnTo>
                <a:lnTo>
                  <a:pt x="100" y="9"/>
                </a:lnTo>
                <a:lnTo>
                  <a:pt x="101" y="8"/>
                </a:lnTo>
                <a:lnTo>
                  <a:pt x="100" y="7"/>
                </a:lnTo>
                <a:lnTo>
                  <a:pt x="100" y="5"/>
                </a:lnTo>
                <a:lnTo>
                  <a:pt x="102" y="4"/>
                </a:lnTo>
                <a:lnTo>
                  <a:pt x="103" y="5"/>
                </a:lnTo>
                <a:lnTo>
                  <a:pt x="103" y="4"/>
                </a:lnTo>
                <a:lnTo>
                  <a:pt x="104" y="5"/>
                </a:lnTo>
                <a:lnTo>
                  <a:pt x="105" y="5"/>
                </a:lnTo>
                <a:lnTo>
                  <a:pt x="106" y="5"/>
                </a:lnTo>
                <a:lnTo>
                  <a:pt x="106" y="4"/>
                </a:lnTo>
                <a:lnTo>
                  <a:pt x="107" y="3"/>
                </a:lnTo>
                <a:lnTo>
                  <a:pt x="107" y="1"/>
                </a:lnTo>
                <a:lnTo>
                  <a:pt x="109" y="1"/>
                </a:lnTo>
                <a:lnTo>
                  <a:pt x="110" y="0"/>
                </a:lnTo>
                <a:lnTo>
                  <a:pt x="113" y="0"/>
                </a:lnTo>
                <a:lnTo>
                  <a:pt x="113" y="2"/>
                </a:lnTo>
                <a:lnTo>
                  <a:pt x="115" y="3"/>
                </a:lnTo>
                <a:lnTo>
                  <a:pt x="116" y="4"/>
                </a:lnTo>
                <a:lnTo>
                  <a:pt x="115" y="5"/>
                </a:lnTo>
                <a:lnTo>
                  <a:pt x="116" y="6"/>
                </a:lnTo>
                <a:lnTo>
                  <a:pt x="116" y="7"/>
                </a:lnTo>
                <a:lnTo>
                  <a:pt x="116" y="8"/>
                </a:lnTo>
                <a:lnTo>
                  <a:pt x="116" y="10"/>
                </a:lnTo>
                <a:lnTo>
                  <a:pt x="115" y="11"/>
                </a:lnTo>
                <a:lnTo>
                  <a:pt x="115" y="12"/>
                </a:lnTo>
                <a:lnTo>
                  <a:pt x="117" y="11"/>
                </a:lnTo>
                <a:lnTo>
                  <a:pt x="118" y="13"/>
                </a:lnTo>
                <a:lnTo>
                  <a:pt x="120" y="13"/>
                </a:lnTo>
                <a:lnTo>
                  <a:pt x="121" y="15"/>
                </a:lnTo>
                <a:lnTo>
                  <a:pt x="121" y="16"/>
                </a:lnTo>
                <a:lnTo>
                  <a:pt x="121" y="17"/>
                </a:lnTo>
                <a:lnTo>
                  <a:pt x="123" y="19"/>
                </a:lnTo>
                <a:lnTo>
                  <a:pt x="122" y="20"/>
                </a:lnTo>
                <a:lnTo>
                  <a:pt x="121" y="21"/>
                </a:lnTo>
                <a:lnTo>
                  <a:pt x="120" y="24"/>
                </a:lnTo>
                <a:lnTo>
                  <a:pt x="118" y="24"/>
                </a:lnTo>
                <a:lnTo>
                  <a:pt x="116" y="25"/>
                </a:lnTo>
                <a:lnTo>
                  <a:pt x="117" y="26"/>
                </a:lnTo>
                <a:lnTo>
                  <a:pt x="118" y="27"/>
                </a:lnTo>
                <a:lnTo>
                  <a:pt x="119" y="27"/>
                </a:lnTo>
                <a:lnTo>
                  <a:pt x="121" y="30"/>
                </a:lnTo>
                <a:lnTo>
                  <a:pt x="121" y="31"/>
                </a:lnTo>
                <a:lnTo>
                  <a:pt x="122" y="32"/>
                </a:lnTo>
                <a:lnTo>
                  <a:pt x="124" y="32"/>
                </a:lnTo>
                <a:lnTo>
                  <a:pt x="124" y="33"/>
                </a:lnTo>
                <a:lnTo>
                  <a:pt x="123" y="34"/>
                </a:lnTo>
                <a:lnTo>
                  <a:pt x="124" y="35"/>
                </a:lnTo>
                <a:lnTo>
                  <a:pt x="125" y="36"/>
                </a:lnTo>
                <a:lnTo>
                  <a:pt x="127" y="37"/>
                </a:lnTo>
                <a:lnTo>
                  <a:pt x="128" y="35"/>
                </a:lnTo>
                <a:lnTo>
                  <a:pt x="130" y="34"/>
                </a:lnTo>
                <a:lnTo>
                  <a:pt x="132" y="34"/>
                </a:lnTo>
                <a:lnTo>
                  <a:pt x="133" y="33"/>
                </a:lnTo>
                <a:lnTo>
                  <a:pt x="135" y="33"/>
                </a:lnTo>
                <a:lnTo>
                  <a:pt x="135" y="32"/>
                </a:lnTo>
                <a:lnTo>
                  <a:pt x="135" y="31"/>
                </a:lnTo>
                <a:lnTo>
                  <a:pt x="135" y="28"/>
                </a:lnTo>
                <a:lnTo>
                  <a:pt x="136" y="28"/>
                </a:lnTo>
                <a:lnTo>
                  <a:pt x="138" y="28"/>
                </a:lnTo>
                <a:lnTo>
                  <a:pt x="142" y="28"/>
                </a:lnTo>
                <a:lnTo>
                  <a:pt x="144" y="29"/>
                </a:lnTo>
                <a:lnTo>
                  <a:pt x="145" y="30"/>
                </a:lnTo>
                <a:lnTo>
                  <a:pt x="146" y="29"/>
                </a:lnTo>
                <a:lnTo>
                  <a:pt x="146" y="28"/>
                </a:lnTo>
                <a:lnTo>
                  <a:pt x="146" y="27"/>
                </a:lnTo>
                <a:lnTo>
                  <a:pt x="147" y="26"/>
                </a:lnTo>
                <a:lnTo>
                  <a:pt x="148" y="27"/>
                </a:lnTo>
                <a:lnTo>
                  <a:pt x="149" y="27"/>
                </a:lnTo>
                <a:lnTo>
                  <a:pt x="149" y="29"/>
                </a:lnTo>
                <a:lnTo>
                  <a:pt x="149" y="30"/>
                </a:lnTo>
                <a:lnTo>
                  <a:pt x="151" y="30"/>
                </a:lnTo>
                <a:lnTo>
                  <a:pt x="151" y="32"/>
                </a:lnTo>
                <a:lnTo>
                  <a:pt x="151" y="33"/>
                </a:lnTo>
                <a:lnTo>
                  <a:pt x="152" y="32"/>
                </a:lnTo>
                <a:lnTo>
                  <a:pt x="153" y="31"/>
                </a:lnTo>
                <a:lnTo>
                  <a:pt x="155" y="31"/>
                </a:lnTo>
                <a:lnTo>
                  <a:pt x="155" y="32"/>
                </a:lnTo>
                <a:lnTo>
                  <a:pt x="157" y="33"/>
                </a:lnTo>
                <a:lnTo>
                  <a:pt x="157" y="34"/>
                </a:lnTo>
                <a:lnTo>
                  <a:pt x="157" y="35"/>
                </a:lnTo>
                <a:lnTo>
                  <a:pt x="158" y="37"/>
                </a:lnTo>
                <a:lnTo>
                  <a:pt x="157" y="37"/>
                </a:lnTo>
                <a:lnTo>
                  <a:pt x="159" y="45"/>
                </a:lnTo>
                <a:lnTo>
                  <a:pt x="176" y="117"/>
                </a:lnTo>
                <a:lnTo>
                  <a:pt x="179" y="122"/>
                </a:lnTo>
                <a:lnTo>
                  <a:pt x="183" y="124"/>
                </a:lnTo>
                <a:lnTo>
                  <a:pt x="190" y="130"/>
                </a:lnTo>
                <a:lnTo>
                  <a:pt x="201" y="142"/>
                </a:lnTo>
                <a:lnTo>
                  <a:pt x="210" y="153"/>
                </a:lnTo>
                <a:lnTo>
                  <a:pt x="214" y="157"/>
                </a:lnTo>
                <a:lnTo>
                  <a:pt x="218" y="162"/>
                </a:lnTo>
                <a:lnTo>
                  <a:pt x="221" y="163"/>
                </a:lnTo>
                <a:lnTo>
                  <a:pt x="221" y="164"/>
                </a:lnTo>
                <a:lnTo>
                  <a:pt x="222" y="164"/>
                </a:lnTo>
                <a:lnTo>
                  <a:pt x="225" y="165"/>
                </a:lnTo>
                <a:lnTo>
                  <a:pt x="225" y="168"/>
                </a:lnTo>
                <a:lnTo>
                  <a:pt x="225" y="169"/>
                </a:lnTo>
                <a:lnTo>
                  <a:pt x="225" y="171"/>
                </a:lnTo>
                <a:lnTo>
                  <a:pt x="227" y="174"/>
                </a:lnTo>
                <a:lnTo>
                  <a:pt x="227" y="175"/>
                </a:lnTo>
                <a:lnTo>
                  <a:pt x="226" y="176"/>
                </a:lnTo>
                <a:lnTo>
                  <a:pt x="225" y="178"/>
                </a:lnTo>
                <a:lnTo>
                  <a:pt x="226" y="178"/>
                </a:lnTo>
                <a:lnTo>
                  <a:pt x="225" y="179"/>
                </a:lnTo>
                <a:lnTo>
                  <a:pt x="225" y="180"/>
                </a:lnTo>
                <a:lnTo>
                  <a:pt x="226" y="181"/>
                </a:lnTo>
                <a:lnTo>
                  <a:pt x="225" y="181"/>
                </a:lnTo>
                <a:lnTo>
                  <a:pt x="225" y="183"/>
                </a:lnTo>
                <a:lnTo>
                  <a:pt x="225" y="184"/>
                </a:lnTo>
                <a:lnTo>
                  <a:pt x="225" y="185"/>
                </a:lnTo>
                <a:lnTo>
                  <a:pt x="226" y="186"/>
                </a:lnTo>
                <a:lnTo>
                  <a:pt x="227" y="186"/>
                </a:lnTo>
                <a:lnTo>
                  <a:pt x="226" y="186"/>
                </a:lnTo>
                <a:lnTo>
                  <a:pt x="226" y="187"/>
                </a:lnTo>
                <a:lnTo>
                  <a:pt x="226" y="188"/>
                </a:lnTo>
                <a:lnTo>
                  <a:pt x="227" y="189"/>
                </a:lnTo>
                <a:lnTo>
                  <a:pt x="227" y="190"/>
                </a:lnTo>
                <a:lnTo>
                  <a:pt x="227" y="191"/>
                </a:lnTo>
                <a:lnTo>
                  <a:pt x="228" y="192"/>
                </a:lnTo>
                <a:lnTo>
                  <a:pt x="228" y="193"/>
                </a:lnTo>
                <a:lnTo>
                  <a:pt x="229" y="194"/>
                </a:lnTo>
                <a:lnTo>
                  <a:pt x="228" y="195"/>
                </a:lnTo>
                <a:lnTo>
                  <a:pt x="229" y="196"/>
                </a:lnTo>
                <a:lnTo>
                  <a:pt x="229" y="197"/>
                </a:lnTo>
                <a:lnTo>
                  <a:pt x="231" y="198"/>
                </a:lnTo>
                <a:lnTo>
                  <a:pt x="232" y="202"/>
                </a:lnTo>
                <a:lnTo>
                  <a:pt x="232" y="203"/>
                </a:lnTo>
                <a:lnTo>
                  <a:pt x="230" y="203"/>
                </a:lnTo>
                <a:lnTo>
                  <a:pt x="230" y="205"/>
                </a:lnTo>
                <a:lnTo>
                  <a:pt x="231" y="207"/>
                </a:lnTo>
                <a:lnTo>
                  <a:pt x="232" y="208"/>
                </a:lnTo>
                <a:lnTo>
                  <a:pt x="231" y="210"/>
                </a:lnTo>
                <a:lnTo>
                  <a:pt x="230" y="210"/>
                </a:lnTo>
                <a:lnTo>
                  <a:pt x="229" y="212"/>
                </a:lnTo>
                <a:lnTo>
                  <a:pt x="230" y="213"/>
                </a:lnTo>
                <a:lnTo>
                  <a:pt x="233" y="214"/>
                </a:lnTo>
                <a:lnTo>
                  <a:pt x="233" y="218"/>
                </a:lnTo>
                <a:lnTo>
                  <a:pt x="233" y="225"/>
                </a:lnTo>
                <a:lnTo>
                  <a:pt x="234" y="227"/>
                </a:lnTo>
                <a:lnTo>
                  <a:pt x="233" y="230"/>
                </a:lnTo>
                <a:lnTo>
                  <a:pt x="231" y="229"/>
                </a:lnTo>
                <a:lnTo>
                  <a:pt x="226" y="225"/>
                </a:lnTo>
                <a:lnTo>
                  <a:pt x="225" y="224"/>
                </a:lnTo>
                <a:lnTo>
                  <a:pt x="224" y="225"/>
                </a:lnTo>
                <a:lnTo>
                  <a:pt x="221" y="225"/>
                </a:lnTo>
                <a:lnTo>
                  <a:pt x="221" y="226"/>
                </a:lnTo>
                <a:lnTo>
                  <a:pt x="221" y="227"/>
                </a:lnTo>
                <a:lnTo>
                  <a:pt x="220" y="227"/>
                </a:lnTo>
                <a:lnTo>
                  <a:pt x="220" y="228"/>
                </a:lnTo>
                <a:lnTo>
                  <a:pt x="220" y="229"/>
                </a:lnTo>
                <a:lnTo>
                  <a:pt x="220" y="230"/>
                </a:lnTo>
                <a:lnTo>
                  <a:pt x="220" y="231"/>
                </a:lnTo>
                <a:lnTo>
                  <a:pt x="219" y="231"/>
                </a:lnTo>
                <a:lnTo>
                  <a:pt x="219" y="232"/>
                </a:lnTo>
                <a:lnTo>
                  <a:pt x="218" y="232"/>
                </a:lnTo>
                <a:lnTo>
                  <a:pt x="217" y="232"/>
                </a:lnTo>
                <a:lnTo>
                  <a:pt x="216" y="233"/>
                </a:lnTo>
                <a:lnTo>
                  <a:pt x="216" y="235"/>
                </a:lnTo>
                <a:lnTo>
                  <a:pt x="215" y="235"/>
                </a:lnTo>
                <a:lnTo>
                  <a:pt x="215" y="236"/>
                </a:lnTo>
                <a:lnTo>
                  <a:pt x="215" y="237"/>
                </a:lnTo>
                <a:lnTo>
                  <a:pt x="214" y="236"/>
                </a:lnTo>
                <a:lnTo>
                  <a:pt x="213" y="237"/>
                </a:lnTo>
                <a:lnTo>
                  <a:pt x="212" y="237"/>
                </a:lnTo>
                <a:lnTo>
                  <a:pt x="211" y="237"/>
                </a:lnTo>
                <a:lnTo>
                  <a:pt x="211" y="238"/>
                </a:lnTo>
                <a:lnTo>
                  <a:pt x="209" y="239"/>
                </a:lnTo>
                <a:lnTo>
                  <a:pt x="208" y="241"/>
                </a:lnTo>
                <a:lnTo>
                  <a:pt x="209" y="243"/>
                </a:lnTo>
                <a:lnTo>
                  <a:pt x="211" y="244"/>
                </a:lnTo>
                <a:lnTo>
                  <a:pt x="213" y="246"/>
                </a:lnTo>
                <a:lnTo>
                  <a:pt x="214" y="249"/>
                </a:lnTo>
                <a:lnTo>
                  <a:pt x="214" y="251"/>
                </a:lnTo>
                <a:lnTo>
                  <a:pt x="215" y="253"/>
                </a:lnTo>
                <a:lnTo>
                  <a:pt x="215" y="257"/>
                </a:lnTo>
                <a:lnTo>
                  <a:pt x="215" y="263"/>
                </a:lnTo>
                <a:lnTo>
                  <a:pt x="214" y="265"/>
                </a:lnTo>
                <a:lnTo>
                  <a:pt x="212" y="266"/>
                </a:lnTo>
                <a:lnTo>
                  <a:pt x="211" y="268"/>
                </a:lnTo>
                <a:lnTo>
                  <a:pt x="212" y="270"/>
                </a:lnTo>
                <a:lnTo>
                  <a:pt x="211" y="273"/>
                </a:lnTo>
                <a:lnTo>
                  <a:pt x="211" y="275"/>
                </a:lnTo>
                <a:lnTo>
                  <a:pt x="211" y="279"/>
                </a:lnTo>
                <a:lnTo>
                  <a:pt x="211" y="283"/>
                </a:lnTo>
                <a:lnTo>
                  <a:pt x="210" y="287"/>
                </a:lnTo>
                <a:lnTo>
                  <a:pt x="211" y="290"/>
                </a:lnTo>
                <a:lnTo>
                  <a:pt x="211" y="295"/>
                </a:lnTo>
                <a:lnTo>
                  <a:pt x="212" y="301"/>
                </a:lnTo>
                <a:lnTo>
                  <a:pt x="213" y="305"/>
                </a:lnTo>
                <a:lnTo>
                  <a:pt x="214" y="307"/>
                </a:lnTo>
                <a:lnTo>
                  <a:pt x="214" y="310"/>
                </a:lnTo>
                <a:lnTo>
                  <a:pt x="213" y="312"/>
                </a:lnTo>
                <a:lnTo>
                  <a:pt x="211" y="316"/>
                </a:lnTo>
                <a:lnTo>
                  <a:pt x="211" y="321"/>
                </a:lnTo>
                <a:lnTo>
                  <a:pt x="213" y="323"/>
                </a:lnTo>
                <a:lnTo>
                  <a:pt x="215" y="326"/>
                </a:lnTo>
                <a:lnTo>
                  <a:pt x="216" y="331"/>
                </a:lnTo>
                <a:lnTo>
                  <a:pt x="217" y="335"/>
                </a:lnTo>
                <a:lnTo>
                  <a:pt x="220" y="337"/>
                </a:lnTo>
                <a:lnTo>
                  <a:pt x="225" y="338"/>
                </a:lnTo>
                <a:lnTo>
                  <a:pt x="230" y="338"/>
                </a:lnTo>
                <a:lnTo>
                  <a:pt x="231" y="338"/>
                </a:lnTo>
                <a:lnTo>
                  <a:pt x="233" y="338"/>
                </a:lnTo>
                <a:lnTo>
                  <a:pt x="236" y="340"/>
                </a:lnTo>
                <a:lnTo>
                  <a:pt x="238" y="341"/>
                </a:lnTo>
                <a:lnTo>
                  <a:pt x="240" y="341"/>
                </a:lnTo>
                <a:lnTo>
                  <a:pt x="241" y="340"/>
                </a:lnTo>
                <a:lnTo>
                  <a:pt x="244" y="340"/>
                </a:lnTo>
                <a:lnTo>
                  <a:pt x="250" y="341"/>
                </a:lnTo>
                <a:lnTo>
                  <a:pt x="251" y="341"/>
                </a:lnTo>
                <a:lnTo>
                  <a:pt x="252" y="339"/>
                </a:lnTo>
                <a:lnTo>
                  <a:pt x="254" y="339"/>
                </a:lnTo>
                <a:lnTo>
                  <a:pt x="257" y="338"/>
                </a:lnTo>
                <a:lnTo>
                  <a:pt x="261" y="341"/>
                </a:lnTo>
                <a:lnTo>
                  <a:pt x="262" y="343"/>
                </a:lnTo>
                <a:lnTo>
                  <a:pt x="264" y="348"/>
                </a:lnTo>
                <a:lnTo>
                  <a:pt x="267" y="350"/>
                </a:lnTo>
                <a:lnTo>
                  <a:pt x="269" y="351"/>
                </a:lnTo>
                <a:lnTo>
                  <a:pt x="267" y="354"/>
                </a:lnTo>
                <a:lnTo>
                  <a:pt x="266" y="357"/>
                </a:lnTo>
                <a:lnTo>
                  <a:pt x="267" y="359"/>
                </a:lnTo>
                <a:lnTo>
                  <a:pt x="265" y="362"/>
                </a:lnTo>
                <a:lnTo>
                  <a:pt x="266" y="363"/>
                </a:lnTo>
                <a:lnTo>
                  <a:pt x="267" y="363"/>
                </a:lnTo>
                <a:lnTo>
                  <a:pt x="268" y="364"/>
                </a:lnTo>
                <a:lnTo>
                  <a:pt x="270" y="367"/>
                </a:lnTo>
                <a:lnTo>
                  <a:pt x="292" y="405"/>
                </a:lnTo>
                <a:lnTo>
                  <a:pt x="287" y="402"/>
                </a:lnTo>
                <a:lnTo>
                  <a:pt x="284" y="401"/>
                </a:lnTo>
                <a:lnTo>
                  <a:pt x="283" y="401"/>
                </a:lnTo>
                <a:lnTo>
                  <a:pt x="282" y="401"/>
                </a:lnTo>
                <a:lnTo>
                  <a:pt x="281" y="402"/>
                </a:lnTo>
                <a:lnTo>
                  <a:pt x="279" y="403"/>
                </a:lnTo>
                <a:lnTo>
                  <a:pt x="278" y="403"/>
                </a:lnTo>
                <a:lnTo>
                  <a:pt x="276" y="404"/>
                </a:lnTo>
                <a:lnTo>
                  <a:pt x="275" y="405"/>
                </a:lnTo>
                <a:lnTo>
                  <a:pt x="274" y="405"/>
                </a:lnTo>
                <a:lnTo>
                  <a:pt x="272" y="403"/>
                </a:lnTo>
                <a:lnTo>
                  <a:pt x="270" y="403"/>
                </a:lnTo>
                <a:lnTo>
                  <a:pt x="269" y="401"/>
                </a:lnTo>
                <a:lnTo>
                  <a:pt x="267" y="401"/>
                </a:lnTo>
                <a:lnTo>
                  <a:pt x="265" y="400"/>
                </a:lnTo>
                <a:lnTo>
                  <a:pt x="264" y="400"/>
                </a:lnTo>
                <a:lnTo>
                  <a:pt x="262" y="401"/>
                </a:lnTo>
                <a:lnTo>
                  <a:pt x="260" y="403"/>
                </a:lnTo>
                <a:lnTo>
                  <a:pt x="260" y="404"/>
                </a:lnTo>
                <a:lnTo>
                  <a:pt x="260" y="405"/>
                </a:lnTo>
                <a:lnTo>
                  <a:pt x="260" y="408"/>
                </a:lnTo>
                <a:lnTo>
                  <a:pt x="258" y="409"/>
                </a:lnTo>
                <a:lnTo>
                  <a:pt x="257" y="412"/>
                </a:lnTo>
                <a:lnTo>
                  <a:pt x="255" y="413"/>
                </a:lnTo>
                <a:lnTo>
                  <a:pt x="253" y="413"/>
                </a:lnTo>
                <a:lnTo>
                  <a:pt x="252" y="413"/>
                </a:lnTo>
                <a:lnTo>
                  <a:pt x="251" y="412"/>
                </a:lnTo>
                <a:lnTo>
                  <a:pt x="251" y="408"/>
                </a:lnTo>
                <a:lnTo>
                  <a:pt x="250" y="407"/>
                </a:lnTo>
                <a:lnTo>
                  <a:pt x="246" y="407"/>
                </a:lnTo>
                <a:lnTo>
                  <a:pt x="244" y="410"/>
                </a:lnTo>
                <a:lnTo>
                  <a:pt x="243" y="415"/>
                </a:lnTo>
                <a:lnTo>
                  <a:pt x="242" y="419"/>
                </a:lnTo>
                <a:lnTo>
                  <a:pt x="239" y="423"/>
                </a:lnTo>
                <a:lnTo>
                  <a:pt x="235" y="427"/>
                </a:lnTo>
                <a:lnTo>
                  <a:pt x="231" y="429"/>
                </a:lnTo>
                <a:lnTo>
                  <a:pt x="229" y="430"/>
                </a:lnTo>
                <a:lnTo>
                  <a:pt x="226" y="432"/>
                </a:lnTo>
                <a:lnTo>
                  <a:pt x="223" y="432"/>
                </a:lnTo>
                <a:lnTo>
                  <a:pt x="221" y="431"/>
                </a:lnTo>
                <a:lnTo>
                  <a:pt x="218" y="430"/>
                </a:lnTo>
                <a:lnTo>
                  <a:pt x="215" y="428"/>
                </a:lnTo>
                <a:lnTo>
                  <a:pt x="211" y="425"/>
                </a:lnTo>
                <a:lnTo>
                  <a:pt x="208" y="423"/>
                </a:lnTo>
                <a:lnTo>
                  <a:pt x="206" y="425"/>
                </a:lnTo>
                <a:lnTo>
                  <a:pt x="205" y="426"/>
                </a:lnTo>
                <a:lnTo>
                  <a:pt x="204" y="428"/>
                </a:lnTo>
                <a:lnTo>
                  <a:pt x="202" y="429"/>
                </a:lnTo>
                <a:lnTo>
                  <a:pt x="197" y="429"/>
                </a:lnTo>
                <a:lnTo>
                  <a:pt x="197" y="428"/>
                </a:lnTo>
                <a:lnTo>
                  <a:pt x="197" y="426"/>
                </a:lnTo>
                <a:lnTo>
                  <a:pt x="197" y="425"/>
                </a:lnTo>
                <a:lnTo>
                  <a:pt x="197" y="423"/>
                </a:lnTo>
                <a:lnTo>
                  <a:pt x="199" y="420"/>
                </a:lnTo>
                <a:lnTo>
                  <a:pt x="198" y="418"/>
                </a:lnTo>
                <a:lnTo>
                  <a:pt x="197" y="414"/>
                </a:lnTo>
                <a:lnTo>
                  <a:pt x="197" y="412"/>
                </a:lnTo>
                <a:lnTo>
                  <a:pt x="195" y="410"/>
                </a:lnTo>
                <a:lnTo>
                  <a:pt x="195" y="408"/>
                </a:lnTo>
                <a:lnTo>
                  <a:pt x="193" y="408"/>
                </a:lnTo>
                <a:lnTo>
                  <a:pt x="189" y="410"/>
                </a:lnTo>
                <a:lnTo>
                  <a:pt x="186" y="410"/>
                </a:lnTo>
                <a:lnTo>
                  <a:pt x="183" y="410"/>
                </a:lnTo>
                <a:lnTo>
                  <a:pt x="181" y="410"/>
                </a:lnTo>
                <a:lnTo>
                  <a:pt x="179" y="409"/>
                </a:lnTo>
                <a:lnTo>
                  <a:pt x="178" y="410"/>
                </a:lnTo>
                <a:lnTo>
                  <a:pt x="178" y="413"/>
                </a:lnTo>
                <a:lnTo>
                  <a:pt x="177" y="414"/>
                </a:lnTo>
                <a:lnTo>
                  <a:pt x="176" y="415"/>
                </a:lnTo>
                <a:lnTo>
                  <a:pt x="175" y="413"/>
                </a:lnTo>
                <a:lnTo>
                  <a:pt x="175" y="408"/>
                </a:lnTo>
                <a:lnTo>
                  <a:pt x="173" y="408"/>
                </a:lnTo>
                <a:lnTo>
                  <a:pt x="172" y="408"/>
                </a:lnTo>
                <a:lnTo>
                  <a:pt x="170" y="409"/>
                </a:lnTo>
                <a:lnTo>
                  <a:pt x="169" y="408"/>
                </a:lnTo>
                <a:lnTo>
                  <a:pt x="167" y="409"/>
                </a:lnTo>
                <a:lnTo>
                  <a:pt x="165" y="410"/>
                </a:lnTo>
                <a:lnTo>
                  <a:pt x="162" y="412"/>
                </a:lnTo>
                <a:lnTo>
                  <a:pt x="160" y="410"/>
                </a:lnTo>
                <a:lnTo>
                  <a:pt x="157" y="406"/>
                </a:lnTo>
                <a:lnTo>
                  <a:pt x="155" y="405"/>
                </a:lnTo>
                <a:lnTo>
                  <a:pt x="154" y="404"/>
                </a:lnTo>
                <a:lnTo>
                  <a:pt x="152" y="403"/>
                </a:lnTo>
                <a:lnTo>
                  <a:pt x="150" y="402"/>
                </a:lnTo>
                <a:lnTo>
                  <a:pt x="147" y="401"/>
                </a:lnTo>
                <a:lnTo>
                  <a:pt x="143" y="401"/>
                </a:lnTo>
                <a:lnTo>
                  <a:pt x="142" y="400"/>
                </a:lnTo>
                <a:lnTo>
                  <a:pt x="139" y="399"/>
                </a:lnTo>
                <a:lnTo>
                  <a:pt x="138" y="397"/>
                </a:lnTo>
                <a:lnTo>
                  <a:pt x="138" y="395"/>
                </a:lnTo>
                <a:lnTo>
                  <a:pt x="138" y="393"/>
                </a:lnTo>
                <a:lnTo>
                  <a:pt x="142" y="388"/>
                </a:lnTo>
                <a:lnTo>
                  <a:pt x="144" y="385"/>
                </a:lnTo>
                <a:lnTo>
                  <a:pt x="146" y="383"/>
                </a:lnTo>
                <a:lnTo>
                  <a:pt x="147" y="381"/>
                </a:lnTo>
                <a:lnTo>
                  <a:pt x="148" y="381"/>
                </a:lnTo>
                <a:lnTo>
                  <a:pt x="148" y="380"/>
                </a:lnTo>
                <a:lnTo>
                  <a:pt x="147" y="378"/>
                </a:lnTo>
                <a:lnTo>
                  <a:pt x="146" y="376"/>
                </a:lnTo>
                <a:lnTo>
                  <a:pt x="147" y="373"/>
                </a:lnTo>
                <a:lnTo>
                  <a:pt x="147" y="371"/>
                </a:lnTo>
                <a:lnTo>
                  <a:pt x="144" y="370"/>
                </a:lnTo>
                <a:lnTo>
                  <a:pt x="142" y="368"/>
                </a:lnTo>
                <a:lnTo>
                  <a:pt x="139" y="365"/>
                </a:lnTo>
                <a:lnTo>
                  <a:pt x="138" y="363"/>
                </a:lnTo>
                <a:lnTo>
                  <a:pt x="140" y="359"/>
                </a:lnTo>
                <a:lnTo>
                  <a:pt x="145" y="355"/>
                </a:lnTo>
                <a:lnTo>
                  <a:pt x="145" y="353"/>
                </a:lnTo>
                <a:lnTo>
                  <a:pt x="145" y="351"/>
                </a:lnTo>
                <a:lnTo>
                  <a:pt x="145" y="347"/>
                </a:lnTo>
                <a:lnTo>
                  <a:pt x="145" y="345"/>
                </a:lnTo>
                <a:lnTo>
                  <a:pt x="144" y="345"/>
                </a:lnTo>
                <a:lnTo>
                  <a:pt x="142" y="344"/>
                </a:lnTo>
                <a:lnTo>
                  <a:pt x="141" y="344"/>
                </a:lnTo>
                <a:lnTo>
                  <a:pt x="142" y="342"/>
                </a:lnTo>
                <a:lnTo>
                  <a:pt x="142" y="341"/>
                </a:lnTo>
                <a:lnTo>
                  <a:pt x="140" y="341"/>
                </a:lnTo>
                <a:lnTo>
                  <a:pt x="139" y="340"/>
                </a:lnTo>
                <a:lnTo>
                  <a:pt x="136" y="335"/>
                </a:lnTo>
                <a:lnTo>
                  <a:pt x="134" y="330"/>
                </a:lnTo>
                <a:lnTo>
                  <a:pt x="135" y="326"/>
                </a:lnTo>
                <a:lnTo>
                  <a:pt x="133" y="324"/>
                </a:lnTo>
                <a:lnTo>
                  <a:pt x="130" y="321"/>
                </a:lnTo>
                <a:lnTo>
                  <a:pt x="126" y="318"/>
                </a:lnTo>
                <a:lnTo>
                  <a:pt x="121" y="316"/>
                </a:lnTo>
                <a:lnTo>
                  <a:pt x="117" y="310"/>
                </a:lnTo>
                <a:lnTo>
                  <a:pt x="116" y="304"/>
                </a:lnTo>
                <a:lnTo>
                  <a:pt x="117" y="301"/>
                </a:lnTo>
                <a:lnTo>
                  <a:pt x="119" y="300"/>
                </a:lnTo>
                <a:lnTo>
                  <a:pt x="119" y="299"/>
                </a:lnTo>
                <a:lnTo>
                  <a:pt x="116" y="298"/>
                </a:lnTo>
                <a:lnTo>
                  <a:pt x="111" y="298"/>
                </a:lnTo>
                <a:lnTo>
                  <a:pt x="106" y="300"/>
                </a:lnTo>
                <a:lnTo>
                  <a:pt x="104" y="298"/>
                </a:lnTo>
                <a:lnTo>
                  <a:pt x="100" y="298"/>
                </a:lnTo>
                <a:lnTo>
                  <a:pt x="96" y="299"/>
                </a:lnTo>
                <a:lnTo>
                  <a:pt x="94" y="300"/>
                </a:lnTo>
                <a:lnTo>
                  <a:pt x="92" y="300"/>
                </a:lnTo>
                <a:lnTo>
                  <a:pt x="87" y="297"/>
                </a:lnTo>
                <a:lnTo>
                  <a:pt x="85" y="297"/>
                </a:lnTo>
                <a:lnTo>
                  <a:pt x="81" y="298"/>
                </a:lnTo>
                <a:lnTo>
                  <a:pt x="79" y="297"/>
                </a:lnTo>
                <a:lnTo>
                  <a:pt x="77" y="297"/>
                </a:lnTo>
                <a:lnTo>
                  <a:pt x="76" y="296"/>
                </a:lnTo>
                <a:lnTo>
                  <a:pt x="75" y="296"/>
                </a:lnTo>
                <a:lnTo>
                  <a:pt x="72" y="300"/>
                </a:lnTo>
                <a:lnTo>
                  <a:pt x="70" y="303"/>
                </a:lnTo>
                <a:lnTo>
                  <a:pt x="69" y="305"/>
                </a:lnTo>
                <a:lnTo>
                  <a:pt x="70" y="310"/>
                </a:lnTo>
                <a:lnTo>
                  <a:pt x="70" y="312"/>
                </a:lnTo>
                <a:lnTo>
                  <a:pt x="69" y="313"/>
                </a:lnTo>
                <a:lnTo>
                  <a:pt x="68" y="313"/>
                </a:lnTo>
                <a:lnTo>
                  <a:pt x="65" y="312"/>
                </a:lnTo>
                <a:lnTo>
                  <a:pt x="63" y="311"/>
                </a:lnTo>
                <a:lnTo>
                  <a:pt x="60" y="312"/>
                </a:lnTo>
                <a:lnTo>
                  <a:pt x="57" y="312"/>
                </a:lnTo>
                <a:lnTo>
                  <a:pt x="52" y="312"/>
                </a:lnTo>
                <a:lnTo>
                  <a:pt x="47" y="307"/>
                </a:lnTo>
                <a:lnTo>
                  <a:pt x="46" y="307"/>
                </a:lnTo>
                <a:lnTo>
                  <a:pt x="43" y="308"/>
                </a:lnTo>
                <a:lnTo>
                  <a:pt x="42" y="308"/>
                </a:lnTo>
                <a:lnTo>
                  <a:pt x="40" y="308"/>
                </a:lnTo>
                <a:lnTo>
                  <a:pt x="39" y="308"/>
                </a:lnTo>
                <a:lnTo>
                  <a:pt x="38" y="308"/>
                </a:lnTo>
                <a:lnTo>
                  <a:pt x="36" y="307"/>
                </a:lnTo>
                <a:lnTo>
                  <a:pt x="35" y="307"/>
                </a:lnTo>
                <a:lnTo>
                  <a:pt x="33" y="307"/>
                </a:lnTo>
                <a:lnTo>
                  <a:pt x="31" y="307"/>
                </a:lnTo>
                <a:lnTo>
                  <a:pt x="30" y="307"/>
                </a:lnTo>
                <a:lnTo>
                  <a:pt x="28" y="306"/>
                </a:lnTo>
                <a:lnTo>
                  <a:pt x="28" y="305"/>
                </a:lnTo>
                <a:lnTo>
                  <a:pt x="27" y="305"/>
                </a:lnTo>
                <a:lnTo>
                  <a:pt x="27" y="303"/>
                </a:lnTo>
                <a:lnTo>
                  <a:pt x="26" y="303"/>
                </a:lnTo>
                <a:lnTo>
                  <a:pt x="24" y="303"/>
                </a:lnTo>
                <a:lnTo>
                  <a:pt x="23" y="302"/>
                </a:lnTo>
                <a:lnTo>
                  <a:pt x="23" y="301"/>
                </a:lnTo>
                <a:lnTo>
                  <a:pt x="22" y="300"/>
                </a:lnTo>
                <a:lnTo>
                  <a:pt x="21" y="299"/>
                </a:lnTo>
                <a:lnTo>
                  <a:pt x="20" y="298"/>
                </a:lnTo>
                <a:lnTo>
                  <a:pt x="21" y="296"/>
                </a:lnTo>
                <a:lnTo>
                  <a:pt x="22" y="295"/>
                </a:lnTo>
                <a:lnTo>
                  <a:pt x="19" y="292"/>
                </a:lnTo>
                <a:lnTo>
                  <a:pt x="18" y="292"/>
                </a:lnTo>
                <a:lnTo>
                  <a:pt x="17" y="291"/>
                </a:lnTo>
                <a:lnTo>
                  <a:pt x="15" y="290"/>
                </a:lnTo>
                <a:lnTo>
                  <a:pt x="13" y="289"/>
                </a:lnTo>
                <a:lnTo>
                  <a:pt x="14" y="287"/>
                </a:lnTo>
                <a:lnTo>
                  <a:pt x="13" y="285"/>
                </a:lnTo>
                <a:lnTo>
                  <a:pt x="11" y="285"/>
                </a:lnTo>
                <a:lnTo>
                  <a:pt x="9" y="285"/>
                </a:lnTo>
                <a:lnTo>
                  <a:pt x="7" y="284"/>
                </a:lnTo>
                <a:lnTo>
                  <a:pt x="6" y="282"/>
                </a:lnTo>
                <a:lnTo>
                  <a:pt x="5" y="281"/>
                </a:lnTo>
                <a:lnTo>
                  <a:pt x="1" y="277"/>
                </a:lnTo>
                <a:lnTo>
                  <a:pt x="0" y="276"/>
                </a:lnTo>
                <a:close/>
              </a:path>
            </a:pathLst>
          </a:custGeom>
          <a:pattFill prst="pct90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  <a:ln>
            <a:noFill/>
          </a:ln>
          <a:effectLst/>
          <a:extLst/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100">
                <a:latin typeface="Calibri"/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38" name="Freeform 39"/>
          <p:cNvSpPr>
            <a:spLocks/>
          </p:cNvSpPr>
          <p:nvPr/>
        </p:nvSpPr>
        <p:spPr bwMode="auto">
          <a:xfrm>
            <a:off x="2640363" y="4328438"/>
            <a:ext cx="781050" cy="757237"/>
          </a:xfrm>
          <a:custGeom>
            <a:avLst/>
            <a:gdLst>
              <a:gd name="T0" fmla="*/ 103 w 409"/>
              <a:gd name="T1" fmla="*/ 11 h 424"/>
              <a:gd name="T2" fmla="*/ 123 w 409"/>
              <a:gd name="T3" fmla="*/ 28 h 424"/>
              <a:gd name="T4" fmla="*/ 138 w 409"/>
              <a:gd name="T5" fmla="*/ 34 h 424"/>
              <a:gd name="T6" fmla="*/ 167 w 409"/>
              <a:gd name="T7" fmla="*/ 23 h 424"/>
              <a:gd name="T8" fmla="*/ 228 w 409"/>
              <a:gd name="T9" fmla="*/ 26 h 424"/>
              <a:gd name="T10" fmla="*/ 255 w 409"/>
              <a:gd name="T11" fmla="*/ 43 h 424"/>
              <a:gd name="T12" fmla="*/ 261 w 409"/>
              <a:gd name="T13" fmla="*/ 36 h 424"/>
              <a:gd name="T14" fmla="*/ 265 w 409"/>
              <a:gd name="T15" fmla="*/ 38 h 424"/>
              <a:gd name="T16" fmla="*/ 270 w 409"/>
              <a:gd name="T17" fmla="*/ 35 h 424"/>
              <a:gd name="T18" fmla="*/ 274 w 409"/>
              <a:gd name="T19" fmla="*/ 31 h 424"/>
              <a:gd name="T20" fmla="*/ 277 w 409"/>
              <a:gd name="T21" fmla="*/ 21 h 424"/>
              <a:gd name="T22" fmla="*/ 279 w 409"/>
              <a:gd name="T23" fmla="*/ 17 h 424"/>
              <a:gd name="T24" fmla="*/ 280 w 409"/>
              <a:gd name="T25" fmla="*/ 12 h 424"/>
              <a:gd name="T26" fmla="*/ 277 w 409"/>
              <a:gd name="T27" fmla="*/ 6 h 424"/>
              <a:gd name="T28" fmla="*/ 282 w 409"/>
              <a:gd name="T29" fmla="*/ 2 h 424"/>
              <a:gd name="T30" fmla="*/ 324 w 409"/>
              <a:gd name="T31" fmla="*/ 10 h 424"/>
              <a:gd name="T32" fmla="*/ 349 w 409"/>
              <a:gd name="T33" fmla="*/ 29 h 424"/>
              <a:gd name="T34" fmla="*/ 360 w 409"/>
              <a:gd name="T35" fmla="*/ 54 h 424"/>
              <a:gd name="T36" fmla="*/ 395 w 409"/>
              <a:gd name="T37" fmla="*/ 101 h 424"/>
              <a:gd name="T38" fmla="*/ 403 w 409"/>
              <a:gd name="T39" fmla="*/ 132 h 424"/>
              <a:gd name="T40" fmla="*/ 404 w 409"/>
              <a:gd name="T41" fmla="*/ 151 h 424"/>
              <a:gd name="T42" fmla="*/ 391 w 409"/>
              <a:gd name="T43" fmla="*/ 161 h 424"/>
              <a:gd name="T44" fmla="*/ 361 w 409"/>
              <a:gd name="T45" fmla="*/ 161 h 424"/>
              <a:gd name="T46" fmla="*/ 301 w 409"/>
              <a:gd name="T47" fmla="*/ 178 h 424"/>
              <a:gd name="T48" fmla="*/ 286 w 409"/>
              <a:gd name="T49" fmla="*/ 210 h 424"/>
              <a:gd name="T50" fmla="*/ 259 w 409"/>
              <a:gd name="T51" fmla="*/ 221 h 424"/>
              <a:gd name="T52" fmla="*/ 254 w 409"/>
              <a:gd name="T53" fmla="*/ 248 h 424"/>
              <a:gd name="T54" fmla="*/ 294 w 409"/>
              <a:gd name="T55" fmla="*/ 305 h 424"/>
              <a:gd name="T56" fmla="*/ 326 w 409"/>
              <a:gd name="T57" fmla="*/ 346 h 424"/>
              <a:gd name="T58" fmla="*/ 329 w 409"/>
              <a:gd name="T59" fmla="*/ 399 h 424"/>
              <a:gd name="T60" fmla="*/ 347 w 409"/>
              <a:gd name="T61" fmla="*/ 414 h 424"/>
              <a:gd name="T62" fmla="*/ 324 w 409"/>
              <a:gd name="T63" fmla="*/ 420 h 424"/>
              <a:gd name="T64" fmla="*/ 289 w 409"/>
              <a:gd name="T65" fmla="*/ 421 h 424"/>
              <a:gd name="T66" fmla="*/ 268 w 409"/>
              <a:gd name="T67" fmla="*/ 375 h 424"/>
              <a:gd name="T68" fmla="*/ 247 w 409"/>
              <a:gd name="T69" fmla="*/ 341 h 424"/>
              <a:gd name="T70" fmla="*/ 205 w 409"/>
              <a:gd name="T71" fmla="*/ 346 h 424"/>
              <a:gd name="T72" fmla="*/ 198 w 409"/>
              <a:gd name="T73" fmla="*/ 295 h 424"/>
              <a:gd name="T74" fmla="*/ 154 w 409"/>
              <a:gd name="T75" fmla="*/ 301 h 424"/>
              <a:gd name="T76" fmla="*/ 127 w 409"/>
              <a:gd name="T77" fmla="*/ 299 h 424"/>
              <a:gd name="T78" fmla="*/ 129 w 409"/>
              <a:gd name="T79" fmla="*/ 264 h 424"/>
              <a:gd name="T80" fmla="*/ 136 w 409"/>
              <a:gd name="T81" fmla="*/ 239 h 424"/>
              <a:gd name="T82" fmla="*/ 122 w 409"/>
              <a:gd name="T83" fmla="*/ 209 h 424"/>
              <a:gd name="T84" fmla="*/ 59 w 409"/>
              <a:gd name="T85" fmla="*/ 213 h 424"/>
              <a:gd name="T86" fmla="*/ 12 w 409"/>
              <a:gd name="T87" fmla="*/ 147 h 424"/>
              <a:gd name="T88" fmla="*/ 18 w 409"/>
              <a:gd name="T89" fmla="*/ 114 h 424"/>
              <a:gd name="T90" fmla="*/ 33 w 409"/>
              <a:gd name="T91" fmla="*/ 124 h 424"/>
              <a:gd name="T92" fmla="*/ 34 w 409"/>
              <a:gd name="T93" fmla="*/ 111 h 424"/>
              <a:gd name="T94" fmla="*/ 44 w 409"/>
              <a:gd name="T95" fmla="*/ 107 h 424"/>
              <a:gd name="T96" fmla="*/ 46 w 409"/>
              <a:gd name="T97" fmla="*/ 102 h 424"/>
              <a:gd name="T98" fmla="*/ 39 w 409"/>
              <a:gd name="T99" fmla="*/ 98 h 424"/>
              <a:gd name="T100" fmla="*/ 56 w 409"/>
              <a:gd name="T101" fmla="*/ 90 h 424"/>
              <a:gd name="T102" fmla="*/ 64 w 409"/>
              <a:gd name="T103" fmla="*/ 81 h 424"/>
              <a:gd name="T104" fmla="*/ 56 w 409"/>
              <a:gd name="T105" fmla="*/ 73 h 424"/>
              <a:gd name="T106" fmla="*/ 65 w 409"/>
              <a:gd name="T107" fmla="*/ 75 h 424"/>
              <a:gd name="T108" fmla="*/ 64 w 409"/>
              <a:gd name="T109" fmla="*/ 58 h 424"/>
              <a:gd name="T110" fmla="*/ 65 w 409"/>
              <a:gd name="T111" fmla="*/ 56 h 424"/>
              <a:gd name="T112" fmla="*/ 74 w 409"/>
              <a:gd name="T113" fmla="*/ 35 h 424"/>
              <a:gd name="T114" fmla="*/ 88 w 409"/>
              <a:gd name="T115" fmla="*/ 27 h 424"/>
              <a:gd name="T116" fmla="*/ 88 w 409"/>
              <a:gd name="T117" fmla="*/ 34 h 42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409" h="424">
                <a:moveTo>
                  <a:pt x="91" y="16"/>
                </a:moveTo>
                <a:lnTo>
                  <a:pt x="93" y="16"/>
                </a:lnTo>
                <a:lnTo>
                  <a:pt x="94" y="15"/>
                </a:lnTo>
                <a:lnTo>
                  <a:pt x="94" y="14"/>
                </a:lnTo>
                <a:lnTo>
                  <a:pt x="95" y="14"/>
                </a:lnTo>
                <a:lnTo>
                  <a:pt x="95" y="13"/>
                </a:lnTo>
                <a:lnTo>
                  <a:pt x="96" y="13"/>
                </a:lnTo>
                <a:lnTo>
                  <a:pt x="97" y="12"/>
                </a:lnTo>
                <a:lnTo>
                  <a:pt x="98" y="12"/>
                </a:lnTo>
                <a:lnTo>
                  <a:pt x="98" y="11"/>
                </a:lnTo>
                <a:lnTo>
                  <a:pt x="100" y="10"/>
                </a:lnTo>
                <a:lnTo>
                  <a:pt x="101" y="11"/>
                </a:lnTo>
                <a:lnTo>
                  <a:pt x="103" y="11"/>
                </a:lnTo>
                <a:lnTo>
                  <a:pt x="105" y="10"/>
                </a:lnTo>
                <a:lnTo>
                  <a:pt x="106" y="12"/>
                </a:lnTo>
                <a:lnTo>
                  <a:pt x="107" y="14"/>
                </a:lnTo>
                <a:lnTo>
                  <a:pt x="108" y="17"/>
                </a:lnTo>
                <a:lnTo>
                  <a:pt x="110" y="17"/>
                </a:lnTo>
                <a:lnTo>
                  <a:pt x="114" y="18"/>
                </a:lnTo>
                <a:lnTo>
                  <a:pt x="115" y="19"/>
                </a:lnTo>
                <a:lnTo>
                  <a:pt x="114" y="22"/>
                </a:lnTo>
                <a:lnTo>
                  <a:pt x="115" y="24"/>
                </a:lnTo>
                <a:lnTo>
                  <a:pt x="117" y="24"/>
                </a:lnTo>
                <a:lnTo>
                  <a:pt x="119" y="26"/>
                </a:lnTo>
                <a:lnTo>
                  <a:pt x="118" y="28"/>
                </a:lnTo>
                <a:lnTo>
                  <a:pt x="119" y="30"/>
                </a:lnTo>
                <a:lnTo>
                  <a:pt x="121" y="29"/>
                </a:lnTo>
                <a:lnTo>
                  <a:pt x="123" y="28"/>
                </a:lnTo>
                <a:lnTo>
                  <a:pt x="123" y="27"/>
                </a:lnTo>
                <a:lnTo>
                  <a:pt x="125" y="26"/>
                </a:lnTo>
                <a:lnTo>
                  <a:pt x="126" y="24"/>
                </a:lnTo>
                <a:lnTo>
                  <a:pt x="127" y="24"/>
                </a:lnTo>
                <a:lnTo>
                  <a:pt x="129" y="25"/>
                </a:lnTo>
                <a:lnTo>
                  <a:pt x="130" y="27"/>
                </a:lnTo>
                <a:lnTo>
                  <a:pt x="132" y="27"/>
                </a:lnTo>
                <a:lnTo>
                  <a:pt x="134" y="27"/>
                </a:lnTo>
                <a:lnTo>
                  <a:pt x="134" y="29"/>
                </a:lnTo>
                <a:lnTo>
                  <a:pt x="132" y="30"/>
                </a:lnTo>
                <a:lnTo>
                  <a:pt x="133" y="32"/>
                </a:lnTo>
                <a:lnTo>
                  <a:pt x="135" y="32"/>
                </a:lnTo>
                <a:lnTo>
                  <a:pt x="137" y="32"/>
                </a:lnTo>
                <a:lnTo>
                  <a:pt x="137" y="33"/>
                </a:lnTo>
                <a:lnTo>
                  <a:pt x="138" y="34"/>
                </a:lnTo>
                <a:lnTo>
                  <a:pt x="139" y="34"/>
                </a:lnTo>
                <a:lnTo>
                  <a:pt x="141" y="34"/>
                </a:lnTo>
                <a:lnTo>
                  <a:pt x="142" y="37"/>
                </a:lnTo>
                <a:lnTo>
                  <a:pt x="145" y="36"/>
                </a:lnTo>
                <a:lnTo>
                  <a:pt x="147" y="34"/>
                </a:lnTo>
                <a:lnTo>
                  <a:pt x="148" y="32"/>
                </a:lnTo>
                <a:lnTo>
                  <a:pt x="151" y="31"/>
                </a:lnTo>
                <a:lnTo>
                  <a:pt x="152" y="29"/>
                </a:lnTo>
                <a:lnTo>
                  <a:pt x="153" y="29"/>
                </a:lnTo>
                <a:lnTo>
                  <a:pt x="154" y="28"/>
                </a:lnTo>
                <a:lnTo>
                  <a:pt x="158" y="28"/>
                </a:lnTo>
                <a:lnTo>
                  <a:pt x="159" y="27"/>
                </a:lnTo>
                <a:lnTo>
                  <a:pt x="163" y="26"/>
                </a:lnTo>
                <a:lnTo>
                  <a:pt x="165" y="25"/>
                </a:lnTo>
                <a:lnTo>
                  <a:pt x="167" y="23"/>
                </a:lnTo>
                <a:lnTo>
                  <a:pt x="170" y="23"/>
                </a:lnTo>
                <a:lnTo>
                  <a:pt x="174" y="24"/>
                </a:lnTo>
                <a:lnTo>
                  <a:pt x="181" y="26"/>
                </a:lnTo>
                <a:lnTo>
                  <a:pt x="188" y="29"/>
                </a:lnTo>
                <a:lnTo>
                  <a:pt x="192" y="34"/>
                </a:lnTo>
                <a:lnTo>
                  <a:pt x="195" y="35"/>
                </a:lnTo>
                <a:lnTo>
                  <a:pt x="198" y="35"/>
                </a:lnTo>
                <a:lnTo>
                  <a:pt x="200" y="34"/>
                </a:lnTo>
                <a:lnTo>
                  <a:pt x="202" y="32"/>
                </a:lnTo>
                <a:lnTo>
                  <a:pt x="204" y="32"/>
                </a:lnTo>
                <a:lnTo>
                  <a:pt x="208" y="31"/>
                </a:lnTo>
                <a:lnTo>
                  <a:pt x="212" y="31"/>
                </a:lnTo>
                <a:lnTo>
                  <a:pt x="218" y="29"/>
                </a:lnTo>
                <a:lnTo>
                  <a:pt x="225" y="27"/>
                </a:lnTo>
                <a:lnTo>
                  <a:pt x="228" y="26"/>
                </a:lnTo>
                <a:lnTo>
                  <a:pt x="231" y="25"/>
                </a:lnTo>
                <a:lnTo>
                  <a:pt x="233" y="25"/>
                </a:lnTo>
                <a:lnTo>
                  <a:pt x="234" y="27"/>
                </a:lnTo>
                <a:lnTo>
                  <a:pt x="238" y="36"/>
                </a:lnTo>
                <a:lnTo>
                  <a:pt x="240" y="40"/>
                </a:lnTo>
                <a:lnTo>
                  <a:pt x="244" y="41"/>
                </a:lnTo>
                <a:lnTo>
                  <a:pt x="247" y="40"/>
                </a:lnTo>
                <a:lnTo>
                  <a:pt x="249" y="37"/>
                </a:lnTo>
                <a:lnTo>
                  <a:pt x="250" y="37"/>
                </a:lnTo>
                <a:lnTo>
                  <a:pt x="251" y="38"/>
                </a:lnTo>
                <a:lnTo>
                  <a:pt x="251" y="41"/>
                </a:lnTo>
                <a:lnTo>
                  <a:pt x="252" y="42"/>
                </a:lnTo>
                <a:lnTo>
                  <a:pt x="253" y="42"/>
                </a:lnTo>
                <a:lnTo>
                  <a:pt x="255" y="43"/>
                </a:lnTo>
                <a:lnTo>
                  <a:pt x="256" y="42"/>
                </a:lnTo>
                <a:lnTo>
                  <a:pt x="257" y="41"/>
                </a:lnTo>
                <a:lnTo>
                  <a:pt x="256" y="40"/>
                </a:lnTo>
                <a:lnTo>
                  <a:pt x="257" y="40"/>
                </a:lnTo>
                <a:lnTo>
                  <a:pt x="258" y="40"/>
                </a:lnTo>
                <a:lnTo>
                  <a:pt x="258" y="38"/>
                </a:lnTo>
                <a:lnTo>
                  <a:pt x="259" y="38"/>
                </a:lnTo>
                <a:lnTo>
                  <a:pt x="259" y="37"/>
                </a:lnTo>
                <a:lnTo>
                  <a:pt x="260" y="37"/>
                </a:lnTo>
                <a:lnTo>
                  <a:pt x="260" y="36"/>
                </a:lnTo>
                <a:lnTo>
                  <a:pt x="261" y="36"/>
                </a:lnTo>
                <a:lnTo>
                  <a:pt x="261" y="37"/>
                </a:lnTo>
                <a:lnTo>
                  <a:pt x="262" y="37"/>
                </a:lnTo>
                <a:lnTo>
                  <a:pt x="263" y="37"/>
                </a:lnTo>
                <a:lnTo>
                  <a:pt x="262" y="37"/>
                </a:lnTo>
                <a:lnTo>
                  <a:pt x="262" y="38"/>
                </a:lnTo>
                <a:lnTo>
                  <a:pt x="263" y="39"/>
                </a:lnTo>
                <a:lnTo>
                  <a:pt x="263" y="40"/>
                </a:lnTo>
                <a:lnTo>
                  <a:pt x="264" y="40"/>
                </a:lnTo>
                <a:lnTo>
                  <a:pt x="265" y="40"/>
                </a:lnTo>
                <a:lnTo>
                  <a:pt x="266" y="40"/>
                </a:lnTo>
                <a:lnTo>
                  <a:pt x="266" y="39"/>
                </a:lnTo>
                <a:lnTo>
                  <a:pt x="265" y="38"/>
                </a:lnTo>
                <a:lnTo>
                  <a:pt x="266" y="38"/>
                </a:lnTo>
                <a:lnTo>
                  <a:pt x="267" y="38"/>
                </a:lnTo>
                <a:lnTo>
                  <a:pt x="268" y="39"/>
                </a:lnTo>
                <a:lnTo>
                  <a:pt x="268" y="38"/>
                </a:lnTo>
                <a:lnTo>
                  <a:pt x="269" y="37"/>
                </a:lnTo>
                <a:lnTo>
                  <a:pt x="270" y="37"/>
                </a:lnTo>
                <a:lnTo>
                  <a:pt x="272" y="37"/>
                </a:lnTo>
                <a:lnTo>
                  <a:pt x="272" y="36"/>
                </a:lnTo>
                <a:lnTo>
                  <a:pt x="270" y="36"/>
                </a:lnTo>
                <a:lnTo>
                  <a:pt x="270" y="35"/>
                </a:lnTo>
                <a:lnTo>
                  <a:pt x="269" y="34"/>
                </a:lnTo>
                <a:lnTo>
                  <a:pt x="271" y="34"/>
                </a:lnTo>
                <a:lnTo>
                  <a:pt x="271" y="33"/>
                </a:lnTo>
                <a:lnTo>
                  <a:pt x="272" y="32"/>
                </a:lnTo>
                <a:lnTo>
                  <a:pt x="271" y="32"/>
                </a:lnTo>
                <a:lnTo>
                  <a:pt x="273" y="32"/>
                </a:lnTo>
                <a:lnTo>
                  <a:pt x="274" y="32"/>
                </a:lnTo>
                <a:lnTo>
                  <a:pt x="275" y="32"/>
                </a:lnTo>
                <a:lnTo>
                  <a:pt x="274" y="31"/>
                </a:lnTo>
                <a:lnTo>
                  <a:pt x="275" y="30"/>
                </a:lnTo>
                <a:lnTo>
                  <a:pt x="275" y="29"/>
                </a:lnTo>
                <a:lnTo>
                  <a:pt x="276" y="28"/>
                </a:lnTo>
                <a:lnTo>
                  <a:pt x="276" y="27"/>
                </a:lnTo>
                <a:lnTo>
                  <a:pt x="277" y="27"/>
                </a:lnTo>
                <a:lnTo>
                  <a:pt x="277" y="26"/>
                </a:lnTo>
                <a:lnTo>
                  <a:pt x="277" y="25"/>
                </a:lnTo>
                <a:lnTo>
                  <a:pt x="278" y="26"/>
                </a:lnTo>
                <a:lnTo>
                  <a:pt x="278" y="25"/>
                </a:lnTo>
                <a:lnTo>
                  <a:pt x="278" y="24"/>
                </a:lnTo>
                <a:lnTo>
                  <a:pt x="277" y="24"/>
                </a:lnTo>
                <a:lnTo>
                  <a:pt x="276" y="23"/>
                </a:lnTo>
                <a:lnTo>
                  <a:pt x="276" y="22"/>
                </a:lnTo>
                <a:lnTo>
                  <a:pt x="277" y="21"/>
                </a:lnTo>
                <a:lnTo>
                  <a:pt x="277" y="20"/>
                </a:lnTo>
                <a:lnTo>
                  <a:pt x="278" y="20"/>
                </a:lnTo>
                <a:lnTo>
                  <a:pt x="279" y="19"/>
                </a:lnTo>
                <a:lnTo>
                  <a:pt x="280" y="19"/>
                </a:lnTo>
                <a:lnTo>
                  <a:pt x="281" y="19"/>
                </a:lnTo>
                <a:lnTo>
                  <a:pt x="281" y="18"/>
                </a:lnTo>
                <a:lnTo>
                  <a:pt x="282" y="18"/>
                </a:lnTo>
                <a:lnTo>
                  <a:pt x="281" y="17"/>
                </a:lnTo>
                <a:lnTo>
                  <a:pt x="280" y="17"/>
                </a:lnTo>
                <a:lnTo>
                  <a:pt x="279" y="17"/>
                </a:lnTo>
                <a:lnTo>
                  <a:pt x="280" y="16"/>
                </a:lnTo>
                <a:lnTo>
                  <a:pt x="280" y="15"/>
                </a:lnTo>
                <a:lnTo>
                  <a:pt x="280" y="14"/>
                </a:lnTo>
                <a:lnTo>
                  <a:pt x="281" y="15"/>
                </a:lnTo>
                <a:lnTo>
                  <a:pt x="281" y="14"/>
                </a:lnTo>
                <a:lnTo>
                  <a:pt x="282" y="14"/>
                </a:lnTo>
                <a:lnTo>
                  <a:pt x="282" y="13"/>
                </a:lnTo>
                <a:lnTo>
                  <a:pt x="281" y="13"/>
                </a:lnTo>
                <a:lnTo>
                  <a:pt x="280" y="13"/>
                </a:lnTo>
                <a:lnTo>
                  <a:pt x="280" y="12"/>
                </a:lnTo>
                <a:lnTo>
                  <a:pt x="281" y="12"/>
                </a:lnTo>
                <a:lnTo>
                  <a:pt x="282" y="12"/>
                </a:lnTo>
                <a:lnTo>
                  <a:pt x="282" y="11"/>
                </a:lnTo>
                <a:lnTo>
                  <a:pt x="282" y="10"/>
                </a:lnTo>
                <a:lnTo>
                  <a:pt x="280" y="10"/>
                </a:lnTo>
                <a:lnTo>
                  <a:pt x="280" y="9"/>
                </a:lnTo>
                <a:lnTo>
                  <a:pt x="280" y="8"/>
                </a:lnTo>
                <a:lnTo>
                  <a:pt x="278" y="8"/>
                </a:lnTo>
                <a:lnTo>
                  <a:pt x="278" y="7"/>
                </a:lnTo>
                <a:lnTo>
                  <a:pt x="279" y="7"/>
                </a:lnTo>
                <a:lnTo>
                  <a:pt x="280" y="7"/>
                </a:lnTo>
                <a:lnTo>
                  <a:pt x="279" y="7"/>
                </a:lnTo>
                <a:lnTo>
                  <a:pt x="277" y="7"/>
                </a:lnTo>
                <a:lnTo>
                  <a:pt x="277" y="6"/>
                </a:lnTo>
                <a:lnTo>
                  <a:pt x="276" y="5"/>
                </a:lnTo>
                <a:lnTo>
                  <a:pt x="277" y="4"/>
                </a:lnTo>
                <a:lnTo>
                  <a:pt x="278" y="5"/>
                </a:lnTo>
                <a:lnTo>
                  <a:pt x="279" y="5"/>
                </a:lnTo>
                <a:lnTo>
                  <a:pt x="280" y="4"/>
                </a:lnTo>
                <a:lnTo>
                  <a:pt x="279" y="2"/>
                </a:lnTo>
                <a:lnTo>
                  <a:pt x="280" y="2"/>
                </a:lnTo>
                <a:lnTo>
                  <a:pt x="281" y="2"/>
                </a:lnTo>
                <a:lnTo>
                  <a:pt x="281" y="1"/>
                </a:lnTo>
                <a:lnTo>
                  <a:pt x="282" y="2"/>
                </a:lnTo>
                <a:lnTo>
                  <a:pt x="282" y="0"/>
                </a:lnTo>
                <a:lnTo>
                  <a:pt x="284" y="2"/>
                </a:lnTo>
                <a:lnTo>
                  <a:pt x="287" y="2"/>
                </a:lnTo>
                <a:lnTo>
                  <a:pt x="289" y="3"/>
                </a:lnTo>
                <a:lnTo>
                  <a:pt x="294" y="7"/>
                </a:lnTo>
                <a:lnTo>
                  <a:pt x="297" y="7"/>
                </a:lnTo>
                <a:lnTo>
                  <a:pt x="302" y="8"/>
                </a:lnTo>
                <a:lnTo>
                  <a:pt x="305" y="9"/>
                </a:lnTo>
                <a:lnTo>
                  <a:pt x="308" y="9"/>
                </a:lnTo>
                <a:lnTo>
                  <a:pt x="310" y="8"/>
                </a:lnTo>
                <a:lnTo>
                  <a:pt x="313" y="8"/>
                </a:lnTo>
                <a:lnTo>
                  <a:pt x="316" y="9"/>
                </a:lnTo>
                <a:lnTo>
                  <a:pt x="320" y="9"/>
                </a:lnTo>
                <a:lnTo>
                  <a:pt x="324" y="10"/>
                </a:lnTo>
                <a:lnTo>
                  <a:pt x="326" y="11"/>
                </a:lnTo>
                <a:lnTo>
                  <a:pt x="328" y="13"/>
                </a:lnTo>
                <a:lnTo>
                  <a:pt x="331" y="18"/>
                </a:lnTo>
                <a:lnTo>
                  <a:pt x="332" y="18"/>
                </a:lnTo>
                <a:lnTo>
                  <a:pt x="335" y="17"/>
                </a:lnTo>
                <a:lnTo>
                  <a:pt x="337" y="16"/>
                </a:lnTo>
                <a:lnTo>
                  <a:pt x="341" y="17"/>
                </a:lnTo>
                <a:lnTo>
                  <a:pt x="344" y="18"/>
                </a:lnTo>
                <a:lnTo>
                  <a:pt x="347" y="18"/>
                </a:lnTo>
                <a:lnTo>
                  <a:pt x="351" y="19"/>
                </a:lnTo>
                <a:lnTo>
                  <a:pt x="357" y="20"/>
                </a:lnTo>
                <a:lnTo>
                  <a:pt x="352" y="24"/>
                </a:lnTo>
                <a:lnTo>
                  <a:pt x="349" y="25"/>
                </a:lnTo>
                <a:lnTo>
                  <a:pt x="349" y="29"/>
                </a:lnTo>
                <a:lnTo>
                  <a:pt x="351" y="33"/>
                </a:lnTo>
                <a:lnTo>
                  <a:pt x="353" y="37"/>
                </a:lnTo>
                <a:lnTo>
                  <a:pt x="352" y="38"/>
                </a:lnTo>
                <a:lnTo>
                  <a:pt x="351" y="39"/>
                </a:lnTo>
                <a:lnTo>
                  <a:pt x="349" y="40"/>
                </a:lnTo>
                <a:lnTo>
                  <a:pt x="348" y="41"/>
                </a:lnTo>
                <a:lnTo>
                  <a:pt x="347" y="42"/>
                </a:lnTo>
                <a:lnTo>
                  <a:pt x="349" y="44"/>
                </a:lnTo>
                <a:lnTo>
                  <a:pt x="351" y="44"/>
                </a:lnTo>
                <a:lnTo>
                  <a:pt x="352" y="47"/>
                </a:lnTo>
                <a:lnTo>
                  <a:pt x="352" y="49"/>
                </a:lnTo>
                <a:lnTo>
                  <a:pt x="353" y="51"/>
                </a:lnTo>
                <a:lnTo>
                  <a:pt x="355" y="52"/>
                </a:lnTo>
                <a:lnTo>
                  <a:pt x="358" y="53"/>
                </a:lnTo>
                <a:lnTo>
                  <a:pt x="360" y="54"/>
                </a:lnTo>
                <a:lnTo>
                  <a:pt x="361" y="57"/>
                </a:lnTo>
                <a:lnTo>
                  <a:pt x="362" y="59"/>
                </a:lnTo>
                <a:lnTo>
                  <a:pt x="364" y="61"/>
                </a:lnTo>
                <a:lnTo>
                  <a:pt x="364" y="62"/>
                </a:lnTo>
                <a:lnTo>
                  <a:pt x="364" y="64"/>
                </a:lnTo>
                <a:lnTo>
                  <a:pt x="362" y="66"/>
                </a:lnTo>
                <a:lnTo>
                  <a:pt x="361" y="69"/>
                </a:lnTo>
                <a:lnTo>
                  <a:pt x="362" y="71"/>
                </a:lnTo>
                <a:lnTo>
                  <a:pt x="364" y="74"/>
                </a:lnTo>
                <a:lnTo>
                  <a:pt x="375" y="82"/>
                </a:lnTo>
                <a:lnTo>
                  <a:pt x="384" y="91"/>
                </a:lnTo>
                <a:lnTo>
                  <a:pt x="386" y="93"/>
                </a:lnTo>
                <a:lnTo>
                  <a:pt x="388" y="96"/>
                </a:lnTo>
                <a:lnTo>
                  <a:pt x="389" y="98"/>
                </a:lnTo>
                <a:lnTo>
                  <a:pt x="395" y="101"/>
                </a:lnTo>
                <a:lnTo>
                  <a:pt x="398" y="103"/>
                </a:lnTo>
                <a:lnTo>
                  <a:pt x="403" y="108"/>
                </a:lnTo>
                <a:lnTo>
                  <a:pt x="406" y="113"/>
                </a:lnTo>
                <a:lnTo>
                  <a:pt x="407" y="115"/>
                </a:lnTo>
                <a:lnTo>
                  <a:pt x="408" y="116"/>
                </a:lnTo>
                <a:lnTo>
                  <a:pt x="409" y="117"/>
                </a:lnTo>
                <a:lnTo>
                  <a:pt x="409" y="118"/>
                </a:lnTo>
                <a:lnTo>
                  <a:pt x="408" y="119"/>
                </a:lnTo>
                <a:lnTo>
                  <a:pt x="407" y="121"/>
                </a:lnTo>
                <a:lnTo>
                  <a:pt x="406" y="122"/>
                </a:lnTo>
                <a:lnTo>
                  <a:pt x="406" y="125"/>
                </a:lnTo>
                <a:lnTo>
                  <a:pt x="406" y="127"/>
                </a:lnTo>
                <a:lnTo>
                  <a:pt x="405" y="129"/>
                </a:lnTo>
                <a:lnTo>
                  <a:pt x="404" y="130"/>
                </a:lnTo>
                <a:lnTo>
                  <a:pt x="403" y="132"/>
                </a:lnTo>
                <a:lnTo>
                  <a:pt x="403" y="133"/>
                </a:lnTo>
                <a:lnTo>
                  <a:pt x="402" y="133"/>
                </a:lnTo>
                <a:lnTo>
                  <a:pt x="402" y="134"/>
                </a:lnTo>
                <a:lnTo>
                  <a:pt x="402" y="137"/>
                </a:lnTo>
                <a:lnTo>
                  <a:pt x="400" y="138"/>
                </a:lnTo>
                <a:lnTo>
                  <a:pt x="399" y="138"/>
                </a:lnTo>
                <a:lnTo>
                  <a:pt x="399" y="140"/>
                </a:lnTo>
                <a:lnTo>
                  <a:pt x="400" y="141"/>
                </a:lnTo>
                <a:lnTo>
                  <a:pt x="399" y="142"/>
                </a:lnTo>
                <a:lnTo>
                  <a:pt x="399" y="143"/>
                </a:lnTo>
                <a:lnTo>
                  <a:pt x="400" y="143"/>
                </a:lnTo>
                <a:lnTo>
                  <a:pt x="401" y="144"/>
                </a:lnTo>
                <a:lnTo>
                  <a:pt x="403" y="147"/>
                </a:lnTo>
                <a:lnTo>
                  <a:pt x="403" y="149"/>
                </a:lnTo>
                <a:lnTo>
                  <a:pt x="404" y="151"/>
                </a:lnTo>
                <a:lnTo>
                  <a:pt x="406" y="153"/>
                </a:lnTo>
                <a:lnTo>
                  <a:pt x="404" y="153"/>
                </a:lnTo>
                <a:lnTo>
                  <a:pt x="402" y="153"/>
                </a:lnTo>
                <a:lnTo>
                  <a:pt x="402" y="154"/>
                </a:lnTo>
                <a:lnTo>
                  <a:pt x="400" y="155"/>
                </a:lnTo>
                <a:lnTo>
                  <a:pt x="398" y="156"/>
                </a:lnTo>
                <a:lnTo>
                  <a:pt x="398" y="157"/>
                </a:lnTo>
                <a:lnTo>
                  <a:pt x="398" y="158"/>
                </a:lnTo>
                <a:lnTo>
                  <a:pt x="397" y="158"/>
                </a:lnTo>
                <a:lnTo>
                  <a:pt x="396" y="159"/>
                </a:lnTo>
                <a:lnTo>
                  <a:pt x="397" y="160"/>
                </a:lnTo>
                <a:lnTo>
                  <a:pt x="396" y="161"/>
                </a:lnTo>
                <a:lnTo>
                  <a:pt x="394" y="162"/>
                </a:lnTo>
                <a:lnTo>
                  <a:pt x="392" y="162"/>
                </a:lnTo>
                <a:lnTo>
                  <a:pt x="391" y="161"/>
                </a:lnTo>
                <a:lnTo>
                  <a:pt x="389" y="161"/>
                </a:lnTo>
                <a:lnTo>
                  <a:pt x="385" y="159"/>
                </a:lnTo>
                <a:lnTo>
                  <a:pt x="384" y="156"/>
                </a:lnTo>
                <a:lnTo>
                  <a:pt x="383" y="154"/>
                </a:lnTo>
                <a:lnTo>
                  <a:pt x="382" y="153"/>
                </a:lnTo>
                <a:lnTo>
                  <a:pt x="381" y="153"/>
                </a:lnTo>
                <a:lnTo>
                  <a:pt x="379" y="151"/>
                </a:lnTo>
                <a:lnTo>
                  <a:pt x="376" y="151"/>
                </a:lnTo>
                <a:lnTo>
                  <a:pt x="372" y="150"/>
                </a:lnTo>
                <a:lnTo>
                  <a:pt x="371" y="152"/>
                </a:lnTo>
                <a:lnTo>
                  <a:pt x="369" y="153"/>
                </a:lnTo>
                <a:lnTo>
                  <a:pt x="368" y="154"/>
                </a:lnTo>
                <a:lnTo>
                  <a:pt x="366" y="158"/>
                </a:lnTo>
                <a:lnTo>
                  <a:pt x="363" y="159"/>
                </a:lnTo>
                <a:lnTo>
                  <a:pt x="361" y="161"/>
                </a:lnTo>
                <a:lnTo>
                  <a:pt x="358" y="164"/>
                </a:lnTo>
                <a:lnTo>
                  <a:pt x="349" y="167"/>
                </a:lnTo>
                <a:lnTo>
                  <a:pt x="343" y="168"/>
                </a:lnTo>
                <a:lnTo>
                  <a:pt x="337" y="168"/>
                </a:lnTo>
                <a:lnTo>
                  <a:pt x="329" y="171"/>
                </a:lnTo>
                <a:lnTo>
                  <a:pt x="322" y="173"/>
                </a:lnTo>
                <a:lnTo>
                  <a:pt x="316" y="173"/>
                </a:lnTo>
                <a:lnTo>
                  <a:pt x="314" y="173"/>
                </a:lnTo>
                <a:lnTo>
                  <a:pt x="310" y="172"/>
                </a:lnTo>
                <a:lnTo>
                  <a:pt x="306" y="169"/>
                </a:lnTo>
                <a:lnTo>
                  <a:pt x="305" y="168"/>
                </a:lnTo>
                <a:lnTo>
                  <a:pt x="304" y="166"/>
                </a:lnTo>
                <a:lnTo>
                  <a:pt x="304" y="173"/>
                </a:lnTo>
                <a:lnTo>
                  <a:pt x="303" y="176"/>
                </a:lnTo>
                <a:lnTo>
                  <a:pt x="301" y="178"/>
                </a:lnTo>
                <a:lnTo>
                  <a:pt x="298" y="181"/>
                </a:lnTo>
                <a:lnTo>
                  <a:pt x="298" y="184"/>
                </a:lnTo>
                <a:lnTo>
                  <a:pt x="299" y="185"/>
                </a:lnTo>
                <a:lnTo>
                  <a:pt x="301" y="187"/>
                </a:lnTo>
                <a:lnTo>
                  <a:pt x="299" y="189"/>
                </a:lnTo>
                <a:lnTo>
                  <a:pt x="298" y="190"/>
                </a:lnTo>
                <a:lnTo>
                  <a:pt x="298" y="192"/>
                </a:lnTo>
                <a:lnTo>
                  <a:pt x="296" y="197"/>
                </a:lnTo>
                <a:lnTo>
                  <a:pt x="294" y="204"/>
                </a:lnTo>
                <a:lnTo>
                  <a:pt x="292" y="205"/>
                </a:lnTo>
                <a:lnTo>
                  <a:pt x="291" y="205"/>
                </a:lnTo>
                <a:lnTo>
                  <a:pt x="289" y="205"/>
                </a:lnTo>
                <a:lnTo>
                  <a:pt x="287" y="206"/>
                </a:lnTo>
                <a:lnTo>
                  <a:pt x="286" y="209"/>
                </a:lnTo>
                <a:lnTo>
                  <a:pt x="286" y="210"/>
                </a:lnTo>
                <a:lnTo>
                  <a:pt x="287" y="212"/>
                </a:lnTo>
                <a:lnTo>
                  <a:pt x="288" y="215"/>
                </a:lnTo>
                <a:lnTo>
                  <a:pt x="286" y="217"/>
                </a:lnTo>
                <a:lnTo>
                  <a:pt x="284" y="218"/>
                </a:lnTo>
                <a:lnTo>
                  <a:pt x="281" y="219"/>
                </a:lnTo>
                <a:lnTo>
                  <a:pt x="277" y="217"/>
                </a:lnTo>
                <a:lnTo>
                  <a:pt x="275" y="217"/>
                </a:lnTo>
                <a:lnTo>
                  <a:pt x="273" y="218"/>
                </a:lnTo>
                <a:lnTo>
                  <a:pt x="271" y="218"/>
                </a:lnTo>
                <a:lnTo>
                  <a:pt x="270" y="216"/>
                </a:lnTo>
                <a:lnTo>
                  <a:pt x="267" y="215"/>
                </a:lnTo>
                <a:lnTo>
                  <a:pt x="265" y="214"/>
                </a:lnTo>
                <a:lnTo>
                  <a:pt x="263" y="216"/>
                </a:lnTo>
                <a:lnTo>
                  <a:pt x="260" y="218"/>
                </a:lnTo>
                <a:lnTo>
                  <a:pt x="259" y="221"/>
                </a:lnTo>
                <a:lnTo>
                  <a:pt x="259" y="225"/>
                </a:lnTo>
                <a:lnTo>
                  <a:pt x="260" y="229"/>
                </a:lnTo>
                <a:lnTo>
                  <a:pt x="260" y="231"/>
                </a:lnTo>
                <a:lnTo>
                  <a:pt x="260" y="232"/>
                </a:lnTo>
                <a:lnTo>
                  <a:pt x="260" y="233"/>
                </a:lnTo>
                <a:lnTo>
                  <a:pt x="260" y="234"/>
                </a:lnTo>
                <a:lnTo>
                  <a:pt x="256" y="234"/>
                </a:lnTo>
                <a:lnTo>
                  <a:pt x="254" y="237"/>
                </a:lnTo>
                <a:lnTo>
                  <a:pt x="253" y="239"/>
                </a:lnTo>
                <a:lnTo>
                  <a:pt x="252" y="240"/>
                </a:lnTo>
                <a:lnTo>
                  <a:pt x="251" y="241"/>
                </a:lnTo>
                <a:lnTo>
                  <a:pt x="251" y="244"/>
                </a:lnTo>
                <a:lnTo>
                  <a:pt x="251" y="247"/>
                </a:lnTo>
                <a:lnTo>
                  <a:pt x="252" y="248"/>
                </a:lnTo>
                <a:lnTo>
                  <a:pt x="254" y="248"/>
                </a:lnTo>
                <a:lnTo>
                  <a:pt x="255" y="249"/>
                </a:lnTo>
                <a:lnTo>
                  <a:pt x="256" y="250"/>
                </a:lnTo>
                <a:lnTo>
                  <a:pt x="256" y="251"/>
                </a:lnTo>
                <a:lnTo>
                  <a:pt x="256" y="252"/>
                </a:lnTo>
                <a:lnTo>
                  <a:pt x="258" y="251"/>
                </a:lnTo>
                <a:lnTo>
                  <a:pt x="259" y="252"/>
                </a:lnTo>
                <a:lnTo>
                  <a:pt x="259" y="254"/>
                </a:lnTo>
                <a:lnTo>
                  <a:pt x="257" y="257"/>
                </a:lnTo>
                <a:lnTo>
                  <a:pt x="258" y="259"/>
                </a:lnTo>
                <a:lnTo>
                  <a:pt x="259" y="260"/>
                </a:lnTo>
                <a:lnTo>
                  <a:pt x="267" y="266"/>
                </a:lnTo>
                <a:lnTo>
                  <a:pt x="276" y="273"/>
                </a:lnTo>
                <a:lnTo>
                  <a:pt x="282" y="289"/>
                </a:lnTo>
                <a:lnTo>
                  <a:pt x="289" y="300"/>
                </a:lnTo>
                <a:lnTo>
                  <a:pt x="294" y="305"/>
                </a:lnTo>
                <a:lnTo>
                  <a:pt x="302" y="304"/>
                </a:lnTo>
                <a:lnTo>
                  <a:pt x="312" y="307"/>
                </a:lnTo>
                <a:lnTo>
                  <a:pt x="314" y="309"/>
                </a:lnTo>
                <a:lnTo>
                  <a:pt x="318" y="312"/>
                </a:lnTo>
                <a:lnTo>
                  <a:pt x="322" y="313"/>
                </a:lnTo>
                <a:lnTo>
                  <a:pt x="326" y="314"/>
                </a:lnTo>
                <a:lnTo>
                  <a:pt x="331" y="312"/>
                </a:lnTo>
                <a:lnTo>
                  <a:pt x="335" y="313"/>
                </a:lnTo>
                <a:lnTo>
                  <a:pt x="338" y="313"/>
                </a:lnTo>
                <a:lnTo>
                  <a:pt x="341" y="314"/>
                </a:lnTo>
                <a:lnTo>
                  <a:pt x="335" y="325"/>
                </a:lnTo>
                <a:lnTo>
                  <a:pt x="333" y="330"/>
                </a:lnTo>
                <a:lnTo>
                  <a:pt x="330" y="335"/>
                </a:lnTo>
                <a:lnTo>
                  <a:pt x="329" y="338"/>
                </a:lnTo>
                <a:lnTo>
                  <a:pt x="326" y="346"/>
                </a:lnTo>
                <a:lnTo>
                  <a:pt x="325" y="348"/>
                </a:lnTo>
                <a:lnTo>
                  <a:pt x="322" y="350"/>
                </a:lnTo>
                <a:lnTo>
                  <a:pt x="320" y="352"/>
                </a:lnTo>
                <a:lnTo>
                  <a:pt x="318" y="356"/>
                </a:lnTo>
                <a:lnTo>
                  <a:pt x="312" y="362"/>
                </a:lnTo>
                <a:lnTo>
                  <a:pt x="312" y="364"/>
                </a:lnTo>
                <a:lnTo>
                  <a:pt x="313" y="367"/>
                </a:lnTo>
                <a:lnTo>
                  <a:pt x="319" y="374"/>
                </a:lnTo>
                <a:lnTo>
                  <a:pt x="322" y="381"/>
                </a:lnTo>
                <a:lnTo>
                  <a:pt x="326" y="391"/>
                </a:lnTo>
                <a:lnTo>
                  <a:pt x="325" y="393"/>
                </a:lnTo>
                <a:lnTo>
                  <a:pt x="325" y="394"/>
                </a:lnTo>
                <a:lnTo>
                  <a:pt x="326" y="396"/>
                </a:lnTo>
                <a:lnTo>
                  <a:pt x="325" y="397"/>
                </a:lnTo>
                <a:lnTo>
                  <a:pt x="329" y="399"/>
                </a:lnTo>
                <a:lnTo>
                  <a:pt x="332" y="399"/>
                </a:lnTo>
                <a:lnTo>
                  <a:pt x="333" y="396"/>
                </a:lnTo>
                <a:lnTo>
                  <a:pt x="334" y="396"/>
                </a:lnTo>
                <a:lnTo>
                  <a:pt x="335" y="397"/>
                </a:lnTo>
                <a:lnTo>
                  <a:pt x="336" y="399"/>
                </a:lnTo>
                <a:lnTo>
                  <a:pt x="338" y="401"/>
                </a:lnTo>
                <a:lnTo>
                  <a:pt x="341" y="401"/>
                </a:lnTo>
                <a:lnTo>
                  <a:pt x="344" y="403"/>
                </a:lnTo>
                <a:lnTo>
                  <a:pt x="346" y="406"/>
                </a:lnTo>
                <a:lnTo>
                  <a:pt x="349" y="407"/>
                </a:lnTo>
                <a:lnTo>
                  <a:pt x="348" y="410"/>
                </a:lnTo>
                <a:lnTo>
                  <a:pt x="350" y="412"/>
                </a:lnTo>
                <a:lnTo>
                  <a:pt x="350" y="414"/>
                </a:lnTo>
                <a:lnTo>
                  <a:pt x="349" y="415"/>
                </a:lnTo>
                <a:lnTo>
                  <a:pt x="347" y="414"/>
                </a:lnTo>
                <a:lnTo>
                  <a:pt x="343" y="417"/>
                </a:lnTo>
                <a:lnTo>
                  <a:pt x="337" y="415"/>
                </a:lnTo>
                <a:lnTo>
                  <a:pt x="335" y="416"/>
                </a:lnTo>
                <a:lnTo>
                  <a:pt x="333" y="415"/>
                </a:lnTo>
                <a:lnTo>
                  <a:pt x="333" y="414"/>
                </a:lnTo>
                <a:lnTo>
                  <a:pt x="331" y="414"/>
                </a:lnTo>
                <a:lnTo>
                  <a:pt x="330" y="416"/>
                </a:lnTo>
                <a:lnTo>
                  <a:pt x="330" y="417"/>
                </a:lnTo>
                <a:lnTo>
                  <a:pt x="326" y="416"/>
                </a:lnTo>
                <a:lnTo>
                  <a:pt x="325" y="417"/>
                </a:lnTo>
                <a:lnTo>
                  <a:pt x="326" y="418"/>
                </a:lnTo>
                <a:lnTo>
                  <a:pt x="326" y="419"/>
                </a:lnTo>
                <a:lnTo>
                  <a:pt x="326" y="420"/>
                </a:lnTo>
                <a:lnTo>
                  <a:pt x="324" y="420"/>
                </a:lnTo>
                <a:lnTo>
                  <a:pt x="317" y="421"/>
                </a:lnTo>
                <a:lnTo>
                  <a:pt x="316" y="422"/>
                </a:lnTo>
                <a:lnTo>
                  <a:pt x="315" y="423"/>
                </a:lnTo>
                <a:lnTo>
                  <a:pt x="313" y="424"/>
                </a:lnTo>
                <a:lnTo>
                  <a:pt x="312" y="424"/>
                </a:lnTo>
                <a:lnTo>
                  <a:pt x="311" y="422"/>
                </a:lnTo>
                <a:lnTo>
                  <a:pt x="310" y="422"/>
                </a:lnTo>
                <a:lnTo>
                  <a:pt x="308" y="423"/>
                </a:lnTo>
                <a:lnTo>
                  <a:pt x="306" y="424"/>
                </a:lnTo>
                <a:lnTo>
                  <a:pt x="304" y="422"/>
                </a:lnTo>
                <a:lnTo>
                  <a:pt x="303" y="422"/>
                </a:lnTo>
                <a:lnTo>
                  <a:pt x="303" y="421"/>
                </a:lnTo>
                <a:lnTo>
                  <a:pt x="302" y="420"/>
                </a:lnTo>
                <a:lnTo>
                  <a:pt x="298" y="420"/>
                </a:lnTo>
                <a:lnTo>
                  <a:pt x="289" y="421"/>
                </a:lnTo>
                <a:lnTo>
                  <a:pt x="284" y="417"/>
                </a:lnTo>
                <a:lnTo>
                  <a:pt x="278" y="415"/>
                </a:lnTo>
                <a:lnTo>
                  <a:pt x="271" y="412"/>
                </a:lnTo>
                <a:lnTo>
                  <a:pt x="266" y="410"/>
                </a:lnTo>
                <a:lnTo>
                  <a:pt x="263" y="402"/>
                </a:lnTo>
                <a:lnTo>
                  <a:pt x="262" y="402"/>
                </a:lnTo>
                <a:lnTo>
                  <a:pt x="262" y="400"/>
                </a:lnTo>
                <a:lnTo>
                  <a:pt x="263" y="400"/>
                </a:lnTo>
                <a:lnTo>
                  <a:pt x="262" y="399"/>
                </a:lnTo>
                <a:lnTo>
                  <a:pt x="262" y="398"/>
                </a:lnTo>
                <a:lnTo>
                  <a:pt x="262" y="396"/>
                </a:lnTo>
                <a:lnTo>
                  <a:pt x="264" y="395"/>
                </a:lnTo>
                <a:lnTo>
                  <a:pt x="265" y="391"/>
                </a:lnTo>
                <a:lnTo>
                  <a:pt x="267" y="378"/>
                </a:lnTo>
                <a:lnTo>
                  <a:pt x="268" y="375"/>
                </a:lnTo>
                <a:lnTo>
                  <a:pt x="267" y="372"/>
                </a:lnTo>
                <a:lnTo>
                  <a:pt x="266" y="370"/>
                </a:lnTo>
                <a:lnTo>
                  <a:pt x="266" y="368"/>
                </a:lnTo>
                <a:lnTo>
                  <a:pt x="266" y="365"/>
                </a:lnTo>
                <a:lnTo>
                  <a:pt x="266" y="363"/>
                </a:lnTo>
                <a:lnTo>
                  <a:pt x="264" y="359"/>
                </a:lnTo>
                <a:lnTo>
                  <a:pt x="264" y="354"/>
                </a:lnTo>
                <a:lnTo>
                  <a:pt x="264" y="352"/>
                </a:lnTo>
                <a:lnTo>
                  <a:pt x="263" y="351"/>
                </a:lnTo>
                <a:lnTo>
                  <a:pt x="261" y="350"/>
                </a:lnTo>
                <a:lnTo>
                  <a:pt x="257" y="346"/>
                </a:lnTo>
                <a:lnTo>
                  <a:pt x="254" y="345"/>
                </a:lnTo>
                <a:lnTo>
                  <a:pt x="251" y="345"/>
                </a:lnTo>
                <a:lnTo>
                  <a:pt x="249" y="344"/>
                </a:lnTo>
                <a:lnTo>
                  <a:pt x="247" y="341"/>
                </a:lnTo>
                <a:lnTo>
                  <a:pt x="246" y="339"/>
                </a:lnTo>
                <a:lnTo>
                  <a:pt x="243" y="339"/>
                </a:lnTo>
                <a:lnTo>
                  <a:pt x="241" y="341"/>
                </a:lnTo>
                <a:lnTo>
                  <a:pt x="238" y="346"/>
                </a:lnTo>
                <a:lnTo>
                  <a:pt x="234" y="352"/>
                </a:lnTo>
                <a:lnTo>
                  <a:pt x="232" y="356"/>
                </a:lnTo>
                <a:lnTo>
                  <a:pt x="228" y="360"/>
                </a:lnTo>
                <a:lnTo>
                  <a:pt x="223" y="363"/>
                </a:lnTo>
                <a:lnTo>
                  <a:pt x="218" y="364"/>
                </a:lnTo>
                <a:lnTo>
                  <a:pt x="214" y="364"/>
                </a:lnTo>
                <a:lnTo>
                  <a:pt x="211" y="363"/>
                </a:lnTo>
                <a:lnTo>
                  <a:pt x="210" y="364"/>
                </a:lnTo>
                <a:lnTo>
                  <a:pt x="207" y="358"/>
                </a:lnTo>
                <a:lnTo>
                  <a:pt x="207" y="351"/>
                </a:lnTo>
                <a:lnTo>
                  <a:pt x="205" y="346"/>
                </a:lnTo>
                <a:lnTo>
                  <a:pt x="201" y="343"/>
                </a:lnTo>
                <a:lnTo>
                  <a:pt x="198" y="339"/>
                </a:lnTo>
                <a:lnTo>
                  <a:pt x="196" y="334"/>
                </a:lnTo>
                <a:lnTo>
                  <a:pt x="197" y="329"/>
                </a:lnTo>
                <a:lnTo>
                  <a:pt x="199" y="327"/>
                </a:lnTo>
                <a:lnTo>
                  <a:pt x="205" y="322"/>
                </a:lnTo>
                <a:lnTo>
                  <a:pt x="207" y="319"/>
                </a:lnTo>
                <a:lnTo>
                  <a:pt x="209" y="314"/>
                </a:lnTo>
                <a:lnTo>
                  <a:pt x="209" y="310"/>
                </a:lnTo>
                <a:lnTo>
                  <a:pt x="209" y="307"/>
                </a:lnTo>
                <a:lnTo>
                  <a:pt x="207" y="305"/>
                </a:lnTo>
                <a:lnTo>
                  <a:pt x="205" y="304"/>
                </a:lnTo>
                <a:lnTo>
                  <a:pt x="202" y="302"/>
                </a:lnTo>
                <a:lnTo>
                  <a:pt x="199" y="299"/>
                </a:lnTo>
                <a:lnTo>
                  <a:pt x="198" y="295"/>
                </a:lnTo>
                <a:lnTo>
                  <a:pt x="197" y="289"/>
                </a:lnTo>
                <a:lnTo>
                  <a:pt x="194" y="287"/>
                </a:lnTo>
                <a:lnTo>
                  <a:pt x="191" y="287"/>
                </a:lnTo>
                <a:lnTo>
                  <a:pt x="185" y="289"/>
                </a:lnTo>
                <a:lnTo>
                  <a:pt x="176" y="290"/>
                </a:lnTo>
                <a:lnTo>
                  <a:pt x="174" y="291"/>
                </a:lnTo>
                <a:lnTo>
                  <a:pt x="172" y="291"/>
                </a:lnTo>
                <a:lnTo>
                  <a:pt x="171" y="292"/>
                </a:lnTo>
                <a:lnTo>
                  <a:pt x="169" y="293"/>
                </a:lnTo>
                <a:lnTo>
                  <a:pt x="168" y="296"/>
                </a:lnTo>
                <a:lnTo>
                  <a:pt x="167" y="297"/>
                </a:lnTo>
                <a:lnTo>
                  <a:pt x="164" y="300"/>
                </a:lnTo>
                <a:lnTo>
                  <a:pt x="158" y="302"/>
                </a:lnTo>
                <a:lnTo>
                  <a:pt x="156" y="302"/>
                </a:lnTo>
                <a:lnTo>
                  <a:pt x="154" y="301"/>
                </a:lnTo>
                <a:lnTo>
                  <a:pt x="154" y="300"/>
                </a:lnTo>
                <a:lnTo>
                  <a:pt x="153" y="297"/>
                </a:lnTo>
                <a:lnTo>
                  <a:pt x="152" y="296"/>
                </a:lnTo>
                <a:lnTo>
                  <a:pt x="149" y="297"/>
                </a:lnTo>
                <a:lnTo>
                  <a:pt x="147" y="297"/>
                </a:lnTo>
                <a:lnTo>
                  <a:pt x="145" y="297"/>
                </a:lnTo>
                <a:lnTo>
                  <a:pt x="143" y="298"/>
                </a:lnTo>
                <a:lnTo>
                  <a:pt x="140" y="299"/>
                </a:lnTo>
                <a:lnTo>
                  <a:pt x="137" y="301"/>
                </a:lnTo>
                <a:lnTo>
                  <a:pt x="134" y="300"/>
                </a:lnTo>
                <a:lnTo>
                  <a:pt x="131" y="298"/>
                </a:lnTo>
                <a:lnTo>
                  <a:pt x="130" y="300"/>
                </a:lnTo>
                <a:lnTo>
                  <a:pt x="128" y="299"/>
                </a:lnTo>
                <a:lnTo>
                  <a:pt x="127" y="299"/>
                </a:lnTo>
                <a:lnTo>
                  <a:pt x="126" y="298"/>
                </a:lnTo>
                <a:lnTo>
                  <a:pt x="121" y="297"/>
                </a:lnTo>
                <a:lnTo>
                  <a:pt x="119" y="297"/>
                </a:lnTo>
                <a:lnTo>
                  <a:pt x="119" y="296"/>
                </a:lnTo>
                <a:lnTo>
                  <a:pt x="122" y="289"/>
                </a:lnTo>
                <a:lnTo>
                  <a:pt x="123" y="286"/>
                </a:lnTo>
                <a:lnTo>
                  <a:pt x="126" y="282"/>
                </a:lnTo>
                <a:lnTo>
                  <a:pt x="126" y="278"/>
                </a:lnTo>
                <a:lnTo>
                  <a:pt x="124" y="276"/>
                </a:lnTo>
                <a:lnTo>
                  <a:pt x="124" y="272"/>
                </a:lnTo>
                <a:lnTo>
                  <a:pt x="125" y="271"/>
                </a:lnTo>
                <a:lnTo>
                  <a:pt x="126" y="267"/>
                </a:lnTo>
                <a:lnTo>
                  <a:pt x="127" y="266"/>
                </a:lnTo>
                <a:lnTo>
                  <a:pt x="128" y="265"/>
                </a:lnTo>
                <a:lnTo>
                  <a:pt x="129" y="264"/>
                </a:lnTo>
                <a:lnTo>
                  <a:pt x="130" y="263"/>
                </a:lnTo>
                <a:lnTo>
                  <a:pt x="134" y="260"/>
                </a:lnTo>
                <a:lnTo>
                  <a:pt x="135" y="259"/>
                </a:lnTo>
                <a:lnTo>
                  <a:pt x="135" y="254"/>
                </a:lnTo>
                <a:lnTo>
                  <a:pt x="136" y="253"/>
                </a:lnTo>
                <a:lnTo>
                  <a:pt x="138" y="253"/>
                </a:lnTo>
                <a:lnTo>
                  <a:pt x="139" y="253"/>
                </a:lnTo>
                <a:lnTo>
                  <a:pt x="141" y="253"/>
                </a:lnTo>
                <a:lnTo>
                  <a:pt x="141" y="252"/>
                </a:lnTo>
                <a:lnTo>
                  <a:pt x="141" y="249"/>
                </a:lnTo>
                <a:lnTo>
                  <a:pt x="143" y="247"/>
                </a:lnTo>
                <a:lnTo>
                  <a:pt x="141" y="243"/>
                </a:lnTo>
                <a:lnTo>
                  <a:pt x="141" y="241"/>
                </a:lnTo>
                <a:lnTo>
                  <a:pt x="139" y="239"/>
                </a:lnTo>
                <a:lnTo>
                  <a:pt x="136" y="239"/>
                </a:lnTo>
                <a:lnTo>
                  <a:pt x="133" y="238"/>
                </a:lnTo>
                <a:lnTo>
                  <a:pt x="131" y="237"/>
                </a:lnTo>
                <a:lnTo>
                  <a:pt x="130" y="234"/>
                </a:lnTo>
                <a:lnTo>
                  <a:pt x="128" y="234"/>
                </a:lnTo>
                <a:lnTo>
                  <a:pt x="126" y="232"/>
                </a:lnTo>
                <a:lnTo>
                  <a:pt x="124" y="231"/>
                </a:lnTo>
                <a:lnTo>
                  <a:pt x="120" y="229"/>
                </a:lnTo>
                <a:lnTo>
                  <a:pt x="119" y="228"/>
                </a:lnTo>
                <a:lnTo>
                  <a:pt x="119" y="226"/>
                </a:lnTo>
                <a:lnTo>
                  <a:pt x="120" y="224"/>
                </a:lnTo>
                <a:lnTo>
                  <a:pt x="122" y="221"/>
                </a:lnTo>
                <a:lnTo>
                  <a:pt x="124" y="218"/>
                </a:lnTo>
                <a:lnTo>
                  <a:pt x="124" y="214"/>
                </a:lnTo>
                <a:lnTo>
                  <a:pt x="123" y="211"/>
                </a:lnTo>
                <a:lnTo>
                  <a:pt x="122" y="209"/>
                </a:lnTo>
                <a:lnTo>
                  <a:pt x="119" y="207"/>
                </a:lnTo>
                <a:lnTo>
                  <a:pt x="117" y="207"/>
                </a:lnTo>
                <a:lnTo>
                  <a:pt x="112" y="205"/>
                </a:lnTo>
                <a:lnTo>
                  <a:pt x="105" y="204"/>
                </a:lnTo>
                <a:lnTo>
                  <a:pt x="98" y="202"/>
                </a:lnTo>
                <a:lnTo>
                  <a:pt x="92" y="202"/>
                </a:lnTo>
                <a:lnTo>
                  <a:pt x="88" y="204"/>
                </a:lnTo>
                <a:lnTo>
                  <a:pt x="86" y="207"/>
                </a:lnTo>
                <a:lnTo>
                  <a:pt x="84" y="208"/>
                </a:lnTo>
                <a:lnTo>
                  <a:pt x="80" y="211"/>
                </a:lnTo>
                <a:lnTo>
                  <a:pt x="73" y="212"/>
                </a:lnTo>
                <a:lnTo>
                  <a:pt x="70" y="212"/>
                </a:lnTo>
                <a:lnTo>
                  <a:pt x="67" y="212"/>
                </a:lnTo>
                <a:lnTo>
                  <a:pt x="63" y="214"/>
                </a:lnTo>
                <a:lnTo>
                  <a:pt x="59" y="213"/>
                </a:lnTo>
                <a:lnTo>
                  <a:pt x="55" y="214"/>
                </a:lnTo>
                <a:lnTo>
                  <a:pt x="52" y="214"/>
                </a:lnTo>
                <a:lnTo>
                  <a:pt x="46" y="214"/>
                </a:lnTo>
                <a:lnTo>
                  <a:pt x="41" y="213"/>
                </a:lnTo>
                <a:lnTo>
                  <a:pt x="36" y="212"/>
                </a:lnTo>
                <a:lnTo>
                  <a:pt x="28" y="209"/>
                </a:lnTo>
                <a:lnTo>
                  <a:pt x="23" y="206"/>
                </a:lnTo>
                <a:lnTo>
                  <a:pt x="20" y="200"/>
                </a:lnTo>
                <a:lnTo>
                  <a:pt x="17" y="197"/>
                </a:lnTo>
                <a:lnTo>
                  <a:pt x="14" y="193"/>
                </a:lnTo>
                <a:lnTo>
                  <a:pt x="13" y="187"/>
                </a:lnTo>
                <a:lnTo>
                  <a:pt x="14" y="176"/>
                </a:lnTo>
                <a:lnTo>
                  <a:pt x="15" y="167"/>
                </a:lnTo>
                <a:lnTo>
                  <a:pt x="14" y="158"/>
                </a:lnTo>
                <a:lnTo>
                  <a:pt x="12" y="147"/>
                </a:lnTo>
                <a:lnTo>
                  <a:pt x="9" y="139"/>
                </a:lnTo>
                <a:lnTo>
                  <a:pt x="6" y="133"/>
                </a:lnTo>
                <a:lnTo>
                  <a:pt x="0" y="127"/>
                </a:lnTo>
                <a:lnTo>
                  <a:pt x="5" y="125"/>
                </a:lnTo>
                <a:lnTo>
                  <a:pt x="7" y="127"/>
                </a:lnTo>
                <a:lnTo>
                  <a:pt x="8" y="127"/>
                </a:lnTo>
                <a:lnTo>
                  <a:pt x="8" y="118"/>
                </a:lnTo>
                <a:lnTo>
                  <a:pt x="9" y="117"/>
                </a:lnTo>
                <a:lnTo>
                  <a:pt x="10" y="116"/>
                </a:lnTo>
                <a:lnTo>
                  <a:pt x="11" y="116"/>
                </a:lnTo>
                <a:lnTo>
                  <a:pt x="14" y="116"/>
                </a:lnTo>
                <a:lnTo>
                  <a:pt x="15" y="115"/>
                </a:lnTo>
                <a:lnTo>
                  <a:pt x="16" y="114"/>
                </a:lnTo>
                <a:lnTo>
                  <a:pt x="18" y="114"/>
                </a:lnTo>
                <a:lnTo>
                  <a:pt x="20" y="115"/>
                </a:lnTo>
                <a:lnTo>
                  <a:pt x="22" y="117"/>
                </a:lnTo>
                <a:lnTo>
                  <a:pt x="23" y="117"/>
                </a:lnTo>
                <a:lnTo>
                  <a:pt x="25" y="115"/>
                </a:lnTo>
                <a:lnTo>
                  <a:pt x="26" y="115"/>
                </a:lnTo>
                <a:lnTo>
                  <a:pt x="28" y="117"/>
                </a:lnTo>
                <a:lnTo>
                  <a:pt x="29" y="118"/>
                </a:lnTo>
                <a:lnTo>
                  <a:pt x="29" y="119"/>
                </a:lnTo>
                <a:lnTo>
                  <a:pt x="30" y="120"/>
                </a:lnTo>
                <a:lnTo>
                  <a:pt x="31" y="119"/>
                </a:lnTo>
                <a:lnTo>
                  <a:pt x="32" y="119"/>
                </a:lnTo>
                <a:lnTo>
                  <a:pt x="32" y="121"/>
                </a:lnTo>
                <a:lnTo>
                  <a:pt x="32" y="123"/>
                </a:lnTo>
                <a:lnTo>
                  <a:pt x="33" y="124"/>
                </a:lnTo>
                <a:lnTo>
                  <a:pt x="36" y="124"/>
                </a:lnTo>
                <a:lnTo>
                  <a:pt x="36" y="123"/>
                </a:lnTo>
                <a:lnTo>
                  <a:pt x="36" y="122"/>
                </a:lnTo>
                <a:lnTo>
                  <a:pt x="35" y="123"/>
                </a:lnTo>
                <a:lnTo>
                  <a:pt x="34" y="122"/>
                </a:lnTo>
                <a:lnTo>
                  <a:pt x="35" y="121"/>
                </a:lnTo>
                <a:lnTo>
                  <a:pt x="35" y="119"/>
                </a:lnTo>
                <a:lnTo>
                  <a:pt x="35" y="117"/>
                </a:lnTo>
                <a:lnTo>
                  <a:pt x="34" y="116"/>
                </a:lnTo>
                <a:lnTo>
                  <a:pt x="33" y="114"/>
                </a:lnTo>
                <a:lnTo>
                  <a:pt x="34" y="112"/>
                </a:lnTo>
                <a:lnTo>
                  <a:pt x="34" y="111"/>
                </a:lnTo>
                <a:lnTo>
                  <a:pt x="33" y="110"/>
                </a:lnTo>
                <a:lnTo>
                  <a:pt x="32" y="110"/>
                </a:lnTo>
                <a:lnTo>
                  <a:pt x="31" y="108"/>
                </a:lnTo>
                <a:lnTo>
                  <a:pt x="31" y="105"/>
                </a:lnTo>
                <a:lnTo>
                  <a:pt x="32" y="104"/>
                </a:lnTo>
                <a:lnTo>
                  <a:pt x="34" y="105"/>
                </a:lnTo>
                <a:lnTo>
                  <a:pt x="36" y="107"/>
                </a:lnTo>
                <a:lnTo>
                  <a:pt x="36" y="109"/>
                </a:lnTo>
                <a:lnTo>
                  <a:pt x="38" y="109"/>
                </a:lnTo>
                <a:lnTo>
                  <a:pt x="39" y="108"/>
                </a:lnTo>
                <a:lnTo>
                  <a:pt x="40" y="107"/>
                </a:lnTo>
                <a:lnTo>
                  <a:pt x="41" y="107"/>
                </a:lnTo>
                <a:lnTo>
                  <a:pt x="43" y="108"/>
                </a:lnTo>
                <a:lnTo>
                  <a:pt x="44" y="108"/>
                </a:lnTo>
                <a:lnTo>
                  <a:pt x="44" y="107"/>
                </a:lnTo>
                <a:lnTo>
                  <a:pt x="43" y="107"/>
                </a:lnTo>
                <a:lnTo>
                  <a:pt x="41" y="106"/>
                </a:lnTo>
                <a:lnTo>
                  <a:pt x="39" y="106"/>
                </a:lnTo>
                <a:lnTo>
                  <a:pt x="37" y="107"/>
                </a:lnTo>
                <a:lnTo>
                  <a:pt x="36" y="106"/>
                </a:lnTo>
                <a:lnTo>
                  <a:pt x="36" y="104"/>
                </a:lnTo>
                <a:lnTo>
                  <a:pt x="37" y="103"/>
                </a:lnTo>
                <a:lnTo>
                  <a:pt x="39" y="103"/>
                </a:lnTo>
                <a:lnTo>
                  <a:pt x="40" y="103"/>
                </a:lnTo>
                <a:lnTo>
                  <a:pt x="41" y="102"/>
                </a:lnTo>
                <a:lnTo>
                  <a:pt x="42" y="102"/>
                </a:lnTo>
                <a:lnTo>
                  <a:pt x="43" y="101"/>
                </a:lnTo>
                <a:lnTo>
                  <a:pt x="44" y="102"/>
                </a:lnTo>
                <a:lnTo>
                  <a:pt x="46" y="102"/>
                </a:lnTo>
                <a:lnTo>
                  <a:pt x="48" y="102"/>
                </a:lnTo>
                <a:lnTo>
                  <a:pt x="49" y="101"/>
                </a:lnTo>
                <a:lnTo>
                  <a:pt x="53" y="100"/>
                </a:lnTo>
                <a:lnTo>
                  <a:pt x="54" y="100"/>
                </a:lnTo>
                <a:lnTo>
                  <a:pt x="55" y="99"/>
                </a:lnTo>
                <a:lnTo>
                  <a:pt x="54" y="98"/>
                </a:lnTo>
                <a:lnTo>
                  <a:pt x="53" y="99"/>
                </a:lnTo>
                <a:lnTo>
                  <a:pt x="50" y="99"/>
                </a:lnTo>
                <a:lnTo>
                  <a:pt x="48" y="100"/>
                </a:lnTo>
                <a:lnTo>
                  <a:pt x="45" y="100"/>
                </a:lnTo>
                <a:lnTo>
                  <a:pt x="43" y="99"/>
                </a:lnTo>
                <a:lnTo>
                  <a:pt x="42" y="98"/>
                </a:lnTo>
                <a:lnTo>
                  <a:pt x="41" y="98"/>
                </a:lnTo>
                <a:lnTo>
                  <a:pt x="39" y="98"/>
                </a:lnTo>
                <a:lnTo>
                  <a:pt x="39" y="97"/>
                </a:lnTo>
                <a:lnTo>
                  <a:pt x="40" y="96"/>
                </a:lnTo>
                <a:lnTo>
                  <a:pt x="44" y="94"/>
                </a:lnTo>
                <a:lnTo>
                  <a:pt x="48" y="91"/>
                </a:lnTo>
                <a:lnTo>
                  <a:pt x="49" y="90"/>
                </a:lnTo>
                <a:lnTo>
                  <a:pt x="51" y="90"/>
                </a:lnTo>
                <a:lnTo>
                  <a:pt x="52" y="91"/>
                </a:lnTo>
                <a:lnTo>
                  <a:pt x="53" y="92"/>
                </a:lnTo>
                <a:lnTo>
                  <a:pt x="54" y="92"/>
                </a:lnTo>
                <a:lnTo>
                  <a:pt x="56" y="92"/>
                </a:lnTo>
                <a:lnTo>
                  <a:pt x="57" y="91"/>
                </a:lnTo>
                <a:lnTo>
                  <a:pt x="57" y="89"/>
                </a:lnTo>
                <a:lnTo>
                  <a:pt x="56" y="90"/>
                </a:lnTo>
                <a:lnTo>
                  <a:pt x="55" y="91"/>
                </a:lnTo>
                <a:lnTo>
                  <a:pt x="54" y="91"/>
                </a:lnTo>
                <a:lnTo>
                  <a:pt x="53" y="90"/>
                </a:lnTo>
                <a:lnTo>
                  <a:pt x="53" y="89"/>
                </a:lnTo>
                <a:lnTo>
                  <a:pt x="53" y="88"/>
                </a:lnTo>
                <a:lnTo>
                  <a:pt x="54" y="87"/>
                </a:lnTo>
                <a:lnTo>
                  <a:pt x="54" y="85"/>
                </a:lnTo>
                <a:lnTo>
                  <a:pt x="56" y="84"/>
                </a:lnTo>
                <a:lnTo>
                  <a:pt x="58" y="85"/>
                </a:lnTo>
                <a:lnTo>
                  <a:pt x="60" y="85"/>
                </a:lnTo>
                <a:lnTo>
                  <a:pt x="61" y="85"/>
                </a:lnTo>
                <a:lnTo>
                  <a:pt x="61" y="84"/>
                </a:lnTo>
                <a:lnTo>
                  <a:pt x="62" y="82"/>
                </a:lnTo>
                <a:lnTo>
                  <a:pt x="64" y="81"/>
                </a:lnTo>
                <a:lnTo>
                  <a:pt x="64" y="80"/>
                </a:lnTo>
                <a:lnTo>
                  <a:pt x="64" y="79"/>
                </a:lnTo>
                <a:lnTo>
                  <a:pt x="62" y="80"/>
                </a:lnTo>
                <a:lnTo>
                  <a:pt x="61" y="81"/>
                </a:lnTo>
                <a:lnTo>
                  <a:pt x="61" y="82"/>
                </a:lnTo>
                <a:lnTo>
                  <a:pt x="60" y="83"/>
                </a:lnTo>
                <a:lnTo>
                  <a:pt x="58" y="82"/>
                </a:lnTo>
                <a:lnTo>
                  <a:pt x="56" y="80"/>
                </a:lnTo>
                <a:lnTo>
                  <a:pt x="55" y="78"/>
                </a:lnTo>
                <a:lnTo>
                  <a:pt x="55" y="76"/>
                </a:lnTo>
                <a:lnTo>
                  <a:pt x="56" y="75"/>
                </a:lnTo>
                <a:lnTo>
                  <a:pt x="56" y="73"/>
                </a:lnTo>
                <a:lnTo>
                  <a:pt x="56" y="72"/>
                </a:lnTo>
                <a:lnTo>
                  <a:pt x="57" y="71"/>
                </a:lnTo>
                <a:lnTo>
                  <a:pt x="58" y="71"/>
                </a:lnTo>
                <a:lnTo>
                  <a:pt x="59" y="71"/>
                </a:lnTo>
                <a:lnTo>
                  <a:pt x="60" y="71"/>
                </a:lnTo>
                <a:lnTo>
                  <a:pt x="61" y="72"/>
                </a:lnTo>
                <a:lnTo>
                  <a:pt x="62" y="72"/>
                </a:lnTo>
                <a:lnTo>
                  <a:pt x="64" y="74"/>
                </a:lnTo>
                <a:lnTo>
                  <a:pt x="65" y="75"/>
                </a:lnTo>
                <a:lnTo>
                  <a:pt x="65" y="74"/>
                </a:lnTo>
                <a:lnTo>
                  <a:pt x="64" y="71"/>
                </a:lnTo>
                <a:lnTo>
                  <a:pt x="63" y="68"/>
                </a:lnTo>
                <a:lnTo>
                  <a:pt x="61" y="66"/>
                </a:lnTo>
                <a:lnTo>
                  <a:pt x="60" y="64"/>
                </a:lnTo>
                <a:lnTo>
                  <a:pt x="62" y="63"/>
                </a:lnTo>
                <a:lnTo>
                  <a:pt x="63" y="62"/>
                </a:lnTo>
                <a:lnTo>
                  <a:pt x="65" y="62"/>
                </a:lnTo>
                <a:lnTo>
                  <a:pt x="67" y="62"/>
                </a:lnTo>
                <a:lnTo>
                  <a:pt x="67" y="61"/>
                </a:lnTo>
                <a:lnTo>
                  <a:pt x="67" y="60"/>
                </a:lnTo>
                <a:lnTo>
                  <a:pt x="67" y="59"/>
                </a:lnTo>
                <a:lnTo>
                  <a:pt x="66" y="59"/>
                </a:lnTo>
                <a:lnTo>
                  <a:pt x="64" y="58"/>
                </a:lnTo>
                <a:lnTo>
                  <a:pt x="62" y="58"/>
                </a:lnTo>
                <a:lnTo>
                  <a:pt x="59" y="59"/>
                </a:lnTo>
                <a:lnTo>
                  <a:pt x="58" y="62"/>
                </a:lnTo>
                <a:lnTo>
                  <a:pt x="57" y="64"/>
                </a:lnTo>
                <a:lnTo>
                  <a:pt x="56" y="65"/>
                </a:lnTo>
                <a:lnTo>
                  <a:pt x="55" y="64"/>
                </a:lnTo>
                <a:lnTo>
                  <a:pt x="57" y="60"/>
                </a:lnTo>
                <a:lnTo>
                  <a:pt x="59" y="56"/>
                </a:lnTo>
                <a:lnTo>
                  <a:pt x="60" y="54"/>
                </a:lnTo>
                <a:lnTo>
                  <a:pt x="61" y="54"/>
                </a:lnTo>
                <a:lnTo>
                  <a:pt x="62" y="54"/>
                </a:lnTo>
                <a:lnTo>
                  <a:pt x="63" y="55"/>
                </a:lnTo>
                <a:lnTo>
                  <a:pt x="65" y="56"/>
                </a:lnTo>
                <a:lnTo>
                  <a:pt x="67" y="55"/>
                </a:lnTo>
                <a:lnTo>
                  <a:pt x="68" y="54"/>
                </a:lnTo>
                <a:lnTo>
                  <a:pt x="68" y="53"/>
                </a:lnTo>
                <a:lnTo>
                  <a:pt x="67" y="52"/>
                </a:lnTo>
                <a:lnTo>
                  <a:pt x="66" y="51"/>
                </a:lnTo>
                <a:lnTo>
                  <a:pt x="64" y="51"/>
                </a:lnTo>
                <a:lnTo>
                  <a:pt x="63" y="51"/>
                </a:lnTo>
                <a:lnTo>
                  <a:pt x="63" y="50"/>
                </a:lnTo>
                <a:lnTo>
                  <a:pt x="65" y="48"/>
                </a:lnTo>
                <a:lnTo>
                  <a:pt x="67" y="46"/>
                </a:lnTo>
                <a:lnTo>
                  <a:pt x="70" y="43"/>
                </a:lnTo>
                <a:lnTo>
                  <a:pt x="72" y="41"/>
                </a:lnTo>
                <a:lnTo>
                  <a:pt x="73" y="38"/>
                </a:lnTo>
                <a:lnTo>
                  <a:pt x="74" y="35"/>
                </a:lnTo>
                <a:lnTo>
                  <a:pt x="77" y="30"/>
                </a:lnTo>
                <a:lnTo>
                  <a:pt x="78" y="27"/>
                </a:lnTo>
                <a:lnTo>
                  <a:pt x="80" y="24"/>
                </a:lnTo>
                <a:lnTo>
                  <a:pt x="81" y="24"/>
                </a:lnTo>
                <a:lnTo>
                  <a:pt x="82" y="24"/>
                </a:lnTo>
                <a:lnTo>
                  <a:pt x="85" y="25"/>
                </a:lnTo>
                <a:lnTo>
                  <a:pt x="86" y="27"/>
                </a:lnTo>
                <a:lnTo>
                  <a:pt x="86" y="29"/>
                </a:lnTo>
                <a:lnTo>
                  <a:pt x="85" y="31"/>
                </a:lnTo>
                <a:lnTo>
                  <a:pt x="84" y="32"/>
                </a:lnTo>
                <a:lnTo>
                  <a:pt x="85" y="32"/>
                </a:lnTo>
                <a:lnTo>
                  <a:pt x="86" y="32"/>
                </a:lnTo>
                <a:lnTo>
                  <a:pt x="87" y="30"/>
                </a:lnTo>
                <a:lnTo>
                  <a:pt x="88" y="29"/>
                </a:lnTo>
                <a:lnTo>
                  <a:pt x="88" y="27"/>
                </a:lnTo>
                <a:lnTo>
                  <a:pt x="91" y="26"/>
                </a:lnTo>
                <a:lnTo>
                  <a:pt x="91" y="27"/>
                </a:lnTo>
                <a:lnTo>
                  <a:pt x="90" y="28"/>
                </a:lnTo>
                <a:lnTo>
                  <a:pt x="89" y="29"/>
                </a:lnTo>
                <a:lnTo>
                  <a:pt x="88" y="30"/>
                </a:lnTo>
                <a:lnTo>
                  <a:pt x="88" y="31"/>
                </a:lnTo>
                <a:lnTo>
                  <a:pt x="88" y="32"/>
                </a:lnTo>
                <a:lnTo>
                  <a:pt x="89" y="30"/>
                </a:lnTo>
                <a:lnTo>
                  <a:pt x="89" y="29"/>
                </a:lnTo>
                <a:lnTo>
                  <a:pt x="90" y="29"/>
                </a:lnTo>
                <a:lnTo>
                  <a:pt x="90" y="33"/>
                </a:lnTo>
                <a:lnTo>
                  <a:pt x="90" y="34"/>
                </a:lnTo>
                <a:lnTo>
                  <a:pt x="88" y="34"/>
                </a:lnTo>
                <a:lnTo>
                  <a:pt x="88" y="35"/>
                </a:lnTo>
                <a:lnTo>
                  <a:pt x="89" y="35"/>
                </a:lnTo>
                <a:lnTo>
                  <a:pt x="91" y="35"/>
                </a:lnTo>
                <a:lnTo>
                  <a:pt x="91" y="33"/>
                </a:lnTo>
                <a:lnTo>
                  <a:pt x="91" y="30"/>
                </a:lnTo>
                <a:lnTo>
                  <a:pt x="92" y="27"/>
                </a:lnTo>
                <a:lnTo>
                  <a:pt x="92" y="25"/>
                </a:lnTo>
                <a:lnTo>
                  <a:pt x="88" y="25"/>
                </a:lnTo>
                <a:lnTo>
                  <a:pt x="88" y="24"/>
                </a:lnTo>
                <a:lnTo>
                  <a:pt x="88" y="23"/>
                </a:lnTo>
                <a:lnTo>
                  <a:pt x="90" y="22"/>
                </a:lnTo>
                <a:lnTo>
                  <a:pt x="91" y="16"/>
                </a:lnTo>
                <a:close/>
              </a:path>
            </a:pathLst>
          </a:custGeom>
          <a:pattFill prst="pct90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  <a:ln>
            <a:noFill/>
          </a:ln>
          <a:effectLst/>
          <a:extLst/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100">
                <a:latin typeface="Calibri"/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39" name="Freeform 40"/>
          <p:cNvSpPr>
            <a:spLocks/>
          </p:cNvSpPr>
          <p:nvPr/>
        </p:nvSpPr>
        <p:spPr bwMode="auto">
          <a:xfrm>
            <a:off x="3376963" y="3890288"/>
            <a:ext cx="185737" cy="214312"/>
          </a:xfrm>
          <a:custGeom>
            <a:avLst/>
            <a:gdLst>
              <a:gd name="T0" fmla="*/ 3 w 320"/>
              <a:gd name="T1" fmla="*/ 0 h 432"/>
              <a:gd name="T2" fmla="*/ 5 w 320"/>
              <a:gd name="T3" fmla="*/ 0 h 432"/>
              <a:gd name="T4" fmla="*/ 6 w 320"/>
              <a:gd name="T5" fmla="*/ 1 h 432"/>
              <a:gd name="T6" fmla="*/ 7 w 320"/>
              <a:gd name="T7" fmla="*/ 1 h 432"/>
              <a:gd name="T8" fmla="*/ 8 w 320"/>
              <a:gd name="T9" fmla="*/ 1 h 432"/>
              <a:gd name="T10" fmla="*/ 8 w 320"/>
              <a:gd name="T11" fmla="*/ 1 h 432"/>
              <a:gd name="T12" fmla="*/ 7 w 320"/>
              <a:gd name="T13" fmla="*/ 2 h 432"/>
              <a:gd name="T14" fmla="*/ 6 w 320"/>
              <a:gd name="T15" fmla="*/ 3 h 432"/>
              <a:gd name="T16" fmla="*/ 5 w 320"/>
              <a:gd name="T17" fmla="*/ 4 h 432"/>
              <a:gd name="T18" fmla="*/ 5 w 320"/>
              <a:gd name="T19" fmla="*/ 5 h 432"/>
              <a:gd name="T20" fmla="*/ 5 w 320"/>
              <a:gd name="T21" fmla="*/ 6 h 432"/>
              <a:gd name="T22" fmla="*/ 4 w 320"/>
              <a:gd name="T23" fmla="*/ 8 h 432"/>
              <a:gd name="T24" fmla="*/ 2 w 320"/>
              <a:gd name="T25" fmla="*/ 9 h 432"/>
              <a:gd name="T26" fmla="*/ 2 w 320"/>
              <a:gd name="T27" fmla="*/ 9 h 432"/>
              <a:gd name="T28" fmla="*/ 1 w 320"/>
              <a:gd name="T29" fmla="*/ 8 h 432"/>
              <a:gd name="T30" fmla="*/ 1 w 320"/>
              <a:gd name="T31" fmla="*/ 7 h 432"/>
              <a:gd name="T32" fmla="*/ 2 w 320"/>
              <a:gd name="T33" fmla="*/ 6 h 432"/>
              <a:gd name="T34" fmla="*/ 2 w 320"/>
              <a:gd name="T35" fmla="*/ 6 h 432"/>
              <a:gd name="T36" fmla="*/ 1 w 320"/>
              <a:gd name="T37" fmla="*/ 5 h 432"/>
              <a:gd name="T38" fmla="*/ 0 w 320"/>
              <a:gd name="T39" fmla="*/ 4 h 432"/>
              <a:gd name="T40" fmla="*/ 1 w 320"/>
              <a:gd name="T41" fmla="*/ 3 h 432"/>
              <a:gd name="T42" fmla="*/ 1 w 320"/>
              <a:gd name="T43" fmla="*/ 1 h 432"/>
              <a:gd name="T44" fmla="*/ 3 w 320"/>
              <a:gd name="T45" fmla="*/ 1 h 432"/>
              <a:gd name="T46" fmla="*/ 3 w 320"/>
              <a:gd name="T47" fmla="*/ 0 h 43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320" h="432">
                <a:moveTo>
                  <a:pt x="113" y="12"/>
                </a:moveTo>
                <a:cubicBezTo>
                  <a:pt x="150" y="20"/>
                  <a:pt x="141" y="20"/>
                  <a:pt x="197" y="15"/>
                </a:cubicBezTo>
                <a:cubicBezTo>
                  <a:pt x="208" y="18"/>
                  <a:pt x="220" y="15"/>
                  <a:pt x="229" y="23"/>
                </a:cubicBezTo>
                <a:cubicBezTo>
                  <a:pt x="257" y="46"/>
                  <a:pt x="213" y="32"/>
                  <a:pt x="250" y="40"/>
                </a:cubicBezTo>
                <a:cubicBezTo>
                  <a:pt x="264" y="29"/>
                  <a:pt x="283" y="23"/>
                  <a:pt x="299" y="20"/>
                </a:cubicBezTo>
                <a:cubicBezTo>
                  <a:pt x="320" y="0"/>
                  <a:pt x="306" y="29"/>
                  <a:pt x="302" y="40"/>
                </a:cubicBezTo>
                <a:cubicBezTo>
                  <a:pt x="297" y="74"/>
                  <a:pt x="290" y="89"/>
                  <a:pt x="260" y="91"/>
                </a:cubicBezTo>
                <a:cubicBezTo>
                  <a:pt x="246" y="100"/>
                  <a:pt x="239" y="108"/>
                  <a:pt x="232" y="123"/>
                </a:cubicBezTo>
                <a:cubicBezTo>
                  <a:pt x="229" y="145"/>
                  <a:pt x="208" y="165"/>
                  <a:pt x="197" y="185"/>
                </a:cubicBezTo>
                <a:cubicBezTo>
                  <a:pt x="194" y="205"/>
                  <a:pt x="187" y="225"/>
                  <a:pt x="183" y="245"/>
                </a:cubicBezTo>
                <a:cubicBezTo>
                  <a:pt x="190" y="265"/>
                  <a:pt x="187" y="290"/>
                  <a:pt x="169" y="296"/>
                </a:cubicBezTo>
                <a:cubicBezTo>
                  <a:pt x="164" y="322"/>
                  <a:pt x="145" y="356"/>
                  <a:pt x="127" y="370"/>
                </a:cubicBezTo>
                <a:cubicBezTo>
                  <a:pt x="124" y="393"/>
                  <a:pt x="96" y="418"/>
                  <a:pt x="78" y="432"/>
                </a:cubicBezTo>
                <a:cubicBezTo>
                  <a:pt x="68" y="418"/>
                  <a:pt x="64" y="413"/>
                  <a:pt x="50" y="407"/>
                </a:cubicBezTo>
                <a:cubicBezTo>
                  <a:pt x="31" y="418"/>
                  <a:pt x="36" y="387"/>
                  <a:pt x="28" y="370"/>
                </a:cubicBezTo>
                <a:cubicBezTo>
                  <a:pt x="33" y="353"/>
                  <a:pt x="40" y="339"/>
                  <a:pt x="47" y="322"/>
                </a:cubicBezTo>
                <a:cubicBezTo>
                  <a:pt x="54" y="276"/>
                  <a:pt x="43" y="330"/>
                  <a:pt x="61" y="296"/>
                </a:cubicBezTo>
                <a:cubicBezTo>
                  <a:pt x="66" y="285"/>
                  <a:pt x="66" y="270"/>
                  <a:pt x="68" y="259"/>
                </a:cubicBezTo>
                <a:cubicBezTo>
                  <a:pt x="61" y="239"/>
                  <a:pt x="59" y="219"/>
                  <a:pt x="40" y="216"/>
                </a:cubicBezTo>
                <a:cubicBezTo>
                  <a:pt x="26" y="205"/>
                  <a:pt x="17" y="211"/>
                  <a:pt x="0" y="208"/>
                </a:cubicBezTo>
                <a:cubicBezTo>
                  <a:pt x="5" y="188"/>
                  <a:pt x="10" y="171"/>
                  <a:pt x="19" y="151"/>
                </a:cubicBezTo>
                <a:cubicBezTo>
                  <a:pt x="12" y="117"/>
                  <a:pt x="19" y="80"/>
                  <a:pt x="33" y="49"/>
                </a:cubicBezTo>
                <a:cubicBezTo>
                  <a:pt x="64" y="60"/>
                  <a:pt x="82" y="52"/>
                  <a:pt x="110" y="46"/>
                </a:cubicBezTo>
                <a:cubicBezTo>
                  <a:pt x="115" y="35"/>
                  <a:pt x="127" y="18"/>
                  <a:pt x="113" y="12"/>
                </a:cubicBezTo>
              </a:path>
            </a:pathLst>
          </a:custGeom>
          <a:pattFill prst="openDmnd">
            <a:fgClr>
              <a:schemeClr val="bg2">
                <a:lumMod val="25000"/>
              </a:schemeClr>
            </a:fgClr>
            <a:bgClr>
              <a:schemeClr val="bg1"/>
            </a:bgClr>
          </a:pattFill>
          <a:ln>
            <a:noFill/>
          </a:ln>
          <a:effectLst/>
          <a:extLst/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100" dirty="0">
                <a:latin typeface="Calibri"/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40" name="Freeform 41"/>
          <p:cNvSpPr>
            <a:spLocks/>
          </p:cNvSpPr>
          <p:nvPr/>
        </p:nvSpPr>
        <p:spPr bwMode="auto">
          <a:xfrm>
            <a:off x="3365850" y="3556913"/>
            <a:ext cx="457200" cy="311150"/>
          </a:xfrm>
          <a:custGeom>
            <a:avLst/>
            <a:gdLst>
              <a:gd name="T0" fmla="*/ 31 w 239"/>
              <a:gd name="T1" fmla="*/ 40 h 174"/>
              <a:gd name="T2" fmla="*/ 49 w 239"/>
              <a:gd name="T3" fmla="*/ 45 h 174"/>
              <a:gd name="T4" fmla="*/ 62 w 239"/>
              <a:gd name="T5" fmla="*/ 46 h 174"/>
              <a:gd name="T6" fmla="*/ 62 w 239"/>
              <a:gd name="T7" fmla="*/ 28 h 174"/>
              <a:gd name="T8" fmla="*/ 60 w 239"/>
              <a:gd name="T9" fmla="*/ 17 h 174"/>
              <a:gd name="T10" fmla="*/ 72 w 239"/>
              <a:gd name="T11" fmla="*/ 13 h 174"/>
              <a:gd name="T12" fmla="*/ 82 w 239"/>
              <a:gd name="T13" fmla="*/ 18 h 174"/>
              <a:gd name="T14" fmla="*/ 95 w 239"/>
              <a:gd name="T15" fmla="*/ 14 h 174"/>
              <a:gd name="T16" fmla="*/ 100 w 239"/>
              <a:gd name="T17" fmla="*/ 27 h 174"/>
              <a:gd name="T18" fmla="*/ 108 w 239"/>
              <a:gd name="T19" fmla="*/ 33 h 174"/>
              <a:gd name="T20" fmla="*/ 111 w 239"/>
              <a:gd name="T21" fmla="*/ 42 h 174"/>
              <a:gd name="T22" fmla="*/ 113 w 239"/>
              <a:gd name="T23" fmla="*/ 54 h 174"/>
              <a:gd name="T24" fmla="*/ 122 w 239"/>
              <a:gd name="T25" fmla="*/ 59 h 174"/>
              <a:gd name="T26" fmla="*/ 134 w 239"/>
              <a:gd name="T27" fmla="*/ 47 h 174"/>
              <a:gd name="T28" fmla="*/ 148 w 239"/>
              <a:gd name="T29" fmla="*/ 39 h 174"/>
              <a:gd name="T30" fmla="*/ 153 w 239"/>
              <a:gd name="T31" fmla="*/ 25 h 174"/>
              <a:gd name="T32" fmla="*/ 162 w 239"/>
              <a:gd name="T33" fmla="*/ 22 h 174"/>
              <a:gd name="T34" fmla="*/ 173 w 239"/>
              <a:gd name="T35" fmla="*/ 11 h 174"/>
              <a:gd name="T36" fmla="*/ 194 w 239"/>
              <a:gd name="T37" fmla="*/ 6 h 174"/>
              <a:gd name="T38" fmla="*/ 205 w 239"/>
              <a:gd name="T39" fmla="*/ 13 h 174"/>
              <a:gd name="T40" fmla="*/ 219 w 239"/>
              <a:gd name="T41" fmla="*/ 12 h 174"/>
              <a:gd name="T42" fmla="*/ 224 w 239"/>
              <a:gd name="T43" fmla="*/ 1 h 174"/>
              <a:gd name="T44" fmla="*/ 232 w 239"/>
              <a:gd name="T45" fmla="*/ 2 h 174"/>
              <a:gd name="T46" fmla="*/ 238 w 239"/>
              <a:gd name="T47" fmla="*/ 27 h 174"/>
              <a:gd name="T48" fmla="*/ 235 w 239"/>
              <a:gd name="T49" fmla="*/ 43 h 174"/>
              <a:gd name="T50" fmla="*/ 235 w 239"/>
              <a:gd name="T51" fmla="*/ 61 h 174"/>
              <a:gd name="T52" fmla="*/ 229 w 239"/>
              <a:gd name="T53" fmla="*/ 68 h 174"/>
              <a:gd name="T54" fmla="*/ 225 w 239"/>
              <a:gd name="T55" fmla="*/ 74 h 174"/>
              <a:gd name="T56" fmla="*/ 217 w 239"/>
              <a:gd name="T57" fmla="*/ 88 h 174"/>
              <a:gd name="T58" fmla="*/ 199 w 239"/>
              <a:gd name="T59" fmla="*/ 83 h 174"/>
              <a:gd name="T60" fmla="*/ 178 w 239"/>
              <a:gd name="T61" fmla="*/ 85 h 174"/>
              <a:gd name="T62" fmla="*/ 160 w 239"/>
              <a:gd name="T63" fmla="*/ 92 h 174"/>
              <a:gd name="T64" fmla="*/ 150 w 239"/>
              <a:gd name="T65" fmla="*/ 105 h 174"/>
              <a:gd name="T66" fmla="*/ 136 w 239"/>
              <a:gd name="T67" fmla="*/ 110 h 174"/>
              <a:gd name="T68" fmla="*/ 121 w 239"/>
              <a:gd name="T69" fmla="*/ 115 h 174"/>
              <a:gd name="T70" fmla="*/ 107 w 239"/>
              <a:gd name="T71" fmla="*/ 130 h 174"/>
              <a:gd name="T72" fmla="*/ 107 w 239"/>
              <a:gd name="T73" fmla="*/ 155 h 174"/>
              <a:gd name="T74" fmla="*/ 97 w 239"/>
              <a:gd name="T75" fmla="*/ 171 h 174"/>
              <a:gd name="T76" fmla="*/ 70 w 239"/>
              <a:gd name="T77" fmla="*/ 151 h 174"/>
              <a:gd name="T78" fmla="*/ 57 w 239"/>
              <a:gd name="T79" fmla="*/ 148 h 174"/>
              <a:gd name="T80" fmla="*/ 50 w 239"/>
              <a:gd name="T81" fmla="*/ 146 h 174"/>
              <a:gd name="T82" fmla="*/ 36 w 239"/>
              <a:gd name="T83" fmla="*/ 141 h 174"/>
              <a:gd name="T84" fmla="*/ 28 w 239"/>
              <a:gd name="T85" fmla="*/ 138 h 174"/>
              <a:gd name="T86" fmla="*/ 25 w 239"/>
              <a:gd name="T87" fmla="*/ 146 h 174"/>
              <a:gd name="T88" fmla="*/ 16 w 239"/>
              <a:gd name="T89" fmla="*/ 152 h 174"/>
              <a:gd name="T90" fmla="*/ 7 w 239"/>
              <a:gd name="T91" fmla="*/ 146 h 174"/>
              <a:gd name="T92" fmla="*/ 1 w 239"/>
              <a:gd name="T93" fmla="*/ 128 h 174"/>
              <a:gd name="T94" fmla="*/ 8 w 239"/>
              <a:gd name="T95" fmla="*/ 117 h 174"/>
              <a:gd name="T96" fmla="*/ 16 w 239"/>
              <a:gd name="T97" fmla="*/ 117 h 174"/>
              <a:gd name="T98" fmla="*/ 21 w 239"/>
              <a:gd name="T99" fmla="*/ 106 h 174"/>
              <a:gd name="T100" fmla="*/ 22 w 239"/>
              <a:gd name="T101" fmla="*/ 97 h 174"/>
              <a:gd name="T102" fmla="*/ 20 w 239"/>
              <a:gd name="T103" fmla="*/ 90 h 174"/>
              <a:gd name="T104" fmla="*/ 28 w 239"/>
              <a:gd name="T105" fmla="*/ 89 h 174"/>
              <a:gd name="T106" fmla="*/ 44 w 239"/>
              <a:gd name="T107" fmla="*/ 93 h 174"/>
              <a:gd name="T108" fmla="*/ 48 w 239"/>
              <a:gd name="T109" fmla="*/ 79 h 174"/>
              <a:gd name="T110" fmla="*/ 28 w 239"/>
              <a:gd name="T111" fmla="*/ 71 h 174"/>
              <a:gd name="T112" fmla="*/ 14 w 239"/>
              <a:gd name="T113" fmla="*/ 72 h 174"/>
              <a:gd name="T114" fmla="*/ 13 w 239"/>
              <a:gd name="T115" fmla="*/ 56 h 17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39" h="174">
                <a:moveTo>
                  <a:pt x="12" y="51"/>
                </a:moveTo>
                <a:lnTo>
                  <a:pt x="12" y="51"/>
                </a:lnTo>
                <a:lnTo>
                  <a:pt x="16" y="50"/>
                </a:lnTo>
                <a:lnTo>
                  <a:pt x="18" y="49"/>
                </a:lnTo>
                <a:lnTo>
                  <a:pt x="21" y="48"/>
                </a:lnTo>
                <a:lnTo>
                  <a:pt x="23" y="45"/>
                </a:lnTo>
                <a:lnTo>
                  <a:pt x="25" y="42"/>
                </a:lnTo>
                <a:lnTo>
                  <a:pt x="28" y="41"/>
                </a:lnTo>
                <a:lnTo>
                  <a:pt x="31" y="40"/>
                </a:lnTo>
                <a:lnTo>
                  <a:pt x="33" y="39"/>
                </a:lnTo>
                <a:lnTo>
                  <a:pt x="35" y="38"/>
                </a:lnTo>
                <a:lnTo>
                  <a:pt x="37" y="38"/>
                </a:lnTo>
                <a:lnTo>
                  <a:pt x="39" y="39"/>
                </a:lnTo>
                <a:lnTo>
                  <a:pt x="42" y="41"/>
                </a:lnTo>
                <a:lnTo>
                  <a:pt x="44" y="43"/>
                </a:lnTo>
                <a:lnTo>
                  <a:pt x="46" y="44"/>
                </a:lnTo>
                <a:lnTo>
                  <a:pt x="47" y="44"/>
                </a:lnTo>
                <a:lnTo>
                  <a:pt x="49" y="45"/>
                </a:lnTo>
                <a:lnTo>
                  <a:pt x="50" y="43"/>
                </a:lnTo>
                <a:lnTo>
                  <a:pt x="52" y="43"/>
                </a:lnTo>
                <a:lnTo>
                  <a:pt x="54" y="44"/>
                </a:lnTo>
                <a:lnTo>
                  <a:pt x="55" y="44"/>
                </a:lnTo>
                <a:lnTo>
                  <a:pt x="57" y="44"/>
                </a:lnTo>
                <a:lnTo>
                  <a:pt x="58" y="44"/>
                </a:lnTo>
                <a:lnTo>
                  <a:pt x="61" y="46"/>
                </a:lnTo>
                <a:lnTo>
                  <a:pt x="62" y="46"/>
                </a:lnTo>
                <a:lnTo>
                  <a:pt x="65" y="46"/>
                </a:lnTo>
                <a:lnTo>
                  <a:pt x="66" y="45"/>
                </a:lnTo>
                <a:lnTo>
                  <a:pt x="66" y="43"/>
                </a:lnTo>
                <a:lnTo>
                  <a:pt x="65" y="42"/>
                </a:lnTo>
                <a:lnTo>
                  <a:pt x="65" y="41"/>
                </a:lnTo>
                <a:lnTo>
                  <a:pt x="64" y="40"/>
                </a:lnTo>
                <a:lnTo>
                  <a:pt x="64" y="37"/>
                </a:lnTo>
                <a:lnTo>
                  <a:pt x="63" y="33"/>
                </a:lnTo>
                <a:lnTo>
                  <a:pt x="62" y="28"/>
                </a:lnTo>
                <a:lnTo>
                  <a:pt x="62" y="26"/>
                </a:lnTo>
                <a:lnTo>
                  <a:pt x="61" y="24"/>
                </a:lnTo>
                <a:lnTo>
                  <a:pt x="62" y="22"/>
                </a:lnTo>
                <a:lnTo>
                  <a:pt x="65" y="20"/>
                </a:lnTo>
                <a:lnTo>
                  <a:pt x="65" y="19"/>
                </a:lnTo>
                <a:lnTo>
                  <a:pt x="63" y="19"/>
                </a:lnTo>
                <a:lnTo>
                  <a:pt x="62" y="19"/>
                </a:lnTo>
                <a:lnTo>
                  <a:pt x="61" y="18"/>
                </a:lnTo>
                <a:lnTo>
                  <a:pt x="60" y="17"/>
                </a:lnTo>
                <a:lnTo>
                  <a:pt x="60" y="8"/>
                </a:lnTo>
                <a:lnTo>
                  <a:pt x="59" y="6"/>
                </a:lnTo>
                <a:lnTo>
                  <a:pt x="63" y="7"/>
                </a:lnTo>
                <a:lnTo>
                  <a:pt x="65" y="9"/>
                </a:lnTo>
                <a:lnTo>
                  <a:pt x="68" y="9"/>
                </a:lnTo>
                <a:lnTo>
                  <a:pt x="71" y="10"/>
                </a:lnTo>
                <a:lnTo>
                  <a:pt x="72" y="11"/>
                </a:lnTo>
                <a:lnTo>
                  <a:pt x="72" y="12"/>
                </a:lnTo>
                <a:lnTo>
                  <a:pt x="72" y="13"/>
                </a:lnTo>
                <a:lnTo>
                  <a:pt x="72" y="14"/>
                </a:lnTo>
                <a:lnTo>
                  <a:pt x="73" y="14"/>
                </a:lnTo>
                <a:lnTo>
                  <a:pt x="74" y="14"/>
                </a:lnTo>
                <a:lnTo>
                  <a:pt x="75" y="14"/>
                </a:lnTo>
                <a:lnTo>
                  <a:pt x="77" y="16"/>
                </a:lnTo>
                <a:lnTo>
                  <a:pt x="79" y="16"/>
                </a:lnTo>
                <a:lnTo>
                  <a:pt x="81" y="17"/>
                </a:lnTo>
                <a:lnTo>
                  <a:pt x="82" y="18"/>
                </a:lnTo>
                <a:lnTo>
                  <a:pt x="83" y="19"/>
                </a:lnTo>
                <a:lnTo>
                  <a:pt x="85" y="19"/>
                </a:lnTo>
                <a:lnTo>
                  <a:pt x="86" y="18"/>
                </a:lnTo>
                <a:lnTo>
                  <a:pt x="87" y="16"/>
                </a:lnTo>
                <a:lnTo>
                  <a:pt x="89" y="16"/>
                </a:lnTo>
                <a:lnTo>
                  <a:pt x="90" y="14"/>
                </a:lnTo>
                <a:lnTo>
                  <a:pt x="92" y="14"/>
                </a:lnTo>
                <a:lnTo>
                  <a:pt x="94" y="14"/>
                </a:lnTo>
                <a:lnTo>
                  <a:pt x="95" y="14"/>
                </a:lnTo>
                <a:lnTo>
                  <a:pt x="96" y="16"/>
                </a:lnTo>
                <a:lnTo>
                  <a:pt x="99" y="17"/>
                </a:lnTo>
                <a:lnTo>
                  <a:pt x="101" y="17"/>
                </a:lnTo>
                <a:lnTo>
                  <a:pt x="102" y="19"/>
                </a:lnTo>
                <a:lnTo>
                  <a:pt x="103" y="21"/>
                </a:lnTo>
                <a:lnTo>
                  <a:pt x="103" y="23"/>
                </a:lnTo>
                <a:lnTo>
                  <a:pt x="103" y="25"/>
                </a:lnTo>
                <a:lnTo>
                  <a:pt x="101" y="27"/>
                </a:lnTo>
                <a:lnTo>
                  <a:pt x="100" y="27"/>
                </a:lnTo>
                <a:lnTo>
                  <a:pt x="101" y="28"/>
                </a:lnTo>
                <a:lnTo>
                  <a:pt x="101" y="29"/>
                </a:lnTo>
                <a:lnTo>
                  <a:pt x="103" y="30"/>
                </a:lnTo>
                <a:lnTo>
                  <a:pt x="103" y="31"/>
                </a:lnTo>
                <a:lnTo>
                  <a:pt x="106" y="31"/>
                </a:lnTo>
                <a:lnTo>
                  <a:pt x="107" y="31"/>
                </a:lnTo>
                <a:lnTo>
                  <a:pt x="108" y="31"/>
                </a:lnTo>
                <a:lnTo>
                  <a:pt x="108" y="32"/>
                </a:lnTo>
                <a:lnTo>
                  <a:pt x="108" y="33"/>
                </a:lnTo>
                <a:lnTo>
                  <a:pt x="107" y="34"/>
                </a:lnTo>
                <a:lnTo>
                  <a:pt x="108" y="34"/>
                </a:lnTo>
                <a:lnTo>
                  <a:pt x="109" y="36"/>
                </a:lnTo>
                <a:lnTo>
                  <a:pt x="110" y="38"/>
                </a:lnTo>
                <a:lnTo>
                  <a:pt x="110" y="39"/>
                </a:lnTo>
                <a:lnTo>
                  <a:pt x="110" y="40"/>
                </a:lnTo>
                <a:lnTo>
                  <a:pt x="110" y="41"/>
                </a:lnTo>
                <a:lnTo>
                  <a:pt x="111" y="42"/>
                </a:lnTo>
                <a:lnTo>
                  <a:pt x="110" y="43"/>
                </a:lnTo>
                <a:lnTo>
                  <a:pt x="111" y="45"/>
                </a:lnTo>
                <a:lnTo>
                  <a:pt x="112" y="46"/>
                </a:lnTo>
                <a:lnTo>
                  <a:pt x="113" y="47"/>
                </a:lnTo>
                <a:lnTo>
                  <a:pt x="114" y="48"/>
                </a:lnTo>
                <a:lnTo>
                  <a:pt x="113" y="50"/>
                </a:lnTo>
                <a:lnTo>
                  <a:pt x="113" y="52"/>
                </a:lnTo>
                <a:lnTo>
                  <a:pt x="113" y="53"/>
                </a:lnTo>
                <a:lnTo>
                  <a:pt x="113" y="54"/>
                </a:lnTo>
                <a:lnTo>
                  <a:pt x="112" y="56"/>
                </a:lnTo>
                <a:lnTo>
                  <a:pt x="112" y="57"/>
                </a:lnTo>
                <a:lnTo>
                  <a:pt x="114" y="57"/>
                </a:lnTo>
                <a:lnTo>
                  <a:pt x="116" y="56"/>
                </a:lnTo>
                <a:lnTo>
                  <a:pt x="118" y="55"/>
                </a:lnTo>
                <a:lnTo>
                  <a:pt x="119" y="58"/>
                </a:lnTo>
                <a:lnTo>
                  <a:pt x="120" y="60"/>
                </a:lnTo>
                <a:lnTo>
                  <a:pt x="120" y="63"/>
                </a:lnTo>
                <a:lnTo>
                  <a:pt x="122" y="59"/>
                </a:lnTo>
                <a:lnTo>
                  <a:pt x="123" y="57"/>
                </a:lnTo>
                <a:lnTo>
                  <a:pt x="124" y="56"/>
                </a:lnTo>
                <a:lnTo>
                  <a:pt x="126" y="56"/>
                </a:lnTo>
                <a:lnTo>
                  <a:pt x="127" y="54"/>
                </a:lnTo>
                <a:lnTo>
                  <a:pt x="128" y="52"/>
                </a:lnTo>
                <a:lnTo>
                  <a:pt x="129" y="51"/>
                </a:lnTo>
                <a:lnTo>
                  <a:pt x="131" y="50"/>
                </a:lnTo>
                <a:lnTo>
                  <a:pt x="132" y="49"/>
                </a:lnTo>
                <a:lnTo>
                  <a:pt x="134" y="47"/>
                </a:lnTo>
                <a:lnTo>
                  <a:pt x="136" y="46"/>
                </a:lnTo>
                <a:lnTo>
                  <a:pt x="140" y="46"/>
                </a:lnTo>
                <a:lnTo>
                  <a:pt x="142" y="45"/>
                </a:lnTo>
                <a:lnTo>
                  <a:pt x="145" y="45"/>
                </a:lnTo>
                <a:lnTo>
                  <a:pt x="146" y="43"/>
                </a:lnTo>
                <a:lnTo>
                  <a:pt x="147" y="41"/>
                </a:lnTo>
                <a:lnTo>
                  <a:pt x="148" y="39"/>
                </a:lnTo>
                <a:lnTo>
                  <a:pt x="149" y="38"/>
                </a:lnTo>
                <a:lnTo>
                  <a:pt x="153" y="36"/>
                </a:lnTo>
                <a:lnTo>
                  <a:pt x="154" y="34"/>
                </a:lnTo>
                <a:lnTo>
                  <a:pt x="155" y="32"/>
                </a:lnTo>
                <a:lnTo>
                  <a:pt x="154" y="31"/>
                </a:lnTo>
                <a:lnTo>
                  <a:pt x="153" y="31"/>
                </a:lnTo>
                <a:lnTo>
                  <a:pt x="154" y="30"/>
                </a:lnTo>
                <a:lnTo>
                  <a:pt x="154" y="27"/>
                </a:lnTo>
                <a:lnTo>
                  <a:pt x="153" y="25"/>
                </a:lnTo>
                <a:lnTo>
                  <a:pt x="153" y="24"/>
                </a:lnTo>
                <a:lnTo>
                  <a:pt x="154" y="23"/>
                </a:lnTo>
                <a:lnTo>
                  <a:pt x="155" y="22"/>
                </a:lnTo>
                <a:lnTo>
                  <a:pt x="156" y="22"/>
                </a:lnTo>
                <a:lnTo>
                  <a:pt x="157" y="23"/>
                </a:lnTo>
                <a:lnTo>
                  <a:pt x="158" y="22"/>
                </a:lnTo>
                <a:lnTo>
                  <a:pt x="159" y="21"/>
                </a:lnTo>
                <a:lnTo>
                  <a:pt x="160" y="21"/>
                </a:lnTo>
                <a:lnTo>
                  <a:pt x="162" y="22"/>
                </a:lnTo>
                <a:lnTo>
                  <a:pt x="164" y="20"/>
                </a:lnTo>
                <a:lnTo>
                  <a:pt x="167" y="19"/>
                </a:lnTo>
                <a:lnTo>
                  <a:pt x="169" y="18"/>
                </a:lnTo>
                <a:lnTo>
                  <a:pt x="170" y="16"/>
                </a:lnTo>
                <a:lnTo>
                  <a:pt x="170" y="15"/>
                </a:lnTo>
                <a:lnTo>
                  <a:pt x="171" y="13"/>
                </a:lnTo>
                <a:lnTo>
                  <a:pt x="172" y="12"/>
                </a:lnTo>
                <a:lnTo>
                  <a:pt x="172" y="11"/>
                </a:lnTo>
                <a:lnTo>
                  <a:pt x="173" y="11"/>
                </a:lnTo>
                <a:lnTo>
                  <a:pt x="175" y="11"/>
                </a:lnTo>
                <a:lnTo>
                  <a:pt x="178" y="11"/>
                </a:lnTo>
                <a:lnTo>
                  <a:pt x="179" y="11"/>
                </a:lnTo>
                <a:lnTo>
                  <a:pt x="183" y="8"/>
                </a:lnTo>
                <a:lnTo>
                  <a:pt x="189" y="7"/>
                </a:lnTo>
                <a:lnTo>
                  <a:pt x="190" y="7"/>
                </a:lnTo>
                <a:lnTo>
                  <a:pt x="191" y="7"/>
                </a:lnTo>
                <a:lnTo>
                  <a:pt x="193" y="6"/>
                </a:lnTo>
                <a:lnTo>
                  <a:pt x="194" y="6"/>
                </a:lnTo>
                <a:lnTo>
                  <a:pt x="196" y="6"/>
                </a:lnTo>
                <a:lnTo>
                  <a:pt x="200" y="7"/>
                </a:lnTo>
                <a:lnTo>
                  <a:pt x="200" y="8"/>
                </a:lnTo>
                <a:lnTo>
                  <a:pt x="201" y="10"/>
                </a:lnTo>
                <a:lnTo>
                  <a:pt x="202" y="11"/>
                </a:lnTo>
                <a:lnTo>
                  <a:pt x="203" y="12"/>
                </a:lnTo>
                <a:lnTo>
                  <a:pt x="205" y="12"/>
                </a:lnTo>
                <a:lnTo>
                  <a:pt x="205" y="13"/>
                </a:lnTo>
                <a:lnTo>
                  <a:pt x="206" y="14"/>
                </a:lnTo>
                <a:lnTo>
                  <a:pt x="208" y="14"/>
                </a:lnTo>
                <a:lnTo>
                  <a:pt x="211" y="15"/>
                </a:lnTo>
                <a:lnTo>
                  <a:pt x="213" y="15"/>
                </a:lnTo>
                <a:lnTo>
                  <a:pt x="214" y="14"/>
                </a:lnTo>
                <a:lnTo>
                  <a:pt x="216" y="14"/>
                </a:lnTo>
                <a:lnTo>
                  <a:pt x="219" y="14"/>
                </a:lnTo>
                <a:lnTo>
                  <a:pt x="219" y="13"/>
                </a:lnTo>
                <a:lnTo>
                  <a:pt x="219" y="12"/>
                </a:lnTo>
                <a:lnTo>
                  <a:pt x="220" y="13"/>
                </a:lnTo>
                <a:lnTo>
                  <a:pt x="220" y="12"/>
                </a:lnTo>
                <a:lnTo>
                  <a:pt x="221" y="9"/>
                </a:lnTo>
                <a:lnTo>
                  <a:pt x="221" y="6"/>
                </a:lnTo>
                <a:lnTo>
                  <a:pt x="222" y="6"/>
                </a:lnTo>
                <a:lnTo>
                  <a:pt x="222" y="4"/>
                </a:lnTo>
                <a:lnTo>
                  <a:pt x="223" y="4"/>
                </a:lnTo>
                <a:lnTo>
                  <a:pt x="223" y="1"/>
                </a:lnTo>
                <a:lnTo>
                  <a:pt x="224" y="1"/>
                </a:lnTo>
                <a:lnTo>
                  <a:pt x="225" y="1"/>
                </a:lnTo>
                <a:lnTo>
                  <a:pt x="226" y="0"/>
                </a:lnTo>
                <a:lnTo>
                  <a:pt x="226" y="1"/>
                </a:lnTo>
                <a:lnTo>
                  <a:pt x="227" y="1"/>
                </a:lnTo>
                <a:lnTo>
                  <a:pt x="227" y="0"/>
                </a:lnTo>
                <a:lnTo>
                  <a:pt x="229" y="0"/>
                </a:lnTo>
                <a:lnTo>
                  <a:pt x="231" y="1"/>
                </a:lnTo>
                <a:lnTo>
                  <a:pt x="232" y="2"/>
                </a:lnTo>
                <a:lnTo>
                  <a:pt x="235" y="3"/>
                </a:lnTo>
                <a:lnTo>
                  <a:pt x="233" y="7"/>
                </a:lnTo>
                <a:lnTo>
                  <a:pt x="233" y="9"/>
                </a:lnTo>
                <a:lnTo>
                  <a:pt x="235" y="11"/>
                </a:lnTo>
                <a:lnTo>
                  <a:pt x="235" y="13"/>
                </a:lnTo>
                <a:lnTo>
                  <a:pt x="238" y="15"/>
                </a:lnTo>
                <a:lnTo>
                  <a:pt x="239" y="16"/>
                </a:lnTo>
                <a:lnTo>
                  <a:pt x="238" y="20"/>
                </a:lnTo>
                <a:lnTo>
                  <a:pt x="238" y="27"/>
                </a:lnTo>
                <a:lnTo>
                  <a:pt x="237" y="29"/>
                </a:lnTo>
                <a:lnTo>
                  <a:pt x="236" y="31"/>
                </a:lnTo>
                <a:lnTo>
                  <a:pt x="235" y="34"/>
                </a:lnTo>
                <a:lnTo>
                  <a:pt x="234" y="37"/>
                </a:lnTo>
                <a:lnTo>
                  <a:pt x="235" y="38"/>
                </a:lnTo>
                <a:lnTo>
                  <a:pt x="236" y="38"/>
                </a:lnTo>
                <a:lnTo>
                  <a:pt x="237" y="39"/>
                </a:lnTo>
                <a:lnTo>
                  <a:pt x="238" y="40"/>
                </a:lnTo>
                <a:lnTo>
                  <a:pt x="235" y="43"/>
                </a:lnTo>
                <a:lnTo>
                  <a:pt x="235" y="45"/>
                </a:lnTo>
                <a:lnTo>
                  <a:pt x="234" y="47"/>
                </a:lnTo>
                <a:lnTo>
                  <a:pt x="232" y="48"/>
                </a:lnTo>
                <a:lnTo>
                  <a:pt x="232" y="52"/>
                </a:lnTo>
                <a:lnTo>
                  <a:pt x="233" y="56"/>
                </a:lnTo>
                <a:lnTo>
                  <a:pt x="234" y="58"/>
                </a:lnTo>
                <a:lnTo>
                  <a:pt x="235" y="59"/>
                </a:lnTo>
                <a:lnTo>
                  <a:pt x="235" y="60"/>
                </a:lnTo>
                <a:lnTo>
                  <a:pt x="235" y="61"/>
                </a:lnTo>
                <a:lnTo>
                  <a:pt x="233" y="60"/>
                </a:lnTo>
                <a:lnTo>
                  <a:pt x="232" y="60"/>
                </a:lnTo>
                <a:lnTo>
                  <a:pt x="231" y="60"/>
                </a:lnTo>
                <a:lnTo>
                  <a:pt x="231" y="63"/>
                </a:lnTo>
                <a:lnTo>
                  <a:pt x="232" y="66"/>
                </a:lnTo>
                <a:lnTo>
                  <a:pt x="232" y="67"/>
                </a:lnTo>
                <a:lnTo>
                  <a:pt x="231" y="68"/>
                </a:lnTo>
                <a:lnTo>
                  <a:pt x="229" y="68"/>
                </a:lnTo>
                <a:lnTo>
                  <a:pt x="229" y="71"/>
                </a:lnTo>
                <a:lnTo>
                  <a:pt x="230" y="72"/>
                </a:lnTo>
                <a:lnTo>
                  <a:pt x="229" y="74"/>
                </a:lnTo>
                <a:lnTo>
                  <a:pt x="227" y="74"/>
                </a:lnTo>
                <a:lnTo>
                  <a:pt x="225" y="73"/>
                </a:lnTo>
                <a:lnTo>
                  <a:pt x="225" y="74"/>
                </a:lnTo>
                <a:lnTo>
                  <a:pt x="225" y="75"/>
                </a:lnTo>
                <a:lnTo>
                  <a:pt x="226" y="76"/>
                </a:lnTo>
                <a:lnTo>
                  <a:pt x="224" y="78"/>
                </a:lnTo>
                <a:lnTo>
                  <a:pt x="224" y="81"/>
                </a:lnTo>
                <a:lnTo>
                  <a:pt x="223" y="83"/>
                </a:lnTo>
                <a:lnTo>
                  <a:pt x="220" y="85"/>
                </a:lnTo>
                <a:lnTo>
                  <a:pt x="219" y="88"/>
                </a:lnTo>
                <a:lnTo>
                  <a:pt x="217" y="88"/>
                </a:lnTo>
                <a:lnTo>
                  <a:pt x="215" y="88"/>
                </a:lnTo>
                <a:lnTo>
                  <a:pt x="212" y="87"/>
                </a:lnTo>
                <a:lnTo>
                  <a:pt x="210" y="85"/>
                </a:lnTo>
                <a:lnTo>
                  <a:pt x="208" y="85"/>
                </a:lnTo>
                <a:lnTo>
                  <a:pt x="206" y="85"/>
                </a:lnTo>
                <a:lnTo>
                  <a:pt x="204" y="84"/>
                </a:lnTo>
                <a:lnTo>
                  <a:pt x="203" y="83"/>
                </a:lnTo>
                <a:lnTo>
                  <a:pt x="202" y="83"/>
                </a:lnTo>
                <a:lnTo>
                  <a:pt x="199" y="83"/>
                </a:lnTo>
                <a:lnTo>
                  <a:pt x="196" y="85"/>
                </a:lnTo>
                <a:lnTo>
                  <a:pt x="195" y="86"/>
                </a:lnTo>
                <a:lnTo>
                  <a:pt x="193" y="87"/>
                </a:lnTo>
                <a:lnTo>
                  <a:pt x="191" y="86"/>
                </a:lnTo>
                <a:lnTo>
                  <a:pt x="189" y="84"/>
                </a:lnTo>
                <a:lnTo>
                  <a:pt x="186" y="83"/>
                </a:lnTo>
                <a:lnTo>
                  <a:pt x="183" y="83"/>
                </a:lnTo>
                <a:lnTo>
                  <a:pt x="181" y="84"/>
                </a:lnTo>
                <a:lnTo>
                  <a:pt x="178" y="85"/>
                </a:lnTo>
                <a:lnTo>
                  <a:pt x="175" y="85"/>
                </a:lnTo>
                <a:lnTo>
                  <a:pt x="173" y="87"/>
                </a:lnTo>
                <a:lnTo>
                  <a:pt x="171" y="87"/>
                </a:lnTo>
                <a:lnTo>
                  <a:pt x="168" y="88"/>
                </a:lnTo>
                <a:lnTo>
                  <a:pt x="166" y="88"/>
                </a:lnTo>
                <a:lnTo>
                  <a:pt x="165" y="89"/>
                </a:lnTo>
                <a:lnTo>
                  <a:pt x="163" y="90"/>
                </a:lnTo>
                <a:lnTo>
                  <a:pt x="160" y="90"/>
                </a:lnTo>
                <a:lnTo>
                  <a:pt x="160" y="92"/>
                </a:lnTo>
                <a:lnTo>
                  <a:pt x="159" y="93"/>
                </a:lnTo>
                <a:lnTo>
                  <a:pt x="158" y="94"/>
                </a:lnTo>
                <a:lnTo>
                  <a:pt x="158" y="95"/>
                </a:lnTo>
                <a:lnTo>
                  <a:pt x="155" y="98"/>
                </a:lnTo>
                <a:lnTo>
                  <a:pt x="153" y="100"/>
                </a:lnTo>
                <a:lnTo>
                  <a:pt x="152" y="102"/>
                </a:lnTo>
                <a:lnTo>
                  <a:pt x="151" y="104"/>
                </a:lnTo>
                <a:lnTo>
                  <a:pt x="150" y="105"/>
                </a:lnTo>
                <a:lnTo>
                  <a:pt x="149" y="109"/>
                </a:lnTo>
                <a:lnTo>
                  <a:pt x="149" y="110"/>
                </a:lnTo>
                <a:lnTo>
                  <a:pt x="145" y="110"/>
                </a:lnTo>
                <a:lnTo>
                  <a:pt x="143" y="110"/>
                </a:lnTo>
                <a:lnTo>
                  <a:pt x="142" y="109"/>
                </a:lnTo>
                <a:lnTo>
                  <a:pt x="139" y="109"/>
                </a:lnTo>
                <a:lnTo>
                  <a:pt x="138" y="109"/>
                </a:lnTo>
                <a:lnTo>
                  <a:pt x="136" y="110"/>
                </a:lnTo>
                <a:lnTo>
                  <a:pt x="134" y="109"/>
                </a:lnTo>
                <a:lnTo>
                  <a:pt x="133" y="110"/>
                </a:lnTo>
                <a:lnTo>
                  <a:pt x="132" y="113"/>
                </a:lnTo>
                <a:lnTo>
                  <a:pt x="131" y="114"/>
                </a:lnTo>
                <a:lnTo>
                  <a:pt x="130" y="115"/>
                </a:lnTo>
                <a:lnTo>
                  <a:pt x="128" y="115"/>
                </a:lnTo>
                <a:lnTo>
                  <a:pt x="127" y="116"/>
                </a:lnTo>
                <a:lnTo>
                  <a:pt x="124" y="116"/>
                </a:lnTo>
                <a:lnTo>
                  <a:pt x="121" y="115"/>
                </a:lnTo>
                <a:lnTo>
                  <a:pt x="118" y="114"/>
                </a:lnTo>
                <a:lnTo>
                  <a:pt x="116" y="115"/>
                </a:lnTo>
                <a:lnTo>
                  <a:pt x="115" y="117"/>
                </a:lnTo>
                <a:lnTo>
                  <a:pt x="112" y="120"/>
                </a:lnTo>
                <a:lnTo>
                  <a:pt x="108" y="122"/>
                </a:lnTo>
                <a:lnTo>
                  <a:pt x="107" y="123"/>
                </a:lnTo>
                <a:lnTo>
                  <a:pt x="107" y="126"/>
                </a:lnTo>
                <a:lnTo>
                  <a:pt x="107" y="129"/>
                </a:lnTo>
                <a:lnTo>
                  <a:pt x="107" y="130"/>
                </a:lnTo>
                <a:lnTo>
                  <a:pt x="110" y="131"/>
                </a:lnTo>
                <a:lnTo>
                  <a:pt x="111" y="132"/>
                </a:lnTo>
                <a:lnTo>
                  <a:pt x="111" y="134"/>
                </a:lnTo>
                <a:lnTo>
                  <a:pt x="110" y="140"/>
                </a:lnTo>
                <a:lnTo>
                  <a:pt x="108" y="144"/>
                </a:lnTo>
                <a:lnTo>
                  <a:pt x="106" y="146"/>
                </a:lnTo>
                <a:lnTo>
                  <a:pt x="105" y="149"/>
                </a:lnTo>
                <a:lnTo>
                  <a:pt x="106" y="152"/>
                </a:lnTo>
                <a:lnTo>
                  <a:pt x="107" y="155"/>
                </a:lnTo>
                <a:lnTo>
                  <a:pt x="108" y="156"/>
                </a:lnTo>
                <a:lnTo>
                  <a:pt x="110" y="158"/>
                </a:lnTo>
                <a:lnTo>
                  <a:pt x="111" y="159"/>
                </a:lnTo>
                <a:lnTo>
                  <a:pt x="111" y="163"/>
                </a:lnTo>
                <a:lnTo>
                  <a:pt x="109" y="166"/>
                </a:lnTo>
                <a:lnTo>
                  <a:pt x="105" y="168"/>
                </a:lnTo>
                <a:lnTo>
                  <a:pt x="103" y="172"/>
                </a:lnTo>
                <a:lnTo>
                  <a:pt x="102" y="174"/>
                </a:lnTo>
                <a:lnTo>
                  <a:pt x="97" y="171"/>
                </a:lnTo>
                <a:lnTo>
                  <a:pt x="92" y="167"/>
                </a:lnTo>
                <a:lnTo>
                  <a:pt x="87" y="162"/>
                </a:lnTo>
                <a:lnTo>
                  <a:pt x="84" y="158"/>
                </a:lnTo>
                <a:lnTo>
                  <a:pt x="83" y="155"/>
                </a:lnTo>
                <a:lnTo>
                  <a:pt x="81" y="153"/>
                </a:lnTo>
                <a:lnTo>
                  <a:pt x="78" y="153"/>
                </a:lnTo>
                <a:lnTo>
                  <a:pt x="72" y="153"/>
                </a:lnTo>
                <a:lnTo>
                  <a:pt x="71" y="152"/>
                </a:lnTo>
                <a:lnTo>
                  <a:pt x="70" y="151"/>
                </a:lnTo>
                <a:lnTo>
                  <a:pt x="68" y="150"/>
                </a:lnTo>
                <a:lnTo>
                  <a:pt x="65" y="151"/>
                </a:lnTo>
                <a:lnTo>
                  <a:pt x="63" y="151"/>
                </a:lnTo>
                <a:lnTo>
                  <a:pt x="61" y="152"/>
                </a:lnTo>
                <a:lnTo>
                  <a:pt x="61" y="151"/>
                </a:lnTo>
                <a:lnTo>
                  <a:pt x="59" y="150"/>
                </a:lnTo>
                <a:lnTo>
                  <a:pt x="57" y="150"/>
                </a:lnTo>
                <a:lnTo>
                  <a:pt x="56" y="150"/>
                </a:lnTo>
                <a:lnTo>
                  <a:pt x="57" y="148"/>
                </a:lnTo>
                <a:lnTo>
                  <a:pt x="57" y="145"/>
                </a:lnTo>
                <a:lnTo>
                  <a:pt x="56" y="145"/>
                </a:lnTo>
                <a:lnTo>
                  <a:pt x="56" y="144"/>
                </a:lnTo>
                <a:lnTo>
                  <a:pt x="55" y="144"/>
                </a:lnTo>
                <a:lnTo>
                  <a:pt x="54" y="143"/>
                </a:lnTo>
                <a:lnTo>
                  <a:pt x="52" y="144"/>
                </a:lnTo>
                <a:lnTo>
                  <a:pt x="51" y="146"/>
                </a:lnTo>
                <a:lnTo>
                  <a:pt x="50" y="146"/>
                </a:lnTo>
                <a:lnTo>
                  <a:pt x="47" y="148"/>
                </a:lnTo>
                <a:lnTo>
                  <a:pt x="46" y="149"/>
                </a:lnTo>
                <a:lnTo>
                  <a:pt x="42" y="149"/>
                </a:lnTo>
                <a:lnTo>
                  <a:pt x="40" y="148"/>
                </a:lnTo>
                <a:lnTo>
                  <a:pt x="39" y="147"/>
                </a:lnTo>
                <a:lnTo>
                  <a:pt x="38" y="146"/>
                </a:lnTo>
                <a:lnTo>
                  <a:pt x="38" y="143"/>
                </a:lnTo>
                <a:lnTo>
                  <a:pt x="37" y="142"/>
                </a:lnTo>
                <a:lnTo>
                  <a:pt x="36" y="141"/>
                </a:lnTo>
                <a:lnTo>
                  <a:pt x="37" y="139"/>
                </a:lnTo>
                <a:lnTo>
                  <a:pt x="34" y="135"/>
                </a:lnTo>
                <a:lnTo>
                  <a:pt x="32" y="131"/>
                </a:lnTo>
                <a:lnTo>
                  <a:pt x="31" y="133"/>
                </a:lnTo>
                <a:lnTo>
                  <a:pt x="30" y="134"/>
                </a:lnTo>
                <a:lnTo>
                  <a:pt x="29" y="135"/>
                </a:lnTo>
                <a:lnTo>
                  <a:pt x="28" y="136"/>
                </a:lnTo>
                <a:lnTo>
                  <a:pt x="28" y="137"/>
                </a:lnTo>
                <a:lnTo>
                  <a:pt x="28" y="138"/>
                </a:lnTo>
                <a:lnTo>
                  <a:pt x="27" y="137"/>
                </a:lnTo>
                <a:lnTo>
                  <a:pt x="27" y="138"/>
                </a:lnTo>
                <a:lnTo>
                  <a:pt x="26" y="139"/>
                </a:lnTo>
                <a:lnTo>
                  <a:pt x="26" y="140"/>
                </a:lnTo>
                <a:lnTo>
                  <a:pt x="25" y="142"/>
                </a:lnTo>
                <a:lnTo>
                  <a:pt x="25" y="143"/>
                </a:lnTo>
                <a:lnTo>
                  <a:pt x="24" y="144"/>
                </a:lnTo>
                <a:lnTo>
                  <a:pt x="25" y="146"/>
                </a:lnTo>
                <a:lnTo>
                  <a:pt x="26" y="147"/>
                </a:lnTo>
                <a:lnTo>
                  <a:pt x="25" y="149"/>
                </a:lnTo>
                <a:lnTo>
                  <a:pt x="25" y="150"/>
                </a:lnTo>
                <a:lnTo>
                  <a:pt x="23" y="150"/>
                </a:lnTo>
                <a:lnTo>
                  <a:pt x="21" y="152"/>
                </a:lnTo>
                <a:lnTo>
                  <a:pt x="21" y="154"/>
                </a:lnTo>
                <a:lnTo>
                  <a:pt x="19" y="153"/>
                </a:lnTo>
                <a:lnTo>
                  <a:pt x="18" y="152"/>
                </a:lnTo>
                <a:lnTo>
                  <a:pt x="16" y="152"/>
                </a:lnTo>
                <a:lnTo>
                  <a:pt x="14" y="151"/>
                </a:lnTo>
                <a:lnTo>
                  <a:pt x="11" y="150"/>
                </a:lnTo>
                <a:lnTo>
                  <a:pt x="11" y="149"/>
                </a:lnTo>
                <a:lnTo>
                  <a:pt x="10" y="147"/>
                </a:lnTo>
                <a:lnTo>
                  <a:pt x="8" y="147"/>
                </a:lnTo>
                <a:lnTo>
                  <a:pt x="7" y="146"/>
                </a:lnTo>
                <a:lnTo>
                  <a:pt x="6" y="145"/>
                </a:lnTo>
                <a:lnTo>
                  <a:pt x="5" y="143"/>
                </a:lnTo>
                <a:lnTo>
                  <a:pt x="4" y="140"/>
                </a:lnTo>
                <a:lnTo>
                  <a:pt x="4" y="135"/>
                </a:lnTo>
                <a:lnTo>
                  <a:pt x="3" y="134"/>
                </a:lnTo>
                <a:lnTo>
                  <a:pt x="1" y="132"/>
                </a:lnTo>
                <a:lnTo>
                  <a:pt x="1" y="131"/>
                </a:lnTo>
                <a:lnTo>
                  <a:pt x="1" y="128"/>
                </a:lnTo>
                <a:lnTo>
                  <a:pt x="0" y="126"/>
                </a:lnTo>
                <a:lnTo>
                  <a:pt x="0" y="125"/>
                </a:lnTo>
                <a:lnTo>
                  <a:pt x="1" y="124"/>
                </a:lnTo>
                <a:lnTo>
                  <a:pt x="3" y="124"/>
                </a:lnTo>
                <a:lnTo>
                  <a:pt x="3" y="122"/>
                </a:lnTo>
                <a:lnTo>
                  <a:pt x="4" y="120"/>
                </a:lnTo>
                <a:lnTo>
                  <a:pt x="6" y="117"/>
                </a:lnTo>
                <a:lnTo>
                  <a:pt x="7" y="117"/>
                </a:lnTo>
                <a:lnTo>
                  <a:pt x="8" y="117"/>
                </a:lnTo>
                <a:lnTo>
                  <a:pt x="10" y="117"/>
                </a:lnTo>
                <a:lnTo>
                  <a:pt x="12" y="117"/>
                </a:lnTo>
                <a:lnTo>
                  <a:pt x="13" y="118"/>
                </a:lnTo>
                <a:lnTo>
                  <a:pt x="14" y="121"/>
                </a:lnTo>
                <a:lnTo>
                  <a:pt x="15" y="120"/>
                </a:lnTo>
                <a:lnTo>
                  <a:pt x="14" y="119"/>
                </a:lnTo>
                <a:lnTo>
                  <a:pt x="15" y="119"/>
                </a:lnTo>
                <a:lnTo>
                  <a:pt x="16" y="118"/>
                </a:lnTo>
                <a:lnTo>
                  <a:pt x="16" y="117"/>
                </a:lnTo>
                <a:lnTo>
                  <a:pt x="16" y="116"/>
                </a:lnTo>
                <a:lnTo>
                  <a:pt x="17" y="116"/>
                </a:lnTo>
                <a:lnTo>
                  <a:pt x="17" y="114"/>
                </a:lnTo>
                <a:lnTo>
                  <a:pt x="17" y="113"/>
                </a:lnTo>
                <a:lnTo>
                  <a:pt x="17" y="112"/>
                </a:lnTo>
                <a:lnTo>
                  <a:pt x="18" y="111"/>
                </a:lnTo>
                <a:lnTo>
                  <a:pt x="19" y="108"/>
                </a:lnTo>
                <a:lnTo>
                  <a:pt x="20" y="107"/>
                </a:lnTo>
                <a:lnTo>
                  <a:pt x="21" y="106"/>
                </a:lnTo>
                <a:lnTo>
                  <a:pt x="21" y="105"/>
                </a:lnTo>
                <a:lnTo>
                  <a:pt x="23" y="103"/>
                </a:lnTo>
                <a:lnTo>
                  <a:pt x="22" y="102"/>
                </a:lnTo>
                <a:lnTo>
                  <a:pt x="22" y="101"/>
                </a:lnTo>
                <a:lnTo>
                  <a:pt x="22" y="99"/>
                </a:lnTo>
                <a:lnTo>
                  <a:pt x="22" y="98"/>
                </a:lnTo>
                <a:lnTo>
                  <a:pt x="22" y="97"/>
                </a:lnTo>
                <a:lnTo>
                  <a:pt x="21" y="97"/>
                </a:lnTo>
                <a:lnTo>
                  <a:pt x="20" y="97"/>
                </a:lnTo>
                <a:lnTo>
                  <a:pt x="19" y="97"/>
                </a:lnTo>
                <a:lnTo>
                  <a:pt x="19" y="96"/>
                </a:lnTo>
                <a:lnTo>
                  <a:pt x="17" y="94"/>
                </a:lnTo>
                <a:lnTo>
                  <a:pt x="17" y="91"/>
                </a:lnTo>
                <a:lnTo>
                  <a:pt x="18" y="90"/>
                </a:lnTo>
                <a:lnTo>
                  <a:pt x="20" y="90"/>
                </a:lnTo>
                <a:lnTo>
                  <a:pt x="21" y="89"/>
                </a:lnTo>
                <a:lnTo>
                  <a:pt x="22" y="88"/>
                </a:lnTo>
                <a:lnTo>
                  <a:pt x="23" y="88"/>
                </a:lnTo>
                <a:lnTo>
                  <a:pt x="23" y="87"/>
                </a:lnTo>
                <a:lnTo>
                  <a:pt x="24" y="87"/>
                </a:lnTo>
                <a:lnTo>
                  <a:pt x="25" y="87"/>
                </a:lnTo>
                <a:lnTo>
                  <a:pt x="27" y="88"/>
                </a:lnTo>
                <a:lnTo>
                  <a:pt x="28" y="89"/>
                </a:lnTo>
                <a:lnTo>
                  <a:pt x="30" y="90"/>
                </a:lnTo>
                <a:lnTo>
                  <a:pt x="31" y="88"/>
                </a:lnTo>
                <a:lnTo>
                  <a:pt x="32" y="88"/>
                </a:lnTo>
                <a:lnTo>
                  <a:pt x="33" y="89"/>
                </a:lnTo>
                <a:lnTo>
                  <a:pt x="36" y="91"/>
                </a:lnTo>
                <a:lnTo>
                  <a:pt x="38" y="92"/>
                </a:lnTo>
                <a:lnTo>
                  <a:pt x="40" y="92"/>
                </a:lnTo>
                <a:lnTo>
                  <a:pt x="42" y="92"/>
                </a:lnTo>
                <a:lnTo>
                  <a:pt x="44" y="93"/>
                </a:lnTo>
                <a:lnTo>
                  <a:pt x="48" y="91"/>
                </a:lnTo>
                <a:lnTo>
                  <a:pt x="48" y="89"/>
                </a:lnTo>
                <a:lnTo>
                  <a:pt x="49" y="87"/>
                </a:lnTo>
                <a:lnTo>
                  <a:pt x="50" y="85"/>
                </a:lnTo>
                <a:lnTo>
                  <a:pt x="51" y="84"/>
                </a:lnTo>
                <a:lnTo>
                  <a:pt x="51" y="82"/>
                </a:lnTo>
                <a:lnTo>
                  <a:pt x="49" y="82"/>
                </a:lnTo>
                <a:lnTo>
                  <a:pt x="48" y="80"/>
                </a:lnTo>
                <a:lnTo>
                  <a:pt x="48" y="79"/>
                </a:lnTo>
                <a:lnTo>
                  <a:pt x="50" y="77"/>
                </a:lnTo>
                <a:lnTo>
                  <a:pt x="47" y="76"/>
                </a:lnTo>
                <a:lnTo>
                  <a:pt x="44" y="74"/>
                </a:lnTo>
                <a:lnTo>
                  <a:pt x="41" y="71"/>
                </a:lnTo>
                <a:lnTo>
                  <a:pt x="39" y="69"/>
                </a:lnTo>
                <a:lnTo>
                  <a:pt x="37" y="68"/>
                </a:lnTo>
                <a:lnTo>
                  <a:pt x="36" y="69"/>
                </a:lnTo>
                <a:lnTo>
                  <a:pt x="34" y="71"/>
                </a:lnTo>
                <a:lnTo>
                  <a:pt x="28" y="71"/>
                </a:lnTo>
                <a:lnTo>
                  <a:pt x="28" y="72"/>
                </a:lnTo>
                <a:lnTo>
                  <a:pt x="25" y="74"/>
                </a:lnTo>
                <a:lnTo>
                  <a:pt x="23" y="75"/>
                </a:lnTo>
                <a:lnTo>
                  <a:pt x="18" y="74"/>
                </a:lnTo>
                <a:lnTo>
                  <a:pt x="17" y="75"/>
                </a:lnTo>
                <a:lnTo>
                  <a:pt x="16" y="75"/>
                </a:lnTo>
                <a:lnTo>
                  <a:pt x="15" y="75"/>
                </a:lnTo>
                <a:lnTo>
                  <a:pt x="15" y="73"/>
                </a:lnTo>
                <a:lnTo>
                  <a:pt x="14" y="72"/>
                </a:lnTo>
                <a:lnTo>
                  <a:pt x="12" y="72"/>
                </a:lnTo>
                <a:lnTo>
                  <a:pt x="11" y="71"/>
                </a:lnTo>
                <a:lnTo>
                  <a:pt x="12" y="68"/>
                </a:lnTo>
                <a:lnTo>
                  <a:pt x="12" y="64"/>
                </a:lnTo>
                <a:lnTo>
                  <a:pt x="11" y="62"/>
                </a:lnTo>
                <a:lnTo>
                  <a:pt x="12" y="60"/>
                </a:lnTo>
                <a:lnTo>
                  <a:pt x="13" y="59"/>
                </a:lnTo>
                <a:lnTo>
                  <a:pt x="12" y="57"/>
                </a:lnTo>
                <a:lnTo>
                  <a:pt x="13" y="56"/>
                </a:lnTo>
                <a:lnTo>
                  <a:pt x="12" y="55"/>
                </a:lnTo>
                <a:lnTo>
                  <a:pt x="13" y="54"/>
                </a:lnTo>
                <a:lnTo>
                  <a:pt x="12" y="52"/>
                </a:lnTo>
                <a:lnTo>
                  <a:pt x="12" y="51"/>
                </a:lnTo>
                <a:close/>
              </a:path>
            </a:pathLst>
          </a:custGeom>
          <a:pattFill prst="openDmnd">
            <a:fgClr>
              <a:schemeClr val="bg2">
                <a:lumMod val="25000"/>
              </a:schemeClr>
            </a:fgClr>
            <a:bgClr>
              <a:schemeClr val="bg1"/>
            </a:bgClr>
          </a:pattFill>
          <a:ln>
            <a:noFill/>
          </a:ln>
          <a:effectLst/>
          <a:extLst/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100">
                <a:latin typeface="Calibri"/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46" name="2053 CuadroTexto"/>
          <p:cNvSpPr txBox="1">
            <a:spLocks/>
          </p:cNvSpPr>
          <p:nvPr/>
        </p:nvSpPr>
        <p:spPr>
          <a:xfrm>
            <a:off x="4779076" y="2058888"/>
            <a:ext cx="26979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spcAft>
                <a:spcPts val="0"/>
              </a:spcAft>
              <a:defRPr sz="2000" b="1" spc="-15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s-ES" dirty="0"/>
              <a:t>V e n e z u e l a</a:t>
            </a:r>
          </a:p>
        </p:txBody>
      </p:sp>
      <p:sp>
        <p:nvSpPr>
          <p:cNvPr id="47" name="139 CuadroTexto"/>
          <p:cNvSpPr txBox="1">
            <a:spLocks/>
          </p:cNvSpPr>
          <p:nvPr/>
        </p:nvSpPr>
        <p:spPr>
          <a:xfrm>
            <a:off x="1400162" y="2434550"/>
            <a:ext cx="18255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es-ES" sz="20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P a n a m á </a:t>
            </a:r>
            <a:endParaRPr lang="es-ES" sz="2000" b="1" spc="-150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48" name="141 CuadroTexto"/>
          <p:cNvSpPr txBox="1">
            <a:spLocks/>
          </p:cNvSpPr>
          <p:nvPr/>
        </p:nvSpPr>
        <p:spPr>
          <a:xfrm>
            <a:off x="1230518" y="5291369"/>
            <a:ext cx="22016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spcAft>
                <a:spcPts val="0"/>
              </a:spcAft>
              <a:defRPr sz="2000" b="1" spc="-15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s-ES" dirty="0"/>
              <a:t>E c u a d o r</a:t>
            </a:r>
          </a:p>
        </p:txBody>
      </p:sp>
      <p:sp>
        <p:nvSpPr>
          <p:cNvPr id="49" name="142 CuadroTexto"/>
          <p:cNvSpPr txBox="1">
            <a:spLocks/>
          </p:cNvSpPr>
          <p:nvPr/>
        </p:nvSpPr>
        <p:spPr>
          <a:xfrm>
            <a:off x="5497866" y="6549350"/>
            <a:ext cx="13382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spcAft>
                <a:spcPts val="0"/>
              </a:spcAft>
              <a:defRPr sz="2000" b="1" spc="-15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s-ES" dirty="0"/>
              <a:t>B r a s i l</a:t>
            </a:r>
          </a:p>
        </p:txBody>
      </p:sp>
      <p:cxnSp>
        <p:nvCxnSpPr>
          <p:cNvPr id="72" name="71 Conector recto de flecha"/>
          <p:cNvCxnSpPr>
            <a:stCxn id="90" idx="3"/>
          </p:cNvCxnSpPr>
          <p:nvPr/>
        </p:nvCxnSpPr>
        <p:spPr>
          <a:xfrm>
            <a:off x="2047337" y="3004463"/>
            <a:ext cx="952594" cy="568325"/>
          </a:xfrm>
          <a:prstGeom prst="straightConnector1">
            <a:avLst/>
          </a:prstGeom>
          <a:ln w="9525"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77 Conector recto de flecha"/>
          <p:cNvCxnSpPr/>
          <p:nvPr/>
        </p:nvCxnSpPr>
        <p:spPr>
          <a:xfrm>
            <a:off x="2807050" y="1774150"/>
            <a:ext cx="713581" cy="1431925"/>
          </a:xfrm>
          <a:prstGeom prst="straightConnector1">
            <a:avLst/>
          </a:prstGeom>
          <a:pattFill prst="pct50">
            <a:fgClr>
              <a:schemeClr val="accent3">
                <a:lumMod val="75000"/>
              </a:schemeClr>
            </a:fgClr>
            <a:bgClr>
              <a:schemeClr val="bg1"/>
            </a:bgClr>
          </a:pattFill>
          <a:ln>
            <a:noFill/>
          </a:ln>
          <a:effectLst/>
        </p:spPr>
      </p:cxnSp>
      <p:cxnSp>
        <p:nvCxnSpPr>
          <p:cNvPr id="85" name="84 Conector recto de flecha"/>
          <p:cNvCxnSpPr>
            <a:stCxn id="91" idx="3"/>
            <a:endCxn id="38" idx="4"/>
          </p:cNvCxnSpPr>
          <p:nvPr/>
        </p:nvCxnSpPr>
        <p:spPr>
          <a:xfrm>
            <a:off x="2109792" y="3873148"/>
            <a:ext cx="965973" cy="501724"/>
          </a:xfrm>
          <a:prstGeom prst="straightConnector1">
            <a:avLst/>
          </a:prstGeom>
          <a:ln w="9525"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87 Conector recto de flecha"/>
          <p:cNvCxnSpPr>
            <a:stCxn id="92" idx="3"/>
          </p:cNvCxnSpPr>
          <p:nvPr/>
        </p:nvCxnSpPr>
        <p:spPr>
          <a:xfrm flipV="1">
            <a:off x="2076119" y="4901525"/>
            <a:ext cx="592818" cy="227844"/>
          </a:xfrm>
          <a:prstGeom prst="straightConnector1">
            <a:avLst/>
          </a:prstGeom>
          <a:ln w="9525"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97 Conector recto de flecha"/>
          <p:cNvCxnSpPr/>
          <p:nvPr/>
        </p:nvCxnSpPr>
        <p:spPr>
          <a:xfrm flipH="1">
            <a:off x="4437412" y="2434550"/>
            <a:ext cx="1729585" cy="319088"/>
          </a:xfrm>
          <a:prstGeom prst="straightConnector1">
            <a:avLst/>
          </a:prstGeom>
          <a:ln w="9525"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99 Conector recto de flecha"/>
          <p:cNvCxnSpPr>
            <a:stCxn id="94" idx="1"/>
          </p:cNvCxnSpPr>
          <p:nvPr/>
        </p:nvCxnSpPr>
        <p:spPr>
          <a:xfrm flipH="1">
            <a:off x="3915476" y="3258794"/>
            <a:ext cx="2275014" cy="150019"/>
          </a:xfrm>
          <a:prstGeom prst="straightConnector1">
            <a:avLst/>
          </a:prstGeom>
          <a:pattFill prst="openDmnd">
            <a:fgClr>
              <a:schemeClr val="bg2">
                <a:lumMod val="25000"/>
              </a:schemeClr>
            </a:fgClr>
            <a:bgClr>
              <a:schemeClr val="bg1"/>
            </a:bgClr>
          </a:pattFill>
          <a:ln>
            <a:noFill/>
          </a:ln>
          <a:effectLst/>
        </p:spPr>
      </p:cxnSp>
      <p:cxnSp>
        <p:nvCxnSpPr>
          <p:cNvPr id="107" name="106 Conector recto de flecha"/>
          <p:cNvCxnSpPr/>
          <p:nvPr/>
        </p:nvCxnSpPr>
        <p:spPr>
          <a:xfrm>
            <a:off x="2045877" y="2058888"/>
            <a:ext cx="1474754" cy="1147187"/>
          </a:xfrm>
          <a:prstGeom prst="straightConnector1">
            <a:avLst/>
          </a:prstGeom>
          <a:ln w="9525"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43 Rectángulo redondeado"/>
          <p:cNvSpPr/>
          <p:nvPr/>
        </p:nvSpPr>
        <p:spPr>
          <a:xfrm>
            <a:off x="281877" y="1772455"/>
            <a:ext cx="1764000" cy="2880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bg1"/>
                </a:solidFill>
                <a:latin typeface="Arial Narrow" pitchFamily="34" charset="0"/>
              </a:rPr>
              <a:t>Antioquia</a:t>
            </a:r>
            <a:r>
              <a:rPr lang="es-ES" sz="1600" dirty="0" smtClean="0">
                <a:solidFill>
                  <a:schemeClr val="bg1"/>
                </a:solidFill>
                <a:latin typeface="Arial Narrow" pitchFamily="34" charset="0"/>
              </a:rPr>
              <a:t> 103 </a:t>
            </a:r>
            <a:r>
              <a:rPr lang="es-ES" sz="1200" dirty="0">
                <a:solidFill>
                  <a:srgbClr val="FFC000"/>
                </a:solidFill>
                <a:latin typeface="Arial Narrow" pitchFamily="34" charset="0"/>
              </a:rPr>
              <a:t>(19</a:t>
            </a:r>
            <a:r>
              <a:rPr lang="es-ES" sz="1200" dirty="0" smtClean="0">
                <a:solidFill>
                  <a:srgbClr val="FFC000"/>
                </a:solidFill>
                <a:latin typeface="Arial Narrow" pitchFamily="34" charset="0"/>
              </a:rPr>
              <a:t>%)</a:t>
            </a:r>
            <a:endParaRPr lang="es-ES" sz="1200" dirty="0">
              <a:solidFill>
                <a:srgbClr val="FFC000"/>
              </a:solidFill>
              <a:latin typeface="Arial Narrow" pitchFamily="34" charset="0"/>
            </a:endParaRPr>
          </a:p>
        </p:txBody>
      </p:sp>
      <p:sp>
        <p:nvSpPr>
          <p:cNvPr id="89" name="88 Rectángulo redondeado"/>
          <p:cNvSpPr/>
          <p:nvPr/>
        </p:nvSpPr>
        <p:spPr>
          <a:xfrm>
            <a:off x="6159174" y="2141878"/>
            <a:ext cx="1764000" cy="2880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bg1"/>
                </a:solidFill>
                <a:latin typeface="Arial Narrow" pitchFamily="34" charset="0"/>
              </a:rPr>
              <a:t>Santanderes</a:t>
            </a:r>
            <a:r>
              <a:rPr lang="es-ES" sz="1600" dirty="0" smtClean="0">
                <a:solidFill>
                  <a:schemeClr val="bg1"/>
                </a:solidFill>
                <a:latin typeface="Arial Narrow" pitchFamily="34" charset="0"/>
              </a:rPr>
              <a:t> 30 </a:t>
            </a:r>
            <a:r>
              <a:rPr lang="es-ES" sz="1200" dirty="0">
                <a:solidFill>
                  <a:srgbClr val="FFC000"/>
                </a:solidFill>
                <a:latin typeface="Arial Narrow" pitchFamily="34" charset="0"/>
              </a:rPr>
              <a:t>(</a:t>
            </a:r>
            <a:r>
              <a:rPr lang="es-ES" sz="1200" dirty="0" smtClean="0">
                <a:solidFill>
                  <a:srgbClr val="FFC000"/>
                </a:solidFill>
                <a:latin typeface="Arial Narrow" pitchFamily="34" charset="0"/>
              </a:rPr>
              <a:t>6%)</a:t>
            </a:r>
            <a:endParaRPr lang="es-ES" sz="1200" dirty="0">
              <a:solidFill>
                <a:srgbClr val="FFC000"/>
              </a:solidFill>
              <a:latin typeface="Arial Narrow" pitchFamily="34" charset="0"/>
            </a:endParaRPr>
          </a:p>
        </p:txBody>
      </p:sp>
      <p:sp>
        <p:nvSpPr>
          <p:cNvPr id="90" name="89 Rectángulo redondeado"/>
          <p:cNvSpPr/>
          <p:nvPr/>
        </p:nvSpPr>
        <p:spPr>
          <a:xfrm>
            <a:off x="283337" y="2860463"/>
            <a:ext cx="1764000" cy="2880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bg1"/>
                </a:solidFill>
                <a:latin typeface="Arial Narrow" pitchFamily="34" charset="0"/>
              </a:rPr>
              <a:t>Chocó</a:t>
            </a:r>
            <a:r>
              <a:rPr lang="es-ES" sz="1600" dirty="0" smtClean="0">
                <a:solidFill>
                  <a:schemeClr val="bg1"/>
                </a:solidFill>
                <a:latin typeface="Arial Narrow" pitchFamily="34" charset="0"/>
              </a:rPr>
              <a:t> 57 </a:t>
            </a:r>
            <a:r>
              <a:rPr lang="es-ES" sz="1200" dirty="0">
                <a:solidFill>
                  <a:srgbClr val="FFC000"/>
                </a:solidFill>
                <a:latin typeface="Arial Narrow" pitchFamily="34" charset="0"/>
              </a:rPr>
              <a:t>(</a:t>
            </a:r>
            <a:r>
              <a:rPr lang="es-ES" sz="1200" dirty="0" smtClean="0">
                <a:solidFill>
                  <a:srgbClr val="FFC000"/>
                </a:solidFill>
                <a:latin typeface="Arial Narrow" pitchFamily="34" charset="0"/>
              </a:rPr>
              <a:t>11%)</a:t>
            </a:r>
            <a:endParaRPr lang="es-ES" sz="1200" dirty="0">
              <a:solidFill>
                <a:srgbClr val="FFC000"/>
              </a:solidFill>
              <a:latin typeface="Arial Narrow" pitchFamily="34" charset="0"/>
            </a:endParaRPr>
          </a:p>
        </p:txBody>
      </p:sp>
      <p:sp>
        <p:nvSpPr>
          <p:cNvPr id="91" name="90 Rectángulo redondeado"/>
          <p:cNvSpPr/>
          <p:nvPr/>
        </p:nvSpPr>
        <p:spPr>
          <a:xfrm>
            <a:off x="201792" y="3711148"/>
            <a:ext cx="1908000" cy="3240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bg1"/>
                </a:solidFill>
                <a:latin typeface="Arial Narrow" pitchFamily="34" charset="0"/>
              </a:rPr>
              <a:t>Cauca y Valle </a:t>
            </a:r>
            <a:r>
              <a:rPr lang="es-ES" sz="1600" dirty="0" smtClean="0">
                <a:solidFill>
                  <a:schemeClr val="bg1"/>
                </a:solidFill>
                <a:latin typeface="Arial Narrow" pitchFamily="34" charset="0"/>
              </a:rPr>
              <a:t>87 </a:t>
            </a:r>
            <a:r>
              <a:rPr lang="es-ES" sz="1200" dirty="0" smtClean="0">
                <a:solidFill>
                  <a:srgbClr val="FFC000"/>
                </a:solidFill>
                <a:latin typeface="Arial Narrow" pitchFamily="34" charset="0"/>
              </a:rPr>
              <a:t>(16%)</a:t>
            </a:r>
            <a:endParaRPr lang="es-ES" sz="1200" dirty="0">
              <a:solidFill>
                <a:srgbClr val="FFC000"/>
              </a:solidFill>
              <a:latin typeface="Arial Narrow" pitchFamily="34" charset="0"/>
            </a:endParaRPr>
          </a:p>
        </p:txBody>
      </p:sp>
      <p:sp>
        <p:nvSpPr>
          <p:cNvPr id="92" name="91 Rectángulo redondeado"/>
          <p:cNvSpPr/>
          <p:nvPr/>
        </p:nvSpPr>
        <p:spPr>
          <a:xfrm>
            <a:off x="446317" y="4967369"/>
            <a:ext cx="1629802" cy="3240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bg1"/>
                </a:solidFill>
                <a:latin typeface="Arial Narrow" pitchFamily="34" charset="0"/>
              </a:rPr>
              <a:t>Nariño </a:t>
            </a:r>
            <a:r>
              <a:rPr lang="es-ES" sz="1600" dirty="0" smtClean="0">
                <a:solidFill>
                  <a:schemeClr val="bg1"/>
                </a:solidFill>
                <a:latin typeface="Arial Narrow" pitchFamily="34" charset="0"/>
              </a:rPr>
              <a:t>195 </a:t>
            </a:r>
            <a:r>
              <a:rPr lang="es-ES" sz="1200" dirty="0" smtClean="0">
                <a:solidFill>
                  <a:srgbClr val="FFC000"/>
                </a:solidFill>
                <a:latin typeface="Arial Narrow" pitchFamily="34" charset="0"/>
              </a:rPr>
              <a:t>(36%)</a:t>
            </a:r>
            <a:endParaRPr lang="es-ES" sz="1200" dirty="0">
              <a:solidFill>
                <a:srgbClr val="FFC000"/>
              </a:solidFill>
              <a:latin typeface="Arial Narrow" pitchFamily="34" charset="0"/>
            </a:endParaRPr>
          </a:p>
        </p:txBody>
      </p:sp>
      <p:sp>
        <p:nvSpPr>
          <p:cNvPr id="93" name="142 CuadroTexto"/>
          <p:cNvSpPr txBox="1">
            <a:spLocks/>
          </p:cNvSpPr>
          <p:nvPr/>
        </p:nvSpPr>
        <p:spPr>
          <a:xfrm>
            <a:off x="3980597" y="6361609"/>
            <a:ext cx="13382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spcAft>
                <a:spcPts val="0"/>
              </a:spcAft>
              <a:defRPr sz="2000" b="1" spc="-15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s-ES" dirty="0"/>
              <a:t>P e r ú</a:t>
            </a:r>
          </a:p>
        </p:txBody>
      </p:sp>
      <p:sp>
        <p:nvSpPr>
          <p:cNvPr id="94" name="93 Rectángulo redondeado"/>
          <p:cNvSpPr/>
          <p:nvPr/>
        </p:nvSpPr>
        <p:spPr>
          <a:xfrm>
            <a:off x="6190490" y="3114794"/>
            <a:ext cx="1980000" cy="2880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bg1"/>
                </a:solidFill>
                <a:latin typeface="Arial Narrow" pitchFamily="34" charset="0"/>
              </a:rPr>
              <a:t>Cundinamarca </a:t>
            </a:r>
            <a:r>
              <a:rPr lang="es-ES" sz="1600" dirty="0" smtClean="0">
                <a:solidFill>
                  <a:schemeClr val="bg1"/>
                </a:solidFill>
                <a:latin typeface="Arial Narrow" pitchFamily="34" charset="0"/>
              </a:rPr>
              <a:t>62 </a:t>
            </a:r>
            <a:r>
              <a:rPr lang="es-ES" sz="1200" dirty="0" smtClean="0">
                <a:solidFill>
                  <a:srgbClr val="FFC000"/>
                </a:solidFill>
                <a:latin typeface="Arial Narrow" pitchFamily="34" charset="0"/>
              </a:rPr>
              <a:t>(11%)</a:t>
            </a:r>
            <a:endParaRPr lang="es-ES" sz="1200" dirty="0">
              <a:solidFill>
                <a:srgbClr val="FFC000"/>
              </a:solidFill>
              <a:latin typeface="Arial Narrow" pitchFamily="34" charset="0"/>
            </a:endParaRPr>
          </a:p>
        </p:txBody>
      </p:sp>
      <p:sp>
        <p:nvSpPr>
          <p:cNvPr id="101" name="Freeform 26"/>
          <p:cNvSpPr>
            <a:spLocks/>
          </p:cNvSpPr>
          <p:nvPr/>
        </p:nvSpPr>
        <p:spPr bwMode="auto">
          <a:xfrm>
            <a:off x="4527174" y="2190510"/>
            <a:ext cx="299970" cy="377786"/>
          </a:xfrm>
          <a:custGeom>
            <a:avLst/>
            <a:gdLst>
              <a:gd name="T0" fmla="*/ 2147483647 w 7816"/>
              <a:gd name="T1" fmla="*/ 2147483647 h 13672"/>
              <a:gd name="T2" fmla="*/ 2147483647 w 7816"/>
              <a:gd name="T3" fmla="*/ 0 h 13672"/>
              <a:gd name="T4" fmla="*/ 2147483647 w 7816"/>
              <a:gd name="T5" fmla="*/ 2147483647 h 13672"/>
              <a:gd name="T6" fmla="*/ 2147483647 w 7816"/>
              <a:gd name="T7" fmla="*/ 2147483647 h 13672"/>
              <a:gd name="T8" fmla="*/ 2147483647 w 7816"/>
              <a:gd name="T9" fmla="*/ 2147483647 h 13672"/>
              <a:gd name="T10" fmla="*/ 2147483647 w 7816"/>
              <a:gd name="T11" fmla="*/ 2147483647 h 13672"/>
              <a:gd name="T12" fmla="*/ 2147483647 w 7816"/>
              <a:gd name="T13" fmla="*/ 2147483647 h 13672"/>
              <a:gd name="T14" fmla="*/ 2147483647 w 7816"/>
              <a:gd name="T15" fmla="*/ 2147483647 h 13672"/>
              <a:gd name="T16" fmla="*/ 2147483647 w 7816"/>
              <a:gd name="T17" fmla="*/ 2147483647 h 13672"/>
              <a:gd name="T18" fmla="*/ 2147483647 w 7816"/>
              <a:gd name="T19" fmla="*/ 2147483647 h 13672"/>
              <a:gd name="T20" fmla="*/ 2147483647 w 7816"/>
              <a:gd name="T21" fmla="*/ 2147483647 h 13672"/>
              <a:gd name="T22" fmla="*/ 2147483647 w 7816"/>
              <a:gd name="T23" fmla="*/ 2147483647 h 13672"/>
              <a:gd name="T24" fmla="*/ 2147483647 w 7816"/>
              <a:gd name="T25" fmla="*/ 2147483647 h 13672"/>
              <a:gd name="T26" fmla="*/ 2147483647 w 7816"/>
              <a:gd name="T27" fmla="*/ 2147483647 h 13672"/>
              <a:gd name="T28" fmla="*/ 2147483647 w 7816"/>
              <a:gd name="T29" fmla="*/ 2147483647 h 13672"/>
              <a:gd name="T30" fmla="*/ 2147483647 w 7816"/>
              <a:gd name="T31" fmla="*/ 2147483647 h 13672"/>
              <a:gd name="T32" fmla="*/ 2147483647 w 7816"/>
              <a:gd name="T33" fmla="*/ 2147483647 h 13672"/>
              <a:gd name="T34" fmla="*/ 2147483647 w 7816"/>
              <a:gd name="T35" fmla="*/ 2147483647 h 13672"/>
              <a:gd name="T36" fmla="*/ 2147483647 w 7816"/>
              <a:gd name="T37" fmla="*/ 2147483647 h 13672"/>
              <a:gd name="T38" fmla="*/ 2147483647 w 7816"/>
              <a:gd name="T39" fmla="*/ 2147483647 h 13672"/>
              <a:gd name="T40" fmla="*/ 2147483647 w 7816"/>
              <a:gd name="T41" fmla="*/ 2147483647 h 13672"/>
              <a:gd name="T42" fmla="*/ 2147483647 w 7816"/>
              <a:gd name="T43" fmla="*/ 2147483647 h 13672"/>
              <a:gd name="T44" fmla="*/ 2147483647 w 7816"/>
              <a:gd name="T45" fmla="*/ 2147483647 h 13672"/>
              <a:gd name="T46" fmla="*/ 2147483647 w 7816"/>
              <a:gd name="T47" fmla="*/ 2147483647 h 13672"/>
              <a:gd name="T48" fmla="*/ 2147483647 w 7816"/>
              <a:gd name="T49" fmla="*/ 2147483647 h 13672"/>
              <a:gd name="T50" fmla="*/ 2147483647 w 7816"/>
              <a:gd name="T51" fmla="*/ 2147483647 h 13672"/>
              <a:gd name="T52" fmla="*/ 2147483647 w 7816"/>
              <a:gd name="T53" fmla="*/ 2147483647 h 13672"/>
              <a:gd name="T54" fmla="*/ 2147483647 w 7816"/>
              <a:gd name="T55" fmla="*/ 2147483647 h 13672"/>
              <a:gd name="T56" fmla="*/ 2147483647 w 7816"/>
              <a:gd name="T57" fmla="*/ 2147483647 h 13672"/>
              <a:gd name="T58" fmla="*/ 2147483647 w 7816"/>
              <a:gd name="T59" fmla="*/ 2147483647 h 13672"/>
              <a:gd name="T60" fmla="*/ 2147483647 w 7816"/>
              <a:gd name="T61" fmla="*/ 2147483647 h 13672"/>
              <a:gd name="T62" fmla="*/ 2147483647 w 7816"/>
              <a:gd name="T63" fmla="*/ 2147483647 h 13672"/>
              <a:gd name="T64" fmla="*/ 2147483647 w 7816"/>
              <a:gd name="T65" fmla="*/ 2147483647 h 13672"/>
              <a:gd name="T66" fmla="*/ 2147483647 w 7816"/>
              <a:gd name="T67" fmla="*/ 2147483647 h 13672"/>
              <a:gd name="T68" fmla="*/ 2147483647 w 7816"/>
              <a:gd name="T69" fmla="*/ 2147483647 h 13672"/>
              <a:gd name="T70" fmla="*/ 2147483647 w 7816"/>
              <a:gd name="T71" fmla="*/ 2147483647 h 13672"/>
              <a:gd name="T72" fmla="*/ 2147483647 w 7816"/>
              <a:gd name="T73" fmla="*/ 2147483647 h 13672"/>
              <a:gd name="T74" fmla="*/ 2147483647 w 7816"/>
              <a:gd name="T75" fmla="*/ 2147483647 h 13672"/>
              <a:gd name="T76" fmla="*/ 2147483647 w 7816"/>
              <a:gd name="T77" fmla="*/ 2147483647 h 13672"/>
              <a:gd name="T78" fmla="*/ 2147483647 w 7816"/>
              <a:gd name="T79" fmla="*/ 2147483647 h 13672"/>
              <a:gd name="T80" fmla="*/ 2147483647 w 7816"/>
              <a:gd name="T81" fmla="*/ 2147483647 h 13672"/>
              <a:gd name="T82" fmla="*/ 2147483647 w 7816"/>
              <a:gd name="T83" fmla="*/ 2147483647 h 13672"/>
              <a:gd name="T84" fmla="*/ 2147483647 w 7816"/>
              <a:gd name="T85" fmla="*/ 2147483647 h 13672"/>
              <a:gd name="T86" fmla="*/ 2147483647 w 7816"/>
              <a:gd name="T87" fmla="*/ 2147483647 h 13672"/>
              <a:gd name="T88" fmla="*/ 2147483647 w 7816"/>
              <a:gd name="T89" fmla="*/ 2147483647 h 13672"/>
              <a:gd name="T90" fmla="*/ 2147483647 w 7816"/>
              <a:gd name="T91" fmla="*/ 2147483647 h 13672"/>
              <a:gd name="T92" fmla="*/ 2147483647 w 7816"/>
              <a:gd name="T93" fmla="*/ 2147483647 h 13672"/>
              <a:gd name="T94" fmla="*/ 2147483647 w 7816"/>
              <a:gd name="T95" fmla="*/ 2147483647 h 13672"/>
              <a:gd name="T96" fmla="*/ 2147483647 w 7816"/>
              <a:gd name="T97" fmla="*/ 2147483647 h 13672"/>
              <a:gd name="T98" fmla="*/ 2147483647 w 7816"/>
              <a:gd name="T99" fmla="*/ 2147483647 h 13672"/>
              <a:gd name="T100" fmla="*/ 2147483647 w 7816"/>
              <a:gd name="T101" fmla="*/ 2147483647 h 13672"/>
              <a:gd name="T102" fmla="*/ 2147483647 w 7816"/>
              <a:gd name="T103" fmla="*/ 2147483647 h 13672"/>
              <a:gd name="T104" fmla="*/ 2147483647 w 7816"/>
              <a:gd name="T105" fmla="*/ 2147483647 h 13672"/>
              <a:gd name="T106" fmla="*/ 2147483647 w 7816"/>
              <a:gd name="T107" fmla="*/ 2147483647 h 13672"/>
              <a:gd name="T108" fmla="*/ 2147483647 w 7816"/>
              <a:gd name="T109" fmla="*/ 2147483647 h 13672"/>
              <a:gd name="T110" fmla="*/ 2147483647 w 7816"/>
              <a:gd name="T111" fmla="*/ 2147483647 h 13672"/>
              <a:gd name="T112" fmla="*/ 2147483647 w 7816"/>
              <a:gd name="T113" fmla="*/ 2147483647 h 13672"/>
              <a:gd name="T114" fmla="*/ 2147483647 w 7816"/>
              <a:gd name="T115" fmla="*/ 2147483647 h 13672"/>
              <a:gd name="T116" fmla="*/ 2147483647 w 7816"/>
              <a:gd name="T117" fmla="*/ 2147483647 h 13672"/>
              <a:gd name="T118" fmla="*/ 2147483647 w 7816"/>
              <a:gd name="T119" fmla="*/ 2147483647 h 1367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7816"/>
              <a:gd name="T181" fmla="*/ 0 h 13672"/>
              <a:gd name="T182" fmla="*/ 7816 w 7816"/>
              <a:gd name="T183" fmla="*/ 13672 h 1367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7816" h="13672">
                <a:moveTo>
                  <a:pt x="5822" y="774"/>
                </a:moveTo>
                <a:cubicBezTo>
                  <a:pt x="5700" y="407"/>
                  <a:pt x="5822" y="611"/>
                  <a:pt x="5354" y="285"/>
                </a:cubicBezTo>
                <a:lnTo>
                  <a:pt x="5150" y="143"/>
                </a:lnTo>
                <a:lnTo>
                  <a:pt x="4947" y="0"/>
                </a:lnTo>
                <a:cubicBezTo>
                  <a:pt x="4804" y="41"/>
                  <a:pt x="4641" y="21"/>
                  <a:pt x="4519" y="82"/>
                </a:cubicBezTo>
                <a:cubicBezTo>
                  <a:pt x="4417" y="123"/>
                  <a:pt x="4356" y="387"/>
                  <a:pt x="4316" y="489"/>
                </a:cubicBezTo>
                <a:cubicBezTo>
                  <a:pt x="4234" y="1587"/>
                  <a:pt x="4356" y="1140"/>
                  <a:pt x="4112" y="1872"/>
                </a:cubicBezTo>
                <a:cubicBezTo>
                  <a:pt x="4051" y="2035"/>
                  <a:pt x="4051" y="2137"/>
                  <a:pt x="3908" y="2279"/>
                </a:cubicBezTo>
                <a:cubicBezTo>
                  <a:pt x="3847" y="2340"/>
                  <a:pt x="3766" y="2361"/>
                  <a:pt x="3705" y="2422"/>
                </a:cubicBezTo>
                <a:cubicBezTo>
                  <a:pt x="3339" y="2971"/>
                  <a:pt x="3807" y="2299"/>
                  <a:pt x="3359" y="2767"/>
                </a:cubicBezTo>
                <a:cubicBezTo>
                  <a:pt x="3298" y="2808"/>
                  <a:pt x="3277" y="2910"/>
                  <a:pt x="3216" y="2971"/>
                </a:cubicBezTo>
                <a:cubicBezTo>
                  <a:pt x="3094" y="3093"/>
                  <a:pt x="2993" y="3113"/>
                  <a:pt x="2809" y="3174"/>
                </a:cubicBezTo>
                <a:cubicBezTo>
                  <a:pt x="2769" y="3235"/>
                  <a:pt x="2748" y="3317"/>
                  <a:pt x="2687" y="3378"/>
                </a:cubicBezTo>
                <a:cubicBezTo>
                  <a:pt x="2626" y="3418"/>
                  <a:pt x="2545" y="3418"/>
                  <a:pt x="2484" y="3439"/>
                </a:cubicBezTo>
                <a:cubicBezTo>
                  <a:pt x="2402" y="3480"/>
                  <a:pt x="2341" y="3541"/>
                  <a:pt x="2260" y="3581"/>
                </a:cubicBezTo>
                <a:cubicBezTo>
                  <a:pt x="1954" y="4070"/>
                  <a:pt x="2138" y="3907"/>
                  <a:pt x="1792" y="4131"/>
                </a:cubicBezTo>
                <a:cubicBezTo>
                  <a:pt x="1771" y="4232"/>
                  <a:pt x="1731" y="4314"/>
                  <a:pt x="1731" y="4395"/>
                </a:cubicBezTo>
                <a:cubicBezTo>
                  <a:pt x="1710" y="4598"/>
                  <a:pt x="1670" y="5697"/>
                  <a:pt x="1588" y="6063"/>
                </a:cubicBezTo>
                <a:cubicBezTo>
                  <a:pt x="1568" y="6185"/>
                  <a:pt x="1486" y="6287"/>
                  <a:pt x="1446" y="6389"/>
                </a:cubicBezTo>
                <a:cubicBezTo>
                  <a:pt x="1425" y="6674"/>
                  <a:pt x="1425" y="6959"/>
                  <a:pt x="1385" y="7223"/>
                </a:cubicBezTo>
                <a:cubicBezTo>
                  <a:pt x="1364" y="7304"/>
                  <a:pt x="1283" y="7365"/>
                  <a:pt x="1303" y="7426"/>
                </a:cubicBezTo>
                <a:cubicBezTo>
                  <a:pt x="1344" y="7508"/>
                  <a:pt x="1446" y="7528"/>
                  <a:pt x="1527" y="7569"/>
                </a:cubicBezTo>
                <a:cubicBezTo>
                  <a:pt x="1527" y="7569"/>
                  <a:pt x="1954" y="7467"/>
                  <a:pt x="1995" y="7426"/>
                </a:cubicBezTo>
                <a:cubicBezTo>
                  <a:pt x="2056" y="7386"/>
                  <a:pt x="2036" y="7284"/>
                  <a:pt x="2056" y="7223"/>
                </a:cubicBezTo>
                <a:cubicBezTo>
                  <a:pt x="2077" y="6918"/>
                  <a:pt x="2077" y="6613"/>
                  <a:pt x="2138" y="6328"/>
                </a:cubicBezTo>
                <a:cubicBezTo>
                  <a:pt x="2158" y="6185"/>
                  <a:pt x="2219" y="6063"/>
                  <a:pt x="2260" y="5921"/>
                </a:cubicBezTo>
                <a:cubicBezTo>
                  <a:pt x="2300" y="5860"/>
                  <a:pt x="2300" y="5779"/>
                  <a:pt x="2341" y="5717"/>
                </a:cubicBezTo>
                <a:cubicBezTo>
                  <a:pt x="2382" y="5636"/>
                  <a:pt x="2443" y="5575"/>
                  <a:pt x="2484" y="5494"/>
                </a:cubicBezTo>
                <a:cubicBezTo>
                  <a:pt x="2545" y="5372"/>
                  <a:pt x="2484" y="5127"/>
                  <a:pt x="2606" y="5087"/>
                </a:cubicBezTo>
                <a:cubicBezTo>
                  <a:pt x="2687" y="5066"/>
                  <a:pt x="2748" y="5066"/>
                  <a:pt x="2809" y="5026"/>
                </a:cubicBezTo>
                <a:cubicBezTo>
                  <a:pt x="2952" y="4944"/>
                  <a:pt x="3216" y="4761"/>
                  <a:pt x="3216" y="4761"/>
                </a:cubicBezTo>
                <a:cubicBezTo>
                  <a:pt x="3359" y="5127"/>
                  <a:pt x="3318" y="4904"/>
                  <a:pt x="3216" y="5494"/>
                </a:cubicBezTo>
                <a:cubicBezTo>
                  <a:pt x="3216" y="5636"/>
                  <a:pt x="3196" y="5779"/>
                  <a:pt x="3155" y="5921"/>
                </a:cubicBezTo>
                <a:cubicBezTo>
                  <a:pt x="3135" y="6063"/>
                  <a:pt x="3074" y="6185"/>
                  <a:pt x="3033" y="6328"/>
                </a:cubicBezTo>
                <a:lnTo>
                  <a:pt x="2809" y="6959"/>
                </a:lnTo>
                <a:cubicBezTo>
                  <a:pt x="2789" y="7020"/>
                  <a:pt x="2769" y="7081"/>
                  <a:pt x="2748" y="7162"/>
                </a:cubicBezTo>
                <a:cubicBezTo>
                  <a:pt x="2728" y="7264"/>
                  <a:pt x="2728" y="7386"/>
                  <a:pt x="2687" y="7488"/>
                </a:cubicBezTo>
                <a:cubicBezTo>
                  <a:pt x="2606" y="7691"/>
                  <a:pt x="2463" y="7772"/>
                  <a:pt x="2341" y="7915"/>
                </a:cubicBezTo>
                <a:cubicBezTo>
                  <a:pt x="2199" y="8078"/>
                  <a:pt x="2199" y="8118"/>
                  <a:pt x="2138" y="8322"/>
                </a:cubicBezTo>
                <a:cubicBezTo>
                  <a:pt x="2117" y="8545"/>
                  <a:pt x="2138" y="8790"/>
                  <a:pt x="2056" y="9013"/>
                </a:cubicBezTo>
                <a:lnTo>
                  <a:pt x="1649" y="9624"/>
                </a:lnTo>
                <a:lnTo>
                  <a:pt x="1527" y="10031"/>
                </a:lnTo>
                <a:cubicBezTo>
                  <a:pt x="1486" y="10112"/>
                  <a:pt x="1486" y="10173"/>
                  <a:pt x="1446" y="10254"/>
                </a:cubicBezTo>
                <a:cubicBezTo>
                  <a:pt x="1364" y="10377"/>
                  <a:pt x="1222" y="10499"/>
                  <a:pt x="1181" y="10661"/>
                </a:cubicBezTo>
                <a:cubicBezTo>
                  <a:pt x="1161" y="10722"/>
                  <a:pt x="1140" y="10804"/>
                  <a:pt x="1100" y="10865"/>
                </a:cubicBezTo>
                <a:cubicBezTo>
                  <a:pt x="1018" y="11007"/>
                  <a:pt x="835" y="11272"/>
                  <a:pt x="835" y="11272"/>
                </a:cubicBezTo>
                <a:cubicBezTo>
                  <a:pt x="815" y="11312"/>
                  <a:pt x="733" y="11699"/>
                  <a:pt x="693" y="11760"/>
                </a:cubicBezTo>
                <a:cubicBezTo>
                  <a:pt x="652" y="11841"/>
                  <a:pt x="570" y="11882"/>
                  <a:pt x="489" y="11963"/>
                </a:cubicBezTo>
                <a:cubicBezTo>
                  <a:pt x="326" y="12452"/>
                  <a:pt x="469" y="12289"/>
                  <a:pt x="143" y="12513"/>
                </a:cubicBezTo>
                <a:cubicBezTo>
                  <a:pt x="102" y="12574"/>
                  <a:pt x="21" y="12635"/>
                  <a:pt x="21" y="12716"/>
                </a:cubicBezTo>
                <a:cubicBezTo>
                  <a:pt x="0" y="12716"/>
                  <a:pt x="123" y="13164"/>
                  <a:pt x="143" y="13184"/>
                </a:cubicBezTo>
                <a:cubicBezTo>
                  <a:pt x="204" y="13245"/>
                  <a:pt x="285" y="13225"/>
                  <a:pt x="346" y="13266"/>
                </a:cubicBezTo>
                <a:cubicBezTo>
                  <a:pt x="428" y="13306"/>
                  <a:pt x="489" y="13367"/>
                  <a:pt x="570" y="13408"/>
                </a:cubicBezTo>
                <a:cubicBezTo>
                  <a:pt x="1120" y="13672"/>
                  <a:pt x="387" y="13205"/>
                  <a:pt x="977" y="13611"/>
                </a:cubicBezTo>
                <a:cubicBezTo>
                  <a:pt x="1059" y="13591"/>
                  <a:pt x="1181" y="13591"/>
                  <a:pt x="1242" y="13550"/>
                </a:cubicBezTo>
                <a:cubicBezTo>
                  <a:pt x="1303" y="13489"/>
                  <a:pt x="1303" y="13408"/>
                  <a:pt x="1303" y="13327"/>
                </a:cubicBezTo>
                <a:cubicBezTo>
                  <a:pt x="1446" y="11984"/>
                  <a:pt x="1018" y="12330"/>
                  <a:pt x="1588" y="11963"/>
                </a:cubicBezTo>
                <a:cubicBezTo>
                  <a:pt x="1629" y="11882"/>
                  <a:pt x="1670" y="11821"/>
                  <a:pt x="1731" y="11760"/>
                </a:cubicBezTo>
                <a:cubicBezTo>
                  <a:pt x="1893" y="11557"/>
                  <a:pt x="1934" y="11536"/>
                  <a:pt x="2138" y="11414"/>
                </a:cubicBezTo>
                <a:cubicBezTo>
                  <a:pt x="2504" y="10865"/>
                  <a:pt x="2016" y="11516"/>
                  <a:pt x="2484" y="11068"/>
                </a:cubicBezTo>
                <a:cubicBezTo>
                  <a:pt x="2931" y="10621"/>
                  <a:pt x="2260" y="11089"/>
                  <a:pt x="2809" y="10722"/>
                </a:cubicBezTo>
                <a:cubicBezTo>
                  <a:pt x="2911" y="10580"/>
                  <a:pt x="3033" y="10478"/>
                  <a:pt x="3094" y="10316"/>
                </a:cubicBezTo>
                <a:cubicBezTo>
                  <a:pt x="3115" y="10254"/>
                  <a:pt x="3135" y="10173"/>
                  <a:pt x="3155" y="10112"/>
                </a:cubicBezTo>
                <a:cubicBezTo>
                  <a:pt x="3237" y="9970"/>
                  <a:pt x="3379" y="9848"/>
                  <a:pt x="3420" y="9685"/>
                </a:cubicBezTo>
                <a:cubicBezTo>
                  <a:pt x="3522" y="9400"/>
                  <a:pt x="3440" y="9522"/>
                  <a:pt x="3705" y="9359"/>
                </a:cubicBezTo>
                <a:cubicBezTo>
                  <a:pt x="3888" y="8830"/>
                  <a:pt x="3624" y="9441"/>
                  <a:pt x="3990" y="9013"/>
                </a:cubicBezTo>
                <a:cubicBezTo>
                  <a:pt x="4031" y="8952"/>
                  <a:pt x="4031" y="8871"/>
                  <a:pt x="4051" y="8790"/>
                </a:cubicBezTo>
                <a:cubicBezTo>
                  <a:pt x="4254" y="8830"/>
                  <a:pt x="4478" y="8790"/>
                  <a:pt x="4662" y="8871"/>
                </a:cubicBezTo>
                <a:cubicBezTo>
                  <a:pt x="4723" y="8891"/>
                  <a:pt x="4723" y="9013"/>
                  <a:pt x="4723" y="9074"/>
                </a:cubicBezTo>
                <a:cubicBezTo>
                  <a:pt x="4723" y="9359"/>
                  <a:pt x="4702" y="9624"/>
                  <a:pt x="4662" y="9888"/>
                </a:cubicBezTo>
                <a:cubicBezTo>
                  <a:pt x="4621" y="10173"/>
                  <a:pt x="4601" y="10071"/>
                  <a:pt x="4397" y="10254"/>
                </a:cubicBezTo>
                <a:cubicBezTo>
                  <a:pt x="4316" y="10295"/>
                  <a:pt x="4234" y="10377"/>
                  <a:pt x="4193" y="10458"/>
                </a:cubicBezTo>
                <a:cubicBezTo>
                  <a:pt x="4092" y="10580"/>
                  <a:pt x="3970" y="10702"/>
                  <a:pt x="3908" y="10865"/>
                </a:cubicBezTo>
                <a:cubicBezTo>
                  <a:pt x="3807" y="11150"/>
                  <a:pt x="3888" y="11007"/>
                  <a:pt x="3705" y="11272"/>
                </a:cubicBezTo>
                <a:cubicBezTo>
                  <a:pt x="3624" y="11638"/>
                  <a:pt x="3583" y="11638"/>
                  <a:pt x="3705" y="12086"/>
                </a:cubicBezTo>
                <a:cubicBezTo>
                  <a:pt x="3746" y="12248"/>
                  <a:pt x="3949" y="12391"/>
                  <a:pt x="4051" y="12513"/>
                </a:cubicBezTo>
                <a:cubicBezTo>
                  <a:pt x="4153" y="12635"/>
                  <a:pt x="4193" y="12818"/>
                  <a:pt x="4316" y="12920"/>
                </a:cubicBezTo>
                <a:lnTo>
                  <a:pt x="4723" y="13184"/>
                </a:lnTo>
                <a:lnTo>
                  <a:pt x="5150" y="13123"/>
                </a:lnTo>
                <a:cubicBezTo>
                  <a:pt x="5293" y="12472"/>
                  <a:pt x="5170" y="11801"/>
                  <a:pt x="5211" y="11129"/>
                </a:cubicBezTo>
                <a:cubicBezTo>
                  <a:pt x="5211" y="11068"/>
                  <a:pt x="5231" y="10987"/>
                  <a:pt x="5272" y="10926"/>
                </a:cubicBezTo>
                <a:cubicBezTo>
                  <a:pt x="5333" y="10865"/>
                  <a:pt x="5415" y="10844"/>
                  <a:pt x="5476" y="10783"/>
                </a:cubicBezTo>
                <a:cubicBezTo>
                  <a:pt x="5720" y="10458"/>
                  <a:pt x="5557" y="10621"/>
                  <a:pt x="6025" y="10316"/>
                </a:cubicBezTo>
                <a:lnTo>
                  <a:pt x="6229" y="10173"/>
                </a:lnTo>
                <a:cubicBezTo>
                  <a:pt x="6249" y="10112"/>
                  <a:pt x="6270" y="10031"/>
                  <a:pt x="6310" y="9970"/>
                </a:cubicBezTo>
                <a:cubicBezTo>
                  <a:pt x="6351" y="9888"/>
                  <a:pt x="6412" y="9848"/>
                  <a:pt x="6453" y="9766"/>
                </a:cubicBezTo>
                <a:cubicBezTo>
                  <a:pt x="6493" y="9624"/>
                  <a:pt x="6575" y="9359"/>
                  <a:pt x="6575" y="9359"/>
                </a:cubicBezTo>
                <a:cubicBezTo>
                  <a:pt x="6555" y="8993"/>
                  <a:pt x="6555" y="8627"/>
                  <a:pt x="6514" y="8261"/>
                </a:cubicBezTo>
                <a:cubicBezTo>
                  <a:pt x="6493" y="8179"/>
                  <a:pt x="6493" y="8078"/>
                  <a:pt x="6453" y="8057"/>
                </a:cubicBezTo>
                <a:lnTo>
                  <a:pt x="5822" y="7833"/>
                </a:lnTo>
                <a:lnTo>
                  <a:pt x="5618" y="7772"/>
                </a:lnTo>
                <a:lnTo>
                  <a:pt x="5415" y="7691"/>
                </a:lnTo>
                <a:cubicBezTo>
                  <a:pt x="5333" y="7630"/>
                  <a:pt x="5231" y="7569"/>
                  <a:pt x="5150" y="7488"/>
                </a:cubicBezTo>
                <a:cubicBezTo>
                  <a:pt x="5069" y="7447"/>
                  <a:pt x="4987" y="7426"/>
                  <a:pt x="4947" y="7365"/>
                </a:cubicBezTo>
                <a:cubicBezTo>
                  <a:pt x="4885" y="7304"/>
                  <a:pt x="4845" y="7223"/>
                  <a:pt x="4804" y="7162"/>
                </a:cubicBezTo>
                <a:cubicBezTo>
                  <a:pt x="4824" y="6999"/>
                  <a:pt x="4845" y="6836"/>
                  <a:pt x="4865" y="6674"/>
                </a:cubicBezTo>
                <a:cubicBezTo>
                  <a:pt x="4885" y="6592"/>
                  <a:pt x="4926" y="6531"/>
                  <a:pt x="4947" y="6470"/>
                </a:cubicBezTo>
                <a:cubicBezTo>
                  <a:pt x="4967" y="6348"/>
                  <a:pt x="4987" y="6226"/>
                  <a:pt x="5008" y="6124"/>
                </a:cubicBezTo>
                <a:cubicBezTo>
                  <a:pt x="5048" y="5941"/>
                  <a:pt x="5089" y="5758"/>
                  <a:pt x="5150" y="5575"/>
                </a:cubicBezTo>
                <a:cubicBezTo>
                  <a:pt x="5170" y="5494"/>
                  <a:pt x="5170" y="5433"/>
                  <a:pt x="5211" y="5372"/>
                </a:cubicBezTo>
                <a:cubicBezTo>
                  <a:pt x="5252" y="5290"/>
                  <a:pt x="5293" y="5229"/>
                  <a:pt x="5354" y="5168"/>
                </a:cubicBezTo>
                <a:cubicBezTo>
                  <a:pt x="5394" y="5107"/>
                  <a:pt x="5476" y="5066"/>
                  <a:pt x="5557" y="5026"/>
                </a:cubicBezTo>
                <a:cubicBezTo>
                  <a:pt x="5740" y="5046"/>
                  <a:pt x="6147" y="5046"/>
                  <a:pt x="6371" y="5168"/>
                </a:cubicBezTo>
                <a:cubicBezTo>
                  <a:pt x="6453" y="5209"/>
                  <a:pt x="6514" y="5250"/>
                  <a:pt x="6575" y="5290"/>
                </a:cubicBezTo>
                <a:cubicBezTo>
                  <a:pt x="6799" y="5616"/>
                  <a:pt x="6636" y="5473"/>
                  <a:pt x="7124" y="5636"/>
                </a:cubicBezTo>
                <a:lnTo>
                  <a:pt x="7328" y="5717"/>
                </a:lnTo>
                <a:cubicBezTo>
                  <a:pt x="7470" y="5697"/>
                  <a:pt x="7674" y="5758"/>
                  <a:pt x="7735" y="5636"/>
                </a:cubicBezTo>
                <a:cubicBezTo>
                  <a:pt x="7816" y="5494"/>
                  <a:pt x="7735" y="5270"/>
                  <a:pt x="7674" y="5087"/>
                </a:cubicBezTo>
                <a:cubicBezTo>
                  <a:pt x="7633" y="4985"/>
                  <a:pt x="7348" y="4578"/>
                  <a:pt x="7185" y="4476"/>
                </a:cubicBezTo>
                <a:cubicBezTo>
                  <a:pt x="7124" y="4436"/>
                  <a:pt x="7043" y="4436"/>
                  <a:pt x="6982" y="4395"/>
                </a:cubicBezTo>
                <a:cubicBezTo>
                  <a:pt x="6839" y="4334"/>
                  <a:pt x="6717" y="4232"/>
                  <a:pt x="6575" y="4131"/>
                </a:cubicBezTo>
                <a:lnTo>
                  <a:pt x="6371" y="3988"/>
                </a:lnTo>
                <a:cubicBezTo>
                  <a:pt x="6331" y="3927"/>
                  <a:pt x="6290" y="3846"/>
                  <a:pt x="6229" y="3785"/>
                </a:cubicBezTo>
                <a:cubicBezTo>
                  <a:pt x="6168" y="3724"/>
                  <a:pt x="6066" y="3724"/>
                  <a:pt x="6025" y="3663"/>
                </a:cubicBezTo>
                <a:cubicBezTo>
                  <a:pt x="5964" y="3541"/>
                  <a:pt x="5883" y="3235"/>
                  <a:pt x="5883" y="3235"/>
                </a:cubicBezTo>
                <a:cubicBezTo>
                  <a:pt x="5924" y="2727"/>
                  <a:pt x="5924" y="2238"/>
                  <a:pt x="5964" y="1730"/>
                </a:cubicBezTo>
                <a:cubicBezTo>
                  <a:pt x="6025" y="1038"/>
                  <a:pt x="6229" y="2401"/>
                  <a:pt x="5964" y="977"/>
                </a:cubicBezTo>
                <a:cubicBezTo>
                  <a:pt x="5944" y="875"/>
                  <a:pt x="5842" y="611"/>
                  <a:pt x="5761" y="570"/>
                </a:cubicBezTo>
                <a:cubicBezTo>
                  <a:pt x="5394" y="346"/>
                  <a:pt x="5415" y="631"/>
                  <a:pt x="5822" y="774"/>
                </a:cubicBezTo>
                <a:close/>
              </a:path>
            </a:pathLst>
          </a:custGeom>
          <a:solidFill>
            <a:srgbClr val="00B05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5" name="Freeform 26"/>
          <p:cNvSpPr>
            <a:spLocks/>
          </p:cNvSpPr>
          <p:nvPr/>
        </p:nvSpPr>
        <p:spPr bwMode="auto">
          <a:xfrm>
            <a:off x="2831847" y="2202535"/>
            <a:ext cx="299970" cy="377786"/>
          </a:xfrm>
          <a:custGeom>
            <a:avLst/>
            <a:gdLst>
              <a:gd name="T0" fmla="*/ 2147483647 w 7816"/>
              <a:gd name="T1" fmla="*/ 2147483647 h 13672"/>
              <a:gd name="T2" fmla="*/ 2147483647 w 7816"/>
              <a:gd name="T3" fmla="*/ 0 h 13672"/>
              <a:gd name="T4" fmla="*/ 2147483647 w 7816"/>
              <a:gd name="T5" fmla="*/ 2147483647 h 13672"/>
              <a:gd name="T6" fmla="*/ 2147483647 w 7816"/>
              <a:gd name="T7" fmla="*/ 2147483647 h 13672"/>
              <a:gd name="T8" fmla="*/ 2147483647 w 7816"/>
              <a:gd name="T9" fmla="*/ 2147483647 h 13672"/>
              <a:gd name="T10" fmla="*/ 2147483647 w 7816"/>
              <a:gd name="T11" fmla="*/ 2147483647 h 13672"/>
              <a:gd name="T12" fmla="*/ 2147483647 w 7816"/>
              <a:gd name="T13" fmla="*/ 2147483647 h 13672"/>
              <a:gd name="T14" fmla="*/ 2147483647 w 7816"/>
              <a:gd name="T15" fmla="*/ 2147483647 h 13672"/>
              <a:gd name="T16" fmla="*/ 2147483647 w 7816"/>
              <a:gd name="T17" fmla="*/ 2147483647 h 13672"/>
              <a:gd name="T18" fmla="*/ 2147483647 w 7816"/>
              <a:gd name="T19" fmla="*/ 2147483647 h 13672"/>
              <a:gd name="T20" fmla="*/ 2147483647 w 7816"/>
              <a:gd name="T21" fmla="*/ 2147483647 h 13672"/>
              <a:gd name="T22" fmla="*/ 2147483647 w 7816"/>
              <a:gd name="T23" fmla="*/ 2147483647 h 13672"/>
              <a:gd name="T24" fmla="*/ 2147483647 w 7816"/>
              <a:gd name="T25" fmla="*/ 2147483647 h 13672"/>
              <a:gd name="T26" fmla="*/ 2147483647 w 7816"/>
              <a:gd name="T27" fmla="*/ 2147483647 h 13672"/>
              <a:gd name="T28" fmla="*/ 2147483647 w 7816"/>
              <a:gd name="T29" fmla="*/ 2147483647 h 13672"/>
              <a:gd name="T30" fmla="*/ 2147483647 w 7816"/>
              <a:gd name="T31" fmla="*/ 2147483647 h 13672"/>
              <a:gd name="T32" fmla="*/ 2147483647 w 7816"/>
              <a:gd name="T33" fmla="*/ 2147483647 h 13672"/>
              <a:gd name="T34" fmla="*/ 2147483647 w 7816"/>
              <a:gd name="T35" fmla="*/ 2147483647 h 13672"/>
              <a:gd name="T36" fmla="*/ 2147483647 w 7816"/>
              <a:gd name="T37" fmla="*/ 2147483647 h 13672"/>
              <a:gd name="T38" fmla="*/ 2147483647 w 7816"/>
              <a:gd name="T39" fmla="*/ 2147483647 h 13672"/>
              <a:gd name="T40" fmla="*/ 2147483647 w 7816"/>
              <a:gd name="T41" fmla="*/ 2147483647 h 13672"/>
              <a:gd name="T42" fmla="*/ 2147483647 w 7816"/>
              <a:gd name="T43" fmla="*/ 2147483647 h 13672"/>
              <a:gd name="T44" fmla="*/ 2147483647 w 7816"/>
              <a:gd name="T45" fmla="*/ 2147483647 h 13672"/>
              <a:gd name="T46" fmla="*/ 2147483647 w 7816"/>
              <a:gd name="T47" fmla="*/ 2147483647 h 13672"/>
              <a:gd name="T48" fmla="*/ 2147483647 w 7816"/>
              <a:gd name="T49" fmla="*/ 2147483647 h 13672"/>
              <a:gd name="T50" fmla="*/ 2147483647 w 7816"/>
              <a:gd name="T51" fmla="*/ 2147483647 h 13672"/>
              <a:gd name="T52" fmla="*/ 2147483647 w 7816"/>
              <a:gd name="T53" fmla="*/ 2147483647 h 13672"/>
              <a:gd name="T54" fmla="*/ 2147483647 w 7816"/>
              <a:gd name="T55" fmla="*/ 2147483647 h 13672"/>
              <a:gd name="T56" fmla="*/ 2147483647 w 7816"/>
              <a:gd name="T57" fmla="*/ 2147483647 h 13672"/>
              <a:gd name="T58" fmla="*/ 2147483647 w 7816"/>
              <a:gd name="T59" fmla="*/ 2147483647 h 13672"/>
              <a:gd name="T60" fmla="*/ 2147483647 w 7816"/>
              <a:gd name="T61" fmla="*/ 2147483647 h 13672"/>
              <a:gd name="T62" fmla="*/ 2147483647 w 7816"/>
              <a:gd name="T63" fmla="*/ 2147483647 h 13672"/>
              <a:gd name="T64" fmla="*/ 2147483647 w 7816"/>
              <a:gd name="T65" fmla="*/ 2147483647 h 13672"/>
              <a:gd name="T66" fmla="*/ 2147483647 w 7816"/>
              <a:gd name="T67" fmla="*/ 2147483647 h 13672"/>
              <a:gd name="T68" fmla="*/ 2147483647 w 7816"/>
              <a:gd name="T69" fmla="*/ 2147483647 h 13672"/>
              <a:gd name="T70" fmla="*/ 2147483647 w 7816"/>
              <a:gd name="T71" fmla="*/ 2147483647 h 13672"/>
              <a:gd name="T72" fmla="*/ 2147483647 w 7816"/>
              <a:gd name="T73" fmla="*/ 2147483647 h 13672"/>
              <a:gd name="T74" fmla="*/ 2147483647 w 7816"/>
              <a:gd name="T75" fmla="*/ 2147483647 h 13672"/>
              <a:gd name="T76" fmla="*/ 2147483647 w 7816"/>
              <a:gd name="T77" fmla="*/ 2147483647 h 13672"/>
              <a:gd name="T78" fmla="*/ 2147483647 w 7816"/>
              <a:gd name="T79" fmla="*/ 2147483647 h 13672"/>
              <a:gd name="T80" fmla="*/ 2147483647 w 7816"/>
              <a:gd name="T81" fmla="*/ 2147483647 h 13672"/>
              <a:gd name="T82" fmla="*/ 2147483647 w 7816"/>
              <a:gd name="T83" fmla="*/ 2147483647 h 13672"/>
              <a:gd name="T84" fmla="*/ 2147483647 w 7816"/>
              <a:gd name="T85" fmla="*/ 2147483647 h 13672"/>
              <a:gd name="T86" fmla="*/ 2147483647 w 7816"/>
              <a:gd name="T87" fmla="*/ 2147483647 h 13672"/>
              <a:gd name="T88" fmla="*/ 2147483647 w 7816"/>
              <a:gd name="T89" fmla="*/ 2147483647 h 13672"/>
              <a:gd name="T90" fmla="*/ 2147483647 w 7816"/>
              <a:gd name="T91" fmla="*/ 2147483647 h 13672"/>
              <a:gd name="T92" fmla="*/ 2147483647 w 7816"/>
              <a:gd name="T93" fmla="*/ 2147483647 h 13672"/>
              <a:gd name="T94" fmla="*/ 2147483647 w 7816"/>
              <a:gd name="T95" fmla="*/ 2147483647 h 13672"/>
              <a:gd name="T96" fmla="*/ 2147483647 w 7816"/>
              <a:gd name="T97" fmla="*/ 2147483647 h 13672"/>
              <a:gd name="T98" fmla="*/ 2147483647 w 7816"/>
              <a:gd name="T99" fmla="*/ 2147483647 h 13672"/>
              <a:gd name="T100" fmla="*/ 2147483647 w 7816"/>
              <a:gd name="T101" fmla="*/ 2147483647 h 13672"/>
              <a:gd name="T102" fmla="*/ 2147483647 w 7816"/>
              <a:gd name="T103" fmla="*/ 2147483647 h 13672"/>
              <a:gd name="T104" fmla="*/ 2147483647 w 7816"/>
              <a:gd name="T105" fmla="*/ 2147483647 h 13672"/>
              <a:gd name="T106" fmla="*/ 2147483647 w 7816"/>
              <a:gd name="T107" fmla="*/ 2147483647 h 13672"/>
              <a:gd name="T108" fmla="*/ 2147483647 w 7816"/>
              <a:gd name="T109" fmla="*/ 2147483647 h 13672"/>
              <a:gd name="T110" fmla="*/ 2147483647 w 7816"/>
              <a:gd name="T111" fmla="*/ 2147483647 h 13672"/>
              <a:gd name="T112" fmla="*/ 2147483647 w 7816"/>
              <a:gd name="T113" fmla="*/ 2147483647 h 13672"/>
              <a:gd name="T114" fmla="*/ 2147483647 w 7816"/>
              <a:gd name="T115" fmla="*/ 2147483647 h 13672"/>
              <a:gd name="T116" fmla="*/ 2147483647 w 7816"/>
              <a:gd name="T117" fmla="*/ 2147483647 h 13672"/>
              <a:gd name="T118" fmla="*/ 2147483647 w 7816"/>
              <a:gd name="T119" fmla="*/ 2147483647 h 1367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7816"/>
              <a:gd name="T181" fmla="*/ 0 h 13672"/>
              <a:gd name="T182" fmla="*/ 7816 w 7816"/>
              <a:gd name="T183" fmla="*/ 13672 h 1367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7816" h="13672">
                <a:moveTo>
                  <a:pt x="5822" y="774"/>
                </a:moveTo>
                <a:cubicBezTo>
                  <a:pt x="5700" y="407"/>
                  <a:pt x="5822" y="611"/>
                  <a:pt x="5354" y="285"/>
                </a:cubicBezTo>
                <a:lnTo>
                  <a:pt x="5150" y="143"/>
                </a:lnTo>
                <a:lnTo>
                  <a:pt x="4947" y="0"/>
                </a:lnTo>
                <a:cubicBezTo>
                  <a:pt x="4804" y="41"/>
                  <a:pt x="4641" y="21"/>
                  <a:pt x="4519" y="82"/>
                </a:cubicBezTo>
                <a:cubicBezTo>
                  <a:pt x="4417" y="123"/>
                  <a:pt x="4356" y="387"/>
                  <a:pt x="4316" y="489"/>
                </a:cubicBezTo>
                <a:cubicBezTo>
                  <a:pt x="4234" y="1587"/>
                  <a:pt x="4356" y="1140"/>
                  <a:pt x="4112" y="1872"/>
                </a:cubicBezTo>
                <a:cubicBezTo>
                  <a:pt x="4051" y="2035"/>
                  <a:pt x="4051" y="2137"/>
                  <a:pt x="3908" y="2279"/>
                </a:cubicBezTo>
                <a:cubicBezTo>
                  <a:pt x="3847" y="2340"/>
                  <a:pt x="3766" y="2361"/>
                  <a:pt x="3705" y="2422"/>
                </a:cubicBezTo>
                <a:cubicBezTo>
                  <a:pt x="3339" y="2971"/>
                  <a:pt x="3807" y="2299"/>
                  <a:pt x="3359" y="2767"/>
                </a:cubicBezTo>
                <a:cubicBezTo>
                  <a:pt x="3298" y="2808"/>
                  <a:pt x="3277" y="2910"/>
                  <a:pt x="3216" y="2971"/>
                </a:cubicBezTo>
                <a:cubicBezTo>
                  <a:pt x="3094" y="3093"/>
                  <a:pt x="2993" y="3113"/>
                  <a:pt x="2809" y="3174"/>
                </a:cubicBezTo>
                <a:cubicBezTo>
                  <a:pt x="2769" y="3235"/>
                  <a:pt x="2748" y="3317"/>
                  <a:pt x="2687" y="3378"/>
                </a:cubicBezTo>
                <a:cubicBezTo>
                  <a:pt x="2626" y="3418"/>
                  <a:pt x="2545" y="3418"/>
                  <a:pt x="2484" y="3439"/>
                </a:cubicBezTo>
                <a:cubicBezTo>
                  <a:pt x="2402" y="3480"/>
                  <a:pt x="2341" y="3541"/>
                  <a:pt x="2260" y="3581"/>
                </a:cubicBezTo>
                <a:cubicBezTo>
                  <a:pt x="1954" y="4070"/>
                  <a:pt x="2138" y="3907"/>
                  <a:pt x="1792" y="4131"/>
                </a:cubicBezTo>
                <a:cubicBezTo>
                  <a:pt x="1771" y="4232"/>
                  <a:pt x="1731" y="4314"/>
                  <a:pt x="1731" y="4395"/>
                </a:cubicBezTo>
                <a:cubicBezTo>
                  <a:pt x="1710" y="4598"/>
                  <a:pt x="1670" y="5697"/>
                  <a:pt x="1588" y="6063"/>
                </a:cubicBezTo>
                <a:cubicBezTo>
                  <a:pt x="1568" y="6185"/>
                  <a:pt x="1486" y="6287"/>
                  <a:pt x="1446" y="6389"/>
                </a:cubicBezTo>
                <a:cubicBezTo>
                  <a:pt x="1425" y="6674"/>
                  <a:pt x="1425" y="6959"/>
                  <a:pt x="1385" y="7223"/>
                </a:cubicBezTo>
                <a:cubicBezTo>
                  <a:pt x="1364" y="7304"/>
                  <a:pt x="1283" y="7365"/>
                  <a:pt x="1303" y="7426"/>
                </a:cubicBezTo>
                <a:cubicBezTo>
                  <a:pt x="1344" y="7508"/>
                  <a:pt x="1446" y="7528"/>
                  <a:pt x="1527" y="7569"/>
                </a:cubicBezTo>
                <a:cubicBezTo>
                  <a:pt x="1527" y="7569"/>
                  <a:pt x="1954" y="7467"/>
                  <a:pt x="1995" y="7426"/>
                </a:cubicBezTo>
                <a:cubicBezTo>
                  <a:pt x="2056" y="7386"/>
                  <a:pt x="2036" y="7284"/>
                  <a:pt x="2056" y="7223"/>
                </a:cubicBezTo>
                <a:cubicBezTo>
                  <a:pt x="2077" y="6918"/>
                  <a:pt x="2077" y="6613"/>
                  <a:pt x="2138" y="6328"/>
                </a:cubicBezTo>
                <a:cubicBezTo>
                  <a:pt x="2158" y="6185"/>
                  <a:pt x="2219" y="6063"/>
                  <a:pt x="2260" y="5921"/>
                </a:cubicBezTo>
                <a:cubicBezTo>
                  <a:pt x="2300" y="5860"/>
                  <a:pt x="2300" y="5779"/>
                  <a:pt x="2341" y="5717"/>
                </a:cubicBezTo>
                <a:cubicBezTo>
                  <a:pt x="2382" y="5636"/>
                  <a:pt x="2443" y="5575"/>
                  <a:pt x="2484" y="5494"/>
                </a:cubicBezTo>
                <a:cubicBezTo>
                  <a:pt x="2545" y="5372"/>
                  <a:pt x="2484" y="5127"/>
                  <a:pt x="2606" y="5087"/>
                </a:cubicBezTo>
                <a:cubicBezTo>
                  <a:pt x="2687" y="5066"/>
                  <a:pt x="2748" y="5066"/>
                  <a:pt x="2809" y="5026"/>
                </a:cubicBezTo>
                <a:cubicBezTo>
                  <a:pt x="2952" y="4944"/>
                  <a:pt x="3216" y="4761"/>
                  <a:pt x="3216" y="4761"/>
                </a:cubicBezTo>
                <a:cubicBezTo>
                  <a:pt x="3359" y="5127"/>
                  <a:pt x="3318" y="4904"/>
                  <a:pt x="3216" y="5494"/>
                </a:cubicBezTo>
                <a:cubicBezTo>
                  <a:pt x="3216" y="5636"/>
                  <a:pt x="3196" y="5779"/>
                  <a:pt x="3155" y="5921"/>
                </a:cubicBezTo>
                <a:cubicBezTo>
                  <a:pt x="3135" y="6063"/>
                  <a:pt x="3074" y="6185"/>
                  <a:pt x="3033" y="6328"/>
                </a:cubicBezTo>
                <a:lnTo>
                  <a:pt x="2809" y="6959"/>
                </a:lnTo>
                <a:cubicBezTo>
                  <a:pt x="2789" y="7020"/>
                  <a:pt x="2769" y="7081"/>
                  <a:pt x="2748" y="7162"/>
                </a:cubicBezTo>
                <a:cubicBezTo>
                  <a:pt x="2728" y="7264"/>
                  <a:pt x="2728" y="7386"/>
                  <a:pt x="2687" y="7488"/>
                </a:cubicBezTo>
                <a:cubicBezTo>
                  <a:pt x="2606" y="7691"/>
                  <a:pt x="2463" y="7772"/>
                  <a:pt x="2341" y="7915"/>
                </a:cubicBezTo>
                <a:cubicBezTo>
                  <a:pt x="2199" y="8078"/>
                  <a:pt x="2199" y="8118"/>
                  <a:pt x="2138" y="8322"/>
                </a:cubicBezTo>
                <a:cubicBezTo>
                  <a:pt x="2117" y="8545"/>
                  <a:pt x="2138" y="8790"/>
                  <a:pt x="2056" y="9013"/>
                </a:cubicBezTo>
                <a:lnTo>
                  <a:pt x="1649" y="9624"/>
                </a:lnTo>
                <a:lnTo>
                  <a:pt x="1527" y="10031"/>
                </a:lnTo>
                <a:cubicBezTo>
                  <a:pt x="1486" y="10112"/>
                  <a:pt x="1486" y="10173"/>
                  <a:pt x="1446" y="10254"/>
                </a:cubicBezTo>
                <a:cubicBezTo>
                  <a:pt x="1364" y="10377"/>
                  <a:pt x="1222" y="10499"/>
                  <a:pt x="1181" y="10661"/>
                </a:cubicBezTo>
                <a:cubicBezTo>
                  <a:pt x="1161" y="10722"/>
                  <a:pt x="1140" y="10804"/>
                  <a:pt x="1100" y="10865"/>
                </a:cubicBezTo>
                <a:cubicBezTo>
                  <a:pt x="1018" y="11007"/>
                  <a:pt x="835" y="11272"/>
                  <a:pt x="835" y="11272"/>
                </a:cubicBezTo>
                <a:cubicBezTo>
                  <a:pt x="815" y="11312"/>
                  <a:pt x="733" y="11699"/>
                  <a:pt x="693" y="11760"/>
                </a:cubicBezTo>
                <a:cubicBezTo>
                  <a:pt x="652" y="11841"/>
                  <a:pt x="570" y="11882"/>
                  <a:pt x="489" y="11963"/>
                </a:cubicBezTo>
                <a:cubicBezTo>
                  <a:pt x="326" y="12452"/>
                  <a:pt x="469" y="12289"/>
                  <a:pt x="143" y="12513"/>
                </a:cubicBezTo>
                <a:cubicBezTo>
                  <a:pt x="102" y="12574"/>
                  <a:pt x="21" y="12635"/>
                  <a:pt x="21" y="12716"/>
                </a:cubicBezTo>
                <a:cubicBezTo>
                  <a:pt x="0" y="12716"/>
                  <a:pt x="123" y="13164"/>
                  <a:pt x="143" y="13184"/>
                </a:cubicBezTo>
                <a:cubicBezTo>
                  <a:pt x="204" y="13245"/>
                  <a:pt x="285" y="13225"/>
                  <a:pt x="346" y="13266"/>
                </a:cubicBezTo>
                <a:cubicBezTo>
                  <a:pt x="428" y="13306"/>
                  <a:pt x="489" y="13367"/>
                  <a:pt x="570" y="13408"/>
                </a:cubicBezTo>
                <a:cubicBezTo>
                  <a:pt x="1120" y="13672"/>
                  <a:pt x="387" y="13205"/>
                  <a:pt x="977" y="13611"/>
                </a:cubicBezTo>
                <a:cubicBezTo>
                  <a:pt x="1059" y="13591"/>
                  <a:pt x="1181" y="13591"/>
                  <a:pt x="1242" y="13550"/>
                </a:cubicBezTo>
                <a:cubicBezTo>
                  <a:pt x="1303" y="13489"/>
                  <a:pt x="1303" y="13408"/>
                  <a:pt x="1303" y="13327"/>
                </a:cubicBezTo>
                <a:cubicBezTo>
                  <a:pt x="1446" y="11984"/>
                  <a:pt x="1018" y="12330"/>
                  <a:pt x="1588" y="11963"/>
                </a:cubicBezTo>
                <a:cubicBezTo>
                  <a:pt x="1629" y="11882"/>
                  <a:pt x="1670" y="11821"/>
                  <a:pt x="1731" y="11760"/>
                </a:cubicBezTo>
                <a:cubicBezTo>
                  <a:pt x="1893" y="11557"/>
                  <a:pt x="1934" y="11536"/>
                  <a:pt x="2138" y="11414"/>
                </a:cubicBezTo>
                <a:cubicBezTo>
                  <a:pt x="2504" y="10865"/>
                  <a:pt x="2016" y="11516"/>
                  <a:pt x="2484" y="11068"/>
                </a:cubicBezTo>
                <a:cubicBezTo>
                  <a:pt x="2931" y="10621"/>
                  <a:pt x="2260" y="11089"/>
                  <a:pt x="2809" y="10722"/>
                </a:cubicBezTo>
                <a:cubicBezTo>
                  <a:pt x="2911" y="10580"/>
                  <a:pt x="3033" y="10478"/>
                  <a:pt x="3094" y="10316"/>
                </a:cubicBezTo>
                <a:cubicBezTo>
                  <a:pt x="3115" y="10254"/>
                  <a:pt x="3135" y="10173"/>
                  <a:pt x="3155" y="10112"/>
                </a:cubicBezTo>
                <a:cubicBezTo>
                  <a:pt x="3237" y="9970"/>
                  <a:pt x="3379" y="9848"/>
                  <a:pt x="3420" y="9685"/>
                </a:cubicBezTo>
                <a:cubicBezTo>
                  <a:pt x="3522" y="9400"/>
                  <a:pt x="3440" y="9522"/>
                  <a:pt x="3705" y="9359"/>
                </a:cubicBezTo>
                <a:cubicBezTo>
                  <a:pt x="3888" y="8830"/>
                  <a:pt x="3624" y="9441"/>
                  <a:pt x="3990" y="9013"/>
                </a:cubicBezTo>
                <a:cubicBezTo>
                  <a:pt x="4031" y="8952"/>
                  <a:pt x="4031" y="8871"/>
                  <a:pt x="4051" y="8790"/>
                </a:cubicBezTo>
                <a:cubicBezTo>
                  <a:pt x="4254" y="8830"/>
                  <a:pt x="4478" y="8790"/>
                  <a:pt x="4662" y="8871"/>
                </a:cubicBezTo>
                <a:cubicBezTo>
                  <a:pt x="4723" y="8891"/>
                  <a:pt x="4723" y="9013"/>
                  <a:pt x="4723" y="9074"/>
                </a:cubicBezTo>
                <a:cubicBezTo>
                  <a:pt x="4723" y="9359"/>
                  <a:pt x="4702" y="9624"/>
                  <a:pt x="4662" y="9888"/>
                </a:cubicBezTo>
                <a:cubicBezTo>
                  <a:pt x="4621" y="10173"/>
                  <a:pt x="4601" y="10071"/>
                  <a:pt x="4397" y="10254"/>
                </a:cubicBezTo>
                <a:cubicBezTo>
                  <a:pt x="4316" y="10295"/>
                  <a:pt x="4234" y="10377"/>
                  <a:pt x="4193" y="10458"/>
                </a:cubicBezTo>
                <a:cubicBezTo>
                  <a:pt x="4092" y="10580"/>
                  <a:pt x="3970" y="10702"/>
                  <a:pt x="3908" y="10865"/>
                </a:cubicBezTo>
                <a:cubicBezTo>
                  <a:pt x="3807" y="11150"/>
                  <a:pt x="3888" y="11007"/>
                  <a:pt x="3705" y="11272"/>
                </a:cubicBezTo>
                <a:cubicBezTo>
                  <a:pt x="3624" y="11638"/>
                  <a:pt x="3583" y="11638"/>
                  <a:pt x="3705" y="12086"/>
                </a:cubicBezTo>
                <a:cubicBezTo>
                  <a:pt x="3746" y="12248"/>
                  <a:pt x="3949" y="12391"/>
                  <a:pt x="4051" y="12513"/>
                </a:cubicBezTo>
                <a:cubicBezTo>
                  <a:pt x="4153" y="12635"/>
                  <a:pt x="4193" y="12818"/>
                  <a:pt x="4316" y="12920"/>
                </a:cubicBezTo>
                <a:lnTo>
                  <a:pt x="4723" y="13184"/>
                </a:lnTo>
                <a:lnTo>
                  <a:pt x="5150" y="13123"/>
                </a:lnTo>
                <a:cubicBezTo>
                  <a:pt x="5293" y="12472"/>
                  <a:pt x="5170" y="11801"/>
                  <a:pt x="5211" y="11129"/>
                </a:cubicBezTo>
                <a:cubicBezTo>
                  <a:pt x="5211" y="11068"/>
                  <a:pt x="5231" y="10987"/>
                  <a:pt x="5272" y="10926"/>
                </a:cubicBezTo>
                <a:cubicBezTo>
                  <a:pt x="5333" y="10865"/>
                  <a:pt x="5415" y="10844"/>
                  <a:pt x="5476" y="10783"/>
                </a:cubicBezTo>
                <a:cubicBezTo>
                  <a:pt x="5720" y="10458"/>
                  <a:pt x="5557" y="10621"/>
                  <a:pt x="6025" y="10316"/>
                </a:cubicBezTo>
                <a:lnTo>
                  <a:pt x="6229" y="10173"/>
                </a:lnTo>
                <a:cubicBezTo>
                  <a:pt x="6249" y="10112"/>
                  <a:pt x="6270" y="10031"/>
                  <a:pt x="6310" y="9970"/>
                </a:cubicBezTo>
                <a:cubicBezTo>
                  <a:pt x="6351" y="9888"/>
                  <a:pt x="6412" y="9848"/>
                  <a:pt x="6453" y="9766"/>
                </a:cubicBezTo>
                <a:cubicBezTo>
                  <a:pt x="6493" y="9624"/>
                  <a:pt x="6575" y="9359"/>
                  <a:pt x="6575" y="9359"/>
                </a:cubicBezTo>
                <a:cubicBezTo>
                  <a:pt x="6555" y="8993"/>
                  <a:pt x="6555" y="8627"/>
                  <a:pt x="6514" y="8261"/>
                </a:cubicBezTo>
                <a:cubicBezTo>
                  <a:pt x="6493" y="8179"/>
                  <a:pt x="6493" y="8078"/>
                  <a:pt x="6453" y="8057"/>
                </a:cubicBezTo>
                <a:lnTo>
                  <a:pt x="5822" y="7833"/>
                </a:lnTo>
                <a:lnTo>
                  <a:pt x="5618" y="7772"/>
                </a:lnTo>
                <a:lnTo>
                  <a:pt x="5415" y="7691"/>
                </a:lnTo>
                <a:cubicBezTo>
                  <a:pt x="5333" y="7630"/>
                  <a:pt x="5231" y="7569"/>
                  <a:pt x="5150" y="7488"/>
                </a:cubicBezTo>
                <a:cubicBezTo>
                  <a:pt x="5069" y="7447"/>
                  <a:pt x="4987" y="7426"/>
                  <a:pt x="4947" y="7365"/>
                </a:cubicBezTo>
                <a:cubicBezTo>
                  <a:pt x="4885" y="7304"/>
                  <a:pt x="4845" y="7223"/>
                  <a:pt x="4804" y="7162"/>
                </a:cubicBezTo>
                <a:cubicBezTo>
                  <a:pt x="4824" y="6999"/>
                  <a:pt x="4845" y="6836"/>
                  <a:pt x="4865" y="6674"/>
                </a:cubicBezTo>
                <a:cubicBezTo>
                  <a:pt x="4885" y="6592"/>
                  <a:pt x="4926" y="6531"/>
                  <a:pt x="4947" y="6470"/>
                </a:cubicBezTo>
                <a:cubicBezTo>
                  <a:pt x="4967" y="6348"/>
                  <a:pt x="4987" y="6226"/>
                  <a:pt x="5008" y="6124"/>
                </a:cubicBezTo>
                <a:cubicBezTo>
                  <a:pt x="5048" y="5941"/>
                  <a:pt x="5089" y="5758"/>
                  <a:pt x="5150" y="5575"/>
                </a:cubicBezTo>
                <a:cubicBezTo>
                  <a:pt x="5170" y="5494"/>
                  <a:pt x="5170" y="5433"/>
                  <a:pt x="5211" y="5372"/>
                </a:cubicBezTo>
                <a:cubicBezTo>
                  <a:pt x="5252" y="5290"/>
                  <a:pt x="5293" y="5229"/>
                  <a:pt x="5354" y="5168"/>
                </a:cubicBezTo>
                <a:cubicBezTo>
                  <a:pt x="5394" y="5107"/>
                  <a:pt x="5476" y="5066"/>
                  <a:pt x="5557" y="5026"/>
                </a:cubicBezTo>
                <a:cubicBezTo>
                  <a:pt x="5740" y="5046"/>
                  <a:pt x="6147" y="5046"/>
                  <a:pt x="6371" y="5168"/>
                </a:cubicBezTo>
                <a:cubicBezTo>
                  <a:pt x="6453" y="5209"/>
                  <a:pt x="6514" y="5250"/>
                  <a:pt x="6575" y="5290"/>
                </a:cubicBezTo>
                <a:cubicBezTo>
                  <a:pt x="6799" y="5616"/>
                  <a:pt x="6636" y="5473"/>
                  <a:pt x="7124" y="5636"/>
                </a:cubicBezTo>
                <a:lnTo>
                  <a:pt x="7328" y="5717"/>
                </a:lnTo>
                <a:cubicBezTo>
                  <a:pt x="7470" y="5697"/>
                  <a:pt x="7674" y="5758"/>
                  <a:pt x="7735" y="5636"/>
                </a:cubicBezTo>
                <a:cubicBezTo>
                  <a:pt x="7816" y="5494"/>
                  <a:pt x="7735" y="5270"/>
                  <a:pt x="7674" y="5087"/>
                </a:cubicBezTo>
                <a:cubicBezTo>
                  <a:pt x="7633" y="4985"/>
                  <a:pt x="7348" y="4578"/>
                  <a:pt x="7185" y="4476"/>
                </a:cubicBezTo>
                <a:cubicBezTo>
                  <a:pt x="7124" y="4436"/>
                  <a:pt x="7043" y="4436"/>
                  <a:pt x="6982" y="4395"/>
                </a:cubicBezTo>
                <a:cubicBezTo>
                  <a:pt x="6839" y="4334"/>
                  <a:pt x="6717" y="4232"/>
                  <a:pt x="6575" y="4131"/>
                </a:cubicBezTo>
                <a:lnTo>
                  <a:pt x="6371" y="3988"/>
                </a:lnTo>
                <a:cubicBezTo>
                  <a:pt x="6331" y="3927"/>
                  <a:pt x="6290" y="3846"/>
                  <a:pt x="6229" y="3785"/>
                </a:cubicBezTo>
                <a:cubicBezTo>
                  <a:pt x="6168" y="3724"/>
                  <a:pt x="6066" y="3724"/>
                  <a:pt x="6025" y="3663"/>
                </a:cubicBezTo>
                <a:cubicBezTo>
                  <a:pt x="5964" y="3541"/>
                  <a:pt x="5883" y="3235"/>
                  <a:pt x="5883" y="3235"/>
                </a:cubicBezTo>
                <a:cubicBezTo>
                  <a:pt x="5924" y="2727"/>
                  <a:pt x="5924" y="2238"/>
                  <a:pt x="5964" y="1730"/>
                </a:cubicBezTo>
                <a:cubicBezTo>
                  <a:pt x="6025" y="1038"/>
                  <a:pt x="6229" y="2401"/>
                  <a:pt x="5964" y="977"/>
                </a:cubicBezTo>
                <a:cubicBezTo>
                  <a:pt x="5944" y="875"/>
                  <a:pt x="5842" y="611"/>
                  <a:pt x="5761" y="570"/>
                </a:cubicBezTo>
                <a:cubicBezTo>
                  <a:pt x="5394" y="346"/>
                  <a:pt x="5415" y="631"/>
                  <a:pt x="5822" y="774"/>
                </a:cubicBezTo>
                <a:close/>
              </a:path>
            </a:pathLst>
          </a:custGeom>
          <a:solidFill>
            <a:srgbClr val="00B05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2" name="51 Rectángulo redondeado"/>
          <p:cNvSpPr/>
          <p:nvPr/>
        </p:nvSpPr>
        <p:spPr>
          <a:xfrm>
            <a:off x="6088705" y="5072844"/>
            <a:ext cx="2242909" cy="1388400"/>
          </a:xfrm>
          <a:prstGeom prst="roundRect">
            <a:avLst>
              <a:gd name="adj" fmla="val 494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03" name="10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759015"/>
              </p:ext>
            </p:extLst>
          </p:nvPr>
        </p:nvGraphicFramePr>
        <p:xfrm>
          <a:off x="6108365" y="5082884"/>
          <a:ext cx="2203588" cy="1272516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1440537"/>
                <a:gridCol w="763051"/>
              </a:tblGrid>
              <a:tr h="21457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Otros</a:t>
                      </a:r>
                      <a:r>
                        <a:rPr lang="es-ES" sz="1050" b="0" i="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Departamentos</a:t>
                      </a:r>
                      <a:endParaRPr lang="es-ES" sz="105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#</a:t>
                      </a:r>
                      <a:r>
                        <a:rPr lang="es-ES" sz="1050" b="0" i="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050" b="0" i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Personas</a:t>
                      </a:r>
                      <a:endParaRPr lang="es-ES" sz="105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9636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Amazonas</a:t>
                      </a:r>
                      <a:endParaRPr lang="es-ES" sz="105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s-ES" sz="105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4576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Atlántico</a:t>
                      </a:r>
                      <a:endParaRPr lang="es-ES" sz="105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S" sz="105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4576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San Andrés</a:t>
                      </a:r>
                      <a:endParaRPr lang="es-ES" sz="105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S" sz="105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4576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Huila</a:t>
                      </a:r>
                      <a:endParaRPr lang="es-ES" sz="105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S" sz="105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4576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Risaralda </a:t>
                      </a:r>
                      <a:endParaRPr lang="es-ES" sz="105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S" sz="1050" b="0" i="0" u="none" strike="noStrike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5" name="124 Rectángulo redondeado"/>
          <p:cNvSpPr/>
          <p:nvPr/>
        </p:nvSpPr>
        <p:spPr>
          <a:xfrm>
            <a:off x="6473881" y="964007"/>
            <a:ext cx="1476000" cy="324000"/>
          </a:xfrm>
          <a:prstGeom prst="roundRect">
            <a:avLst/>
          </a:prstGeom>
          <a:solidFill>
            <a:srgbClr val="00B050">
              <a:alpha val="83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es-ES" sz="2000" spc="-15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27" name="126 Triángulo isósceles"/>
          <p:cNvSpPr/>
          <p:nvPr/>
        </p:nvSpPr>
        <p:spPr>
          <a:xfrm>
            <a:off x="8071922" y="984833"/>
            <a:ext cx="410233" cy="256858"/>
          </a:xfrm>
          <a:prstGeom prst="triangle">
            <a:avLst/>
          </a:prstGeom>
          <a:solidFill>
            <a:srgbClr val="00B050">
              <a:alpha val="83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es-ES" sz="2000" spc="-15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29" name="128 Rectángulo redondeado"/>
          <p:cNvSpPr/>
          <p:nvPr/>
        </p:nvSpPr>
        <p:spPr>
          <a:xfrm>
            <a:off x="6493225" y="1484254"/>
            <a:ext cx="1512000" cy="324000"/>
          </a:xfrm>
          <a:prstGeom prst="roundRect">
            <a:avLst/>
          </a:prstGeom>
          <a:solidFill>
            <a:srgbClr val="FF0000">
              <a:alpha val="58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es-ES" sz="2000" spc="-15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30" name="129 Triángulo isósceles"/>
          <p:cNvSpPr/>
          <p:nvPr/>
        </p:nvSpPr>
        <p:spPr>
          <a:xfrm>
            <a:off x="8071922" y="1453828"/>
            <a:ext cx="410233" cy="256858"/>
          </a:xfrm>
          <a:prstGeom prst="triangle">
            <a:avLst/>
          </a:prstGeom>
          <a:solidFill>
            <a:srgbClr val="FF0000">
              <a:alpha val="83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es-ES" sz="2000" spc="-15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34" name="Freeform 26"/>
          <p:cNvSpPr>
            <a:spLocks/>
          </p:cNvSpPr>
          <p:nvPr/>
        </p:nvSpPr>
        <p:spPr bwMode="auto">
          <a:xfrm>
            <a:off x="2523634" y="5189698"/>
            <a:ext cx="299970" cy="377786"/>
          </a:xfrm>
          <a:custGeom>
            <a:avLst/>
            <a:gdLst>
              <a:gd name="T0" fmla="*/ 2147483647 w 7816"/>
              <a:gd name="T1" fmla="*/ 2147483647 h 13672"/>
              <a:gd name="T2" fmla="*/ 2147483647 w 7816"/>
              <a:gd name="T3" fmla="*/ 0 h 13672"/>
              <a:gd name="T4" fmla="*/ 2147483647 w 7816"/>
              <a:gd name="T5" fmla="*/ 2147483647 h 13672"/>
              <a:gd name="T6" fmla="*/ 2147483647 w 7816"/>
              <a:gd name="T7" fmla="*/ 2147483647 h 13672"/>
              <a:gd name="T8" fmla="*/ 2147483647 w 7816"/>
              <a:gd name="T9" fmla="*/ 2147483647 h 13672"/>
              <a:gd name="T10" fmla="*/ 2147483647 w 7816"/>
              <a:gd name="T11" fmla="*/ 2147483647 h 13672"/>
              <a:gd name="T12" fmla="*/ 2147483647 w 7816"/>
              <a:gd name="T13" fmla="*/ 2147483647 h 13672"/>
              <a:gd name="T14" fmla="*/ 2147483647 w 7816"/>
              <a:gd name="T15" fmla="*/ 2147483647 h 13672"/>
              <a:gd name="T16" fmla="*/ 2147483647 w 7816"/>
              <a:gd name="T17" fmla="*/ 2147483647 h 13672"/>
              <a:gd name="T18" fmla="*/ 2147483647 w 7816"/>
              <a:gd name="T19" fmla="*/ 2147483647 h 13672"/>
              <a:gd name="T20" fmla="*/ 2147483647 w 7816"/>
              <a:gd name="T21" fmla="*/ 2147483647 h 13672"/>
              <a:gd name="T22" fmla="*/ 2147483647 w 7816"/>
              <a:gd name="T23" fmla="*/ 2147483647 h 13672"/>
              <a:gd name="T24" fmla="*/ 2147483647 w 7816"/>
              <a:gd name="T25" fmla="*/ 2147483647 h 13672"/>
              <a:gd name="T26" fmla="*/ 2147483647 w 7816"/>
              <a:gd name="T27" fmla="*/ 2147483647 h 13672"/>
              <a:gd name="T28" fmla="*/ 2147483647 w 7816"/>
              <a:gd name="T29" fmla="*/ 2147483647 h 13672"/>
              <a:gd name="T30" fmla="*/ 2147483647 w 7816"/>
              <a:gd name="T31" fmla="*/ 2147483647 h 13672"/>
              <a:gd name="T32" fmla="*/ 2147483647 w 7816"/>
              <a:gd name="T33" fmla="*/ 2147483647 h 13672"/>
              <a:gd name="T34" fmla="*/ 2147483647 w 7816"/>
              <a:gd name="T35" fmla="*/ 2147483647 h 13672"/>
              <a:gd name="T36" fmla="*/ 2147483647 w 7816"/>
              <a:gd name="T37" fmla="*/ 2147483647 h 13672"/>
              <a:gd name="T38" fmla="*/ 2147483647 w 7816"/>
              <a:gd name="T39" fmla="*/ 2147483647 h 13672"/>
              <a:gd name="T40" fmla="*/ 2147483647 w 7816"/>
              <a:gd name="T41" fmla="*/ 2147483647 h 13672"/>
              <a:gd name="T42" fmla="*/ 2147483647 w 7816"/>
              <a:gd name="T43" fmla="*/ 2147483647 h 13672"/>
              <a:gd name="T44" fmla="*/ 2147483647 w 7816"/>
              <a:gd name="T45" fmla="*/ 2147483647 h 13672"/>
              <a:gd name="T46" fmla="*/ 2147483647 w 7816"/>
              <a:gd name="T47" fmla="*/ 2147483647 h 13672"/>
              <a:gd name="T48" fmla="*/ 2147483647 w 7816"/>
              <a:gd name="T49" fmla="*/ 2147483647 h 13672"/>
              <a:gd name="T50" fmla="*/ 2147483647 w 7816"/>
              <a:gd name="T51" fmla="*/ 2147483647 h 13672"/>
              <a:gd name="T52" fmla="*/ 2147483647 w 7816"/>
              <a:gd name="T53" fmla="*/ 2147483647 h 13672"/>
              <a:gd name="T54" fmla="*/ 2147483647 w 7816"/>
              <a:gd name="T55" fmla="*/ 2147483647 h 13672"/>
              <a:gd name="T56" fmla="*/ 2147483647 w 7816"/>
              <a:gd name="T57" fmla="*/ 2147483647 h 13672"/>
              <a:gd name="T58" fmla="*/ 2147483647 w 7816"/>
              <a:gd name="T59" fmla="*/ 2147483647 h 13672"/>
              <a:gd name="T60" fmla="*/ 2147483647 w 7816"/>
              <a:gd name="T61" fmla="*/ 2147483647 h 13672"/>
              <a:gd name="T62" fmla="*/ 2147483647 w 7816"/>
              <a:gd name="T63" fmla="*/ 2147483647 h 13672"/>
              <a:gd name="T64" fmla="*/ 2147483647 w 7816"/>
              <a:gd name="T65" fmla="*/ 2147483647 h 13672"/>
              <a:gd name="T66" fmla="*/ 2147483647 w 7816"/>
              <a:gd name="T67" fmla="*/ 2147483647 h 13672"/>
              <a:gd name="T68" fmla="*/ 2147483647 w 7816"/>
              <a:gd name="T69" fmla="*/ 2147483647 h 13672"/>
              <a:gd name="T70" fmla="*/ 2147483647 w 7816"/>
              <a:gd name="T71" fmla="*/ 2147483647 h 13672"/>
              <a:gd name="T72" fmla="*/ 2147483647 w 7816"/>
              <a:gd name="T73" fmla="*/ 2147483647 h 13672"/>
              <a:gd name="T74" fmla="*/ 2147483647 w 7816"/>
              <a:gd name="T75" fmla="*/ 2147483647 h 13672"/>
              <a:gd name="T76" fmla="*/ 2147483647 w 7816"/>
              <a:gd name="T77" fmla="*/ 2147483647 h 13672"/>
              <a:gd name="T78" fmla="*/ 2147483647 w 7816"/>
              <a:gd name="T79" fmla="*/ 2147483647 h 13672"/>
              <a:gd name="T80" fmla="*/ 2147483647 w 7816"/>
              <a:gd name="T81" fmla="*/ 2147483647 h 13672"/>
              <a:gd name="T82" fmla="*/ 2147483647 w 7816"/>
              <a:gd name="T83" fmla="*/ 2147483647 h 13672"/>
              <a:gd name="T84" fmla="*/ 2147483647 w 7816"/>
              <a:gd name="T85" fmla="*/ 2147483647 h 13672"/>
              <a:gd name="T86" fmla="*/ 2147483647 w 7816"/>
              <a:gd name="T87" fmla="*/ 2147483647 h 13672"/>
              <a:gd name="T88" fmla="*/ 2147483647 w 7816"/>
              <a:gd name="T89" fmla="*/ 2147483647 h 13672"/>
              <a:gd name="T90" fmla="*/ 2147483647 w 7816"/>
              <a:gd name="T91" fmla="*/ 2147483647 h 13672"/>
              <a:gd name="T92" fmla="*/ 2147483647 w 7816"/>
              <a:gd name="T93" fmla="*/ 2147483647 h 13672"/>
              <a:gd name="T94" fmla="*/ 2147483647 w 7816"/>
              <a:gd name="T95" fmla="*/ 2147483647 h 13672"/>
              <a:gd name="T96" fmla="*/ 2147483647 w 7816"/>
              <a:gd name="T97" fmla="*/ 2147483647 h 13672"/>
              <a:gd name="T98" fmla="*/ 2147483647 w 7816"/>
              <a:gd name="T99" fmla="*/ 2147483647 h 13672"/>
              <a:gd name="T100" fmla="*/ 2147483647 w 7816"/>
              <a:gd name="T101" fmla="*/ 2147483647 h 13672"/>
              <a:gd name="T102" fmla="*/ 2147483647 w 7816"/>
              <a:gd name="T103" fmla="*/ 2147483647 h 13672"/>
              <a:gd name="T104" fmla="*/ 2147483647 w 7816"/>
              <a:gd name="T105" fmla="*/ 2147483647 h 13672"/>
              <a:gd name="T106" fmla="*/ 2147483647 w 7816"/>
              <a:gd name="T107" fmla="*/ 2147483647 h 13672"/>
              <a:gd name="T108" fmla="*/ 2147483647 w 7816"/>
              <a:gd name="T109" fmla="*/ 2147483647 h 13672"/>
              <a:gd name="T110" fmla="*/ 2147483647 w 7816"/>
              <a:gd name="T111" fmla="*/ 2147483647 h 13672"/>
              <a:gd name="T112" fmla="*/ 2147483647 w 7816"/>
              <a:gd name="T113" fmla="*/ 2147483647 h 13672"/>
              <a:gd name="T114" fmla="*/ 2147483647 w 7816"/>
              <a:gd name="T115" fmla="*/ 2147483647 h 13672"/>
              <a:gd name="T116" fmla="*/ 2147483647 w 7816"/>
              <a:gd name="T117" fmla="*/ 2147483647 h 13672"/>
              <a:gd name="T118" fmla="*/ 2147483647 w 7816"/>
              <a:gd name="T119" fmla="*/ 2147483647 h 1367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7816"/>
              <a:gd name="T181" fmla="*/ 0 h 13672"/>
              <a:gd name="T182" fmla="*/ 7816 w 7816"/>
              <a:gd name="T183" fmla="*/ 13672 h 1367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7816" h="13672">
                <a:moveTo>
                  <a:pt x="5822" y="774"/>
                </a:moveTo>
                <a:cubicBezTo>
                  <a:pt x="5700" y="407"/>
                  <a:pt x="5822" y="611"/>
                  <a:pt x="5354" y="285"/>
                </a:cubicBezTo>
                <a:lnTo>
                  <a:pt x="5150" y="143"/>
                </a:lnTo>
                <a:lnTo>
                  <a:pt x="4947" y="0"/>
                </a:lnTo>
                <a:cubicBezTo>
                  <a:pt x="4804" y="41"/>
                  <a:pt x="4641" y="21"/>
                  <a:pt x="4519" y="82"/>
                </a:cubicBezTo>
                <a:cubicBezTo>
                  <a:pt x="4417" y="123"/>
                  <a:pt x="4356" y="387"/>
                  <a:pt x="4316" y="489"/>
                </a:cubicBezTo>
                <a:cubicBezTo>
                  <a:pt x="4234" y="1587"/>
                  <a:pt x="4356" y="1140"/>
                  <a:pt x="4112" y="1872"/>
                </a:cubicBezTo>
                <a:cubicBezTo>
                  <a:pt x="4051" y="2035"/>
                  <a:pt x="4051" y="2137"/>
                  <a:pt x="3908" y="2279"/>
                </a:cubicBezTo>
                <a:cubicBezTo>
                  <a:pt x="3847" y="2340"/>
                  <a:pt x="3766" y="2361"/>
                  <a:pt x="3705" y="2422"/>
                </a:cubicBezTo>
                <a:cubicBezTo>
                  <a:pt x="3339" y="2971"/>
                  <a:pt x="3807" y="2299"/>
                  <a:pt x="3359" y="2767"/>
                </a:cubicBezTo>
                <a:cubicBezTo>
                  <a:pt x="3298" y="2808"/>
                  <a:pt x="3277" y="2910"/>
                  <a:pt x="3216" y="2971"/>
                </a:cubicBezTo>
                <a:cubicBezTo>
                  <a:pt x="3094" y="3093"/>
                  <a:pt x="2993" y="3113"/>
                  <a:pt x="2809" y="3174"/>
                </a:cubicBezTo>
                <a:cubicBezTo>
                  <a:pt x="2769" y="3235"/>
                  <a:pt x="2748" y="3317"/>
                  <a:pt x="2687" y="3378"/>
                </a:cubicBezTo>
                <a:cubicBezTo>
                  <a:pt x="2626" y="3418"/>
                  <a:pt x="2545" y="3418"/>
                  <a:pt x="2484" y="3439"/>
                </a:cubicBezTo>
                <a:cubicBezTo>
                  <a:pt x="2402" y="3480"/>
                  <a:pt x="2341" y="3541"/>
                  <a:pt x="2260" y="3581"/>
                </a:cubicBezTo>
                <a:cubicBezTo>
                  <a:pt x="1954" y="4070"/>
                  <a:pt x="2138" y="3907"/>
                  <a:pt x="1792" y="4131"/>
                </a:cubicBezTo>
                <a:cubicBezTo>
                  <a:pt x="1771" y="4232"/>
                  <a:pt x="1731" y="4314"/>
                  <a:pt x="1731" y="4395"/>
                </a:cubicBezTo>
                <a:cubicBezTo>
                  <a:pt x="1710" y="4598"/>
                  <a:pt x="1670" y="5697"/>
                  <a:pt x="1588" y="6063"/>
                </a:cubicBezTo>
                <a:cubicBezTo>
                  <a:pt x="1568" y="6185"/>
                  <a:pt x="1486" y="6287"/>
                  <a:pt x="1446" y="6389"/>
                </a:cubicBezTo>
                <a:cubicBezTo>
                  <a:pt x="1425" y="6674"/>
                  <a:pt x="1425" y="6959"/>
                  <a:pt x="1385" y="7223"/>
                </a:cubicBezTo>
                <a:cubicBezTo>
                  <a:pt x="1364" y="7304"/>
                  <a:pt x="1283" y="7365"/>
                  <a:pt x="1303" y="7426"/>
                </a:cubicBezTo>
                <a:cubicBezTo>
                  <a:pt x="1344" y="7508"/>
                  <a:pt x="1446" y="7528"/>
                  <a:pt x="1527" y="7569"/>
                </a:cubicBezTo>
                <a:cubicBezTo>
                  <a:pt x="1527" y="7569"/>
                  <a:pt x="1954" y="7467"/>
                  <a:pt x="1995" y="7426"/>
                </a:cubicBezTo>
                <a:cubicBezTo>
                  <a:pt x="2056" y="7386"/>
                  <a:pt x="2036" y="7284"/>
                  <a:pt x="2056" y="7223"/>
                </a:cubicBezTo>
                <a:cubicBezTo>
                  <a:pt x="2077" y="6918"/>
                  <a:pt x="2077" y="6613"/>
                  <a:pt x="2138" y="6328"/>
                </a:cubicBezTo>
                <a:cubicBezTo>
                  <a:pt x="2158" y="6185"/>
                  <a:pt x="2219" y="6063"/>
                  <a:pt x="2260" y="5921"/>
                </a:cubicBezTo>
                <a:cubicBezTo>
                  <a:pt x="2300" y="5860"/>
                  <a:pt x="2300" y="5779"/>
                  <a:pt x="2341" y="5717"/>
                </a:cubicBezTo>
                <a:cubicBezTo>
                  <a:pt x="2382" y="5636"/>
                  <a:pt x="2443" y="5575"/>
                  <a:pt x="2484" y="5494"/>
                </a:cubicBezTo>
                <a:cubicBezTo>
                  <a:pt x="2545" y="5372"/>
                  <a:pt x="2484" y="5127"/>
                  <a:pt x="2606" y="5087"/>
                </a:cubicBezTo>
                <a:cubicBezTo>
                  <a:pt x="2687" y="5066"/>
                  <a:pt x="2748" y="5066"/>
                  <a:pt x="2809" y="5026"/>
                </a:cubicBezTo>
                <a:cubicBezTo>
                  <a:pt x="2952" y="4944"/>
                  <a:pt x="3216" y="4761"/>
                  <a:pt x="3216" y="4761"/>
                </a:cubicBezTo>
                <a:cubicBezTo>
                  <a:pt x="3359" y="5127"/>
                  <a:pt x="3318" y="4904"/>
                  <a:pt x="3216" y="5494"/>
                </a:cubicBezTo>
                <a:cubicBezTo>
                  <a:pt x="3216" y="5636"/>
                  <a:pt x="3196" y="5779"/>
                  <a:pt x="3155" y="5921"/>
                </a:cubicBezTo>
                <a:cubicBezTo>
                  <a:pt x="3135" y="6063"/>
                  <a:pt x="3074" y="6185"/>
                  <a:pt x="3033" y="6328"/>
                </a:cubicBezTo>
                <a:lnTo>
                  <a:pt x="2809" y="6959"/>
                </a:lnTo>
                <a:cubicBezTo>
                  <a:pt x="2789" y="7020"/>
                  <a:pt x="2769" y="7081"/>
                  <a:pt x="2748" y="7162"/>
                </a:cubicBezTo>
                <a:cubicBezTo>
                  <a:pt x="2728" y="7264"/>
                  <a:pt x="2728" y="7386"/>
                  <a:pt x="2687" y="7488"/>
                </a:cubicBezTo>
                <a:cubicBezTo>
                  <a:pt x="2606" y="7691"/>
                  <a:pt x="2463" y="7772"/>
                  <a:pt x="2341" y="7915"/>
                </a:cubicBezTo>
                <a:cubicBezTo>
                  <a:pt x="2199" y="8078"/>
                  <a:pt x="2199" y="8118"/>
                  <a:pt x="2138" y="8322"/>
                </a:cubicBezTo>
                <a:cubicBezTo>
                  <a:pt x="2117" y="8545"/>
                  <a:pt x="2138" y="8790"/>
                  <a:pt x="2056" y="9013"/>
                </a:cubicBezTo>
                <a:lnTo>
                  <a:pt x="1649" y="9624"/>
                </a:lnTo>
                <a:lnTo>
                  <a:pt x="1527" y="10031"/>
                </a:lnTo>
                <a:cubicBezTo>
                  <a:pt x="1486" y="10112"/>
                  <a:pt x="1486" y="10173"/>
                  <a:pt x="1446" y="10254"/>
                </a:cubicBezTo>
                <a:cubicBezTo>
                  <a:pt x="1364" y="10377"/>
                  <a:pt x="1222" y="10499"/>
                  <a:pt x="1181" y="10661"/>
                </a:cubicBezTo>
                <a:cubicBezTo>
                  <a:pt x="1161" y="10722"/>
                  <a:pt x="1140" y="10804"/>
                  <a:pt x="1100" y="10865"/>
                </a:cubicBezTo>
                <a:cubicBezTo>
                  <a:pt x="1018" y="11007"/>
                  <a:pt x="835" y="11272"/>
                  <a:pt x="835" y="11272"/>
                </a:cubicBezTo>
                <a:cubicBezTo>
                  <a:pt x="815" y="11312"/>
                  <a:pt x="733" y="11699"/>
                  <a:pt x="693" y="11760"/>
                </a:cubicBezTo>
                <a:cubicBezTo>
                  <a:pt x="652" y="11841"/>
                  <a:pt x="570" y="11882"/>
                  <a:pt x="489" y="11963"/>
                </a:cubicBezTo>
                <a:cubicBezTo>
                  <a:pt x="326" y="12452"/>
                  <a:pt x="469" y="12289"/>
                  <a:pt x="143" y="12513"/>
                </a:cubicBezTo>
                <a:cubicBezTo>
                  <a:pt x="102" y="12574"/>
                  <a:pt x="21" y="12635"/>
                  <a:pt x="21" y="12716"/>
                </a:cubicBezTo>
                <a:cubicBezTo>
                  <a:pt x="0" y="12716"/>
                  <a:pt x="123" y="13164"/>
                  <a:pt x="143" y="13184"/>
                </a:cubicBezTo>
                <a:cubicBezTo>
                  <a:pt x="204" y="13245"/>
                  <a:pt x="285" y="13225"/>
                  <a:pt x="346" y="13266"/>
                </a:cubicBezTo>
                <a:cubicBezTo>
                  <a:pt x="428" y="13306"/>
                  <a:pt x="489" y="13367"/>
                  <a:pt x="570" y="13408"/>
                </a:cubicBezTo>
                <a:cubicBezTo>
                  <a:pt x="1120" y="13672"/>
                  <a:pt x="387" y="13205"/>
                  <a:pt x="977" y="13611"/>
                </a:cubicBezTo>
                <a:cubicBezTo>
                  <a:pt x="1059" y="13591"/>
                  <a:pt x="1181" y="13591"/>
                  <a:pt x="1242" y="13550"/>
                </a:cubicBezTo>
                <a:cubicBezTo>
                  <a:pt x="1303" y="13489"/>
                  <a:pt x="1303" y="13408"/>
                  <a:pt x="1303" y="13327"/>
                </a:cubicBezTo>
                <a:cubicBezTo>
                  <a:pt x="1446" y="11984"/>
                  <a:pt x="1018" y="12330"/>
                  <a:pt x="1588" y="11963"/>
                </a:cubicBezTo>
                <a:cubicBezTo>
                  <a:pt x="1629" y="11882"/>
                  <a:pt x="1670" y="11821"/>
                  <a:pt x="1731" y="11760"/>
                </a:cubicBezTo>
                <a:cubicBezTo>
                  <a:pt x="1893" y="11557"/>
                  <a:pt x="1934" y="11536"/>
                  <a:pt x="2138" y="11414"/>
                </a:cubicBezTo>
                <a:cubicBezTo>
                  <a:pt x="2504" y="10865"/>
                  <a:pt x="2016" y="11516"/>
                  <a:pt x="2484" y="11068"/>
                </a:cubicBezTo>
                <a:cubicBezTo>
                  <a:pt x="2931" y="10621"/>
                  <a:pt x="2260" y="11089"/>
                  <a:pt x="2809" y="10722"/>
                </a:cubicBezTo>
                <a:cubicBezTo>
                  <a:pt x="2911" y="10580"/>
                  <a:pt x="3033" y="10478"/>
                  <a:pt x="3094" y="10316"/>
                </a:cubicBezTo>
                <a:cubicBezTo>
                  <a:pt x="3115" y="10254"/>
                  <a:pt x="3135" y="10173"/>
                  <a:pt x="3155" y="10112"/>
                </a:cubicBezTo>
                <a:cubicBezTo>
                  <a:pt x="3237" y="9970"/>
                  <a:pt x="3379" y="9848"/>
                  <a:pt x="3420" y="9685"/>
                </a:cubicBezTo>
                <a:cubicBezTo>
                  <a:pt x="3522" y="9400"/>
                  <a:pt x="3440" y="9522"/>
                  <a:pt x="3705" y="9359"/>
                </a:cubicBezTo>
                <a:cubicBezTo>
                  <a:pt x="3888" y="8830"/>
                  <a:pt x="3624" y="9441"/>
                  <a:pt x="3990" y="9013"/>
                </a:cubicBezTo>
                <a:cubicBezTo>
                  <a:pt x="4031" y="8952"/>
                  <a:pt x="4031" y="8871"/>
                  <a:pt x="4051" y="8790"/>
                </a:cubicBezTo>
                <a:cubicBezTo>
                  <a:pt x="4254" y="8830"/>
                  <a:pt x="4478" y="8790"/>
                  <a:pt x="4662" y="8871"/>
                </a:cubicBezTo>
                <a:cubicBezTo>
                  <a:pt x="4723" y="8891"/>
                  <a:pt x="4723" y="9013"/>
                  <a:pt x="4723" y="9074"/>
                </a:cubicBezTo>
                <a:cubicBezTo>
                  <a:pt x="4723" y="9359"/>
                  <a:pt x="4702" y="9624"/>
                  <a:pt x="4662" y="9888"/>
                </a:cubicBezTo>
                <a:cubicBezTo>
                  <a:pt x="4621" y="10173"/>
                  <a:pt x="4601" y="10071"/>
                  <a:pt x="4397" y="10254"/>
                </a:cubicBezTo>
                <a:cubicBezTo>
                  <a:pt x="4316" y="10295"/>
                  <a:pt x="4234" y="10377"/>
                  <a:pt x="4193" y="10458"/>
                </a:cubicBezTo>
                <a:cubicBezTo>
                  <a:pt x="4092" y="10580"/>
                  <a:pt x="3970" y="10702"/>
                  <a:pt x="3908" y="10865"/>
                </a:cubicBezTo>
                <a:cubicBezTo>
                  <a:pt x="3807" y="11150"/>
                  <a:pt x="3888" y="11007"/>
                  <a:pt x="3705" y="11272"/>
                </a:cubicBezTo>
                <a:cubicBezTo>
                  <a:pt x="3624" y="11638"/>
                  <a:pt x="3583" y="11638"/>
                  <a:pt x="3705" y="12086"/>
                </a:cubicBezTo>
                <a:cubicBezTo>
                  <a:pt x="3746" y="12248"/>
                  <a:pt x="3949" y="12391"/>
                  <a:pt x="4051" y="12513"/>
                </a:cubicBezTo>
                <a:cubicBezTo>
                  <a:pt x="4153" y="12635"/>
                  <a:pt x="4193" y="12818"/>
                  <a:pt x="4316" y="12920"/>
                </a:cubicBezTo>
                <a:lnTo>
                  <a:pt x="4723" y="13184"/>
                </a:lnTo>
                <a:lnTo>
                  <a:pt x="5150" y="13123"/>
                </a:lnTo>
                <a:cubicBezTo>
                  <a:pt x="5293" y="12472"/>
                  <a:pt x="5170" y="11801"/>
                  <a:pt x="5211" y="11129"/>
                </a:cubicBezTo>
                <a:cubicBezTo>
                  <a:pt x="5211" y="11068"/>
                  <a:pt x="5231" y="10987"/>
                  <a:pt x="5272" y="10926"/>
                </a:cubicBezTo>
                <a:cubicBezTo>
                  <a:pt x="5333" y="10865"/>
                  <a:pt x="5415" y="10844"/>
                  <a:pt x="5476" y="10783"/>
                </a:cubicBezTo>
                <a:cubicBezTo>
                  <a:pt x="5720" y="10458"/>
                  <a:pt x="5557" y="10621"/>
                  <a:pt x="6025" y="10316"/>
                </a:cubicBezTo>
                <a:lnTo>
                  <a:pt x="6229" y="10173"/>
                </a:lnTo>
                <a:cubicBezTo>
                  <a:pt x="6249" y="10112"/>
                  <a:pt x="6270" y="10031"/>
                  <a:pt x="6310" y="9970"/>
                </a:cubicBezTo>
                <a:cubicBezTo>
                  <a:pt x="6351" y="9888"/>
                  <a:pt x="6412" y="9848"/>
                  <a:pt x="6453" y="9766"/>
                </a:cubicBezTo>
                <a:cubicBezTo>
                  <a:pt x="6493" y="9624"/>
                  <a:pt x="6575" y="9359"/>
                  <a:pt x="6575" y="9359"/>
                </a:cubicBezTo>
                <a:cubicBezTo>
                  <a:pt x="6555" y="8993"/>
                  <a:pt x="6555" y="8627"/>
                  <a:pt x="6514" y="8261"/>
                </a:cubicBezTo>
                <a:cubicBezTo>
                  <a:pt x="6493" y="8179"/>
                  <a:pt x="6493" y="8078"/>
                  <a:pt x="6453" y="8057"/>
                </a:cubicBezTo>
                <a:lnTo>
                  <a:pt x="5822" y="7833"/>
                </a:lnTo>
                <a:lnTo>
                  <a:pt x="5618" y="7772"/>
                </a:lnTo>
                <a:lnTo>
                  <a:pt x="5415" y="7691"/>
                </a:lnTo>
                <a:cubicBezTo>
                  <a:pt x="5333" y="7630"/>
                  <a:pt x="5231" y="7569"/>
                  <a:pt x="5150" y="7488"/>
                </a:cubicBezTo>
                <a:cubicBezTo>
                  <a:pt x="5069" y="7447"/>
                  <a:pt x="4987" y="7426"/>
                  <a:pt x="4947" y="7365"/>
                </a:cubicBezTo>
                <a:cubicBezTo>
                  <a:pt x="4885" y="7304"/>
                  <a:pt x="4845" y="7223"/>
                  <a:pt x="4804" y="7162"/>
                </a:cubicBezTo>
                <a:cubicBezTo>
                  <a:pt x="4824" y="6999"/>
                  <a:pt x="4845" y="6836"/>
                  <a:pt x="4865" y="6674"/>
                </a:cubicBezTo>
                <a:cubicBezTo>
                  <a:pt x="4885" y="6592"/>
                  <a:pt x="4926" y="6531"/>
                  <a:pt x="4947" y="6470"/>
                </a:cubicBezTo>
                <a:cubicBezTo>
                  <a:pt x="4967" y="6348"/>
                  <a:pt x="4987" y="6226"/>
                  <a:pt x="5008" y="6124"/>
                </a:cubicBezTo>
                <a:cubicBezTo>
                  <a:pt x="5048" y="5941"/>
                  <a:pt x="5089" y="5758"/>
                  <a:pt x="5150" y="5575"/>
                </a:cubicBezTo>
                <a:cubicBezTo>
                  <a:pt x="5170" y="5494"/>
                  <a:pt x="5170" y="5433"/>
                  <a:pt x="5211" y="5372"/>
                </a:cubicBezTo>
                <a:cubicBezTo>
                  <a:pt x="5252" y="5290"/>
                  <a:pt x="5293" y="5229"/>
                  <a:pt x="5354" y="5168"/>
                </a:cubicBezTo>
                <a:cubicBezTo>
                  <a:pt x="5394" y="5107"/>
                  <a:pt x="5476" y="5066"/>
                  <a:pt x="5557" y="5026"/>
                </a:cubicBezTo>
                <a:cubicBezTo>
                  <a:pt x="5740" y="5046"/>
                  <a:pt x="6147" y="5046"/>
                  <a:pt x="6371" y="5168"/>
                </a:cubicBezTo>
                <a:cubicBezTo>
                  <a:pt x="6453" y="5209"/>
                  <a:pt x="6514" y="5250"/>
                  <a:pt x="6575" y="5290"/>
                </a:cubicBezTo>
                <a:cubicBezTo>
                  <a:pt x="6799" y="5616"/>
                  <a:pt x="6636" y="5473"/>
                  <a:pt x="7124" y="5636"/>
                </a:cubicBezTo>
                <a:lnTo>
                  <a:pt x="7328" y="5717"/>
                </a:lnTo>
                <a:cubicBezTo>
                  <a:pt x="7470" y="5697"/>
                  <a:pt x="7674" y="5758"/>
                  <a:pt x="7735" y="5636"/>
                </a:cubicBezTo>
                <a:cubicBezTo>
                  <a:pt x="7816" y="5494"/>
                  <a:pt x="7735" y="5270"/>
                  <a:pt x="7674" y="5087"/>
                </a:cubicBezTo>
                <a:cubicBezTo>
                  <a:pt x="7633" y="4985"/>
                  <a:pt x="7348" y="4578"/>
                  <a:pt x="7185" y="4476"/>
                </a:cubicBezTo>
                <a:cubicBezTo>
                  <a:pt x="7124" y="4436"/>
                  <a:pt x="7043" y="4436"/>
                  <a:pt x="6982" y="4395"/>
                </a:cubicBezTo>
                <a:cubicBezTo>
                  <a:pt x="6839" y="4334"/>
                  <a:pt x="6717" y="4232"/>
                  <a:pt x="6575" y="4131"/>
                </a:cubicBezTo>
                <a:lnTo>
                  <a:pt x="6371" y="3988"/>
                </a:lnTo>
                <a:cubicBezTo>
                  <a:pt x="6331" y="3927"/>
                  <a:pt x="6290" y="3846"/>
                  <a:pt x="6229" y="3785"/>
                </a:cubicBezTo>
                <a:cubicBezTo>
                  <a:pt x="6168" y="3724"/>
                  <a:pt x="6066" y="3724"/>
                  <a:pt x="6025" y="3663"/>
                </a:cubicBezTo>
                <a:cubicBezTo>
                  <a:pt x="5964" y="3541"/>
                  <a:pt x="5883" y="3235"/>
                  <a:pt x="5883" y="3235"/>
                </a:cubicBezTo>
                <a:cubicBezTo>
                  <a:pt x="5924" y="2727"/>
                  <a:pt x="5924" y="2238"/>
                  <a:pt x="5964" y="1730"/>
                </a:cubicBezTo>
                <a:cubicBezTo>
                  <a:pt x="6025" y="1038"/>
                  <a:pt x="6229" y="2401"/>
                  <a:pt x="5964" y="977"/>
                </a:cubicBezTo>
                <a:cubicBezTo>
                  <a:pt x="5944" y="875"/>
                  <a:pt x="5842" y="611"/>
                  <a:pt x="5761" y="570"/>
                </a:cubicBezTo>
                <a:cubicBezTo>
                  <a:pt x="5394" y="346"/>
                  <a:pt x="5415" y="631"/>
                  <a:pt x="5822" y="774"/>
                </a:cubicBezTo>
                <a:close/>
              </a:path>
            </a:pathLst>
          </a:custGeom>
          <a:solidFill>
            <a:srgbClr val="00B05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36" name="135 Triángulo isósceles"/>
          <p:cNvSpPr/>
          <p:nvPr/>
        </p:nvSpPr>
        <p:spPr>
          <a:xfrm rot="14654106">
            <a:off x="4610121" y="2692443"/>
            <a:ext cx="410233" cy="256858"/>
          </a:xfrm>
          <a:prstGeom prst="triangle">
            <a:avLst/>
          </a:prstGeom>
          <a:solidFill>
            <a:srgbClr val="00B050">
              <a:alpha val="83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es-ES" sz="2000" spc="-15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38" name="137 Triángulo isósceles"/>
          <p:cNvSpPr/>
          <p:nvPr/>
        </p:nvSpPr>
        <p:spPr>
          <a:xfrm rot="3726761">
            <a:off x="4945559" y="2518654"/>
            <a:ext cx="410233" cy="256858"/>
          </a:xfrm>
          <a:prstGeom prst="triangle">
            <a:avLst/>
          </a:prstGeom>
          <a:solidFill>
            <a:srgbClr val="FF0000">
              <a:alpha val="83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es-ES" sz="2000" spc="-15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39" name="138 Triángulo isósceles"/>
          <p:cNvSpPr/>
          <p:nvPr/>
        </p:nvSpPr>
        <p:spPr>
          <a:xfrm rot="1414738">
            <a:off x="2237970" y="5075365"/>
            <a:ext cx="410233" cy="256858"/>
          </a:xfrm>
          <a:prstGeom prst="triangle">
            <a:avLst/>
          </a:prstGeom>
          <a:solidFill>
            <a:srgbClr val="00B050">
              <a:alpha val="83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es-ES" sz="2000" spc="-15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40" name="139 Triángulo isósceles"/>
          <p:cNvSpPr/>
          <p:nvPr/>
        </p:nvSpPr>
        <p:spPr>
          <a:xfrm rot="19132332">
            <a:off x="2411127" y="2688642"/>
            <a:ext cx="410233" cy="256858"/>
          </a:xfrm>
          <a:prstGeom prst="triangle">
            <a:avLst/>
          </a:prstGeom>
          <a:solidFill>
            <a:srgbClr val="FF0000">
              <a:alpha val="83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es-ES" sz="2000" spc="-15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43" name="142 Triángulo isósceles"/>
          <p:cNvSpPr/>
          <p:nvPr/>
        </p:nvSpPr>
        <p:spPr>
          <a:xfrm>
            <a:off x="5142262" y="6569672"/>
            <a:ext cx="410233" cy="256858"/>
          </a:xfrm>
          <a:prstGeom prst="triangle">
            <a:avLst/>
          </a:prstGeom>
          <a:solidFill>
            <a:srgbClr val="00B050">
              <a:alpha val="83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es-ES" sz="2000" spc="-15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44" name="143 Triángulo isósceles"/>
          <p:cNvSpPr/>
          <p:nvPr/>
        </p:nvSpPr>
        <p:spPr>
          <a:xfrm rot="15783753">
            <a:off x="2463821" y="3613494"/>
            <a:ext cx="410233" cy="256858"/>
          </a:xfrm>
          <a:prstGeom prst="triangle">
            <a:avLst/>
          </a:prstGeom>
          <a:solidFill>
            <a:srgbClr val="FF0000">
              <a:alpha val="83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es-ES" sz="2000" spc="-15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5" name="54 CuadroTexto"/>
          <p:cNvSpPr txBox="1"/>
          <p:nvPr/>
        </p:nvSpPr>
        <p:spPr>
          <a:xfrm>
            <a:off x="52158" y="6580127"/>
            <a:ext cx="53542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 smtClean="0"/>
              <a:t>Fuente: Migración Colombia - Grupo Estadísticas y Estudios Migratorios</a:t>
            </a:r>
            <a:endParaRPr lang="es-ES" sz="1050" dirty="0"/>
          </a:p>
        </p:txBody>
      </p:sp>
      <p:sp>
        <p:nvSpPr>
          <p:cNvPr id="56" name="55 Rectángulo"/>
          <p:cNvSpPr/>
          <p:nvPr/>
        </p:nvSpPr>
        <p:spPr>
          <a:xfrm>
            <a:off x="6552831" y="913207"/>
            <a:ext cx="14269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ES" sz="2000" spc="-150" dirty="0">
                <a:solidFill>
                  <a:prstClr val="white"/>
                </a:solidFill>
                <a:latin typeface="Arial Narrow" pitchFamily="34" charset="0"/>
              </a:rPr>
              <a:t>Zona de Ingreso</a:t>
            </a:r>
          </a:p>
        </p:txBody>
      </p:sp>
      <p:sp>
        <p:nvSpPr>
          <p:cNvPr id="57" name="56 Rectángulo"/>
          <p:cNvSpPr/>
          <p:nvPr/>
        </p:nvSpPr>
        <p:spPr>
          <a:xfrm>
            <a:off x="6579737" y="1425487"/>
            <a:ext cx="12939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ES" sz="2000" spc="-150" dirty="0">
                <a:solidFill>
                  <a:prstClr val="white"/>
                </a:solidFill>
                <a:latin typeface="Arial Narrow" pitchFamily="34" charset="0"/>
              </a:rPr>
              <a:t>Zona de salida</a:t>
            </a:r>
          </a:p>
        </p:txBody>
      </p:sp>
      <p:cxnSp>
        <p:nvCxnSpPr>
          <p:cNvPr id="77" name="76 Conector recto de flecha"/>
          <p:cNvCxnSpPr>
            <a:stCxn id="94" idx="1"/>
          </p:cNvCxnSpPr>
          <p:nvPr/>
        </p:nvCxnSpPr>
        <p:spPr>
          <a:xfrm flipH="1">
            <a:off x="4122294" y="3258794"/>
            <a:ext cx="2068196" cy="493487"/>
          </a:xfrm>
          <a:prstGeom prst="straightConnector1">
            <a:avLst/>
          </a:prstGeom>
          <a:ln w="9525"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Freeform 26"/>
          <p:cNvSpPr>
            <a:spLocks/>
          </p:cNvSpPr>
          <p:nvPr/>
        </p:nvSpPr>
        <p:spPr bwMode="auto">
          <a:xfrm>
            <a:off x="4919253" y="6446304"/>
            <a:ext cx="299970" cy="377786"/>
          </a:xfrm>
          <a:custGeom>
            <a:avLst/>
            <a:gdLst>
              <a:gd name="T0" fmla="*/ 2147483647 w 7816"/>
              <a:gd name="T1" fmla="*/ 2147483647 h 13672"/>
              <a:gd name="T2" fmla="*/ 2147483647 w 7816"/>
              <a:gd name="T3" fmla="*/ 0 h 13672"/>
              <a:gd name="T4" fmla="*/ 2147483647 w 7816"/>
              <a:gd name="T5" fmla="*/ 2147483647 h 13672"/>
              <a:gd name="T6" fmla="*/ 2147483647 w 7816"/>
              <a:gd name="T7" fmla="*/ 2147483647 h 13672"/>
              <a:gd name="T8" fmla="*/ 2147483647 w 7816"/>
              <a:gd name="T9" fmla="*/ 2147483647 h 13672"/>
              <a:gd name="T10" fmla="*/ 2147483647 w 7816"/>
              <a:gd name="T11" fmla="*/ 2147483647 h 13672"/>
              <a:gd name="T12" fmla="*/ 2147483647 w 7816"/>
              <a:gd name="T13" fmla="*/ 2147483647 h 13672"/>
              <a:gd name="T14" fmla="*/ 2147483647 w 7816"/>
              <a:gd name="T15" fmla="*/ 2147483647 h 13672"/>
              <a:gd name="T16" fmla="*/ 2147483647 w 7816"/>
              <a:gd name="T17" fmla="*/ 2147483647 h 13672"/>
              <a:gd name="T18" fmla="*/ 2147483647 w 7816"/>
              <a:gd name="T19" fmla="*/ 2147483647 h 13672"/>
              <a:gd name="T20" fmla="*/ 2147483647 w 7816"/>
              <a:gd name="T21" fmla="*/ 2147483647 h 13672"/>
              <a:gd name="T22" fmla="*/ 2147483647 w 7816"/>
              <a:gd name="T23" fmla="*/ 2147483647 h 13672"/>
              <a:gd name="T24" fmla="*/ 2147483647 w 7816"/>
              <a:gd name="T25" fmla="*/ 2147483647 h 13672"/>
              <a:gd name="T26" fmla="*/ 2147483647 w 7816"/>
              <a:gd name="T27" fmla="*/ 2147483647 h 13672"/>
              <a:gd name="T28" fmla="*/ 2147483647 w 7816"/>
              <a:gd name="T29" fmla="*/ 2147483647 h 13672"/>
              <a:gd name="T30" fmla="*/ 2147483647 w 7816"/>
              <a:gd name="T31" fmla="*/ 2147483647 h 13672"/>
              <a:gd name="T32" fmla="*/ 2147483647 w 7816"/>
              <a:gd name="T33" fmla="*/ 2147483647 h 13672"/>
              <a:gd name="T34" fmla="*/ 2147483647 w 7816"/>
              <a:gd name="T35" fmla="*/ 2147483647 h 13672"/>
              <a:gd name="T36" fmla="*/ 2147483647 w 7816"/>
              <a:gd name="T37" fmla="*/ 2147483647 h 13672"/>
              <a:gd name="T38" fmla="*/ 2147483647 w 7816"/>
              <a:gd name="T39" fmla="*/ 2147483647 h 13672"/>
              <a:gd name="T40" fmla="*/ 2147483647 w 7816"/>
              <a:gd name="T41" fmla="*/ 2147483647 h 13672"/>
              <a:gd name="T42" fmla="*/ 2147483647 w 7816"/>
              <a:gd name="T43" fmla="*/ 2147483647 h 13672"/>
              <a:gd name="T44" fmla="*/ 2147483647 w 7816"/>
              <a:gd name="T45" fmla="*/ 2147483647 h 13672"/>
              <a:gd name="T46" fmla="*/ 2147483647 w 7816"/>
              <a:gd name="T47" fmla="*/ 2147483647 h 13672"/>
              <a:gd name="T48" fmla="*/ 2147483647 w 7816"/>
              <a:gd name="T49" fmla="*/ 2147483647 h 13672"/>
              <a:gd name="T50" fmla="*/ 2147483647 w 7816"/>
              <a:gd name="T51" fmla="*/ 2147483647 h 13672"/>
              <a:gd name="T52" fmla="*/ 2147483647 w 7816"/>
              <a:gd name="T53" fmla="*/ 2147483647 h 13672"/>
              <a:gd name="T54" fmla="*/ 2147483647 w 7816"/>
              <a:gd name="T55" fmla="*/ 2147483647 h 13672"/>
              <a:gd name="T56" fmla="*/ 2147483647 w 7816"/>
              <a:gd name="T57" fmla="*/ 2147483647 h 13672"/>
              <a:gd name="T58" fmla="*/ 2147483647 w 7816"/>
              <a:gd name="T59" fmla="*/ 2147483647 h 13672"/>
              <a:gd name="T60" fmla="*/ 2147483647 w 7816"/>
              <a:gd name="T61" fmla="*/ 2147483647 h 13672"/>
              <a:gd name="T62" fmla="*/ 2147483647 w 7816"/>
              <a:gd name="T63" fmla="*/ 2147483647 h 13672"/>
              <a:gd name="T64" fmla="*/ 2147483647 w 7816"/>
              <a:gd name="T65" fmla="*/ 2147483647 h 13672"/>
              <a:gd name="T66" fmla="*/ 2147483647 w 7816"/>
              <a:gd name="T67" fmla="*/ 2147483647 h 13672"/>
              <a:gd name="T68" fmla="*/ 2147483647 w 7816"/>
              <a:gd name="T69" fmla="*/ 2147483647 h 13672"/>
              <a:gd name="T70" fmla="*/ 2147483647 w 7816"/>
              <a:gd name="T71" fmla="*/ 2147483647 h 13672"/>
              <a:gd name="T72" fmla="*/ 2147483647 w 7816"/>
              <a:gd name="T73" fmla="*/ 2147483647 h 13672"/>
              <a:gd name="T74" fmla="*/ 2147483647 w 7816"/>
              <a:gd name="T75" fmla="*/ 2147483647 h 13672"/>
              <a:gd name="T76" fmla="*/ 2147483647 w 7816"/>
              <a:gd name="T77" fmla="*/ 2147483647 h 13672"/>
              <a:gd name="T78" fmla="*/ 2147483647 w 7816"/>
              <a:gd name="T79" fmla="*/ 2147483647 h 13672"/>
              <a:gd name="T80" fmla="*/ 2147483647 w 7816"/>
              <a:gd name="T81" fmla="*/ 2147483647 h 13672"/>
              <a:gd name="T82" fmla="*/ 2147483647 w 7816"/>
              <a:gd name="T83" fmla="*/ 2147483647 h 13672"/>
              <a:gd name="T84" fmla="*/ 2147483647 w 7816"/>
              <a:gd name="T85" fmla="*/ 2147483647 h 13672"/>
              <a:gd name="T86" fmla="*/ 2147483647 w 7816"/>
              <a:gd name="T87" fmla="*/ 2147483647 h 13672"/>
              <a:gd name="T88" fmla="*/ 2147483647 w 7816"/>
              <a:gd name="T89" fmla="*/ 2147483647 h 13672"/>
              <a:gd name="T90" fmla="*/ 2147483647 w 7816"/>
              <a:gd name="T91" fmla="*/ 2147483647 h 13672"/>
              <a:gd name="T92" fmla="*/ 2147483647 w 7816"/>
              <a:gd name="T93" fmla="*/ 2147483647 h 13672"/>
              <a:gd name="T94" fmla="*/ 2147483647 w 7816"/>
              <a:gd name="T95" fmla="*/ 2147483647 h 13672"/>
              <a:gd name="T96" fmla="*/ 2147483647 w 7816"/>
              <a:gd name="T97" fmla="*/ 2147483647 h 13672"/>
              <a:gd name="T98" fmla="*/ 2147483647 w 7816"/>
              <a:gd name="T99" fmla="*/ 2147483647 h 13672"/>
              <a:gd name="T100" fmla="*/ 2147483647 w 7816"/>
              <a:gd name="T101" fmla="*/ 2147483647 h 13672"/>
              <a:gd name="T102" fmla="*/ 2147483647 w 7816"/>
              <a:gd name="T103" fmla="*/ 2147483647 h 13672"/>
              <a:gd name="T104" fmla="*/ 2147483647 w 7816"/>
              <a:gd name="T105" fmla="*/ 2147483647 h 13672"/>
              <a:gd name="T106" fmla="*/ 2147483647 w 7816"/>
              <a:gd name="T107" fmla="*/ 2147483647 h 13672"/>
              <a:gd name="T108" fmla="*/ 2147483647 w 7816"/>
              <a:gd name="T109" fmla="*/ 2147483647 h 13672"/>
              <a:gd name="T110" fmla="*/ 2147483647 w 7816"/>
              <a:gd name="T111" fmla="*/ 2147483647 h 13672"/>
              <a:gd name="T112" fmla="*/ 2147483647 w 7816"/>
              <a:gd name="T113" fmla="*/ 2147483647 h 13672"/>
              <a:gd name="T114" fmla="*/ 2147483647 w 7816"/>
              <a:gd name="T115" fmla="*/ 2147483647 h 13672"/>
              <a:gd name="T116" fmla="*/ 2147483647 w 7816"/>
              <a:gd name="T117" fmla="*/ 2147483647 h 13672"/>
              <a:gd name="T118" fmla="*/ 2147483647 w 7816"/>
              <a:gd name="T119" fmla="*/ 2147483647 h 1367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7816"/>
              <a:gd name="T181" fmla="*/ 0 h 13672"/>
              <a:gd name="T182" fmla="*/ 7816 w 7816"/>
              <a:gd name="T183" fmla="*/ 13672 h 1367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7816" h="13672">
                <a:moveTo>
                  <a:pt x="5822" y="774"/>
                </a:moveTo>
                <a:cubicBezTo>
                  <a:pt x="5700" y="407"/>
                  <a:pt x="5822" y="611"/>
                  <a:pt x="5354" y="285"/>
                </a:cubicBezTo>
                <a:lnTo>
                  <a:pt x="5150" y="143"/>
                </a:lnTo>
                <a:lnTo>
                  <a:pt x="4947" y="0"/>
                </a:lnTo>
                <a:cubicBezTo>
                  <a:pt x="4804" y="41"/>
                  <a:pt x="4641" y="21"/>
                  <a:pt x="4519" y="82"/>
                </a:cubicBezTo>
                <a:cubicBezTo>
                  <a:pt x="4417" y="123"/>
                  <a:pt x="4356" y="387"/>
                  <a:pt x="4316" y="489"/>
                </a:cubicBezTo>
                <a:cubicBezTo>
                  <a:pt x="4234" y="1587"/>
                  <a:pt x="4356" y="1140"/>
                  <a:pt x="4112" y="1872"/>
                </a:cubicBezTo>
                <a:cubicBezTo>
                  <a:pt x="4051" y="2035"/>
                  <a:pt x="4051" y="2137"/>
                  <a:pt x="3908" y="2279"/>
                </a:cubicBezTo>
                <a:cubicBezTo>
                  <a:pt x="3847" y="2340"/>
                  <a:pt x="3766" y="2361"/>
                  <a:pt x="3705" y="2422"/>
                </a:cubicBezTo>
                <a:cubicBezTo>
                  <a:pt x="3339" y="2971"/>
                  <a:pt x="3807" y="2299"/>
                  <a:pt x="3359" y="2767"/>
                </a:cubicBezTo>
                <a:cubicBezTo>
                  <a:pt x="3298" y="2808"/>
                  <a:pt x="3277" y="2910"/>
                  <a:pt x="3216" y="2971"/>
                </a:cubicBezTo>
                <a:cubicBezTo>
                  <a:pt x="3094" y="3093"/>
                  <a:pt x="2993" y="3113"/>
                  <a:pt x="2809" y="3174"/>
                </a:cubicBezTo>
                <a:cubicBezTo>
                  <a:pt x="2769" y="3235"/>
                  <a:pt x="2748" y="3317"/>
                  <a:pt x="2687" y="3378"/>
                </a:cubicBezTo>
                <a:cubicBezTo>
                  <a:pt x="2626" y="3418"/>
                  <a:pt x="2545" y="3418"/>
                  <a:pt x="2484" y="3439"/>
                </a:cubicBezTo>
                <a:cubicBezTo>
                  <a:pt x="2402" y="3480"/>
                  <a:pt x="2341" y="3541"/>
                  <a:pt x="2260" y="3581"/>
                </a:cubicBezTo>
                <a:cubicBezTo>
                  <a:pt x="1954" y="4070"/>
                  <a:pt x="2138" y="3907"/>
                  <a:pt x="1792" y="4131"/>
                </a:cubicBezTo>
                <a:cubicBezTo>
                  <a:pt x="1771" y="4232"/>
                  <a:pt x="1731" y="4314"/>
                  <a:pt x="1731" y="4395"/>
                </a:cubicBezTo>
                <a:cubicBezTo>
                  <a:pt x="1710" y="4598"/>
                  <a:pt x="1670" y="5697"/>
                  <a:pt x="1588" y="6063"/>
                </a:cubicBezTo>
                <a:cubicBezTo>
                  <a:pt x="1568" y="6185"/>
                  <a:pt x="1486" y="6287"/>
                  <a:pt x="1446" y="6389"/>
                </a:cubicBezTo>
                <a:cubicBezTo>
                  <a:pt x="1425" y="6674"/>
                  <a:pt x="1425" y="6959"/>
                  <a:pt x="1385" y="7223"/>
                </a:cubicBezTo>
                <a:cubicBezTo>
                  <a:pt x="1364" y="7304"/>
                  <a:pt x="1283" y="7365"/>
                  <a:pt x="1303" y="7426"/>
                </a:cubicBezTo>
                <a:cubicBezTo>
                  <a:pt x="1344" y="7508"/>
                  <a:pt x="1446" y="7528"/>
                  <a:pt x="1527" y="7569"/>
                </a:cubicBezTo>
                <a:cubicBezTo>
                  <a:pt x="1527" y="7569"/>
                  <a:pt x="1954" y="7467"/>
                  <a:pt x="1995" y="7426"/>
                </a:cubicBezTo>
                <a:cubicBezTo>
                  <a:pt x="2056" y="7386"/>
                  <a:pt x="2036" y="7284"/>
                  <a:pt x="2056" y="7223"/>
                </a:cubicBezTo>
                <a:cubicBezTo>
                  <a:pt x="2077" y="6918"/>
                  <a:pt x="2077" y="6613"/>
                  <a:pt x="2138" y="6328"/>
                </a:cubicBezTo>
                <a:cubicBezTo>
                  <a:pt x="2158" y="6185"/>
                  <a:pt x="2219" y="6063"/>
                  <a:pt x="2260" y="5921"/>
                </a:cubicBezTo>
                <a:cubicBezTo>
                  <a:pt x="2300" y="5860"/>
                  <a:pt x="2300" y="5779"/>
                  <a:pt x="2341" y="5717"/>
                </a:cubicBezTo>
                <a:cubicBezTo>
                  <a:pt x="2382" y="5636"/>
                  <a:pt x="2443" y="5575"/>
                  <a:pt x="2484" y="5494"/>
                </a:cubicBezTo>
                <a:cubicBezTo>
                  <a:pt x="2545" y="5372"/>
                  <a:pt x="2484" y="5127"/>
                  <a:pt x="2606" y="5087"/>
                </a:cubicBezTo>
                <a:cubicBezTo>
                  <a:pt x="2687" y="5066"/>
                  <a:pt x="2748" y="5066"/>
                  <a:pt x="2809" y="5026"/>
                </a:cubicBezTo>
                <a:cubicBezTo>
                  <a:pt x="2952" y="4944"/>
                  <a:pt x="3216" y="4761"/>
                  <a:pt x="3216" y="4761"/>
                </a:cubicBezTo>
                <a:cubicBezTo>
                  <a:pt x="3359" y="5127"/>
                  <a:pt x="3318" y="4904"/>
                  <a:pt x="3216" y="5494"/>
                </a:cubicBezTo>
                <a:cubicBezTo>
                  <a:pt x="3216" y="5636"/>
                  <a:pt x="3196" y="5779"/>
                  <a:pt x="3155" y="5921"/>
                </a:cubicBezTo>
                <a:cubicBezTo>
                  <a:pt x="3135" y="6063"/>
                  <a:pt x="3074" y="6185"/>
                  <a:pt x="3033" y="6328"/>
                </a:cubicBezTo>
                <a:lnTo>
                  <a:pt x="2809" y="6959"/>
                </a:lnTo>
                <a:cubicBezTo>
                  <a:pt x="2789" y="7020"/>
                  <a:pt x="2769" y="7081"/>
                  <a:pt x="2748" y="7162"/>
                </a:cubicBezTo>
                <a:cubicBezTo>
                  <a:pt x="2728" y="7264"/>
                  <a:pt x="2728" y="7386"/>
                  <a:pt x="2687" y="7488"/>
                </a:cubicBezTo>
                <a:cubicBezTo>
                  <a:pt x="2606" y="7691"/>
                  <a:pt x="2463" y="7772"/>
                  <a:pt x="2341" y="7915"/>
                </a:cubicBezTo>
                <a:cubicBezTo>
                  <a:pt x="2199" y="8078"/>
                  <a:pt x="2199" y="8118"/>
                  <a:pt x="2138" y="8322"/>
                </a:cubicBezTo>
                <a:cubicBezTo>
                  <a:pt x="2117" y="8545"/>
                  <a:pt x="2138" y="8790"/>
                  <a:pt x="2056" y="9013"/>
                </a:cubicBezTo>
                <a:lnTo>
                  <a:pt x="1649" y="9624"/>
                </a:lnTo>
                <a:lnTo>
                  <a:pt x="1527" y="10031"/>
                </a:lnTo>
                <a:cubicBezTo>
                  <a:pt x="1486" y="10112"/>
                  <a:pt x="1486" y="10173"/>
                  <a:pt x="1446" y="10254"/>
                </a:cubicBezTo>
                <a:cubicBezTo>
                  <a:pt x="1364" y="10377"/>
                  <a:pt x="1222" y="10499"/>
                  <a:pt x="1181" y="10661"/>
                </a:cubicBezTo>
                <a:cubicBezTo>
                  <a:pt x="1161" y="10722"/>
                  <a:pt x="1140" y="10804"/>
                  <a:pt x="1100" y="10865"/>
                </a:cubicBezTo>
                <a:cubicBezTo>
                  <a:pt x="1018" y="11007"/>
                  <a:pt x="835" y="11272"/>
                  <a:pt x="835" y="11272"/>
                </a:cubicBezTo>
                <a:cubicBezTo>
                  <a:pt x="815" y="11312"/>
                  <a:pt x="733" y="11699"/>
                  <a:pt x="693" y="11760"/>
                </a:cubicBezTo>
                <a:cubicBezTo>
                  <a:pt x="652" y="11841"/>
                  <a:pt x="570" y="11882"/>
                  <a:pt x="489" y="11963"/>
                </a:cubicBezTo>
                <a:cubicBezTo>
                  <a:pt x="326" y="12452"/>
                  <a:pt x="469" y="12289"/>
                  <a:pt x="143" y="12513"/>
                </a:cubicBezTo>
                <a:cubicBezTo>
                  <a:pt x="102" y="12574"/>
                  <a:pt x="21" y="12635"/>
                  <a:pt x="21" y="12716"/>
                </a:cubicBezTo>
                <a:cubicBezTo>
                  <a:pt x="0" y="12716"/>
                  <a:pt x="123" y="13164"/>
                  <a:pt x="143" y="13184"/>
                </a:cubicBezTo>
                <a:cubicBezTo>
                  <a:pt x="204" y="13245"/>
                  <a:pt x="285" y="13225"/>
                  <a:pt x="346" y="13266"/>
                </a:cubicBezTo>
                <a:cubicBezTo>
                  <a:pt x="428" y="13306"/>
                  <a:pt x="489" y="13367"/>
                  <a:pt x="570" y="13408"/>
                </a:cubicBezTo>
                <a:cubicBezTo>
                  <a:pt x="1120" y="13672"/>
                  <a:pt x="387" y="13205"/>
                  <a:pt x="977" y="13611"/>
                </a:cubicBezTo>
                <a:cubicBezTo>
                  <a:pt x="1059" y="13591"/>
                  <a:pt x="1181" y="13591"/>
                  <a:pt x="1242" y="13550"/>
                </a:cubicBezTo>
                <a:cubicBezTo>
                  <a:pt x="1303" y="13489"/>
                  <a:pt x="1303" y="13408"/>
                  <a:pt x="1303" y="13327"/>
                </a:cubicBezTo>
                <a:cubicBezTo>
                  <a:pt x="1446" y="11984"/>
                  <a:pt x="1018" y="12330"/>
                  <a:pt x="1588" y="11963"/>
                </a:cubicBezTo>
                <a:cubicBezTo>
                  <a:pt x="1629" y="11882"/>
                  <a:pt x="1670" y="11821"/>
                  <a:pt x="1731" y="11760"/>
                </a:cubicBezTo>
                <a:cubicBezTo>
                  <a:pt x="1893" y="11557"/>
                  <a:pt x="1934" y="11536"/>
                  <a:pt x="2138" y="11414"/>
                </a:cubicBezTo>
                <a:cubicBezTo>
                  <a:pt x="2504" y="10865"/>
                  <a:pt x="2016" y="11516"/>
                  <a:pt x="2484" y="11068"/>
                </a:cubicBezTo>
                <a:cubicBezTo>
                  <a:pt x="2931" y="10621"/>
                  <a:pt x="2260" y="11089"/>
                  <a:pt x="2809" y="10722"/>
                </a:cubicBezTo>
                <a:cubicBezTo>
                  <a:pt x="2911" y="10580"/>
                  <a:pt x="3033" y="10478"/>
                  <a:pt x="3094" y="10316"/>
                </a:cubicBezTo>
                <a:cubicBezTo>
                  <a:pt x="3115" y="10254"/>
                  <a:pt x="3135" y="10173"/>
                  <a:pt x="3155" y="10112"/>
                </a:cubicBezTo>
                <a:cubicBezTo>
                  <a:pt x="3237" y="9970"/>
                  <a:pt x="3379" y="9848"/>
                  <a:pt x="3420" y="9685"/>
                </a:cubicBezTo>
                <a:cubicBezTo>
                  <a:pt x="3522" y="9400"/>
                  <a:pt x="3440" y="9522"/>
                  <a:pt x="3705" y="9359"/>
                </a:cubicBezTo>
                <a:cubicBezTo>
                  <a:pt x="3888" y="8830"/>
                  <a:pt x="3624" y="9441"/>
                  <a:pt x="3990" y="9013"/>
                </a:cubicBezTo>
                <a:cubicBezTo>
                  <a:pt x="4031" y="8952"/>
                  <a:pt x="4031" y="8871"/>
                  <a:pt x="4051" y="8790"/>
                </a:cubicBezTo>
                <a:cubicBezTo>
                  <a:pt x="4254" y="8830"/>
                  <a:pt x="4478" y="8790"/>
                  <a:pt x="4662" y="8871"/>
                </a:cubicBezTo>
                <a:cubicBezTo>
                  <a:pt x="4723" y="8891"/>
                  <a:pt x="4723" y="9013"/>
                  <a:pt x="4723" y="9074"/>
                </a:cubicBezTo>
                <a:cubicBezTo>
                  <a:pt x="4723" y="9359"/>
                  <a:pt x="4702" y="9624"/>
                  <a:pt x="4662" y="9888"/>
                </a:cubicBezTo>
                <a:cubicBezTo>
                  <a:pt x="4621" y="10173"/>
                  <a:pt x="4601" y="10071"/>
                  <a:pt x="4397" y="10254"/>
                </a:cubicBezTo>
                <a:cubicBezTo>
                  <a:pt x="4316" y="10295"/>
                  <a:pt x="4234" y="10377"/>
                  <a:pt x="4193" y="10458"/>
                </a:cubicBezTo>
                <a:cubicBezTo>
                  <a:pt x="4092" y="10580"/>
                  <a:pt x="3970" y="10702"/>
                  <a:pt x="3908" y="10865"/>
                </a:cubicBezTo>
                <a:cubicBezTo>
                  <a:pt x="3807" y="11150"/>
                  <a:pt x="3888" y="11007"/>
                  <a:pt x="3705" y="11272"/>
                </a:cubicBezTo>
                <a:cubicBezTo>
                  <a:pt x="3624" y="11638"/>
                  <a:pt x="3583" y="11638"/>
                  <a:pt x="3705" y="12086"/>
                </a:cubicBezTo>
                <a:cubicBezTo>
                  <a:pt x="3746" y="12248"/>
                  <a:pt x="3949" y="12391"/>
                  <a:pt x="4051" y="12513"/>
                </a:cubicBezTo>
                <a:cubicBezTo>
                  <a:pt x="4153" y="12635"/>
                  <a:pt x="4193" y="12818"/>
                  <a:pt x="4316" y="12920"/>
                </a:cubicBezTo>
                <a:lnTo>
                  <a:pt x="4723" y="13184"/>
                </a:lnTo>
                <a:lnTo>
                  <a:pt x="5150" y="13123"/>
                </a:lnTo>
                <a:cubicBezTo>
                  <a:pt x="5293" y="12472"/>
                  <a:pt x="5170" y="11801"/>
                  <a:pt x="5211" y="11129"/>
                </a:cubicBezTo>
                <a:cubicBezTo>
                  <a:pt x="5211" y="11068"/>
                  <a:pt x="5231" y="10987"/>
                  <a:pt x="5272" y="10926"/>
                </a:cubicBezTo>
                <a:cubicBezTo>
                  <a:pt x="5333" y="10865"/>
                  <a:pt x="5415" y="10844"/>
                  <a:pt x="5476" y="10783"/>
                </a:cubicBezTo>
                <a:cubicBezTo>
                  <a:pt x="5720" y="10458"/>
                  <a:pt x="5557" y="10621"/>
                  <a:pt x="6025" y="10316"/>
                </a:cubicBezTo>
                <a:lnTo>
                  <a:pt x="6229" y="10173"/>
                </a:lnTo>
                <a:cubicBezTo>
                  <a:pt x="6249" y="10112"/>
                  <a:pt x="6270" y="10031"/>
                  <a:pt x="6310" y="9970"/>
                </a:cubicBezTo>
                <a:cubicBezTo>
                  <a:pt x="6351" y="9888"/>
                  <a:pt x="6412" y="9848"/>
                  <a:pt x="6453" y="9766"/>
                </a:cubicBezTo>
                <a:cubicBezTo>
                  <a:pt x="6493" y="9624"/>
                  <a:pt x="6575" y="9359"/>
                  <a:pt x="6575" y="9359"/>
                </a:cubicBezTo>
                <a:cubicBezTo>
                  <a:pt x="6555" y="8993"/>
                  <a:pt x="6555" y="8627"/>
                  <a:pt x="6514" y="8261"/>
                </a:cubicBezTo>
                <a:cubicBezTo>
                  <a:pt x="6493" y="8179"/>
                  <a:pt x="6493" y="8078"/>
                  <a:pt x="6453" y="8057"/>
                </a:cubicBezTo>
                <a:lnTo>
                  <a:pt x="5822" y="7833"/>
                </a:lnTo>
                <a:lnTo>
                  <a:pt x="5618" y="7772"/>
                </a:lnTo>
                <a:lnTo>
                  <a:pt x="5415" y="7691"/>
                </a:lnTo>
                <a:cubicBezTo>
                  <a:pt x="5333" y="7630"/>
                  <a:pt x="5231" y="7569"/>
                  <a:pt x="5150" y="7488"/>
                </a:cubicBezTo>
                <a:cubicBezTo>
                  <a:pt x="5069" y="7447"/>
                  <a:pt x="4987" y="7426"/>
                  <a:pt x="4947" y="7365"/>
                </a:cubicBezTo>
                <a:cubicBezTo>
                  <a:pt x="4885" y="7304"/>
                  <a:pt x="4845" y="7223"/>
                  <a:pt x="4804" y="7162"/>
                </a:cubicBezTo>
                <a:cubicBezTo>
                  <a:pt x="4824" y="6999"/>
                  <a:pt x="4845" y="6836"/>
                  <a:pt x="4865" y="6674"/>
                </a:cubicBezTo>
                <a:cubicBezTo>
                  <a:pt x="4885" y="6592"/>
                  <a:pt x="4926" y="6531"/>
                  <a:pt x="4947" y="6470"/>
                </a:cubicBezTo>
                <a:cubicBezTo>
                  <a:pt x="4967" y="6348"/>
                  <a:pt x="4987" y="6226"/>
                  <a:pt x="5008" y="6124"/>
                </a:cubicBezTo>
                <a:cubicBezTo>
                  <a:pt x="5048" y="5941"/>
                  <a:pt x="5089" y="5758"/>
                  <a:pt x="5150" y="5575"/>
                </a:cubicBezTo>
                <a:cubicBezTo>
                  <a:pt x="5170" y="5494"/>
                  <a:pt x="5170" y="5433"/>
                  <a:pt x="5211" y="5372"/>
                </a:cubicBezTo>
                <a:cubicBezTo>
                  <a:pt x="5252" y="5290"/>
                  <a:pt x="5293" y="5229"/>
                  <a:pt x="5354" y="5168"/>
                </a:cubicBezTo>
                <a:cubicBezTo>
                  <a:pt x="5394" y="5107"/>
                  <a:pt x="5476" y="5066"/>
                  <a:pt x="5557" y="5026"/>
                </a:cubicBezTo>
                <a:cubicBezTo>
                  <a:pt x="5740" y="5046"/>
                  <a:pt x="6147" y="5046"/>
                  <a:pt x="6371" y="5168"/>
                </a:cubicBezTo>
                <a:cubicBezTo>
                  <a:pt x="6453" y="5209"/>
                  <a:pt x="6514" y="5250"/>
                  <a:pt x="6575" y="5290"/>
                </a:cubicBezTo>
                <a:cubicBezTo>
                  <a:pt x="6799" y="5616"/>
                  <a:pt x="6636" y="5473"/>
                  <a:pt x="7124" y="5636"/>
                </a:cubicBezTo>
                <a:lnTo>
                  <a:pt x="7328" y="5717"/>
                </a:lnTo>
                <a:cubicBezTo>
                  <a:pt x="7470" y="5697"/>
                  <a:pt x="7674" y="5758"/>
                  <a:pt x="7735" y="5636"/>
                </a:cubicBezTo>
                <a:cubicBezTo>
                  <a:pt x="7816" y="5494"/>
                  <a:pt x="7735" y="5270"/>
                  <a:pt x="7674" y="5087"/>
                </a:cubicBezTo>
                <a:cubicBezTo>
                  <a:pt x="7633" y="4985"/>
                  <a:pt x="7348" y="4578"/>
                  <a:pt x="7185" y="4476"/>
                </a:cubicBezTo>
                <a:cubicBezTo>
                  <a:pt x="7124" y="4436"/>
                  <a:pt x="7043" y="4436"/>
                  <a:pt x="6982" y="4395"/>
                </a:cubicBezTo>
                <a:cubicBezTo>
                  <a:pt x="6839" y="4334"/>
                  <a:pt x="6717" y="4232"/>
                  <a:pt x="6575" y="4131"/>
                </a:cubicBezTo>
                <a:lnTo>
                  <a:pt x="6371" y="3988"/>
                </a:lnTo>
                <a:cubicBezTo>
                  <a:pt x="6331" y="3927"/>
                  <a:pt x="6290" y="3846"/>
                  <a:pt x="6229" y="3785"/>
                </a:cubicBezTo>
                <a:cubicBezTo>
                  <a:pt x="6168" y="3724"/>
                  <a:pt x="6066" y="3724"/>
                  <a:pt x="6025" y="3663"/>
                </a:cubicBezTo>
                <a:cubicBezTo>
                  <a:pt x="5964" y="3541"/>
                  <a:pt x="5883" y="3235"/>
                  <a:pt x="5883" y="3235"/>
                </a:cubicBezTo>
                <a:cubicBezTo>
                  <a:pt x="5924" y="2727"/>
                  <a:pt x="5924" y="2238"/>
                  <a:pt x="5964" y="1730"/>
                </a:cubicBezTo>
                <a:cubicBezTo>
                  <a:pt x="6025" y="1038"/>
                  <a:pt x="6229" y="2401"/>
                  <a:pt x="5964" y="977"/>
                </a:cubicBezTo>
                <a:cubicBezTo>
                  <a:pt x="5944" y="875"/>
                  <a:pt x="5842" y="611"/>
                  <a:pt x="5761" y="570"/>
                </a:cubicBezTo>
                <a:cubicBezTo>
                  <a:pt x="5394" y="346"/>
                  <a:pt x="5415" y="631"/>
                  <a:pt x="5822" y="774"/>
                </a:cubicBezTo>
                <a:close/>
              </a:path>
            </a:pathLst>
          </a:custGeom>
          <a:solidFill>
            <a:srgbClr val="00B05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1" name="40 CuadroTexto"/>
          <p:cNvSpPr txBox="1"/>
          <p:nvPr/>
        </p:nvSpPr>
        <p:spPr>
          <a:xfrm>
            <a:off x="4372325" y="0"/>
            <a:ext cx="4520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 Narrow" pitchFamily="34" charset="0"/>
              </a:rPr>
              <a:t>Lugares de detección</a:t>
            </a:r>
            <a:endParaRPr lang="es-ES" sz="32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91450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0" y="1417638"/>
            <a:ext cx="4813300" cy="4111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2000" b="1" dirty="0" smtClean="0">
                <a:solidFill>
                  <a:schemeClr val="tx1"/>
                </a:solidFill>
              </a:rPr>
              <a:t>Migrantes detectados Vs. Casos conocidos</a:t>
            </a:r>
            <a:endParaRPr lang="es-CO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37213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71378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45822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00" t="11722" r="8491" b="7692"/>
          <a:stretch/>
        </p:blipFill>
        <p:spPr bwMode="auto">
          <a:xfrm>
            <a:off x="159067" y="1233804"/>
            <a:ext cx="8121333" cy="52177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632201" y="88900"/>
            <a:ext cx="4829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rial Narrow" pitchFamily="34" charset="0"/>
              </a:rPr>
              <a:t>Comportamiento por Región</a:t>
            </a:r>
            <a:endParaRPr lang="es-ES" sz="32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75162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6841</TotalTime>
  <Words>272</Words>
  <Application>Microsoft Office PowerPoint</Application>
  <PresentationFormat>On-screen Show (4:3)</PresentationFormat>
  <Paragraphs>123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1_Diseño personalizado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Departamento Administrativo de Seguridad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Nohora Susana  Bonilla Guzman</dc:creator>
  <cp:lastModifiedBy>RODAS Renán</cp:lastModifiedBy>
  <cp:revision>985</cp:revision>
  <cp:lastPrinted>2012-02-27T19:18:26Z</cp:lastPrinted>
  <dcterms:created xsi:type="dcterms:W3CDTF">2011-12-28T20:23:19Z</dcterms:created>
  <dcterms:modified xsi:type="dcterms:W3CDTF">2012-12-06T20:08:42Z</dcterms:modified>
</cp:coreProperties>
</file>