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7"/>
  </p:notesMasterIdLst>
  <p:sldIdLst>
    <p:sldId id="256" r:id="rId2"/>
    <p:sldId id="279" r:id="rId3"/>
    <p:sldId id="261" r:id="rId4"/>
    <p:sldId id="325" r:id="rId5"/>
    <p:sldId id="326" r:id="rId6"/>
    <p:sldId id="327" r:id="rId7"/>
    <p:sldId id="324" r:id="rId8"/>
    <p:sldId id="342" r:id="rId9"/>
    <p:sldId id="347" r:id="rId10"/>
    <p:sldId id="346" r:id="rId11"/>
    <p:sldId id="343" r:id="rId12"/>
    <p:sldId id="344" r:id="rId13"/>
    <p:sldId id="345" r:id="rId14"/>
    <p:sldId id="316" r:id="rId15"/>
    <p:sldId id="348"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4596"/>
    <a:srgbClr val="0000E1"/>
    <a:srgbClr val="F0F5C3"/>
    <a:srgbClr val="05DD5C"/>
    <a:srgbClr val="5BFB9C"/>
    <a:srgbClr val="ADFDCD"/>
    <a:srgbClr val="006600"/>
    <a:srgbClr val="FA6AE9"/>
    <a:srgbClr val="003300"/>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090" autoAdjust="0"/>
    <p:restoredTop sz="94660"/>
  </p:normalViewPr>
  <p:slideViewPr>
    <p:cSldViewPr>
      <p:cViewPr varScale="1">
        <p:scale>
          <a:sx n="139" d="100"/>
          <a:sy n="139" d="100"/>
        </p:scale>
        <p:origin x="-112" y="-4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_rels/data12.xml.rels><?xml version="1.0" encoding="UTF-8" standalone="yes"?>
<Relationships xmlns="http://schemas.openxmlformats.org/package/2006/relationships"><Relationship Id="rId1" Type="http://schemas.openxmlformats.org/officeDocument/2006/relationships/image" Target="../media/image4.png"/></Relationships>
</file>

<file path=ppt/diagrams/_rels/drawing12.xml.rels><?xml version="1.0" encoding="UTF-8" standalone="yes"?>
<Relationships xmlns="http://schemas.openxmlformats.org/package/2006/relationships"><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4099FF-EFC8-4E24-BBE6-743C2A495807}" type="doc">
      <dgm:prSet loTypeId="urn:microsoft.com/office/officeart/2005/8/layout/vList2" loCatId="list" qsTypeId="urn:microsoft.com/office/officeart/2005/8/quickstyle/simple3" qsCatId="simple" csTypeId="urn:microsoft.com/office/officeart/2005/8/colors/accent3_4" csCatId="accent3" phldr="1"/>
      <dgm:spPr/>
      <dgm:t>
        <a:bodyPr/>
        <a:lstStyle/>
        <a:p>
          <a:endParaRPr lang="es-ES"/>
        </a:p>
      </dgm:t>
    </dgm:pt>
    <dgm:pt modelId="{B07F0067-C9C4-4B5A-A4E9-7214EFE06E7D}">
      <dgm:prSet/>
      <dgm:spPr/>
      <dgm:t>
        <a:bodyPr/>
        <a:lstStyle/>
        <a:p>
          <a:pPr algn="just" rtl="0"/>
          <a:r>
            <a:rPr lang="en-GB" noProof="0" dirty="0" smtClean="0"/>
            <a:t>An initiative of governments of the region to contribute to the establishment, adoption and promotion of minimum regional standards, policies and processes to combat and prevent trafficking in persons and improve the assistance to victims.</a:t>
          </a:r>
          <a:endParaRPr lang="en-GB" noProof="0" dirty="0"/>
        </a:p>
      </dgm:t>
    </dgm:pt>
    <dgm:pt modelId="{5CBCC70F-A34E-4D83-98DB-B459ADB7E74C}" type="parTrans" cxnId="{2F06BC7E-5841-4327-AD29-61ABA00F6BE3}">
      <dgm:prSet/>
      <dgm:spPr/>
      <dgm:t>
        <a:bodyPr/>
        <a:lstStyle/>
        <a:p>
          <a:endParaRPr lang="es-ES"/>
        </a:p>
      </dgm:t>
    </dgm:pt>
    <dgm:pt modelId="{B81CB3E5-9427-4AC5-9515-4A8B7436033C}" type="sibTrans" cxnId="{2F06BC7E-5841-4327-AD29-61ABA00F6BE3}">
      <dgm:prSet/>
      <dgm:spPr/>
      <dgm:t>
        <a:bodyPr/>
        <a:lstStyle/>
        <a:p>
          <a:endParaRPr lang="es-ES"/>
        </a:p>
      </dgm:t>
    </dgm:pt>
    <dgm:pt modelId="{DAC8A250-A652-4D49-AF6C-B03D9960240D}" type="pres">
      <dgm:prSet presAssocID="{9A4099FF-EFC8-4E24-BBE6-743C2A495807}" presName="linear" presStyleCnt="0">
        <dgm:presLayoutVars>
          <dgm:animLvl val="lvl"/>
          <dgm:resizeHandles val="exact"/>
        </dgm:presLayoutVars>
      </dgm:prSet>
      <dgm:spPr/>
      <dgm:t>
        <a:bodyPr/>
        <a:lstStyle/>
        <a:p>
          <a:endParaRPr lang="es-ES"/>
        </a:p>
      </dgm:t>
    </dgm:pt>
    <dgm:pt modelId="{F8105643-D26C-41F4-930C-A05D8FB29FD4}" type="pres">
      <dgm:prSet presAssocID="{B07F0067-C9C4-4B5A-A4E9-7214EFE06E7D}" presName="parentText" presStyleLbl="node1" presStyleIdx="0" presStyleCnt="1">
        <dgm:presLayoutVars>
          <dgm:chMax val="0"/>
          <dgm:bulletEnabled val="1"/>
        </dgm:presLayoutVars>
      </dgm:prSet>
      <dgm:spPr/>
      <dgm:t>
        <a:bodyPr/>
        <a:lstStyle/>
        <a:p>
          <a:endParaRPr lang="es-ES"/>
        </a:p>
      </dgm:t>
    </dgm:pt>
  </dgm:ptLst>
  <dgm:cxnLst>
    <dgm:cxn modelId="{23E08195-8F01-490F-B2FD-2F46B3460963}" type="presOf" srcId="{9A4099FF-EFC8-4E24-BBE6-743C2A495807}" destId="{DAC8A250-A652-4D49-AF6C-B03D9960240D}" srcOrd="0" destOrd="0" presId="urn:microsoft.com/office/officeart/2005/8/layout/vList2"/>
    <dgm:cxn modelId="{976B5E7D-9353-428D-9028-914656EEA2E6}" type="presOf" srcId="{B07F0067-C9C4-4B5A-A4E9-7214EFE06E7D}" destId="{F8105643-D26C-41F4-930C-A05D8FB29FD4}" srcOrd="0" destOrd="0" presId="urn:microsoft.com/office/officeart/2005/8/layout/vList2"/>
    <dgm:cxn modelId="{2F06BC7E-5841-4327-AD29-61ABA00F6BE3}" srcId="{9A4099FF-EFC8-4E24-BBE6-743C2A495807}" destId="{B07F0067-C9C4-4B5A-A4E9-7214EFE06E7D}" srcOrd="0" destOrd="0" parTransId="{5CBCC70F-A34E-4D83-98DB-B459ADB7E74C}" sibTransId="{B81CB3E5-9427-4AC5-9515-4A8B7436033C}"/>
    <dgm:cxn modelId="{F77BB7C4-30ED-47F6-BB46-A25BDD903797}" type="presParOf" srcId="{DAC8A250-A652-4D49-AF6C-B03D9960240D}" destId="{F8105643-D26C-41F4-930C-A05D8FB29FD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D3AA573-5005-486E-ACB1-46DBA0F097C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NI"/>
        </a:p>
      </dgm:t>
    </dgm:pt>
    <dgm:pt modelId="{939D06ED-25BE-41A1-859E-71FBE0959E44}">
      <dgm:prSet/>
      <dgm:spPr/>
      <dgm:t>
        <a:bodyPr/>
        <a:lstStyle/>
        <a:p>
          <a:pPr rtl="0"/>
          <a:r>
            <a:rPr lang="en-GB" noProof="0" dirty="0" smtClean="0"/>
            <a:t>Follow-up on recommendations from the Regional Seminar:</a:t>
          </a:r>
          <a:endParaRPr lang="en-GB" noProof="0" dirty="0"/>
        </a:p>
      </dgm:t>
    </dgm:pt>
    <dgm:pt modelId="{6BCDA1B4-8490-4292-99EC-151641F7AFD0}" type="parTrans" cxnId="{012A1C4B-073D-4882-BEB0-8E00E7C389ED}">
      <dgm:prSet/>
      <dgm:spPr/>
      <dgm:t>
        <a:bodyPr/>
        <a:lstStyle/>
        <a:p>
          <a:endParaRPr lang="es-NI"/>
        </a:p>
      </dgm:t>
    </dgm:pt>
    <dgm:pt modelId="{9358DD40-3DF3-4A00-8414-7FF83279218D}" type="sibTrans" cxnId="{012A1C4B-073D-4882-BEB0-8E00E7C389ED}">
      <dgm:prSet/>
      <dgm:spPr/>
      <dgm:t>
        <a:bodyPr/>
        <a:lstStyle/>
        <a:p>
          <a:endParaRPr lang="es-NI"/>
        </a:p>
      </dgm:t>
    </dgm:pt>
    <dgm:pt modelId="{AB2C43FB-6688-4849-BCD9-644C7A64AE4C}">
      <dgm:prSet/>
      <dgm:spPr/>
      <dgm:t>
        <a:bodyPr/>
        <a:lstStyle/>
        <a:p>
          <a:pPr rtl="0"/>
          <a:r>
            <a:rPr lang="en-GB" noProof="0" dirty="0" smtClean="0"/>
            <a:t>Capacity-building for authorities in the region on identification and prevention of trafficking in persons for the purpose of labour exploitation, held on October 9-10, 2013.</a:t>
          </a:r>
          <a:endParaRPr lang="en-GB" noProof="0" dirty="0"/>
        </a:p>
      </dgm:t>
    </dgm:pt>
    <dgm:pt modelId="{A481DF10-E0E7-48FC-B68C-D57359961145}" type="parTrans" cxnId="{3598AA4B-E983-49BE-A29D-53220F25C474}">
      <dgm:prSet/>
      <dgm:spPr/>
      <dgm:t>
        <a:bodyPr/>
        <a:lstStyle/>
        <a:p>
          <a:endParaRPr lang="es-NI"/>
        </a:p>
      </dgm:t>
    </dgm:pt>
    <dgm:pt modelId="{CF20F29F-20EC-4AB7-933D-9280DB58047F}" type="sibTrans" cxnId="{3598AA4B-E983-49BE-A29D-53220F25C474}">
      <dgm:prSet/>
      <dgm:spPr/>
      <dgm:t>
        <a:bodyPr/>
        <a:lstStyle/>
        <a:p>
          <a:endParaRPr lang="es-NI"/>
        </a:p>
      </dgm:t>
    </dgm:pt>
    <dgm:pt modelId="{111D4783-F1FE-414F-99EB-8070A5668FED}" type="pres">
      <dgm:prSet presAssocID="{7D3AA573-5005-486E-ACB1-46DBA0F097CA}" presName="Name0" presStyleCnt="0">
        <dgm:presLayoutVars>
          <dgm:dir/>
          <dgm:animLvl val="lvl"/>
          <dgm:resizeHandles val="exact"/>
        </dgm:presLayoutVars>
      </dgm:prSet>
      <dgm:spPr/>
      <dgm:t>
        <a:bodyPr/>
        <a:lstStyle/>
        <a:p>
          <a:endParaRPr lang="es-NI"/>
        </a:p>
      </dgm:t>
    </dgm:pt>
    <dgm:pt modelId="{2EF58E95-D3A9-4D55-8BA8-C492057F019A}" type="pres">
      <dgm:prSet presAssocID="{939D06ED-25BE-41A1-859E-71FBE0959E44}" presName="linNode" presStyleCnt="0"/>
      <dgm:spPr/>
    </dgm:pt>
    <dgm:pt modelId="{A881FBA5-5E30-4241-AF1C-9151D65DEF8D}" type="pres">
      <dgm:prSet presAssocID="{939D06ED-25BE-41A1-859E-71FBE0959E44}" presName="parentText" presStyleLbl="node1" presStyleIdx="0" presStyleCnt="1">
        <dgm:presLayoutVars>
          <dgm:chMax val="1"/>
          <dgm:bulletEnabled val="1"/>
        </dgm:presLayoutVars>
      </dgm:prSet>
      <dgm:spPr/>
      <dgm:t>
        <a:bodyPr/>
        <a:lstStyle/>
        <a:p>
          <a:endParaRPr lang="es-NI"/>
        </a:p>
      </dgm:t>
    </dgm:pt>
    <dgm:pt modelId="{D4ED756E-9564-4C90-93A1-ADF2856F292F}" type="pres">
      <dgm:prSet presAssocID="{939D06ED-25BE-41A1-859E-71FBE0959E44}" presName="descendantText" presStyleLbl="alignAccFollowNode1" presStyleIdx="0" presStyleCnt="1">
        <dgm:presLayoutVars>
          <dgm:bulletEnabled val="1"/>
        </dgm:presLayoutVars>
      </dgm:prSet>
      <dgm:spPr/>
      <dgm:t>
        <a:bodyPr/>
        <a:lstStyle/>
        <a:p>
          <a:endParaRPr lang="es-NI"/>
        </a:p>
      </dgm:t>
    </dgm:pt>
  </dgm:ptLst>
  <dgm:cxnLst>
    <dgm:cxn modelId="{DB0083ED-FE21-4664-9966-8E192D585FA6}" type="presOf" srcId="{939D06ED-25BE-41A1-859E-71FBE0959E44}" destId="{A881FBA5-5E30-4241-AF1C-9151D65DEF8D}" srcOrd="0" destOrd="0" presId="urn:microsoft.com/office/officeart/2005/8/layout/vList5"/>
    <dgm:cxn modelId="{EFB0E893-BCEA-472F-8CDD-23F5447F6287}" type="presOf" srcId="{AB2C43FB-6688-4849-BCD9-644C7A64AE4C}" destId="{D4ED756E-9564-4C90-93A1-ADF2856F292F}" srcOrd="0" destOrd="0" presId="urn:microsoft.com/office/officeart/2005/8/layout/vList5"/>
    <dgm:cxn modelId="{307CD975-332B-46AD-B66C-22D3FF7C2B72}" type="presOf" srcId="{7D3AA573-5005-486E-ACB1-46DBA0F097CA}" destId="{111D4783-F1FE-414F-99EB-8070A5668FED}" srcOrd="0" destOrd="0" presId="urn:microsoft.com/office/officeart/2005/8/layout/vList5"/>
    <dgm:cxn modelId="{012A1C4B-073D-4882-BEB0-8E00E7C389ED}" srcId="{7D3AA573-5005-486E-ACB1-46DBA0F097CA}" destId="{939D06ED-25BE-41A1-859E-71FBE0959E44}" srcOrd="0" destOrd="0" parTransId="{6BCDA1B4-8490-4292-99EC-151641F7AFD0}" sibTransId="{9358DD40-3DF3-4A00-8414-7FF83279218D}"/>
    <dgm:cxn modelId="{3598AA4B-E983-49BE-A29D-53220F25C474}" srcId="{939D06ED-25BE-41A1-859E-71FBE0959E44}" destId="{AB2C43FB-6688-4849-BCD9-644C7A64AE4C}" srcOrd="0" destOrd="0" parTransId="{A481DF10-E0E7-48FC-B68C-D57359961145}" sibTransId="{CF20F29F-20EC-4AB7-933D-9280DB58047F}"/>
    <dgm:cxn modelId="{78E486F8-11BC-4676-8659-239DC679F361}" type="presParOf" srcId="{111D4783-F1FE-414F-99EB-8070A5668FED}" destId="{2EF58E95-D3A9-4D55-8BA8-C492057F019A}" srcOrd="0" destOrd="0" presId="urn:microsoft.com/office/officeart/2005/8/layout/vList5"/>
    <dgm:cxn modelId="{63537A62-69A3-4D6D-903C-81C2C98BCF63}" type="presParOf" srcId="{2EF58E95-D3A9-4D55-8BA8-C492057F019A}" destId="{A881FBA5-5E30-4241-AF1C-9151D65DEF8D}" srcOrd="0" destOrd="0" presId="urn:microsoft.com/office/officeart/2005/8/layout/vList5"/>
    <dgm:cxn modelId="{79FC151D-ADA5-4F2C-B2B3-007FDBA1F3F4}" type="presParOf" srcId="{2EF58E95-D3A9-4D55-8BA8-C492057F019A}" destId="{D4ED756E-9564-4C90-93A1-ADF2856F292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519B1DA-8699-4B76-8554-24DBDEA8BF6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NI"/>
        </a:p>
      </dgm:t>
    </dgm:pt>
    <dgm:pt modelId="{C4F390C7-E5E0-4E17-AC4D-A2656FD21DD7}">
      <dgm:prSet custT="1"/>
      <dgm:spPr/>
      <dgm:t>
        <a:bodyPr/>
        <a:lstStyle/>
        <a:p>
          <a:pPr rtl="0"/>
          <a:r>
            <a:rPr lang="en-GB" sz="2400" i="1" noProof="0" dirty="0" smtClean="0">
              <a:latin typeface="Arial" pitchFamily="34" charset="0"/>
              <a:cs typeface="Arial" pitchFamily="34" charset="0"/>
            </a:rPr>
            <a:t>Participation of Nicaragua and El Salvador at the Workshop on Trafficking in Persons for the Purpose of Labour Exploitation held in Asunción, Paraguay. Exchanging best practices in regional coordination.  </a:t>
          </a:r>
          <a:endParaRPr lang="en-GB" sz="2400" noProof="0" dirty="0">
            <a:latin typeface="Arial" pitchFamily="34" charset="0"/>
            <a:cs typeface="Arial" pitchFamily="34" charset="0"/>
          </a:endParaRPr>
        </a:p>
      </dgm:t>
    </dgm:pt>
    <dgm:pt modelId="{E2D1A1D7-D5DB-4843-BDD9-E0BBC6A385FB}" type="parTrans" cxnId="{4F7D17C5-0E45-4A75-BC89-F5C109A5B949}">
      <dgm:prSet/>
      <dgm:spPr/>
      <dgm:t>
        <a:bodyPr/>
        <a:lstStyle/>
        <a:p>
          <a:endParaRPr lang="es-NI" sz="2400">
            <a:latin typeface="Arial" pitchFamily="34" charset="0"/>
            <a:cs typeface="Arial" pitchFamily="34" charset="0"/>
          </a:endParaRPr>
        </a:p>
      </dgm:t>
    </dgm:pt>
    <dgm:pt modelId="{55F18555-A98E-4DC1-83D9-DD78D65FD985}" type="sibTrans" cxnId="{4F7D17C5-0E45-4A75-BC89-F5C109A5B949}">
      <dgm:prSet/>
      <dgm:spPr/>
      <dgm:t>
        <a:bodyPr/>
        <a:lstStyle/>
        <a:p>
          <a:endParaRPr lang="es-NI" sz="2400">
            <a:latin typeface="Arial" pitchFamily="34" charset="0"/>
            <a:cs typeface="Arial" pitchFamily="34" charset="0"/>
          </a:endParaRPr>
        </a:p>
      </dgm:t>
    </dgm:pt>
    <dgm:pt modelId="{23602409-8A72-4B42-9E2B-05A7653006F2}">
      <dgm:prSet custT="1"/>
      <dgm:spPr/>
      <dgm:t>
        <a:bodyPr/>
        <a:lstStyle/>
        <a:p>
          <a:pPr rtl="0"/>
          <a:r>
            <a:rPr lang="en-GB" sz="2400" i="1" noProof="0" dirty="0" smtClean="0">
              <a:latin typeface="Arial" pitchFamily="34" charset="0"/>
              <a:cs typeface="Arial" pitchFamily="34" charset="0"/>
            </a:rPr>
            <a:t>Participation of members of the Regional Coalition at the preparatory meeting for the Thirteenth United Nations Congress on Crime Prevention and Criminal Justice to be held in Doha, Qatar in 2014</a:t>
          </a:r>
          <a:r>
            <a:rPr lang="en-GB" sz="2400" noProof="0" dirty="0" smtClean="0">
              <a:latin typeface="Arial" pitchFamily="34" charset="0"/>
              <a:cs typeface="Arial" pitchFamily="34" charset="0"/>
            </a:rPr>
            <a:t>.</a:t>
          </a:r>
          <a:endParaRPr lang="en-GB" sz="2400" noProof="0" dirty="0">
            <a:latin typeface="Arial" pitchFamily="34" charset="0"/>
            <a:cs typeface="Arial" pitchFamily="34" charset="0"/>
          </a:endParaRPr>
        </a:p>
      </dgm:t>
    </dgm:pt>
    <dgm:pt modelId="{6C9C279D-FEF8-486C-8B5C-B013BFD772C9}" type="parTrans" cxnId="{10D53E64-7BEE-411C-B4BD-B0F2FD730340}">
      <dgm:prSet/>
      <dgm:spPr/>
      <dgm:t>
        <a:bodyPr/>
        <a:lstStyle/>
        <a:p>
          <a:endParaRPr lang="es-NI" sz="2400">
            <a:latin typeface="Arial" pitchFamily="34" charset="0"/>
            <a:cs typeface="Arial" pitchFamily="34" charset="0"/>
          </a:endParaRPr>
        </a:p>
      </dgm:t>
    </dgm:pt>
    <dgm:pt modelId="{5D89B367-2D6C-41A9-9B7E-65E18F10D813}" type="sibTrans" cxnId="{10D53E64-7BEE-411C-B4BD-B0F2FD730340}">
      <dgm:prSet/>
      <dgm:spPr/>
      <dgm:t>
        <a:bodyPr/>
        <a:lstStyle/>
        <a:p>
          <a:endParaRPr lang="es-NI" sz="2400">
            <a:latin typeface="Arial" pitchFamily="34" charset="0"/>
            <a:cs typeface="Arial" pitchFamily="34" charset="0"/>
          </a:endParaRPr>
        </a:p>
      </dgm:t>
    </dgm:pt>
    <dgm:pt modelId="{59959490-FFD8-49B6-B858-18CB807BDF8A}">
      <dgm:prSet custT="1"/>
      <dgm:spPr/>
      <dgm:t>
        <a:bodyPr/>
        <a:lstStyle/>
        <a:p>
          <a:pPr rtl="0"/>
          <a:r>
            <a:rPr lang="en-GB" sz="2400" i="1" noProof="0" dirty="0" smtClean="0">
              <a:latin typeface="Arial" pitchFamily="34" charset="0"/>
              <a:cs typeface="Arial" pitchFamily="34" charset="0"/>
            </a:rPr>
            <a:t>Participation of Nicaragua and Guatemala, members of the Regional Coalition, in the establishment of a Global Committee Against Trafficking in Persons led by His Holiness Pope Francis I. November 2013.</a:t>
          </a:r>
          <a:endParaRPr lang="en-GB" sz="2400" noProof="0" dirty="0">
            <a:latin typeface="Arial" pitchFamily="34" charset="0"/>
            <a:cs typeface="Arial" pitchFamily="34" charset="0"/>
          </a:endParaRPr>
        </a:p>
      </dgm:t>
    </dgm:pt>
    <dgm:pt modelId="{9EA4F503-EE3A-429C-8E11-F24091B90BD7}" type="parTrans" cxnId="{7BF38212-244A-42BF-8E17-7EB76DE1C693}">
      <dgm:prSet/>
      <dgm:spPr/>
      <dgm:t>
        <a:bodyPr/>
        <a:lstStyle/>
        <a:p>
          <a:endParaRPr lang="es-NI" sz="2400">
            <a:latin typeface="Arial" pitchFamily="34" charset="0"/>
            <a:cs typeface="Arial" pitchFamily="34" charset="0"/>
          </a:endParaRPr>
        </a:p>
      </dgm:t>
    </dgm:pt>
    <dgm:pt modelId="{FD407477-1F19-4168-876B-75D7BD5CEC18}" type="sibTrans" cxnId="{7BF38212-244A-42BF-8E17-7EB76DE1C693}">
      <dgm:prSet/>
      <dgm:spPr/>
      <dgm:t>
        <a:bodyPr/>
        <a:lstStyle/>
        <a:p>
          <a:endParaRPr lang="es-NI" sz="2400">
            <a:latin typeface="Arial" pitchFamily="34" charset="0"/>
            <a:cs typeface="Arial" pitchFamily="34" charset="0"/>
          </a:endParaRPr>
        </a:p>
      </dgm:t>
    </dgm:pt>
    <dgm:pt modelId="{9807DE22-DA90-4C09-8A14-B9FC257EC891}" type="pres">
      <dgm:prSet presAssocID="{4519B1DA-8699-4B76-8554-24DBDEA8BF6E}" presName="linear" presStyleCnt="0">
        <dgm:presLayoutVars>
          <dgm:animLvl val="lvl"/>
          <dgm:resizeHandles val="exact"/>
        </dgm:presLayoutVars>
      </dgm:prSet>
      <dgm:spPr/>
      <dgm:t>
        <a:bodyPr/>
        <a:lstStyle/>
        <a:p>
          <a:endParaRPr lang="es-NI"/>
        </a:p>
      </dgm:t>
    </dgm:pt>
    <dgm:pt modelId="{68601CF4-AE02-44D8-BC59-6AAFEE988FF3}" type="pres">
      <dgm:prSet presAssocID="{C4F390C7-E5E0-4E17-AC4D-A2656FD21DD7}" presName="parentText" presStyleLbl="node1" presStyleIdx="0" presStyleCnt="3">
        <dgm:presLayoutVars>
          <dgm:chMax val="0"/>
          <dgm:bulletEnabled val="1"/>
        </dgm:presLayoutVars>
      </dgm:prSet>
      <dgm:spPr/>
      <dgm:t>
        <a:bodyPr/>
        <a:lstStyle/>
        <a:p>
          <a:endParaRPr lang="es-NI"/>
        </a:p>
      </dgm:t>
    </dgm:pt>
    <dgm:pt modelId="{5512038B-DDEA-4383-9922-902CF7856C56}" type="pres">
      <dgm:prSet presAssocID="{55F18555-A98E-4DC1-83D9-DD78D65FD985}" presName="spacer" presStyleCnt="0"/>
      <dgm:spPr/>
    </dgm:pt>
    <dgm:pt modelId="{56287A91-F903-4212-8F72-394AE9278ABE}" type="pres">
      <dgm:prSet presAssocID="{23602409-8A72-4B42-9E2B-05A7653006F2}" presName="parentText" presStyleLbl="node1" presStyleIdx="1" presStyleCnt="3" custLinFactNeighborY="25611">
        <dgm:presLayoutVars>
          <dgm:chMax val="0"/>
          <dgm:bulletEnabled val="1"/>
        </dgm:presLayoutVars>
      </dgm:prSet>
      <dgm:spPr/>
      <dgm:t>
        <a:bodyPr/>
        <a:lstStyle/>
        <a:p>
          <a:endParaRPr lang="es-NI"/>
        </a:p>
      </dgm:t>
    </dgm:pt>
    <dgm:pt modelId="{BAF5ACC3-BA29-4796-A544-959281DEC345}" type="pres">
      <dgm:prSet presAssocID="{5D89B367-2D6C-41A9-9B7E-65E18F10D813}" presName="spacer" presStyleCnt="0"/>
      <dgm:spPr/>
    </dgm:pt>
    <dgm:pt modelId="{AA033E9B-1071-4CF6-A002-5C3EF44D5E75}" type="pres">
      <dgm:prSet presAssocID="{59959490-FFD8-49B6-B858-18CB807BDF8A}" presName="parentText" presStyleLbl="node1" presStyleIdx="2" presStyleCnt="3" custScaleY="92557" custLinFactNeighborY="39172">
        <dgm:presLayoutVars>
          <dgm:chMax val="0"/>
          <dgm:bulletEnabled val="1"/>
        </dgm:presLayoutVars>
      </dgm:prSet>
      <dgm:spPr/>
      <dgm:t>
        <a:bodyPr/>
        <a:lstStyle/>
        <a:p>
          <a:endParaRPr lang="es-NI"/>
        </a:p>
      </dgm:t>
    </dgm:pt>
  </dgm:ptLst>
  <dgm:cxnLst>
    <dgm:cxn modelId="{EA7BF73F-9247-40CD-B633-A42A943E9386}" type="presOf" srcId="{4519B1DA-8699-4B76-8554-24DBDEA8BF6E}" destId="{9807DE22-DA90-4C09-8A14-B9FC257EC891}" srcOrd="0" destOrd="0" presId="urn:microsoft.com/office/officeart/2005/8/layout/vList2"/>
    <dgm:cxn modelId="{4F7D17C5-0E45-4A75-BC89-F5C109A5B949}" srcId="{4519B1DA-8699-4B76-8554-24DBDEA8BF6E}" destId="{C4F390C7-E5E0-4E17-AC4D-A2656FD21DD7}" srcOrd="0" destOrd="0" parTransId="{E2D1A1D7-D5DB-4843-BDD9-E0BBC6A385FB}" sibTransId="{55F18555-A98E-4DC1-83D9-DD78D65FD985}"/>
    <dgm:cxn modelId="{41809349-6DF5-4011-A5C4-6E70B4C526B3}" type="presOf" srcId="{23602409-8A72-4B42-9E2B-05A7653006F2}" destId="{56287A91-F903-4212-8F72-394AE9278ABE}" srcOrd="0" destOrd="0" presId="urn:microsoft.com/office/officeart/2005/8/layout/vList2"/>
    <dgm:cxn modelId="{88A7E5CF-DC97-47F2-AB39-57AAE28DF62C}" type="presOf" srcId="{C4F390C7-E5E0-4E17-AC4D-A2656FD21DD7}" destId="{68601CF4-AE02-44D8-BC59-6AAFEE988FF3}" srcOrd="0" destOrd="0" presId="urn:microsoft.com/office/officeart/2005/8/layout/vList2"/>
    <dgm:cxn modelId="{10D53E64-7BEE-411C-B4BD-B0F2FD730340}" srcId="{4519B1DA-8699-4B76-8554-24DBDEA8BF6E}" destId="{23602409-8A72-4B42-9E2B-05A7653006F2}" srcOrd="1" destOrd="0" parTransId="{6C9C279D-FEF8-486C-8B5C-B013BFD772C9}" sibTransId="{5D89B367-2D6C-41A9-9B7E-65E18F10D813}"/>
    <dgm:cxn modelId="{7BF38212-244A-42BF-8E17-7EB76DE1C693}" srcId="{4519B1DA-8699-4B76-8554-24DBDEA8BF6E}" destId="{59959490-FFD8-49B6-B858-18CB807BDF8A}" srcOrd="2" destOrd="0" parTransId="{9EA4F503-EE3A-429C-8E11-F24091B90BD7}" sibTransId="{FD407477-1F19-4168-876B-75D7BD5CEC18}"/>
    <dgm:cxn modelId="{639701F2-5083-43C0-A953-D69F1C08725A}" type="presOf" srcId="{59959490-FFD8-49B6-B858-18CB807BDF8A}" destId="{AA033E9B-1071-4CF6-A002-5C3EF44D5E75}" srcOrd="0" destOrd="0" presId="urn:microsoft.com/office/officeart/2005/8/layout/vList2"/>
    <dgm:cxn modelId="{BFE1B312-A843-4754-AE32-864E52C8C0CC}" type="presParOf" srcId="{9807DE22-DA90-4C09-8A14-B9FC257EC891}" destId="{68601CF4-AE02-44D8-BC59-6AAFEE988FF3}" srcOrd="0" destOrd="0" presId="urn:microsoft.com/office/officeart/2005/8/layout/vList2"/>
    <dgm:cxn modelId="{85AA4CB9-A9A9-4013-A9ED-1884D860F54A}" type="presParOf" srcId="{9807DE22-DA90-4C09-8A14-B9FC257EC891}" destId="{5512038B-DDEA-4383-9922-902CF7856C56}" srcOrd="1" destOrd="0" presId="urn:microsoft.com/office/officeart/2005/8/layout/vList2"/>
    <dgm:cxn modelId="{7B55A7ED-4C06-4539-9E67-FE6BB29D8837}" type="presParOf" srcId="{9807DE22-DA90-4C09-8A14-B9FC257EC891}" destId="{56287A91-F903-4212-8F72-394AE9278ABE}" srcOrd="2" destOrd="0" presId="urn:microsoft.com/office/officeart/2005/8/layout/vList2"/>
    <dgm:cxn modelId="{2D2372D1-33A3-4207-8745-3420279D8B5A}" type="presParOf" srcId="{9807DE22-DA90-4C09-8A14-B9FC257EC891}" destId="{BAF5ACC3-BA29-4796-A544-959281DEC345}" srcOrd="3" destOrd="0" presId="urn:microsoft.com/office/officeart/2005/8/layout/vList2"/>
    <dgm:cxn modelId="{6BA4F779-8782-4FE7-A452-A494D7ED707D}" type="presParOf" srcId="{9807DE22-DA90-4C09-8A14-B9FC257EC891}" destId="{AA033E9B-1071-4CF6-A002-5C3EF44D5E7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EFE5D08-E50B-4C19-936E-617D9B5E2210}" type="doc">
      <dgm:prSet loTypeId="urn:microsoft.com/office/officeart/2008/layout/HexagonCluster" loCatId="relationship" qsTypeId="urn:microsoft.com/office/officeart/2005/8/quickstyle/simple1" qsCatId="simple" csTypeId="urn:microsoft.com/office/officeart/2005/8/colors/accent1_2" csCatId="accent1" phldr="1"/>
      <dgm:spPr/>
      <dgm:t>
        <a:bodyPr/>
        <a:lstStyle/>
        <a:p>
          <a:endParaRPr lang="es-NI"/>
        </a:p>
      </dgm:t>
    </dgm:pt>
    <dgm:pt modelId="{213EA67C-7FA3-4003-851C-9BD415FE9922}">
      <dgm:prSet custT="1"/>
      <dgm:spPr/>
      <dgm:t>
        <a:bodyPr/>
        <a:lstStyle/>
        <a:p>
          <a:pPr rtl="0"/>
          <a:r>
            <a:rPr lang="en-GB" sz="2400" noProof="0" dirty="0" smtClean="0"/>
            <a:t>“There is a driving force more powerful than steam, electricity and atomic energy: </a:t>
          </a:r>
          <a:r>
            <a:rPr lang="en-GB" sz="2400" u="sng" noProof="0" dirty="0" smtClean="0"/>
            <a:t>the will</a:t>
          </a:r>
          <a:r>
            <a:rPr lang="en-GB" sz="2400" noProof="0" dirty="0" smtClean="0"/>
            <a:t>.”</a:t>
          </a:r>
          <a:endParaRPr lang="en-GB" sz="2400" noProof="0" dirty="0"/>
        </a:p>
      </dgm:t>
    </dgm:pt>
    <dgm:pt modelId="{9456D622-1A13-4317-AFE6-E015FDCC6CEB}" type="parTrans" cxnId="{3B50026F-F772-41F2-BFE9-A986F0CE8C5F}">
      <dgm:prSet/>
      <dgm:spPr/>
      <dgm:t>
        <a:bodyPr/>
        <a:lstStyle/>
        <a:p>
          <a:endParaRPr lang="es-NI"/>
        </a:p>
      </dgm:t>
    </dgm:pt>
    <dgm:pt modelId="{5605316E-9435-4F5C-AFD2-E764BABC8913}" type="sibTrans" cxnId="{3B50026F-F772-41F2-BFE9-A986F0CE8C5F}">
      <dgm:prSet/>
      <dgm:spPr>
        <a:blipFill rotWithShape="1">
          <a:blip xmlns:r="http://schemas.openxmlformats.org/officeDocument/2006/relationships" r:embed="rId1"/>
          <a:stretch>
            <a:fillRect/>
          </a:stretch>
        </a:blipFill>
      </dgm:spPr>
      <dgm:t>
        <a:bodyPr/>
        <a:lstStyle/>
        <a:p>
          <a:endParaRPr lang="es-NI"/>
        </a:p>
      </dgm:t>
    </dgm:pt>
    <dgm:pt modelId="{EBEFD1C1-27DB-4D75-BDCB-3B8AB6347B11}" type="pres">
      <dgm:prSet presAssocID="{EEFE5D08-E50B-4C19-936E-617D9B5E2210}" presName="Name0" presStyleCnt="0">
        <dgm:presLayoutVars>
          <dgm:chMax val="21"/>
          <dgm:chPref val="21"/>
        </dgm:presLayoutVars>
      </dgm:prSet>
      <dgm:spPr/>
      <dgm:t>
        <a:bodyPr/>
        <a:lstStyle/>
        <a:p>
          <a:endParaRPr lang="es-GT"/>
        </a:p>
      </dgm:t>
    </dgm:pt>
    <dgm:pt modelId="{61AF6170-450D-4F5F-9F7D-60A46F2B96D9}" type="pres">
      <dgm:prSet presAssocID="{213EA67C-7FA3-4003-851C-9BD415FE9922}" presName="text1" presStyleCnt="0"/>
      <dgm:spPr/>
    </dgm:pt>
    <dgm:pt modelId="{250B192A-230C-4E89-BCE4-141DBF8BD5B0}" type="pres">
      <dgm:prSet presAssocID="{213EA67C-7FA3-4003-851C-9BD415FE9922}" presName="textRepeatNode" presStyleLbl="alignNode1" presStyleIdx="0" presStyleCnt="1" custScaleX="135229">
        <dgm:presLayoutVars>
          <dgm:chMax val="0"/>
          <dgm:chPref val="0"/>
          <dgm:bulletEnabled val="1"/>
        </dgm:presLayoutVars>
      </dgm:prSet>
      <dgm:spPr/>
      <dgm:t>
        <a:bodyPr/>
        <a:lstStyle/>
        <a:p>
          <a:endParaRPr lang="es-GT"/>
        </a:p>
      </dgm:t>
    </dgm:pt>
    <dgm:pt modelId="{CF69E32D-755B-44D8-B1F0-2CE1B0A58048}" type="pres">
      <dgm:prSet presAssocID="{213EA67C-7FA3-4003-851C-9BD415FE9922}" presName="textaccent1" presStyleCnt="0"/>
      <dgm:spPr/>
    </dgm:pt>
    <dgm:pt modelId="{6F78DCF3-E719-4CCC-A8EC-7FD7D64A1B7C}" type="pres">
      <dgm:prSet presAssocID="{213EA67C-7FA3-4003-851C-9BD415FE9922}" presName="accentRepeatNode" presStyleLbl="solidAlignAcc1" presStyleIdx="0" presStyleCnt="2" custLinFactX="29921" custLinFactY="-150466" custLinFactNeighborX="100000" custLinFactNeighborY="-200000"/>
      <dgm:spPr/>
    </dgm:pt>
    <dgm:pt modelId="{F5C74C52-417F-4457-9FB1-AFE9EB0CB94E}" type="pres">
      <dgm:prSet presAssocID="{5605316E-9435-4F5C-AFD2-E764BABC8913}" presName="image1" presStyleCnt="0"/>
      <dgm:spPr/>
    </dgm:pt>
    <dgm:pt modelId="{1A84BFFA-D234-46F8-8B79-618A18EE25A1}" type="pres">
      <dgm:prSet presAssocID="{5605316E-9435-4F5C-AFD2-E764BABC8913}" presName="imageRepeatNode" presStyleLbl="alignAcc1" presStyleIdx="0" presStyleCnt="1" custLinFactNeighborX="-8818" custLinFactNeighborY="4756"/>
      <dgm:spPr/>
      <dgm:t>
        <a:bodyPr/>
        <a:lstStyle/>
        <a:p>
          <a:endParaRPr lang="es-GT"/>
        </a:p>
      </dgm:t>
    </dgm:pt>
    <dgm:pt modelId="{9EFCEF03-8A25-4BD1-A800-0FE270746AAD}" type="pres">
      <dgm:prSet presAssocID="{5605316E-9435-4F5C-AFD2-E764BABC8913}" presName="imageaccent1" presStyleCnt="0"/>
      <dgm:spPr/>
    </dgm:pt>
    <dgm:pt modelId="{19C9D049-9A52-4DC1-B636-C2DFD6468C84}" type="pres">
      <dgm:prSet presAssocID="{5605316E-9435-4F5C-AFD2-E764BABC8913}" presName="accentRepeatNode" presStyleLbl="solidAlignAcc1" presStyleIdx="1" presStyleCnt="2" custLinFactX="17043" custLinFactY="-100000" custLinFactNeighborX="100000" custLinFactNeighborY="-177799"/>
      <dgm:spPr/>
    </dgm:pt>
  </dgm:ptLst>
  <dgm:cxnLst>
    <dgm:cxn modelId="{226C82AC-59C1-4711-8426-A7DC0DBBA30D}" type="presOf" srcId="{5605316E-9435-4F5C-AFD2-E764BABC8913}" destId="{1A84BFFA-D234-46F8-8B79-618A18EE25A1}" srcOrd="0" destOrd="0" presId="urn:microsoft.com/office/officeart/2008/layout/HexagonCluster"/>
    <dgm:cxn modelId="{3B50026F-F772-41F2-BFE9-A986F0CE8C5F}" srcId="{EEFE5D08-E50B-4C19-936E-617D9B5E2210}" destId="{213EA67C-7FA3-4003-851C-9BD415FE9922}" srcOrd="0" destOrd="0" parTransId="{9456D622-1A13-4317-AFE6-E015FDCC6CEB}" sibTransId="{5605316E-9435-4F5C-AFD2-E764BABC8913}"/>
    <dgm:cxn modelId="{917D2A6E-65A9-4CF1-86E7-35F46C2D7043}" type="presOf" srcId="{EEFE5D08-E50B-4C19-936E-617D9B5E2210}" destId="{EBEFD1C1-27DB-4D75-BDCB-3B8AB6347B11}" srcOrd="0" destOrd="0" presId="urn:microsoft.com/office/officeart/2008/layout/HexagonCluster"/>
    <dgm:cxn modelId="{AEEF5473-8400-4602-A963-FD5C7D8568A4}" type="presOf" srcId="{213EA67C-7FA3-4003-851C-9BD415FE9922}" destId="{250B192A-230C-4E89-BCE4-141DBF8BD5B0}" srcOrd="0" destOrd="0" presId="urn:microsoft.com/office/officeart/2008/layout/HexagonCluster"/>
    <dgm:cxn modelId="{063CCF1B-CE85-4AE0-8DF1-ED3F18F087F3}" type="presParOf" srcId="{EBEFD1C1-27DB-4D75-BDCB-3B8AB6347B11}" destId="{61AF6170-450D-4F5F-9F7D-60A46F2B96D9}" srcOrd="0" destOrd="0" presId="urn:microsoft.com/office/officeart/2008/layout/HexagonCluster"/>
    <dgm:cxn modelId="{F9764153-ACA3-4170-AFB2-839F08E29989}" type="presParOf" srcId="{61AF6170-450D-4F5F-9F7D-60A46F2B96D9}" destId="{250B192A-230C-4E89-BCE4-141DBF8BD5B0}" srcOrd="0" destOrd="0" presId="urn:microsoft.com/office/officeart/2008/layout/HexagonCluster"/>
    <dgm:cxn modelId="{E67EA274-DC46-4748-BD62-3C053C5214A2}" type="presParOf" srcId="{EBEFD1C1-27DB-4D75-BDCB-3B8AB6347B11}" destId="{CF69E32D-755B-44D8-B1F0-2CE1B0A58048}" srcOrd="1" destOrd="0" presId="urn:microsoft.com/office/officeart/2008/layout/HexagonCluster"/>
    <dgm:cxn modelId="{F91A51CC-DC4F-43DE-ADB8-9DFB0A8C5EB5}" type="presParOf" srcId="{CF69E32D-755B-44D8-B1F0-2CE1B0A58048}" destId="{6F78DCF3-E719-4CCC-A8EC-7FD7D64A1B7C}" srcOrd="0" destOrd="0" presId="urn:microsoft.com/office/officeart/2008/layout/HexagonCluster"/>
    <dgm:cxn modelId="{D9BA0FD0-DF44-4068-A4DA-AC4F13D2DA17}" type="presParOf" srcId="{EBEFD1C1-27DB-4D75-BDCB-3B8AB6347B11}" destId="{F5C74C52-417F-4457-9FB1-AFE9EB0CB94E}" srcOrd="2" destOrd="0" presId="urn:microsoft.com/office/officeart/2008/layout/HexagonCluster"/>
    <dgm:cxn modelId="{26ED4DEE-54BE-44FC-9222-F66A76CFF12C}" type="presParOf" srcId="{F5C74C52-417F-4457-9FB1-AFE9EB0CB94E}" destId="{1A84BFFA-D234-46F8-8B79-618A18EE25A1}" srcOrd="0" destOrd="0" presId="urn:microsoft.com/office/officeart/2008/layout/HexagonCluster"/>
    <dgm:cxn modelId="{358DBC37-9D95-4A74-BA20-710D72148DC6}" type="presParOf" srcId="{EBEFD1C1-27DB-4D75-BDCB-3B8AB6347B11}" destId="{9EFCEF03-8A25-4BD1-A800-0FE270746AAD}" srcOrd="3" destOrd="0" presId="urn:microsoft.com/office/officeart/2008/layout/HexagonCluster"/>
    <dgm:cxn modelId="{6CEC4207-BC27-488F-84EE-6E26C334721F}" type="presParOf" srcId="{9EFCEF03-8A25-4BD1-A800-0FE270746AAD}" destId="{19C9D049-9A52-4DC1-B636-C2DFD6468C84}"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9B95A7-9320-443E-A073-DB97E9211444}"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s-NI"/>
        </a:p>
      </dgm:t>
    </dgm:pt>
    <dgm:pt modelId="{C7A73D53-A63F-469F-AE30-441137EAEC0D}">
      <dgm:prSet custT="1"/>
      <dgm:spPr/>
      <dgm:t>
        <a:bodyPr/>
        <a:lstStyle/>
        <a:p>
          <a:pPr rtl="0"/>
          <a:r>
            <a:rPr lang="en-GB" sz="2400" noProof="0" dirty="0" smtClean="0">
              <a:latin typeface="Arial" pitchFamily="34" charset="0"/>
              <a:cs typeface="Arial" pitchFamily="34" charset="0"/>
            </a:rPr>
            <a:t>National Guidelines for Strengthening Institutional Coordination</a:t>
          </a:r>
          <a:endParaRPr lang="en-GB" sz="2400" noProof="0" dirty="0">
            <a:latin typeface="Arial" pitchFamily="34" charset="0"/>
            <a:cs typeface="Arial" pitchFamily="34" charset="0"/>
          </a:endParaRPr>
        </a:p>
      </dgm:t>
    </dgm:pt>
    <dgm:pt modelId="{48300757-0D0C-455B-97E2-1D05C385670C}" type="parTrans" cxnId="{B4B445FC-BFEA-4C9D-9E70-E043606A5282}">
      <dgm:prSet/>
      <dgm:spPr/>
      <dgm:t>
        <a:bodyPr/>
        <a:lstStyle/>
        <a:p>
          <a:endParaRPr lang="es-NI"/>
        </a:p>
      </dgm:t>
    </dgm:pt>
    <dgm:pt modelId="{5E297783-4EE7-4432-BC92-E0743F3944EB}" type="sibTrans" cxnId="{B4B445FC-BFEA-4C9D-9E70-E043606A5282}">
      <dgm:prSet/>
      <dgm:spPr/>
      <dgm:t>
        <a:bodyPr/>
        <a:lstStyle/>
        <a:p>
          <a:endParaRPr lang="es-NI"/>
        </a:p>
      </dgm:t>
    </dgm:pt>
    <dgm:pt modelId="{F22BECA2-2F02-49B9-9DA4-B121F19AE11E}">
      <dgm:prSet custT="1"/>
      <dgm:spPr/>
      <dgm:t>
        <a:bodyPr/>
        <a:lstStyle/>
        <a:p>
          <a:pPr algn="just" rtl="0"/>
          <a:r>
            <a:rPr lang="en-GB" sz="2400" noProof="0" dirty="0" smtClean="0">
              <a:latin typeface="Arial" pitchFamily="34" charset="0"/>
              <a:cs typeface="Arial" pitchFamily="34" charset="0"/>
            </a:rPr>
            <a:t>to combat the crime of trafficking in persons in each country. Provide input, guidelines and institutional coordination commitments that guide the actions of Coalitions, Councils, Commissions and National Secretariats to help improve the organizational capacity for coordination and to agree on means and actions in order to effectively combat the crime of trafficking in persons.</a:t>
          </a:r>
          <a:endParaRPr lang="en-GB" sz="2400" noProof="0" dirty="0">
            <a:latin typeface="Arial" pitchFamily="34" charset="0"/>
            <a:cs typeface="Arial" pitchFamily="34" charset="0"/>
          </a:endParaRPr>
        </a:p>
      </dgm:t>
    </dgm:pt>
    <dgm:pt modelId="{8C22177A-10BE-4D11-BD3A-1684A050B797}" type="parTrans" cxnId="{289D0199-4739-4E30-9D86-4A0D5F589900}">
      <dgm:prSet/>
      <dgm:spPr/>
      <dgm:t>
        <a:bodyPr/>
        <a:lstStyle/>
        <a:p>
          <a:endParaRPr lang="es-NI"/>
        </a:p>
      </dgm:t>
    </dgm:pt>
    <dgm:pt modelId="{B8BB2AB9-D874-4A90-B74E-E729C0CB725D}" type="sibTrans" cxnId="{289D0199-4739-4E30-9D86-4A0D5F589900}">
      <dgm:prSet/>
      <dgm:spPr/>
      <dgm:t>
        <a:bodyPr/>
        <a:lstStyle/>
        <a:p>
          <a:endParaRPr lang="es-NI"/>
        </a:p>
      </dgm:t>
    </dgm:pt>
    <dgm:pt modelId="{77856BCC-1CAB-4041-A512-E49D3879A346}" type="pres">
      <dgm:prSet presAssocID="{899B95A7-9320-443E-A073-DB97E9211444}" presName="Name0" presStyleCnt="0">
        <dgm:presLayoutVars>
          <dgm:dir/>
          <dgm:animLvl val="lvl"/>
          <dgm:resizeHandles val="exact"/>
        </dgm:presLayoutVars>
      </dgm:prSet>
      <dgm:spPr/>
      <dgm:t>
        <a:bodyPr/>
        <a:lstStyle/>
        <a:p>
          <a:endParaRPr lang="es-NI"/>
        </a:p>
      </dgm:t>
    </dgm:pt>
    <dgm:pt modelId="{7AED6FC7-3148-4075-9D92-F7B670C9B2BD}" type="pres">
      <dgm:prSet presAssocID="{F22BECA2-2F02-49B9-9DA4-B121F19AE11E}" presName="boxAndChildren" presStyleCnt="0"/>
      <dgm:spPr/>
    </dgm:pt>
    <dgm:pt modelId="{207FFC45-F581-47B1-A2CF-39C6B534448E}" type="pres">
      <dgm:prSet presAssocID="{F22BECA2-2F02-49B9-9DA4-B121F19AE11E}" presName="parentTextBox" presStyleLbl="node1" presStyleIdx="0" presStyleCnt="2"/>
      <dgm:spPr/>
      <dgm:t>
        <a:bodyPr/>
        <a:lstStyle/>
        <a:p>
          <a:endParaRPr lang="es-NI"/>
        </a:p>
      </dgm:t>
    </dgm:pt>
    <dgm:pt modelId="{03A555EC-DF32-4C59-8BB8-3CE7BD024557}" type="pres">
      <dgm:prSet presAssocID="{5E297783-4EE7-4432-BC92-E0743F3944EB}" presName="sp" presStyleCnt="0"/>
      <dgm:spPr/>
    </dgm:pt>
    <dgm:pt modelId="{87E73BAA-9778-4DE8-8DA6-8CE3FBC4DD3A}" type="pres">
      <dgm:prSet presAssocID="{C7A73D53-A63F-469F-AE30-441137EAEC0D}" presName="arrowAndChildren" presStyleCnt="0"/>
      <dgm:spPr/>
    </dgm:pt>
    <dgm:pt modelId="{5CFAA206-D23F-4E80-9DC7-B90B55131099}" type="pres">
      <dgm:prSet presAssocID="{C7A73D53-A63F-469F-AE30-441137EAEC0D}" presName="parentTextArrow" presStyleLbl="node1" presStyleIdx="1" presStyleCnt="2" custScaleY="30519"/>
      <dgm:spPr/>
      <dgm:t>
        <a:bodyPr/>
        <a:lstStyle/>
        <a:p>
          <a:endParaRPr lang="es-NI"/>
        </a:p>
      </dgm:t>
    </dgm:pt>
  </dgm:ptLst>
  <dgm:cxnLst>
    <dgm:cxn modelId="{289D0199-4739-4E30-9D86-4A0D5F589900}" srcId="{899B95A7-9320-443E-A073-DB97E9211444}" destId="{F22BECA2-2F02-49B9-9DA4-B121F19AE11E}" srcOrd="1" destOrd="0" parTransId="{8C22177A-10BE-4D11-BD3A-1684A050B797}" sibTransId="{B8BB2AB9-D874-4A90-B74E-E729C0CB725D}"/>
    <dgm:cxn modelId="{71FCE76B-86A4-45A9-B136-4EF7F5AE0B9C}" type="presOf" srcId="{899B95A7-9320-443E-A073-DB97E9211444}" destId="{77856BCC-1CAB-4041-A512-E49D3879A346}" srcOrd="0" destOrd="0" presId="urn:microsoft.com/office/officeart/2005/8/layout/process4"/>
    <dgm:cxn modelId="{B4B445FC-BFEA-4C9D-9E70-E043606A5282}" srcId="{899B95A7-9320-443E-A073-DB97E9211444}" destId="{C7A73D53-A63F-469F-AE30-441137EAEC0D}" srcOrd="0" destOrd="0" parTransId="{48300757-0D0C-455B-97E2-1D05C385670C}" sibTransId="{5E297783-4EE7-4432-BC92-E0743F3944EB}"/>
    <dgm:cxn modelId="{753641CD-526A-466B-B0F0-34D8F49924AC}" type="presOf" srcId="{F22BECA2-2F02-49B9-9DA4-B121F19AE11E}" destId="{207FFC45-F581-47B1-A2CF-39C6B534448E}" srcOrd="0" destOrd="0" presId="urn:microsoft.com/office/officeart/2005/8/layout/process4"/>
    <dgm:cxn modelId="{C0A078EC-60CC-4A9E-B8AA-29266F98D2CD}" type="presOf" srcId="{C7A73D53-A63F-469F-AE30-441137EAEC0D}" destId="{5CFAA206-D23F-4E80-9DC7-B90B55131099}" srcOrd="0" destOrd="0" presId="urn:microsoft.com/office/officeart/2005/8/layout/process4"/>
    <dgm:cxn modelId="{03623876-08F4-4D98-9A24-3981C04AFFA6}" type="presParOf" srcId="{77856BCC-1CAB-4041-A512-E49D3879A346}" destId="{7AED6FC7-3148-4075-9D92-F7B670C9B2BD}" srcOrd="0" destOrd="0" presId="urn:microsoft.com/office/officeart/2005/8/layout/process4"/>
    <dgm:cxn modelId="{766530FB-6073-4C83-AE24-7936D090F813}" type="presParOf" srcId="{7AED6FC7-3148-4075-9D92-F7B670C9B2BD}" destId="{207FFC45-F581-47B1-A2CF-39C6B534448E}" srcOrd="0" destOrd="0" presId="urn:microsoft.com/office/officeart/2005/8/layout/process4"/>
    <dgm:cxn modelId="{8284056A-D910-43A8-AF9B-60076436F77A}" type="presParOf" srcId="{77856BCC-1CAB-4041-A512-E49D3879A346}" destId="{03A555EC-DF32-4C59-8BB8-3CE7BD024557}" srcOrd="1" destOrd="0" presId="urn:microsoft.com/office/officeart/2005/8/layout/process4"/>
    <dgm:cxn modelId="{B29FB34C-460C-49C7-BF4E-D4730B861A39}" type="presParOf" srcId="{77856BCC-1CAB-4041-A512-E49D3879A346}" destId="{87E73BAA-9778-4DE8-8DA6-8CE3FBC4DD3A}" srcOrd="2" destOrd="0" presId="urn:microsoft.com/office/officeart/2005/8/layout/process4"/>
    <dgm:cxn modelId="{490F8BAE-F723-483C-B75E-BCAC602DBBC1}" type="presParOf" srcId="{87E73BAA-9778-4DE8-8DA6-8CE3FBC4DD3A}" destId="{5CFAA206-D23F-4E80-9DC7-B90B5513109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9C9515-D477-412A-A999-59E785316352}"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s-NI"/>
        </a:p>
      </dgm:t>
    </dgm:pt>
    <dgm:pt modelId="{28B09F29-AFF0-4D20-B005-139CC941DA63}">
      <dgm:prSet custT="1"/>
      <dgm:spPr/>
      <dgm:t>
        <a:bodyPr/>
        <a:lstStyle/>
        <a:p>
          <a:pPr algn="l" rtl="0"/>
          <a:r>
            <a:rPr lang="en-GB" sz="2400" noProof="0" dirty="0" smtClean="0"/>
            <a:t>A Regional Strategy for the Comprehensive Assistance and Accompaniment of Victims of Trafficking in Central America</a:t>
          </a:r>
          <a:endParaRPr lang="en-GB" sz="2400" noProof="0" dirty="0"/>
        </a:p>
      </dgm:t>
    </dgm:pt>
    <dgm:pt modelId="{F1CA6FAE-77A1-4D2F-B3C1-FEBF3B9DF63E}" type="parTrans" cxnId="{873BF330-F049-47F1-AA62-406B895268D9}">
      <dgm:prSet/>
      <dgm:spPr/>
      <dgm:t>
        <a:bodyPr/>
        <a:lstStyle/>
        <a:p>
          <a:endParaRPr lang="es-NI" sz="2400"/>
        </a:p>
      </dgm:t>
    </dgm:pt>
    <dgm:pt modelId="{1A90C94E-B8C8-4BF5-B03D-F3EC62065714}" type="sibTrans" cxnId="{873BF330-F049-47F1-AA62-406B895268D9}">
      <dgm:prSet/>
      <dgm:spPr/>
      <dgm:t>
        <a:bodyPr/>
        <a:lstStyle/>
        <a:p>
          <a:endParaRPr lang="es-NI" sz="2400"/>
        </a:p>
      </dgm:t>
    </dgm:pt>
    <dgm:pt modelId="{4B97AC58-D03D-4A09-9528-6D9E45442EFB}">
      <dgm:prSet custT="1"/>
      <dgm:spPr/>
      <dgm:t>
        <a:bodyPr/>
        <a:lstStyle/>
        <a:p>
          <a:pPr algn="l" rtl="0"/>
          <a:r>
            <a:rPr lang="en-GB" sz="2400" noProof="0" dirty="0" smtClean="0"/>
            <a:t>Agreed on by countries to ensure effective comprehensive assistance to victims of the crime of trafficking in persons at a regional level and to provide an appropriate framework for the protection of victims, with minimum standards for assistance.  </a:t>
          </a:r>
          <a:endParaRPr lang="en-GB" sz="2400" noProof="0" dirty="0"/>
        </a:p>
      </dgm:t>
    </dgm:pt>
    <dgm:pt modelId="{B031E68E-426D-47EE-8CCD-FC0FE59AC758}" type="parTrans" cxnId="{91EE0BE0-9925-467E-80AC-6D631F031403}">
      <dgm:prSet/>
      <dgm:spPr/>
      <dgm:t>
        <a:bodyPr/>
        <a:lstStyle/>
        <a:p>
          <a:endParaRPr lang="es-NI" sz="2400"/>
        </a:p>
      </dgm:t>
    </dgm:pt>
    <dgm:pt modelId="{0EABE2A9-465F-4FCB-914C-5D7CC0C12109}" type="sibTrans" cxnId="{91EE0BE0-9925-467E-80AC-6D631F031403}">
      <dgm:prSet/>
      <dgm:spPr/>
      <dgm:t>
        <a:bodyPr/>
        <a:lstStyle/>
        <a:p>
          <a:endParaRPr lang="es-NI" sz="2400"/>
        </a:p>
      </dgm:t>
    </dgm:pt>
    <dgm:pt modelId="{2D20201B-56D7-44B7-B7A5-CFA608892CA3}" type="pres">
      <dgm:prSet presAssocID="{6F9C9515-D477-412A-A999-59E785316352}" presName="Name0" presStyleCnt="0">
        <dgm:presLayoutVars>
          <dgm:chMax val="7"/>
          <dgm:dir/>
          <dgm:animLvl val="lvl"/>
          <dgm:resizeHandles val="exact"/>
        </dgm:presLayoutVars>
      </dgm:prSet>
      <dgm:spPr/>
      <dgm:t>
        <a:bodyPr/>
        <a:lstStyle/>
        <a:p>
          <a:endParaRPr lang="es-NI"/>
        </a:p>
      </dgm:t>
    </dgm:pt>
    <dgm:pt modelId="{FE1C9AFB-0204-4CE2-8D5E-2C3276B48B8B}" type="pres">
      <dgm:prSet presAssocID="{28B09F29-AFF0-4D20-B005-139CC941DA63}" presName="circle1" presStyleLbl="node1" presStyleIdx="0" presStyleCnt="2"/>
      <dgm:spPr/>
    </dgm:pt>
    <dgm:pt modelId="{D8D50200-F2C1-4092-91A8-47FA5FC03B3A}" type="pres">
      <dgm:prSet presAssocID="{28B09F29-AFF0-4D20-B005-139CC941DA63}" presName="space" presStyleCnt="0"/>
      <dgm:spPr/>
    </dgm:pt>
    <dgm:pt modelId="{07C37E9B-2C11-4460-8F82-70FF749254C5}" type="pres">
      <dgm:prSet presAssocID="{28B09F29-AFF0-4D20-B005-139CC941DA63}" presName="rect1" presStyleLbl="alignAcc1" presStyleIdx="0" presStyleCnt="2"/>
      <dgm:spPr/>
      <dgm:t>
        <a:bodyPr/>
        <a:lstStyle/>
        <a:p>
          <a:endParaRPr lang="es-NI"/>
        </a:p>
      </dgm:t>
    </dgm:pt>
    <dgm:pt modelId="{D54882EC-85C5-4935-BB2A-479FFB0A7EC0}" type="pres">
      <dgm:prSet presAssocID="{4B97AC58-D03D-4A09-9528-6D9E45442EFB}" presName="vertSpace2" presStyleLbl="node1" presStyleIdx="0" presStyleCnt="2"/>
      <dgm:spPr/>
    </dgm:pt>
    <dgm:pt modelId="{0DD34107-BE67-43A4-946B-DFE08622EB3D}" type="pres">
      <dgm:prSet presAssocID="{4B97AC58-D03D-4A09-9528-6D9E45442EFB}" presName="circle2" presStyleLbl="node1" presStyleIdx="1" presStyleCnt="2"/>
      <dgm:spPr/>
    </dgm:pt>
    <dgm:pt modelId="{99EC9DDC-B404-45DD-B557-46EEDEE9652A}" type="pres">
      <dgm:prSet presAssocID="{4B97AC58-D03D-4A09-9528-6D9E45442EFB}" presName="rect2" presStyleLbl="alignAcc1" presStyleIdx="1" presStyleCnt="2" custScaleY="126832"/>
      <dgm:spPr/>
      <dgm:t>
        <a:bodyPr/>
        <a:lstStyle/>
        <a:p>
          <a:endParaRPr lang="es-NI"/>
        </a:p>
      </dgm:t>
    </dgm:pt>
    <dgm:pt modelId="{F0C273C0-A201-427D-ADAC-D136026EC12B}" type="pres">
      <dgm:prSet presAssocID="{28B09F29-AFF0-4D20-B005-139CC941DA63}" presName="rect1ParTxNoCh" presStyleLbl="alignAcc1" presStyleIdx="1" presStyleCnt="2">
        <dgm:presLayoutVars>
          <dgm:chMax val="1"/>
          <dgm:bulletEnabled val="1"/>
        </dgm:presLayoutVars>
      </dgm:prSet>
      <dgm:spPr/>
      <dgm:t>
        <a:bodyPr/>
        <a:lstStyle/>
        <a:p>
          <a:endParaRPr lang="es-NI"/>
        </a:p>
      </dgm:t>
    </dgm:pt>
    <dgm:pt modelId="{0FAE15DB-630D-48F6-834F-25717C7BEC95}" type="pres">
      <dgm:prSet presAssocID="{4B97AC58-D03D-4A09-9528-6D9E45442EFB}" presName="rect2ParTxNoCh" presStyleLbl="alignAcc1" presStyleIdx="1" presStyleCnt="2">
        <dgm:presLayoutVars>
          <dgm:chMax val="1"/>
          <dgm:bulletEnabled val="1"/>
        </dgm:presLayoutVars>
      </dgm:prSet>
      <dgm:spPr/>
      <dgm:t>
        <a:bodyPr/>
        <a:lstStyle/>
        <a:p>
          <a:endParaRPr lang="es-NI"/>
        </a:p>
      </dgm:t>
    </dgm:pt>
  </dgm:ptLst>
  <dgm:cxnLst>
    <dgm:cxn modelId="{91EE0BE0-9925-467E-80AC-6D631F031403}" srcId="{6F9C9515-D477-412A-A999-59E785316352}" destId="{4B97AC58-D03D-4A09-9528-6D9E45442EFB}" srcOrd="1" destOrd="0" parTransId="{B031E68E-426D-47EE-8CCD-FC0FE59AC758}" sibTransId="{0EABE2A9-465F-4FCB-914C-5D7CC0C12109}"/>
    <dgm:cxn modelId="{F0CA5DDA-031C-4DEA-B2FD-27722DACFCE5}" type="presOf" srcId="{4B97AC58-D03D-4A09-9528-6D9E45442EFB}" destId="{99EC9DDC-B404-45DD-B557-46EEDEE9652A}" srcOrd="0" destOrd="0" presId="urn:microsoft.com/office/officeart/2005/8/layout/target3"/>
    <dgm:cxn modelId="{8D560569-784F-4FD7-AD0D-2F439659E8EF}" type="presOf" srcId="{4B97AC58-D03D-4A09-9528-6D9E45442EFB}" destId="{0FAE15DB-630D-48F6-834F-25717C7BEC95}" srcOrd="1" destOrd="0" presId="urn:microsoft.com/office/officeart/2005/8/layout/target3"/>
    <dgm:cxn modelId="{8771BD0F-024D-49A3-86BD-3CFB9D8B9740}" type="presOf" srcId="{28B09F29-AFF0-4D20-B005-139CC941DA63}" destId="{07C37E9B-2C11-4460-8F82-70FF749254C5}" srcOrd="0" destOrd="0" presId="urn:microsoft.com/office/officeart/2005/8/layout/target3"/>
    <dgm:cxn modelId="{697A281A-7B6D-4012-988A-911F4B2DBA05}" type="presOf" srcId="{6F9C9515-D477-412A-A999-59E785316352}" destId="{2D20201B-56D7-44B7-B7A5-CFA608892CA3}" srcOrd="0" destOrd="0" presId="urn:microsoft.com/office/officeart/2005/8/layout/target3"/>
    <dgm:cxn modelId="{873BF330-F049-47F1-AA62-406B895268D9}" srcId="{6F9C9515-D477-412A-A999-59E785316352}" destId="{28B09F29-AFF0-4D20-B005-139CC941DA63}" srcOrd="0" destOrd="0" parTransId="{F1CA6FAE-77A1-4D2F-B3C1-FEBF3B9DF63E}" sibTransId="{1A90C94E-B8C8-4BF5-B03D-F3EC62065714}"/>
    <dgm:cxn modelId="{308A085A-26DB-40B7-A7E3-1005BAC03A7C}" type="presOf" srcId="{28B09F29-AFF0-4D20-B005-139CC941DA63}" destId="{F0C273C0-A201-427D-ADAC-D136026EC12B}" srcOrd="1" destOrd="0" presId="urn:microsoft.com/office/officeart/2005/8/layout/target3"/>
    <dgm:cxn modelId="{0339612A-EFDF-4EDF-A463-25884CCC6F61}" type="presParOf" srcId="{2D20201B-56D7-44B7-B7A5-CFA608892CA3}" destId="{FE1C9AFB-0204-4CE2-8D5E-2C3276B48B8B}" srcOrd="0" destOrd="0" presId="urn:microsoft.com/office/officeart/2005/8/layout/target3"/>
    <dgm:cxn modelId="{F3E26168-E9C3-4716-8032-9A4EE6D1F419}" type="presParOf" srcId="{2D20201B-56D7-44B7-B7A5-CFA608892CA3}" destId="{D8D50200-F2C1-4092-91A8-47FA5FC03B3A}" srcOrd="1" destOrd="0" presId="urn:microsoft.com/office/officeart/2005/8/layout/target3"/>
    <dgm:cxn modelId="{FAACE22B-11A4-4C8C-A232-D22A855C9500}" type="presParOf" srcId="{2D20201B-56D7-44B7-B7A5-CFA608892CA3}" destId="{07C37E9B-2C11-4460-8F82-70FF749254C5}" srcOrd="2" destOrd="0" presId="urn:microsoft.com/office/officeart/2005/8/layout/target3"/>
    <dgm:cxn modelId="{EEACFF8F-A364-4F05-AE4B-ED7BC01BCD05}" type="presParOf" srcId="{2D20201B-56D7-44B7-B7A5-CFA608892CA3}" destId="{D54882EC-85C5-4935-BB2A-479FFB0A7EC0}" srcOrd="3" destOrd="0" presId="urn:microsoft.com/office/officeart/2005/8/layout/target3"/>
    <dgm:cxn modelId="{D682129C-F0CA-4048-A6D1-A1BA13C17962}" type="presParOf" srcId="{2D20201B-56D7-44B7-B7A5-CFA608892CA3}" destId="{0DD34107-BE67-43A4-946B-DFE08622EB3D}" srcOrd="4" destOrd="0" presId="urn:microsoft.com/office/officeart/2005/8/layout/target3"/>
    <dgm:cxn modelId="{59DE780C-4BE1-4F15-8DFE-CA1D990AA023}" type="presParOf" srcId="{2D20201B-56D7-44B7-B7A5-CFA608892CA3}" destId="{99EC9DDC-B404-45DD-B557-46EEDEE9652A}" srcOrd="5" destOrd="0" presId="urn:microsoft.com/office/officeart/2005/8/layout/target3"/>
    <dgm:cxn modelId="{51646CA3-56D0-49BB-A449-CFB741D66E62}" type="presParOf" srcId="{2D20201B-56D7-44B7-B7A5-CFA608892CA3}" destId="{F0C273C0-A201-427D-ADAC-D136026EC12B}" srcOrd="6" destOrd="0" presId="urn:microsoft.com/office/officeart/2005/8/layout/target3"/>
    <dgm:cxn modelId="{2A383A3E-DE28-4240-B564-F07EDA347169}" type="presParOf" srcId="{2D20201B-56D7-44B7-B7A5-CFA608892CA3}" destId="{0FAE15DB-630D-48F6-834F-25717C7BEC95}"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C7EC0C1-ACD5-4C29-8B44-0D52DD0A491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s-NI"/>
        </a:p>
      </dgm:t>
    </dgm:pt>
    <dgm:pt modelId="{B19BEE36-D1E1-46F1-BB9C-85FF92A69F7E}">
      <dgm:prSet custT="1"/>
      <dgm:spPr/>
      <dgm:t>
        <a:bodyPr/>
        <a:lstStyle/>
        <a:p>
          <a:pPr rtl="0"/>
          <a:r>
            <a:rPr lang="en-GB" sz="2400" noProof="0" dirty="0" smtClean="0"/>
            <a:t>Regional Communication Strategy to Prevent Trafficking in Persons</a:t>
          </a:r>
          <a:endParaRPr lang="en-GB" sz="2400" noProof="0" dirty="0"/>
        </a:p>
      </dgm:t>
    </dgm:pt>
    <dgm:pt modelId="{9FE0F1E8-75DE-4D65-AB20-29BC0D4AB769}" type="parTrans" cxnId="{8EC99EBD-DB07-43B5-A4F5-840F120D3AF3}">
      <dgm:prSet/>
      <dgm:spPr/>
      <dgm:t>
        <a:bodyPr/>
        <a:lstStyle/>
        <a:p>
          <a:endParaRPr lang="es-NI" sz="2400"/>
        </a:p>
      </dgm:t>
    </dgm:pt>
    <dgm:pt modelId="{B8BD7DB1-67D9-4744-BAF4-B57D45EB6CEF}" type="sibTrans" cxnId="{8EC99EBD-DB07-43B5-A4F5-840F120D3AF3}">
      <dgm:prSet/>
      <dgm:spPr/>
      <dgm:t>
        <a:bodyPr/>
        <a:lstStyle/>
        <a:p>
          <a:endParaRPr lang="es-NI" sz="2400"/>
        </a:p>
      </dgm:t>
    </dgm:pt>
    <dgm:pt modelId="{4A5D71FE-2B24-4C2F-8E72-425168D36C2A}">
      <dgm:prSet custT="1"/>
      <dgm:spPr/>
      <dgm:t>
        <a:bodyPr/>
        <a:lstStyle/>
        <a:p>
          <a:pPr marL="0" indent="0" rtl="0"/>
          <a:r>
            <a:rPr lang="en-GB" sz="2200" b="0" noProof="0" dirty="0" smtClean="0"/>
            <a:t>The aim is to implement a campaign to prevent trafficking in persons in Central America, oriented toward populations in vulnerable situations that could become victims. </a:t>
          </a:r>
          <a:endParaRPr lang="en-GB" sz="2200" noProof="0" dirty="0"/>
        </a:p>
      </dgm:t>
    </dgm:pt>
    <dgm:pt modelId="{305E7E66-8449-40AE-A508-10DCB2E2A262}" type="parTrans" cxnId="{54D85FEA-E970-4B3B-9420-F9BC93E6C1F5}">
      <dgm:prSet/>
      <dgm:spPr/>
      <dgm:t>
        <a:bodyPr/>
        <a:lstStyle/>
        <a:p>
          <a:endParaRPr lang="es-NI" sz="2400"/>
        </a:p>
      </dgm:t>
    </dgm:pt>
    <dgm:pt modelId="{5B18343C-33C9-4757-B65A-42F8A8FB83E9}" type="sibTrans" cxnId="{54D85FEA-E970-4B3B-9420-F9BC93E6C1F5}">
      <dgm:prSet/>
      <dgm:spPr/>
      <dgm:t>
        <a:bodyPr/>
        <a:lstStyle/>
        <a:p>
          <a:endParaRPr lang="es-NI" sz="2400"/>
        </a:p>
      </dgm:t>
    </dgm:pt>
    <dgm:pt modelId="{58B702A1-D2BD-4FCE-A12A-1C6F750D0042}" type="pres">
      <dgm:prSet presAssocID="{3C7EC0C1-ACD5-4C29-8B44-0D52DD0A4915}" presName="compositeShape" presStyleCnt="0">
        <dgm:presLayoutVars>
          <dgm:chMax val="7"/>
          <dgm:dir/>
          <dgm:resizeHandles val="exact"/>
        </dgm:presLayoutVars>
      </dgm:prSet>
      <dgm:spPr/>
      <dgm:t>
        <a:bodyPr/>
        <a:lstStyle/>
        <a:p>
          <a:endParaRPr lang="es-NI"/>
        </a:p>
      </dgm:t>
    </dgm:pt>
    <dgm:pt modelId="{2F04F506-57F6-4E6A-A958-650DA3B6ED3A}" type="pres">
      <dgm:prSet presAssocID="{B19BEE36-D1E1-46F1-BB9C-85FF92A69F7E}" presName="circ1" presStyleLbl="vennNode1" presStyleIdx="0" presStyleCnt="2"/>
      <dgm:spPr/>
      <dgm:t>
        <a:bodyPr/>
        <a:lstStyle/>
        <a:p>
          <a:endParaRPr lang="es-NI"/>
        </a:p>
      </dgm:t>
    </dgm:pt>
    <dgm:pt modelId="{6F6EEB02-B52A-4703-9D83-401A567BEF7B}" type="pres">
      <dgm:prSet presAssocID="{B19BEE36-D1E1-46F1-BB9C-85FF92A69F7E}" presName="circ1Tx" presStyleLbl="revTx" presStyleIdx="0" presStyleCnt="0">
        <dgm:presLayoutVars>
          <dgm:chMax val="0"/>
          <dgm:chPref val="0"/>
          <dgm:bulletEnabled val="1"/>
        </dgm:presLayoutVars>
      </dgm:prSet>
      <dgm:spPr/>
      <dgm:t>
        <a:bodyPr/>
        <a:lstStyle/>
        <a:p>
          <a:endParaRPr lang="es-NI"/>
        </a:p>
      </dgm:t>
    </dgm:pt>
    <dgm:pt modelId="{3AC1B150-0C8E-4F92-8B77-F0BD9FAB31AE}" type="pres">
      <dgm:prSet presAssocID="{4A5D71FE-2B24-4C2F-8E72-425168D36C2A}" presName="circ2" presStyleLbl="vennNode1" presStyleIdx="1" presStyleCnt="2" custScaleX="107655" custScaleY="107206" custLinFactNeighborX="3490"/>
      <dgm:spPr/>
      <dgm:t>
        <a:bodyPr/>
        <a:lstStyle/>
        <a:p>
          <a:endParaRPr lang="es-NI"/>
        </a:p>
      </dgm:t>
    </dgm:pt>
    <dgm:pt modelId="{48E48228-B64D-47EE-B4F3-ECB10CFE729C}" type="pres">
      <dgm:prSet presAssocID="{4A5D71FE-2B24-4C2F-8E72-425168D36C2A}" presName="circ2Tx" presStyleLbl="revTx" presStyleIdx="0" presStyleCnt="0">
        <dgm:presLayoutVars>
          <dgm:chMax val="0"/>
          <dgm:chPref val="0"/>
          <dgm:bulletEnabled val="1"/>
        </dgm:presLayoutVars>
      </dgm:prSet>
      <dgm:spPr/>
      <dgm:t>
        <a:bodyPr/>
        <a:lstStyle/>
        <a:p>
          <a:endParaRPr lang="es-NI"/>
        </a:p>
      </dgm:t>
    </dgm:pt>
  </dgm:ptLst>
  <dgm:cxnLst>
    <dgm:cxn modelId="{8EC99EBD-DB07-43B5-A4F5-840F120D3AF3}" srcId="{3C7EC0C1-ACD5-4C29-8B44-0D52DD0A4915}" destId="{B19BEE36-D1E1-46F1-BB9C-85FF92A69F7E}" srcOrd="0" destOrd="0" parTransId="{9FE0F1E8-75DE-4D65-AB20-29BC0D4AB769}" sibTransId="{B8BD7DB1-67D9-4744-BAF4-B57D45EB6CEF}"/>
    <dgm:cxn modelId="{54D85FEA-E970-4B3B-9420-F9BC93E6C1F5}" srcId="{3C7EC0C1-ACD5-4C29-8B44-0D52DD0A4915}" destId="{4A5D71FE-2B24-4C2F-8E72-425168D36C2A}" srcOrd="1" destOrd="0" parTransId="{305E7E66-8449-40AE-A508-10DCB2E2A262}" sibTransId="{5B18343C-33C9-4757-B65A-42F8A8FB83E9}"/>
    <dgm:cxn modelId="{3D010359-433E-448F-8B44-EDBCD49C53EF}" type="presOf" srcId="{B19BEE36-D1E1-46F1-BB9C-85FF92A69F7E}" destId="{6F6EEB02-B52A-4703-9D83-401A567BEF7B}" srcOrd="1" destOrd="0" presId="urn:microsoft.com/office/officeart/2005/8/layout/venn1"/>
    <dgm:cxn modelId="{5436E984-E0BF-4C86-BBDF-9A9E8A282806}" type="presOf" srcId="{4A5D71FE-2B24-4C2F-8E72-425168D36C2A}" destId="{3AC1B150-0C8E-4F92-8B77-F0BD9FAB31AE}" srcOrd="0" destOrd="0" presId="urn:microsoft.com/office/officeart/2005/8/layout/venn1"/>
    <dgm:cxn modelId="{EAAEB5B6-58F3-4DE8-ADD9-BFB258D38A5E}" type="presOf" srcId="{3C7EC0C1-ACD5-4C29-8B44-0D52DD0A4915}" destId="{58B702A1-D2BD-4FCE-A12A-1C6F750D0042}" srcOrd="0" destOrd="0" presId="urn:microsoft.com/office/officeart/2005/8/layout/venn1"/>
    <dgm:cxn modelId="{2A647C95-B7C6-4885-AFDF-A9D89CB179C4}" type="presOf" srcId="{B19BEE36-D1E1-46F1-BB9C-85FF92A69F7E}" destId="{2F04F506-57F6-4E6A-A958-650DA3B6ED3A}" srcOrd="0" destOrd="0" presId="urn:microsoft.com/office/officeart/2005/8/layout/venn1"/>
    <dgm:cxn modelId="{0D2F6904-A7CF-48AD-BA6E-BE82F853440A}" type="presOf" srcId="{4A5D71FE-2B24-4C2F-8E72-425168D36C2A}" destId="{48E48228-B64D-47EE-B4F3-ECB10CFE729C}" srcOrd="1" destOrd="0" presId="urn:microsoft.com/office/officeart/2005/8/layout/venn1"/>
    <dgm:cxn modelId="{B7EB34A2-67DE-45E6-A8E8-D4761CF0B7AD}" type="presParOf" srcId="{58B702A1-D2BD-4FCE-A12A-1C6F750D0042}" destId="{2F04F506-57F6-4E6A-A958-650DA3B6ED3A}" srcOrd="0" destOrd="0" presId="urn:microsoft.com/office/officeart/2005/8/layout/venn1"/>
    <dgm:cxn modelId="{0DF546F5-E510-4E55-BEEC-ABDD90B60FEF}" type="presParOf" srcId="{58B702A1-D2BD-4FCE-A12A-1C6F750D0042}" destId="{6F6EEB02-B52A-4703-9D83-401A567BEF7B}" srcOrd="1" destOrd="0" presId="urn:microsoft.com/office/officeart/2005/8/layout/venn1"/>
    <dgm:cxn modelId="{00B341E1-6C13-4BCD-BFD2-434A294BC8F0}" type="presParOf" srcId="{58B702A1-D2BD-4FCE-A12A-1C6F750D0042}" destId="{3AC1B150-0C8E-4F92-8B77-F0BD9FAB31AE}" srcOrd="2" destOrd="0" presId="urn:microsoft.com/office/officeart/2005/8/layout/venn1"/>
    <dgm:cxn modelId="{DA455397-21BF-4EF9-95C0-866C5C57CDAE}" type="presParOf" srcId="{58B702A1-D2BD-4FCE-A12A-1C6F750D0042}" destId="{48E48228-B64D-47EE-B4F3-ECB10CFE729C}"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49322C-87A8-489B-B675-6D172848E2F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s-NI"/>
        </a:p>
      </dgm:t>
    </dgm:pt>
    <dgm:pt modelId="{195FFFF6-4134-49E1-B4D0-500320C7616F}">
      <dgm:prSet custT="1"/>
      <dgm:spPr/>
      <dgm:t>
        <a:bodyPr/>
        <a:lstStyle/>
        <a:p>
          <a:pPr rtl="0"/>
          <a:r>
            <a:rPr lang="en-GB" sz="2400" b="1" noProof="0" dirty="0" smtClean="0"/>
            <a:t>Operational Programme</a:t>
          </a:r>
          <a:endParaRPr lang="en-GB" sz="2400" noProof="0" dirty="0"/>
        </a:p>
      </dgm:t>
    </dgm:pt>
    <dgm:pt modelId="{BAE394B9-361E-46E4-A333-AB94E8D647EC}" type="parTrans" cxnId="{A16225EC-FB0C-4DA2-91E4-FF056E35DE71}">
      <dgm:prSet/>
      <dgm:spPr/>
      <dgm:t>
        <a:bodyPr/>
        <a:lstStyle/>
        <a:p>
          <a:endParaRPr lang="es-NI"/>
        </a:p>
      </dgm:t>
    </dgm:pt>
    <dgm:pt modelId="{102D9F1C-E599-4753-AED5-B4A0D74F24DE}" type="sibTrans" cxnId="{A16225EC-FB0C-4DA2-91E4-FF056E35DE71}">
      <dgm:prSet/>
      <dgm:spPr/>
      <dgm:t>
        <a:bodyPr/>
        <a:lstStyle/>
        <a:p>
          <a:endParaRPr lang="es-NI"/>
        </a:p>
      </dgm:t>
    </dgm:pt>
    <dgm:pt modelId="{22B1C4E4-36A5-4F9F-BED5-E7669837326A}">
      <dgm:prSet custT="1"/>
      <dgm:spPr/>
      <dgm:t>
        <a:bodyPr/>
        <a:lstStyle/>
        <a:p>
          <a:pPr algn="l" rtl="0"/>
          <a:r>
            <a:rPr lang="en-GB" sz="2400" b="1" noProof="0" dirty="0" smtClean="0">
              <a:latin typeface="Arial" pitchFamily="34" charset="0"/>
              <a:cs typeface="Arial" pitchFamily="34" charset="0"/>
            </a:rPr>
            <a:t>Objective</a:t>
          </a:r>
          <a:r>
            <a:rPr lang="en-GB" sz="2400" noProof="0" dirty="0" smtClean="0">
              <a:latin typeface="Arial" pitchFamily="34" charset="0"/>
              <a:cs typeface="Arial" pitchFamily="34" charset="0"/>
            </a:rPr>
            <a:t>: To promote the institutionalization and implementation of national and regional guidelines for strengthening inter-institutional coordination to combat the crime of trafficking in persons; the implementation of the regional strategy for comprehensive assistance and accompaniment of victims; and the implementation of a regional communication strategy to prevent trafficking in persons in Central America.</a:t>
          </a:r>
          <a:endParaRPr lang="en-GB" sz="2400" noProof="0" dirty="0">
            <a:latin typeface="Arial" pitchFamily="34" charset="0"/>
            <a:cs typeface="Arial" pitchFamily="34" charset="0"/>
          </a:endParaRPr>
        </a:p>
      </dgm:t>
    </dgm:pt>
    <dgm:pt modelId="{48DBA097-0922-4D73-8E28-35C621822416}" type="parTrans" cxnId="{0FD10195-709B-4DF0-8B38-36B86B0F1F9B}">
      <dgm:prSet/>
      <dgm:spPr/>
      <dgm:t>
        <a:bodyPr/>
        <a:lstStyle/>
        <a:p>
          <a:endParaRPr lang="es-NI"/>
        </a:p>
      </dgm:t>
    </dgm:pt>
    <dgm:pt modelId="{C91855F3-1F56-45CD-B319-F506D517FB3B}" type="sibTrans" cxnId="{0FD10195-709B-4DF0-8B38-36B86B0F1F9B}">
      <dgm:prSet/>
      <dgm:spPr/>
      <dgm:t>
        <a:bodyPr/>
        <a:lstStyle/>
        <a:p>
          <a:endParaRPr lang="es-NI"/>
        </a:p>
      </dgm:t>
    </dgm:pt>
    <dgm:pt modelId="{1B78273A-4DB7-4ECB-B742-AA70BA7D12FA}" type="pres">
      <dgm:prSet presAssocID="{FC49322C-87A8-489B-B675-6D172848E2F5}" presName="Name0" presStyleCnt="0">
        <dgm:presLayoutVars>
          <dgm:dir/>
          <dgm:resizeHandles val="exact"/>
        </dgm:presLayoutVars>
      </dgm:prSet>
      <dgm:spPr/>
      <dgm:t>
        <a:bodyPr/>
        <a:lstStyle/>
        <a:p>
          <a:endParaRPr lang="es-NI"/>
        </a:p>
      </dgm:t>
    </dgm:pt>
    <dgm:pt modelId="{E6D2F894-42A9-41BB-9BFD-C5800B0A09D4}" type="pres">
      <dgm:prSet presAssocID="{195FFFF6-4134-49E1-B4D0-500320C7616F}" presName="node" presStyleLbl="node1" presStyleIdx="0" presStyleCnt="2" custScaleX="113755">
        <dgm:presLayoutVars>
          <dgm:bulletEnabled val="1"/>
        </dgm:presLayoutVars>
      </dgm:prSet>
      <dgm:spPr/>
      <dgm:t>
        <a:bodyPr/>
        <a:lstStyle/>
        <a:p>
          <a:endParaRPr lang="es-NI"/>
        </a:p>
      </dgm:t>
    </dgm:pt>
    <dgm:pt modelId="{8C571459-DAD4-4863-ACA7-5A58B349D7F3}" type="pres">
      <dgm:prSet presAssocID="{102D9F1C-E599-4753-AED5-B4A0D74F24DE}" presName="sibTrans" presStyleLbl="sibTrans2D1" presStyleIdx="0" presStyleCnt="1"/>
      <dgm:spPr/>
      <dgm:t>
        <a:bodyPr/>
        <a:lstStyle/>
        <a:p>
          <a:endParaRPr lang="es-NI"/>
        </a:p>
      </dgm:t>
    </dgm:pt>
    <dgm:pt modelId="{1680B54E-7756-4CE8-9A4A-6966ACA060AC}" type="pres">
      <dgm:prSet presAssocID="{102D9F1C-E599-4753-AED5-B4A0D74F24DE}" presName="connectorText" presStyleLbl="sibTrans2D1" presStyleIdx="0" presStyleCnt="1"/>
      <dgm:spPr/>
      <dgm:t>
        <a:bodyPr/>
        <a:lstStyle/>
        <a:p>
          <a:endParaRPr lang="es-NI"/>
        </a:p>
      </dgm:t>
    </dgm:pt>
    <dgm:pt modelId="{AA6D1D4D-114E-463B-BAB9-5AAF1B7BED5B}" type="pres">
      <dgm:prSet presAssocID="{22B1C4E4-36A5-4F9F-BED5-E7669837326A}" presName="node" presStyleLbl="node1" presStyleIdx="1" presStyleCnt="2" custScaleX="382010">
        <dgm:presLayoutVars>
          <dgm:bulletEnabled val="1"/>
        </dgm:presLayoutVars>
      </dgm:prSet>
      <dgm:spPr/>
      <dgm:t>
        <a:bodyPr/>
        <a:lstStyle/>
        <a:p>
          <a:endParaRPr lang="es-NI"/>
        </a:p>
      </dgm:t>
    </dgm:pt>
  </dgm:ptLst>
  <dgm:cxnLst>
    <dgm:cxn modelId="{11C117E5-B6E5-4CB8-8B61-FB72241DEFB6}" type="presOf" srcId="{FC49322C-87A8-489B-B675-6D172848E2F5}" destId="{1B78273A-4DB7-4ECB-B742-AA70BA7D12FA}" srcOrd="0" destOrd="0" presId="urn:microsoft.com/office/officeart/2005/8/layout/process1"/>
    <dgm:cxn modelId="{A16225EC-FB0C-4DA2-91E4-FF056E35DE71}" srcId="{FC49322C-87A8-489B-B675-6D172848E2F5}" destId="{195FFFF6-4134-49E1-B4D0-500320C7616F}" srcOrd="0" destOrd="0" parTransId="{BAE394B9-361E-46E4-A333-AB94E8D647EC}" sibTransId="{102D9F1C-E599-4753-AED5-B4A0D74F24DE}"/>
    <dgm:cxn modelId="{FB21FD0F-0435-4002-B94B-FACA296100D7}" type="presOf" srcId="{102D9F1C-E599-4753-AED5-B4A0D74F24DE}" destId="{1680B54E-7756-4CE8-9A4A-6966ACA060AC}" srcOrd="1" destOrd="0" presId="urn:microsoft.com/office/officeart/2005/8/layout/process1"/>
    <dgm:cxn modelId="{64E0B739-92E4-46F4-95B2-1D03BC5092BD}" type="presOf" srcId="{102D9F1C-E599-4753-AED5-B4A0D74F24DE}" destId="{8C571459-DAD4-4863-ACA7-5A58B349D7F3}" srcOrd="0" destOrd="0" presId="urn:microsoft.com/office/officeart/2005/8/layout/process1"/>
    <dgm:cxn modelId="{0FD10195-709B-4DF0-8B38-36B86B0F1F9B}" srcId="{FC49322C-87A8-489B-B675-6D172848E2F5}" destId="{22B1C4E4-36A5-4F9F-BED5-E7669837326A}" srcOrd="1" destOrd="0" parTransId="{48DBA097-0922-4D73-8E28-35C621822416}" sibTransId="{C91855F3-1F56-45CD-B319-F506D517FB3B}"/>
    <dgm:cxn modelId="{BA4E951F-424B-4B21-A5D5-168D9E40D1BF}" type="presOf" srcId="{195FFFF6-4134-49E1-B4D0-500320C7616F}" destId="{E6D2F894-42A9-41BB-9BFD-C5800B0A09D4}" srcOrd="0" destOrd="0" presId="urn:microsoft.com/office/officeart/2005/8/layout/process1"/>
    <dgm:cxn modelId="{212FE3C5-E389-4B8C-8F5B-2681102C15D8}" type="presOf" srcId="{22B1C4E4-36A5-4F9F-BED5-E7669837326A}" destId="{AA6D1D4D-114E-463B-BAB9-5AAF1B7BED5B}" srcOrd="0" destOrd="0" presId="urn:microsoft.com/office/officeart/2005/8/layout/process1"/>
    <dgm:cxn modelId="{56C2D64B-FD95-4313-92E0-023FCD95F732}" type="presParOf" srcId="{1B78273A-4DB7-4ECB-B742-AA70BA7D12FA}" destId="{E6D2F894-42A9-41BB-9BFD-C5800B0A09D4}" srcOrd="0" destOrd="0" presId="urn:microsoft.com/office/officeart/2005/8/layout/process1"/>
    <dgm:cxn modelId="{958D2E16-CD8B-4583-BE07-AAD9C744E8DD}" type="presParOf" srcId="{1B78273A-4DB7-4ECB-B742-AA70BA7D12FA}" destId="{8C571459-DAD4-4863-ACA7-5A58B349D7F3}" srcOrd="1" destOrd="0" presId="urn:microsoft.com/office/officeart/2005/8/layout/process1"/>
    <dgm:cxn modelId="{1AD3BC04-D17A-412D-A7D3-39DFFCB491C0}" type="presParOf" srcId="{8C571459-DAD4-4863-ACA7-5A58B349D7F3}" destId="{1680B54E-7756-4CE8-9A4A-6966ACA060AC}" srcOrd="0" destOrd="0" presId="urn:microsoft.com/office/officeart/2005/8/layout/process1"/>
    <dgm:cxn modelId="{D38BC387-0142-42EB-9BA5-458620E45106}" type="presParOf" srcId="{1B78273A-4DB7-4ECB-B742-AA70BA7D12FA}" destId="{AA6D1D4D-114E-463B-BAB9-5AAF1B7BED5B}"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70370CF-2D5A-4D21-9295-3BFAC8F8B6E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NI"/>
        </a:p>
      </dgm:t>
    </dgm:pt>
    <dgm:pt modelId="{67EE50B9-6168-4FC4-BF10-E70676332612}">
      <dgm:prSet custT="1"/>
      <dgm:spPr/>
      <dgm:t>
        <a:bodyPr/>
        <a:lstStyle/>
        <a:p>
          <a:pPr rtl="0"/>
          <a:r>
            <a:rPr lang="en-GB" sz="2400" noProof="0" dirty="0" smtClean="0">
              <a:latin typeface="Arial" pitchFamily="34" charset="0"/>
              <a:cs typeface="Arial" pitchFamily="34" charset="0"/>
            </a:rPr>
            <a:t>Keeping in mind the signing of the Memo of Understanding (SICA  and promoting the Coalition).</a:t>
          </a:r>
          <a:endParaRPr lang="en-GB" sz="2400" noProof="0" dirty="0">
            <a:latin typeface="Arial" pitchFamily="34" charset="0"/>
            <a:cs typeface="Arial" pitchFamily="34" charset="0"/>
          </a:endParaRPr>
        </a:p>
      </dgm:t>
    </dgm:pt>
    <dgm:pt modelId="{6563C6D1-8AAA-41C6-A7E9-C9E5FC9E4577}" type="parTrans" cxnId="{2C1C3924-6CD8-4D9B-A820-BC4230F6A075}">
      <dgm:prSet/>
      <dgm:spPr/>
      <dgm:t>
        <a:bodyPr/>
        <a:lstStyle/>
        <a:p>
          <a:endParaRPr lang="es-NI" sz="2800">
            <a:latin typeface="Arial" pitchFamily="34" charset="0"/>
            <a:cs typeface="Arial" pitchFamily="34" charset="0"/>
          </a:endParaRPr>
        </a:p>
      </dgm:t>
    </dgm:pt>
    <dgm:pt modelId="{9FBE2C59-F215-44F8-82BB-2D5C64E96795}" type="sibTrans" cxnId="{2C1C3924-6CD8-4D9B-A820-BC4230F6A075}">
      <dgm:prSet/>
      <dgm:spPr/>
      <dgm:t>
        <a:bodyPr/>
        <a:lstStyle/>
        <a:p>
          <a:endParaRPr lang="es-NI" sz="2800">
            <a:latin typeface="Arial" pitchFamily="34" charset="0"/>
            <a:cs typeface="Arial" pitchFamily="34" charset="0"/>
          </a:endParaRPr>
        </a:p>
      </dgm:t>
    </dgm:pt>
    <dgm:pt modelId="{A7C6BB14-7CA7-4373-9AD9-7720299A74C8}">
      <dgm:prSet custT="1"/>
      <dgm:spPr/>
      <dgm:t>
        <a:bodyPr/>
        <a:lstStyle/>
        <a:p>
          <a:pPr rtl="0"/>
          <a:endParaRPr lang="en-GB" sz="2400" noProof="0" dirty="0" smtClean="0">
            <a:latin typeface="Arial" pitchFamily="34" charset="0"/>
            <a:cs typeface="Arial" pitchFamily="34" charset="0"/>
          </a:endParaRPr>
        </a:p>
        <a:p>
          <a:pPr rtl="0"/>
          <a:r>
            <a:rPr lang="en-GB" sz="2400" noProof="0" dirty="0" smtClean="0">
              <a:latin typeface="Arial" pitchFamily="34" charset="0"/>
              <a:cs typeface="Arial" pitchFamily="34" charset="0"/>
            </a:rPr>
            <a:t>At the meeting held on October 11, 2013, the Framework for Action of the Regional Coalition on Trafficking in Persons was expanded to include migrant smuggling, in response to a request previously made by RCM in 2013.</a:t>
          </a:r>
        </a:p>
        <a:p>
          <a:pPr rtl="0"/>
          <a:r>
            <a:rPr lang="en-GB" sz="2400" noProof="0" dirty="0" smtClean="0">
              <a:latin typeface="Arial" pitchFamily="34" charset="0"/>
              <a:cs typeface="Arial" pitchFamily="34" charset="0"/>
            </a:rPr>
            <a:t>.</a:t>
          </a:r>
          <a:endParaRPr lang="en-GB" sz="2400" noProof="0" dirty="0">
            <a:latin typeface="Arial" pitchFamily="34" charset="0"/>
            <a:cs typeface="Arial" pitchFamily="34" charset="0"/>
          </a:endParaRPr>
        </a:p>
      </dgm:t>
    </dgm:pt>
    <dgm:pt modelId="{2A79FF1C-DC14-442F-9305-F99EBA7114E5}" type="parTrans" cxnId="{74C8B40B-5EB5-4451-9595-704E9809948E}">
      <dgm:prSet/>
      <dgm:spPr/>
      <dgm:t>
        <a:bodyPr/>
        <a:lstStyle/>
        <a:p>
          <a:endParaRPr lang="es-NI" sz="2800">
            <a:latin typeface="Arial" pitchFamily="34" charset="0"/>
            <a:cs typeface="Arial" pitchFamily="34" charset="0"/>
          </a:endParaRPr>
        </a:p>
      </dgm:t>
    </dgm:pt>
    <dgm:pt modelId="{57A7FD75-113C-47C1-A4B1-FB5955475A23}" type="sibTrans" cxnId="{74C8B40B-5EB5-4451-9595-704E9809948E}">
      <dgm:prSet/>
      <dgm:spPr/>
      <dgm:t>
        <a:bodyPr/>
        <a:lstStyle/>
        <a:p>
          <a:endParaRPr lang="es-NI" sz="2800">
            <a:latin typeface="Arial" pitchFamily="34" charset="0"/>
            <a:cs typeface="Arial" pitchFamily="34" charset="0"/>
          </a:endParaRPr>
        </a:p>
      </dgm:t>
    </dgm:pt>
    <dgm:pt modelId="{1CC274DD-F292-4BD1-A09F-CEE8C9A93CFF}">
      <dgm:prSet custT="1"/>
      <dgm:spPr/>
      <dgm:t>
        <a:bodyPr/>
        <a:lstStyle/>
        <a:p>
          <a:pPr rtl="0"/>
          <a:r>
            <a:rPr lang="en-GB" sz="2400" noProof="0" dirty="0" smtClean="0">
              <a:latin typeface="Arial" pitchFamily="34" charset="0"/>
              <a:cs typeface="Arial" pitchFamily="34" charset="0"/>
            </a:rPr>
            <a:t>Support is requested to potentiate the objectives of the Regional Coalition. </a:t>
          </a:r>
          <a:endParaRPr lang="en-GB" sz="2800" noProof="0" dirty="0">
            <a:latin typeface="Arial" pitchFamily="34" charset="0"/>
            <a:cs typeface="Arial" pitchFamily="34" charset="0"/>
          </a:endParaRPr>
        </a:p>
      </dgm:t>
    </dgm:pt>
    <dgm:pt modelId="{629C5301-FE63-44F0-97D0-8B3067A0B909}" type="parTrans" cxnId="{FB162A47-567F-4964-9549-A3457758E3BD}">
      <dgm:prSet/>
      <dgm:spPr/>
      <dgm:t>
        <a:bodyPr/>
        <a:lstStyle/>
        <a:p>
          <a:endParaRPr lang="es-NI" sz="2800">
            <a:latin typeface="Arial" pitchFamily="34" charset="0"/>
            <a:cs typeface="Arial" pitchFamily="34" charset="0"/>
          </a:endParaRPr>
        </a:p>
      </dgm:t>
    </dgm:pt>
    <dgm:pt modelId="{3A4CFEE8-6D7B-48FF-A15C-C631B37F7AEE}" type="sibTrans" cxnId="{FB162A47-567F-4964-9549-A3457758E3BD}">
      <dgm:prSet/>
      <dgm:spPr/>
      <dgm:t>
        <a:bodyPr/>
        <a:lstStyle/>
        <a:p>
          <a:endParaRPr lang="es-NI" sz="2800">
            <a:latin typeface="Arial" pitchFamily="34" charset="0"/>
            <a:cs typeface="Arial" pitchFamily="34" charset="0"/>
          </a:endParaRPr>
        </a:p>
      </dgm:t>
    </dgm:pt>
    <dgm:pt modelId="{CA685BC7-B508-42A2-8FBF-20E75A34B4CF}" type="pres">
      <dgm:prSet presAssocID="{B70370CF-2D5A-4D21-9295-3BFAC8F8B6E7}" presName="linear" presStyleCnt="0">
        <dgm:presLayoutVars>
          <dgm:animLvl val="lvl"/>
          <dgm:resizeHandles val="exact"/>
        </dgm:presLayoutVars>
      </dgm:prSet>
      <dgm:spPr/>
      <dgm:t>
        <a:bodyPr/>
        <a:lstStyle/>
        <a:p>
          <a:endParaRPr lang="es-NI"/>
        </a:p>
      </dgm:t>
    </dgm:pt>
    <dgm:pt modelId="{8E16ACFC-0AF5-4762-B50F-FD6489757F93}" type="pres">
      <dgm:prSet presAssocID="{67EE50B9-6168-4FC4-BF10-E70676332612}" presName="parentText" presStyleLbl="node1" presStyleIdx="0" presStyleCnt="3">
        <dgm:presLayoutVars>
          <dgm:chMax val="0"/>
          <dgm:bulletEnabled val="1"/>
        </dgm:presLayoutVars>
      </dgm:prSet>
      <dgm:spPr/>
      <dgm:t>
        <a:bodyPr/>
        <a:lstStyle/>
        <a:p>
          <a:endParaRPr lang="es-NI"/>
        </a:p>
      </dgm:t>
    </dgm:pt>
    <dgm:pt modelId="{10FD1475-98D7-4451-9143-D18C533F3913}" type="pres">
      <dgm:prSet presAssocID="{9FBE2C59-F215-44F8-82BB-2D5C64E96795}" presName="spacer" presStyleCnt="0"/>
      <dgm:spPr/>
    </dgm:pt>
    <dgm:pt modelId="{DEE81CAB-699E-4CFE-87A3-A327BABC7690}" type="pres">
      <dgm:prSet presAssocID="{A7C6BB14-7CA7-4373-9AD9-7720299A74C8}" presName="parentText" presStyleLbl="node1" presStyleIdx="1" presStyleCnt="3">
        <dgm:presLayoutVars>
          <dgm:chMax val="0"/>
          <dgm:bulletEnabled val="1"/>
        </dgm:presLayoutVars>
      </dgm:prSet>
      <dgm:spPr/>
      <dgm:t>
        <a:bodyPr/>
        <a:lstStyle/>
        <a:p>
          <a:endParaRPr lang="es-NI"/>
        </a:p>
      </dgm:t>
    </dgm:pt>
    <dgm:pt modelId="{A559917B-6911-4867-9C7F-E78D0A8FBF3B}" type="pres">
      <dgm:prSet presAssocID="{57A7FD75-113C-47C1-A4B1-FB5955475A23}" presName="spacer" presStyleCnt="0"/>
      <dgm:spPr/>
    </dgm:pt>
    <dgm:pt modelId="{C8EA7275-6034-4F65-8A06-106067F0DE77}" type="pres">
      <dgm:prSet presAssocID="{1CC274DD-F292-4BD1-A09F-CEE8C9A93CFF}" presName="parentText" presStyleLbl="node1" presStyleIdx="2" presStyleCnt="3">
        <dgm:presLayoutVars>
          <dgm:chMax val="0"/>
          <dgm:bulletEnabled val="1"/>
        </dgm:presLayoutVars>
      </dgm:prSet>
      <dgm:spPr/>
      <dgm:t>
        <a:bodyPr/>
        <a:lstStyle/>
        <a:p>
          <a:endParaRPr lang="es-NI"/>
        </a:p>
      </dgm:t>
    </dgm:pt>
  </dgm:ptLst>
  <dgm:cxnLst>
    <dgm:cxn modelId="{618D4320-900B-4E27-B1D2-B6AE5A9B9C73}" type="presOf" srcId="{1CC274DD-F292-4BD1-A09F-CEE8C9A93CFF}" destId="{C8EA7275-6034-4F65-8A06-106067F0DE77}" srcOrd="0" destOrd="0" presId="urn:microsoft.com/office/officeart/2005/8/layout/vList2"/>
    <dgm:cxn modelId="{FB162A47-567F-4964-9549-A3457758E3BD}" srcId="{B70370CF-2D5A-4D21-9295-3BFAC8F8B6E7}" destId="{1CC274DD-F292-4BD1-A09F-CEE8C9A93CFF}" srcOrd="2" destOrd="0" parTransId="{629C5301-FE63-44F0-97D0-8B3067A0B909}" sibTransId="{3A4CFEE8-6D7B-48FF-A15C-C631B37F7AEE}"/>
    <dgm:cxn modelId="{7D388BC9-A249-4B76-B624-10C41A0B7806}" type="presOf" srcId="{A7C6BB14-7CA7-4373-9AD9-7720299A74C8}" destId="{DEE81CAB-699E-4CFE-87A3-A327BABC7690}" srcOrd="0" destOrd="0" presId="urn:microsoft.com/office/officeart/2005/8/layout/vList2"/>
    <dgm:cxn modelId="{F2F35F84-BD8E-4FCA-8234-1279F8E6D6A0}" type="presOf" srcId="{67EE50B9-6168-4FC4-BF10-E70676332612}" destId="{8E16ACFC-0AF5-4762-B50F-FD6489757F93}" srcOrd="0" destOrd="0" presId="urn:microsoft.com/office/officeart/2005/8/layout/vList2"/>
    <dgm:cxn modelId="{74C8B40B-5EB5-4451-9595-704E9809948E}" srcId="{B70370CF-2D5A-4D21-9295-3BFAC8F8B6E7}" destId="{A7C6BB14-7CA7-4373-9AD9-7720299A74C8}" srcOrd="1" destOrd="0" parTransId="{2A79FF1C-DC14-442F-9305-F99EBA7114E5}" sibTransId="{57A7FD75-113C-47C1-A4B1-FB5955475A23}"/>
    <dgm:cxn modelId="{2C1C3924-6CD8-4D9B-A820-BC4230F6A075}" srcId="{B70370CF-2D5A-4D21-9295-3BFAC8F8B6E7}" destId="{67EE50B9-6168-4FC4-BF10-E70676332612}" srcOrd="0" destOrd="0" parTransId="{6563C6D1-8AAA-41C6-A7E9-C9E5FC9E4577}" sibTransId="{9FBE2C59-F215-44F8-82BB-2D5C64E96795}"/>
    <dgm:cxn modelId="{308B6FB2-218B-4A6D-84FF-98C716993AB5}" type="presOf" srcId="{B70370CF-2D5A-4D21-9295-3BFAC8F8B6E7}" destId="{CA685BC7-B508-42A2-8FBF-20E75A34B4CF}" srcOrd="0" destOrd="0" presId="urn:microsoft.com/office/officeart/2005/8/layout/vList2"/>
    <dgm:cxn modelId="{C520D765-3BED-4373-9FBC-DBD6C49A0FBC}" type="presParOf" srcId="{CA685BC7-B508-42A2-8FBF-20E75A34B4CF}" destId="{8E16ACFC-0AF5-4762-B50F-FD6489757F93}" srcOrd="0" destOrd="0" presId="urn:microsoft.com/office/officeart/2005/8/layout/vList2"/>
    <dgm:cxn modelId="{086DECC8-0ABF-4B7B-9FB2-69CB688EED34}" type="presParOf" srcId="{CA685BC7-B508-42A2-8FBF-20E75A34B4CF}" destId="{10FD1475-98D7-4451-9143-D18C533F3913}" srcOrd="1" destOrd="0" presId="urn:microsoft.com/office/officeart/2005/8/layout/vList2"/>
    <dgm:cxn modelId="{6CA7AD50-6253-4121-8DFF-DA004A39BC22}" type="presParOf" srcId="{CA685BC7-B508-42A2-8FBF-20E75A34B4CF}" destId="{DEE81CAB-699E-4CFE-87A3-A327BABC7690}" srcOrd="2" destOrd="0" presId="urn:microsoft.com/office/officeart/2005/8/layout/vList2"/>
    <dgm:cxn modelId="{DB778737-BE18-4E46-8061-76A1E2F33D24}" type="presParOf" srcId="{CA685BC7-B508-42A2-8FBF-20E75A34B4CF}" destId="{A559917B-6911-4867-9C7F-E78D0A8FBF3B}" srcOrd="3" destOrd="0" presId="urn:microsoft.com/office/officeart/2005/8/layout/vList2"/>
    <dgm:cxn modelId="{DEEA7164-D695-4B5B-93CD-0C4E4B922242}" type="presParOf" srcId="{CA685BC7-B508-42A2-8FBF-20E75A34B4CF}" destId="{C8EA7275-6034-4F65-8A06-106067F0DE7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C0F89F-4657-4920-BB2D-1DC7B939776A}"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NI"/>
        </a:p>
      </dgm:t>
    </dgm:pt>
    <dgm:pt modelId="{D6B470F6-C8A7-4DF0-85C0-A6CA374861E5}">
      <dgm:prSet custT="1"/>
      <dgm:spPr/>
      <dgm:t>
        <a:bodyPr/>
        <a:lstStyle/>
        <a:p>
          <a:pPr rtl="0"/>
          <a:r>
            <a:rPr lang="en-GB" sz="2400" noProof="0" dirty="0" smtClean="0">
              <a:latin typeface="Arial" pitchFamily="34" charset="0"/>
              <a:cs typeface="Arial" pitchFamily="34" charset="0"/>
            </a:rPr>
            <a:t>Spaces for cooperation have been consolidated to strengthen the efforts of the Regional Coalition. This is especially reflected in the comprehensive approach in addressing each case (examples).</a:t>
          </a:r>
          <a:endParaRPr lang="en-GB" sz="2400" noProof="0" dirty="0">
            <a:latin typeface="Arial" pitchFamily="34" charset="0"/>
            <a:cs typeface="Arial" pitchFamily="34" charset="0"/>
          </a:endParaRPr>
        </a:p>
      </dgm:t>
    </dgm:pt>
    <dgm:pt modelId="{D87BEF1E-04E0-4CE5-8A51-55A6970D0ECB}" type="parTrans" cxnId="{9CFF47A9-1824-4EE7-B7D1-90A7A40CC5AF}">
      <dgm:prSet/>
      <dgm:spPr/>
      <dgm:t>
        <a:bodyPr/>
        <a:lstStyle/>
        <a:p>
          <a:endParaRPr lang="es-NI" sz="2700"/>
        </a:p>
      </dgm:t>
    </dgm:pt>
    <dgm:pt modelId="{2BC29616-AF31-4697-AF5D-6F529EC9BD50}" type="sibTrans" cxnId="{9CFF47A9-1824-4EE7-B7D1-90A7A40CC5AF}">
      <dgm:prSet/>
      <dgm:spPr/>
      <dgm:t>
        <a:bodyPr/>
        <a:lstStyle/>
        <a:p>
          <a:endParaRPr lang="es-NI" sz="2700"/>
        </a:p>
      </dgm:t>
    </dgm:pt>
    <dgm:pt modelId="{0A3F3131-BD4C-4E8D-872F-A78D66ACE97A}">
      <dgm:prSet custT="1"/>
      <dgm:spPr/>
      <dgm:t>
        <a:bodyPr/>
        <a:lstStyle/>
        <a:p>
          <a:pPr rtl="0"/>
          <a:r>
            <a:rPr lang="en-GB" sz="2400" noProof="0" dirty="0" smtClean="0">
              <a:latin typeface="Arial" pitchFamily="34" charset="0"/>
              <a:cs typeface="Arial" pitchFamily="34" charset="0"/>
            </a:rPr>
            <a:t>The process of developing the Regional Guidelines is at an advanced stage. </a:t>
          </a:r>
          <a:endParaRPr lang="en-GB" sz="2400" noProof="0" dirty="0">
            <a:latin typeface="Arial" pitchFamily="34" charset="0"/>
            <a:cs typeface="Arial" pitchFamily="34" charset="0"/>
          </a:endParaRPr>
        </a:p>
      </dgm:t>
    </dgm:pt>
    <dgm:pt modelId="{5B0526B3-52FC-435E-9638-59400BC756BC}" type="parTrans" cxnId="{FAE8E172-E83C-41D5-9736-9C9DAF9B77E7}">
      <dgm:prSet/>
      <dgm:spPr/>
      <dgm:t>
        <a:bodyPr/>
        <a:lstStyle/>
        <a:p>
          <a:endParaRPr lang="es-NI" sz="2700"/>
        </a:p>
      </dgm:t>
    </dgm:pt>
    <dgm:pt modelId="{8461F24B-DFE4-45FA-905A-20F06C9B53CE}" type="sibTrans" cxnId="{FAE8E172-E83C-41D5-9736-9C9DAF9B77E7}">
      <dgm:prSet/>
      <dgm:spPr/>
      <dgm:t>
        <a:bodyPr/>
        <a:lstStyle/>
        <a:p>
          <a:endParaRPr lang="es-NI" sz="2700"/>
        </a:p>
      </dgm:t>
    </dgm:pt>
    <dgm:pt modelId="{FDDD7D01-4EF3-476B-9D73-3DCF04F26CD2}" type="pres">
      <dgm:prSet presAssocID="{91C0F89F-4657-4920-BB2D-1DC7B939776A}" presName="Name0" presStyleCnt="0">
        <dgm:presLayoutVars>
          <dgm:chPref val="3"/>
          <dgm:dir/>
          <dgm:animLvl val="lvl"/>
          <dgm:resizeHandles/>
        </dgm:presLayoutVars>
      </dgm:prSet>
      <dgm:spPr/>
      <dgm:t>
        <a:bodyPr/>
        <a:lstStyle/>
        <a:p>
          <a:endParaRPr lang="es-NI"/>
        </a:p>
      </dgm:t>
    </dgm:pt>
    <dgm:pt modelId="{D661ED2C-9CC7-4BDB-9382-91FA529899C9}" type="pres">
      <dgm:prSet presAssocID="{D6B470F6-C8A7-4DF0-85C0-A6CA374861E5}" presName="horFlow" presStyleCnt="0"/>
      <dgm:spPr/>
    </dgm:pt>
    <dgm:pt modelId="{1CA5A028-DACC-442A-94F4-71981DF280F6}" type="pres">
      <dgm:prSet presAssocID="{D6B470F6-C8A7-4DF0-85C0-A6CA374861E5}" presName="bigChev" presStyleLbl="node1" presStyleIdx="0" presStyleCnt="2" custScaleX="155468"/>
      <dgm:spPr/>
      <dgm:t>
        <a:bodyPr/>
        <a:lstStyle/>
        <a:p>
          <a:endParaRPr lang="es-NI"/>
        </a:p>
      </dgm:t>
    </dgm:pt>
    <dgm:pt modelId="{37288955-D127-4388-8E6C-9AEDC61ACA5F}" type="pres">
      <dgm:prSet presAssocID="{D6B470F6-C8A7-4DF0-85C0-A6CA374861E5}" presName="vSp" presStyleCnt="0"/>
      <dgm:spPr/>
    </dgm:pt>
    <dgm:pt modelId="{F33AD298-A3CA-4418-8894-43E8FC86582E}" type="pres">
      <dgm:prSet presAssocID="{0A3F3131-BD4C-4E8D-872F-A78D66ACE97A}" presName="horFlow" presStyleCnt="0"/>
      <dgm:spPr/>
    </dgm:pt>
    <dgm:pt modelId="{242D9D11-89A4-4794-8C6D-BC9EEE45F189}" type="pres">
      <dgm:prSet presAssocID="{0A3F3131-BD4C-4E8D-872F-A78D66ACE97A}" presName="bigChev" presStyleLbl="node1" presStyleIdx="1" presStyleCnt="2" custScaleX="155468"/>
      <dgm:spPr/>
      <dgm:t>
        <a:bodyPr/>
        <a:lstStyle/>
        <a:p>
          <a:endParaRPr lang="es-NI"/>
        </a:p>
      </dgm:t>
    </dgm:pt>
  </dgm:ptLst>
  <dgm:cxnLst>
    <dgm:cxn modelId="{F827EA84-0E30-4BD8-B17B-5CD2DDEE9F18}" type="presOf" srcId="{0A3F3131-BD4C-4E8D-872F-A78D66ACE97A}" destId="{242D9D11-89A4-4794-8C6D-BC9EEE45F189}" srcOrd="0" destOrd="0" presId="urn:microsoft.com/office/officeart/2005/8/layout/lProcess3"/>
    <dgm:cxn modelId="{3E836D44-AFF6-473D-A374-E8AFCE63003A}" type="presOf" srcId="{D6B470F6-C8A7-4DF0-85C0-A6CA374861E5}" destId="{1CA5A028-DACC-442A-94F4-71981DF280F6}" srcOrd="0" destOrd="0" presId="urn:microsoft.com/office/officeart/2005/8/layout/lProcess3"/>
    <dgm:cxn modelId="{463C0F0E-C01D-465C-A941-A2EBA32B0DE3}" type="presOf" srcId="{91C0F89F-4657-4920-BB2D-1DC7B939776A}" destId="{FDDD7D01-4EF3-476B-9D73-3DCF04F26CD2}" srcOrd="0" destOrd="0" presId="urn:microsoft.com/office/officeart/2005/8/layout/lProcess3"/>
    <dgm:cxn modelId="{9CFF47A9-1824-4EE7-B7D1-90A7A40CC5AF}" srcId="{91C0F89F-4657-4920-BB2D-1DC7B939776A}" destId="{D6B470F6-C8A7-4DF0-85C0-A6CA374861E5}" srcOrd="0" destOrd="0" parTransId="{D87BEF1E-04E0-4CE5-8A51-55A6970D0ECB}" sibTransId="{2BC29616-AF31-4697-AF5D-6F529EC9BD50}"/>
    <dgm:cxn modelId="{FAE8E172-E83C-41D5-9736-9C9DAF9B77E7}" srcId="{91C0F89F-4657-4920-BB2D-1DC7B939776A}" destId="{0A3F3131-BD4C-4E8D-872F-A78D66ACE97A}" srcOrd="1" destOrd="0" parTransId="{5B0526B3-52FC-435E-9638-59400BC756BC}" sibTransId="{8461F24B-DFE4-45FA-905A-20F06C9B53CE}"/>
    <dgm:cxn modelId="{D29F21DF-CF7B-4AD2-A305-0C99CCFBCA9A}" type="presParOf" srcId="{FDDD7D01-4EF3-476B-9D73-3DCF04F26CD2}" destId="{D661ED2C-9CC7-4BDB-9382-91FA529899C9}" srcOrd="0" destOrd="0" presId="urn:microsoft.com/office/officeart/2005/8/layout/lProcess3"/>
    <dgm:cxn modelId="{A6788742-BF9E-4948-8C71-B82EE73E4F51}" type="presParOf" srcId="{D661ED2C-9CC7-4BDB-9382-91FA529899C9}" destId="{1CA5A028-DACC-442A-94F4-71981DF280F6}" srcOrd="0" destOrd="0" presId="urn:microsoft.com/office/officeart/2005/8/layout/lProcess3"/>
    <dgm:cxn modelId="{F48447B2-3ECD-4744-94CB-5426A7A70012}" type="presParOf" srcId="{FDDD7D01-4EF3-476B-9D73-3DCF04F26CD2}" destId="{37288955-D127-4388-8E6C-9AEDC61ACA5F}" srcOrd="1" destOrd="0" presId="urn:microsoft.com/office/officeart/2005/8/layout/lProcess3"/>
    <dgm:cxn modelId="{84AE3A5B-23DD-4E83-B5DC-8A7A15CEE17A}" type="presParOf" srcId="{FDDD7D01-4EF3-476B-9D73-3DCF04F26CD2}" destId="{F33AD298-A3CA-4418-8894-43E8FC86582E}" srcOrd="2" destOrd="0" presId="urn:microsoft.com/office/officeart/2005/8/layout/lProcess3"/>
    <dgm:cxn modelId="{3958D3E6-D4BC-4782-A2AA-9B00F3A1030D}" type="presParOf" srcId="{F33AD298-A3CA-4418-8894-43E8FC86582E}" destId="{242D9D11-89A4-4794-8C6D-BC9EEE45F189}"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4DB1805-AE0D-41DA-BD63-811300570337}"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s-NI"/>
        </a:p>
      </dgm:t>
    </dgm:pt>
    <dgm:pt modelId="{0B39CFB2-4CB0-4D37-95AA-CE972DAB767A}">
      <dgm:prSet custT="1"/>
      <dgm:spPr/>
      <dgm:t>
        <a:bodyPr/>
        <a:lstStyle/>
        <a:p>
          <a:pPr rtl="0"/>
          <a:endParaRPr lang="es-NI" sz="2400" dirty="0">
            <a:latin typeface="Arial" pitchFamily="34" charset="0"/>
            <a:cs typeface="Arial" pitchFamily="34" charset="0"/>
          </a:endParaRPr>
        </a:p>
      </dgm:t>
    </dgm:pt>
    <dgm:pt modelId="{6FFD7623-468D-4DC9-BA16-6C7321007037}" type="parTrans" cxnId="{E5A38804-CF97-4D41-B3DB-D6DC6100F8B7}">
      <dgm:prSet/>
      <dgm:spPr/>
      <dgm:t>
        <a:bodyPr/>
        <a:lstStyle/>
        <a:p>
          <a:endParaRPr lang="es-NI" sz="2400">
            <a:latin typeface="Arial" pitchFamily="34" charset="0"/>
            <a:cs typeface="Arial" pitchFamily="34" charset="0"/>
          </a:endParaRPr>
        </a:p>
      </dgm:t>
    </dgm:pt>
    <dgm:pt modelId="{75B494D2-6616-4EE1-96FE-7E7F9F4E36D6}" type="sibTrans" cxnId="{E5A38804-CF97-4D41-B3DB-D6DC6100F8B7}">
      <dgm:prSet/>
      <dgm:spPr/>
      <dgm:t>
        <a:bodyPr/>
        <a:lstStyle/>
        <a:p>
          <a:endParaRPr lang="es-NI" sz="2400">
            <a:latin typeface="Arial" pitchFamily="34" charset="0"/>
            <a:cs typeface="Arial" pitchFamily="34" charset="0"/>
          </a:endParaRPr>
        </a:p>
      </dgm:t>
    </dgm:pt>
    <dgm:pt modelId="{12A6C535-8663-4599-ABA4-6360D65F0E1C}">
      <dgm:prSet custT="1"/>
      <dgm:spPr/>
      <dgm:t>
        <a:bodyPr/>
        <a:lstStyle/>
        <a:p>
          <a:pPr rtl="0">
            <a:lnSpc>
              <a:spcPct val="90000"/>
            </a:lnSpc>
          </a:pPr>
          <a:endParaRPr lang="en-GB" sz="2400" noProof="0" dirty="0">
            <a:latin typeface="Arial" pitchFamily="34" charset="0"/>
            <a:cs typeface="Arial" pitchFamily="34" charset="0"/>
          </a:endParaRPr>
        </a:p>
      </dgm:t>
    </dgm:pt>
    <dgm:pt modelId="{05A47AA2-721C-48E2-A2F5-7ABE0AD99F16}" type="parTrans" cxnId="{71F50B6E-32BA-4E42-A707-A11BC227886C}">
      <dgm:prSet/>
      <dgm:spPr/>
      <dgm:t>
        <a:bodyPr/>
        <a:lstStyle/>
        <a:p>
          <a:endParaRPr lang="es-NI" sz="2400">
            <a:latin typeface="Arial" pitchFamily="34" charset="0"/>
            <a:cs typeface="Arial" pitchFamily="34" charset="0"/>
          </a:endParaRPr>
        </a:p>
      </dgm:t>
    </dgm:pt>
    <dgm:pt modelId="{276AEFC4-FBF8-46FF-B445-17301F71CBEC}" type="sibTrans" cxnId="{71F50B6E-32BA-4E42-A707-A11BC227886C}">
      <dgm:prSet/>
      <dgm:spPr/>
      <dgm:t>
        <a:bodyPr/>
        <a:lstStyle/>
        <a:p>
          <a:endParaRPr lang="es-NI" sz="2400">
            <a:latin typeface="Arial" pitchFamily="34" charset="0"/>
            <a:cs typeface="Arial" pitchFamily="34" charset="0"/>
          </a:endParaRPr>
        </a:p>
      </dgm:t>
    </dgm:pt>
    <dgm:pt modelId="{5AD314B3-13FA-4D51-BC6A-F398D4D4E69A}">
      <dgm:prSet custT="1"/>
      <dgm:spPr/>
      <dgm:t>
        <a:bodyPr/>
        <a:lstStyle/>
        <a:p>
          <a:pPr rtl="0">
            <a:lnSpc>
              <a:spcPct val="90000"/>
            </a:lnSpc>
          </a:pPr>
          <a:endParaRPr lang="en-GB" sz="2400" noProof="0" dirty="0">
            <a:latin typeface="Arial" pitchFamily="34" charset="0"/>
            <a:cs typeface="Arial" pitchFamily="34" charset="0"/>
          </a:endParaRPr>
        </a:p>
      </dgm:t>
    </dgm:pt>
    <dgm:pt modelId="{8928D332-1469-4BB4-AF73-AB33403C5417}" type="parTrans" cxnId="{F7F4C0B8-959E-41D8-85EA-9CD8B6759502}">
      <dgm:prSet/>
      <dgm:spPr/>
      <dgm:t>
        <a:bodyPr/>
        <a:lstStyle/>
        <a:p>
          <a:endParaRPr lang="es-NI" sz="2400">
            <a:latin typeface="Arial" pitchFamily="34" charset="0"/>
            <a:cs typeface="Arial" pitchFamily="34" charset="0"/>
          </a:endParaRPr>
        </a:p>
      </dgm:t>
    </dgm:pt>
    <dgm:pt modelId="{092F624B-A8E3-44F3-B1B5-00997180739A}" type="sibTrans" cxnId="{F7F4C0B8-959E-41D8-85EA-9CD8B6759502}">
      <dgm:prSet/>
      <dgm:spPr/>
      <dgm:t>
        <a:bodyPr/>
        <a:lstStyle/>
        <a:p>
          <a:endParaRPr lang="es-NI" sz="2400">
            <a:latin typeface="Arial" pitchFamily="34" charset="0"/>
            <a:cs typeface="Arial" pitchFamily="34" charset="0"/>
          </a:endParaRPr>
        </a:p>
      </dgm:t>
    </dgm:pt>
    <dgm:pt modelId="{04DAD6B6-3EF3-4F6B-889D-12E9A041BB44}">
      <dgm:prSet custT="1"/>
      <dgm:spPr/>
      <dgm:t>
        <a:bodyPr/>
        <a:lstStyle/>
        <a:p>
          <a:pPr rtl="0">
            <a:lnSpc>
              <a:spcPct val="90000"/>
            </a:lnSpc>
          </a:pPr>
          <a:r>
            <a:rPr lang="en-GB" sz="2400" noProof="0" dirty="0" smtClean="0">
              <a:latin typeface="Arial" pitchFamily="34" charset="0"/>
              <a:cs typeface="Arial" pitchFamily="34" charset="0"/>
            </a:rPr>
            <a:t>.</a:t>
          </a:r>
          <a:endParaRPr lang="en-GB" sz="2400" noProof="0" dirty="0">
            <a:latin typeface="Arial" pitchFamily="34" charset="0"/>
            <a:cs typeface="Arial" pitchFamily="34" charset="0"/>
          </a:endParaRPr>
        </a:p>
      </dgm:t>
    </dgm:pt>
    <dgm:pt modelId="{D8111E79-286B-430A-9887-49BE64BF9822}" type="parTrans" cxnId="{86E83E02-893D-465F-928D-55F185EF8ECA}">
      <dgm:prSet/>
      <dgm:spPr/>
      <dgm:t>
        <a:bodyPr/>
        <a:lstStyle/>
        <a:p>
          <a:endParaRPr lang="es-NI" sz="2400">
            <a:latin typeface="Arial" pitchFamily="34" charset="0"/>
            <a:cs typeface="Arial" pitchFamily="34" charset="0"/>
          </a:endParaRPr>
        </a:p>
      </dgm:t>
    </dgm:pt>
    <dgm:pt modelId="{B8D6D187-2FA7-480A-9A99-CD09D95F5AC6}" type="sibTrans" cxnId="{86E83E02-893D-465F-928D-55F185EF8ECA}">
      <dgm:prSet/>
      <dgm:spPr/>
      <dgm:t>
        <a:bodyPr/>
        <a:lstStyle/>
        <a:p>
          <a:endParaRPr lang="es-NI" sz="2400">
            <a:latin typeface="Arial" pitchFamily="34" charset="0"/>
            <a:cs typeface="Arial" pitchFamily="34" charset="0"/>
          </a:endParaRPr>
        </a:p>
      </dgm:t>
    </dgm:pt>
    <dgm:pt modelId="{2FD80FC8-4F35-4DB1-88D2-59613D71D5EA}">
      <dgm:prSet custT="1"/>
      <dgm:spPr/>
      <dgm:t>
        <a:bodyPr/>
        <a:lstStyle/>
        <a:p>
          <a:pPr marL="0" marR="0" indent="0" defTabSz="914400" rtl="0" eaLnBrk="1" fontAlgn="auto" latinLnBrk="0" hangingPunct="1">
            <a:lnSpc>
              <a:spcPct val="90000"/>
            </a:lnSpc>
            <a:spcBef>
              <a:spcPts val="0"/>
            </a:spcBef>
            <a:spcAft>
              <a:spcPts val="0"/>
            </a:spcAft>
            <a:buClrTx/>
            <a:buSzTx/>
            <a:buFontTx/>
            <a:buNone/>
            <a:tabLst/>
            <a:defRPr/>
          </a:pPr>
          <a:r>
            <a:rPr lang="en-GB" sz="2400" noProof="0" dirty="0" smtClean="0">
              <a:latin typeface="Arial" pitchFamily="34" charset="0"/>
              <a:cs typeface="Arial" pitchFamily="34" charset="0"/>
            </a:rPr>
            <a:t>The process of developing Regional Guidelines is at an advanced stage. </a:t>
          </a:r>
          <a:endParaRPr lang="en-GB" sz="2400" noProof="0" dirty="0">
            <a:latin typeface="Arial" pitchFamily="34" charset="0"/>
            <a:cs typeface="Arial" pitchFamily="34" charset="0"/>
          </a:endParaRPr>
        </a:p>
      </dgm:t>
    </dgm:pt>
    <dgm:pt modelId="{E6163C52-8380-41CA-82CA-F8BF691725AC}" type="parTrans" cxnId="{D98CF478-D7DB-4588-807C-ECD2DB7E2327}">
      <dgm:prSet/>
      <dgm:spPr/>
      <dgm:t>
        <a:bodyPr/>
        <a:lstStyle/>
        <a:p>
          <a:endParaRPr lang="es-NI" sz="2400">
            <a:latin typeface="Arial" pitchFamily="34" charset="0"/>
            <a:cs typeface="Arial" pitchFamily="34" charset="0"/>
          </a:endParaRPr>
        </a:p>
      </dgm:t>
    </dgm:pt>
    <dgm:pt modelId="{51036661-4AC8-4453-931C-C36CD7CE63F1}" type="sibTrans" cxnId="{D98CF478-D7DB-4588-807C-ECD2DB7E2327}">
      <dgm:prSet/>
      <dgm:spPr/>
      <dgm:t>
        <a:bodyPr/>
        <a:lstStyle/>
        <a:p>
          <a:endParaRPr lang="es-NI" sz="2400">
            <a:latin typeface="Arial" pitchFamily="34" charset="0"/>
            <a:cs typeface="Arial" pitchFamily="34" charset="0"/>
          </a:endParaRPr>
        </a:p>
      </dgm:t>
    </dgm:pt>
    <dgm:pt modelId="{53F6B6FB-1C47-4BD0-8077-A36EE5B29FAF}">
      <dgm:prSet custT="1"/>
      <dgm:spPr/>
      <dgm:t>
        <a:bodyPr/>
        <a:lstStyle/>
        <a:p>
          <a:pPr marL="0" marR="0" indent="0" defTabSz="914400" rtl="0" eaLnBrk="1" fontAlgn="auto" latinLnBrk="0" hangingPunct="1">
            <a:lnSpc>
              <a:spcPct val="90000"/>
            </a:lnSpc>
            <a:spcBef>
              <a:spcPts val="0"/>
            </a:spcBef>
            <a:spcAft>
              <a:spcPts val="0"/>
            </a:spcAft>
            <a:buClrTx/>
            <a:buSzTx/>
            <a:buFontTx/>
            <a:buNone/>
            <a:tabLst/>
            <a:defRPr/>
          </a:pPr>
          <a:r>
            <a:rPr lang="en-GB" sz="2400" noProof="0" dirty="0" smtClean="0">
              <a:latin typeface="Arial" pitchFamily="34" charset="0"/>
              <a:cs typeface="Arial" pitchFamily="34" charset="0"/>
            </a:rPr>
            <a:t>Ratification of the accompaniment by IOM in protection, training and assistance relating to the crime of trafficking in persons. </a:t>
          </a:r>
          <a:endParaRPr lang="en-GB" sz="2400" noProof="0" dirty="0">
            <a:latin typeface="Arial" pitchFamily="34" charset="0"/>
            <a:cs typeface="Arial" pitchFamily="34" charset="0"/>
          </a:endParaRPr>
        </a:p>
      </dgm:t>
    </dgm:pt>
    <dgm:pt modelId="{301A4474-59A1-49F3-A16F-0554E305FCD9}" type="parTrans" cxnId="{38D23DA1-D10B-4D18-A7B6-D456937380A7}">
      <dgm:prSet/>
      <dgm:spPr/>
      <dgm:t>
        <a:bodyPr/>
        <a:lstStyle/>
        <a:p>
          <a:endParaRPr lang="es-NI" sz="2400">
            <a:latin typeface="Arial" pitchFamily="34" charset="0"/>
            <a:cs typeface="Arial" pitchFamily="34" charset="0"/>
          </a:endParaRPr>
        </a:p>
      </dgm:t>
    </dgm:pt>
    <dgm:pt modelId="{B9FD4D3D-290A-4CDC-AC1D-9B9EA51157C2}" type="sibTrans" cxnId="{38D23DA1-D10B-4D18-A7B6-D456937380A7}">
      <dgm:prSet/>
      <dgm:spPr/>
      <dgm:t>
        <a:bodyPr/>
        <a:lstStyle/>
        <a:p>
          <a:endParaRPr lang="es-NI" sz="2400">
            <a:latin typeface="Arial" pitchFamily="34" charset="0"/>
            <a:cs typeface="Arial" pitchFamily="34" charset="0"/>
          </a:endParaRPr>
        </a:p>
      </dgm:t>
    </dgm:pt>
    <dgm:pt modelId="{77D8CF90-BF94-4AA5-8583-42AF238B980E}">
      <dgm:prSet custT="1"/>
      <dgm:spPr/>
      <dgm:t>
        <a:bodyPr/>
        <a:lstStyle/>
        <a:p>
          <a:pPr marL="0" marR="0" indent="0" defTabSz="914400" rtl="0" eaLnBrk="1" fontAlgn="auto" latinLnBrk="0" hangingPunct="1">
            <a:lnSpc>
              <a:spcPct val="90000"/>
            </a:lnSpc>
            <a:spcBef>
              <a:spcPts val="0"/>
            </a:spcBef>
            <a:spcAft>
              <a:spcPts val="0"/>
            </a:spcAft>
            <a:buClrTx/>
            <a:buSzTx/>
            <a:buFontTx/>
            <a:buNone/>
            <a:tabLst/>
            <a:defRPr/>
          </a:pPr>
          <a:r>
            <a:rPr lang="en-GB" sz="2400" noProof="0" dirty="0" smtClean="0">
              <a:latin typeface="Arial" pitchFamily="34" charset="0"/>
              <a:cs typeface="Arial" pitchFamily="34" charset="0"/>
            </a:rPr>
            <a:t>IOM will coordinate the implementation of national workshops on trafficking for the purpose of labour exploitation with the National Coalitions.</a:t>
          </a:r>
          <a:endParaRPr lang="en-GB" sz="2400" noProof="0" dirty="0" smtClean="0">
            <a:latin typeface="Arial" pitchFamily="34" charset="0"/>
            <a:cs typeface="Arial" pitchFamily="34" charset="0"/>
          </a:endParaRPr>
        </a:p>
      </dgm:t>
    </dgm:pt>
    <dgm:pt modelId="{7AADE56A-C302-4052-85F6-F06BD6A71CF4}" type="parTrans" cxnId="{6521B687-C6DF-4310-BC33-0326C438BA08}">
      <dgm:prSet/>
      <dgm:spPr/>
      <dgm:t>
        <a:bodyPr/>
        <a:lstStyle/>
        <a:p>
          <a:endParaRPr lang="es-NI" sz="2400">
            <a:latin typeface="Arial" pitchFamily="34" charset="0"/>
            <a:cs typeface="Arial" pitchFamily="34" charset="0"/>
          </a:endParaRPr>
        </a:p>
      </dgm:t>
    </dgm:pt>
    <dgm:pt modelId="{15DA735E-0B40-426A-954E-89E3827F9C13}" type="sibTrans" cxnId="{6521B687-C6DF-4310-BC33-0326C438BA08}">
      <dgm:prSet/>
      <dgm:spPr/>
      <dgm:t>
        <a:bodyPr/>
        <a:lstStyle/>
        <a:p>
          <a:endParaRPr lang="es-NI" sz="2400">
            <a:latin typeface="Arial" pitchFamily="34" charset="0"/>
            <a:cs typeface="Arial" pitchFamily="34" charset="0"/>
          </a:endParaRPr>
        </a:p>
      </dgm:t>
    </dgm:pt>
    <dgm:pt modelId="{C9478577-BA24-40DA-926A-1DBC1C4AA460}">
      <dgm:prSet custT="1"/>
      <dgm:spPr/>
      <dgm:t>
        <a:bodyPr/>
        <a:lstStyle/>
        <a:p>
          <a:pPr>
            <a:lnSpc>
              <a:spcPct val="90000"/>
            </a:lnSpc>
          </a:pPr>
          <a:r>
            <a:rPr lang="en-GB" sz="2400" noProof="0" dirty="0" smtClean="0">
              <a:latin typeface="Arial" pitchFamily="34" charset="0"/>
              <a:cs typeface="Arial" pitchFamily="34" charset="0"/>
            </a:rPr>
            <a:t>The campaign named “No todo es lo que parece” (everything is not what it seems) was relaunched with the logo of the Regional Coalition and will be disseminated in the region. </a:t>
          </a:r>
          <a:endParaRPr lang="en-GB" sz="2400" noProof="0" dirty="0">
            <a:latin typeface="Arial" pitchFamily="34" charset="0"/>
            <a:cs typeface="Arial" pitchFamily="34" charset="0"/>
          </a:endParaRPr>
        </a:p>
      </dgm:t>
    </dgm:pt>
    <dgm:pt modelId="{D9B4D05F-0596-43B8-BFBE-67EC23521071}" type="parTrans" cxnId="{3F5C746C-61AB-4A48-BFD6-1343E2B50656}">
      <dgm:prSet/>
      <dgm:spPr/>
      <dgm:t>
        <a:bodyPr/>
        <a:lstStyle/>
        <a:p>
          <a:endParaRPr lang="es-NI" sz="2400">
            <a:latin typeface="Arial" pitchFamily="34" charset="0"/>
            <a:cs typeface="Arial" pitchFamily="34" charset="0"/>
          </a:endParaRPr>
        </a:p>
      </dgm:t>
    </dgm:pt>
    <dgm:pt modelId="{00BFD46F-553B-44F9-8BA1-35996089F76B}" type="sibTrans" cxnId="{3F5C746C-61AB-4A48-BFD6-1343E2B50656}">
      <dgm:prSet/>
      <dgm:spPr/>
      <dgm:t>
        <a:bodyPr/>
        <a:lstStyle/>
        <a:p>
          <a:endParaRPr lang="es-NI" sz="2400">
            <a:latin typeface="Arial" pitchFamily="34" charset="0"/>
            <a:cs typeface="Arial" pitchFamily="34" charset="0"/>
          </a:endParaRPr>
        </a:p>
      </dgm:t>
    </dgm:pt>
    <dgm:pt modelId="{E7C010C7-108E-46F4-A437-F85A1F1DDD83}" type="pres">
      <dgm:prSet presAssocID="{74DB1805-AE0D-41DA-BD63-811300570337}" presName="linearFlow" presStyleCnt="0">
        <dgm:presLayoutVars>
          <dgm:dir/>
          <dgm:animLvl val="lvl"/>
          <dgm:resizeHandles val="exact"/>
        </dgm:presLayoutVars>
      </dgm:prSet>
      <dgm:spPr/>
      <dgm:t>
        <a:bodyPr/>
        <a:lstStyle/>
        <a:p>
          <a:endParaRPr lang="es-NI"/>
        </a:p>
      </dgm:t>
    </dgm:pt>
    <dgm:pt modelId="{C142EA5A-4B78-44A5-9D59-DDDFB753B4E2}" type="pres">
      <dgm:prSet presAssocID="{0B39CFB2-4CB0-4D37-95AA-CE972DAB767A}" presName="composite" presStyleCnt="0"/>
      <dgm:spPr/>
    </dgm:pt>
    <dgm:pt modelId="{FE4A22EA-9484-4D43-8F2D-37CCD24931E9}" type="pres">
      <dgm:prSet presAssocID="{0B39CFB2-4CB0-4D37-95AA-CE972DAB767A}" presName="parentText" presStyleLbl="alignNode1" presStyleIdx="0" presStyleCnt="4">
        <dgm:presLayoutVars>
          <dgm:chMax val="1"/>
          <dgm:bulletEnabled val="1"/>
        </dgm:presLayoutVars>
      </dgm:prSet>
      <dgm:spPr/>
      <dgm:t>
        <a:bodyPr/>
        <a:lstStyle/>
        <a:p>
          <a:endParaRPr lang="es-NI"/>
        </a:p>
      </dgm:t>
    </dgm:pt>
    <dgm:pt modelId="{A8B655F6-9A11-432A-B9D9-6039908B1BB1}" type="pres">
      <dgm:prSet presAssocID="{0B39CFB2-4CB0-4D37-95AA-CE972DAB767A}" presName="descendantText" presStyleLbl="alignAcc1" presStyleIdx="0" presStyleCnt="4" custScaleY="140769">
        <dgm:presLayoutVars>
          <dgm:bulletEnabled val="1"/>
        </dgm:presLayoutVars>
      </dgm:prSet>
      <dgm:spPr/>
      <dgm:t>
        <a:bodyPr/>
        <a:lstStyle/>
        <a:p>
          <a:endParaRPr lang="es-NI"/>
        </a:p>
      </dgm:t>
    </dgm:pt>
    <dgm:pt modelId="{D2BAFF8C-008C-4744-9653-8F4D7B019FBD}" type="pres">
      <dgm:prSet presAssocID="{75B494D2-6616-4EE1-96FE-7E7F9F4E36D6}" presName="sp" presStyleCnt="0"/>
      <dgm:spPr/>
    </dgm:pt>
    <dgm:pt modelId="{E538FAE7-E36A-4509-9B18-7EE07C56302E}" type="pres">
      <dgm:prSet presAssocID="{12A6C535-8663-4599-ABA4-6360D65F0E1C}" presName="composite" presStyleCnt="0"/>
      <dgm:spPr/>
    </dgm:pt>
    <dgm:pt modelId="{94A4A820-28CC-49E1-9D27-0E7BA6D26982}" type="pres">
      <dgm:prSet presAssocID="{12A6C535-8663-4599-ABA4-6360D65F0E1C}" presName="parentText" presStyleLbl="alignNode1" presStyleIdx="1" presStyleCnt="4">
        <dgm:presLayoutVars>
          <dgm:chMax val="1"/>
          <dgm:bulletEnabled val="1"/>
        </dgm:presLayoutVars>
      </dgm:prSet>
      <dgm:spPr/>
      <dgm:t>
        <a:bodyPr/>
        <a:lstStyle/>
        <a:p>
          <a:endParaRPr lang="es-NI"/>
        </a:p>
      </dgm:t>
    </dgm:pt>
    <dgm:pt modelId="{FF8B02F8-5685-40CA-95CB-850CE5CDA739}" type="pres">
      <dgm:prSet presAssocID="{12A6C535-8663-4599-ABA4-6360D65F0E1C}" presName="descendantText" presStyleLbl="alignAcc1" presStyleIdx="1" presStyleCnt="4" custScaleY="146090">
        <dgm:presLayoutVars>
          <dgm:bulletEnabled val="1"/>
        </dgm:presLayoutVars>
      </dgm:prSet>
      <dgm:spPr/>
      <dgm:t>
        <a:bodyPr/>
        <a:lstStyle/>
        <a:p>
          <a:endParaRPr lang="es-NI"/>
        </a:p>
      </dgm:t>
    </dgm:pt>
    <dgm:pt modelId="{D220172B-3021-4694-B9B9-27C2BF32BC8C}" type="pres">
      <dgm:prSet presAssocID="{276AEFC4-FBF8-46FF-B445-17301F71CBEC}" presName="sp" presStyleCnt="0"/>
      <dgm:spPr/>
    </dgm:pt>
    <dgm:pt modelId="{E1430840-908F-4E73-9617-90D42F8596F5}" type="pres">
      <dgm:prSet presAssocID="{5AD314B3-13FA-4D51-BC6A-F398D4D4E69A}" presName="composite" presStyleCnt="0"/>
      <dgm:spPr/>
    </dgm:pt>
    <dgm:pt modelId="{F80BB66C-7563-454C-889F-1269AF331CB3}" type="pres">
      <dgm:prSet presAssocID="{5AD314B3-13FA-4D51-BC6A-F398D4D4E69A}" presName="parentText" presStyleLbl="alignNode1" presStyleIdx="2" presStyleCnt="4">
        <dgm:presLayoutVars>
          <dgm:chMax val="1"/>
          <dgm:bulletEnabled val="1"/>
        </dgm:presLayoutVars>
      </dgm:prSet>
      <dgm:spPr/>
      <dgm:t>
        <a:bodyPr/>
        <a:lstStyle/>
        <a:p>
          <a:endParaRPr lang="es-NI"/>
        </a:p>
      </dgm:t>
    </dgm:pt>
    <dgm:pt modelId="{3BD21F17-C31F-43B3-A0E1-5E0A6B755C26}" type="pres">
      <dgm:prSet presAssocID="{5AD314B3-13FA-4D51-BC6A-F398D4D4E69A}" presName="descendantText" presStyleLbl="alignAcc1" presStyleIdx="2" presStyleCnt="4" custScaleY="137387">
        <dgm:presLayoutVars>
          <dgm:bulletEnabled val="1"/>
        </dgm:presLayoutVars>
      </dgm:prSet>
      <dgm:spPr/>
      <dgm:t>
        <a:bodyPr/>
        <a:lstStyle/>
        <a:p>
          <a:endParaRPr lang="es-NI"/>
        </a:p>
      </dgm:t>
    </dgm:pt>
    <dgm:pt modelId="{2DE14822-7C20-4222-9480-B19A75071E86}" type="pres">
      <dgm:prSet presAssocID="{092F624B-A8E3-44F3-B1B5-00997180739A}" presName="sp" presStyleCnt="0"/>
      <dgm:spPr/>
    </dgm:pt>
    <dgm:pt modelId="{1FDC24E9-AA76-4A75-B4AB-07827B3BC8E5}" type="pres">
      <dgm:prSet presAssocID="{04DAD6B6-3EF3-4F6B-889D-12E9A041BB44}" presName="composite" presStyleCnt="0"/>
      <dgm:spPr/>
    </dgm:pt>
    <dgm:pt modelId="{CCBAFB65-9FE3-47BB-9F83-13F83529C61A}" type="pres">
      <dgm:prSet presAssocID="{04DAD6B6-3EF3-4F6B-889D-12E9A041BB44}" presName="parentText" presStyleLbl="alignNode1" presStyleIdx="3" presStyleCnt="4">
        <dgm:presLayoutVars>
          <dgm:chMax val="1"/>
          <dgm:bulletEnabled val="1"/>
        </dgm:presLayoutVars>
      </dgm:prSet>
      <dgm:spPr/>
      <dgm:t>
        <a:bodyPr/>
        <a:lstStyle/>
        <a:p>
          <a:endParaRPr lang="es-NI"/>
        </a:p>
      </dgm:t>
    </dgm:pt>
    <dgm:pt modelId="{AB9FB05A-0998-4A81-B38B-E420F3D869D3}" type="pres">
      <dgm:prSet presAssocID="{04DAD6B6-3EF3-4F6B-889D-12E9A041BB44}" presName="descendantText" presStyleLbl="alignAcc1" presStyleIdx="3" presStyleCnt="4" custScaleY="201705">
        <dgm:presLayoutVars>
          <dgm:bulletEnabled val="1"/>
        </dgm:presLayoutVars>
      </dgm:prSet>
      <dgm:spPr/>
      <dgm:t>
        <a:bodyPr/>
        <a:lstStyle/>
        <a:p>
          <a:endParaRPr lang="es-NI"/>
        </a:p>
      </dgm:t>
    </dgm:pt>
  </dgm:ptLst>
  <dgm:cxnLst>
    <dgm:cxn modelId="{38D23DA1-D10B-4D18-A7B6-D456937380A7}" srcId="{12A6C535-8663-4599-ABA4-6360D65F0E1C}" destId="{53F6B6FB-1C47-4BD0-8077-A36EE5B29FAF}" srcOrd="0" destOrd="0" parTransId="{301A4474-59A1-49F3-A16F-0554E305FCD9}" sibTransId="{B9FD4D3D-290A-4CDC-AC1D-9B9EA51157C2}"/>
    <dgm:cxn modelId="{D98CF478-D7DB-4588-807C-ECD2DB7E2327}" srcId="{0B39CFB2-4CB0-4D37-95AA-CE972DAB767A}" destId="{2FD80FC8-4F35-4DB1-88D2-59613D71D5EA}" srcOrd="0" destOrd="0" parTransId="{E6163C52-8380-41CA-82CA-F8BF691725AC}" sibTransId="{51036661-4AC8-4453-931C-C36CD7CE63F1}"/>
    <dgm:cxn modelId="{F7F4C0B8-959E-41D8-85EA-9CD8B6759502}" srcId="{74DB1805-AE0D-41DA-BD63-811300570337}" destId="{5AD314B3-13FA-4D51-BC6A-F398D4D4E69A}" srcOrd="2" destOrd="0" parTransId="{8928D332-1469-4BB4-AF73-AB33403C5417}" sibTransId="{092F624B-A8E3-44F3-B1B5-00997180739A}"/>
    <dgm:cxn modelId="{274A1799-3C01-4EB4-AF62-527DB31BD69C}" type="presOf" srcId="{5AD314B3-13FA-4D51-BC6A-F398D4D4E69A}" destId="{F80BB66C-7563-454C-889F-1269AF331CB3}" srcOrd="0" destOrd="0" presId="urn:microsoft.com/office/officeart/2005/8/layout/chevron2"/>
    <dgm:cxn modelId="{5C6F4ABB-CB0F-41DC-867B-A7FF7A65D7AC}" type="presOf" srcId="{0B39CFB2-4CB0-4D37-95AA-CE972DAB767A}" destId="{FE4A22EA-9484-4D43-8F2D-37CCD24931E9}" srcOrd="0" destOrd="0" presId="urn:microsoft.com/office/officeart/2005/8/layout/chevron2"/>
    <dgm:cxn modelId="{26E2D633-2DBB-4CA4-9C50-D9FC789E3A21}" type="presOf" srcId="{74DB1805-AE0D-41DA-BD63-811300570337}" destId="{E7C010C7-108E-46F4-A437-F85A1F1DDD83}" srcOrd="0" destOrd="0" presId="urn:microsoft.com/office/officeart/2005/8/layout/chevron2"/>
    <dgm:cxn modelId="{E5A38804-CF97-4D41-B3DB-D6DC6100F8B7}" srcId="{74DB1805-AE0D-41DA-BD63-811300570337}" destId="{0B39CFB2-4CB0-4D37-95AA-CE972DAB767A}" srcOrd="0" destOrd="0" parTransId="{6FFD7623-468D-4DC9-BA16-6C7321007037}" sibTransId="{75B494D2-6616-4EE1-96FE-7E7F9F4E36D6}"/>
    <dgm:cxn modelId="{F7D70518-2CF7-4E79-841C-68FCA9766E4A}" type="presOf" srcId="{2FD80FC8-4F35-4DB1-88D2-59613D71D5EA}" destId="{A8B655F6-9A11-432A-B9D9-6039908B1BB1}" srcOrd="0" destOrd="0" presId="urn:microsoft.com/office/officeart/2005/8/layout/chevron2"/>
    <dgm:cxn modelId="{93C10027-E372-42E9-AF12-0CD6058774C2}" type="presOf" srcId="{77D8CF90-BF94-4AA5-8583-42AF238B980E}" destId="{3BD21F17-C31F-43B3-A0E1-5E0A6B755C26}" srcOrd="0" destOrd="0" presId="urn:microsoft.com/office/officeart/2005/8/layout/chevron2"/>
    <dgm:cxn modelId="{330B3947-7A07-44B5-A63D-241C903B8BBA}" type="presOf" srcId="{04DAD6B6-3EF3-4F6B-889D-12E9A041BB44}" destId="{CCBAFB65-9FE3-47BB-9F83-13F83529C61A}" srcOrd="0" destOrd="0" presId="urn:microsoft.com/office/officeart/2005/8/layout/chevron2"/>
    <dgm:cxn modelId="{4E700C37-70A1-4772-94C8-DDC1201717C4}" type="presOf" srcId="{12A6C535-8663-4599-ABA4-6360D65F0E1C}" destId="{94A4A820-28CC-49E1-9D27-0E7BA6D26982}" srcOrd="0" destOrd="0" presId="urn:microsoft.com/office/officeart/2005/8/layout/chevron2"/>
    <dgm:cxn modelId="{985D53DC-08B6-449E-9F9E-622F0C1CE174}" type="presOf" srcId="{C9478577-BA24-40DA-926A-1DBC1C4AA460}" destId="{AB9FB05A-0998-4A81-B38B-E420F3D869D3}" srcOrd="0" destOrd="0" presId="urn:microsoft.com/office/officeart/2005/8/layout/chevron2"/>
    <dgm:cxn modelId="{71F50B6E-32BA-4E42-A707-A11BC227886C}" srcId="{74DB1805-AE0D-41DA-BD63-811300570337}" destId="{12A6C535-8663-4599-ABA4-6360D65F0E1C}" srcOrd="1" destOrd="0" parTransId="{05A47AA2-721C-48E2-A2F5-7ABE0AD99F16}" sibTransId="{276AEFC4-FBF8-46FF-B445-17301F71CBEC}"/>
    <dgm:cxn modelId="{86E83E02-893D-465F-928D-55F185EF8ECA}" srcId="{74DB1805-AE0D-41DA-BD63-811300570337}" destId="{04DAD6B6-3EF3-4F6B-889D-12E9A041BB44}" srcOrd="3" destOrd="0" parTransId="{D8111E79-286B-430A-9887-49BE64BF9822}" sibTransId="{B8D6D187-2FA7-480A-9A99-CD09D95F5AC6}"/>
    <dgm:cxn modelId="{A8240581-5099-4208-8DB0-40D9B4C44B19}" type="presOf" srcId="{53F6B6FB-1C47-4BD0-8077-A36EE5B29FAF}" destId="{FF8B02F8-5685-40CA-95CB-850CE5CDA739}" srcOrd="0" destOrd="0" presId="urn:microsoft.com/office/officeart/2005/8/layout/chevron2"/>
    <dgm:cxn modelId="{6521B687-C6DF-4310-BC33-0326C438BA08}" srcId="{5AD314B3-13FA-4D51-BC6A-F398D4D4E69A}" destId="{77D8CF90-BF94-4AA5-8583-42AF238B980E}" srcOrd="0" destOrd="0" parTransId="{7AADE56A-C302-4052-85F6-F06BD6A71CF4}" sibTransId="{15DA735E-0B40-426A-954E-89E3827F9C13}"/>
    <dgm:cxn modelId="{3F5C746C-61AB-4A48-BFD6-1343E2B50656}" srcId="{04DAD6B6-3EF3-4F6B-889D-12E9A041BB44}" destId="{C9478577-BA24-40DA-926A-1DBC1C4AA460}" srcOrd="0" destOrd="0" parTransId="{D9B4D05F-0596-43B8-BFBE-67EC23521071}" sibTransId="{00BFD46F-553B-44F9-8BA1-35996089F76B}"/>
    <dgm:cxn modelId="{FEF93F27-BE26-433B-9A72-8882C2EF045A}" type="presParOf" srcId="{E7C010C7-108E-46F4-A437-F85A1F1DDD83}" destId="{C142EA5A-4B78-44A5-9D59-DDDFB753B4E2}" srcOrd="0" destOrd="0" presId="urn:microsoft.com/office/officeart/2005/8/layout/chevron2"/>
    <dgm:cxn modelId="{8F496DEC-5806-43FA-84FB-5E710EE0F6F6}" type="presParOf" srcId="{C142EA5A-4B78-44A5-9D59-DDDFB753B4E2}" destId="{FE4A22EA-9484-4D43-8F2D-37CCD24931E9}" srcOrd="0" destOrd="0" presId="urn:microsoft.com/office/officeart/2005/8/layout/chevron2"/>
    <dgm:cxn modelId="{707BE48C-B3C9-463A-81F8-2BCC3BEE3BEE}" type="presParOf" srcId="{C142EA5A-4B78-44A5-9D59-DDDFB753B4E2}" destId="{A8B655F6-9A11-432A-B9D9-6039908B1BB1}" srcOrd="1" destOrd="0" presId="urn:microsoft.com/office/officeart/2005/8/layout/chevron2"/>
    <dgm:cxn modelId="{4790C5E4-2696-4299-AE81-5D9886075A58}" type="presParOf" srcId="{E7C010C7-108E-46F4-A437-F85A1F1DDD83}" destId="{D2BAFF8C-008C-4744-9653-8F4D7B019FBD}" srcOrd="1" destOrd="0" presId="urn:microsoft.com/office/officeart/2005/8/layout/chevron2"/>
    <dgm:cxn modelId="{699DA7F7-2CA6-4BD9-904A-4D36DA0172CF}" type="presParOf" srcId="{E7C010C7-108E-46F4-A437-F85A1F1DDD83}" destId="{E538FAE7-E36A-4509-9B18-7EE07C56302E}" srcOrd="2" destOrd="0" presId="urn:microsoft.com/office/officeart/2005/8/layout/chevron2"/>
    <dgm:cxn modelId="{0AD0AAEE-448E-4229-A721-29545C57F587}" type="presParOf" srcId="{E538FAE7-E36A-4509-9B18-7EE07C56302E}" destId="{94A4A820-28CC-49E1-9D27-0E7BA6D26982}" srcOrd="0" destOrd="0" presId="urn:microsoft.com/office/officeart/2005/8/layout/chevron2"/>
    <dgm:cxn modelId="{BB2E61F3-97C3-4660-8BC2-C6B61F2F6624}" type="presParOf" srcId="{E538FAE7-E36A-4509-9B18-7EE07C56302E}" destId="{FF8B02F8-5685-40CA-95CB-850CE5CDA739}" srcOrd="1" destOrd="0" presId="urn:microsoft.com/office/officeart/2005/8/layout/chevron2"/>
    <dgm:cxn modelId="{084E0394-9B59-4D81-A160-6E4D95C551FD}" type="presParOf" srcId="{E7C010C7-108E-46F4-A437-F85A1F1DDD83}" destId="{D220172B-3021-4694-B9B9-27C2BF32BC8C}" srcOrd="3" destOrd="0" presId="urn:microsoft.com/office/officeart/2005/8/layout/chevron2"/>
    <dgm:cxn modelId="{1BFE556B-D05D-4D10-BFD2-452FD4E40612}" type="presParOf" srcId="{E7C010C7-108E-46F4-A437-F85A1F1DDD83}" destId="{E1430840-908F-4E73-9617-90D42F8596F5}" srcOrd="4" destOrd="0" presId="urn:microsoft.com/office/officeart/2005/8/layout/chevron2"/>
    <dgm:cxn modelId="{4212B25B-E57E-49BB-BE17-29A45A4C56AE}" type="presParOf" srcId="{E1430840-908F-4E73-9617-90D42F8596F5}" destId="{F80BB66C-7563-454C-889F-1269AF331CB3}" srcOrd="0" destOrd="0" presId="urn:microsoft.com/office/officeart/2005/8/layout/chevron2"/>
    <dgm:cxn modelId="{BB7A76DD-4BCC-46DD-807F-A1E550FD87D3}" type="presParOf" srcId="{E1430840-908F-4E73-9617-90D42F8596F5}" destId="{3BD21F17-C31F-43B3-A0E1-5E0A6B755C26}" srcOrd="1" destOrd="0" presId="urn:microsoft.com/office/officeart/2005/8/layout/chevron2"/>
    <dgm:cxn modelId="{2F6411A2-C0E6-4E10-86B9-CDBA55D36F22}" type="presParOf" srcId="{E7C010C7-108E-46F4-A437-F85A1F1DDD83}" destId="{2DE14822-7C20-4222-9480-B19A75071E86}" srcOrd="5" destOrd="0" presId="urn:microsoft.com/office/officeart/2005/8/layout/chevron2"/>
    <dgm:cxn modelId="{841A3F25-DBB3-44D6-8402-EF52B2E95940}" type="presParOf" srcId="{E7C010C7-108E-46F4-A437-F85A1F1DDD83}" destId="{1FDC24E9-AA76-4A75-B4AB-07827B3BC8E5}" srcOrd="6" destOrd="0" presId="urn:microsoft.com/office/officeart/2005/8/layout/chevron2"/>
    <dgm:cxn modelId="{966BB139-3532-4A24-A356-75504C694B9B}" type="presParOf" srcId="{1FDC24E9-AA76-4A75-B4AB-07827B3BC8E5}" destId="{CCBAFB65-9FE3-47BB-9F83-13F83529C61A}" srcOrd="0" destOrd="0" presId="urn:microsoft.com/office/officeart/2005/8/layout/chevron2"/>
    <dgm:cxn modelId="{5C136D9B-0538-4ACB-9CCD-2A138294DF67}" type="presParOf" srcId="{1FDC24E9-AA76-4A75-B4AB-07827B3BC8E5}" destId="{AB9FB05A-0998-4A81-B38B-E420F3D869D3}"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7D781C7-9BE4-4DB8-9510-F0B67466256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s-NI"/>
        </a:p>
      </dgm:t>
    </dgm:pt>
    <dgm:pt modelId="{E2434BF2-8E4D-4808-801C-95E74D35072F}">
      <dgm:prSet custT="1"/>
      <dgm:spPr/>
      <dgm:t>
        <a:bodyPr/>
        <a:lstStyle/>
        <a:p>
          <a:pPr rtl="0"/>
          <a:r>
            <a:rPr lang="en-GB" sz="2400" noProof="0" dirty="0" smtClean="0">
              <a:latin typeface="Arial" pitchFamily="34" charset="0"/>
              <a:cs typeface="Arial" pitchFamily="34" charset="0"/>
            </a:rPr>
            <a:t>The role of the observer countries in the Regional Coalition is being defined in the Guidelines. </a:t>
          </a:r>
          <a:endParaRPr lang="en-GB" sz="2400" noProof="0" dirty="0">
            <a:latin typeface="Arial" pitchFamily="34" charset="0"/>
            <a:cs typeface="Arial" pitchFamily="34" charset="0"/>
          </a:endParaRPr>
        </a:p>
      </dgm:t>
    </dgm:pt>
    <dgm:pt modelId="{DD0372DC-3C5D-46A0-AD98-840FA1CE58F0}" type="parTrans" cxnId="{E5B81B9B-EE1E-4BEB-9C2B-B2D631A0CF8B}">
      <dgm:prSet/>
      <dgm:spPr/>
      <dgm:t>
        <a:bodyPr/>
        <a:lstStyle/>
        <a:p>
          <a:endParaRPr lang="es-NI" sz="2400">
            <a:latin typeface="Arial" pitchFamily="34" charset="0"/>
            <a:cs typeface="Arial" pitchFamily="34" charset="0"/>
          </a:endParaRPr>
        </a:p>
      </dgm:t>
    </dgm:pt>
    <dgm:pt modelId="{20AC8C74-B3A8-4F1B-A1A4-E566168F3531}" type="sibTrans" cxnId="{E5B81B9B-EE1E-4BEB-9C2B-B2D631A0CF8B}">
      <dgm:prSet/>
      <dgm:spPr/>
      <dgm:t>
        <a:bodyPr/>
        <a:lstStyle/>
        <a:p>
          <a:endParaRPr lang="es-NI" sz="2400">
            <a:latin typeface="Arial" pitchFamily="34" charset="0"/>
            <a:cs typeface="Arial" pitchFamily="34" charset="0"/>
          </a:endParaRPr>
        </a:p>
      </dgm:t>
    </dgm:pt>
    <dgm:pt modelId="{6CBF0D62-6F28-42D2-8BC7-0C333D06710C}">
      <dgm:prSet custT="1"/>
      <dgm:spPr/>
      <dgm:t>
        <a:bodyPr/>
        <a:lstStyle/>
        <a:p>
          <a:pPr rtl="0"/>
          <a:r>
            <a:rPr lang="en-GB" sz="2400" noProof="0" dirty="0" smtClean="0">
              <a:latin typeface="Arial" pitchFamily="34" charset="0"/>
              <a:cs typeface="Arial" pitchFamily="34" charset="0"/>
            </a:rPr>
            <a:t>Agreements have been established to strengthen feedback and information exchange and best practices between Member States of the Coalition.</a:t>
          </a:r>
          <a:endParaRPr lang="en-GB" sz="2400" noProof="0" dirty="0">
            <a:latin typeface="Arial" pitchFamily="34" charset="0"/>
            <a:cs typeface="Arial" pitchFamily="34" charset="0"/>
          </a:endParaRPr>
        </a:p>
      </dgm:t>
    </dgm:pt>
    <dgm:pt modelId="{BE69BEB8-BB76-4DB8-87BE-353306F62F8A}" type="parTrans" cxnId="{5BA49407-71B3-4FAB-84BA-B2F14E802965}">
      <dgm:prSet/>
      <dgm:spPr/>
      <dgm:t>
        <a:bodyPr/>
        <a:lstStyle/>
        <a:p>
          <a:endParaRPr lang="es-NI" sz="2400">
            <a:latin typeface="Arial" pitchFamily="34" charset="0"/>
            <a:cs typeface="Arial" pitchFamily="34" charset="0"/>
          </a:endParaRPr>
        </a:p>
      </dgm:t>
    </dgm:pt>
    <dgm:pt modelId="{A9633E29-BBF0-4E7E-90CD-0997FED6F484}" type="sibTrans" cxnId="{5BA49407-71B3-4FAB-84BA-B2F14E802965}">
      <dgm:prSet/>
      <dgm:spPr/>
      <dgm:t>
        <a:bodyPr/>
        <a:lstStyle/>
        <a:p>
          <a:endParaRPr lang="es-NI" sz="2400">
            <a:latin typeface="Arial" pitchFamily="34" charset="0"/>
            <a:cs typeface="Arial" pitchFamily="34" charset="0"/>
          </a:endParaRPr>
        </a:p>
      </dgm:t>
    </dgm:pt>
    <dgm:pt modelId="{456DDA44-03A3-4071-B394-542BD0FE39B1}">
      <dgm:prSet custT="1"/>
      <dgm:spPr/>
      <dgm:t>
        <a:bodyPr/>
        <a:lstStyle/>
        <a:p>
          <a:pPr rtl="0"/>
          <a:r>
            <a:rPr lang="en-GB" sz="2400" noProof="0" dirty="0" smtClean="0">
              <a:latin typeface="Arial" pitchFamily="34" charset="0"/>
              <a:cs typeface="Arial" pitchFamily="34" charset="0"/>
            </a:rPr>
            <a:t>Following up on the updating of the matrixes on migrant smuggling and trafficking by UNODC and IOM.</a:t>
          </a:r>
          <a:endParaRPr lang="en-GB" sz="2400" noProof="0" dirty="0">
            <a:latin typeface="Arial" pitchFamily="34" charset="0"/>
            <a:cs typeface="Arial" pitchFamily="34" charset="0"/>
          </a:endParaRPr>
        </a:p>
      </dgm:t>
    </dgm:pt>
    <dgm:pt modelId="{2BCE7F04-27CE-438D-942E-8716E45F003A}" type="parTrans" cxnId="{09D67525-E022-4BC9-BD9C-226E7D16AE5E}">
      <dgm:prSet/>
      <dgm:spPr/>
      <dgm:t>
        <a:bodyPr/>
        <a:lstStyle/>
        <a:p>
          <a:endParaRPr lang="es-NI" sz="2400">
            <a:latin typeface="Arial" pitchFamily="34" charset="0"/>
            <a:cs typeface="Arial" pitchFamily="34" charset="0"/>
          </a:endParaRPr>
        </a:p>
      </dgm:t>
    </dgm:pt>
    <dgm:pt modelId="{E3A035C4-B420-4431-B238-356480E35F95}" type="sibTrans" cxnId="{09D67525-E022-4BC9-BD9C-226E7D16AE5E}">
      <dgm:prSet/>
      <dgm:spPr/>
      <dgm:t>
        <a:bodyPr/>
        <a:lstStyle/>
        <a:p>
          <a:endParaRPr lang="es-NI" sz="2400">
            <a:latin typeface="Arial" pitchFamily="34" charset="0"/>
            <a:cs typeface="Arial" pitchFamily="34" charset="0"/>
          </a:endParaRPr>
        </a:p>
      </dgm:t>
    </dgm:pt>
    <dgm:pt modelId="{5A58C28E-8AF7-435E-9ACA-5F70D1596CE8}">
      <dgm:prSet custT="1"/>
      <dgm:spPr/>
      <dgm:t>
        <a:bodyPr/>
        <a:lstStyle/>
        <a:p>
          <a:pPr rtl="0"/>
          <a:r>
            <a:rPr lang="en-GB" sz="2400" noProof="0" dirty="0" smtClean="0">
              <a:latin typeface="Arial" pitchFamily="34" charset="0"/>
              <a:cs typeface="Arial" pitchFamily="34" charset="0"/>
            </a:rPr>
            <a:t>Disseminating successful training materials in Member States of the Regional Coalition, to be replicated.</a:t>
          </a:r>
          <a:endParaRPr lang="en-GB" sz="2400" noProof="0" dirty="0">
            <a:latin typeface="Arial" pitchFamily="34" charset="0"/>
            <a:cs typeface="Arial" pitchFamily="34" charset="0"/>
          </a:endParaRPr>
        </a:p>
      </dgm:t>
    </dgm:pt>
    <dgm:pt modelId="{DB53F60A-2519-4F45-8E07-4B794CF698C5}" type="parTrans" cxnId="{F42D5CBB-F693-49FA-9551-E12292DD4564}">
      <dgm:prSet/>
      <dgm:spPr/>
      <dgm:t>
        <a:bodyPr/>
        <a:lstStyle/>
        <a:p>
          <a:endParaRPr lang="es-NI" sz="2400">
            <a:latin typeface="Arial" pitchFamily="34" charset="0"/>
            <a:cs typeface="Arial" pitchFamily="34" charset="0"/>
          </a:endParaRPr>
        </a:p>
      </dgm:t>
    </dgm:pt>
    <dgm:pt modelId="{A1E6B1C2-4D78-43CB-901C-440554B0C8ED}" type="sibTrans" cxnId="{F42D5CBB-F693-49FA-9551-E12292DD4564}">
      <dgm:prSet/>
      <dgm:spPr/>
      <dgm:t>
        <a:bodyPr/>
        <a:lstStyle/>
        <a:p>
          <a:endParaRPr lang="es-NI" sz="2400">
            <a:latin typeface="Arial" pitchFamily="34" charset="0"/>
            <a:cs typeface="Arial" pitchFamily="34" charset="0"/>
          </a:endParaRPr>
        </a:p>
      </dgm:t>
    </dgm:pt>
    <dgm:pt modelId="{4C33B4A6-43CA-4EDD-AFA5-8261C7E16BA9}" type="pres">
      <dgm:prSet presAssocID="{97D781C7-9BE4-4DB8-9510-F0B67466256F}" presName="Name0" presStyleCnt="0">
        <dgm:presLayoutVars>
          <dgm:chPref val="3"/>
          <dgm:dir/>
          <dgm:animLvl val="lvl"/>
          <dgm:resizeHandles/>
        </dgm:presLayoutVars>
      </dgm:prSet>
      <dgm:spPr/>
      <dgm:t>
        <a:bodyPr/>
        <a:lstStyle/>
        <a:p>
          <a:endParaRPr lang="es-NI"/>
        </a:p>
      </dgm:t>
    </dgm:pt>
    <dgm:pt modelId="{C66B4B11-11DC-4326-B7A7-0E2DBC01B9D0}" type="pres">
      <dgm:prSet presAssocID="{E2434BF2-8E4D-4808-801C-95E74D35072F}" presName="horFlow" presStyleCnt="0"/>
      <dgm:spPr/>
    </dgm:pt>
    <dgm:pt modelId="{FB0B4773-5BED-4E56-A699-C34803F7E34D}" type="pres">
      <dgm:prSet presAssocID="{E2434BF2-8E4D-4808-801C-95E74D35072F}" presName="bigChev" presStyleLbl="node1" presStyleIdx="0" presStyleCnt="4" custScaleX="319095"/>
      <dgm:spPr/>
      <dgm:t>
        <a:bodyPr/>
        <a:lstStyle/>
        <a:p>
          <a:endParaRPr lang="es-NI"/>
        </a:p>
      </dgm:t>
    </dgm:pt>
    <dgm:pt modelId="{EBB1BB73-F735-40B0-86B8-51B81A36FEB9}" type="pres">
      <dgm:prSet presAssocID="{E2434BF2-8E4D-4808-801C-95E74D35072F}" presName="vSp" presStyleCnt="0"/>
      <dgm:spPr/>
    </dgm:pt>
    <dgm:pt modelId="{680E42AF-B8B8-49C2-A6C2-562343787481}" type="pres">
      <dgm:prSet presAssocID="{6CBF0D62-6F28-42D2-8BC7-0C333D06710C}" presName="horFlow" presStyleCnt="0"/>
      <dgm:spPr/>
    </dgm:pt>
    <dgm:pt modelId="{CD5AA4E0-E681-4A06-9931-B85083B7F0A9}" type="pres">
      <dgm:prSet presAssocID="{6CBF0D62-6F28-42D2-8BC7-0C333D06710C}" presName="bigChev" presStyleLbl="node1" presStyleIdx="1" presStyleCnt="4" custScaleX="320699" custScaleY="127016"/>
      <dgm:spPr/>
      <dgm:t>
        <a:bodyPr/>
        <a:lstStyle/>
        <a:p>
          <a:endParaRPr lang="es-NI"/>
        </a:p>
      </dgm:t>
    </dgm:pt>
    <dgm:pt modelId="{BEC9C5DD-AB4C-48E7-9264-AEB50F095BD4}" type="pres">
      <dgm:prSet presAssocID="{6CBF0D62-6F28-42D2-8BC7-0C333D06710C}" presName="vSp" presStyleCnt="0"/>
      <dgm:spPr/>
    </dgm:pt>
    <dgm:pt modelId="{F972BC29-13D1-4F02-A338-B60152BF5824}" type="pres">
      <dgm:prSet presAssocID="{456DDA44-03A3-4071-B394-542BD0FE39B1}" presName="horFlow" presStyleCnt="0"/>
      <dgm:spPr/>
    </dgm:pt>
    <dgm:pt modelId="{EAF826DE-CC35-4CD9-985A-5334EDBCF380}" type="pres">
      <dgm:prSet presAssocID="{456DDA44-03A3-4071-B394-542BD0FE39B1}" presName="bigChev" presStyleLbl="node1" presStyleIdx="2" presStyleCnt="4" custScaleX="320699"/>
      <dgm:spPr/>
      <dgm:t>
        <a:bodyPr/>
        <a:lstStyle/>
        <a:p>
          <a:endParaRPr lang="es-NI"/>
        </a:p>
      </dgm:t>
    </dgm:pt>
    <dgm:pt modelId="{807EAFAA-6FE7-4FFD-8C0D-611D22ACA663}" type="pres">
      <dgm:prSet presAssocID="{456DDA44-03A3-4071-B394-542BD0FE39B1}" presName="vSp" presStyleCnt="0"/>
      <dgm:spPr/>
    </dgm:pt>
    <dgm:pt modelId="{D593C38E-4BFE-4386-B1C1-81DCFE5F7152}" type="pres">
      <dgm:prSet presAssocID="{5A58C28E-8AF7-435E-9ACA-5F70D1596CE8}" presName="horFlow" presStyleCnt="0"/>
      <dgm:spPr/>
    </dgm:pt>
    <dgm:pt modelId="{C4A3DF80-D7FD-4CE0-9993-F6BA3626F6D9}" type="pres">
      <dgm:prSet presAssocID="{5A58C28E-8AF7-435E-9ACA-5F70D1596CE8}" presName="bigChev" presStyleLbl="node1" presStyleIdx="3" presStyleCnt="4" custScaleX="320699"/>
      <dgm:spPr/>
      <dgm:t>
        <a:bodyPr/>
        <a:lstStyle/>
        <a:p>
          <a:endParaRPr lang="es-NI"/>
        </a:p>
      </dgm:t>
    </dgm:pt>
  </dgm:ptLst>
  <dgm:cxnLst>
    <dgm:cxn modelId="{77B90BCC-997E-4D96-A612-DC801AF16BD5}" type="presOf" srcId="{E2434BF2-8E4D-4808-801C-95E74D35072F}" destId="{FB0B4773-5BED-4E56-A699-C34803F7E34D}" srcOrd="0" destOrd="0" presId="urn:microsoft.com/office/officeart/2005/8/layout/lProcess3"/>
    <dgm:cxn modelId="{F396DFD7-8B04-4666-ACF5-3F76FA34AD5A}" type="presOf" srcId="{97D781C7-9BE4-4DB8-9510-F0B67466256F}" destId="{4C33B4A6-43CA-4EDD-AFA5-8261C7E16BA9}" srcOrd="0" destOrd="0" presId="urn:microsoft.com/office/officeart/2005/8/layout/lProcess3"/>
    <dgm:cxn modelId="{2D29BFFF-AF87-4349-AC98-12E63F2680F8}" type="presOf" srcId="{6CBF0D62-6F28-42D2-8BC7-0C333D06710C}" destId="{CD5AA4E0-E681-4A06-9931-B85083B7F0A9}" srcOrd="0" destOrd="0" presId="urn:microsoft.com/office/officeart/2005/8/layout/lProcess3"/>
    <dgm:cxn modelId="{20B5E288-BFA2-4BAD-B4FF-E444B81CCF80}" type="presOf" srcId="{456DDA44-03A3-4071-B394-542BD0FE39B1}" destId="{EAF826DE-CC35-4CD9-985A-5334EDBCF380}" srcOrd="0" destOrd="0" presId="urn:microsoft.com/office/officeart/2005/8/layout/lProcess3"/>
    <dgm:cxn modelId="{5BA49407-71B3-4FAB-84BA-B2F14E802965}" srcId="{97D781C7-9BE4-4DB8-9510-F0B67466256F}" destId="{6CBF0D62-6F28-42D2-8BC7-0C333D06710C}" srcOrd="1" destOrd="0" parTransId="{BE69BEB8-BB76-4DB8-87BE-353306F62F8A}" sibTransId="{A9633E29-BBF0-4E7E-90CD-0997FED6F484}"/>
    <dgm:cxn modelId="{09D67525-E022-4BC9-BD9C-226E7D16AE5E}" srcId="{97D781C7-9BE4-4DB8-9510-F0B67466256F}" destId="{456DDA44-03A3-4071-B394-542BD0FE39B1}" srcOrd="2" destOrd="0" parTransId="{2BCE7F04-27CE-438D-942E-8716E45F003A}" sibTransId="{E3A035C4-B420-4431-B238-356480E35F95}"/>
    <dgm:cxn modelId="{E5B81B9B-EE1E-4BEB-9C2B-B2D631A0CF8B}" srcId="{97D781C7-9BE4-4DB8-9510-F0B67466256F}" destId="{E2434BF2-8E4D-4808-801C-95E74D35072F}" srcOrd="0" destOrd="0" parTransId="{DD0372DC-3C5D-46A0-AD98-840FA1CE58F0}" sibTransId="{20AC8C74-B3A8-4F1B-A1A4-E566168F3531}"/>
    <dgm:cxn modelId="{F42D5CBB-F693-49FA-9551-E12292DD4564}" srcId="{97D781C7-9BE4-4DB8-9510-F0B67466256F}" destId="{5A58C28E-8AF7-435E-9ACA-5F70D1596CE8}" srcOrd="3" destOrd="0" parTransId="{DB53F60A-2519-4F45-8E07-4B794CF698C5}" sibTransId="{A1E6B1C2-4D78-43CB-901C-440554B0C8ED}"/>
    <dgm:cxn modelId="{F4D03FFD-D207-42B0-AC42-133180427581}" type="presOf" srcId="{5A58C28E-8AF7-435E-9ACA-5F70D1596CE8}" destId="{C4A3DF80-D7FD-4CE0-9993-F6BA3626F6D9}" srcOrd="0" destOrd="0" presId="urn:microsoft.com/office/officeart/2005/8/layout/lProcess3"/>
    <dgm:cxn modelId="{77244AB5-ED49-4356-883F-BCCA28673FBB}" type="presParOf" srcId="{4C33B4A6-43CA-4EDD-AFA5-8261C7E16BA9}" destId="{C66B4B11-11DC-4326-B7A7-0E2DBC01B9D0}" srcOrd="0" destOrd="0" presId="urn:microsoft.com/office/officeart/2005/8/layout/lProcess3"/>
    <dgm:cxn modelId="{6799F0E2-9A21-42DF-9A4A-20F3BF68C9EE}" type="presParOf" srcId="{C66B4B11-11DC-4326-B7A7-0E2DBC01B9D0}" destId="{FB0B4773-5BED-4E56-A699-C34803F7E34D}" srcOrd="0" destOrd="0" presId="urn:microsoft.com/office/officeart/2005/8/layout/lProcess3"/>
    <dgm:cxn modelId="{62366C14-5ECA-46A2-BB7C-E75AEAF383A3}" type="presParOf" srcId="{4C33B4A6-43CA-4EDD-AFA5-8261C7E16BA9}" destId="{EBB1BB73-F735-40B0-86B8-51B81A36FEB9}" srcOrd="1" destOrd="0" presId="urn:microsoft.com/office/officeart/2005/8/layout/lProcess3"/>
    <dgm:cxn modelId="{982FA1BD-FA51-4BCE-85C6-D46378353CDA}" type="presParOf" srcId="{4C33B4A6-43CA-4EDD-AFA5-8261C7E16BA9}" destId="{680E42AF-B8B8-49C2-A6C2-562343787481}" srcOrd="2" destOrd="0" presId="urn:microsoft.com/office/officeart/2005/8/layout/lProcess3"/>
    <dgm:cxn modelId="{1640B9E5-991A-49E3-A3A6-E553AA04AE79}" type="presParOf" srcId="{680E42AF-B8B8-49C2-A6C2-562343787481}" destId="{CD5AA4E0-E681-4A06-9931-B85083B7F0A9}" srcOrd="0" destOrd="0" presId="urn:microsoft.com/office/officeart/2005/8/layout/lProcess3"/>
    <dgm:cxn modelId="{A598EAB0-9C5B-4115-ACBF-5C0BC31B0234}" type="presParOf" srcId="{4C33B4A6-43CA-4EDD-AFA5-8261C7E16BA9}" destId="{BEC9C5DD-AB4C-48E7-9264-AEB50F095BD4}" srcOrd="3" destOrd="0" presId="urn:microsoft.com/office/officeart/2005/8/layout/lProcess3"/>
    <dgm:cxn modelId="{1C081B56-9FB1-473C-9DE4-C09E16457368}" type="presParOf" srcId="{4C33B4A6-43CA-4EDD-AFA5-8261C7E16BA9}" destId="{F972BC29-13D1-4F02-A338-B60152BF5824}" srcOrd="4" destOrd="0" presId="urn:microsoft.com/office/officeart/2005/8/layout/lProcess3"/>
    <dgm:cxn modelId="{FB33C3B8-430C-4BD7-A46D-5797D17134C0}" type="presParOf" srcId="{F972BC29-13D1-4F02-A338-B60152BF5824}" destId="{EAF826DE-CC35-4CD9-985A-5334EDBCF380}" srcOrd="0" destOrd="0" presId="urn:microsoft.com/office/officeart/2005/8/layout/lProcess3"/>
    <dgm:cxn modelId="{CF8C67A5-9104-42C8-97F4-4D12BACE65C7}" type="presParOf" srcId="{4C33B4A6-43CA-4EDD-AFA5-8261C7E16BA9}" destId="{807EAFAA-6FE7-4FFD-8C0D-611D22ACA663}" srcOrd="5" destOrd="0" presId="urn:microsoft.com/office/officeart/2005/8/layout/lProcess3"/>
    <dgm:cxn modelId="{80CC6A2E-65A2-4F49-8A1A-879737C8A94C}" type="presParOf" srcId="{4C33B4A6-43CA-4EDD-AFA5-8261C7E16BA9}" destId="{D593C38E-4BFE-4386-B1C1-81DCFE5F7152}" srcOrd="6" destOrd="0" presId="urn:microsoft.com/office/officeart/2005/8/layout/lProcess3"/>
    <dgm:cxn modelId="{A1DEC114-6254-4007-A291-873ABFFF8D08}" type="presParOf" srcId="{D593C38E-4BFE-4386-B1C1-81DCFE5F7152}" destId="{C4A3DF80-D7FD-4CE0-9993-F6BA3626F6D9}"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05643-D26C-41F4-930C-A05D8FB29FD4}">
      <dsp:nvSpPr>
        <dsp:cNvPr id="0" name=""/>
        <dsp:cNvSpPr/>
      </dsp:nvSpPr>
      <dsp:spPr>
        <a:xfrm>
          <a:off x="0" y="240026"/>
          <a:ext cx="8229600" cy="4717440"/>
        </a:xfrm>
        <a:prstGeom prst="roundRect">
          <a:avLst/>
        </a:prstGeom>
        <a:gradFill rotWithShape="0">
          <a:gsLst>
            <a:gs pos="0">
              <a:schemeClr val="accent3">
                <a:shade val="50000"/>
                <a:hueOff val="0"/>
                <a:satOff val="0"/>
                <a:lumOff val="0"/>
                <a:alphaOff val="0"/>
                <a:tint val="62000"/>
                <a:satMod val="180000"/>
              </a:schemeClr>
            </a:gs>
            <a:gs pos="65000">
              <a:schemeClr val="accent3">
                <a:shade val="50000"/>
                <a:hueOff val="0"/>
                <a:satOff val="0"/>
                <a:lumOff val="0"/>
                <a:alphaOff val="0"/>
                <a:tint val="32000"/>
                <a:satMod val="250000"/>
              </a:schemeClr>
            </a:gs>
            <a:gs pos="100000">
              <a:schemeClr val="accent3">
                <a:shade val="50000"/>
                <a:hueOff val="0"/>
                <a:satOff val="0"/>
                <a:lumOff val="0"/>
                <a:alphaOff val="0"/>
                <a:tint val="23000"/>
                <a:satMod val="300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37160" tIns="137160" rIns="137160" bIns="137160" numCol="1" spcCol="1270" anchor="ctr" anchorCtr="0">
          <a:noAutofit/>
        </a:bodyPr>
        <a:lstStyle/>
        <a:p>
          <a:pPr lvl="0" algn="just" defTabSz="1600200" rtl="0">
            <a:lnSpc>
              <a:spcPct val="90000"/>
            </a:lnSpc>
            <a:spcBef>
              <a:spcPct val="0"/>
            </a:spcBef>
            <a:spcAft>
              <a:spcPct val="35000"/>
            </a:spcAft>
          </a:pPr>
          <a:r>
            <a:rPr lang="en-GB" sz="3600" kern="1200" noProof="0" dirty="0" smtClean="0"/>
            <a:t>An initiative of governments of the region to contribute to the establishment, adoption and promotion of minimum regional standards, policies and processes to combat and prevent trafficking in persons and improve the assistance to victims.</a:t>
          </a:r>
          <a:endParaRPr lang="en-GB" sz="3600" kern="1200" noProof="0" dirty="0"/>
        </a:p>
      </dsp:txBody>
      <dsp:txXfrm>
        <a:off x="230286" y="470312"/>
        <a:ext cx="7769028" cy="425686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ED756E-9564-4C90-93A1-ADF2856F292F}">
      <dsp:nvSpPr>
        <dsp:cNvPr id="0" name=""/>
        <dsp:cNvSpPr/>
      </dsp:nvSpPr>
      <dsp:spPr>
        <a:xfrm rot="5400000">
          <a:off x="3785742" y="-370490"/>
          <a:ext cx="3620770" cy="5266944"/>
        </a:xfrm>
        <a:prstGeom prst="round2SameRect">
          <a:avLst/>
        </a:prstGeom>
        <a:solidFill>
          <a:schemeClr val="accent1">
            <a:alpha val="90000"/>
            <a:tint val="40000"/>
            <a:hueOff val="0"/>
            <a:satOff val="0"/>
            <a:lumOff val="0"/>
            <a:alphaOff val="0"/>
          </a:schemeClr>
        </a:solidFill>
        <a:ln w="55000" cap="flat" cmpd="thickThin"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53340" rIns="106680" bIns="53340" numCol="1" spcCol="1270" anchor="ctr" anchorCtr="0">
          <a:noAutofit/>
        </a:bodyPr>
        <a:lstStyle/>
        <a:p>
          <a:pPr marL="285750" lvl="1" indent="-285750" algn="l" defTabSz="1244600" rtl="0">
            <a:lnSpc>
              <a:spcPct val="90000"/>
            </a:lnSpc>
            <a:spcBef>
              <a:spcPct val="0"/>
            </a:spcBef>
            <a:spcAft>
              <a:spcPct val="15000"/>
            </a:spcAft>
            <a:buChar char="••"/>
          </a:pPr>
          <a:r>
            <a:rPr lang="en-GB" sz="2800" kern="1200" noProof="0" dirty="0" smtClean="0"/>
            <a:t>Capacity-building for authorities in the region on identification and prevention of trafficking in persons for the purpose of labour exploitation, held on October 9-10, 2013.</a:t>
          </a:r>
          <a:endParaRPr lang="en-GB" sz="2800" kern="1200" noProof="0" dirty="0"/>
        </a:p>
      </dsp:txBody>
      <dsp:txXfrm rot="-5400000">
        <a:off x="2962656" y="629347"/>
        <a:ext cx="5090193" cy="3267268"/>
      </dsp:txXfrm>
    </dsp:sp>
    <dsp:sp modelId="{A881FBA5-5E30-4241-AF1C-9151D65DEF8D}">
      <dsp:nvSpPr>
        <dsp:cNvPr id="0" name=""/>
        <dsp:cNvSpPr/>
      </dsp:nvSpPr>
      <dsp:spPr>
        <a:xfrm>
          <a:off x="0" y="0"/>
          <a:ext cx="2962656" cy="4525963"/>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GB" sz="2200" kern="1200" noProof="0" dirty="0" smtClean="0"/>
            <a:t>Follow-up on recommendations from the Regional Seminar:</a:t>
          </a:r>
          <a:endParaRPr lang="en-GB" sz="2200" kern="1200" noProof="0" dirty="0"/>
        </a:p>
      </dsp:txBody>
      <dsp:txXfrm>
        <a:off x="144625" y="144625"/>
        <a:ext cx="2673406" cy="423671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601CF4-AE02-44D8-BC59-6AAFEE988FF3}">
      <dsp:nvSpPr>
        <dsp:cNvPr id="0" name=""/>
        <dsp:cNvSpPr/>
      </dsp:nvSpPr>
      <dsp:spPr>
        <a:xfrm>
          <a:off x="0" y="46209"/>
          <a:ext cx="8208912" cy="16848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i="1" kern="1200" noProof="0" dirty="0" smtClean="0">
              <a:latin typeface="Arial" pitchFamily="34" charset="0"/>
              <a:cs typeface="Arial" pitchFamily="34" charset="0"/>
            </a:rPr>
            <a:t>Participation of Nicaragua and El Salvador at the Workshop on Trafficking in Persons for the Purpose of Labour Exploitation held in Asunción, Paraguay. Exchanging best practices in regional coordination.  </a:t>
          </a:r>
          <a:endParaRPr lang="en-GB" sz="2400" kern="1200" noProof="0" dirty="0">
            <a:latin typeface="Arial" pitchFamily="34" charset="0"/>
            <a:cs typeface="Arial" pitchFamily="34" charset="0"/>
          </a:endParaRPr>
        </a:p>
      </dsp:txBody>
      <dsp:txXfrm>
        <a:off x="82245" y="128454"/>
        <a:ext cx="8044422" cy="1520310"/>
      </dsp:txXfrm>
    </dsp:sp>
    <dsp:sp modelId="{56287A91-F903-4212-8F72-394AE9278ABE}">
      <dsp:nvSpPr>
        <dsp:cNvPr id="0" name=""/>
        <dsp:cNvSpPr/>
      </dsp:nvSpPr>
      <dsp:spPr>
        <a:xfrm>
          <a:off x="0" y="1962535"/>
          <a:ext cx="8208912" cy="16848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i="1" kern="1200" noProof="0" dirty="0" smtClean="0">
              <a:latin typeface="Arial" pitchFamily="34" charset="0"/>
              <a:cs typeface="Arial" pitchFamily="34" charset="0"/>
            </a:rPr>
            <a:t>Participation of members of the Regional Coalition at the preparatory meeting for the Thirteenth United Nations Congress on Crime Prevention and Criminal Justice to be held in Doha, Qatar in 2014</a:t>
          </a:r>
          <a:r>
            <a:rPr lang="en-GB" sz="2400" kern="1200" noProof="0" dirty="0" smtClean="0">
              <a:latin typeface="Arial" pitchFamily="34" charset="0"/>
              <a:cs typeface="Arial" pitchFamily="34" charset="0"/>
            </a:rPr>
            <a:t>.</a:t>
          </a:r>
          <a:endParaRPr lang="en-GB" sz="2400" kern="1200" noProof="0" dirty="0">
            <a:latin typeface="Arial" pitchFamily="34" charset="0"/>
            <a:cs typeface="Arial" pitchFamily="34" charset="0"/>
          </a:endParaRPr>
        </a:p>
      </dsp:txBody>
      <dsp:txXfrm>
        <a:off x="82245" y="2044780"/>
        <a:ext cx="8044422" cy="1520310"/>
      </dsp:txXfrm>
    </dsp:sp>
    <dsp:sp modelId="{AA033E9B-1071-4CF6-A002-5C3EF44D5E75}">
      <dsp:nvSpPr>
        <dsp:cNvPr id="0" name=""/>
        <dsp:cNvSpPr/>
      </dsp:nvSpPr>
      <dsp:spPr>
        <a:xfrm>
          <a:off x="0" y="3830658"/>
          <a:ext cx="8208912" cy="15594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i="1" kern="1200" noProof="0" dirty="0" smtClean="0">
              <a:latin typeface="Arial" pitchFamily="34" charset="0"/>
              <a:cs typeface="Arial" pitchFamily="34" charset="0"/>
            </a:rPr>
            <a:t>Participation of Nicaragua and Guatemala, members of the Regional Coalition, in the establishment of a Global Committee Against Trafficking in Persons led by His Holiness Pope Francis I. November 2013.</a:t>
          </a:r>
          <a:endParaRPr lang="en-GB" sz="2400" kern="1200" noProof="0" dirty="0">
            <a:latin typeface="Arial" pitchFamily="34" charset="0"/>
            <a:cs typeface="Arial" pitchFamily="34" charset="0"/>
          </a:endParaRPr>
        </a:p>
      </dsp:txBody>
      <dsp:txXfrm>
        <a:off x="76124" y="3906782"/>
        <a:ext cx="8056664" cy="140715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0B192A-230C-4E89-BCE4-141DBF8BD5B0}">
      <dsp:nvSpPr>
        <dsp:cNvPr id="0" name=""/>
        <dsp:cNvSpPr/>
      </dsp:nvSpPr>
      <dsp:spPr>
        <a:xfrm>
          <a:off x="2908432" y="1565983"/>
          <a:ext cx="4648070" cy="2959979"/>
        </a:xfrm>
        <a:prstGeom prst="hexagon">
          <a:avLst>
            <a:gd name="adj" fmla="val 25000"/>
            <a:gd name="vf" fmla="val 115470"/>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30480" rIns="0" bIns="30480" numCol="1" spcCol="1270" anchor="ctr" anchorCtr="0">
          <a:noAutofit/>
        </a:bodyPr>
        <a:lstStyle/>
        <a:p>
          <a:pPr lvl="0" algn="ctr" defTabSz="1066800" rtl="0">
            <a:lnSpc>
              <a:spcPct val="90000"/>
            </a:lnSpc>
            <a:spcBef>
              <a:spcPct val="0"/>
            </a:spcBef>
            <a:spcAft>
              <a:spcPct val="35000"/>
            </a:spcAft>
          </a:pPr>
          <a:r>
            <a:rPr lang="en-GB" sz="2400" kern="1200" noProof="0" dirty="0" smtClean="0"/>
            <a:t>“There is a driving force more powerful than steam, electricity and atomic energy: </a:t>
          </a:r>
          <a:r>
            <a:rPr lang="en-GB" sz="2400" u="sng" kern="1200" noProof="0" dirty="0" smtClean="0"/>
            <a:t>the will</a:t>
          </a:r>
          <a:r>
            <a:rPr lang="en-GB" sz="2400" kern="1200" noProof="0" dirty="0" smtClean="0"/>
            <a:t>.”</a:t>
          </a:r>
          <a:endParaRPr lang="en-GB" sz="2400" kern="1200" noProof="0" dirty="0"/>
        </a:p>
      </dsp:txBody>
      <dsp:txXfrm>
        <a:off x="3542436" y="1969729"/>
        <a:ext cx="3380062" cy="2152487"/>
      </dsp:txXfrm>
    </dsp:sp>
    <dsp:sp modelId="{6F78DCF3-E719-4CCC-A8EC-7FD7D64A1B7C}">
      <dsp:nvSpPr>
        <dsp:cNvPr id="0" name=""/>
        <dsp:cNvSpPr/>
      </dsp:nvSpPr>
      <dsp:spPr>
        <a:xfrm>
          <a:off x="4114798" y="1659641"/>
          <a:ext cx="401161" cy="346236"/>
        </a:xfrm>
        <a:prstGeom prst="hexagon">
          <a:avLst>
            <a:gd name="adj" fmla="val 25000"/>
            <a:gd name="vf" fmla="val 115470"/>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84BFFA-D234-46F8-8B79-618A18EE25A1}">
      <dsp:nvSpPr>
        <dsp:cNvPr id="0" name=""/>
        <dsp:cNvSpPr/>
      </dsp:nvSpPr>
      <dsp:spPr>
        <a:xfrm>
          <a:off x="370393" y="140733"/>
          <a:ext cx="3432790" cy="2959074"/>
        </a:xfrm>
        <a:prstGeom prst="hexagon">
          <a:avLst>
            <a:gd name="adj" fmla="val 25000"/>
            <a:gd name="vf" fmla="val 115470"/>
          </a:avLst>
        </a:prstGeom>
        <a:blipFill rotWithShape="1">
          <a:blip xmlns:r="http://schemas.openxmlformats.org/officeDocument/2006/relationships" r:embed="rId1"/>
          <a:stretch>
            <a:fillRect/>
          </a:stretch>
        </a:blip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C9D049-9A52-4DC1-B636-C2DFD6468C84}">
      <dsp:nvSpPr>
        <dsp:cNvPr id="0" name=""/>
        <dsp:cNvSpPr/>
      </dsp:nvSpPr>
      <dsp:spPr>
        <a:xfrm>
          <a:off x="3466730" y="1587634"/>
          <a:ext cx="401161" cy="346236"/>
        </a:xfrm>
        <a:prstGeom prst="hexagon">
          <a:avLst>
            <a:gd name="adj" fmla="val 25000"/>
            <a:gd name="vf" fmla="val 115470"/>
          </a:avLst>
        </a:prstGeom>
        <a:solidFill>
          <a:schemeClr val="l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7FFC45-F581-47B1-A2CF-39C6B534448E}">
      <dsp:nvSpPr>
        <dsp:cNvPr id="0" name=""/>
        <dsp:cNvSpPr/>
      </dsp:nvSpPr>
      <dsp:spPr>
        <a:xfrm>
          <a:off x="0" y="1414109"/>
          <a:ext cx="8229600" cy="311159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rtl="0">
            <a:lnSpc>
              <a:spcPct val="90000"/>
            </a:lnSpc>
            <a:spcBef>
              <a:spcPct val="0"/>
            </a:spcBef>
            <a:spcAft>
              <a:spcPct val="35000"/>
            </a:spcAft>
          </a:pPr>
          <a:r>
            <a:rPr lang="en-GB" sz="2400" kern="1200" noProof="0" dirty="0" smtClean="0">
              <a:latin typeface="Arial" pitchFamily="34" charset="0"/>
              <a:cs typeface="Arial" pitchFamily="34" charset="0"/>
            </a:rPr>
            <a:t>to combat the crime of trafficking in persons in each country. Provide input, guidelines and institutional coordination commitments that guide the actions of Coalitions, Councils, Commissions and National Secretariats to help improve the organizational capacity for coordination and to agree on means and actions in order to effectively combat the crime of trafficking in persons.</a:t>
          </a:r>
          <a:endParaRPr lang="en-GB" sz="2400" kern="1200" noProof="0" dirty="0">
            <a:latin typeface="Arial" pitchFamily="34" charset="0"/>
            <a:cs typeface="Arial" pitchFamily="34" charset="0"/>
          </a:endParaRPr>
        </a:p>
      </dsp:txBody>
      <dsp:txXfrm>
        <a:off x="0" y="1414109"/>
        <a:ext cx="8229600" cy="3111599"/>
      </dsp:txXfrm>
    </dsp:sp>
    <dsp:sp modelId="{5CFAA206-D23F-4E80-9DC7-B90B55131099}">
      <dsp:nvSpPr>
        <dsp:cNvPr id="0" name=""/>
        <dsp:cNvSpPr/>
      </dsp:nvSpPr>
      <dsp:spPr>
        <a:xfrm rot="10800000">
          <a:off x="0" y="253"/>
          <a:ext cx="8229600" cy="1460529"/>
        </a:xfrm>
        <a:prstGeom prst="upArrowCallou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National Guidelines for Strengthening Institutional Coordination</a:t>
          </a:r>
          <a:endParaRPr lang="en-GB" sz="2400" kern="1200" noProof="0" dirty="0">
            <a:latin typeface="Arial" pitchFamily="34" charset="0"/>
            <a:cs typeface="Arial" pitchFamily="34" charset="0"/>
          </a:endParaRPr>
        </a:p>
      </dsp:txBody>
      <dsp:txXfrm rot="10800000">
        <a:off x="0" y="253"/>
        <a:ext cx="8229600" cy="9490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1C9AFB-0204-4CE2-8D5E-2C3276B48B8B}">
      <dsp:nvSpPr>
        <dsp:cNvPr id="0" name=""/>
        <dsp:cNvSpPr/>
      </dsp:nvSpPr>
      <dsp:spPr>
        <a:xfrm>
          <a:off x="0" y="-33604"/>
          <a:ext cx="4896545" cy="4896545"/>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C37E9B-2C11-4460-8F82-70FF749254C5}">
      <dsp:nvSpPr>
        <dsp:cNvPr id="0" name=""/>
        <dsp:cNvSpPr/>
      </dsp:nvSpPr>
      <dsp:spPr>
        <a:xfrm>
          <a:off x="2448272" y="-33604"/>
          <a:ext cx="5781327" cy="4896545"/>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kern="1200" noProof="0" dirty="0" smtClean="0"/>
            <a:t>A Regional Strategy for the Comprehensive Assistance and Accompaniment of Victims of Trafficking in Central America</a:t>
          </a:r>
          <a:endParaRPr lang="en-GB" sz="2400" kern="1200" noProof="0" dirty="0"/>
        </a:p>
      </dsp:txBody>
      <dsp:txXfrm>
        <a:off x="2448272" y="-33604"/>
        <a:ext cx="5781327" cy="2325858"/>
      </dsp:txXfrm>
    </dsp:sp>
    <dsp:sp modelId="{0DD34107-BE67-43A4-946B-DFE08622EB3D}">
      <dsp:nvSpPr>
        <dsp:cNvPr id="0" name=""/>
        <dsp:cNvSpPr/>
      </dsp:nvSpPr>
      <dsp:spPr>
        <a:xfrm>
          <a:off x="1285343" y="2292253"/>
          <a:ext cx="2325858" cy="2325858"/>
        </a:xfrm>
        <a:prstGeom prst="pie">
          <a:avLst>
            <a:gd name="adj1" fmla="val 5400000"/>
            <a:gd name="adj2" fmla="val 1620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EC9DDC-B404-45DD-B557-46EEDEE9652A}">
      <dsp:nvSpPr>
        <dsp:cNvPr id="0" name=""/>
        <dsp:cNvSpPr/>
      </dsp:nvSpPr>
      <dsp:spPr>
        <a:xfrm>
          <a:off x="2448272" y="1980216"/>
          <a:ext cx="5781327" cy="2949933"/>
        </a:xfrm>
        <a:prstGeom prst="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kern="1200" noProof="0" dirty="0" smtClean="0"/>
            <a:t>Agreed on by countries to ensure effective comprehensive assistance to victims of the crime of trafficking in persons at a regional level and to provide an appropriate framework for the protection of victims, with minimum standards for assistance.  </a:t>
          </a:r>
          <a:endParaRPr lang="en-GB" sz="2400" kern="1200" noProof="0" dirty="0"/>
        </a:p>
      </dsp:txBody>
      <dsp:txXfrm>
        <a:off x="2448272" y="1980216"/>
        <a:ext cx="5781327" cy="29499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04F506-57F6-4E6A-A958-650DA3B6ED3A}">
      <dsp:nvSpPr>
        <dsp:cNvPr id="0" name=""/>
        <dsp:cNvSpPr/>
      </dsp:nvSpPr>
      <dsp:spPr>
        <a:xfrm>
          <a:off x="97756" y="236566"/>
          <a:ext cx="4567428" cy="4567427"/>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rtl="0">
            <a:lnSpc>
              <a:spcPct val="90000"/>
            </a:lnSpc>
            <a:spcBef>
              <a:spcPct val="0"/>
            </a:spcBef>
            <a:spcAft>
              <a:spcPct val="35000"/>
            </a:spcAft>
          </a:pPr>
          <a:r>
            <a:rPr lang="en-GB" sz="2400" kern="1200" noProof="0" dirty="0" smtClean="0"/>
            <a:t>Regional Communication Strategy to Prevent Trafficking in Persons</a:t>
          </a:r>
          <a:endParaRPr lang="en-GB" sz="2400" kern="1200" noProof="0" dirty="0"/>
        </a:p>
      </dsp:txBody>
      <dsp:txXfrm>
        <a:off x="735550" y="775164"/>
        <a:ext cx="2633472" cy="3490232"/>
      </dsp:txXfrm>
    </dsp:sp>
    <dsp:sp modelId="{3AC1B150-0C8E-4F92-8B77-F0BD9FAB31AE}">
      <dsp:nvSpPr>
        <dsp:cNvPr id="0" name=""/>
        <dsp:cNvSpPr/>
      </dsp:nvSpPr>
      <dsp:spPr>
        <a:xfrm>
          <a:off x="3312535" y="72002"/>
          <a:ext cx="4917064" cy="4896556"/>
        </a:xfrm>
        <a:prstGeom prst="ellipse">
          <a:avLst/>
        </a:prstGeom>
        <a:solidFill>
          <a:schemeClr val="accent1">
            <a:alpha val="50000"/>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rtl="0">
            <a:lnSpc>
              <a:spcPct val="90000"/>
            </a:lnSpc>
            <a:spcBef>
              <a:spcPct val="0"/>
            </a:spcBef>
            <a:spcAft>
              <a:spcPct val="35000"/>
            </a:spcAft>
          </a:pPr>
          <a:r>
            <a:rPr lang="en-GB" sz="2200" b="0" kern="1200" noProof="0" dirty="0" smtClean="0"/>
            <a:t>The aim is to implement a campaign to prevent trafficking in persons in Central America, oriented toward populations in vulnerable situations that could become victims. </a:t>
          </a:r>
          <a:endParaRPr lang="en-GB" sz="2200" kern="1200" noProof="0" dirty="0"/>
        </a:p>
      </dsp:txBody>
      <dsp:txXfrm>
        <a:off x="4707918" y="649411"/>
        <a:ext cx="2835064" cy="37417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D2F894-42A9-41BB-9BFD-C5800B0A09D4}">
      <dsp:nvSpPr>
        <dsp:cNvPr id="0" name=""/>
        <dsp:cNvSpPr/>
      </dsp:nvSpPr>
      <dsp:spPr>
        <a:xfrm>
          <a:off x="6783" y="0"/>
          <a:ext cx="1744449" cy="452596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GB" sz="2400" b="1" kern="1200" noProof="0" dirty="0" smtClean="0"/>
            <a:t>Operational Programme</a:t>
          </a:r>
          <a:endParaRPr lang="en-GB" sz="2400" kern="1200" noProof="0" dirty="0"/>
        </a:p>
      </dsp:txBody>
      <dsp:txXfrm>
        <a:off x="57876" y="51093"/>
        <a:ext cx="1642263" cy="4423777"/>
      </dsp:txXfrm>
    </dsp:sp>
    <dsp:sp modelId="{8C571459-DAD4-4863-ACA7-5A58B349D7F3}">
      <dsp:nvSpPr>
        <dsp:cNvPr id="0" name=""/>
        <dsp:cNvSpPr/>
      </dsp:nvSpPr>
      <dsp:spPr>
        <a:xfrm>
          <a:off x="1904584" y="2072825"/>
          <a:ext cx="325105" cy="38031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NI" sz="1600" kern="1200"/>
        </a:p>
      </dsp:txBody>
      <dsp:txXfrm>
        <a:off x="1904584" y="2148887"/>
        <a:ext cx="227574" cy="228187"/>
      </dsp:txXfrm>
    </dsp:sp>
    <dsp:sp modelId="{AA6D1D4D-114E-463B-BAB9-5AAF1B7BED5B}">
      <dsp:nvSpPr>
        <dsp:cNvPr id="0" name=""/>
        <dsp:cNvSpPr/>
      </dsp:nvSpPr>
      <dsp:spPr>
        <a:xfrm>
          <a:off x="2364638" y="0"/>
          <a:ext cx="5858177" cy="452596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b="1" kern="1200" noProof="0" dirty="0" smtClean="0">
              <a:latin typeface="Arial" pitchFamily="34" charset="0"/>
              <a:cs typeface="Arial" pitchFamily="34" charset="0"/>
            </a:rPr>
            <a:t>Objective</a:t>
          </a:r>
          <a:r>
            <a:rPr lang="en-GB" sz="2400" kern="1200" noProof="0" dirty="0" smtClean="0">
              <a:latin typeface="Arial" pitchFamily="34" charset="0"/>
              <a:cs typeface="Arial" pitchFamily="34" charset="0"/>
            </a:rPr>
            <a:t>: To promote the institutionalization and implementation of national and regional guidelines for strengthening inter-institutional coordination to combat the crime of trafficking in persons; the implementation of the regional strategy for comprehensive assistance and accompaniment of victims; and the implementation of a regional communication strategy to prevent trafficking in persons in Central America.</a:t>
          </a:r>
          <a:endParaRPr lang="en-GB" sz="2400" kern="1200" noProof="0" dirty="0">
            <a:latin typeface="Arial" pitchFamily="34" charset="0"/>
            <a:cs typeface="Arial" pitchFamily="34" charset="0"/>
          </a:endParaRPr>
        </a:p>
      </dsp:txBody>
      <dsp:txXfrm>
        <a:off x="2497199" y="132561"/>
        <a:ext cx="5593055" cy="42608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6ACFC-0AF5-4762-B50F-FD6489757F93}">
      <dsp:nvSpPr>
        <dsp:cNvPr id="0" name=""/>
        <dsp:cNvSpPr/>
      </dsp:nvSpPr>
      <dsp:spPr>
        <a:xfrm>
          <a:off x="0" y="1980"/>
          <a:ext cx="8229600" cy="150199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kern="1200" noProof="0" dirty="0" smtClean="0">
              <a:latin typeface="Arial" pitchFamily="34" charset="0"/>
              <a:cs typeface="Arial" pitchFamily="34" charset="0"/>
            </a:rPr>
            <a:t>Keeping in mind the signing of the Memo of Understanding (SICA  and promoting the Coalition).</a:t>
          </a:r>
          <a:endParaRPr lang="en-GB" sz="2400" kern="1200" noProof="0" dirty="0">
            <a:latin typeface="Arial" pitchFamily="34" charset="0"/>
            <a:cs typeface="Arial" pitchFamily="34" charset="0"/>
          </a:endParaRPr>
        </a:p>
      </dsp:txBody>
      <dsp:txXfrm>
        <a:off x="73321" y="75301"/>
        <a:ext cx="8082958" cy="1355348"/>
      </dsp:txXfrm>
    </dsp:sp>
    <dsp:sp modelId="{DEE81CAB-699E-4CFE-87A3-A327BABC7690}">
      <dsp:nvSpPr>
        <dsp:cNvPr id="0" name=""/>
        <dsp:cNvSpPr/>
      </dsp:nvSpPr>
      <dsp:spPr>
        <a:xfrm>
          <a:off x="0" y="1511986"/>
          <a:ext cx="8229600" cy="150199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endParaRPr lang="en-GB" sz="2400" kern="1200" noProof="0" dirty="0" smtClean="0">
            <a:latin typeface="Arial" pitchFamily="34" charset="0"/>
            <a:cs typeface="Arial" pitchFamily="34" charset="0"/>
          </a:endParaRPr>
        </a:p>
        <a:p>
          <a:pPr lvl="0" algn="l" defTabSz="1066800" rtl="0">
            <a:lnSpc>
              <a:spcPct val="90000"/>
            </a:lnSpc>
            <a:spcBef>
              <a:spcPct val="0"/>
            </a:spcBef>
            <a:spcAft>
              <a:spcPct val="35000"/>
            </a:spcAft>
          </a:pPr>
          <a:r>
            <a:rPr lang="en-GB" sz="2400" kern="1200" noProof="0" dirty="0" smtClean="0">
              <a:latin typeface="Arial" pitchFamily="34" charset="0"/>
              <a:cs typeface="Arial" pitchFamily="34" charset="0"/>
            </a:rPr>
            <a:t>At the meeting held on October 11, 2013, the Framework for Action of the Regional Coalition on Trafficking in Persons was expanded to include migrant smuggling, in response to a request previously made by RCM in 2013.</a:t>
          </a:r>
        </a:p>
        <a:p>
          <a:pPr lvl="0" algn="l" defTabSz="1066800" rtl="0">
            <a:lnSpc>
              <a:spcPct val="90000"/>
            </a:lnSpc>
            <a:spcBef>
              <a:spcPct val="0"/>
            </a:spcBef>
            <a:spcAft>
              <a:spcPct val="35000"/>
            </a:spcAft>
          </a:pPr>
          <a:r>
            <a:rPr lang="en-GB" sz="2400" kern="1200" noProof="0" dirty="0" smtClean="0">
              <a:latin typeface="Arial" pitchFamily="34" charset="0"/>
              <a:cs typeface="Arial" pitchFamily="34" charset="0"/>
            </a:rPr>
            <a:t>.</a:t>
          </a:r>
          <a:endParaRPr lang="en-GB" sz="2400" kern="1200" noProof="0" dirty="0">
            <a:latin typeface="Arial" pitchFamily="34" charset="0"/>
            <a:cs typeface="Arial" pitchFamily="34" charset="0"/>
          </a:endParaRPr>
        </a:p>
      </dsp:txBody>
      <dsp:txXfrm>
        <a:off x="73321" y="1585307"/>
        <a:ext cx="8082958" cy="1355348"/>
      </dsp:txXfrm>
    </dsp:sp>
    <dsp:sp modelId="{C8EA7275-6034-4F65-8A06-106067F0DE77}">
      <dsp:nvSpPr>
        <dsp:cNvPr id="0" name=""/>
        <dsp:cNvSpPr/>
      </dsp:nvSpPr>
      <dsp:spPr>
        <a:xfrm>
          <a:off x="0" y="3021992"/>
          <a:ext cx="8229600" cy="150199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GB" sz="2400" kern="1200" noProof="0" dirty="0" smtClean="0">
              <a:latin typeface="Arial" pitchFamily="34" charset="0"/>
              <a:cs typeface="Arial" pitchFamily="34" charset="0"/>
            </a:rPr>
            <a:t>Support is requested to potentiate the objectives of the Regional Coalition. </a:t>
          </a:r>
          <a:endParaRPr lang="en-GB" sz="2800" kern="1200" noProof="0" dirty="0">
            <a:latin typeface="Arial" pitchFamily="34" charset="0"/>
            <a:cs typeface="Arial" pitchFamily="34" charset="0"/>
          </a:endParaRPr>
        </a:p>
      </dsp:txBody>
      <dsp:txXfrm>
        <a:off x="73321" y="3095313"/>
        <a:ext cx="8082958" cy="135534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5A028-DACC-442A-94F4-71981DF280F6}">
      <dsp:nvSpPr>
        <dsp:cNvPr id="0" name=""/>
        <dsp:cNvSpPr/>
      </dsp:nvSpPr>
      <dsp:spPr>
        <a:xfrm>
          <a:off x="10348" y="3088"/>
          <a:ext cx="8208903" cy="2112049"/>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Spaces for cooperation have been consolidated to strengthen the efforts of the Regional Coalition. This is especially reflected in the comprehensive approach in addressing each case (examples).</a:t>
          </a:r>
          <a:endParaRPr lang="en-GB" sz="2400" kern="1200" noProof="0" dirty="0">
            <a:latin typeface="Arial" pitchFamily="34" charset="0"/>
            <a:cs typeface="Arial" pitchFamily="34" charset="0"/>
          </a:endParaRPr>
        </a:p>
      </dsp:txBody>
      <dsp:txXfrm>
        <a:off x="1066373" y="3088"/>
        <a:ext cx="6096854" cy="2112049"/>
      </dsp:txXfrm>
    </dsp:sp>
    <dsp:sp modelId="{242D9D11-89A4-4794-8C6D-BC9EEE45F189}">
      <dsp:nvSpPr>
        <dsp:cNvPr id="0" name=""/>
        <dsp:cNvSpPr/>
      </dsp:nvSpPr>
      <dsp:spPr>
        <a:xfrm>
          <a:off x="10348" y="2410824"/>
          <a:ext cx="8208903" cy="2112049"/>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The process of developing the Regional Guidelines is at an advanced stage. </a:t>
          </a:r>
          <a:endParaRPr lang="en-GB" sz="2400" kern="1200" noProof="0" dirty="0">
            <a:latin typeface="Arial" pitchFamily="34" charset="0"/>
            <a:cs typeface="Arial" pitchFamily="34" charset="0"/>
          </a:endParaRPr>
        </a:p>
      </dsp:txBody>
      <dsp:txXfrm>
        <a:off x="1066373" y="2410824"/>
        <a:ext cx="6096854" cy="211204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4A22EA-9484-4D43-8F2D-37CCD24931E9}">
      <dsp:nvSpPr>
        <dsp:cNvPr id="0" name=""/>
        <dsp:cNvSpPr/>
      </dsp:nvSpPr>
      <dsp:spPr>
        <a:xfrm rot="5400000">
          <a:off x="-171146" y="356950"/>
          <a:ext cx="1140974" cy="79868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endParaRPr lang="es-NI" sz="2400" kern="1200" dirty="0">
            <a:latin typeface="Arial" pitchFamily="34" charset="0"/>
            <a:cs typeface="Arial" pitchFamily="34" charset="0"/>
          </a:endParaRPr>
        </a:p>
      </dsp:txBody>
      <dsp:txXfrm rot="-5400000">
        <a:off x="0" y="585145"/>
        <a:ext cx="798682" cy="342292"/>
      </dsp:txXfrm>
    </dsp:sp>
    <dsp:sp modelId="{A8B655F6-9A11-432A-B9D9-6039908B1BB1}">
      <dsp:nvSpPr>
        <dsp:cNvPr id="0" name=""/>
        <dsp:cNvSpPr/>
      </dsp:nvSpPr>
      <dsp:spPr>
        <a:xfrm rot="5400000">
          <a:off x="3992146" y="-3158838"/>
          <a:ext cx="1043989" cy="7430917"/>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1" indent="0" algn="l" defTabSz="914400" rtl="0" eaLnBrk="1" fontAlgn="auto" latinLnBrk="0" hangingPunct="1">
            <a:lnSpc>
              <a:spcPct val="90000"/>
            </a:lnSpc>
            <a:spcBef>
              <a:spcPct val="0"/>
            </a:spcBef>
            <a:spcAft>
              <a:spcPts val="0"/>
            </a:spcAft>
            <a:buClrTx/>
            <a:buSzTx/>
            <a:buFontTx/>
            <a:buChar char="••"/>
            <a:tabLst/>
            <a:defRPr/>
          </a:pPr>
          <a:r>
            <a:rPr lang="en-GB" sz="2400" kern="1200" noProof="0" dirty="0" smtClean="0">
              <a:latin typeface="Arial" pitchFamily="34" charset="0"/>
              <a:cs typeface="Arial" pitchFamily="34" charset="0"/>
            </a:rPr>
            <a:t>The process of developing Regional Guidelines is at an advanced stage. </a:t>
          </a:r>
          <a:endParaRPr lang="en-GB" sz="2400" kern="1200" noProof="0" dirty="0">
            <a:latin typeface="Arial" pitchFamily="34" charset="0"/>
            <a:cs typeface="Arial" pitchFamily="34" charset="0"/>
          </a:endParaRPr>
        </a:p>
      </dsp:txBody>
      <dsp:txXfrm rot="-5400000">
        <a:off x="798683" y="85588"/>
        <a:ext cx="7379954" cy="942063"/>
      </dsp:txXfrm>
    </dsp:sp>
    <dsp:sp modelId="{94A4A820-28CC-49E1-9D27-0E7BA6D26982}">
      <dsp:nvSpPr>
        <dsp:cNvPr id="0" name=""/>
        <dsp:cNvSpPr/>
      </dsp:nvSpPr>
      <dsp:spPr>
        <a:xfrm rot="5400000">
          <a:off x="-171146" y="1549286"/>
          <a:ext cx="1140974" cy="79868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endParaRPr lang="en-GB" sz="2400" kern="1200" noProof="0" dirty="0">
            <a:latin typeface="Arial" pitchFamily="34" charset="0"/>
            <a:cs typeface="Arial" pitchFamily="34" charset="0"/>
          </a:endParaRPr>
        </a:p>
      </dsp:txBody>
      <dsp:txXfrm rot="-5400000">
        <a:off x="0" y="1777481"/>
        <a:ext cx="798682" cy="342292"/>
      </dsp:txXfrm>
    </dsp:sp>
    <dsp:sp modelId="{FF8B02F8-5685-40CA-95CB-850CE5CDA739}">
      <dsp:nvSpPr>
        <dsp:cNvPr id="0" name=""/>
        <dsp:cNvSpPr/>
      </dsp:nvSpPr>
      <dsp:spPr>
        <a:xfrm rot="5400000">
          <a:off x="3972414" y="-1966502"/>
          <a:ext cx="1083452" cy="7430917"/>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1" indent="0" algn="l" defTabSz="914400" rtl="0" eaLnBrk="1" fontAlgn="auto" latinLnBrk="0" hangingPunct="1">
            <a:lnSpc>
              <a:spcPct val="90000"/>
            </a:lnSpc>
            <a:spcBef>
              <a:spcPct val="0"/>
            </a:spcBef>
            <a:spcAft>
              <a:spcPts val="0"/>
            </a:spcAft>
            <a:buClrTx/>
            <a:buSzTx/>
            <a:buFontTx/>
            <a:buChar char="••"/>
            <a:tabLst/>
            <a:defRPr/>
          </a:pPr>
          <a:r>
            <a:rPr lang="en-GB" sz="2400" kern="1200" noProof="0" dirty="0" smtClean="0">
              <a:latin typeface="Arial" pitchFamily="34" charset="0"/>
              <a:cs typeface="Arial" pitchFamily="34" charset="0"/>
            </a:rPr>
            <a:t>Ratification of the accompaniment by IOM in protection, training and assistance relating to the crime of trafficking in persons. </a:t>
          </a:r>
          <a:endParaRPr lang="en-GB" sz="2400" kern="1200" noProof="0" dirty="0">
            <a:latin typeface="Arial" pitchFamily="34" charset="0"/>
            <a:cs typeface="Arial" pitchFamily="34" charset="0"/>
          </a:endParaRPr>
        </a:p>
      </dsp:txBody>
      <dsp:txXfrm rot="-5400000">
        <a:off x="798682" y="1260120"/>
        <a:ext cx="7378027" cy="977672"/>
      </dsp:txXfrm>
    </dsp:sp>
    <dsp:sp modelId="{F80BB66C-7563-454C-889F-1269AF331CB3}">
      <dsp:nvSpPr>
        <dsp:cNvPr id="0" name=""/>
        <dsp:cNvSpPr/>
      </dsp:nvSpPr>
      <dsp:spPr>
        <a:xfrm rot="5400000">
          <a:off x="-171146" y="2709349"/>
          <a:ext cx="1140974" cy="79868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endParaRPr lang="en-GB" sz="2400" kern="1200" noProof="0" dirty="0">
            <a:latin typeface="Arial" pitchFamily="34" charset="0"/>
            <a:cs typeface="Arial" pitchFamily="34" charset="0"/>
          </a:endParaRPr>
        </a:p>
      </dsp:txBody>
      <dsp:txXfrm rot="-5400000">
        <a:off x="0" y="2937544"/>
        <a:ext cx="798682" cy="342292"/>
      </dsp:txXfrm>
    </dsp:sp>
    <dsp:sp modelId="{3BD21F17-C31F-43B3-A0E1-5E0A6B755C26}">
      <dsp:nvSpPr>
        <dsp:cNvPr id="0" name=""/>
        <dsp:cNvSpPr/>
      </dsp:nvSpPr>
      <dsp:spPr>
        <a:xfrm rot="5400000">
          <a:off x="4004687" y="-806438"/>
          <a:ext cx="1018907" cy="7430917"/>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0" marR="0" lvl="1" indent="0" algn="l" defTabSz="914400" rtl="0" eaLnBrk="1" fontAlgn="auto" latinLnBrk="0" hangingPunct="1">
            <a:lnSpc>
              <a:spcPct val="90000"/>
            </a:lnSpc>
            <a:spcBef>
              <a:spcPct val="0"/>
            </a:spcBef>
            <a:spcAft>
              <a:spcPts val="0"/>
            </a:spcAft>
            <a:buClrTx/>
            <a:buSzTx/>
            <a:buFontTx/>
            <a:buChar char="••"/>
            <a:tabLst/>
            <a:defRPr/>
          </a:pPr>
          <a:r>
            <a:rPr lang="en-GB" sz="2400" kern="1200" noProof="0" dirty="0" smtClean="0">
              <a:latin typeface="Arial" pitchFamily="34" charset="0"/>
              <a:cs typeface="Arial" pitchFamily="34" charset="0"/>
            </a:rPr>
            <a:t>IOM will coordinate the implementation of national workshops on trafficking for the purpose of labour exploitation with the National Coalitions.</a:t>
          </a:r>
          <a:endParaRPr lang="en-GB" sz="2400" kern="1200" noProof="0" dirty="0" smtClean="0">
            <a:latin typeface="Arial" pitchFamily="34" charset="0"/>
            <a:cs typeface="Arial" pitchFamily="34" charset="0"/>
          </a:endParaRPr>
        </a:p>
      </dsp:txBody>
      <dsp:txXfrm rot="-5400000">
        <a:off x="798683" y="2449305"/>
        <a:ext cx="7381178" cy="919429"/>
      </dsp:txXfrm>
    </dsp:sp>
    <dsp:sp modelId="{CCBAFB65-9FE3-47BB-9F83-13F83529C61A}">
      <dsp:nvSpPr>
        <dsp:cNvPr id="0" name=""/>
        <dsp:cNvSpPr/>
      </dsp:nvSpPr>
      <dsp:spPr>
        <a:xfrm rot="5400000">
          <a:off x="-171146" y="4108113"/>
          <a:ext cx="1140974" cy="798682"/>
        </a:xfrm>
        <a:prstGeom prst="chevron">
          <a:avLst/>
        </a:prstGeom>
        <a:solidFill>
          <a:schemeClr val="accent1">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a:t>
          </a:r>
          <a:endParaRPr lang="en-GB" sz="2400" kern="1200" noProof="0" dirty="0">
            <a:latin typeface="Arial" pitchFamily="34" charset="0"/>
            <a:cs typeface="Arial" pitchFamily="34" charset="0"/>
          </a:endParaRPr>
        </a:p>
      </dsp:txBody>
      <dsp:txXfrm rot="-5400000">
        <a:off x="0" y="4336308"/>
        <a:ext cx="798682" cy="342292"/>
      </dsp:txXfrm>
    </dsp:sp>
    <dsp:sp modelId="{AB9FB05A-0998-4A81-B38B-E420F3D869D3}">
      <dsp:nvSpPr>
        <dsp:cNvPr id="0" name=""/>
        <dsp:cNvSpPr/>
      </dsp:nvSpPr>
      <dsp:spPr>
        <a:xfrm rot="5400000">
          <a:off x="3765791" y="592520"/>
          <a:ext cx="1496698" cy="7430917"/>
        </a:xfrm>
        <a:prstGeom prst="round2SameRect">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en-GB" sz="2400" kern="1200" noProof="0" dirty="0" smtClean="0">
              <a:latin typeface="Arial" pitchFamily="34" charset="0"/>
              <a:cs typeface="Arial" pitchFamily="34" charset="0"/>
            </a:rPr>
            <a:t>The campaign named “No todo es lo que parece” (everything is not what it seems) was relaunched with the logo of the Regional Coalition and will be disseminated in the region. </a:t>
          </a:r>
          <a:endParaRPr lang="en-GB" sz="2400" kern="1200" noProof="0" dirty="0">
            <a:latin typeface="Arial" pitchFamily="34" charset="0"/>
            <a:cs typeface="Arial" pitchFamily="34" charset="0"/>
          </a:endParaRPr>
        </a:p>
      </dsp:txBody>
      <dsp:txXfrm rot="-5400000">
        <a:off x="798682" y="3632693"/>
        <a:ext cx="7357854" cy="135057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0B4773-5BED-4E56-A699-C34803F7E34D}">
      <dsp:nvSpPr>
        <dsp:cNvPr id="0" name=""/>
        <dsp:cNvSpPr/>
      </dsp:nvSpPr>
      <dsp:spPr>
        <a:xfrm>
          <a:off x="3898" y="254180"/>
          <a:ext cx="8180680" cy="1025485"/>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The role of the observer countries in the Regional Coalition is being defined in the Guidelines. </a:t>
          </a:r>
          <a:endParaRPr lang="en-GB" sz="2400" kern="1200" noProof="0" dirty="0">
            <a:latin typeface="Arial" pitchFamily="34" charset="0"/>
            <a:cs typeface="Arial" pitchFamily="34" charset="0"/>
          </a:endParaRPr>
        </a:p>
      </dsp:txBody>
      <dsp:txXfrm>
        <a:off x="516641" y="254180"/>
        <a:ext cx="7155195" cy="1025485"/>
      </dsp:txXfrm>
    </dsp:sp>
    <dsp:sp modelId="{CD5AA4E0-E681-4A06-9931-B85083B7F0A9}">
      <dsp:nvSpPr>
        <dsp:cNvPr id="0" name=""/>
        <dsp:cNvSpPr/>
      </dsp:nvSpPr>
      <dsp:spPr>
        <a:xfrm>
          <a:off x="3898" y="1423233"/>
          <a:ext cx="8221802" cy="1302530"/>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Agreements have been established to strengthen feedback and information exchange and best practices between Member States of the Coalition.</a:t>
          </a:r>
          <a:endParaRPr lang="en-GB" sz="2400" kern="1200" noProof="0" dirty="0">
            <a:latin typeface="Arial" pitchFamily="34" charset="0"/>
            <a:cs typeface="Arial" pitchFamily="34" charset="0"/>
          </a:endParaRPr>
        </a:p>
      </dsp:txBody>
      <dsp:txXfrm>
        <a:off x="655163" y="1423233"/>
        <a:ext cx="6919272" cy="1302530"/>
      </dsp:txXfrm>
    </dsp:sp>
    <dsp:sp modelId="{EAF826DE-CC35-4CD9-985A-5334EDBCF380}">
      <dsp:nvSpPr>
        <dsp:cNvPr id="0" name=""/>
        <dsp:cNvSpPr/>
      </dsp:nvSpPr>
      <dsp:spPr>
        <a:xfrm>
          <a:off x="3898" y="2869332"/>
          <a:ext cx="8221802" cy="1025485"/>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Following up on the updating of the matrixes on migrant smuggling and trafficking by UNODC and IOM.</a:t>
          </a:r>
          <a:endParaRPr lang="en-GB" sz="2400" kern="1200" noProof="0" dirty="0">
            <a:latin typeface="Arial" pitchFamily="34" charset="0"/>
            <a:cs typeface="Arial" pitchFamily="34" charset="0"/>
          </a:endParaRPr>
        </a:p>
      </dsp:txBody>
      <dsp:txXfrm>
        <a:off x="516641" y="2869332"/>
        <a:ext cx="7196317" cy="1025485"/>
      </dsp:txXfrm>
    </dsp:sp>
    <dsp:sp modelId="{C4A3DF80-D7FD-4CE0-9993-F6BA3626F6D9}">
      <dsp:nvSpPr>
        <dsp:cNvPr id="0" name=""/>
        <dsp:cNvSpPr/>
      </dsp:nvSpPr>
      <dsp:spPr>
        <a:xfrm>
          <a:off x="3898" y="4038385"/>
          <a:ext cx="8221802" cy="1025485"/>
        </a:xfrm>
        <a:prstGeom prst="chevron">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lvl="0" algn="ctr" defTabSz="1066800" rtl="0">
            <a:lnSpc>
              <a:spcPct val="90000"/>
            </a:lnSpc>
            <a:spcBef>
              <a:spcPct val="0"/>
            </a:spcBef>
            <a:spcAft>
              <a:spcPct val="35000"/>
            </a:spcAft>
          </a:pPr>
          <a:r>
            <a:rPr lang="en-GB" sz="2400" kern="1200" noProof="0" dirty="0" smtClean="0">
              <a:latin typeface="Arial" pitchFamily="34" charset="0"/>
              <a:cs typeface="Arial" pitchFamily="34" charset="0"/>
            </a:rPr>
            <a:t>Disseminating successful training materials in Member States of the Regional Coalition, to be replicated.</a:t>
          </a:r>
          <a:endParaRPr lang="en-GB" sz="2400" kern="1200" noProof="0" dirty="0">
            <a:latin typeface="Arial" pitchFamily="34" charset="0"/>
            <a:cs typeface="Arial" pitchFamily="34" charset="0"/>
          </a:endParaRPr>
        </a:p>
      </dsp:txBody>
      <dsp:txXfrm>
        <a:off x="516641" y="4038385"/>
        <a:ext cx="7196317" cy="10254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3A0868-B364-493D-898B-2622FB30732E}" type="datetimeFigureOut">
              <a:rPr lang="es-ES" smtClean="0"/>
              <a:pPr/>
              <a:t>6/26/14</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B768A7-7080-4AEE-A630-BA65EFC18801}" type="slidenum">
              <a:rPr lang="es-ES" smtClean="0"/>
              <a:pPr/>
              <a:t>‹Nr.›</a:t>
            </a:fld>
            <a:endParaRPr lang="es-ES" dirty="0"/>
          </a:p>
        </p:txBody>
      </p:sp>
    </p:spTree>
    <p:extLst>
      <p:ext uri="{BB962C8B-B14F-4D97-AF65-F5344CB8AC3E}">
        <p14:creationId xmlns:p14="http://schemas.microsoft.com/office/powerpoint/2010/main" val="3880734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pPr>
              <a:defRPr/>
            </a:pPr>
            <a:fld id="{EFDE929A-346A-4A01-834F-BE6682C09310}" type="datetimeFigureOut">
              <a:rPr lang="es-ES" smtClean="0"/>
              <a:pPr>
                <a:defRPr/>
              </a:pPr>
              <a:t>6/26/14</a:t>
            </a:fld>
            <a:endParaRPr lang="es-ES" dirty="0"/>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pPr>
              <a:defRPr/>
            </a:pPr>
            <a:endParaRPr lang="es-ES" dirty="0"/>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BB4ACCB2-C449-41BA-861E-B2C7A4A66744}" type="slidenum">
              <a:rPr lang="es-ES" smtClean="0"/>
              <a:pPr>
                <a:defRPr/>
              </a:pPr>
              <a:t>‹Nr.›</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CAAFBDB6-67B9-4456-82B4-11BC8E56536B}" type="datetimeFigureOut">
              <a:rPr lang="es-ES" smtClean="0"/>
              <a:pPr>
                <a:defRPr/>
              </a:pPr>
              <a:t>6/26/14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BB926F91-D579-42D3-A4CA-8953C8BF3D1A}" type="slidenum">
              <a:rPr lang="es-ES" smtClean="0"/>
              <a:pPr>
                <a:defRPr/>
              </a:pPr>
              <a:t>‹Nr.›</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577C1D8F-1A54-4285-81EC-9D2B56452065}" type="datetimeFigureOut">
              <a:rPr lang="es-ES" smtClean="0"/>
              <a:pPr>
                <a:defRPr/>
              </a:pPr>
              <a:t>6/26/14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AF64B302-3FD3-4994-8070-FC84436B668C}" type="slidenum">
              <a:rPr lang="es-ES" smtClean="0"/>
              <a:pPr>
                <a:defRPr/>
              </a:pPr>
              <a:t>‹Nr.›</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pPr>
              <a:defRPr/>
            </a:pPr>
            <a:fld id="{EF70C372-56FA-456B-B258-C2DC95A8B629}" type="datetimeFigureOut">
              <a:rPr lang="es-ES" smtClean="0"/>
              <a:pPr>
                <a:defRPr/>
              </a:pPr>
              <a:t>6/26/14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1D396F66-628E-447E-9D52-C552297EA6B8}" type="slidenum">
              <a:rPr lang="es-ES" smtClean="0"/>
              <a:pPr>
                <a:defRPr/>
              </a:pPr>
              <a:t>‹Nr.›</a:t>
            </a:fld>
            <a:endParaRPr lang="es-ES" dirty="0"/>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pPr>
              <a:defRPr/>
            </a:pPr>
            <a:fld id="{42257EA7-F9B7-427C-8FB8-C177A569FCDE}" type="datetimeFigureOut">
              <a:rPr lang="es-ES" smtClean="0"/>
              <a:pPr>
                <a:defRPr/>
              </a:pPr>
              <a:t>6/26/14</a:t>
            </a:fld>
            <a:endParaRPr lang="es-ES" dirty="0"/>
          </a:p>
        </p:txBody>
      </p:sp>
      <p:sp>
        <p:nvSpPr>
          <p:cNvPr id="5" name="4 Marcador de pie de página"/>
          <p:cNvSpPr>
            <a:spLocks noGrp="1"/>
          </p:cNvSpPr>
          <p:nvPr>
            <p:ph type="ftr" sz="quarter" idx="11"/>
          </p:nvPr>
        </p:nvSpPr>
        <p:spPr/>
        <p:txBody>
          <a:bodyPr/>
          <a:lstStyle>
            <a:extLst/>
          </a:lstStyle>
          <a:p>
            <a:pPr>
              <a:defRPr/>
            </a:pPr>
            <a:endParaRPr lang="es-ES" dirty="0"/>
          </a:p>
        </p:txBody>
      </p:sp>
      <p:sp>
        <p:nvSpPr>
          <p:cNvPr id="6" name="5 Marcador de número de diapositiva"/>
          <p:cNvSpPr>
            <a:spLocks noGrp="1"/>
          </p:cNvSpPr>
          <p:nvPr>
            <p:ph type="sldNum" sz="quarter" idx="12"/>
          </p:nvPr>
        </p:nvSpPr>
        <p:spPr/>
        <p:txBody>
          <a:bodyPr/>
          <a:lstStyle>
            <a:extLst/>
          </a:lstStyle>
          <a:p>
            <a:pPr>
              <a:defRPr/>
            </a:pPr>
            <a:fld id="{EF827876-A035-4558-98EF-7807A716E970}" type="slidenum">
              <a:rPr lang="es-ES" smtClean="0"/>
              <a:pPr>
                <a:defRPr/>
              </a:pPr>
              <a:t>‹Nr.›</a:t>
            </a:fld>
            <a:endParaRPr lang="es-ES" dirty="0"/>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pPr>
              <a:defRPr/>
            </a:pPr>
            <a:fld id="{E2B8E571-C236-4115-84B1-BF68EBBFA8D2}" type="datetimeFigureOut">
              <a:rPr lang="es-ES" smtClean="0"/>
              <a:pPr>
                <a:defRPr/>
              </a:pPr>
              <a:t>6/26/14</a:t>
            </a:fld>
            <a:endParaRPr lang="es-ES" dirty="0"/>
          </a:p>
        </p:txBody>
      </p:sp>
      <p:sp>
        <p:nvSpPr>
          <p:cNvPr id="6" name="5 Marcador de pie de página"/>
          <p:cNvSpPr>
            <a:spLocks noGrp="1"/>
          </p:cNvSpPr>
          <p:nvPr>
            <p:ph type="ftr" sz="quarter" idx="11"/>
          </p:nvPr>
        </p:nvSpPr>
        <p:spPr/>
        <p:txBody>
          <a:bodyPr/>
          <a:lstStyle>
            <a:extLst/>
          </a:lstStyle>
          <a:p>
            <a:pPr>
              <a:defRPr/>
            </a:pPr>
            <a:endParaRPr lang="es-ES" dirty="0"/>
          </a:p>
        </p:txBody>
      </p:sp>
      <p:sp>
        <p:nvSpPr>
          <p:cNvPr id="7" name="6 Marcador de número de diapositiva"/>
          <p:cNvSpPr>
            <a:spLocks noGrp="1"/>
          </p:cNvSpPr>
          <p:nvPr>
            <p:ph type="sldNum" sz="quarter" idx="12"/>
          </p:nvPr>
        </p:nvSpPr>
        <p:spPr/>
        <p:txBody>
          <a:bodyPr/>
          <a:lstStyle>
            <a:extLst/>
          </a:lstStyle>
          <a:p>
            <a:pPr>
              <a:defRPr/>
            </a:pPr>
            <a:fld id="{86D12A87-F909-4918-BE2E-84E21BA4E8AE}" type="slidenum">
              <a:rPr lang="es-ES" smtClean="0"/>
              <a:pPr>
                <a:defRPr/>
              </a:pPr>
              <a:t>‹Nr.›</a:t>
            </a:fld>
            <a:endParaRPr lang="es-ES" dirty="0"/>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pPr>
              <a:defRPr/>
            </a:pPr>
            <a:fld id="{C02B592F-5A69-4050-B0C0-E9E87F521DCC}" type="datetimeFigureOut">
              <a:rPr lang="es-ES" smtClean="0"/>
              <a:pPr>
                <a:defRPr/>
              </a:pPr>
              <a:t>6/26/14</a:t>
            </a:fld>
            <a:endParaRPr lang="es-ES" dirty="0"/>
          </a:p>
        </p:txBody>
      </p:sp>
      <p:sp>
        <p:nvSpPr>
          <p:cNvPr id="8" name="7 Marcador de pie de página"/>
          <p:cNvSpPr>
            <a:spLocks noGrp="1"/>
          </p:cNvSpPr>
          <p:nvPr>
            <p:ph type="ftr" sz="quarter" idx="11"/>
          </p:nvPr>
        </p:nvSpPr>
        <p:spPr/>
        <p:txBody>
          <a:bodyPr/>
          <a:lstStyle>
            <a:extLst/>
          </a:lstStyle>
          <a:p>
            <a:pPr>
              <a:defRPr/>
            </a:pPr>
            <a:endParaRPr lang="es-ES" dirty="0"/>
          </a:p>
        </p:txBody>
      </p:sp>
      <p:sp>
        <p:nvSpPr>
          <p:cNvPr id="9" name="8 Marcador de número de diapositiva"/>
          <p:cNvSpPr>
            <a:spLocks noGrp="1"/>
          </p:cNvSpPr>
          <p:nvPr>
            <p:ph type="sldNum" sz="quarter" idx="12"/>
          </p:nvPr>
        </p:nvSpPr>
        <p:spPr/>
        <p:txBody>
          <a:bodyPr/>
          <a:lstStyle>
            <a:extLst/>
          </a:lstStyle>
          <a:p>
            <a:pPr>
              <a:defRPr/>
            </a:pPr>
            <a:fld id="{51B16130-0A35-48C2-BBB5-3FA91119F7C5}" type="slidenum">
              <a:rPr lang="es-ES" smtClean="0"/>
              <a:pPr>
                <a:defRPr/>
              </a:pPr>
              <a:t>‹Nr.›</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pPr>
              <a:defRPr/>
            </a:pPr>
            <a:fld id="{F5CF9048-9B45-49BC-948F-C711DF59066B}" type="datetimeFigureOut">
              <a:rPr lang="es-ES" smtClean="0"/>
              <a:pPr>
                <a:defRPr/>
              </a:pPr>
              <a:t>6/26/14</a:t>
            </a:fld>
            <a:endParaRPr lang="es-ES" dirty="0"/>
          </a:p>
        </p:txBody>
      </p:sp>
      <p:sp>
        <p:nvSpPr>
          <p:cNvPr id="4" name="3 Marcador de pie de página"/>
          <p:cNvSpPr>
            <a:spLocks noGrp="1"/>
          </p:cNvSpPr>
          <p:nvPr>
            <p:ph type="ftr" sz="quarter" idx="11"/>
          </p:nvPr>
        </p:nvSpPr>
        <p:spPr/>
        <p:txBody>
          <a:bodyPr/>
          <a:lstStyle>
            <a:extLst/>
          </a:lstStyle>
          <a:p>
            <a:pPr>
              <a:defRPr/>
            </a:pPr>
            <a:endParaRPr lang="es-ES" dirty="0"/>
          </a:p>
        </p:txBody>
      </p:sp>
      <p:sp>
        <p:nvSpPr>
          <p:cNvPr id="5" name="4 Marcador de número de diapositiva"/>
          <p:cNvSpPr>
            <a:spLocks noGrp="1"/>
          </p:cNvSpPr>
          <p:nvPr>
            <p:ph type="sldNum" sz="quarter" idx="12"/>
          </p:nvPr>
        </p:nvSpPr>
        <p:spPr/>
        <p:txBody>
          <a:bodyPr/>
          <a:lstStyle>
            <a:extLst/>
          </a:lstStyle>
          <a:p>
            <a:pPr>
              <a:defRPr/>
            </a:pPr>
            <a:fld id="{FB243551-FF53-469C-B20A-342DC232B750}" type="slidenum">
              <a:rPr lang="es-ES" smtClean="0"/>
              <a:pPr>
                <a:defRPr/>
              </a:pPr>
              <a:t>‹Nr.›</a:t>
            </a:fld>
            <a:endParaRPr lang="es-ES" dirty="0"/>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pPr>
              <a:defRPr/>
            </a:pPr>
            <a:fld id="{CB8229F3-C6E2-4D64-84E4-00B4C5608159}" type="datetimeFigureOut">
              <a:rPr lang="es-ES" smtClean="0"/>
              <a:pPr>
                <a:defRPr/>
              </a:pPr>
              <a:t>6/26/14</a:t>
            </a:fld>
            <a:endParaRPr lang="es-ES" dirty="0"/>
          </a:p>
        </p:txBody>
      </p:sp>
      <p:sp>
        <p:nvSpPr>
          <p:cNvPr id="3" name="2 Marcador de pie de página"/>
          <p:cNvSpPr>
            <a:spLocks noGrp="1"/>
          </p:cNvSpPr>
          <p:nvPr>
            <p:ph type="ftr" sz="quarter" idx="11"/>
          </p:nvPr>
        </p:nvSpPr>
        <p:spPr/>
        <p:txBody>
          <a:bodyPr/>
          <a:lstStyle>
            <a:extLst/>
          </a:lstStyle>
          <a:p>
            <a:pPr>
              <a:defRPr/>
            </a:pPr>
            <a:endParaRPr lang="es-ES" dirty="0"/>
          </a:p>
        </p:txBody>
      </p:sp>
      <p:sp>
        <p:nvSpPr>
          <p:cNvPr id="4" name="3 Marcador de número de diapositiva"/>
          <p:cNvSpPr>
            <a:spLocks noGrp="1"/>
          </p:cNvSpPr>
          <p:nvPr>
            <p:ph type="sldNum" sz="quarter" idx="12"/>
          </p:nvPr>
        </p:nvSpPr>
        <p:spPr/>
        <p:txBody>
          <a:bodyPr/>
          <a:lstStyle>
            <a:extLst/>
          </a:lstStyle>
          <a:p>
            <a:pPr>
              <a:defRPr/>
            </a:pPr>
            <a:fld id="{B634BE58-4309-4E49-BEA2-4944EDA93E0E}" type="slidenum">
              <a:rPr lang="es-ES" smtClean="0"/>
              <a:pPr>
                <a:defRPr/>
              </a:pPr>
              <a:t>‹Nr.›</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pPr>
              <a:defRPr/>
            </a:pPr>
            <a:fld id="{8CEAE0F7-3555-4FDC-85A9-24C79FC3EDDC}" type="datetimeFigureOut">
              <a:rPr lang="es-ES" smtClean="0"/>
              <a:pPr>
                <a:defRPr/>
              </a:pPr>
              <a:t>6/26/14</a:t>
            </a:fld>
            <a:endParaRPr lang="es-ES" dirty="0"/>
          </a:p>
        </p:txBody>
      </p:sp>
      <p:sp>
        <p:nvSpPr>
          <p:cNvPr id="6" name="5 Marcador de pie de página"/>
          <p:cNvSpPr>
            <a:spLocks noGrp="1"/>
          </p:cNvSpPr>
          <p:nvPr>
            <p:ph type="ftr" sz="quarter" idx="11"/>
          </p:nvPr>
        </p:nvSpPr>
        <p:spPr/>
        <p:txBody>
          <a:bodyPr/>
          <a:lstStyle>
            <a:extLst/>
          </a:lstStyle>
          <a:p>
            <a:pPr>
              <a:defRPr/>
            </a:pPr>
            <a:endParaRPr lang="es-ES" dirty="0"/>
          </a:p>
        </p:txBody>
      </p:sp>
      <p:sp>
        <p:nvSpPr>
          <p:cNvPr id="7" name="6 Marcador de número de diapositiva"/>
          <p:cNvSpPr>
            <a:spLocks noGrp="1"/>
          </p:cNvSpPr>
          <p:nvPr>
            <p:ph type="sldNum" sz="quarter" idx="12"/>
          </p:nvPr>
        </p:nvSpPr>
        <p:spPr/>
        <p:txBody>
          <a:bodyPr/>
          <a:lstStyle>
            <a:extLst/>
          </a:lstStyle>
          <a:p>
            <a:pPr>
              <a:defRPr/>
            </a:pPr>
            <a:fld id="{7C447773-4E6B-41E9-AD48-F331FFBC41E1}" type="slidenum">
              <a:rPr lang="es-ES" smtClean="0"/>
              <a:pPr>
                <a:defRPr/>
              </a:pPr>
              <a:t>‹Nr.›</a:t>
            </a:fld>
            <a:endParaRPr lang="es-E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dirty="0"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pPr>
              <a:defRPr/>
            </a:pPr>
            <a:fld id="{6D4CF3DE-83DF-4142-9682-3748108BFE4D}" type="datetimeFigureOut">
              <a:rPr lang="es-ES" smtClean="0"/>
              <a:pPr>
                <a:defRPr/>
              </a:pPr>
              <a:t>6/26/14</a:t>
            </a:fld>
            <a:endParaRPr lang="es-ES" dirty="0"/>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pPr>
              <a:defRPr/>
            </a:pPr>
            <a:endParaRPr lang="es-ES" dirty="0"/>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pPr>
              <a:defRPr/>
            </a:pPr>
            <a:fld id="{85BFFA47-5DBD-4648-83A1-D2CE64FEF820}" type="slidenum">
              <a:rPr lang="es-ES" smtClean="0"/>
              <a:pPr>
                <a:defRPr/>
              </a:pPr>
              <a:t>‹Nr.›</a:t>
            </a:fld>
            <a:endParaRPr lang="es-ES"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9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13 Triángulo rectángulo"/>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a:defRPr/>
            </a:pPr>
            <a:fld id="{0F1B5840-8D0E-43E0-A89D-33BE0E8A5B09}" type="datetimeFigureOut">
              <a:rPr lang="es-ES" smtClean="0"/>
              <a:pPr>
                <a:defRPr/>
              </a:pPr>
              <a:t>6/26/14</a:t>
            </a:fld>
            <a:endParaRPr lang="es-ES" dirty="0"/>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s-ES" dirty="0"/>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CDF3998D-A514-4EA3-95AD-027E10E178EF}" type="slidenum">
              <a:rPr lang="es-ES" smtClean="0"/>
              <a:pPr>
                <a:defRPr/>
              </a:pPr>
              <a:t>‹Nr.›</a:t>
            </a:fld>
            <a:endParaRPr lang="es-E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 Id="rId3"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4" Type="http://schemas.openxmlformats.org/officeDocument/2006/relationships/diagramQuickStyle" Target="../diagrams/quickStyle10.xml"/><Relationship Id="rId5" Type="http://schemas.openxmlformats.org/officeDocument/2006/relationships/diagramColors" Target="../diagrams/colors10.xml"/><Relationship Id="rId6" Type="http://schemas.microsoft.com/office/2007/relationships/diagramDrawing" Target="../diagrams/drawing10.xml"/><Relationship Id="rId1" Type="http://schemas.openxmlformats.org/officeDocument/2006/relationships/slideLayout" Target="../slideLayouts/slideLayout2.xml"/><Relationship Id="rId2" Type="http://schemas.openxmlformats.org/officeDocument/2006/relationships/diagramData" Target="../diagrams/data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4" Type="http://schemas.openxmlformats.org/officeDocument/2006/relationships/diagramQuickStyle" Target="../diagrams/quickStyle11.xml"/><Relationship Id="rId5" Type="http://schemas.openxmlformats.org/officeDocument/2006/relationships/diagramColors" Target="../diagrams/colors11.xml"/><Relationship Id="rId6" Type="http://schemas.microsoft.com/office/2007/relationships/diagramDrawing" Target="../diagrams/drawing11.xml"/><Relationship Id="rId1" Type="http://schemas.openxmlformats.org/officeDocument/2006/relationships/slideLayout" Target="../slideLayouts/slideLayout2.xml"/><Relationship Id="rId2"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oalicionregional@migracion.go.cr" TargetMode="External"/><Relationship Id="rId3"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4" Type="http://schemas.openxmlformats.org/officeDocument/2006/relationships/diagramQuickStyle" Target="../diagrams/quickStyle12.xml"/><Relationship Id="rId5" Type="http://schemas.openxmlformats.org/officeDocument/2006/relationships/diagramColors" Target="../diagrams/colors12.xml"/><Relationship Id="rId6" Type="http://schemas.microsoft.com/office/2007/relationships/diagramDrawing" Target="../diagrams/drawing12.xml"/><Relationship Id="rId1" Type="http://schemas.openxmlformats.org/officeDocument/2006/relationships/slideLayout" Target="../slideLayouts/slideLayout2.xml"/><Relationship Id="rId2" Type="http://schemas.openxmlformats.org/officeDocument/2006/relationships/diagramData" Target="../diagrams/data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5 Marcador de contenido" descr="proteccion.jpg"/>
          <p:cNvPicPr>
            <a:picLocks noGrp="1" noChangeAspect="1"/>
          </p:cNvPicPr>
          <p:nvPr>
            <p:ph idx="1"/>
          </p:nvPr>
        </p:nvPicPr>
        <p:blipFill>
          <a:blip r:embed="rId2" cstate="print"/>
          <a:srcRect/>
          <a:stretch>
            <a:fillRect/>
          </a:stretch>
        </p:blipFill>
        <p:spPr>
          <a:xfrm>
            <a:off x="2339752" y="2683262"/>
            <a:ext cx="5124194" cy="3488938"/>
          </a:xfrm>
        </p:spPr>
      </p:pic>
      <p:sp>
        <p:nvSpPr>
          <p:cNvPr id="6" name="5 Título"/>
          <p:cNvSpPr>
            <a:spLocks noGrp="1"/>
          </p:cNvSpPr>
          <p:nvPr>
            <p:ph type="title"/>
          </p:nvPr>
        </p:nvSpPr>
        <p:spPr>
          <a:xfrm>
            <a:off x="2000232" y="274638"/>
            <a:ext cx="4857784" cy="939784"/>
          </a:xfrm>
        </p:spPr>
        <p:txBody>
          <a:bodyPr/>
          <a:lstStyle/>
          <a:p>
            <a:endParaRPr lang="es-CR" dirty="0"/>
          </a:p>
        </p:txBody>
      </p:sp>
      <p:pic>
        <p:nvPicPr>
          <p:cNvPr id="1027" name="Picture 3" descr="logo muestra (2)"/>
          <p:cNvPicPr>
            <a:picLocks noChangeAspect="1" noChangeArrowheads="1"/>
          </p:cNvPicPr>
          <p:nvPr/>
        </p:nvPicPr>
        <p:blipFill>
          <a:blip r:embed="rId3" cstate="print"/>
          <a:srcRect/>
          <a:stretch>
            <a:fillRect/>
          </a:stretch>
        </p:blipFill>
        <p:spPr bwMode="auto">
          <a:xfrm>
            <a:off x="0" y="0"/>
            <a:ext cx="9144000" cy="2683261"/>
          </a:xfrm>
          <a:prstGeom prst="rect">
            <a:avLst/>
          </a:prstGeom>
          <a:noFill/>
          <a:ln w="9525">
            <a:noFill/>
            <a:miter lim="800000"/>
            <a:headEnd/>
            <a:tailEnd/>
          </a:ln>
        </p:spPr>
      </p:pic>
      <p:sp>
        <p:nvSpPr>
          <p:cNvPr id="5" name="4 Marcador de contenido"/>
          <p:cNvSpPr txBox="1">
            <a:spLocks/>
          </p:cNvSpPr>
          <p:nvPr/>
        </p:nvSpPr>
        <p:spPr>
          <a:xfrm>
            <a:off x="3812402" y="559510"/>
            <a:ext cx="4792046" cy="2149410"/>
          </a:xfrm>
          <a:prstGeom prst="rect">
            <a:avLst/>
          </a:prstGeom>
          <a:solidFill>
            <a:schemeClr val="bg1"/>
          </a:solidFill>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buFont typeface="Wingdings 2" pitchFamily="18" charset="2"/>
              <a:buNone/>
            </a:pPr>
            <a:r>
              <a:rPr lang="es-ES" sz="4800" dirty="0" smtClean="0">
                <a:solidFill>
                  <a:srgbClr val="2C4596"/>
                </a:solidFill>
                <a:latin typeface="Abadi MT Condensed Light"/>
                <a:cs typeface="Abadi MT Condensed Light"/>
              </a:rPr>
              <a:t>REGIONAL COALITION </a:t>
            </a:r>
          </a:p>
          <a:p>
            <a:pPr algn="ctr">
              <a:buFont typeface="Wingdings 2" pitchFamily="18" charset="2"/>
              <a:buNone/>
            </a:pPr>
            <a:r>
              <a:rPr lang="es-ES" sz="3900" dirty="0" smtClean="0">
                <a:solidFill>
                  <a:schemeClr val="accent2"/>
                </a:solidFill>
                <a:latin typeface="Avenir Next Condensed Demi Bold"/>
                <a:cs typeface="Avenir Next Condensed Demi Bold"/>
              </a:rPr>
              <a:t>AGAINST TRAFFICKING IN </a:t>
            </a:r>
          </a:p>
          <a:p>
            <a:pPr algn="ctr">
              <a:buFont typeface="Wingdings 2" pitchFamily="18" charset="2"/>
              <a:buNone/>
            </a:pPr>
            <a:r>
              <a:rPr lang="es-ES" sz="7800" dirty="0" smtClean="0">
                <a:solidFill>
                  <a:srgbClr val="2C4596"/>
                </a:solidFill>
                <a:latin typeface="Avenir Black"/>
                <a:cs typeface="Avenir Black"/>
              </a:rPr>
              <a:t>PERSONS</a:t>
            </a:r>
          </a:p>
          <a:p>
            <a:pPr algn="ctr">
              <a:buFont typeface="Wingdings 2" pitchFamily="18" charset="2"/>
              <a:buNone/>
            </a:pPr>
            <a:endParaRPr lang="es-ES" sz="9600" b="1" dirty="0" smtClean="0"/>
          </a:p>
        </p:txBody>
      </p:sp>
      <p:cxnSp>
        <p:nvCxnSpPr>
          <p:cNvPr id="7" name="Conector recto 6"/>
          <p:cNvCxnSpPr/>
          <p:nvPr/>
        </p:nvCxnSpPr>
        <p:spPr>
          <a:xfrm>
            <a:off x="4139952" y="1628800"/>
            <a:ext cx="4248472" cy="0"/>
          </a:xfrm>
          <a:prstGeom prst="line">
            <a:avLst/>
          </a:prstGeom>
          <a:ln w="19050" cmpd="sng">
            <a:solidFill>
              <a:schemeClr val="accent4">
                <a:lumMod val="60000"/>
                <a:lumOff val="40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871791109"/>
              </p:ext>
            </p:extLst>
          </p:nvPr>
        </p:nvGraphicFramePr>
        <p:xfrm>
          <a:off x="457200" y="1196752"/>
          <a:ext cx="82296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pPr algn="ctr"/>
            <a:r>
              <a:rPr lang="en-GB" dirty="0" smtClean="0">
                <a:solidFill>
                  <a:srgbClr val="FFFF00"/>
                </a:solidFill>
              </a:rPr>
              <a:t>Advances</a:t>
            </a:r>
            <a:endParaRPr lang="en-GB" dirty="0"/>
          </a:p>
        </p:txBody>
      </p:sp>
    </p:spTree>
    <p:extLst>
      <p:ext uri="{BB962C8B-B14F-4D97-AF65-F5344CB8AC3E}">
        <p14:creationId xmlns:p14="http://schemas.microsoft.com/office/powerpoint/2010/main" val="205613846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01825095"/>
              </p:ext>
            </p:extLst>
          </p:nvPr>
        </p:nvGraphicFramePr>
        <p:xfrm>
          <a:off x="457200" y="1279301"/>
          <a:ext cx="8229600" cy="53180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pPr algn="ctr"/>
            <a:r>
              <a:rPr lang="en-GB" dirty="0">
                <a:solidFill>
                  <a:srgbClr val="FFFF00"/>
                </a:solidFill>
              </a:rPr>
              <a:t>Advances</a:t>
            </a:r>
            <a:endParaRPr lang="es-NI" dirty="0"/>
          </a:p>
        </p:txBody>
      </p:sp>
    </p:spTree>
    <p:extLst>
      <p:ext uri="{BB962C8B-B14F-4D97-AF65-F5344CB8AC3E}">
        <p14:creationId xmlns:p14="http://schemas.microsoft.com/office/powerpoint/2010/main" val="20674293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3252723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pPr algn="ctr"/>
            <a:r>
              <a:rPr lang="en-GB" dirty="0">
                <a:solidFill>
                  <a:srgbClr val="FFFF00"/>
                </a:solidFill>
              </a:rPr>
              <a:t>Advances</a:t>
            </a:r>
            <a:endParaRPr lang="es-NI" dirty="0"/>
          </a:p>
        </p:txBody>
      </p:sp>
    </p:spTree>
    <p:extLst>
      <p:ext uri="{BB962C8B-B14F-4D97-AF65-F5344CB8AC3E}">
        <p14:creationId xmlns:p14="http://schemas.microsoft.com/office/powerpoint/2010/main" val="15667455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460836509"/>
              </p:ext>
            </p:extLst>
          </p:nvPr>
        </p:nvGraphicFramePr>
        <p:xfrm>
          <a:off x="467544" y="980728"/>
          <a:ext cx="8208912" cy="539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a:xfrm>
            <a:off x="457200" y="-99392"/>
            <a:ext cx="8229600" cy="1143000"/>
          </a:xfrm>
        </p:spPr>
        <p:txBody>
          <a:bodyPr/>
          <a:lstStyle/>
          <a:p>
            <a:pPr algn="ctr"/>
            <a:r>
              <a:rPr lang="en-GB" dirty="0" smtClean="0">
                <a:solidFill>
                  <a:srgbClr val="FFFF00"/>
                </a:solidFill>
              </a:rPr>
              <a:t>Advances</a:t>
            </a:r>
            <a:endParaRPr lang="en-GB" dirty="0"/>
          </a:p>
        </p:txBody>
      </p:sp>
    </p:spTree>
    <p:extLst>
      <p:ext uri="{BB962C8B-B14F-4D97-AF65-F5344CB8AC3E}">
        <p14:creationId xmlns:p14="http://schemas.microsoft.com/office/powerpoint/2010/main" val="10189704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4 Marcador de contenido"/>
          <p:cNvSpPr>
            <a:spLocks noGrp="1"/>
          </p:cNvSpPr>
          <p:nvPr>
            <p:ph idx="1"/>
          </p:nvPr>
        </p:nvSpPr>
        <p:spPr>
          <a:xfrm>
            <a:off x="500034" y="2071678"/>
            <a:ext cx="8229600" cy="4024322"/>
          </a:xfrm>
        </p:spPr>
        <p:txBody>
          <a:bodyPr>
            <a:normAutofit fontScale="25000" lnSpcReduction="20000"/>
          </a:bodyPr>
          <a:lstStyle/>
          <a:p>
            <a:pPr algn="ctr" eaLnBrk="1" hangingPunct="1">
              <a:buFont typeface="Wingdings 2" pitchFamily="18" charset="2"/>
              <a:buNone/>
            </a:pPr>
            <a:endParaRPr lang="en-GB" sz="9600" dirty="0" smtClean="0"/>
          </a:p>
          <a:p>
            <a:pPr algn="ctr" eaLnBrk="1" hangingPunct="1">
              <a:buFont typeface="Wingdings 2" pitchFamily="18" charset="2"/>
              <a:buNone/>
            </a:pPr>
            <a:r>
              <a:rPr lang="en-GB" sz="9600" dirty="0" smtClean="0"/>
              <a:t>Guatemala</a:t>
            </a:r>
          </a:p>
          <a:p>
            <a:pPr algn="ctr" eaLnBrk="1" hangingPunct="1">
              <a:buFont typeface="Wingdings 2" pitchFamily="18" charset="2"/>
              <a:buNone/>
            </a:pPr>
            <a:r>
              <a:rPr lang="en-GB" sz="9600" dirty="0" smtClean="0"/>
              <a:t>Honduras </a:t>
            </a:r>
          </a:p>
          <a:p>
            <a:pPr algn="ctr" eaLnBrk="1" hangingPunct="1">
              <a:buFont typeface="Wingdings 2" pitchFamily="18" charset="2"/>
              <a:buNone/>
            </a:pPr>
            <a:r>
              <a:rPr lang="en-GB" sz="9600" dirty="0" smtClean="0"/>
              <a:t>El Salvador</a:t>
            </a:r>
          </a:p>
          <a:p>
            <a:pPr algn="ctr" eaLnBrk="1" hangingPunct="1">
              <a:buFont typeface="Wingdings 2" pitchFamily="18" charset="2"/>
              <a:buNone/>
            </a:pPr>
            <a:r>
              <a:rPr lang="en-GB" sz="9600" dirty="0" smtClean="0"/>
              <a:t>Nicaragua</a:t>
            </a:r>
          </a:p>
          <a:p>
            <a:pPr algn="ctr" eaLnBrk="1" hangingPunct="1">
              <a:buFont typeface="Wingdings 2" pitchFamily="18" charset="2"/>
              <a:buNone/>
            </a:pPr>
            <a:r>
              <a:rPr lang="en-GB" sz="9600" dirty="0" smtClean="0"/>
              <a:t>Costa Rica</a:t>
            </a:r>
          </a:p>
          <a:p>
            <a:pPr algn="ctr" eaLnBrk="1" hangingPunct="1">
              <a:buFont typeface="Wingdings 2" pitchFamily="18" charset="2"/>
              <a:buNone/>
            </a:pPr>
            <a:r>
              <a:rPr lang="en-GB" sz="9600" dirty="0" smtClean="0"/>
              <a:t>Panama</a:t>
            </a:r>
          </a:p>
          <a:p>
            <a:pPr algn="ctr" eaLnBrk="1" hangingPunct="1">
              <a:buFont typeface="Wingdings 2" pitchFamily="18" charset="2"/>
              <a:buNone/>
            </a:pPr>
            <a:r>
              <a:rPr lang="en-GB" sz="9600" dirty="0" smtClean="0"/>
              <a:t>Belize</a:t>
            </a:r>
          </a:p>
          <a:p>
            <a:pPr algn="ctr" eaLnBrk="1" hangingPunct="1">
              <a:buFont typeface="Wingdings 2" pitchFamily="18" charset="2"/>
              <a:buNone/>
            </a:pPr>
            <a:r>
              <a:rPr lang="en-GB" sz="9600" dirty="0" smtClean="0"/>
              <a:t>Dominican Republic</a:t>
            </a:r>
          </a:p>
          <a:p>
            <a:pPr algn="ctr" eaLnBrk="1" hangingPunct="1">
              <a:buFont typeface="Wingdings 2" pitchFamily="18" charset="2"/>
              <a:buNone/>
            </a:pPr>
            <a:r>
              <a:rPr lang="en-GB" sz="9600" dirty="0" smtClean="0"/>
              <a:t>Mexico </a:t>
            </a:r>
          </a:p>
          <a:p>
            <a:pPr algn="ctr" eaLnBrk="1" hangingPunct="1">
              <a:buFont typeface="Wingdings 2" pitchFamily="18" charset="2"/>
              <a:buNone/>
            </a:pPr>
            <a:endParaRPr lang="en-GB" sz="9600" dirty="0" smtClean="0"/>
          </a:p>
          <a:p>
            <a:pPr algn="ctr" eaLnBrk="1" hangingPunct="1">
              <a:buFont typeface="Wingdings 2" pitchFamily="18" charset="2"/>
              <a:buNone/>
            </a:pPr>
            <a:r>
              <a:rPr lang="en-GB" sz="9600" b="1" dirty="0" smtClean="0">
                <a:hlinkClick r:id="rId2"/>
              </a:rPr>
              <a:t>coalicionregional@migracion.go.cr</a:t>
            </a:r>
            <a:endParaRPr lang="en-GB" sz="9600" b="1" dirty="0" smtClean="0"/>
          </a:p>
          <a:p>
            <a:pPr algn="ctr" eaLnBrk="1" hangingPunct="1">
              <a:buFont typeface="Wingdings 2" pitchFamily="18" charset="2"/>
              <a:buNone/>
            </a:pPr>
            <a:endParaRPr lang="en-GB" sz="9600" b="1" dirty="0" smtClean="0"/>
          </a:p>
        </p:txBody>
      </p:sp>
      <p:pic>
        <p:nvPicPr>
          <p:cNvPr id="4" name="Picture 3" descr="logo muestra (2)"/>
          <p:cNvPicPr>
            <a:picLocks noChangeAspect="1" noChangeArrowheads="1"/>
          </p:cNvPicPr>
          <p:nvPr/>
        </p:nvPicPr>
        <p:blipFill>
          <a:blip r:embed="rId3" cstate="print"/>
          <a:srcRect/>
          <a:stretch>
            <a:fillRect/>
          </a:stretch>
        </p:blipFill>
        <p:spPr bwMode="auto">
          <a:xfrm>
            <a:off x="0" y="0"/>
            <a:ext cx="9144000" cy="2245114"/>
          </a:xfrm>
          <a:prstGeom prst="rect">
            <a:avLst/>
          </a:prstGeom>
          <a:noFill/>
          <a:ln w="9525">
            <a:noFill/>
            <a:miter lim="800000"/>
            <a:headEnd/>
            <a:tailEnd/>
          </a:ln>
        </p:spPr>
      </p:pic>
      <p:sp>
        <p:nvSpPr>
          <p:cNvPr id="5" name="4 Marcador de contenido"/>
          <p:cNvSpPr txBox="1">
            <a:spLocks/>
          </p:cNvSpPr>
          <p:nvPr/>
        </p:nvSpPr>
        <p:spPr>
          <a:xfrm>
            <a:off x="3812402" y="260648"/>
            <a:ext cx="4792046" cy="2149410"/>
          </a:xfrm>
          <a:prstGeom prst="rect">
            <a:avLst/>
          </a:prstGeom>
          <a:solidFill>
            <a:schemeClr val="bg1"/>
          </a:solidFill>
          <a:ln w="9525" cmpd="sng">
            <a:solidFill>
              <a:srgbClr val="93A299"/>
            </a:solidFill>
          </a:ln>
        </p:spPr>
        <p:txBody>
          <a:bodyPr vert="horz">
            <a:normAutofit fontScale="92500" lnSpcReduction="2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a:buFont typeface="Wingdings 2" pitchFamily="18" charset="2"/>
              <a:buNone/>
            </a:pPr>
            <a:r>
              <a:rPr lang="en-GB" sz="4800" dirty="0" smtClean="0">
                <a:solidFill>
                  <a:srgbClr val="2C4596"/>
                </a:solidFill>
                <a:latin typeface="Abadi MT Condensed Light"/>
                <a:cs typeface="Abadi MT Condensed Light"/>
              </a:rPr>
              <a:t>REGIONAL COALITION </a:t>
            </a:r>
          </a:p>
          <a:p>
            <a:pPr algn="ctr">
              <a:buFont typeface="Wingdings 2" pitchFamily="18" charset="2"/>
              <a:buNone/>
            </a:pPr>
            <a:r>
              <a:rPr lang="en-GB" sz="3900" dirty="0" smtClean="0">
                <a:solidFill>
                  <a:schemeClr val="accent2"/>
                </a:solidFill>
                <a:latin typeface="Avenir Next Condensed Demi Bold"/>
                <a:cs typeface="Avenir Next Condensed Demi Bold"/>
              </a:rPr>
              <a:t>AGAINST TRAFFICKING IN </a:t>
            </a:r>
          </a:p>
          <a:p>
            <a:pPr algn="ctr">
              <a:buFont typeface="Wingdings 2" pitchFamily="18" charset="2"/>
              <a:buNone/>
            </a:pPr>
            <a:r>
              <a:rPr lang="en-GB" sz="7800" dirty="0" smtClean="0">
                <a:solidFill>
                  <a:srgbClr val="2C4596"/>
                </a:solidFill>
                <a:latin typeface="Avenir Black"/>
                <a:cs typeface="Avenir Black"/>
              </a:rPr>
              <a:t>PERSONS</a:t>
            </a:r>
          </a:p>
          <a:p>
            <a:pPr algn="ctr">
              <a:buFont typeface="Wingdings 2" pitchFamily="18" charset="2"/>
              <a:buNone/>
            </a:pPr>
            <a:endParaRPr lang="en-GB" sz="9600" b="1" dirty="0" smtClean="0"/>
          </a:p>
        </p:txBody>
      </p:sp>
      <p:cxnSp>
        <p:nvCxnSpPr>
          <p:cNvPr id="7" name="Conector recto 6"/>
          <p:cNvCxnSpPr/>
          <p:nvPr/>
        </p:nvCxnSpPr>
        <p:spPr>
          <a:xfrm>
            <a:off x="4139952" y="1340768"/>
            <a:ext cx="4248472" cy="0"/>
          </a:xfrm>
          <a:prstGeom prst="line">
            <a:avLst/>
          </a:prstGeom>
          <a:ln w="19050" cmpd="sng">
            <a:solidFill>
              <a:schemeClr val="accent4">
                <a:lumMod val="60000"/>
                <a:lumOff val="40000"/>
              </a:schemeClr>
            </a:solidFill>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64435619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Rectángulo"/>
          <p:cNvSpPr/>
          <p:nvPr/>
        </p:nvSpPr>
        <p:spPr>
          <a:xfrm>
            <a:off x="899592" y="4653136"/>
            <a:ext cx="1672253" cy="369332"/>
          </a:xfrm>
          <a:prstGeom prst="rect">
            <a:avLst/>
          </a:prstGeom>
        </p:spPr>
        <p:txBody>
          <a:bodyPr wrap="none">
            <a:spAutoFit/>
          </a:bodyPr>
          <a:lstStyle/>
          <a:p>
            <a:r>
              <a:rPr lang="en-GB" dirty="0" smtClean="0"/>
              <a:t>Albert Einstein</a:t>
            </a:r>
            <a:endParaRPr lang="en-GB" dirty="0"/>
          </a:p>
        </p:txBody>
      </p:sp>
    </p:spTree>
    <p:extLst>
      <p:ext uri="{BB962C8B-B14F-4D97-AF65-F5344CB8AC3E}">
        <p14:creationId xmlns:p14="http://schemas.microsoft.com/office/powerpoint/2010/main" val="250894156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329914076"/>
              </p:ext>
            </p:extLst>
          </p:nvPr>
        </p:nvGraphicFramePr>
        <p:xfrm>
          <a:off x="457200" y="928670"/>
          <a:ext cx="8229600" cy="51974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Marcador de contenido"/>
          <p:cNvGraphicFramePr>
            <a:graphicFrameLocks noGrp="1"/>
          </p:cNvGraphicFramePr>
          <p:nvPr>
            <p:ph idx="1"/>
            <p:extLst>
              <p:ext uri="{D42A27DB-BD31-4B8C-83A1-F6EECF244321}">
                <p14:modId xmlns:p14="http://schemas.microsoft.com/office/powerpoint/2010/main" val="4025003219"/>
              </p:ext>
            </p:extLst>
          </p:nvPr>
        </p:nvGraphicFramePr>
        <p:xfrm>
          <a:off x="457200" y="1711349"/>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Título"/>
          <p:cNvSpPr>
            <a:spLocks noGrp="1"/>
          </p:cNvSpPr>
          <p:nvPr>
            <p:ph type="title"/>
          </p:nvPr>
        </p:nvSpPr>
        <p:spPr>
          <a:xfrm>
            <a:off x="428596" y="285728"/>
            <a:ext cx="8232001" cy="1216178"/>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GB" sz="3200" dirty="0" smtClean="0">
                <a:solidFill>
                  <a:schemeClr val="accent1"/>
                </a:solidFill>
              </a:rPr>
              <a:t>Work Agenda </a:t>
            </a:r>
            <a:br>
              <a:rPr lang="en-GB" sz="3200" dirty="0" smtClean="0">
                <a:solidFill>
                  <a:schemeClr val="accent1"/>
                </a:solidFill>
              </a:rPr>
            </a:br>
            <a:r>
              <a:rPr lang="en-GB" sz="3200" dirty="0" smtClean="0">
                <a:solidFill>
                  <a:schemeClr val="accent1"/>
                </a:solidFill>
              </a:rPr>
              <a:t>Regional Coalition- IADB-ECPAT</a:t>
            </a:r>
            <a:endParaRPr lang="en-GB" sz="3200" b="1" dirty="0">
              <a:solidFill>
                <a:schemeClr val="accent1"/>
              </a:solidFill>
              <a:latin typeface="Arial Rounded MT Bold"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1322759688"/>
              </p:ext>
            </p:extLst>
          </p:nvPr>
        </p:nvGraphicFramePr>
        <p:xfrm>
          <a:off x="457200" y="1556792"/>
          <a:ext cx="8229600" cy="48965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Título"/>
          <p:cNvSpPr>
            <a:spLocks noGrp="1"/>
          </p:cNvSpPr>
          <p:nvPr>
            <p:ph type="title"/>
          </p:nvPr>
        </p:nvSpPr>
        <p:spPr>
          <a:xfrm>
            <a:off x="428596" y="285728"/>
            <a:ext cx="8232001" cy="1216178"/>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GB" sz="3200" dirty="0" smtClean="0">
                <a:solidFill>
                  <a:schemeClr val="accent1"/>
                </a:solidFill>
              </a:rPr>
              <a:t>Work Agenda </a:t>
            </a:r>
            <a:br>
              <a:rPr lang="en-GB" sz="3200" dirty="0" smtClean="0">
                <a:solidFill>
                  <a:schemeClr val="accent1"/>
                </a:solidFill>
              </a:rPr>
            </a:br>
            <a:r>
              <a:rPr lang="en-GB" sz="3200" dirty="0" smtClean="0">
                <a:solidFill>
                  <a:schemeClr val="accent1"/>
                </a:solidFill>
              </a:rPr>
              <a:t>Regional Coalition- IADB-ECPAT</a:t>
            </a:r>
            <a:endParaRPr lang="en-GB" sz="3200" b="1" dirty="0">
              <a:solidFill>
                <a:schemeClr val="accent1"/>
              </a:solidFill>
              <a:latin typeface="Arial Rounded MT Bold"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166134279"/>
              </p:ext>
            </p:extLst>
          </p:nvPr>
        </p:nvGraphicFramePr>
        <p:xfrm>
          <a:off x="457200" y="1700808"/>
          <a:ext cx="8229600" cy="50405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Título"/>
          <p:cNvSpPr>
            <a:spLocks noGrp="1"/>
          </p:cNvSpPr>
          <p:nvPr>
            <p:ph type="title"/>
          </p:nvPr>
        </p:nvSpPr>
        <p:spPr>
          <a:xfrm>
            <a:off x="428596" y="285728"/>
            <a:ext cx="8232001" cy="1216178"/>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GB" sz="3200" dirty="0" smtClean="0">
                <a:solidFill>
                  <a:schemeClr val="accent1"/>
                </a:solidFill>
              </a:rPr>
              <a:t>Work Agenda </a:t>
            </a:r>
            <a:br>
              <a:rPr lang="en-GB" sz="3200" dirty="0" smtClean="0">
                <a:solidFill>
                  <a:schemeClr val="accent1"/>
                </a:solidFill>
              </a:rPr>
            </a:br>
            <a:r>
              <a:rPr lang="en-GB" sz="3200" dirty="0" smtClean="0">
                <a:solidFill>
                  <a:schemeClr val="accent1"/>
                </a:solidFill>
              </a:rPr>
              <a:t>Regional Coalition- IADB-ECPAT</a:t>
            </a:r>
            <a:endParaRPr lang="en-GB" sz="3200" b="1" dirty="0">
              <a:solidFill>
                <a:schemeClr val="accent1"/>
              </a:solidFill>
              <a:latin typeface="Arial Rounded MT Bold"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1"/>
          </p:nvPr>
        </p:nvSpPr>
        <p:spPr/>
        <p:txBody>
          <a:bodyPr>
            <a:noAutofit/>
          </a:bodyPr>
          <a:lstStyle/>
          <a:p>
            <a:endParaRPr lang="en-GB" sz="2400" dirty="0" smtClean="0">
              <a:solidFill>
                <a:schemeClr val="tx2">
                  <a:lumMod val="25000"/>
                </a:schemeClr>
              </a:solidFill>
              <a:latin typeface="Arial" pitchFamily="34" charset="0"/>
              <a:cs typeface="Arial" pitchFamily="34" charset="0"/>
            </a:endParaRPr>
          </a:p>
          <a:p>
            <a:pPr algn="just"/>
            <a:r>
              <a:rPr lang="en-GB" sz="2800" dirty="0" smtClean="0">
                <a:latin typeface="Arial" pitchFamily="34" charset="0"/>
                <a:cs typeface="Arial" pitchFamily="34" charset="0"/>
              </a:rPr>
              <a:t>Memo of Understanding between the Governments of the Republics of  Costa Rica, El Salvador, Guatemala, Honduras and Nicaragua, establishing the implementation of a “Regional Framework for Action </a:t>
            </a:r>
            <a:r>
              <a:rPr lang="en-GB" sz="2800" dirty="0" smtClean="0">
                <a:latin typeface="Arial" pitchFamily="34" charset="0"/>
                <a:cs typeface="Arial" pitchFamily="34" charset="0"/>
              </a:rPr>
              <a:t>to </a:t>
            </a:r>
            <a:r>
              <a:rPr lang="en-GB" sz="2800" dirty="0">
                <a:latin typeface="Arial" pitchFamily="34" charset="0"/>
                <a:cs typeface="Arial" pitchFamily="34" charset="0"/>
              </a:rPr>
              <a:t>a</a:t>
            </a:r>
            <a:r>
              <a:rPr lang="en-GB" sz="2800" dirty="0" smtClean="0">
                <a:latin typeface="Arial" pitchFamily="34" charset="0"/>
                <a:cs typeface="Arial" pitchFamily="34" charset="0"/>
              </a:rPr>
              <a:t>ddress the crime of trafficking in persons in Central America in a comprehensive manner”.</a:t>
            </a:r>
            <a:endParaRPr lang="en-GB" sz="2800" dirty="0" smtClean="0">
              <a:latin typeface="Arial" pitchFamily="34" charset="0"/>
              <a:cs typeface="Arial" pitchFamily="34" charset="0"/>
            </a:endParaRPr>
          </a:p>
        </p:txBody>
      </p:sp>
      <p:sp>
        <p:nvSpPr>
          <p:cNvPr id="4" name="3 Título"/>
          <p:cNvSpPr>
            <a:spLocks noGrp="1"/>
          </p:cNvSpPr>
          <p:nvPr>
            <p:ph type="title"/>
          </p:nvPr>
        </p:nvSpPr>
        <p:spPr>
          <a:xfrm>
            <a:off x="428596" y="285728"/>
            <a:ext cx="8232001" cy="1216178"/>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GB" sz="3200" dirty="0" smtClean="0">
                <a:solidFill>
                  <a:schemeClr val="accent1"/>
                </a:solidFill>
              </a:rPr>
              <a:t>Work Agenda </a:t>
            </a:r>
            <a:br>
              <a:rPr lang="en-GB" sz="3200" dirty="0" smtClean="0">
                <a:solidFill>
                  <a:schemeClr val="accent1"/>
                </a:solidFill>
              </a:rPr>
            </a:br>
            <a:r>
              <a:rPr lang="en-GB" sz="3200" dirty="0" smtClean="0">
                <a:solidFill>
                  <a:schemeClr val="accent1"/>
                </a:solidFill>
              </a:rPr>
              <a:t>Regional Coalition- IADB-ECPAT</a:t>
            </a:r>
            <a:endParaRPr lang="en-GB" sz="3200" b="1" dirty="0">
              <a:solidFill>
                <a:schemeClr val="accent1"/>
              </a:solidFill>
              <a:latin typeface="Arial Rounded MT Bold"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2898498688"/>
              </p:ext>
            </p:extLst>
          </p:nvPr>
        </p:nvGraphicFramePr>
        <p:xfrm>
          <a:off x="457200" y="1711349"/>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Título"/>
          <p:cNvSpPr>
            <a:spLocks noGrp="1"/>
          </p:cNvSpPr>
          <p:nvPr>
            <p:ph type="title"/>
          </p:nvPr>
        </p:nvSpPr>
        <p:spPr>
          <a:xfrm>
            <a:off x="457243" y="214227"/>
            <a:ext cx="8232001" cy="1216178"/>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en-GB" sz="3200" dirty="0" smtClean="0">
                <a:solidFill>
                  <a:schemeClr val="accent1"/>
                </a:solidFill>
              </a:rPr>
              <a:t>Work Agenda </a:t>
            </a:r>
            <a:br>
              <a:rPr lang="en-GB" sz="3200" dirty="0" smtClean="0">
                <a:solidFill>
                  <a:schemeClr val="accent1"/>
                </a:solidFill>
              </a:rPr>
            </a:br>
            <a:r>
              <a:rPr lang="en-GB" sz="3200" dirty="0" smtClean="0">
                <a:solidFill>
                  <a:schemeClr val="accent1"/>
                </a:solidFill>
              </a:rPr>
              <a:t>Regional Coalition- IADB-ECPAT</a:t>
            </a:r>
            <a:endParaRPr lang="en-GB" sz="3200" b="1" dirty="0">
              <a:solidFill>
                <a:schemeClr val="accent1">
                  <a:lumMod val="50000"/>
                </a:schemeClr>
              </a:solidFill>
              <a:latin typeface="Arial Rounded MT Bold"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296422451"/>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pPr algn="ctr"/>
            <a:r>
              <a:rPr lang="en-GB" dirty="0" smtClean="0">
                <a:solidFill>
                  <a:srgbClr val="FFFF00"/>
                </a:solidFill>
              </a:rPr>
              <a:t>Advances</a:t>
            </a:r>
            <a:endParaRPr lang="en-GB" dirty="0"/>
          </a:p>
        </p:txBody>
      </p:sp>
    </p:spTree>
    <p:extLst>
      <p:ext uri="{BB962C8B-B14F-4D97-AF65-F5344CB8AC3E}">
        <p14:creationId xmlns:p14="http://schemas.microsoft.com/office/powerpoint/2010/main" val="17590994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300833437"/>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2 Título"/>
          <p:cNvSpPr>
            <a:spLocks noGrp="1"/>
          </p:cNvSpPr>
          <p:nvPr>
            <p:ph type="title"/>
          </p:nvPr>
        </p:nvSpPr>
        <p:spPr/>
        <p:txBody>
          <a:bodyPr/>
          <a:lstStyle/>
          <a:p>
            <a:pPr algn="ctr"/>
            <a:r>
              <a:rPr lang="en-GB" dirty="0" smtClean="0">
                <a:solidFill>
                  <a:srgbClr val="FFFF00"/>
                </a:solidFill>
              </a:rPr>
              <a:t>Advances</a:t>
            </a:r>
            <a:endParaRPr lang="en-GB" dirty="0"/>
          </a:p>
        </p:txBody>
      </p:sp>
    </p:spTree>
    <p:extLst>
      <p:ext uri="{BB962C8B-B14F-4D97-AF65-F5344CB8AC3E}">
        <p14:creationId xmlns:p14="http://schemas.microsoft.com/office/powerpoint/2010/main" val="55204867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2760</TotalTime>
  <Words>789</Words>
  <Application>Microsoft Macintosh PowerPoint</Application>
  <PresentationFormat>Presentación en pantalla (4:3)</PresentationFormat>
  <Paragraphs>63</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Concurrencia</vt:lpstr>
      <vt:lpstr>Presentación de PowerPoint</vt:lpstr>
      <vt:lpstr>Presentación de PowerPoint</vt:lpstr>
      <vt:lpstr>Work Agenda  Regional Coalition- IADB-ECPAT</vt:lpstr>
      <vt:lpstr>Work Agenda  Regional Coalition- IADB-ECPAT</vt:lpstr>
      <vt:lpstr>Work Agenda  Regional Coalition- IADB-ECPAT</vt:lpstr>
      <vt:lpstr>Work Agenda  Regional Coalition- IADB-ECPAT</vt:lpstr>
      <vt:lpstr>Work Agenda  Regional Coalition- IADB-ECPAT</vt:lpstr>
      <vt:lpstr>Advances</vt:lpstr>
      <vt:lpstr>Advances</vt:lpstr>
      <vt:lpstr>Advances</vt:lpstr>
      <vt:lpstr>Advances</vt:lpstr>
      <vt:lpstr>Advances</vt:lpstr>
      <vt:lpstr>Advances</vt:lpstr>
      <vt:lpstr>Presentación de PowerPoint</vt:lpstr>
      <vt:lpstr>Presentación de PowerPoint</vt:lpstr>
    </vt:vector>
  </TitlesOfParts>
  <Manager/>
  <Company>DGME</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sartaviac</dc:creator>
  <cp:keywords/>
  <dc:description/>
  <cp:lastModifiedBy>Christiane Lehnhoff</cp:lastModifiedBy>
  <cp:revision>242</cp:revision>
  <dcterms:created xsi:type="dcterms:W3CDTF">2012-01-09T16:07:16Z</dcterms:created>
  <dcterms:modified xsi:type="dcterms:W3CDTF">2014-06-26T16:30:43Z</dcterms:modified>
  <cp:category/>
</cp:coreProperties>
</file>