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17"/>
  </p:notesMasterIdLst>
  <p:sldIdLst>
    <p:sldId id="256" r:id="rId2"/>
    <p:sldId id="279" r:id="rId3"/>
    <p:sldId id="261" r:id="rId4"/>
    <p:sldId id="325" r:id="rId5"/>
    <p:sldId id="326" r:id="rId6"/>
    <p:sldId id="327" r:id="rId7"/>
    <p:sldId id="324" r:id="rId8"/>
    <p:sldId id="342" r:id="rId9"/>
    <p:sldId id="347" r:id="rId10"/>
    <p:sldId id="346" r:id="rId11"/>
    <p:sldId id="343" r:id="rId12"/>
    <p:sldId id="344" r:id="rId13"/>
    <p:sldId id="345" r:id="rId14"/>
    <p:sldId id="316" r:id="rId15"/>
    <p:sldId id="348" r:id="rId16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0F5C3"/>
    <a:srgbClr val="05DD5C"/>
    <a:srgbClr val="5BFB9C"/>
    <a:srgbClr val="ADFDCD"/>
    <a:srgbClr val="006600"/>
    <a:srgbClr val="FA6AE9"/>
    <a:srgbClr val="003300"/>
    <a:srgbClr val="3399FF"/>
    <a:srgbClr val="FF9900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20738" autoAdjust="0"/>
    <p:restoredTop sz="94660"/>
  </p:normalViewPr>
  <p:slideViewPr>
    <p:cSldViewPr>
      <p:cViewPr varScale="1">
        <p:scale>
          <a:sx n="70" d="100"/>
          <a:sy n="70" d="100"/>
        </p:scale>
        <p:origin x="-106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_rels/data12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diagrams/_rels/drawing12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4">
  <dgm:title val=""/>
  <dgm:desc val=""/>
  <dgm:catLst>
    <dgm:cat type="accent3" pri="11400"/>
  </dgm:catLst>
  <dgm:styleLbl name="node0">
    <dgm:fillClrLst meth="cycle">
      <a:schemeClr val="accent3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3">
        <a:shade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3">
        <a:shade val="50000"/>
      </a:schemeClr>
      <a:schemeClr val="accent3">
        <a:tint val="55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3">
        <a:shade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3">
        <a:shade val="80000"/>
        <a:alpha val="50000"/>
      </a:schemeClr>
      <a:schemeClr val="accent3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55000"/>
      </a:schemeClr>
    </dgm:fillClrLst>
    <dgm:linClrLst meth="repeat">
      <a:schemeClr val="accent3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55000"/>
      </a:schemeClr>
    </dgm:fillClrLst>
    <dgm:linClrLst meth="repeat">
      <a:schemeClr val="accent3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55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A4099FF-EFC8-4E24-BBE6-743C2A495807}" type="doc">
      <dgm:prSet loTypeId="urn:microsoft.com/office/officeart/2005/8/layout/vList2" loCatId="list" qsTypeId="urn:microsoft.com/office/officeart/2005/8/quickstyle/simple3" qsCatId="simple" csTypeId="urn:microsoft.com/office/officeart/2005/8/colors/accent3_4" csCatId="accent3" phldr="1"/>
      <dgm:spPr/>
      <dgm:t>
        <a:bodyPr/>
        <a:lstStyle/>
        <a:p>
          <a:endParaRPr lang="es-ES"/>
        </a:p>
      </dgm:t>
    </dgm:pt>
    <dgm:pt modelId="{B07F0067-C9C4-4B5A-A4E9-7214EFE06E7D}">
      <dgm:prSet/>
      <dgm:spPr/>
      <dgm:t>
        <a:bodyPr/>
        <a:lstStyle/>
        <a:p>
          <a:pPr algn="just" rtl="0"/>
          <a:r>
            <a:rPr lang="es-GT" dirty="0" smtClean="0"/>
            <a:t>Iniciativa gestada desde los gobiernos de la región, con la finalidad de  contribuir a la definición, adopción e impulso de estándares mínimos, políticas y procesos regionales para combatir y prevenir esta delincuencia  y mejorar la atención a las víctimas.</a:t>
          </a:r>
          <a:endParaRPr lang="es-ES" dirty="0"/>
        </a:p>
      </dgm:t>
    </dgm:pt>
    <dgm:pt modelId="{5CBCC70F-A34E-4D83-98DB-B459ADB7E74C}" type="parTrans" cxnId="{2F06BC7E-5841-4327-AD29-61ABA00F6BE3}">
      <dgm:prSet/>
      <dgm:spPr/>
      <dgm:t>
        <a:bodyPr/>
        <a:lstStyle/>
        <a:p>
          <a:endParaRPr lang="es-ES"/>
        </a:p>
      </dgm:t>
    </dgm:pt>
    <dgm:pt modelId="{B81CB3E5-9427-4AC5-9515-4A8B7436033C}" type="sibTrans" cxnId="{2F06BC7E-5841-4327-AD29-61ABA00F6BE3}">
      <dgm:prSet/>
      <dgm:spPr/>
      <dgm:t>
        <a:bodyPr/>
        <a:lstStyle/>
        <a:p>
          <a:endParaRPr lang="es-ES"/>
        </a:p>
      </dgm:t>
    </dgm:pt>
    <dgm:pt modelId="{DAC8A250-A652-4D49-AF6C-B03D9960240D}" type="pres">
      <dgm:prSet presAssocID="{9A4099FF-EFC8-4E24-BBE6-743C2A495807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F8105643-D26C-41F4-930C-A05D8FB29FD4}" type="pres">
      <dgm:prSet presAssocID="{B07F0067-C9C4-4B5A-A4E9-7214EFE06E7D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23E08195-8F01-490F-B2FD-2F46B3460963}" type="presOf" srcId="{9A4099FF-EFC8-4E24-BBE6-743C2A495807}" destId="{DAC8A250-A652-4D49-AF6C-B03D9960240D}" srcOrd="0" destOrd="0" presId="urn:microsoft.com/office/officeart/2005/8/layout/vList2"/>
    <dgm:cxn modelId="{976B5E7D-9353-428D-9028-914656EEA2E6}" type="presOf" srcId="{B07F0067-C9C4-4B5A-A4E9-7214EFE06E7D}" destId="{F8105643-D26C-41F4-930C-A05D8FB29FD4}" srcOrd="0" destOrd="0" presId="urn:microsoft.com/office/officeart/2005/8/layout/vList2"/>
    <dgm:cxn modelId="{2F06BC7E-5841-4327-AD29-61ABA00F6BE3}" srcId="{9A4099FF-EFC8-4E24-BBE6-743C2A495807}" destId="{B07F0067-C9C4-4B5A-A4E9-7214EFE06E7D}" srcOrd="0" destOrd="0" parTransId="{5CBCC70F-A34E-4D83-98DB-B459ADB7E74C}" sibTransId="{B81CB3E5-9427-4AC5-9515-4A8B7436033C}"/>
    <dgm:cxn modelId="{F77BB7C4-30ED-47F6-BB46-A25BDD903797}" type="presParOf" srcId="{DAC8A250-A652-4D49-AF6C-B03D9960240D}" destId="{F8105643-D26C-41F4-930C-A05D8FB29FD4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7D3AA573-5005-486E-ACB1-46DBA0F097CA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s-NI"/>
        </a:p>
      </dgm:t>
    </dgm:pt>
    <dgm:pt modelId="{939D06ED-25BE-41A1-859E-71FBE0959E44}">
      <dgm:prSet/>
      <dgm:spPr/>
      <dgm:t>
        <a:bodyPr/>
        <a:lstStyle/>
        <a:p>
          <a:pPr rtl="0"/>
          <a:r>
            <a:rPr lang="es-CR" smtClean="0"/>
            <a:t>Dar seguimiento a las recomendaciones emanadas del Seminario Regional:</a:t>
          </a:r>
          <a:endParaRPr lang="es-NI"/>
        </a:p>
      </dgm:t>
    </dgm:pt>
    <dgm:pt modelId="{6BCDA1B4-8490-4292-99EC-151641F7AFD0}" type="parTrans" cxnId="{012A1C4B-073D-4882-BEB0-8E00E7C389ED}">
      <dgm:prSet/>
      <dgm:spPr/>
      <dgm:t>
        <a:bodyPr/>
        <a:lstStyle/>
        <a:p>
          <a:endParaRPr lang="es-NI"/>
        </a:p>
      </dgm:t>
    </dgm:pt>
    <dgm:pt modelId="{9358DD40-3DF3-4A00-8414-7FF83279218D}" type="sibTrans" cxnId="{012A1C4B-073D-4882-BEB0-8E00E7C389ED}">
      <dgm:prSet/>
      <dgm:spPr/>
      <dgm:t>
        <a:bodyPr/>
        <a:lstStyle/>
        <a:p>
          <a:endParaRPr lang="es-NI"/>
        </a:p>
      </dgm:t>
    </dgm:pt>
    <dgm:pt modelId="{AB2C43FB-6688-4849-BCD9-644C7A64AE4C}">
      <dgm:prSet/>
      <dgm:spPr/>
      <dgm:t>
        <a:bodyPr/>
        <a:lstStyle/>
        <a:p>
          <a:pPr rtl="0"/>
          <a:r>
            <a:rPr lang="es-CR" smtClean="0"/>
            <a:t>“Fortaleciendo las capacidades de las autoridades de la región para la identificación y prevención de la trata de personas con fines de explotación laboral, realizado el pasado 9 y 10 de octubre del 2013”.</a:t>
          </a:r>
          <a:endParaRPr lang="es-NI"/>
        </a:p>
      </dgm:t>
    </dgm:pt>
    <dgm:pt modelId="{A481DF10-E0E7-48FC-B68C-D57359961145}" type="parTrans" cxnId="{3598AA4B-E983-49BE-A29D-53220F25C474}">
      <dgm:prSet/>
      <dgm:spPr/>
      <dgm:t>
        <a:bodyPr/>
        <a:lstStyle/>
        <a:p>
          <a:endParaRPr lang="es-NI"/>
        </a:p>
      </dgm:t>
    </dgm:pt>
    <dgm:pt modelId="{CF20F29F-20EC-4AB7-933D-9280DB58047F}" type="sibTrans" cxnId="{3598AA4B-E983-49BE-A29D-53220F25C474}">
      <dgm:prSet/>
      <dgm:spPr/>
      <dgm:t>
        <a:bodyPr/>
        <a:lstStyle/>
        <a:p>
          <a:endParaRPr lang="es-NI"/>
        </a:p>
      </dgm:t>
    </dgm:pt>
    <dgm:pt modelId="{111D4783-F1FE-414F-99EB-8070A5668FED}" type="pres">
      <dgm:prSet presAssocID="{7D3AA573-5005-486E-ACB1-46DBA0F097CA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NI"/>
        </a:p>
      </dgm:t>
    </dgm:pt>
    <dgm:pt modelId="{2EF58E95-D3A9-4D55-8BA8-C492057F019A}" type="pres">
      <dgm:prSet presAssocID="{939D06ED-25BE-41A1-859E-71FBE0959E44}" presName="linNode" presStyleCnt="0"/>
      <dgm:spPr/>
    </dgm:pt>
    <dgm:pt modelId="{A881FBA5-5E30-4241-AF1C-9151D65DEF8D}" type="pres">
      <dgm:prSet presAssocID="{939D06ED-25BE-41A1-859E-71FBE0959E44}" presName="parentText" presStyleLbl="node1" presStyleIdx="0" presStyleCnt="1">
        <dgm:presLayoutVars>
          <dgm:chMax val="1"/>
          <dgm:bulletEnabled val="1"/>
        </dgm:presLayoutVars>
      </dgm:prSet>
      <dgm:spPr/>
      <dgm:t>
        <a:bodyPr/>
        <a:lstStyle/>
        <a:p>
          <a:endParaRPr lang="es-NI"/>
        </a:p>
      </dgm:t>
    </dgm:pt>
    <dgm:pt modelId="{D4ED756E-9564-4C90-93A1-ADF2856F292F}" type="pres">
      <dgm:prSet presAssocID="{939D06ED-25BE-41A1-859E-71FBE0959E44}" presName="descendantText" presStyleLbl="alignAccFollowNode1" presStyleIdx="0" presStyleCnt="1">
        <dgm:presLayoutVars>
          <dgm:bulletEnabled val="1"/>
        </dgm:presLayoutVars>
      </dgm:prSet>
      <dgm:spPr/>
      <dgm:t>
        <a:bodyPr/>
        <a:lstStyle/>
        <a:p>
          <a:endParaRPr lang="es-NI"/>
        </a:p>
      </dgm:t>
    </dgm:pt>
  </dgm:ptLst>
  <dgm:cxnLst>
    <dgm:cxn modelId="{DB0083ED-FE21-4664-9966-8E192D585FA6}" type="presOf" srcId="{939D06ED-25BE-41A1-859E-71FBE0959E44}" destId="{A881FBA5-5E30-4241-AF1C-9151D65DEF8D}" srcOrd="0" destOrd="0" presId="urn:microsoft.com/office/officeart/2005/8/layout/vList5"/>
    <dgm:cxn modelId="{307CD975-332B-46AD-B66C-22D3FF7C2B72}" type="presOf" srcId="{7D3AA573-5005-486E-ACB1-46DBA0F097CA}" destId="{111D4783-F1FE-414F-99EB-8070A5668FED}" srcOrd="0" destOrd="0" presId="urn:microsoft.com/office/officeart/2005/8/layout/vList5"/>
    <dgm:cxn modelId="{EFB0E893-BCEA-472F-8CDD-23F5447F6287}" type="presOf" srcId="{AB2C43FB-6688-4849-BCD9-644C7A64AE4C}" destId="{D4ED756E-9564-4C90-93A1-ADF2856F292F}" srcOrd="0" destOrd="0" presId="urn:microsoft.com/office/officeart/2005/8/layout/vList5"/>
    <dgm:cxn modelId="{012A1C4B-073D-4882-BEB0-8E00E7C389ED}" srcId="{7D3AA573-5005-486E-ACB1-46DBA0F097CA}" destId="{939D06ED-25BE-41A1-859E-71FBE0959E44}" srcOrd="0" destOrd="0" parTransId="{6BCDA1B4-8490-4292-99EC-151641F7AFD0}" sibTransId="{9358DD40-3DF3-4A00-8414-7FF83279218D}"/>
    <dgm:cxn modelId="{3598AA4B-E983-49BE-A29D-53220F25C474}" srcId="{939D06ED-25BE-41A1-859E-71FBE0959E44}" destId="{AB2C43FB-6688-4849-BCD9-644C7A64AE4C}" srcOrd="0" destOrd="0" parTransId="{A481DF10-E0E7-48FC-B68C-D57359961145}" sibTransId="{CF20F29F-20EC-4AB7-933D-9280DB58047F}"/>
    <dgm:cxn modelId="{78E486F8-11BC-4676-8659-239DC679F361}" type="presParOf" srcId="{111D4783-F1FE-414F-99EB-8070A5668FED}" destId="{2EF58E95-D3A9-4D55-8BA8-C492057F019A}" srcOrd="0" destOrd="0" presId="urn:microsoft.com/office/officeart/2005/8/layout/vList5"/>
    <dgm:cxn modelId="{63537A62-69A3-4D6D-903C-81C2C98BCF63}" type="presParOf" srcId="{2EF58E95-D3A9-4D55-8BA8-C492057F019A}" destId="{A881FBA5-5E30-4241-AF1C-9151D65DEF8D}" srcOrd="0" destOrd="0" presId="urn:microsoft.com/office/officeart/2005/8/layout/vList5"/>
    <dgm:cxn modelId="{79FC151D-ADA5-4F2C-B2B3-007FDBA1F3F4}" type="presParOf" srcId="{2EF58E95-D3A9-4D55-8BA8-C492057F019A}" destId="{D4ED756E-9564-4C90-93A1-ADF2856F292F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4519B1DA-8699-4B76-8554-24DBDEA8BF6E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NI"/>
        </a:p>
      </dgm:t>
    </dgm:pt>
    <dgm:pt modelId="{C4F390C7-E5E0-4E17-AC4D-A2656FD21DD7}">
      <dgm:prSet custT="1"/>
      <dgm:spPr/>
      <dgm:t>
        <a:bodyPr/>
        <a:lstStyle/>
        <a:p>
          <a:pPr rtl="0"/>
          <a:r>
            <a:rPr lang="es-CR" sz="2400" i="1" dirty="0" smtClean="0">
              <a:latin typeface="Arial" pitchFamily="34" charset="0"/>
              <a:cs typeface="Arial" pitchFamily="34" charset="0"/>
            </a:rPr>
            <a:t>Participación de Nicaragua  y el Salvador en el Taller sobre Trata laboral realizado en Asunción Paraguay, intercambio de buenas Practicas en la articulación regional .-</a:t>
          </a:r>
          <a:endParaRPr lang="es-NI" sz="2400" dirty="0">
            <a:latin typeface="Arial" pitchFamily="34" charset="0"/>
            <a:cs typeface="Arial" pitchFamily="34" charset="0"/>
          </a:endParaRPr>
        </a:p>
      </dgm:t>
    </dgm:pt>
    <dgm:pt modelId="{E2D1A1D7-D5DB-4843-BDD9-E0BBC6A385FB}" type="parTrans" cxnId="{4F7D17C5-0E45-4A75-BC89-F5C109A5B949}">
      <dgm:prSet/>
      <dgm:spPr/>
      <dgm:t>
        <a:bodyPr/>
        <a:lstStyle/>
        <a:p>
          <a:endParaRPr lang="es-NI" sz="2400">
            <a:latin typeface="Arial" pitchFamily="34" charset="0"/>
            <a:cs typeface="Arial" pitchFamily="34" charset="0"/>
          </a:endParaRPr>
        </a:p>
      </dgm:t>
    </dgm:pt>
    <dgm:pt modelId="{55F18555-A98E-4DC1-83D9-DD78D65FD985}" type="sibTrans" cxnId="{4F7D17C5-0E45-4A75-BC89-F5C109A5B949}">
      <dgm:prSet/>
      <dgm:spPr/>
      <dgm:t>
        <a:bodyPr/>
        <a:lstStyle/>
        <a:p>
          <a:endParaRPr lang="es-NI" sz="2400">
            <a:latin typeface="Arial" pitchFamily="34" charset="0"/>
            <a:cs typeface="Arial" pitchFamily="34" charset="0"/>
          </a:endParaRPr>
        </a:p>
      </dgm:t>
    </dgm:pt>
    <dgm:pt modelId="{23602409-8A72-4B42-9E2B-05A7653006F2}">
      <dgm:prSet custT="1"/>
      <dgm:spPr/>
      <dgm:t>
        <a:bodyPr/>
        <a:lstStyle/>
        <a:p>
          <a:pPr rtl="0"/>
          <a:r>
            <a:rPr lang="es-ES_tradnl" sz="2400" i="1" dirty="0" smtClean="0">
              <a:latin typeface="Arial" pitchFamily="34" charset="0"/>
              <a:cs typeface="Arial" pitchFamily="34" charset="0"/>
            </a:rPr>
            <a:t>Participación de los miembros de la Coalición Regional en la reunión preparatoria del XIII Congreso Mundial de NU contra la prevención  del Delito y la justicia penal a realizarse en Doha , Qatar 2014 </a:t>
          </a:r>
          <a:r>
            <a:rPr lang="es-NI" sz="2400" dirty="0" smtClean="0">
              <a:latin typeface="Arial" pitchFamily="34" charset="0"/>
              <a:cs typeface="Arial" pitchFamily="34" charset="0"/>
            </a:rPr>
            <a:t>.</a:t>
          </a:r>
          <a:endParaRPr lang="es-NI" sz="2400" dirty="0">
            <a:latin typeface="Arial" pitchFamily="34" charset="0"/>
            <a:cs typeface="Arial" pitchFamily="34" charset="0"/>
          </a:endParaRPr>
        </a:p>
      </dgm:t>
    </dgm:pt>
    <dgm:pt modelId="{6C9C279D-FEF8-486C-8B5C-B013BFD772C9}" type="parTrans" cxnId="{10D53E64-7BEE-411C-B4BD-B0F2FD730340}">
      <dgm:prSet/>
      <dgm:spPr/>
      <dgm:t>
        <a:bodyPr/>
        <a:lstStyle/>
        <a:p>
          <a:endParaRPr lang="es-NI" sz="2400">
            <a:latin typeface="Arial" pitchFamily="34" charset="0"/>
            <a:cs typeface="Arial" pitchFamily="34" charset="0"/>
          </a:endParaRPr>
        </a:p>
      </dgm:t>
    </dgm:pt>
    <dgm:pt modelId="{5D89B367-2D6C-41A9-9B7E-65E18F10D813}" type="sibTrans" cxnId="{10D53E64-7BEE-411C-B4BD-B0F2FD730340}">
      <dgm:prSet/>
      <dgm:spPr/>
      <dgm:t>
        <a:bodyPr/>
        <a:lstStyle/>
        <a:p>
          <a:endParaRPr lang="es-NI" sz="2400">
            <a:latin typeface="Arial" pitchFamily="34" charset="0"/>
            <a:cs typeface="Arial" pitchFamily="34" charset="0"/>
          </a:endParaRPr>
        </a:p>
      </dgm:t>
    </dgm:pt>
    <dgm:pt modelId="{59959490-FFD8-49B6-B858-18CB807BDF8A}">
      <dgm:prSet custT="1"/>
      <dgm:spPr/>
      <dgm:t>
        <a:bodyPr/>
        <a:lstStyle/>
        <a:p>
          <a:pPr rtl="0"/>
          <a:r>
            <a:rPr lang="es-CR" sz="2400" i="1" dirty="0" smtClean="0">
              <a:latin typeface="Arial" pitchFamily="34" charset="0"/>
              <a:cs typeface="Arial" pitchFamily="34" charset="0"/>
            </a:rPr>
            <a:t>Participación de miembros de la Coalición Regional en la creación de la Mesa Mundial contra la Trata de personas presidida por su Santidad Francisco I.-Participaron Nicaragua y Guatemala .- Noviembre del 2013</a:t>
          </a:r>
          <a:endParaRPr lang="es-NI" sz="2400" dirty="0">
            <a:latin typeface="Arial" pitchFamily="34" charset="0"/>
            <a:cs typeface="Arial" pitchFamily="34" charset="0"/>
          </a:endParaRPr>
        </a:p>
      </dgm:t>
    </dgm:pt>
    <dgm:pt modelId="{9EA4F503-EE3A-429C-8E11-F24091B90BD7}" type="parTrans" cxnId="{7BF38212-244A-42BF-8E17-7EB76DE1C693}">
      <dgm:prSet/>
      <dgm:spPr/>
      <dgm:t>
        <a:bodyPr/>
        <a:lstStyle/>
        <a:p>
          <a:endParaRPr lang="es-NI" sz="2400">
            <a:latin typeface="Arial" pitchFamily="34" charset="0"/>
            <a:cs typeface="Arial" pitchFamily="34" charset="0"/>
          </a:endParaRPr>
        </a:p>
      </dgm:t>
    </dgm:pt>
    <dgm:pt modelId="{FD407477-1F19-4168-876B-75D7BD5CEC18}" type="sibTrans" cxnId="{7BF38212-244A-42BF-8E17-7EB76DE1C693}">
      <dgm:prSet/>
      <dgm:spPr/>
      <dgm:t>
        <a:bodyPr/>
        <a:lstStyle/>
        <a:p>
          <a:endParaRPr lang="es-NI" sz="2400">
            <a:latin typeface="Arial" pitchFamily="34" charset="0"/>
            <a:cs typeface="Arial" pitchFamily="34" charset="0"/>
          </a:endParaRPr>
        </a:p>
      </dgm:t>
    </dgm:pt>
    <dgm:pt modelId="{9807DE22-DA90-4C09-8A14-B9FC257EC891}" type="pres">
      <dgm:prSet presAssocID="{4519B1DA-8699-4B76-8554-24DBDEA8BF6E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s-NI"/>
        </a:p>
      </dgm:t>
    </dgm:pt>
    <dgm:pt modelId="{68601CF4-AE02-44D8-BC59-6AAFEE988FF3}" type="pres">
      <dgm:prSet presAssocID="{C4F390C7-E5E0-4E17-AC4D-A2656FD21DD7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s-NI"/>
        </a:p>
      </dgm:t>
    </dgm:pt>
    <dgm:pt modelId="{5512038B-DDEA-4383-9922-902CF7856C56}" type="pres">
      <dgm:prSet presAssocID="{55F18555-A98E-4DC1-83D9-DD78D65FD985}" presName="spacer" presStyleCnt="0"/>
      <dgm:spPr/>
    </dgm:pt>
    <dgm:pt modelId="{56287A91-F903-4212-8F72-394AE9278ABE}" type="pres">
      <dgm:prSet presAssocID="{23602409-8A72-4B42-9E2B-05A7653006F2}" presName="parentText" presStyleLbl="node1" presStyleIdx="1" presStyleCnt="3" custLinFactNeighborY="25611">
        <dgm:presLayoutVars>
          <dgm:chMax val="0"/>
          <dgm:bulletEnabled val="1"/>
        </dgm:presLayoutVars>
      </dgm:prSet>
      <dgm:spPr/>
      <dgm:t>
        <a:bodyPr/>
        <a:lstStyle/>
        <a:p>
          <a:endParaRPr lang="es-NI"/>
        </a:p>
      </dgm:t>
    </dgm:pt>
    <dgm:pt modelId="{BAF5ACC3-BA29-4796-A544-959281DEC345}" type="pres">
      <dgm:prSet presAssocID="{5D89B367-2D6C-41A9-9B7E-65E18F10D813}" presName="spacer" presStyleCnt="0"/>
      <dgm:spPr/>
    </dgm:pt>
    <dgm:pt modelId="{AA033E9B-1071-4CF6-A002-5C3EF44D5E75}" type="pres">
      <dgm:prSet presAssocID="{59959490-FFD8-49B6-B858-18CB807BDF8A}" presName="parentText" presStyleLbl="node1" presStyleIdx="2" presStyleCnt="3" custScaleY="92557" custLinFactNeighborY="39172">
        <dgm:presLayoutVars>
          <dgm:chMax val="0"/>
          <dgm:bulletEnabled val="1"/>
        </dgm:presLayoutVars>
      </dgm:prSet>
      <dgm:spPr/>
      <dgm:t>
        <a:bodyPr/>
        <a:lstStyle/>
        <a:p>
          <a:endParaRPr lang="es-NI"/>
        </a:p>
      </dgm:t>
    </dgm:pt>
  </dgm:ptLst>
  <dgm:cxnLst>
    <dgm:cxn modelId="{EA7BF73F-9247-40CD-B633-A42A943E9386}" type="presOf" srcId="{4519B1DA-8699-4B76-8554-24DBDEA8BF6E}" destId="{9807DE22-DA90-4C09-8A14-B9FC257EC891}" srcOrd="0" destOrd="0" presId="urn:microsoft.com/office/officeart/2005/8/layout/vList2"/>
    <dgm:cxn modelId="{4F7D17C5-0E45-4A75-BC89-F5C109A5B949}" srcId="{4519B1DA-8699-4B76-8554-24DBDEA8BF6E}" destId="{C4F390C7-E5E0-4E17-AC4D-A2656FD21DD7}" srcOrd="0" destOrd="0" parTransId="{E2D1A1D7-D5DB-4843-BDD9-E0BBC6A385FB}" sibTransId="{55F18555-A98E-4DC1-83D9-DD78D65FD985}"/>
    <dgm:cxn modelId="{41809349-6DF5-4011-A5C4-6E70B4C526B3}" type="presOf" srcId="{23602409-8A72-4B42-9E2B-05A7653006F2}" destId="{56287A91-F903-4212-8F72-394AE9278ABE}" srcOrd="0" destOrd="0" presId="urn:microsoft.com/office/officeart/2005/8/layout/vList2"/>
    <dgm:cxn modelId="{88A7E5CF-DC97-47F2-AB39-57AAE28DF62C}" type="presOf" srcId="{C4F390C7-E5E0-4E17-AC4D-A2656FD21DD7}" destId="{68601CF4-AE02-44D8-BC59-6AAFEE988FF3}" srcOrd="0" destOrd="0" presId="urn:microsoft.com/office/officeart/2005/8/layout/vList2"/>
    <dgm:cxn modelId="{10D53E64-7BEE-411C-B4BD-B0F2FD730340}" srcId="{4519B1DA-8699-4B76-8554-24DBDEA8BF6E}" destId="{23602409-8A72-4B42-9E2B-05A7653006F2}" srcOrd="1" destOrd="0" parTransId="{6C9C279D-FEF8-486C-8B5C-B013BFD772C9}" sibTransId="{5D89B367-2D6C-41A9-9B7E-65E18F10D813}"/>
    <dgm:cxn modelId="{7BF38212-244A-42BF-8E17-7EB76DE1C693}" srcId="{4519B1DA-8699-4B76-8554-24DBDEA8BF6E}" destId="{59959490-FFD8-49B6-B858-18CB807BDF8A}" srcOrd="2" destOrd="0" parTransId="{9EA4F503-EE3A-429C-8E11-F24091B90BD7}" sibTransId="{FD407477-1F19-4168-876B-75D7BD5CEC18}"/>
    <dgm:cxn modelId="{639701F2-5083-43C0-A953-D69F1C08725A}" type="presOf" srcId="{59959490-FFD8-49B6-B858-18CB807BDF8A}" destId="{AA033E9B-1071-4CF6-A002-5C3EF44D5E75}" srcOrd="0" destOrd="0" presId="urn:microsoft.com/office/officeart/2005/8/layout/vList2"/>
    <dgm:cxn modelId="{BFE1B312-A843-4754-AE32-864E52C8C0CC}" type="presParOf" srcId="{9807DE22-DA90-4C09-8A14-B9FC257EC891}" destId="{68601CF4-AE02-44D8-BC59-6AAFEE988FF3}" srcOrd="0" destOrd="0" presId="urn:microsoft.com/office/officeart/2005/8/layout/vList2"/>
    <dgm:cxn modelId="{85AA4CB9-A9A9-4013-A9ED-1884D860F54A}" type="presParOf" srcId="{9807DE22-DA90-4C09-8A14-B9FC257EC891}" destId="{5512038B-DDEA-4383-9922-902CF7856C56}" srcOrd="1" destOrd="0" presId="urn:microsoft.com/office/officeart/2005/8/layout/vList2"/>
    <dgm:cxn modelId="{7B55A7ED-4C06-4539-9E67-FE6BB29D8837}" type="presParOf" srcId="{9807DE22-DA90-4C09-8A14-B9FC257EC891}" destId="{56287A91-F903-4212-8F72-394AE9278ABE}" srcOrd="2" destOrd="0" presId="urn:microsoft.com/office/officeart/2005/8/layout/vList2"/>
    <dgm:cxn modelId="{2D2372D1-33A3-4207-8745-3420279D8B5A}" type="presParOf" srcId="{9807DE22-DA90-4C09-8A14-B9FC257EC891}" destId="{BAF5ACC3-BA29-4796-A544-959281DEC345}" srcOrd="3" destOrd="0" presId="urn:microsoft.com/office/officeart/2005/8/layout/vList2"/>
    <dgm:cxn modelId="{6BA4F779-8782-4FE7-A452-A494D7ED707D}" type="presParOf" srcId="{9807DE22-DA90-4C09-8A14-B9FC257EC891}" destId="{AA033E9B-1071-4CF6-A002-5C3EF44D5E75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EEFE5D08-E50B-4C19-936E-617D9B5E2210}" type="doc">
      <dgm:prSet loTypeId="urn:microsoft.com/office/officeart/2008/layout/HexagonCluster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NI"/>
        </a:p>
      </dgm:t>
    </dgm:pt>
    <dgm:pt modelId="{213EA67C-7FA3-4003-851C-9BD415FE9922}">
      <dgm:prSet custT="1"/>
      <dgm:spPr/>
      <dgm:t>
        <a:bodyPr/>
        <a:lstStyle/>
        <a:p>
          <a:pPr rtl="0"/>
          <a:r>
            <a:rPr lang="es-NI" sz="2400" dirty="0" smtClean="0"/>
            <a:t>Hay una fuerza motriz más poderosa que el vapor, la electricidad y la energía atómica: </a:t>
          </a:r>
          <a:r>
            <a:rPr lang="es-NI" sz="2400" b="1" u="sng" dirty="0" smtClean="0"/>
            <a:t>La Voluntad</a:t>
          </a:r>
          <a:endParaRPr lang="es-NI" sz="2400" dirty="0"/>
        </a:p>
      </dgm:t>
    </dgm:pt>
    <dgm:pt modelId="{9456D622-1A13-4317-AFE6-E015FDCC6CEB}" type="parTrans" cxnId="{3B50026F-F772-41F2-BFE9-A986F0CE8C5F}">
      <dgm:prSet/>
      <dgm:spPr/>
      <dgm:t>
        <a:bodyPr/>
        <a:lstStyle/>
        <a:p>
          <a:endParaRPr lang="es-NI"/>
        </a:p>
      </dgm:t>
    </dgm:pt>
    <dgm:pt modelId="{5605316E-9435-4F5C-AFD2-E764BABC8913}" type="sibTrans" cxnId="{3B50026F-F772-41F2-BFE9-A986F0CE8C5F}">
      <dgm:prSet/>
      <dgm:spPr>
        <a:blipFill rotWithShape="1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endParaRPr lang="es-NI"/>
        </a:p>
      </dgm:t>
    </dgm:pt>
    <dgm:pt modelId="{EBEFD1C1-27DB-4D75-BDCB-3B8AB6347B11}" type="pres">
      <dgm:prSet presAssocID="{EEFE5D08-E50B-4C19-936E-617D9B5E2210}" presName="Name0" presStyleCnt="0">
        <dgm:presLayoutVars>
          <dgm:chMax val="21"/>
          <dgm:chPref val="21"/>
        </dgm:presLayoutVars>
      </dgm:prSet>
      <dgm:spPr/>
    </dgm:pt>
    <dgm:pt modelId="{61AF6170-450D-4F5F-9F7D-60A46F2B96D9}" type="pres">
      <dgm:prSet presAssocID="{213EA67C-7FA3-4003-851C-9BD415FE9922}" presName="text1" presStyleCnt="0"/>
      <dgm:spPr/>
    </dgm:pt>
    <dgm:pt modelId="{250B192A-230C-4E89-BCE4-141DBF8BD5B0}" type="pres">
      <dgm:prSet presAssocID="{213EA67C-7FA3-4003-851C-9BD415FE9922}" presName="textRepeatNode" presStyleLbl="alignNode1" presStyleIdx="0" presStyleCnt="1" custScaleX="135229">
        <dgm:presLayoutVars>
          <dgm:chMax val="0"/>
          <dgm:chPref val="0"/>
          <dgm:bulletEnabled val="1"/>
        </dgm:presLayoutVars>
      </dgm:prSet>
      <dgm:spPr/>
    </dgm:pt>
    <dgm:pt modelId="{CF69E32D-755B-44D8-B1F0-2CE1B0A58048}" type="pres">
      <dgm:prSet presAssocID="{213EA67C-7FA3-4003-851C-9BD415FE9922}" presName="textaccent1" presStyleCnt="0"/>
      <dgm:spPr/>
    </dgm:pt>
    <dgm:pt modelId="{6F78DCF3-E719-4CCC-A8EC-7FD7D64A1B7C}" type="pres">
      <dgm:prSet presAssocID="{213EA67C-7FA3-4003-851C-9BD415FE9922}" presName="accentRepeatNode" presStyleLbl="solidAlignAcc1" presStyleIdx="0" presStyleCnt="2" custLinFactX="29921" custLinFactY="-150466" custLinFactNeighborX="100000" custLinFactNeighborY="-200000"/>
      <dgm:spPr/>
    </dgm:pt>
    <dgm:pt modelId="{F5C74C52-417F-4457-9FB1-AFE9EB0CB94E}" type="pres">
      <dgm:prSet presAssocID="{5605316E-9435-4F5C-AFD2-E764BABC8913}" presName="image1" presStyleCnt="0"/>
      <dgm:spPr/>
    </dgm:pt>
    <dgm:pt modelId="{1A84BFFA-D234-46F8-8B79-618A18EE25A1}" type="pres">
      <dgm:prSet presAssocID="{5605316E-9435-4F5C-AFD2-E764BABC8913}" presName="imageRepeatNode" presStyleLbl="alignAcc1" presStyleIdx="0" presStyleCnt="1" custLinFactNeighborX="-8818" custLinFactNeighborY="4756"/>
      <dgm:spPr/>
    </dgm:pt>
    <dgm:pt modelId="{9EFCEF03-8A25-4BD1-A800-0FE270746AAD}" type="pres">
      <dgm:prSet presAssocID="{5605316E-9435-4F5C-AFD2-E764BABC8913}" presName="imageaccent1" presStyleCnt="0"/>
      <dgm:spPr/>
    </dgm:pt>
    <dgm:pt modelId="{19C9D049-9A52-4DC1-B636-C2DFD6468C84}" type="pres">
      <dgm:prSet presAssocID="{5605316E-9435-4F5C-AFD2-E764BABC8913}" presName="accentRepeatNode" presStyleLbl="solidAlignAcc1" presStyleIdx="1" presStyleCnt="2" custLinFactX="17043" custLinFactY="-100000" custLinFactNeighborX="100000" custLinFactNeighborY="-177799"/>
      <dgm:spPr/>
    </dgm:pt>
  </dgm:ptLst>
  <dgm:cxnLst>
    <dgm:cxn modelId="{226C82AC-59C1-4711-8426-A7DC0DBBA30D}" type="presOf" srcId="{5605316E-9435-4F5C-AFD2-E764BABC8913}" destId="{1A84BFFA-D234-46F8-8B79-618A18EE25A1}" srcOrd="0" destOrd="0" presId="urn:microsoft.com/office/officeart/2008/layout/HexagonCluster"/>
    <dgm:cxn modelId="{3B50026F-F772-41F2-BFE9-A986F0CE8C5F}" srcId="{EEFE5D08-E50B-4C19-936E-617D9B5E2210}" destId="{213EA67C-7FA3-4003-851C-9BD415FE9922}" srcOrd="0" destOrd="0" parTransId="{9456D622-1A13-4317-AFE6-E015FDCC6CEB}" sibTransId="{5605316E-9435-4F5C-AFD2-E764BABC8913}"/>
    <dgm:cxn modelId="{917D2A6E-65A9-4CF1-86E7-35F46C2D7043}" type="presOf" srcId="{EEFE5D08-E50B-4C19-936E-617D9B5E2210}" destId="{EBEFD1C1-27DB-4D75-BDCB-3B8AB6347B11}" srcOrd="0" destOrd="0" presId="urn:microsoft.com/office/officeart/2008/layout/HexagonCluster"/>
    <dgm:cxn modelId="{AEEF5473-8400-4602-A963-FD5C7D8568A4}" type="presOf" srcId="{213EA67C-7FA3-4003-851C-9BD415FE9922}" destId="{250B192A-230C-4E89-BCE4-141DBF8BD5B0}" srcOrd="0" destOrd="0" presId="urn:microsoft.com/office/officeart/2008/layout/HexagonCluster"/>
    <dgm:cxn modelId="{063CCF1B-CE85-4AE0-8DF1-ED3F18F087F3}" type="presParOf" srcId="{EBEFD1C1-27DB-4D75-BDCB-3B8AB6347B11}" destId="{61AF6170-450D-4F5F-9F7D-60A46F2B96D9}" srcOrd="0" destOrd="0" presId="urn:microsoft.com/office/officeart/2008/layout/HexagonCluster"/>
    <dgm:cxn modelId="{F9764153-ACA3-4170-AFB2-839F08E29989}" type="presParOf" srcId="{61AF6170-450D-4F5F-9F7D-60A46F2B96D9}" destId="{250B192A-230C-4E89-BCE4-141DBF8BD5B0}" srcOrd="0" destOrd="0" presId="urn:microsoft.com/office/officeart/2008/layout/HexagonCluster"/>
    <dgm:cxn modelId="{E67EA274-DC46-4748-BD62-3C053C5214A2}" type="presParOf" srcId="{EBEFD1C1-27DB-4D75-BDCB-3B8AB6347B11}" destId="{CF69E32D-755B-44D8-B1F0-2CE1B0A58048}" srcOrd="1" destOrd="0" presId="urn:microsoft.com/office/officeart/2008/layout/HexagonCluster"/>
    <dgm:cxn modelId="{F91A51CC-DC4F-43DE-ADB8-9DFB0A8C5EB5}" type="presParOf" srcId="{CF69E32D-755B-44D8-B1F0-2CE1B0A58048}" destId="{6F78DCF3-E719-4CCC-A8EC-7FD7D64A1B7C}" srcOrd="0" destOrd="0" presId="urn:microsoft.com/office/officeart/2008/layout/HexagonCluster"/>
    <dgm:cxn modelId="{D9BA0FD0-DF44-4068-A4DA-AC4F13D2DA17}" type="presParOf" srcId="{EBEFD1C1-27DB-4D75-BDCB-3B8AB6347B11}" destId="{F5C74C52-417F-4457-9FB1-AFE9EB0CB94E}" srcOrd="2" destOrd="0" presId="urn:microsoft.com/office/officeart/2008/layout/HexagonCluster"/>
    <dgm:cxn modelId="{26ED4DEE-54BE-44FC-9222-F66A76CFF12C}" type="presParOf" srcId="{F5C74C52-417F-4457-9FB1-AFE9EB0CB94E}" destId="{1A84BFFA-D234-46F8-8B79-618A18EE25A1}" srcOrd="0" destOrd="0" presId="urn:microsoft.com/office/officeart/2008/layout/HexagonCluster"/>
    <dgm:cxn modelId="{358DBC37-9D95-4A74-BA20-710D72148DC6}" type="presParOf" srcId="{EBEFD1C1-27DB-4D75-BDCB-3B8AB6347B11}" destId="{9EFCEF03-8A25-4BD1-A800-0FE270746AAD}" srcOrd="3" destOrd="0" presId="urn:microsoft.com/office/officeart/2008/layout/HexagonCluster"/>
    <dgm:cxn modelId="{6CEC4207-BC27-488F-84EE-6E26C334721F}" type="presParOf" srcId="{9EFCEF03-8A25-4BD1-A800-0FE270746AAD}" destId="{19C9D049-9A52-4DC1-B636-C2DFD6468C84}" srcOrd="0" destOrd="0" presId="urn:microsoft.com/office/officeart/2008/layout/HexagonCluster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99B95A7-9320-443E-A073-DB97E9211444}" type="doc">
      <dgm:prSet loTypeId="urn:microsoft.com/office/officeart/2005/8/layout/process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NI"/>
        </a:p>
      </dgm:t>
    </dgm:pt>
    <dgm:pt modelId="{C7A73D53-A63F-469F-AE30-441137EAEC0D}">
      <dgm:prSet custT="1"/>
      <dgm:spPr/>
      <dgm:t>
        <a:bodyPr/>
        <a:lstStyle/>
        <a:p>
          <a:pPr rtl="0"/>
          <a:r>
            <a:rPr lang="es-CR" sz="2400" dirty="0" smtClean="0">
              <a:latin typeface="Arial" pitchFamily="34" charset="0"/>
              <a:cs typeface="Arial" pitchFamily="34" charset="0"/>
            </a:rPr>
            <a:t>Lineamientos Nacionales para el Fortalecimiento de la Coordinación Institucional </a:t>
          </a:r>
          <a:endParaRPr lang="es-NI" sz="2400" dirty="0">
            <a:latin typeface="Arial" pitchFamily="34" charset="0"/>
            <a:cs typeface="Arial" pitchFamily="34" charset="0"/>
          </a:endParaRPr>
        </a:p>
      </dgm:t>
    </dgm:pt>
    <dgm:pt modelId="{48300757-0D0C-455B-97E2-1D05C385670C}" type="parTrans" cxnId="{B4B445FC-BFEA-4C9D-9E70-E043606A5282}">
      <dgm:prSet/>
      <dgm:spPr/>
      <dgm:t>
        <a:bodyPr/>
        <a:lstStyle/>
        <a:p>
          <a:endParaRPr lang="es-NI"/>
        </a:p>
      </dgm:t>
    </dgm:pt>
    <dgm:pt modelId="{5E297783-4EE7-4432-BC92-E0743F3944EB}" type="sibTrans" cxnId="{B4B445FC-BFEA-4C9D-9E70-E043606A5282}">
      <dgm:prSet/>
      <dgm:spPr/>
      <dgm:t>
        <a:bodyPr/>
        <a:lstStyle/>
        <a:p>
          <a:endParaRPr lang="es-NI"/>
        </a:p>
      </dgm:t>
    </dgm:pt>
    <dgm:pt modelId="{F22BECA2-2F02-49B9-9DA4-B121F19AE11E}">
      <dgm:prSet custT="1"/>
      <dgm:spPr/>
      <dgm:t>
        <a:bodyPr/>
        <a:lstStyle/>
        <a:p>
          <a:pPr algn="just" rtl="0"/>
          <a:r>
            <a:rPr lang="es-CR" sz="2400" dirty="0" smtClean="0">
              <a:latin typeface="Arial" pitchFamily="34" charset="0"/>
              <a:cs typeface="Arial" pitchFamily="34" charset="0"/>
            </a:rPr>
            <a:t>Para el Combate del delito de la Trata de Personas, en cada uno de los países, que brindan insumos, directrices y compromisos de coordinación institucional, que orientan el que hacer de las Coaliciones, Consejos, Comisiones y Secretarías Nacionales, a fin de contribuir al mejoramiento de la capacidad organizacional para la articulación y la concertación de medios y esfuerzos, con el objetivo de lograr un eficiente combate al delito de la Trata de Personas.</a:t>
          </a:r>
          <a:endParaRPr lang="es-NI" sz="2400" dirty="0">
            <a:latin typeface="Arial" pitchFamily="34" charset="0"/>
            <a:cs typeface="Arial" pitchFamily="34" charset="0"/>
          </a:endParaRPr>
        </a:p>
      </dgm:t>
    </dgm:pt>
    <dgm:pt modelId="{8C22177A-10BE-4D11-BD3A-1684A050B797}" type="parTrans" cxnId="{289D0199-4739-4E30-9D86-4A0D5F589900}">
      <dgm:prSet/>
      <dgm:spPr/>
      <dgm:t>
        <a:bodyPr/>
        <a:lstStyle/>
        <a:p>
          <a:endParaRPr lang="es-NI"/>
        </a:p>
      </dgm:t>
    </dgm:pt>
    <dgm:pt modelId="{B8BB2AB9-D874-4A90-B74E-E729C0CB725D}" type="sibTrans" cxnId="{289D0199-4739-4E30-9D86-4A0D5F589900}">
      <dgm:prSet/>
      <dgm:spPr/>
      <dgm:t>
        <a:bodyPr/>
        <a:lstStyle/>
        <a:p>
          <a:endParaRPr lang="es-NI"/>
        </a:p>
      </dgm:t>
    </dgm:pt>
    <dgm:pt modelId="{77856BCC-1CAB-4041-A512-E49D3879A346}" type="pres">
      <dgm:prSet presAssocID="{899B95A7-9320-443E-A073-DB97E9211444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NI"/>
        </a:p>
      </dgm:t>
    </dgm:pt>
    <dgm:pt modelId="{7AED6FC7-3148-4075-9D92-F7B670C9B2BD}" type="pres">
      <dgm:prSet presAssocID="{F22BECA2-2F02-49B9-9DA4-B121F19AE11E}" presName="boxAndChildren" presStyleCnt="0"/>
      <dgm:spPr/>
    </dgm:pt>
    <dgm:pt modelId="{207FFC45-F581-47B1-A2CF-39C6B534448E}" type="pres">
      <dgm:prSet presAssocID="{F22BECA2-2F02-49B9-9DA4-B121F19AE11E}" presName="parentTextBox" presStyleLbl="node1" presStyleIdx="0" presStyleCnt="2"/>
      <dgm:spPr/>
      <dgm:t>
        <a:bodyPr/>
        <a:lstStyle/>
        <a:p>
          <a:endParaRPr lang="es-NI"/>
        </a:p>
      </dgm:t>
    </dgm:pt>
    <dgm:pt modelId="{03A555EC-DF32-4C59-8BB8-3CE7BD024557}" type="pres">
      <dgm:prSet presAssocID="{5E297783-4EE7-4432-BC92-E0743F3944EB}" presName="sp" presStyleCnt="0"/>
      <dgm:spPr/>
    </dgm:pt>
    <dgm:pt modelId="{87E73BAA-9778-4DE8-8DA6-8CE3FBC4DD3A}" type="pres">
      <dgm:prSet presAssocID="{C7A73D53-A63F-469F-AE30-441137EAEC0D}" presName="arrowAndChildren" presStyleCnt="0"/>
      <dgm:spPr/>
    </dgm:pt>
    <dgm:pt modelId="{5CFAA206-D23F-4E80-9DC7-B90B55131099}" type="pres">
      <dgm:prSet presAssocID="{C7A73D53-A63F-469F-AE30-441137EAEC0D}" presName="parentTextArrow" presStyleLbl="node1" presStyleIdx="1" presStyleCnt="2" custScaleY="30519"/>
      <dgm:spPr/>
      <dgm:t>
        <a:bodyPr/>
        <a:lstStyle/>
        <a:p>
          <a:endParaRPr lang="es-NI"/>
        </a:p>
      </dgm:t>
    </dgm:pt>
  </dgm:ptLst>
  <dgm:cxnLst>
    <dgm:cxn modelId="{289D0199-4739-4E30-9D86-4A0D5F589900}" srcId="{899B95A7-9320-443E-A073-DB97E9211444}" destId="{F22BECA2-2F02-49B9-9DA4-B121F19AE11E}" srcOrd="1" destOrd="0" parTransId="{8C22177A-10BE-4D11-BD3A-1684A050B797}" sibTransId="{B8BB2AB9-D874-4A90-B74E-E729C0CB725D}"/>
    <dgm:cxn modelId="{71FCE76B-86A4-45A9-B136-4EF7F5AE0B9C}" type="presOf" srcId="{899B95A7-9320-443E-A073-DB97E9211444}" destId="{77856BCC-1CAB-4041-A512-E49D3879A346}" srcOrd="0" destOrd="0" presId="urn:microsoft.com/office/officeart/2005/8/layout/process4"/>
    <dgm:cxn modelId="{B4B445FC-BFEA-4C9D-9E70-E043606A5282}" srcId="{899B95A7-9320-443E-A073-DB97E9211444}" destId="{C7A73D53-A63F-469F-AE30-441137EAEC0D}" srcOrd="0" destOrd="0" parTransId="{48300757-0D0C-455B-97E2-1D05C385670C}" sibTransId="{5E297783-4EE7-4432-BC92-E0743F3944EB}"/>
    <dgm:cxn modelId="{753641CD-526A-466B-B0F0-34D8F49924AC}" type="presOf" srcId="{F22BECA2-2F02-49B9-9DA4-B121F19AE11E}" destId="{207FFC45-F581-47B1-A2CF-39C6B534448E}" srcOrd="0" destOrd="0" presId="urn:microsoft.com/office/officeart/2005/8/layout/process4"/>
    <dgm:cxn modelId="{C0A078EC-60CC-4A9E-B8AA-29266F98D2CD}" type="presOf" srcId="{C7A73D53-A63F-469F-AE30-441137EAEC0D}" destId="{5CFAA206-D23F-4E80-9DC7-B90B55131099}" srcOrd="0" destOrd="0" presId="urn:microsoft.com/office/officeart/2005/8/layout/process4"/>
    <dgm:cxn modelId="{03623876-08F4-4D98-9A24-3981C04AFFA6}" type="presParOf" srcId="{77856BCC-1CAB-4041-A512-E49D3879A346}" destId="{7AED6FC7-3148-4075-9D92-F7B670C9B2BD}" srcOrd="0" destOrd="0" presId="urn:microsoft.com/office/officeart/2005/8/layout/process4"/>
    <dgm:cxn modelId="{766530FB-6073-4C83-AE24-7936D090F813}" type="presParOf" srcId="{7AED6FC7-3148-4075-9D92-F7B670C9B2BD}" destId="{207FFC45-F581-47B1-A2CF-39C6B534448E}" srcOrd="0" destOrd="0" presId="urn:microsoft.com/office/officeart/2005/8/layout/process4"/>
    <dgm:cxn modelId="{8284056A-D910-43A8-AF9B-60076436F77A}" type="presParOf" srcId="{77856BCC-1CAB-4041-A512-E49D3879A346}" destId="{03A555EC-DF32-4C59-8BB8-3CE7BD024557}" srcOrd="1" destOrd="0" presId="urn:microsoft.com/office/officeart/2005/8/layout/process4"/>
    <dgm:cxn modelId="{B29FB34C-460C-49C7-BF4E-D4730B861A39}" type="presParOf" srcId="{77856BCC-1CAB-4041-A512-E49D3879A346}" destId="{87E73BAA-9778-4DE8-8DA6-8CE3FBC4DD3A}" srcOrd="2" destOrd="0" presId="urn:microsoft.com/office/officeart/2005/8/layout/process4"/>
    <dgm:cxn modelId="{490F8BAE-F723-483C-B75E-BCAC602DBBC1}" type="presParOf" srcId="{87E73BAA-9778-4DE8-8DA6-8CE3FBC4DD3A}" destId="{5CFAA206-D23F-4E80-9DC7-B90B55131099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F9C9515-D477-412A-A999-59E785316352}" type="doc">
      <dgm:prSet loTypeId="urn:microsoft.com/office/officeart/2005/8/layout/target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NI"/>
        </a:p>
      </dgm:t>
    </dgm:pt>
    <dgm:pt modelId="{28B09F29-AFF0-4D20-B005-139CC941DA63}">
      <dgm:prSet custT="1"/>
      <dgm:spPr/>
      <dgm:t>
        <a:bodyPr/>
        <a:lstStyle/>
        <a:p>
          <a:pPr algn="just" rtl="0"/>
          <a:r>
            <a:rPr lang="es-CR" sz="2400" dirty="0" smtClean="0"/>
            <a:t>Estrategia Regional para la Atención Integral  y el Acompañamiento  a las Víctimas de Trata en Centroamérica </a:t>
          </a:r>
          <a:endParaRPr lang="es-NI" sz="2400" dirty="0"/>
        </a:p>
      </dgm:t>
    </dgm:pt>
    <dgm:pt modelId="{F1CA6FAE-77A1-4D2F-B3C1-FEBF3B9DF63E}" type="parTrans" cxnId="{873BF330-F049-47F1-AA62-406B895268D9}">
      <dgm:prSet/>
      <dgm:spPr/>
      <dgm:t>
        <a:bodyPr/>
        <a:lstStyle/>
        <a:p>
          <a:endParaRPr lang="es-NI" sz="2400"/>
        </a:p>
      </dgm:t>
    </dgm:pt>
    <dgm:pt modelId="{1A90C94E-B8C8-4BF5-B03D-F3EC62065714}" type="sibTrans" cxnId="{873BF330-F049-47F1-AA62-406B895268D9}">
      <dgm:prSet/>
      <dgm:spPr/>
      <dgm:t>
        <a:bodyPr/>
        <a:lstStyle/>
        <a:p>
          <a:endParaRPr lang="es-NI" sz="2400"/>
        </a:p>
      </dgm:t>
    </dgm:pt>
    <dgm:pt modelId="{4B97AC58-D03D-4A09-9528-6D9E45442EFB}">
      <dgm:prSet custT="1"/>
      <dgm:spPr/>
      <dgm:t>
        <a:bodyPr/>
        <a:lstStyle/>
        <a:p>
          <a:pPr algn="just" rtl="0"/>
          <a:r>
            <a:rPr lang="es-CR" sz="2400" smtClean="0"/>
            <a:t>Consensuado  </a:t>
          </a:r>
          <a:r>
            <a:rPr lang="es-CR" sz="2400" dirty="0" smtClean="0"/>
            <a:t>por los países  para   efectiva  atención integral a las víctimas del delito de la Trata de Personas a nivel regional, y brindar un marco de protección adecuado a las víctimas con estándares mínimos  de asistencia.  </a:t>
          </a:r>
          <a:endParaRPr lang="es-NI" sz="2400" dirty="0"/>
        </a:p>
      </dgm:t>
    </dgm:pt>
    <dgm:pt modelId="{B031E68E-426D-47EE-8CCD-FC0FE59AC758}" type="parTrans" cxnId="{91EE0BE0-9925-467E-80AC-6D631F031403}">
      <dgm:prSet/>
      <dgm:spPr/>
      <dgm:t>
        <a:bodyPr/>
        <a:lstStyle/>
        <a:p>
          <a:endParaRPr lang="es-NI" sz="2400"/>
        </a:p>
      </dgm:t>
    </dgm:pt>
    <dgm:pt modelId="{0EABE2A9-465F-4FCB-914C-5D7CC0C12109}" type="sibTrans" cxnId="{91EE0BE0-9925-467E-80AC-6D631F031403}">
      <dgm:prSet/>
      <dgm:spPr/>
      <dgm:t>
        <a:bodyPr/>
        <a:lstStyle/>
        <a:p>
          <a:endParaRPr lang="es-NI" sz="2400"/>
        </a:p>
      </dgm:t>
    </dgm:pt>
    <dgm:pt modelId="{2D20201B-56D7-44B7-B7A5-CFA608892CA3}" type="pres">
      <dgm:prSet presAssocID="{6F9C9515-D477-412A-A999-59E785316352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es-NI"/>
        </a:p>
      </dgm:t>
    </dgm:pt>
    <dgm:pt modelId="{FE1C9AFB-0204-4CE2-8D5E-2C3276B48B8B}" type="pres">
      <dgm:prSet presAssocID="{28B09F29-AFF0-4D20-B005-139CC941DA63}" presName="circle1" presStyleLbl="node1" presStyleIdx="0" presStyleCnt="2"/>
      <dgm:spPr/>
    </dgm:pt>
    <dgm:pt modelId="{D8D50200-F2C1-4092-91A8-47FA5FC03B3A}" type="pres">
      <dgm:prSet presAssocID="{28B09F29-AFF0-4D20-B005-139CC941DA63}" presName="space" presStyleCnt="0"/>
      <dgm:spPr/>
    </dgm:pt>
    <dgm:pt modelId="{07C37E9B-2C11-4460-8F82-70FF749254C5}" type="pres">
      <dgm:prSet presAssocID="{28B09F29-AFF0-4D20-B005-139CC941DA63}" presName="rect1" presStyleLbl="alignAcc1" presStyleIdx="0" presStyleCnt="2"/>
      <dgm:spPr/>
      <dgm:t>
        <a:bodyPr/>
        <a:lstStyle/>
        <a:p>
          <a:endParaRPr lang="es-NI"/>
        </a:p>
      </dgm:t>
    </dgm:pt>
    <dgm:pt modelId="{D54882EC-85C5-4935-BB2A-479FFB0A7EC0}" type="pres">
      <dgm:prSet presAssocID="{4B97AC58-D03D-4A09-9528-6D9E45442EFB}" presName="vertSpace2" presStyleLbl="node1" presStyleIdx="0" presStyleCnt="2"/>
      <dgm:spPr/>
    </dgm:pt>
    <dgm:pt modelId="{0DD34107-BE67-43A4-946B-DFE08622EB3D}" type="pres">
      <dgm:prSet presAssocID="{4B97AC58-D03D-4A09-9528-6D9E45442EFB}" presName="circle2" presStyleLbl="node1" presStyleIdx="1" presStyleCnt="2"/>
      <dgm:spPr/>
    </dgm:pt>
    <dgm:pt modelId="{99EC9DDC-B404-45DD-B557-46EEDEE9652A}" type="pres">
      <dgm:prSet presAssocID="{4B97AC58-D03D-4A09-9528-6D9E45442EFB}" presName="rect2" presStyleLbl="alignAcc1" presStyleIdx="1" presStyleCnt="2" custScaleY="126832"/>
      <dgm:spPr/>
      <dgm:t>
        <a:bodyPr/>
        <a:lstStyle/>
        <a:p>
          <a:endParaRPr lang="es-NI"/>
        </a:p>
      </dgm:t>
    </dgm:pt>
    <dgm:pt modelId="{F0C273C0-A201-427D-ADAC-D136026EC12B}" type="pres">
      <dgm:prSet presAssocID="{28B09F29-AFF0-4D20-B005-139CC941DA63}" presName="rect1ParTxNoCh" presStyleLbl="alignAcc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es-NI"/>
        </a:p>
      </dgm:t>
    </dgm:pt>
    <dgm:pt modelId="{0FAE15DB-630D-48F6-834F-25717C7BEC95}" type="pres">
      <dgm:prSet presAssocID="{4B97AC58-D03D-4A09-9528-6D9E45442EFB}" presName="rect2ParTxNoCh" presStyleLbl="alignAcc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es-NI"/>
        </a:p>
      </dgm:t>
    </dgm:pt>
  </dgm:ptLst>
  <dgm:cxnLst>
    <dgm:cxn modelId="{91EE0BE0-9925-467E-80AC-6D631F031403}" srcId="{6F9C9515-D477-412A-A999-59E785316352}" destId="{4B97AC58-D03D-4A09-9528-6D9E45442EFB}" srcOrd="1" destOrd="0" parTransId="{B031E68E-426D-47EE-8CCD-FC0FE59AC758}" sibTransId="{0EABE2A9-465F-4FCB-914C-5D7CC0C12109}"/>
    <dgm:cxn modelId="{F0CA5DDA-031C-4DEA-B2FD-27722DACFCE5}" type="presOf" srcId="{4B97AC58-D03D-4A09-9528-6D9E45442EFB}" destId="{99EC9DDC-B404-45DD-B557-46EEDEE9652A}" srcOrd="0" destOrd="0" presId="urn:microsoft.com/office/officeart/2005/8/layout/target3"/>
    <dgm:cxn modelId="{8D560569-784F-4FD7-AD0D-2F439659E8EF}" type="presOf" srcId="{4B97AC58-D03D-4A09-9528-6D9E45442EFB}" destId="{0FAE15DB-630D-48F6-834F-25717C7BEC95}" srcOrd="1" destOrd="0" presId="urn:microsoft.com/office/officeart/2005/8/layout/target3"/>
    <dgm:cxn modelId="{8771BD0F-024D-49A3-86BD-3CFB9D8B9740}" type="presOf" srcId="{28B09F29-AFF0-4D20-B005-139CC941DA63}" destId="{07C37E9B-2C11-4460-8F82-70FF749254C5}" srcOrd="0" destOrd="0" presId="urn:microsoft.com/office/officeart/2005/8/layout/target3"/>
    <dgm:cxn modelId="{697A281A-7B6D-4012-988A-911F4B2DBA05}" type="presOf" srcId="{6F9C9515-D477-412A-A999-59E785316352}" destId="{2D20201B-56D7-44B7-B7A5-CFA608892CA3}" srcOrd="0" destOrd="0" presId="urn:microsoft.com/office/officeart/2005/8/layout/target3"/>
    <dgm:cxn modelId="{873BF330-F049-47F1-AA62-406B895268D9}" srcId="{6F9C9515-D477-412A-A999-59E785316352}" destId="{28B09F29-AFF0-4D20-B005-139CC941DA63}" srcOrd="0" destOrd="0" parTransId="{F1CA6FAE-77A1-4D2F-B3C1-FEBF3B9DF63E}" sibTransId="{1A90C94E-B8C8-4BF5-B03D-F3EC62065714}"/>
    <dgm:cxn modelId="{308A085A-26DB-40B7-A7E3-1005BAC03A7C}" type="presOf" srcId="{28B09F29-AFF0-4D20-B005-139CC941DA63}" destId="{F0C273C0-A201-427D-ADAC-D136026EC12B}" srcOrd="1" destOrd="0" presId="urn:microsoft.com/office/officeart/2005/8/layout/target3"/>
    <dgm:cxn modelId="{0339612A-EFDF-4EDF-A463-25884CCC6F61}" type="presParOf" srcId="{2D20201B-56D7-44B7-B7A5-CFA608892CA3}" destId="{FE1C9AFB-0204-4CE2-8D5E-2C3276B48B8B}" srcOrd="0" destOrd="0" presId="urn:microsoft.com/office/officeart/2005/8/layout/target3"/>
    <dgm:cxn modelId="{F3E26168-E9C3-4716-8032-9A4EE6D1F419}" type="presParOf" srcId="{2D20201B-56D7-44B7-B7A5-CFA608892CA3}" destId="{D8D50200-F2C1-4092-91A8-47FA5FC03B3A}" srcOrd="1" destOrd="0" presId="urn:microsoft.com/office/officeart/2005/8/layout/target3"/>
    <dgm:cxn modelId="{FAACE22B-11A4-4C8C-A232-D22A855C9500}" type="presParOf" srcId="{2D20201B-56D7-44B7-B7A5-CFA608892CA3}" destId="{07C37E9B-2C11-4460-8F82-70FF749254C5}" srcOrd="2" destOrd="0" presId="urn:microsoft.com/office/officeart/2005/8/layout/target3"/>
    <dgm:cxn modelId="{EEACFF8F-A364-4F05-AE4B-ED7BC01BCD05}" type="presParOf" srcId="{2D20201B-56D7-44B7-B7A5-CFA608892CA3}" destId="{D54882EC-85C5-4935-BB2A-479FFB0A7EC0}" srcOrd="3" destOrd="0" presId="urn:microsoft.com/office/officeart/2005/8/layout/target3"/>
    <dgm:cxn modelId="{D682129C-F0CA-4048-A6D1-A1BA13C17962}" type="presParOf" srcId="{2D20201B-56D7-44B7-B7A5-CFA608892CA3}" destId="{0DD34107-BE67-43A4-946B-DFE08622EB3D}" srcOrd="4" destOrd="0" presId="urn:microsoft.com/office/officeart/2005/8/layout/target3"/>
    <dgm:cxn modelId="{59DE780C-4BE1-4F15-8DFE-CA1D990AA023}" type="presParOf" srcId="{2D20201B-56D7-44B7-B7A5-CFA608892CA3}" destId="{99EC9DDC-B404-45DD-B557-46EEDEE9652A}" srcOrd="5" destOrd="0" presId="urn:microsoft.com/office/officeart/2005/8/layout/target3"/>
    <dgm:cxn modelId="{51646CA3-56D0-49BB-A449-CFB741D66E62}" type="presParOf" srcId="{2D20201B-56D7-44B7-B7A5-CFA608892CA3}" destId="{F0C273C0-A201-427D-ADAC-D136026EC12B}" srcOrd="6" destOrd="0" presId="urn:microsoft.com/office/officeart/2005/8/layout/target3"/>
    <dgm:cxn modelId="{2A383A3E-DE28-4240-B564-F07EDA347169}" type="presParOf" srcId="{2D20201B-56D7-44B7-B7A5-CFA608892CA3}" destId="{0FAE15DB-630D-48F6-834F-25717C7BEC95}" srcOrd="7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3C7EC0C1-ACD5-4C29-8B44-0D52DD0A4915}" type="doc">
      <dgm:prSet loTypeId="urn:microsoft.com/office/officeart/2005/8/layout/venn1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NI"/>
        </a:p>
      </dgm:t>
    </dgm:pt>
    <dgm:pt modelId="{B19BEE36-D1E1-46F1-BB9C-85FF92A69F7E}">
      <dgm:prSet custT="1"/>
      <dgm:spPr/>
      <dgm:t>
        <a:bodyPr/>
        <a:lstStyle/>
        <a:p>
          <a:pPr rtl="0"/>
          <a:r>
            <a:rPr lang="es-CR" sz="2400" dirty="0" smtClean="0"/>
            <a:t>Estrategia Regional de Comunicación para Prevenir la Trata de Personas.</a:t>
          </a:r>
          <a:endParaRPr lang="es-NI" sz="2400" dirty="0"/>
        </a:p>
      </dgm:t>
    </dgm:pt>
    <dgm:pt modelId="{9FE0F1E8-75DE-4D65-AB20-29BC0D4AB769}" type="parTrans" cxnId="{8EC99EBD-DB07-43B5-A4F5-840F120D3AF3}">
      <dgm:prSet/>
      <dgm:spPr/>
      <dgm:t>
        <a:bodyPr/>
        <a:lstStyle/>
        <a:p>
          <a:endParaRPr lang="es-NI" sz="2400"/>
        </a:p>
      </dgm:t>
    </dgm:pt>
    <dgm:pt modelId="{B8BD7DB1-67D9-4744-BAF4-B57D45EB6CEF}" type="sibTrans" cxnId="{8EC99EBD-DB07-43B5-A4F5-840F120D3AF3}">
      <dgm:prSet/>
      <dgm:spPr/>
      <dgm:t>
        <a:bodyPr/>
        <a:lstStyle/>
        <a:p>
          <a:endParaRPr lang="es-NI" sz="2400"/>
        </a:p>
      </dgm:t>
    </dgm:pt>
    <dgm:pt modelId="{4A5D71FE-2B24-4C2F-8E72-425168D36C2A}">
      <dgm:prSet custT="1"/>
      <dgm:spPr/>
      <dgm:t>
        <a:bodyPr/>
        <a:lstStyle/>
        <a:p>
          <a:pPr marL="0" indent="0" rtl="0"/>
          <a:r>
            <a:rPr lang="es-CR" sz="2200" b="1" dirty="0" smtClean="0"/>
            <a:t>Su objetivo es </a:t>
          </a:r>
          <a:r>
            <a:rPr lang="es-CR" sz="2200" dirty="0" smtClean="0"/>
            <a:t>implementar una campaña para la prevención de la Trata de Personas en Centroamérica, dirigida a poblaciones vulnerables que pudieran ser víctimas.</a:t>
          </a:r>
          <a:endParaRPr lang="es-NI" sz="2200" dirty="0"/>
        </a:p>
      </dgm:t>
    </dgm:pt>
    <dgm:pt modelId="{305E7E66-8449-40AE-A508-10DCB2E2A262}" type="parTrans" cxnId="{54D85FEA-E970-4B3B-9420-F9BC93E6C1F5}">
      <dgm:prSet/>
      <dgm:spPr/>
      <dgm:t>
        <a:bodyPr/>
        <a:lstStyle/>
        <a:p>
          <a:endParaRPr lang="es-NI" sz="2400"/>
        </a:p>
      </dgm:t>
    </dgm:pt>
    <dgm:pt modelId="{5B18343C-33C9-4757-B65A-42F8A8FB83E9}" type="sibTrans" cxnId="{54D85FEA-E970-4B3B-9420-F9BC93E6C1F5}">
      <dgm:prSet/>
      <dgm:spPr/>
      <dgm:t>
        <a:bodyPr/>
        <a:lstStyle/>
        <a:p>
          <a:endParaRPr lang="es-NI" sz="2400"/>
        </a:p>
      </dgm:t>
    </dgm:pt>
    <dgm:pt modelId="{58B702A1-D2BD-4FCE-A12A-1C6F750D0042}" type="pres">
      <dgm:prSet presAssocID="{3C7EC0C1-ACD5-4C29-8B44-0D52DD0A4915}" presName="compositeShape" presStyleCnt="0">
        <dgm:presLayoutVars>
          <dgm:chMax val="7"/>
          <dgm:dir/>
          <dgm:resizeHandles val="exact"/>
        </dgm:presLayoutVars>
      </dgm:prSet>
      <dgm:spPr/>
      <dgm:t>
        <a:bodyPr/>
        <a:lstStyle/>
        <a:p>
          <a:endParaRPr lang="es-NI"/>
        </a:p>
      </dgm:t>
    </dgm:pt>
    <dgm:pt modelId="{2F04F506-57F6-4E6A-A958-650DA3B6ED3A}" type="pres">
      <dgm:prSet presAssocID="{B19BEE36-D1E1-46F1-BB9C-85FF92A69F7E}" presName="circ1" presStyleLbl="vennNode1" presStyleIdx="0" presStyleCnt="2"/>
      <dgm:spPr/>
      <dgm:t>
        <a:bodyPr/>
        <a:lstStyle/>
        <a:p>
          <a:endParaRPr lang="es-NI"/>
        </a:p>
      </dgm:t>
    </dgm:pt>
    <dgm:pt modelId="{6F6EEB02-B52A-4703-9D83-401A567BEF7B}" type="pres">
      <dgm:prSet presAssocID="{B19BEE36-D1E1-46F1-BB9C-85FF92A69F7E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NI"/>
        </a:p>
      </dgm:t>
    </dgm:pt>
    <dgm:pt modelId="{3AC1B150-0C8E-4F92-8B77-F0BD9FAB31AE}" type="pres">
      <dgm:prSet presAssocID="{4A5D71FE-2B24-4C2F-8E72-425168D36C2A}" presName="circ2" presStyleLbl="vennNode1" presStyleIdx="1" presStyleCnt="2" custScaleX="107655" custScaleY="107206" custLinFactNeighborX="3490"/>
      <dgm:spPr/>
      <dgm:t>
        <a:bodyPr/>
        <a:lstStyle/>
        <a:p>
          <a:endParaRPr lang="es-NI"/>
        </a:p>
      </dgm:t>
    </dgm:pt>
    <dgm:pt modelId="{48E48228-B64D-47EE-B4F3-ECB10CFE729C}" type="pres">
      <dgm:prSet presAssocID="{4A5D71FE-2B24-4C2F-8E72-425168D36C2A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NI"/>
        </a:p>
      </dgm:t>
    </dgm:pt>
  </dgm:ptLst>
  <dgm:cxnLst>
    <dgm:cxn modelId="{8EC99EBD-DB07-43B5-A4F5-840F120D3AF3}" srcId="{3C7EC0C1-ACD5-4C29-8B44-0D52DD0A4915}" destId="{B19BEE36-D1E1-46F1-BB9C-85FF92A69F7E}" srcOrd="0" destOrd="0" parTransId="{9FE0F1E8-75DE-4D65-AB20-29BC0D4AB769}" sibTransId="{B8BD7DB1-67D9-4744-BAF4-B57D45EB6CEF}"/>
    <dgm:cxn modelId="{54D85FEA-E970-4B3B-9420-F9BC93E6C1F5}" srcId="{3C7EC0C1-ACD5-4C29-8B44-0D52DD0A4915}" destId="{4A5D71FE-2B24-4C2F-8E72-425168D36C2A}" srcOrd="1" destOrd="0" parTransId="{305E7E66-8449-40AE-A508-10DCB2E2A262}" sibTransId="{5B18343C-33C9-4757-B65A-42F8A8FB83E9}"/>
    <dgm:cxn modelId="{5436E984-E0BF-4C86-BBDF-9A9E8A282806}" type="presOf" srcId="{4A5D71FE-2B24-4C2F-8E72-425168D36C2A}" destId="{3AC1B150-0C8E-4F92-8B77-F0BD9FAB31AE}" srcOrd="0" destOrd="0" presId="urn:microsoft.com/office/officeart/2005/8/layout/venn1"/>
    <dgm:cxn modelId="{3D010359-433E-448F-8B44-EDBCD49C53EF}" type="presOf" srcId="{B19BEE36-D1E1-46F1-BB9C-85FF92A69F7E}" destId="{6F6EEB02-B52A-4703-9D83-401A567BEF7B}" srcOrd="1" destOrd="0" presId="urn:microsoft.com/office/officeart/2005/8/layout/venn1"/>
    <dgm:cxn modelId="{EAAEB5B6-58F3-4DE8-ADD9-BFB258D38A5E}" type="presOf" srcId="{3C7EC0C1-ACD5-4C29-8B44-0D52DD0A4915}" destId="{58B702A1-D2BD-4FCE-A12A-1C6F750D0042}" srcOrd="0" destOrd="0" presId="urn:microsoft.com/office/officeart/2005/8/layout/venn1"/>
    <dgm:cxn modelId="{2A647C95-B7C6-4885-AFDF-A9D89CB179C4}" type="presOf" srcId="{B19BEE36-D1E1-46F1-BB9C-85FF92A69F7E}" destId="{2F04F506-57F6-4E6A-A958-650DA3B6ED3A}" srcOrd="0" destOrd="0" presId="urn:microsoft.com/office/officeart/2005/8/layout/venn1"/>
    <dgm:cxn modelId="{0D2F6904-A7CF-48AD-BA6E-BE82F853440A}" type="presOf" srcId="{4A5D71FE-2B24-4C2F-8E72-425168D36C2A}" destId="{48E48228-B64D-47EE-B4F3-ECB10CFE729C}" srcOrd="1" destOrd="0" presId="urn:microsoft.com/office/officeart/2005/8/layout/venn1"/>
    <dgm:cxn modelId="{B7EB34A2-67DE-45E6-A8E8-D4761CF0B7AD}" type="presParOf" srcId="{58B702A1-D2BD-4FCE-A12A-1C6F750D0042}" destId="{2F04F506-57F6-4E6A-A958-650DA3B6ED3A}" srcOrd="0" destOrd="0" presId="urn:microsoft.com/office/officeart/2005/8/layout/venn1"/>
    <dgm:cxn modelId="{0DF546F5-E510-4E55-BEEC-ABDD90B60FEF}" type="presParOf" srcId="{58B702A1-D2BD-4FCE-A12A-1C6F750D0042}" destId="{6F6EEB02-B52A-4703-9D83-401A567BEF7B}" srcOrd="1" destOrd="0" presId="urn:microsoft.com/office/officeart/2005/8/layout/venn1"/>
    <dgm:cxn modelId="{00B341E1-6C13-4BCD-BFD2-434A294BC8F0}" type="presParOf" srcId="{58B702A1-D2BD-4FCE-A12A-1C6F750D0042}" destId="{3AC1B150-0C8E-4F92-8B77-F0BD9FAB31AE}" srcOrd="2" destOrd="0" presId="urn:microsoft.com/office/officeart/2005/8/layout/venn1"/>
    <dgm:cxn modelId="{DA455397-21BF-4EF9-95C0-866C5C57CDAE}" type="presParOf" srcId="{58B702A1-D2BD-4FCE-A12A-1C6F750D0042}" destId="{48E48228-B64D-47EE-B4F3-ECB10CFE729C}" srcOrd="3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FC49322C-87A8-489B-B675-6D172848E2F5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NI"/>
        </a:p>
      </dgm:t>
    </dgm:pt>
    <dgm:pt modelId="{195FFFF6-4134-49E1-B4D0-500320C7616F}">
      <dgm:prSet custT="1"/>
      <dgm:spPr/>
      <dgm:t>
        <a:bodyPr/>
        <a:lstStyle/>
        <a:p>
          <a:pPr rtl="0"/>
          <a:r>
            <a:rPr lang="es-GT" sz="2400" b="1" dirty="0" smtClean="0"/>
            <a:t>Programa Operativo </a:t>
          </a:r>
          <a:endParaRPr lang="es-NI" sz="2400" dirty="0"/>
        </a:p>
      </dgm:t>
    </dgm:pt>
    <dgm:pt modelId="{BAE394B9-361E-46E4-A333-AB94E8D647EC}" type="parTrans" cxnId="{A16225EC-FB0C-4DA2-91E4-FF056E35DE71}">
      <dgm:prSet/>
      <dgm:spPr/>
      <dgm:t>
        <a:bodyPr/>
        <a:lstStyle/>
        <a:p>
          <a:endParaRPr lang="es-NI"/>
        </a:p>
      </dgm:t>
    </dgm:pt>
    <dgm:pt modelId="{102D9F1C-E599-4753-AED5-B4A0D74F24DE}" type="sibTrans" cxnId="{A16225EC-FB0C-4DA2-91E4-FF056E35DE71}">
      <dgm:prSet/>
      <dgm:spPr/>
      <dgm:t>
        <a:bodyPr/>
        <a:lstStyle/>
        <a:p>
          <a:endParaRPr lang="es-NI"/>
        </a:p>
      </dgm:t>
    </dgm:pt>
    <dgm:pt modelId="{22B1C4E4-36A5-4F9F-BED5-E7669837326A}">
      <dgm:prSet custT="1"/>
      <dgm:spPr/>
      <dgm:t>
        <a:bodyPr/>
        <a:lstStyle/>
        <a:p>
          <a:pPr algn="just" rtl="0"/>
          <a:r>
            <a:rPr lang="es-GT" sz="2400" b="1" dirty="0" smtClean="0">
              <a:latin typeface="Arial" pitchFamily="34" charset="0"/>
              <a:cs typeface="Arial" pitchFamily="34" charset="0"/>
            </a:rPr>
            <a:t>Objetivo</a:t>
          </a:r>
          <a:r>
            <a:rPr lang="es-GT" sz="2400" dirty="0" smtClean="0">
              <a:latin typeface="Arial" pitchFamily="34" charset="0"/>
              <a:cs typeface="Arial" pitchFamily="34" charset="0"/>
            </a:rPr>
            <a:t>: </a:t>
          </a:r>
          <a:r>
            <a:rPr lang="es-CR" sz="2400" dirty="0" smtClean="0">
              <a:latin typeface="Arial" pitchFamily="34" charset="0"/>
              <a:cs typeface="Arial" pitchFamily="34" charset="0"/>
            </a:rPr>
            <a:t>Promover la institucionalización y aplicación de los lineamientos nacionales y regionales para el fortalecimiento de la coordinación interinstitucional para el combate del delito de la Trata de Personas, la puesta en práctica de la estrategia regional de atención integral y el acompañamiento a las víctimas, y la implementación de la estrategia regional de comunicación para la prevención de la Trata de Personas en Centroamérica</a:t>
          </a:r>
          <a:endParaRPr lang="es-NI" sz="2400" dirty="0">
            <a:latin typeface="Arial" pitchFamily="34" charset="0"/>
            <a:cs typeface="Arial" pitchFamily="34" charset="0"/>
          </a:endParaRPr>
        </a:p>
      </dgm:t>
    </dgm:pt>
    <dgm:pt modelId="{48DBA097-0922-4D73-8E28-35C621822416}" type="parTrans" cxnId="{0FD10195-709B-4DF0-8B38-36B86B0F1F9B}">
      <dgm:prSet/>
      <dgm:spPr/>
      <dgm:t>
        <a:bodyPr/>
        <a:lstStyle/>
        <a:p>
          <a:endParaRPr lang="es-NI"/>
        </a:p>
      </dgm:t>
    </dgm:pt>
    <dgm:pt modelId="{C91855F3-1F56-45CD-B319-F506D517FB3B}" type="sibTrans" cxnId="{0FD10195-709B-4DF0-8B38-36B86B0F1F9B}">
      <dgm:prSet/>
      <dgm:spPr/>
      <dgm:t>
        <a:bodyPr/>
        <a:lstStyle/>
        <a:p>
          <a:endParaRPr lang="es-NI"/>
        </a:p>
      </dgm:t>
    </dgm:pt>
    <dgm:pt modelId="{1B78273A-4DB7-4ECB-B742-AA70BA7D12FA}" type="pres">
      <dgm:prSet presAssocID="{FC49322C-87A8-489B-B675-6D172848E2F5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NI"/>
        </a:p>
      </dgm:t>
    </dgm:pt>
    <dgm:pt modelId="{E6D2F894-42A9-41BB-9BFD-C5800B0A09D4}" type="pres">
      <dgm:prSet presAssocID="{195FFFF6-4134-49E1-B4D0-500320C7616F}" presName="node" presStyleLbl="node1" presStyleIdx="0" presStyleCnt="2" custScaleX="113755">
        <dgm:presLayoutVars>
          <dgm:bulletEnabled val="1"/>
        </dgm:presLayoutVars>
      </dgm:prSet>
      <dgm:spPr/>
      <dgm:t>
        <a:bodyPr/>
        <a:lstStyle/>
        <a:p>
          <a:endParaRPr lang="es-NI"/>
        </a:p>
      </dgm:t>
    </dgm:pt>
    <dgm:pt modelId="{8C571459-DAD4-4863-ACA7-5A58B349D7F3}" type="pres">
      <dgm:prSet presAssocID="{102D9F1C-E599-4753-AED5-B4A0D74F24DE}" presName="sibTrans" presStyleLbl="sibTrans2D1" presStyleIdx="0" presStyleCnt="1"/>
      <dgm:spPr/>
      <dgm:t>
        <a:bodyPr/>
        <a:lstStyle/>
        <a:p>
          <a:endParaRPr lang="es-NI"/>
        </a:p>
      </dgm:t>
    </dgm:pt>
    <dgm:pt modelId="{1680B54E-7756-4CE8-9A4A-6966ACA060AC}" type="pres">
      <dgm:prSet presAssocID="{102D9F1C-E599-4753-AED5-B4A0D74F24DE}" presName="connectorText" presStyleLbl="sibTrans2D1" presStyleIdx="0" presStyleCnt="1"/>
      <dgm:spPr/>
      <dgm:t>
        <a:bodyPr/>
        <a:lstStyle/>
        <a:p>
          <a:endParaRPr lang="es-NI"/>
        </a:p>
      </dgm:t>
    </dgm:pt>
    <dgm:pt modelId="{AA6D1D4D-114E-463B-BAB9-5AAF1B7BED5B}" type="pres">
      <dgm:prSet presAssocID="{22B1C4E4-36A5-4F9F-BED5-E7669837326A}" presName="node" presStyleLbl="node1" presStyleIdx="1" presStyleCnt="2" custScaleX="382010">
        <dgm:presLayoutVars>
          <dgm:bulletEnabled val="1"/>
        </dgm:presLayoutVars>
      </dgm:prSet>
      <dgm:spPr/>
      <dgm:t>
        <a:bodyPr/>
        <a:lstStyle/>
        <a:p>
          <a:endParaRPr lang="es-NI"/>
        </a:p>
      </dgm:t>
    </dgm:pt>
  </dgm:ptLst>
  <dgm:cxnLst>
    <dgm:cxn modelId="{11C117E5-B6E5-4CB8-8B61-FB72241DEFB6}" type="presOf" srcId="{FC49322C-87A8-489B-B675-6D172848E2F5}" destId="{1B78273A-4DB7-4ECB-B742-AA70BA7D12FA}" srcOrd="0" destOrd="0" presId="urn:microsoft.com/office/officeart/2005/8/layout/process1"/>
    <dgm:cxn modelId="{A16225EC-FB0C-4DA2-91E4-FF056E35DE71}" srcId="{FC49322C-87A8-489B-B675-6D172848E2F5}" destId="{195FFFF6-4134-49E1-B4D0-500320C7616F}" srcOrd="0" destOrd="0" parTransId="{BAE394B9-361E-46E4-A333-AB94E8D647EC}" sibTransId="{102D9F1C-E599-4753-AED5-B4A0D74F24DE}"/>
    <dgm:cxn modelId="{FB21FD0F-0435-4002-B94B-FACA296100D7}" type="presOf" srcId="{102D9F1C-E599-4753-AED5-B4A0D74F24DE}" destId="{1680B54E-7756-4CE8-9A4A-6966ACA060AC}" srcOrd="1" destOrd="0" presId="urn:microsoft.com/office/officeart/2005/8/layout/process1"/>
    <dgm:cxn modelId="{64E0B739-92E4-46F4-95B2-1D03BC5092BD}" type="presOf" srcId="{102D9F1C-E599-4753-AED5-B4A0D74F24DE}" destId="{8C571459-DAD4-4863-ACA7-5A58B349D7F3}" srcOrd="0" destOrd="0" presId="urn:microsoft.com/office/officeart/2005/8/layout/process1"/>
    <dgm:cxn modelId="{0FD10195-709B-4DF0-8B38-36B86B0F1F9B}" srcId="{FC49322C-87A8-489B-B675-6D172848E2F5}" destId="{22B1C4E4-36A5-4F9F-BED5-E7669837326A}" srcOrd="1" destOrd="0" parTransId="{48DBA097-0922-4D73-8E28-35C621822416}" sibTransId="{C91855F3-1F56-45CD-B319-F506D517FB3B}"/>
    <dgm:cxn modelId="{BA4E951F-424B-4B21-A5D5-168D9E40D1BF}" type="presOf" srcId="{195FFFF6-4134-49E1-B4D0-500320C7616F}" destId="{E6D2F894-42A9-41BB-9BFD-C5800B0A09D4}" srcOrd="0" destOrd="0" presId="urn:microsoft.com/office/officeart/2005/8/layout/process1"/>
    <dgm:cxn modelId="{212FE3C5-E389-4B8C-8F5B-2681102C15D8}" type="presOf" srcId="{22B1C4E4-36A5-4F9F-BED5-E7669837326A}" destId="{AA6D1D4D-114E-463B-BAB9-5AAF1B7BED5B}" srcOrd="0" destOrd="0" presId="urn:microsoft.com/office/officeart/2005/8/layout/process1"/>
    <dgm:cxn modelId="{56C2D64B-FD95-4313-92E0-023FCD95F732}" type="presParOf" srcId="{1B78273A-4DB7-4ECB-B742-AA70BA7D12FA}" destId="{E6D2F894-42A9-41BB-9BFD-C5800B0A09D4}" srcOrd="0" destOrd="0" presId="urn:microsoft.com/office/officeart/2005/8/layout/process1"/>
    <dgm:cxn modelId="{958D2E16-CD8B-4583-BE07-AAD9C744E8DD}" type="presParOf" srcId="{1B78273A-4DB7-4ECB-B742-AA70BA7D12FA}" destId="{8C571459-DAD4-4863-ACA7-5A58B349D7F3}" srcOrd="1" destOrd="0" presId="urn:microsoft.com/office/officeart/2005/8/layout/process1"/>
    <dgm:cxn modelId="{1AD3BC04-D17A-412D-A7D3-39DFFCB491C0}" type="presParOf" srcId="{8C571459-DAD4-4863-ACA7-5A58B349D7F3}" destId="{1680B54E-7756-4CE8-9A4A-6966ACA060AC}" srcOrd="0" destOrd="0" presId="urn:microsoft.com/office/officeart/2005/8/layout/process1"/>
    <dgm:cxn modelId="{D38BC387-0142-42EB-9BA5-458620E45106}" type="presParOf" srcId="{1B78273A-4DB7-4ECB-B742-AA70BA7D12FA}" destId="{AA6D1D4D-114E-463B-BAB9-5AAF1B7BED5B}" srcOrd="2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B70370CF-2D5A-4D21-9295-3BFAC8F8B6E7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s-NI"/>
        </a:p>
      </dgm:t>
    </dgm:pt>
    <dgm:pt modelId="{67EE50B9-6168-4FC4-BF10-E70676332612}">
      <dgm:prSet custT="1"/>
      <dgm:spPr/>
      <dgm:t>
        <a:bodyPr/>
        <a:lstStyle/>
        <a:p>
          <a:pPr rtl="0"/>
          <a:r>
            <a:rPr lang="es-CR" sz="2800" smtClean="0">
              <a:latin typeface="Arial" pitchFamily="34" charset="0"/>
              <a:cs typeface="Arial" pitchFamily="34" charset="0"/>
            </a:rPr>
            <a:t>Tener presente la firma del Memorándum de entendimiento. (SICA  y fuerza a la Coalición)</a:t>
          </a:r>
          <a:endParaRPr lang="es-NI" sz="2800">
            <a:latin typeface="Arial" pitchFamily="34" charset="0"/>
            <a:cs typeface="Arial" pitchFamily="34" charset="0"/>
          </a:endParaRPr>
        </a:p>
      </dgm:t>
    </dgm:pt>
    <dgm:pt modelId="{6563C6D1-8AAA-41C6-A7E9-C9E5FC9E4577}" type="parTrans" cxnId="{2C1C3924-6CD8-4D9B-A820-BC4230F6A075}">
      <dgm:prSet/>
      <dgm:spPr/>
      <dgm:t>
        <a:bodyPr/>
        <a:lstStyle/>
        <a:p>
          <a:endParaRPr lang="es-NI" sz="2800">
            <a:latin typeface="Arial" pitchFamily="34" charset="0"/>
            <a:cs typeface="Arial" pitchFamily="34" charset="0"/>
          </a:endParaRPr>
        </a:p>
      </dgm:t>
    </dgm:pt>
    <dgm:pt modelId="{9FBE2C59-F215-44F8-82BB-2D5C64E96795}" type="sibTrans" cxnId="{2C1C3924-6CD8-4D9B-A820-BC4230F6A075}">
      <dgm:prSet/>
      <dgm:spPr/>
      <dgm:t>
        <a:bodyPr/>
        <a:lstStyle/>
        <a:p>
          <a:endParaRPr lang="es-NI" sz="2800">
            <a:latin typeface="Arial" pitchFamily="34" charset="0"/>
            <a:cs typeface="Arial" pitchFamily="34" charset="0"/>
          </a:endParaRPr>
        </a:p>
      </dgm:t>
    </dgm:pt>
    <dgm:pt modelId="{A7C6BB14-7CA7-4373-9AD9-7720299A74C8}">
      <dgm:prSet custT="1"/>
      <dgm:spPr/>
      <dgm:t>
        <a:bodyPr/>
        <a:lstStyle/>
        <a:p>
          <a:pPr rtl="0"/>
          <a:r>
            <a:rPr lang="es-CR" sz="2800" smtClean="0">
              <a:latin typeface="Arial" pitchFamily="34" charset="0"/>
              <a:cs typeface="Arial" pitchFamily="34" charset="0"/>
            </a:rPr>
            <a:t>Se amplió en reunión del 11 de octubre del 2013 el margen de acción de la CRcTP a TIM. solicitud anteriormente planteado por la CRM 2013.</a:t>
          </a:r>
          <a:endParaRPr lang="es-NI" sz="2800">
            <a:latin typeface="Arial" pitchFamily="34" charset="0"/>
            <a:cs typeface="Arial" pitchFamily="34" charset="0"/>
          </a:endParaRPr>
        </a:p>
      </dgm:t>
    </dgm:pt>
    <dgm:pt modelId="{2A79FF1C-DC14-442F-9305-F99EBA7114E5}" type="parTrans" cxnId="{74C8B40B-5EB5-4451-9595-704E9809948E}">
      <dgm:prSet/>
      <dgm:spPr/>
      <dgm:t>
        <a:bodyPr/>
        <a:lstStyle/>
        <a:p>
          <a:endParaRPr lang="es-NI" sz="2800">
            <a:latin typeface="Arial" pitchFamily="34" charset="0"/>
            <a:cs typeface="Arial" pitchFamily="34" charset="0"/>
          </a:endParaRPr>
        </a:p>
      </dgm:t>
    </dgm:pt>
    <dgm:pt modelId="{57A7FD75-113C-47C1-A4B1-FB5955475A23}" type="sibTrans" cxnId="{74C8B40B-5EB5-4451-9595-704E9809948E}">
      <dgm:prSet/>
      <dgm:spPr/>
      <dgm:t>
        <a:bodyPr/>
        <a:lstStyle/>
        <a:p>
          <a:endParaRPr lang="es-NI" sz="2800">
            <a:latin typeface="Arial" pitchFamily="34" charset="0"/>
            <a:cs typeface="Arial" pitchFamily="34" charset="0"/>
          </a:endParaRPr>
        </a:p>
      </dgm:t>
    </dgm:pt>
    <dgm:pt modelId="{1CC274DD-F292-4BD1-A09F-CEE8C9A93CFF}">
      <dgm:prSet custT="1"/>
      <dgm:spPr/>
      <dgm:t>
        <a:bodyPr/>
        <a:lstStyle/>
        <a:p>
          <a:pPr rtl="0"/>
          <a:r>
            <a:rPr lang="es-CR" sz="2800" smtClean="0">
              <a:latin typeface="Arial" pitchFamily="34" charset="0"/>
              <a:cs typeface="Arial" pitchFamily="34" charset="0"/>
            </a:rPr>
            <a:t>Se solicita apoyo para potenciar las metas de la Coalición Regional. </a:t>
          </a:r>
          <a:endParaRPr lang="es-NI" sz="2800">
            <a:latin typeface="Arial" pitchFamily="34" charset="0"/>
            <a:cs typeface="Arial" pitchFamily="34" charset="0"/>
          </a:endParaRPr>
        </a:p>
      </dgm:t>
    </dgm:pt>
    <dgm:pt modelId="{629C5301-FE63-44F0-97D0-8B3067A0B909}" type="parTrans" cxnId="{FB162A47-567F-4964-9549-A3457758E3BD}">
      <dgm:prSet/>
      <dgm:spPr/>
      <dgm:t>
        <a:bodyPr/>
        <a:lstStyle/>
        <a:p>
          <a:endParaRPr lang="es-NI" sz="2800">
            <a:latin typeface="Arial" pitchFamily="34" charset="0"/>
            <a:cs typeface="Arial" pitchFamily="34" charset="0"/>
          </a:endParaRPr>
        </a:p>
      </dgm:t>
    </dgm:pt>
    <dgm:pt modelId="{3A4CFEE8-6D7B-48FF-A15C-C631B37F7AEE}" type="sibTrans" cxnId="{FB162A47-567F-4964-9549-A3457758E3BD}">
      <dgm:prSet/>
      <dgm:spPr/>
      <dgm:t>
        <a:bodyPr/>
        <a:lstStyle/>
        <a:p>
          <a:endParaRPr lang="es-NI" sz="2800">
            <a:latin typeface="Arial" pitchFamily="34" charset="0"/>
            <a:cs typeface="Arial" pitchFamily="34" charset="0"/>
          </a:endParaRPr>
        </a:p>
      </dgm:t>
    </dgm:pt>
    <dgm:pt modelId="{CA685BC7-B508-42A2-8FBF-20E75A34B4CF}" type="pres">
      <dgm:prSet presAssocID="{B70370CF-2D5A-4D21-9295-3BFAC8F8B6E7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s-NI"/>
        </a:p>
      </dgm:t>
    </dgm:pt>
    <dgm:pt modelId="{8E16ACFC-0AF5-4762-B50F-FD6489757F93}" type="pres">
      <dgm:prSet presAssocID="{67EE50B9-6168-4FC4-BF10-E70676332612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s-NI"/>
        </a:p>
      </dgm:t>
    </dgm:pt>
    <dgm:pt modelId="{10FD1475-98D7-4451-9143-D18C533F3913}" type="pres">
      <dgm:prSet presAssocID="{9FBE2C59-F215-44F8-82BB-2D5C64E96795}" presName="spacer" presStyleCnt="0"/>
      <dgm:spPr/>
    </dgm:pt>
    <dgm:pt modelId="{DEE81CAB-699E-4CFE-87A3-A327BABC7690}" type="pres">
      <dgm:prSet presAssocID="{A7C6BB14-7CA7-4373-9AD9-7720299A74C8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s-NI"/>
        </a:p>
      </dgm:t>
    </dgm:pt>
    <dgm:pt modelId="{A559917B-6911-4867-9C7F-E78D0A8FBF3B}" type="pres">
      <dgm:prSet presAssocID="{57A7FD75-113C-47C1-A4B1-FB5955475A23}" presName="spacer" presStyleCnt="0"/>
      <dgm:spPr/>
    </dgm:pt>
    <dgm:pt modelId="{C8EA7275-6034-4F65-8A06-106067F0DE77}" type="pres">
      <dgm:prSet presAssocID="{1CC274DD-F292-4BD1-A09F-CEE8C9A93CFF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s-NI"/>
        </a:p>
      </dgm:t>
    </dgm:pt>
  </dgm:ptLst>
  <dgm:cxnLst>
    <dgm:cxn modelId="{618D4320-900B-4E27-B1D2-B6AE5A9B9C73}" type="presOf" srcId="{1CC274DD-F292-4BD1-A09F-CEE8C9A93CFF}" destId="{C8EA7275-6034-4F65-8A06-106067F0DE77}" srcOrd="0" destOrd="0" presId="urn:microsoft.com/office/officeart/2005/8/layout/vList2"/>
    <dgm:cxn modelId="{FB162A47-567F-4964-9549-A3457758E3BD}" srcId="{B70370CF-2D5A-4D21-9295-3BFAC8F8B6E7}" destId="{1CC274DD-F292-4BD1-A09F-CEE8C9A93CFF}" srcOrd="2" destOrd="0" parTransId="{629C5301-FE63-44F0-97D0-8B3067A0B909}" sibTransId="{3A4CFEE8-6D7B-48FF-A15C-C631B37F7AEE}"/>
    <dgm:cxn modelId="{7D388BC9-A249-4B76-B624-10C41A0B7806}" type="presOf" srcId="{A7C6BB14-7CA7-4373-9AD9-7720299A74C8}" destId="{DEE81CAB-699E-4CFE-87A3-A327BABC7690}" srcOrd="0" destOrd="0" presId="urn:microsoft.com/office/officeart/2005/8/layout/vList2"/>
    <dgm:cxn modelId="{F2F35F84-BD8E-4FCA-8234-1279F8E6D6A0}" type="presOf" srcId="{67EE50B9-6168-4FC4-BF10-E70676332612}" destId="{8E16ACFC-0AF5-4762-B50F-FD6489757F93}" srcOrd="0" destOrd="0" presId="urn:microsoft.com/office/officeart/2005/8/layout/vList2"/>
    <dgm:cxn modelId="{74C8B40B-5EB5-4451-9595-704E9809948E}" srcId="{B70370CF-2D5A-4D21-9295-3BFAC8F8B6E7}" destId="{A7C6BB14-7CA7-4373-9AD9-7720299A74C8}" srcOrd="1" destOrd="0" parTransId="{2A79FF1C-DC14-442F-9305-F99EBA7114E5}" sibTransId="{57A7FD75-113C-47C1-A4B1-FB5955475A23}"/>
    <dgm:cxn modelId="{2C1C3924-6CD8-4D9B-A820-BC4230F6A075}" srcId="{B70370CF-2D5A-4D21-9295-3BFAC8F8B6E7}" destId="{67EE50B9-6168-4FC4-BF10-E70676332612}" srcOrd="0" destOrd="0" parTransId="{6563C6D1-8AAA-41C6-A7E9-C9E5FC9E4577}" sibTransId="{9FBE2C59-F215-44F8-82BB-2D5C64E96795}"/>
    <dgm:cxn modelId="{308B6FB2-218B-4A6D-84FF-98C716993AB5}" type="presOf" srcId="{B70370CF-2D5A-4D21-9295-3BFAC8F8B6E7}" destId="{CA685BC7-B508-42A2-8FBF-20E75A34B4CF}" srcOrd="0" destOrd="0" presId="urn:microsoft.com/office/officeart/2005/8/layout/vList2"/>
    <dgm:cxn modelId="{C520D765-3BED-4373-9FBC-DBD6C49A0FBC}" type="presParOf" srcId="{CA685BC7-B508-42A2-8FBF-20E75A34B4CF}" destId="{8E16ACFC-0AF5-4762-B50F-FD6489757F93}" srcOrd="0" destOrd="0" presId="urn:microsoft.com/office/officeart/2005/8/layout/vList2"/>
    <dgm:cxn modelId="{086DECC8-0ABF-4B7B-9FB2-69CB688EED34}" type="presParOf" srcId="{CA685BC7-B508-42A2-8FBF-20E75A34B4CF}" destId="{10FD1475-98D7-4451-9143-D18C533F3913}" srcOrd="1" destOrd="0" presId="urn:microsoft.com/office/officeart/2005/8/layout/vList2"/>
    <dgm:cxn modelId="{6CA7AD50-6253-4121-8DFF-DA004A39BC22}" type="presParOf" srcId="{CA685BC7-B508-42A2-8FBF-20E75A34B4CF}" destId="{DEE81CAB-699E-4CFE-87A3-A327BABC7690}" srcOrd="2" destOrd="0" presId="urn:microsoft.com/office/officeart/2005/8/layout/vList2"/>
    <dgm:cxn modelId="{DB778737-BE18-4E46-8061-76A1E2F33D24}" type="presParOf" srcId="{CA685BC7-B508-42A2-8FBF-20E75A34B4CF}" destId="{A559917B-6911-4867-9C7F-E78D0A8FBF3B}" srcOrd="3" destOrd="0" presId="urn:microsoft.com/office/officeart/2005/8/layout/vList2"/>
    <dgm:cxn modelId="{DEEA7164-D695-4B5B-93CD-0C4E4B922242}" type="presParOf" srcId="{CA685BC7-B508-42A2-8FBF-20E75A34B4CF}" destId="{C8EA7275-6034-4F65-8A06-106067F0DE77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91C0F89F-4657-4920-BB2D-1DC7B939776A}" type="doc">
      <dgm:prSet loTypeId="urn:microsoft.com/office/officeart/2005/8/layout/lProcess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NI"/>
        </a:p>
      </dgm:t>
    </dgm:pt>
    <dgm:pt modelId="{D6B470F6-C8A7-4DF0-85C0-A6CA374861E5}">
      <dgm:prSet custT="1"/>
      <dgm:spPr/>
      <dgm:t>
        <a:bodyPr/>
        <a:lstStyle/>
        <a:p>
          <a:pPr rtl="0"/>
          <a:r>
            <a:rPr lang="es-CR" sz="2700" dirty="0" smtClean="0">
              <a:latin typeface="Arial" pitchFamily="34" charset="0"/>
              <a:cs typeface="Arial" pitchFamily="34" charset="0"/>
            </a:rPr>
            <a:t>Se han consolidado espacios abordaje y cooperación para fortalecer el trabajo que se viene realizado por la CR. En especial se ve reflejado en el abordaje integral de  casos (Ejemplos).</a:t>
          </a:r>
          <a:endParaRPr lang="es-NI" sz="2700" dirty="0">
            <a:latin typeface="Arial" pitchFamily="34" charset="0"/>
            <a:cs typeface="Arial" pitchFamily="34" charset="0"/>
          </a:endParaRPr>
        </a:p>
      </dgm:t>
    </dgm:pt>
    <dgm:pt modelId="{D87BEF1E-04E0-4CE5-8A51-55A6970D0ECB}" type="parTrans" cxnId="{9CFF47A9-1824-4EE7-B7D1-90A7A40CC5AF}">
      <dgm:prSet/>
      <dgm:spPr/>
      <dgm:t>
        <a:bodyPr/>
        <a:lstStyle/>
        <a:p>
          <a:endParaRPr lang="es-NI" sz="2700"/>
        </a:p>
      </dgm:t>
    </dgm:pt>
    <dgm:pt modelId="{2BC29616-AF31-4697-AF5D-6F529EC9BD50}" type="sibTrans" cxnId="{9CFF47A9-1824-4EE7-B7D1-90A7A40CC5AF}">
      <dgm:prSet/>
      <dgm:spPr/>
      <dgm:t>
        <a:bodyPr/>
        <a:lstStyle/>
        <a:p>
          <a:endParaRPr lang="es-NI" sz="2700"/>
        </a:p>
      </dgm:t>
    </dgm:pt>
    <dgm:pt modelId="{0A3F3131-BD4C-4E8D-872F-A78D66ACE97A}">
      <dgm:prSet custT="1"/>
      <dgm:spPr/>
      <dgm:t>
        <a:bodyPr/>
        <a:lstStyle/>
        <a:p>
          <a:pPr rtl="0"/>
          <a:r>
            <a:rPr lang="es-CR" sz="2700" smtClean="0">
              <a:latin typeface="Arial" pitchFamily="34" charset="0"/>
              <a:cs typeface="Arial" pitchFamily="34" charset="0"/>
            </a:rPr>
            <a:t>Proceso de Lineamientos Regionales en etapa avanzada. </a:t>
          </a:r>
          <a:endParaRPr lang="es-NI" sz="2700">
            <a:latin typeface="Arial" pitchFamily="34" charset="0"/>
            <a:cs typeface="Arial" pitchFamily="34" charset="0"/>
          </a:endParaRPr>
        </a:p>
      </dgm:t>
    </dgm:pt>
    <dgm:pt modelId="{5B0526B3-52FC-435E-9638-59400BC756BC}" type="parTrans" cxnId="{FAE8E172-E83C-41D5-9736-9C9DAF9B77E7}">
      <dgm:prSet/>
      <dgm:spPr/>
      <dgm:t>
        <a:bodyPr/>
        <a:lstStyle/>
        <a:p>
          <a:endParaRPr lang="es-NI" sz="2700"/>
        </a:p>
      </dgm:t>
    </dgm:pt>
    <dgm:pt modelId="{8461F24B-DFE4-45FA-905A-20F06C9B53CE}" type="sibTrans" cxnId="{FAE8E172-E83C-41D5-9736-9C9DAF9B77E7}">
      <dgm:prSet/>
      <dgm:spPr/>
      <dgm:t>
        <a:bodyPr/>
        <a:lstStyle/>
        <a:p>
          <a:endParaRPr lang="es-NI" sz="2700"/>
        </a:p>
      </dgm:t>
    </dgm:pt>
    <dgm:pt modelId="{FDDD7D01-4EF3-476B-9D73-3DCF04F26CD2}" type="pres">
      <dgm:prSet presAssocID="{91C0F89F-4657-4920-BB2D-1DC7B939776A}" presName="Name0" presStyleCnt="0">
        <dgm:presLayoutVars>
          <dgm:chPref val="3"/>
          <dgm:dir/>
          <dgm:animLvl val="lvl"/>
          <dgm:resizeHandles/>
        </dgm:presLayoutVars>
      </dgm:prSet>
      <dgm:spPr/>
      <dgm:t>
        <a:bodyPr/>
        <a:lstStyle/>
        <a:p>
          <a:endParaRPr lang="es-NI"/>
        </a:p>
      </dgm:t>
    </dgm:pt>
    <dgm:pt modelId="{D661ED2C-9CC7-4BDB-9382-91FA529899C9}" type="pres">
      <dgm:prSet presAssocID="{D6B470F6-C8A7-4DF0-85C0-A6CA374861E5}" presName="horFlow" presStyleCnt="0"/>
      <dgm:spPr/>
    </dgm:pt>
    <dgm:pt modelId="{1CA5A028-DACC-442A-94F4-71981DF280F6}" type="pres">
      <dgm:prSet presAssocID="{D6B470F6-C8A7-4DF0-85C0-A6CA374861E5}" presName="bigChev" presStyleLbl="node1" presStyleIdx="0" presStyleCnt="2" custScaleX="155468"/>
      <dgm:spPr/>
      <dgm:t>
        <a:bodyPr/>
        <a:lstStyle/>
        <a:p>
          <a:endParaRPr lang="es-NI"/>
        </a:p>
      </dgm:t>
    </dgm:pt>
    <dgm:pt modelId="{37288955-D127-4388-8E6C-9AEDC61ACA5F}" type="pres">
      <dgm:prSet presAssocID="{D6B470F6-C8A7-4DF0-85C0-A6CA374861E5}" presName="vSp" presStyleCnt="0"/>
      <dgm:spPr/>
    </dgm:pt>
    <dgm:pt modelId="{F33AD298-A3CA-4418-8894-43E8FC86582E}" type="pres">
      <dgm:prSet presAssocID="{0A3F3131-BD4C-4E8D-872F-A78D66ACE97A}" presName="horFlow" presStyleCnt="0"/>
      <dgm:spPr/>
    </dgm:pt>
    <dgm:pt modelId="{242D9D11-89A4-4794-8C6D-BC9EEE45F189}" type="pres">
      <dgm:prSet presAssocID="{0A3F3131-BD4C-4E8D-872F-A78D66ACE97A}" presName="bigChev" presStyleLbl="node1" presStyleIdx="1" presStyleCnt="2" custScaleX="155468"/>
      <dgm:spPr/>
      <dgm:t>
        <a:bodyPr/>
        <a:lstStyle/>
        <a:p>
          <a:endParaRPr lang="es-NI"/>
        </a:p>
      </dgm:t>
    </dgm:pt>
  </dgm:ptLst>
  <dgm:cxnLst>
    <dgm:cxn modelId="{F827EA84-0E30-4BD8-B17B-5CD2DDEE9F18}" type="presOf" srcId="{0A3F3131-BD4C-4E8D-872F-A78D66ACE97A}" destId="{242D9D11-89A4-4794-8C6D-BC9EEE45F189}" srcOrd="0" destOrd="0" presId="urn:microsoft.com/office/officeart/2005/8/layout/lProcess3"/>
    <dgm:cxn modelId="{3E836D44-AFF6-473D-A374-E8AFCE63003A}" type="presOf" srcId="{D6B470F6-C8A7-4DF0-85C0-A6CA374861E5}" destId="{1CA5A028-DACC-442A-94F4-71981DF280F6}" srcOrd="0" destOrd="0" presId="urn:microsoft.com/office/officeart/2005/8/layout/lProcess3"/>
    <dgm:cxn modelId="{463C0F0E-C01D-465C-A941-A2EBA32B0DE3}" type="presOf" srcId="{91C0F89F-4657-4920-BB2D-1DC7B939776A}" destId="{FDDD7D01-4EF3-476B-9D73-3DCF04F26CD2}" srcOrd="0" destOrd="0" presId="urn:microsoft.com/office/officeart/2005/8/layout/lProcess3"/>
    <dgm:cxn modelId="{9CFF47A9-1824-4EE7-B7D1-90A7A40CC5AF}" srcId="{91C0F89F-4657-4920-BB2D-1DC7B939776A}" destId="{D6B470F6-C8A7-4DF0-85C0-A6CA374861E5}" srcOrd="0" destOrd="0" parTransId="{D87BEF1E-04E0-4CE5-8A51-55A6970D0ECB}" sibTransId="{2BC29616-AF31-4697-AF5D-6F529EC9BD50}"/>
    <dgm:cxn modelId="{FAE8E172-E83C-41D5-9736-9C9DAF9B77E7}" srcId="{91C0F89F-4657-4920-BB2D-1DC7B939776A}" destId="{0A3F3131-BD4C-4E8D-872F-A78D66ACE97A}" srcOrd="1" destOrd="0" parTransId="{5B0526B3-52FC-435E-9638-59400BC756BC}" sibTransId="{8461F24B-DFE4-45FA-905A-20F06C9B53CE}"/>
    <dgm:cxn modelId="{D29F21DF-CF7B-4AD2-A305-0C99CCFBCA9A}" type="presParOf" srcId="{FDDD7D01-4EF3-476B-9D73-3DCF04F26CD2}" destId="{D661ED2C-9CC7-4BDB-9382-91FA529899C9}" srcOrd="0" destOrd="0" presId="urn:microsoft.com/office/officeart/2005/8/layout/lProcess3"/>
    <dgm:cxn modelId="{A6788742-BF9E-4948-8C71-B82EE73E4F51}" type="presParOf" srcId="{D661ED2C-9CC7-4BDB-9382-91FA529899C9}" destId="{1CA5A028-DACC-442A-94F4-71981DF280F6}" srcOrd="0" destOrd="0" presId="urn:microsoft.com/office/officeart/2005/8/layout/lProcess3"/>
    <dgm:cxn modelId="{F48447B2-3ECD-4744-94CB-5426A7A70012}" type="presParOf" srcId="{FDDD7D01-4EF3-476B-9D73-3DCF04F26CD2}" destId="{37288955-D127-4388-8E6C-9AEDC61ACA5F}" srcOrd="1" destOrd="0" presId="urn:microsoft.com/office/officeart/2005/8/layout/lProcess3"/>
    <dgm:cxn modelId="{84AE3A5B-23DD-4E83-B5DC-8A7A15CEE17A}" type="presParOf" srcId="{FDDD7D01-4EF3-476B-9D73-3DCF04F26CD2}" destId="{F33AD298-A3CA-4418-8894-43E8FC86582E}" srcOrd="2" destOrd="0" presId="urn:microsoft.com/office/officeart/2005/8/layout/lProcess3"/>
    <dgm:cxn modelId="{3958D3E6-D4BC-4782-A2AA-9B00F3A1030D}" type="presParOf" srcId="{F33AD298-A3CA-4418-8894-43E8FC86582E}" destId="{242D9D11-89A4-4794-8C6D-BC9EEE45F189}" srcOrd="0" destOrd="0" presId="urn:microsoft.com/office/officeart/2005/8/layout/l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74DB1805-AE0D-41DA-BD63-811300570337}" type="doc">
      <dgm:prSet loTypeId="urn:microsoft.com/office/officeart/2005/8/layout/chevron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NI"/>
        </a:p>
      </dgm:t>
    </dgm:pt>
    <dgm:pt modelId="{0B39CFB2-4CB0-4D37-95AA-CE972DAB767A}">
      <dgm:prSet custT="1"/>
      <dgm:spPr/>
      <dgm:t>
        <a:bodyPr/>
        <a:lstStyle/>
        <a:p>
          <a:pPr rtl="0"/>
          <a:endParaRPr lang="es-NI" sz="2400" dirty="0">
            <a:latin typeface="Arial" pitchFamily="34" charset="0"/>
            <a:cs typeface="Arial" pitchFamily="34" charset="0"/>
          </a:endParaRPr>
        </a:p>
      </dgm:t>
    </dgm:pt>
    <dgm:pt modelId="{6FFD7623-468D-4DC9-BA16-6C7321007037}" type="parTrans" cxnId="{E5A38804-CF97-4D41-B3DB-D6DC6100F8B7}">
      <dgm:prSet/>
      <dgm:spPr/>
      <dgm:t>
        <a:bodyPr/>
        <a:lstStyle/>
        <a:p>
          <a:endParaRPr lang="es-NI" sz="2400">
            <a:latin typeface="Arial" pitchFamily="34" charset="0"/>
            <a:cs typeface="Arial" pitchFamily="34" charset="0"/>
          </a:endParaRPr>
        </a:p>
      </dgm:t>
    </dgm:pt>
    <dgm:pt modelId="{75B494D2-6616-4EE1-96FE-7E7F9F4E36D6}" type="sibTrans" cxnId="{E5A38804-CF97-4D41-B3DB-D6DC6100F8B7}">
      <dgm:prSet/>
      <dgm:spPr/>
      <dgm:t>
        <a:bodyPr/>
        <a:lstStyle/>
        <a:p>
          <a:endParaRPr lang="es-NI" sz="2400">
            <a:latin typeface="Arial" pitchFamily="34" charset="0"/>
            <a:cs typeface="Arial" pitchFamily="34" charset="0"/>
          </a:endParaRPr>
        </a:p>
      </dgm:t>
    </dgm:pt>
    <dgm:pt modelId="{12A6C535-8663-4599-ABA4-6360D65F0E1C}">
      <dgm:prSet custT="1"/>
      <dgm:spPr/>
      <dgm:t>
        <a:bodyPr/>
        <a:lstStyle/>
        <a:p>
          <a:pPr rtl="0"/>
          <a:endParaRPr lang="es-NI" sz="2400" dirty="0">
            <a:latin typeface="Arial" pitchFamily="34" charset="0"/>
            <a:cs typeface="Arial" pitchFamily="34" charset="0"/>
          </a:endParaRPr>
        </a:p>
      </dgm:t>
    </dgm:pt>
    <dgm:pt modelId="{05A47AA2-721C-48E2-A2F5-7ABE0AD99F16}" type="parTrans" cxnId="{71F50B6E-32BA-4E42-A707-A11BC227886C}">
      <dgm:prSet/>
      <dgm:spPr/>
      <dgm:t>
        <a:bodyPr/>
        <a:lstStyle/>
        <a:p>
          <a:endParaRPr lang="es-NI" sz="2400">
            <a:latin typeface="Arial" pitchFamily="34" charset="0"/>
            <a:cs typeface="Arial" pitchFamily="34" charset="0"/>
          </a:endParaRPr>
        </a:p>
      </dgm:t>
    </dgm:pt>
    <dgm:pt modelId="{276AEFC4-FBF8-46FF-B445-17301F71CBEC}" type="sibTrans" cxnId="{71F50B6E-32BA-4E42-A707-A11BC227886C}">
      <dgm:prSet/>
      <dgm:spPr/>
      <dgm:t>
        <a:bodyPr/>
        <a:lstStyle/>
        <a:p>
          <a:endParaRPr lang="es-NI" sz="2400">
            <a:latin typeface="Arial" pitchFamily="34" charset="0"/>
            <a:cs typeface="Arial" pitchFamily="34" charset="0"/>
          </a:endParaRPr>
        </a:p>
      </dgm:t>
    </dgm:pt>
    <dgm:pt modelId="{5AD314B3-13FA-4D51-BC6A-F398D4D4E69A}">
      <dgm:prSet custT="1"/>
      <dgm:spPr/>
      <dgm:t>
        <a:bodyPr/>
        <a:lstStyle/>
        <a:p>
          <a:pPr rtl="0"/>
          <a:endParaRPr lang="es-NI" sz="2400" dirty="0">
            <a:latin typeface="Arial" pitchFamily="34" charset="0"/>
            <a:cs typeface="Arial" pitchFamily="34" charset="0"/>
          </a:endParaRPr>
        </a:p>
      </dgm:t>
    </dgm:pt>
    <dgm:pt modelId="{8928D332-1469-4BB4-AF73-AB33403C5417}" type="parTrans" cxnId="{F7F4C0B8-959E-41D8-85EA-9CD8B6759502}">
      <dgm:prSet/>
      <dgm:spPr/>
      <dgm:t>
        <a:bodyPr/>
        <a:lstStyle/>
        <a:p>
          <a:endParaRPr lang="es-NI" sz="2400">
            <a:latin typeface="Arial" pitchFamily="34" charset="0"/>
            <a:cs typeface="Arial" pitchFamily="34" charset="0"/>
          </a:endParaRPr>
        </a:p>
      </dgm:t>
    </dgm:pt>
    <dgm:pt modelId="{092F624B-A8E3-44F3-B1B5-00997180739A}" type="sibTrans" cxnId="{F7F4C0B8-959E-41D8-85EA-9CD8B6759502}">
      <dgm:prSet/>
      <dgm:spPr/>
      <dgm:t>
        <a:bodyPr/>
        <a:lstStyle/>
        <a:p>
          <a:endParaRPr lang="es-NI" sz="2400">
            <a:latin typeface="Arial" pitchFamily="34" charset="0"/>
            <a:cs typeface="Arial" pitchFamily="34" charset="0"/>
          </a:endParaRPr>
        </a:p>
      </dgm:t>
    </dgm:pt>
    <dgm:pt modelId="{04DAD6B6-3EF3-4F6B-889D-12E9A041BB44}">
      <dgm:prSet custT="1"/>
      <dgm:spPr/>
      <dgm:t>
        <a:bodyPr/>
        <a:lstStyle/>
        <a:p>
          <a:pPr rtl="0"/>
          <a:r>
            <a:rPr lang="es-CR" sz="2400" dirty="0" smtClean="0">
              <a:latin typeface="Arial" pitchFamily="34" charset="0"/>
              <a:cs typeface="Arial" pitchFamily="34" charset="0"/>
            </a:rPr>
            <a:t>.</a:t>
          </a:r>
          <a:endParaRPr lang="es-NI" sz="2400" dirty="0">
            <a:latin typeface="Arial" pitchFamily="34" charset="0"/>
            <a:cs typeface="Arial" pitchFamily="34" charset="0"/>
          </a:endParaRPr>
        </a:p>
      </dgm:t>
    </dgm:pt>
    <dgm:pt modelId="{D8111E79-286B-430A-9887-49BE64BF9822}" type="parTrans" cxnId="{86E83E02-893D-465F-928D-55F185EF8ECA}">
      <dgm:prSet/>
      <dgm:spPr/>
      <dgm:t>
        <a:bodyPr/>
        <a:lstStyle/>
        <a:p>
          <a:endParaRPr lang="es-NI" sz="2400">
            <a:latin typeface="Arial" pitchFamily="34" charset="0"/>
            <a:cs typeface="Arial" pitchFamily="34" charset="0"/>
          </a:endParaRPr>
        </a:p>
      </dgm:t>
    </dgm:pt>
    <dgm:pt modelId="{B8D6D187-2FA7-480A-9A99-CD09D95F5AC6}" type="sibTrans" cxnId="{86E83E02-893D-465F-928D-55F185EF8ECA}">
      <dgm:prSet/>
      <dgm:spPr/>
      <dgm:t>
        <a:bodyPr/>
        <a:lstStyle/>
        <a:p>
          <a:endParaRPr lang="es-NI" sz="2400">
            <a:latin typeface="Arial" pitchFamily="34" charset="0"/>
            <a:cs typeface="Arial" pitchFamily="34" charset="0"/>
          </a:endParaRPr>
        </a:p>
      </dgm:t>
    </dgm:pt>
    <dgm:pt modelId="{2FD80FC8-4F35-4DB1-88D2-59613D71D5EA}">
      <dgm:prSet custT="1"/>
      <dgm:spPr/>
      <dgm:t>
        <a:bodyPr/>
        <a:lstStyle/>
        <a:p>
          <a:pPr marL="0" marR="0" indent="0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s-CR" sz="2400" dirty="0" smtClean="0">
              <a:latin typeface="Arial" pitchFamily="34" charset="0"/>
              <a:cs typeface="Arial" pitchFamily="34" charset="0"/>
            </a:rPr>
            <a:t>Proceso de Lineamientos Regionales en etapa avanzada. </a:t>
          </a:r>
          <a:endParaRPr lang="es-NI" sz="2400" dirty="0" smtClean="0">
            <a:latin typeface="Arial" pitchFamily="34" charset="0"/>
            <a:cs typeface="Arial" pitchFamily="34" charset="0"/>
          </a:endParaRPr>
        </a:p>
        <a:p>
          <a:pPr marL="285750" indent="0" defTabSz="288925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endParaRPr lang="es-NI" sz="2400" dirty="0">
            <a:latin typeface="Arial" pitchFamily="34" charset="0"/>
            <a:cs typeface="Arial" pitchFamily="34" charset="0"/>
          </a:endParaRPr>
        </a:p>
      </dgm:t>
    </dgm:pt>
    <dgm:pt modelId="{E6163C52-8380-41CA-82CA-F8BF691725AC}" type="parTrans" cxnId="{D98CF478-D7DB-4588-807C-ECD2DB7E2327}">
      <dgm:prSet/>
      <dgm:spPr/>
      <dgm:t>
        <a:bodyPr/>
        <a:lstStyle/>
        <a:p>
          <a:endParaRPr lang="es-NI" sz="2400">
            <a:latin typeface="Arial" pitchFamily="34" charset="0"/>
            <a:cs typeface="Arial" pitchFamily="34" charset="0"/>
          </a:endParaRPr>
        </a:p>
      </dgm:t>
    </dgm:pt>
    <dgm:pt modelId="{51036661-4AC8-4453-931C-C36CD7CE63F1}" type="sibTrans" cxnId="{D98CF478-D7DB-4588-807C-ECD2DB7E2327}">
      <dgm:prSet/>
      <dgm:spPr/>
      <dgm:t>
        <a:bodyPr/>
        <a:lstStyle/>
        <a:p>
          <a:endParaRPr lang="es-NI" sz="2400">
            <a:latin typeface="Arial" pitchFamily="34" charset="0"/>
            <a:cs typeface="Arial" pitchFamily="34" charset="0"/>
          </a:endParaRPr>
        </a:p>
      </dgm:t>
    </dgm:pt>
    <dgm:pt modelId="{53F6B6FB-1C47-4BD0-8077-A36EE5B29FAF}">
      <dgm:prSet custT="1"/>
      <dgm:spPr/>
      <dgm:t>
        <a:bodyPr/>
        <a:lstStyle/>
        <a:p>
          <a:pPr marL="0" marR="0" indent="0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s-CR" sz="2400" dirty="0" smtClean="0">
              <a:latin typeface="Arial" pitchFamily="34" charset="0"/>
              <a:cs typeface="Arial" pitchFamily="34" charset="0"/>
            </a:rPr>
            <a:t>Ratificación de acompañamiento por parte de la OIM en protección, capacitación y asistencia en  </a:t>
          </a:r>
          <a:r>
            <a:rPr lang="es-CR" sz="2400" dirty="0" err="1" smtClean="0">
              <a:latin typeface="Arial" pitchFamily="34" charset="0"/>
              <a:cs typeface="Arial" pitchFamily="34" charset="0"/>
            </a:rPr>
            <a:t>DdT</a:t>
          </a:r>
          <a:r>
            <a:rPr lang="es-CR" sz="2400" dirty="0" smtClean="0">
              <a:latin typeface="Arial" pitchFamily="34" charset="0"/>
              <a:cs typeface="Arial" pitchFamily="34" charset="0"/>
            </a:rPr>
            <a:t>. </a:t>
          </a:r>
          <a:endParaRPr lang="es-NI" sz="2400" dirty="0">
            <a:latin typeface="Arial" pitchFamily="34" charset="0"/>
            <a:cs typeface="Arial" pitchFamily="34" charset="0"/>
          </a:endParaRPr>
        </a:p>
      </dgm:t>
    </dgm:pt>
    <dgm:pt modelId="{301A4474-59A1-49F3-A16F-0554E305FCD9}" type="parTrans" cxnId="{38D23DA1-D10B-4D18-A7B6-D456937380A7}">
      <dgm:prSet/>
      <dgm:spPr/>
      <dgm:t>
        <a:bodyPr/>
        <a:lstStyle/>
        <a:p>
          <a:endParaRPr lang="es-NI" sz="2400">
            <a:latin typeface="Arial" pitchFamily="34" charset="0"/>
            <a:cs typeface="Arial" pitchFamily="34" charset="0"/>
          </a:endParaRPr>
        </a:p>
      </dgm:t>
    </dgm:pt>
    <dgm:pt modelId="{B9FD4D3D-290A-4CDC-AC1D-9B9EA51157C2}" type="sibTrans" cxnId="{38D23DA1-D10B-4D18-A7B6-D456937380A7}">
      <dgm:prSet/>
      <dgm:spPr/>
      <dgm:t>
        <a:bodyPr/>
        <a:lstStyle/>
        <a:p>
          <a:endParaRPr lang="es-NI" sz="2400">
            <a:latin typeface="Arial" pitchFamily="34" charset="0"/>
            <a:cs typeface="Arial" pitchFamily="34" charset="0"/>
          </a:endParaRPr>
        </a:p>
      </dgm:t>
    </dgm:pt>
    <dgm:pt modelId="{77D8CF90-BF94-4AA5-8583-42AF238B980E}">
      <dgm:prSet custT="1"/>
      <dgm:spPr/>
      <dgm:t>
        <a:bodyPr/>
        <a:lstStyle/>
        <a:p>
          <a:pPr marL="0" marR="0" indent="0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s-CR" sz="2400" dirty="0" smtClean="0">
              <a:latin typeface="Arial" pitchFamily="34" charset="0"/>
              <a:cs typeface="Arial" pitchFamily="34" charset="0"/>
            </a:rPr>
            <a:t>OIM coordinará con las Coaliciones Nacionales  la realización de talleres nacionales sobre trata laboral.</a:t>
          </a:r>
          <a:endParaRPr lang="es-NI" sz="2400" dirty="0" smtClean="0">
            <a:latin typeface="Arial" pitchFamily="34" charset="0"/>
            <a:cs typeface="Arial" pitchFamily="34" charset="0"/>
          </a:endParaRPr>
        </a:p>
      </dgm:t>
    </dgm:pt>
    <dgm:pt modelId="{7AADE56A-C302-4052-85F6-F06BD6A71CF4}" type="parTrans" cxnId="{6521B687-C6DF-4310-BC33-0326C438BA08}">
      <dgm:prSet/>
      <dgm:spPr/>
      <dgm:t>
        <a:bodyPr/>
        <a:lstStyle/>
        <a:p>
          <a:endParaRPr lang="es-NI" sz="2400">
            <a:latin typeface="Arial" pitchFamily="34" charset="0"/>
            <a:cs typeface="Arial" pitchFamily="34" charset="0"/>
          </a:endParaRPr>
        </a:p>
      </dgm:t>
    </dgm:pt>
    <dgm:pt modelId="{15DA735E-0B40-426A-954E-89E3827F9C13}" type="sibTrans" cxnId="{6521B687-C6DF-4310-BC33-0326C438BA08}">
      <dgm:prSet/>
      <dgm:spPr/>
      <dgm:t>
        <a:bodyPr/>
        <a:lstStyle/>
        <a:p>
          <a:endParaRPr lang="es-NI" sz="2400">
            <a:latin typeface="Arial" pitchFamily="34" charset="0"/>
            <a:cs typeface="Arial" pitchFamily="34" charset="0"/>
          </a:endParaRPr>
        </a:p>
      </dgm:t>
    </dgm:pt>
    <dgm:pt modelId="{C9478577-BA24-40DA-926A-1DBC1C4AA460}">
      <dgm:prSet custT="1"/>
      <dgm:spPr/>
      <dgm:t>
        <a:bodyPr/>
        <a:lstStyle/>
        <a:p>
          <a:r>
            <a:rPr lang="es-ES_tradnl" sz="2400" dirty="0" smtClean="0">
              <a:latin typeface="Arial" pitchFamily="34" charset="0"/>
              <a:cs typeface="Arial" pitchFamily="34" charset="0"/>
            </a:rPr>
            <a:t>Campaña “No todo es lo que parece”. </a:t>
          </a:r>
          <a:r>
            <a:rPr lang="es-CR" sz="2400" dirty="0" smtClean="0">
              <a:latin typeface="Arial" pitchFamily="34" charset="0"/>
              <a:cs typeface="Arial" pitchFamily="34" charset="0"/>
            </a:rPr>
            <a:t>Se relanza con logo de la Coalición será difundida  en los países de la Región</a:t>
          </a:r>
          <a:endParaRPr lang="es-NI" sz="2400" dirty="0">
            <a:latin typeface="Arial" pitchFamily="34" charset="0"/>
            <a:cs typeface="Arial" pitchFamily="34" charset="0"/>
          </a:endParaRPr>
        </a:p>
      </dgm:t>
    </dgm:pt>
    <dgm:pt modelId="{D9B4D05F-0596-43B8-BFBE-67EC23521071}" type="parTrans" cxnId="{3F5C746C-61AB-4A48-BFD6-1343E2B50656}">
      <dgm:prSet/>
      <dgm:spPr/>
      <dgm:t>
        <a:bodyPr/>
        <a:lstStyle/>
        <a:p>
          <a:endParaRPr lang="es-NI" sz="2400">
            <a:latin typeface="Arial" pitchFamily="34" charset="0"/>
            <a:cs typeface="Arial" pitchFamily="34" charset="0"/>
          </a:endParaRPr>
        </a:p>
      </dgm:t>
    </dgm:pt>
    <dgm:pt modelId="{00BFD46F-553B-44F9-8BA1-35996089F76B}" type="sibTrans" cxnId="{3F5C746C-61AB-4A48-BFD6-1343E2B50656}">
      <dgm:prSet/>
      <dgm:spPr/>
      <dgm:t>
        <a:bodyPr/>
        <a:lstStyle/>
        <a:p>
          <a:endParaRPr lang="es-NI" sz="2400">
            <a:latin typeface="Arial" pitchFamily="34" charset="0"/>
            <a:cs typeface="Arial" pitchFamily="34" charset="0"/>
          </a:endParaRPr>
        </a:p>
      </dgm:t>
    </dgm:pt>
    <dgm:pt modelId="{E7C010C7-108E-46F4-A437-F85A1F1DDD83}" type="pres">
      <dgm:prSet presAssocID="{74DB1805-AE0D-41DA-BD63-811300570337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NI"/>
        </a:p>
      </dgm:t>
    </dgm:pt>
    <dgm:pt modelId="{C142EA5A-4B78-44A5-9D59-DDDFB753B4E2}" type="pres">
      <dgm:prSet presAssocID="{0B39CFB2-4CB0-4D37-95AA-CE972DAB767A}" presName="composite" presStyleCnt="0"/>
      <dgm:spPr/>
    </dgm:pt>
    <dgm:pt modelId="{FE4A22EA-9484-4D43-8F2D-37CCD24931E9}" type="pres">
      <dgm:prSet presAssocID="{0B39CFB2-4CB0-4D37-95AA-CE972DAB767A}" presName="parentText" presStyleLbl="align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s-NI"/>
        </a:p>
      </dgm:t>
    </dgm:pt>
    <dgm:pt modelId="{A8B655F6-9A11-432A-B9D9-6039908B1BB1}" type="pres">
      <dgm:prSet presAssocID="{0B39CFB2-4CB0-4D37-95AA-CE972DAB767A}" presName="descendantText" presStyleLbl="alignAcc1" presStyleIdx="0" presStyleCnt="4" custScaleY="140769">
        <dgm:presLayoutVars>
          <dgm:bulletEnabled val="1"/>
        </dgm:presLayoutVars>
      </dgm:prSet>
      <dgm:spPr/>
      <dgm:t>
        <a:bodyPr/>
        <a:lstStyle/>
        <a:p>
          <a:endParaRPr lang="es-NI"/>
        </a:p>
      </dgm:t>
    </dgm:pt>
    <dgm:pt modelId="{D2BAFF8C-008C-4744-9653-8F4D7B019FBD}" type="pres">
      <dgm:prSet presAssocID="{75B494D2-6616-4EE1-96FE-7E7F9F4E36D6}" presName="sp" presStyleCnt="0"/>
      <dgm:spPr/>
    </dgm:pt>
    <dgm:pt modelId="{E538FAE7-E36A-4509-9B18-7EE07C56302E}" type="pres">
      <dgm:prSet presAssocID="{12A6C535-8663-4599-ABA4-6360D65F0E1C}" presName="composite" presStyleCnt="0"/>
      <dgm:spPr/>
    </dgm:pt>
    <dgm:pt modelId="{94A4A820-28CC-49E1-9D27-0E7BA6D26982}" type="pres">
      <dgm:prSet presAssocID="{12A6C535-8663-4599-ABA4-6360D65F0E1C}" presName="parentText" presStyleLbl="align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s-NI"/>
        </a:p>
      </dgm:t>
    </dgm:pt>
    <dgm:pt modelId="{FF8B02F8-5685-40CA-95CB-850CE5CDA739}" type="pres">
      <dgm:prSet presAssocID="{12A6C535-8663-4599-ABA4-6360D65F0E1C}" presName="descendantText" presStyleLbl="alignAcc1" presStyleIdx="1" presStyleCnt="4" custScaleY="146090">
        <dgm:presLayoutVars>
          <dgm:bulletEnabled val="1"/>
        </dgm:presLayoutVars>
      </dgm:prSet>
      <dgm:spPr/>
      <dgm:t>
        <a:bodyPr/>
        <a:lstStyle/>
        <a:p>
          <a:endParaRPr lang="es-NI"/>
        </a:p>
      </dgm:t>
    </dgm:pt>
    <dgm:pt modelId="{D220172B-3021-4694-B9B9-27C2BF32BC8C}" type="pres">
      <dgm:prSet presAssocID="{276AEFC4-FBF8-46FF-B445-17301F71CBEC}" presName="sp" presStyleCnt="0"/>
      <dgm:spPr/>
    </dgm:pt>
    <dgm:pt modelId="{E1430840-908F-4E73-9617-90D42F8596F5}" type="pres">
      <dgm:prSet presAssocID="{5AD314B3-13FA-4D51-BC6A-F398D4D4E69A}" presName="composite" presStyleCnt="0"/>
      <dgm:spPr/>
    </dgm:pt>
    <dgm:pt modelId="{F80BB66C-7563-454C-889F-1269AF331CB3}" type="pres">
      <dgm:prSet presAssocID="{5AD314B3-13FA-4D51-BC6A-F398D4D4E69A}" presName="parentText" presStyleLbl="align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s-NI"/>
        </a:p>
      </dgm:t>
    </dgm:pt>
    <dgm:pt modelId="{3BD21F17-C31F-43B3-A0E1-5E0A6B755C26}" type="pres">
      <dgm:prSet presAssocID="{5AD314B3-13FA-4D51-BC6A-F398D4D4E69A}" presName="descendantText" presStyleLbl="alignAcc1" presStyleIdx="2" presStyleCnt="4" custScaleY="101407">
        <dgm:presLayoutVars>
          <dgm:bulletEnabled val="1"/>
        </dgm:presLayoutVars>
      </dgm:prSet>
      <dgm:spPr/>
      <dgm:t>
        <a:bodyPr/>
        <a:lstStyle/>
        <a:p>
          <a:endParaRPr lang="es-NI"/>
        </a:p>
      </dgm:t>
    </dgm:pt>
    <dgm:pt modelId="{2DE14822-7C20-4222-9480-B19A75071E86}" type="pres">
      <dgm:prSet presAssocID="{092F624B-A8E3-44F3-B1B5-00997180739A}" presName="sp" presStyleCnt="0"/>
      <dgm:spPr/>
    </dgm:pt>
    <dgm:pt modelId="{1FDC24E9-AA76-4A75-B4AB-07827B3BC8E5}" type="pres">
      <dgm:prSet presAssocID="{04DAD6B6-3EF3-4F6B-889D-12E9A041BB44}" presName="composite" presStyleCnt="0"/>
      <dgm:spPr/>
    </dgm:pt>
    <dgm:pt modelId="{CCBAFB65-9FE3-47BB-9F83-13F83529C61A}" type="pres">
      <dgm:prSet presAssocID="{04DAD6B6-3EF3-4F6B-889D-12E9A041BB44}" presName="parentText" presStyleLbl="align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s-NI"/>
        </a:p>
      </dgm:t>
    </dgm:pt>
    <dgm:pt modelId="{AB9FB05A-0998-4A81-B38B-E420F3D869D3}" type="pres">
      <dgm:prSet presAssocID="{04DAD6B6-3EF3-4F6B-889D-12E9A041BB44}" presName="descendantText" presStyleLbl="alignAcc1" presStyleIdx="3" presStyleCnt="4" custScaleY="141037">
        <dgm:presLayoutVars>
          <dgm:bulletEnabled val="1"/>
        </dgm:presLayoutVars>
      </dgm:prSet>
      <dgm:spPr/>
      <dgm:t>
        <a:bodyPr/>
        <a:lstStyle/>
        <a:p>
          <a:endParaRPr lang="es-NI"/>
        </a:p>
      </dgm:t>
    </dgm:pt>
  </dgm:ptLst>
  <dgm:cxnLst>
    <dgm:cxn modelId="{38D23DA1-D10B-4D18-A7B6-D456937380A7}" srcId="{12A6C535-8663-4599-ABA4-6360D65F0E1C}" destId="{53F6B6FB-1C47-4BD0-8077-A36EE5B29FAF}" srcOrd="0" destOrd="0" parTransId="{301A4474-59A1-49F3-A16F-0554E305FCD9}" sibTransId="{B9FD4D3D-290A-4CDC-AC1D-9B9EA51157C2}"/>
    <dgm:cxn modelId="{D98CF478-D7DB-4588-807C-ECD2DB7E2327}" srcId="{0B39CFB2-4CB0-4D37-95AA-CE972DAB767A}" destId="{2FD80FC8-4F35-4DB1-88D2-59613D71D5EA}" srcOrd="0" destOrd="0" parTransId="{E6163C52-8380-41CA-82CA-F8BF691725AC}" sibTransId="{51036661-4AC8-4453-931C-C36CD7CE63F1}"/>
    <dgm:cxn modelId="{F7F4C0B8-959E-41D8-85EA-9CD8B6759502}" srcId="{74DB1805-AE0D-41DA-BD63-811300570337}" destId="{5AD314B3-13FA-4D51-BC6A-F398D4D4E69A}" srcOrd="2" destOrd="0" parTransId="{8928D332-1469-4BB4-AF73-AB33403C5417}" sibTransId="{092F624B-A8E3-44F3-B1B5-00997180739A}"/>
    <dgm:cxn modelId="{274A1799-3C01-4EB4-AF62-527DB31BD69C}" type="presOf" srcId="{5AD314B3-13FA-4D51-BC6A-F398D4D4E69A}" destId="{F80BB66C-7563-454C-889F-1269AF331CB3}" srcOrd="0" destOrd="0" presId="urn:microsoft.com/office/officeart/2005/8/layout/chevron2"/>
    <dgm:cxn modelId="{5C6F4ABB-CB0F-41DC-867B-A7FF7A65D7AC}" type="presOf" srcId="{0B39CFB2-4CB0-4D37-95AA-CE972DAB767A}" destId="{FE4A22EA-9484-4D43-8F2D-37CCD24931E9}" srcOrd="0" destOrd="0" presId="urn:microsoft.com/office/officeart/2005/8/layout/chevron2"/>
    <dgm:cxn modelId="{26E2D633-2DBB-4CA4-9C50-D9FC789E3A21}" type="presOf" srcId="{74DB1805-AE0D-41DA-BD63-811300570337}" destId="{E7C010C7-108E-46F4-A437-F85A1F1DDD83}" srcOrd="0" destOrd="0" presId="urn:microsoft.com/office/officeart/2005/8/layout/chevron2"/>
    <dgm:cxn modelId="{E5A38804-CF97-4D41-B3DB-D6DC6100F8B7}" srcId="{74DB1805-AE0D-41DA-BD63-811300570337}" destId="{0B39CFB2-4CB0-4D37-95AA-CE972DAB767A}" srcOrd="0" destOrd="0" parTransId="{6FFD7623-468D-4DC9-BA16-6C7321007037}" sibTransId="{75B494D2-6616-4EE1-96FE-7E7F9F4E36D6}"/>
    <dgm:cxn modelId="{F7D70518-2CF7-4E79-841C-68FCA9766E4A}" type="presOf" srcId="{2FD80FC8-4F35-4DB1-88D2-59613D71D5EA}" destId="{A8B655F6-9A11-432A-B9D9-6039908B1BB1}" srcOrd="0" destOrd="0" presId="urn:microsoft.com/office/officeart/2005/8/layout/chevron2"/>
    <dgm:cxn modelId="{93C10027-E372-42E9-AF12-0CD6058774C2}" type="presOf" srcId="{77D8CF90-BF94-4AA5-8583-42AF238B980E}" destId="{3BD21F17-C31F-43B3-A0E1-5E0A6B755C26}" srcOrd="0" destOrd="0" presId="urn:microsoft.com/office/officeart/2005/8/layout/chevron2"/>
    <dgm:cxn modelId="{330B3947-7A07-44B5-A63D-241C903B8BBA}" type="presOf" srcId="{04DAD6B6-3EF3-4F6B-889D-12E9A041BB44}" destId="{CCBAFB65-9FE3-47BB-9F83-13F83529C61A}" srcOrd="0" destOrd="0" presId="urn:microsoft.com/office/officeart/2005/8/layout/chevron2"/>
    <dgm:cxn modelId="{4E700C37-70A1-4772-94C8-DDC1201717C4}" type="presOf" srcId="{12A6C535-8663-4599-ABA4-6360D65F0E1C}" destId="{94A4A820-28CC-49E1-9D27-0E7BA6D26982}" srcOrd="0" destOrd="0" presId="urn:microsoft.com/office/officeart/2005/8/layout/chevron2"/>
    <dgm:cxn modelId="{985D53DC-08B6-449E-9F9E-622F0C1CE174}" type="presOf" srcId="{C9478577-BA24-40DA-926A-1DBC1C4AA460}" destId="{AB9FB05A-0998-4A81-B38B-E420F3D869D3}" srcOrd="0" destOrd="0" presId="urn:microsoft.com/office/officeart/2005/8/layout/chevron2"/>
    <dgm:cxn modelId="{71F50B6E-32BA-4E42-A707-A11BC227886C}" srcId="{74DB1805-AE0D-41DA-BD63-811300570337}" destId="{12A6C535-8663-4599-ABA4-6360D65F0E1C}" srcOrd="1" destOrd="0" parTransId="{05A47AA2-721C-48E2-A2F5-7ABE0AD99F16}" sibTransId="{276AEFC4-FBF8-46FF-B445-17301F71CBEC}"/>
    <dgm:cxn modelId="{86E83E02-893D-465F-928D-55F185EF8ECA}" srcId="{74DB1805-AE0D-41DA-BD63-811300570337}" destId="{04DAD6B6-3EF3-4F6B-889D-12E9A041BB44}" srcOrd="3" destOrd="0" parTransId="{D8111E79-286B-430A-9887-49BE64BF9822}" sibTransId="{B8D6D187-2FA7-480A-9A99-CD09D95F5AC6}"/>
    <dgm:cxn modelId="{A8240581-5099-4208-8DB0-40D9B4C44B19}" type="presOf" srcId="{53F6B6FB-1C47-4BD0-8077-A36EE5B29FAF}" destId="{FF8B02F8-5685-40CA-95CB-850CE5CDA739}" srcOrd="0" destOrd="0" presId="urn:microsoft.com/office/officeart/2005/8/layout/chevron2"/>
    <dgm:cxn modelId="{6521B687-C6DF-4310-BC33-0326C438BA08}" srcId="{5AD314B3-13FA-4D51-BC6A-F398D4D4E69A}" destId="{77D8CF90-BF94-4AA5-8583-42AF238B980E}" srcOrd="0" destOrd="0" parTransId="{7AADE56A-C302-4052-85F6-F06BD6A71CF4}" sibTransId="{15DA735E-0B40-426A-954E-89E3827F9C13}"/>
    <dgm:cxn modelId="{3F5C746C-61AB-4A48-BFD6-1343E2B50656}" srcId="{04DAD6B6-3EF3-4F6B-889D-12E9A041BB44}" destId="{C9478577-BA24-40DA-926A-1DBC1C4AA460}" srcOrd="0" destOrd="0" parTransId="{D9B4D05F-0596-43B8-BFBE-67EC23521071}" sibTransId="{00BFD46F-553B-44F9-8BA1-35996089F76B}"/>
    <dgm:cxn modelId="{FEF93F27-BE26-433B-9A72-8882C2EF045A}" type="presParOf" srcId="{E7C010C7-108E-46F4-A437-F85A1F1DDD83}" destId="{C142EA5A-4B78-44A5-9D59-DDDFB753B4E2}" srcOrd="0" destOrd="0" presId="urn:microsoft.com/office/officeart/2005/8/layout/chevron2"/>
    <dgm:cxn modelId="{8F496DEC-5806-43FA-84FB-5E710EE0F6F6}" type="presParOf" srcId="{C142EA5A-4B78-44A5-9D59-DDDFB753B4E2}" destId="{FE4A22EA-9484-4D43-8F2D-37CCD24931E9}" srcOrd="0" destOrd="0" presId="urn:microsoft.com/office/officeart/2005/8/layout/chevron2"/>
    <dgm:cxn modelId="{707BE48C-B3C9-463A-81F8-2BCC3BEE3BEE}" type="presParOf" srcId="{C142EA5A-4B78-44A5-9D59-DDDFB753B4E2}" destId="{A8B655F6-9A11-432A-B9D9-6039908B1BB1}" srcOrd="1" destOrd="0" presId="urn:microsoft.com/office/officeart/2005/8/layout/chevron2"/>
    <dgm:cxn modelId="{4790C5E4-2696-4299-AE81-5D9886075A58}" type="presParOf" srcId="{E7C010C7-108E-46F4-A437-F85A1F1DDD83}" destId="{D2BAFF8C-008C-4744-9653-8F4D7B019FBD}" srcOrd="1" destOrd="0" presId="urn:microsoft.com/office/officeart/2005/8/layout/chevron2"/>
    <dgm:cxn modelId="{699DA7F7-2CA6-4BD9-904A-4D36DA0172CF}" type="presParOf" srcId="{E7C010C7-108E-46F4-A437-F85A1F1DDD83}" destId="{E538FAE7-E36A-4509-9B18-7EE07C56302E}" srcOrd="2" destOrd="0" presId="urn:microsoft.com/office/officeart/2005/8/layout/chevron2"/>
    <dgm:cxn modelId="{0AD0AAEE-448E-4229-A721-29545C57F587}" type="presParOf" srcId="{E538FAE7-E36A-4509-9B18-7EE07C56302E}" destId="{94A4A820-28CC-49E1-9D27-0E7BA6D26982}" srcOrd="0" destOrd="0" presId="urn:microsoft.com/office/officeart/2005/8/layout/chevron2"/>
    <dgm:cxn modelId="{BB2E61F3-97C3-4660-8BC2-C6B61F2F6624}" type="presParOf" srcId="{E538FAE7-E36A-4509-9B18-7EE07C56302E}" destId="{FF8B02F8-5685-40CA-95CB-850CE5CDA739}" srcOrd="1" destOrd="0" presId="urn:microsoft.com/office/officeart/2005/8/layout/chevron2"/>
    <dgm:cxn modelId="{084E0394-9B59-4D81-A160-6E4D95C551FD}" type="presParOf" srcId="{E7C010C7-108E-46F4-A437-F85A1F1DDD83}" destId="{D220172B-3021-4694-B9B9-27C2BF32BC8C}" srcOrd="3" destOrd="0" presId="urn:microsoft.com/office/officeart/2005/8/layout/chevron2"/>
    <dgm:cxn modelId="{1BFE556B-D05D-4D10-BFD2-452FD4E40612}" type="presParOf" srcId="{E7C010C7-108E-46F4-A437-F85A1F1DDD83}" destId="{E1430840-908F-4E73-9617-90D42F8596F5}" srcOrd="4" destOrd="0" presId="urn:microsoft.com/office/officeart/2005/8/layout/chevron2"/>
    <dgm:cxn modelId="{4212B25B-E57E-49BB-BE17-29A45A4C56AE}" type="presParOf" srcId="{E1430840-908F-4E73-9617-90D42F8596F5}" destId="{F80BB66C-7563-454C-889F-1269AF331CB3}" srcOrd="0" destOrd="0" presId="urn:microsoft.com/office/officeart/2005/8/layout/chevron2"/>
    <dgm:cxn modelId="{BB7A76DD-4BCC-46DD-807F-A1E550FD87D3}" type="presParOf" srcId="{E1430840-908F-4E73-9617-90D42F8596F5}" destId="{3BD21F17-C31F-43B3-A0E1-5E0A6B755C26}" srcOrd="1" destOrd="0" presId="urn:microsoft.com/office/officeart/2005/8/layout/chevron2"/>
    <dgm:cxn modelId="{2F6411A2-C0E6-4E10-86B9-CDBA55D36F22}" type="presParOf" srcId="{E7C010C7-108E-46F4-A437-F85A1F1DDD83}" destId="{2DE14822-7C20-4222-9480-B19A75071E86}" srcOrd="5" destOrd="0" presId="urn:microsoft.com/office/officeart/2005/8/layout/chevron2"/>
    <dgm:cxn modelId="{841A3F25-DBB3-44D6-8402-EF52B2E95940}" type="presParOf" srcId="{E7C010C7-108E-46F4-A437-F85A1F1DDD83}" destId="{1FDC24E9-AA76-4A75-B4AB-07827B3BC8E5}" srcOrd="6" destOrd="0" presId="urn:microsoft.com/office/officeart/2005/8/layout/chevron2"/>
    <dgm:cxn modelId="{966BB139-3532-4A24-A356-75504C694B9B}" type="presParOf" srcId="{1FDC24E9-AA76-4A75-B4AB-07827B3BC8E5}" destId="{CCBAFB65-9FE3-47BB-9F83-13F83529C61A}" srcOrd="0" destOrd="0" presId="urn:microsoft.com/office/officeart/2005/8/layout/chevron2"/>
    <dgm:cxn modelId="{5C136D9B-0538-4ACB-9CCD-2A138294DF67}" type="presParOf" srcId="{1FDC24E9-AA76-4A75-B4AB-07827B3BC8E5}" destId="{AB9FB05A-0998-4A81-B38B-E420F3D869D3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97D781C7-9BE4-4DB8-9510-F0B67466256F}" type="doc">
      <dgm:prSet loTypeId="urn:microsoft.com/office/officeart/2005/8/layout/lProcess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NI"/>
        </a:p>
      </dgm:t>
    </dgm:pt>
    <dgm:pt modelId="{E2434BF2-8E4D-4808-801C-95E74D35072F}">
      <dgm:prSet custT="1"/>
      <dgm:spPr/>
      <dgm:t>
        <a:bodyPr/>
        <a:lstStyle/>
        <a:p>
          <a:pPr rtl="0"/>
          <a:r>
            <a:rPr lang="es-ES_tradnl" sz="2400" dirty="0" smtClean="0">
              <a:latin typeface="Arial" pitchFamily="34" charset="0"/>
              <a:cs typeface="Arial" pitchFamily="34" charset="0"/>
            </a:rPr>
            <a:t>El rol dentro de la Coalición Regional de los países observadores se esta definiendo en los Lineamientos. </a:t>
          </a:r>
          <a:endParaRPr lang="es-NI" sz="2400" dirty="0">
            <a:latin typeface="Arial" pitchFamily="34" charset="0"/>
            <a:cs typeface="Arial" pitchFamily="34" charset="0"/>
          </a:endParaRPr>
        </a:p>
      </dgm:t>
    </dgm:pt>
    <dgm:pt modelId="{DD0372DC-3C5D-46A0-AD98-840FA1CE58F0}" type="parTrans" cxnId="{E5B81B9B-EE1E-4BEB-9C2B-B2D631A0CF8B}">
      <dgm:prSet/>
      <dgm:spPr/>
      <dgm:t>
        <a:bodyPr/>
        <a:lstStyle/>
        <a:p>
          <a:endParaRPr lang="es-NI" sz="2400">
            <a:latin typeface="Arial" pitchFamily="34" charset="0"/>
            <a:cs typeface="Arial" pitchFamily="34" charset="0"/>
          </a:endParaRPr>
        </a:p>
      </dgm:t>
    </dgm:pt>
    <dgm:pt modelId="{20AC8C74-B3A8-4F1B-A1A4-E566168F3531}" type="sibTrans" cxnId="{E5B81B9B-EE1E-4BEB-9C2B-B2D631A0CF8B}">
      <dgm:prSet/>
      <dgm:spPr/>
      <dgm:t>
        <a:bodyPr/>
        <a:lstStyle/>
        <a:p>
          <a:endParaRPr lang="es-NI" sz="2400">
            <a:latin typeface="Arial" pitchFamily="34" charset="0"/>
            <a:cs typeface="Arial" pitchFamily="34" charset="0"/>
          </a:endParaRPr>
        </a:p>
      </dgm:t>
    </dgm:pt>
    <dgm:pt modelId="{6CBF0D62-6F28-42D2-8BC7-0C333D06710C}">
      <dgm:prSet custT="1"/>
      <dgm:spPr/>
      <dgm:t>
        <a:bodyPr/>
        <a:lstStyle/>
        <a:p>
          <a:pPr rtl="0"/>
          <a:r>
            <a:rPr lang="es-ES_tradnl" sz="2400" dirty="0" smtClean="0">
              <a:latin typeface="Arial" pitchFamily="34" charset="0"/>
              <a:cs typeface="Arial" pitchFamily="34" charset="0"/>
            </a:rPr>
            <a:t>Se han establecido acuerdos para fortalecer la retroalimentación e intercambio de información y buenas prácticas en los países Miembros de la Coalición.</a:t>
          </a:r>
          <a:endParaRPr lang="es-NI" sz="2400" dirty="0">
            <a:latin typeface="Arial" pitchFamily="34" charset="0"/>
            <a:cs typeface="Arial" pitchFamily="34" charset="0"/>
          </a:endParaRPr>
        </a:p>
      </dgm:t>
    </dgm:pt>
    <dgm:pt modelId="{BE69BEB8-BB76-4DB8-87BE-353306F62F8A}" type="parTrans" cxnId="{5BA49407-71B3-4FAB-84BA-B2F14E802965}">
      <dgm:prSet/>
      <dgm:spPr/>
      <dgm:t>
        <a:bodyPr/>
        <a:lstStyle/>
        <a:p>
          <a:endParaRPr lang="es-NI" sz="2400">
            <a:latin typeface="Arial" pitchFamily="34" charset="0"/>
            <a:cs typeface="Arial" pitchFamily="34" charset="0"/>
          </a:endParaRPr>
        </a:p>
      </dgm:t>
    </dgm:pt>
    <dgm:pt modelId="{A9633E29-BBF0-4E7E-90CD-0997FED6F484}" type="sibTrans" cxnId="{5BA49407-71B3-4FAB-84BA-B2F14E802965}">
      <dgm:prSet/>
      <dgm:spPr/>
      <dgm:t>
        <a:bodyPr/>
        <a:lstStyle/>
        <a:p>
          <a:endParaRPr lang="es-NI" sz="2400">
            <a:latin typeface="Arial" pitchFamily="34" charset="0"/>
            <a:cs typeface="Arial" pitchFamily="34" charset="0"/>
          </a:endParaRPr>
        </a:p>
      </dgm:t>
    </dgm:pt>
    <dgm:pt modelId="{456DDA44-03A3-4071-B394-542BD0FE39B1}">
      <dgm:prSet custT="1"/>
      <dgm:spPr/>
      <dgm:t>
        <a:bodyPr/>
        <a:lstStyle/>
        <a:p>
          <a:pPr rtl="0"/>
          <a:r>
            <a:rPr lang="es-CR" sz="2400" dirty="0" smtClean="0">
              <a:latin typeface="Arial" pitchFamily="34" charset="0"/>
              <a:cs typeface="Arial" pitchFamily="34" charset="0"/>
            </a:rPr>
            <a:t>Dar seguimiento a la actualización de las matrices de trata y tráfico por UNODOC y  OIM.</a:t>
          </a:r>
          <a:endParaRPr lang="es-NI" sz="2400" dirty="0">
            <a:latin typeface="Arial" pitchFamily="34" charset="0"/>
            <a:cs typeface="Arial" pitchFamily="34" charset="0"/>
          </a:endParaRPr>
        </a:p>
      </dgm:t>
    </dgm:pt>
    <dgm:pt modelId="{2BCE7F04-27CE-438D-942E-8716E45F003A}" type="parTrans" cxnId="{09D67525-E022-4BC9-BD9C-226E7D16AE5E}">
      <dgm:prSet/>
      <dgm:spPr/>
      <dgm:t>
        <a:bodyPr/>
        <a:lstStyle/>
        <a:p>
          <a:endParaRPr lang="es-NI" sz="2400">
            <a:latin typeface="Arial" pitchFamily="34" charset="0"/>
            <a:cs typeface="Arial" pitchFamily="34" charset="0"/>
          </a:endParaRPr>
        </a:p>
      </dgm:t>
    </dgm:pt>
    <dgm:pt modelId="{E3A035C4-B420-4431-B238-356480E35F95}" type="sibTrans" cxnId="{09D67525-E022-4BC9-BD9C-226E7D16AE5E}">
      <dgm:prSet/>
      <dgm:spPr/>
      <dgm:t>
        <a:bodyPr/>
        <a:lstStyle/>
        <a:p>
          <a:endParaRPr lang="es-NI" sz="2400">
            <a:latin typeface="Arial" pitchFamily="34" charset="0"/>
            <a:cs typeface="Arial" pitchFamily="34" charset="0"/>
          </a:endParaRPr>
        </a:p>
      </dgm:t>
    </dgm:pt>
    <dgm:pt modelId="{5A58C28E-8AF7-435E-9ACA-5F70D1596CE8}">
      <dgm:prSet custT="1"/>
      <dgm:spPr/>
      <dgm:t>
        <a:bodyPr/>
        <a:lstStyle/>
        <a:p>
          <a:pPr rtl="0"/>
          <a:r>
            <a:rPr lang="es-CR" sz="2400" dirty="0" smtClean="0">
              <a:latin typeface="Arial" pitchFamily="34" charset="0"/>
              <a:cs typeface="Arial" pitchFamily="34" charset="0"/>
            </a:rPr>
            <a:t>Diseminar materiales exitosos de capacitación entre los países miembros  de la CR para que sean replicados.</a:t>
          </a:r>
          <a:endParaRPr lang="es-NI" sz="2400" dirty="0">
            <a:latin typeface="Arial" pitchFamily="34" charset="0"/>
            <a:cs typeface="Arial" pitchFamily="34" charset="0"/>
          </a:endParaRPr>
        </a:p>
      </dgm:t>
    </dgm:pt>
    <dgm:pt modelId="{DB53F60A-2519-4F45-8E07-4B794CF698C5}" type="parTrans" cxnId="{F42D5CBB-F693-49FA-9551-E12292DD4564}">
      <dgm:prSet/>
      <dgm:spPr/>
      <dgm:t>
        <a:bodyPr/>
        <a:lstStyle/>
        <a:p>
          <a:endParaRPr lang="es-NI" sz="2400">
            <a:latin typeface="Arial" pitchFamily="34" charset="0"/>
            <a:cs typeface="Arial" pitchFamily="34" charset="0"/>
          </a:endParaRPr>
        </a:p>
      </dgm:t>
    </dgm:pt>
    <dgm:pt modelId="{A1E6B1C2-4D78-43CB-901C-440554B0C8ED}" type="sibTrans" cxnId="{F42D5CBB-F693-49FA-9551-E12292DD4564}">
      <dgm:prSet/>
      <dgm:spPr/>
      <dgm:t>
        <a:bodyPr/>
        <a:lstStyle/>
        <a:p>
          <a:endParaRPr lang="es-NI" sz="2400">
            <a:latin typeface="Arial" pitchFamily="34" charset="0"/>
            <a:cs typeface="Arial" pitchFamily="34" charset="0"/>
          </a:endParaRPr>
        </a:p>
      </dgm:t>
    </dgm:pt>
    <dgm:pt modelId="{4C33B4A6-43CA-4EDD-AFA5-8261C7E16BA9}" type="pres">
      <dgm:prSet presAssocID="{97D781C7-9BE4-4DB8-9510-F0B67466256F}" presName="Name0" presStyleCnt="0">
        <dgm:presLayoutVars>
          <dgm:chPref val="3"/>
          <dgm:dir/>
          <dgm:animLvl val="lvl"/>
          <dgm:resizeHandles/>
        </dgm:presLayoutVars>
      </dgm:prSet>
      <dgm:spPr/>
      <dgm:t>
        <a:bodyPr/>
        <a:lstStyle/>
        <a:p>
          <a:endParaRPr lang="es-NI"/>
        </a:p>
      </dgm:t>
    </dgm:pt>
    <dgm:pt modelId="{C66B4B11-11DC-4326-B7A7-0E2DBC01B9D0}" type="pres">
      <dgm:prSet presAssocID="{E2434BF2-8E4D-4808-801C-95E74D35072F}" presName="horFlow" presStyleCnt="0"/>
      <dgm:spPr/>
    </dgm:pt>
    <dgm:pt modelId="{FB0B4773-5BED-4E56-A699-C34803F7E34D}" type="pres">
      <dgm:prSet presAssocID="{E2434BF2-8E4D-4808-801C-95E74D35072F}" presName="bigChev" presStyleLbl="node1" presStyleIdx="0" presStyleCnt="4" custScaleX="319095"/>
      <dgm:spPr/>
      <dgm:t>
        <a:bodyPr/>
        <a:lstStyle/>
        <a:p>
          <a:endParaRPr lang="es-NI"/>
        </a:p>
      </dgm:t>
    </dgm:pt>
    <dgm:pt modelId="{EBB1BB73-F735-40B0-86B8-51B81A36FEB9}" type="pres">
      <dgm:prSet presAssocID="{E2434BF2-8E4D-4808-801C-95E74D35072F}" presName="vSp" presStyleCnt="0"/>
      <dgm:spPr/>
    </dgm:pt>
    <dgm:pt modelId="{680E42AF-B8B8-49C2-A6C2-562343787481}" type="pres">
      <dgm:prSet presAssocID="{6CBF0D62-6F28-42D2-8BC7-0C333D06710C}" presName="horFlow" presStyleCnt="0"/>
      <dgm:spPr/>
    </dgm:pt>
    <dgm:pt modelId="{CD5AA4E0-E681-4A06-9931-B85083B7F0A9}" type="pres">
      <dgm:prSet presAssocID="{6CBF0D62-6F28-42D2-8BC7-0C333D06710C}" presName="bigChev" presStyleLbl="node1" presStyleIdx="1" presStyleCnt="4" custScaleX="320699" custScaleY="127016"/>
      <dgm:spPr/>
      <dgm:t>
        <a:bodyPr/>
        <a:lstStyle/>
        <a:p>
          <a:endParaRPr lang="es-NI"/>
        </a:p>
      </dgm:t>
    </dgm:pt>
    <dgm:pt modelId="{BEC9C5DD-AB4C-48E7-9264-AEB50F095BD4}" type="pres">
      <dgm:prSet presAssocID="{6CBF0D62-6F28-42D2-8BC7-0C333D06710C}" presName="vSp" presStyleCnt="0"/>
      <dgm:spPr/>
    </dgm:pt>
    <dgm:pt modelId="{F972BC29-13D1-4F02-A338-B60152BF5824}" type="pres">
      <dgm:prSet presAssocID="{456DDA44-03A3-4071-B394-542BD0FE39B1}" presName="horFlow" presStyleCnt="0"/>
      <dgm:spPr/>
    </dgm:pt>
    <dgm:pt modelId="{EAF826DE-CC35-4CD9-985A-5334EDBCF380}" type="pres">
      <dgm:prSet presAssocID="{456DDA44-03A3-4071-B394-542BD0FE39B1}" presName="bigChev" presStyleLbl="node1" presStyleIdx="2" presStyleCnt="4" custScaleX="320699"/>
      <dgm:spPr/>
      <dgm:t>
        <a:bodyPr/>
        <a:lstStyle/>
        <a:p>
          <a:endParaRPr lang="es-NI"/>
        </a:p>
      </dgm:t>
    </dgm:pt>
    <dgm:pt modelId="{807EAFAA-6FE7-4FFD-8C0D-611D22ACA663}" type="pres">
      <dgm:prSet presAssocID="{456DDA44-03A3-4071-B394-542BD0FE39B1}" presName="vSp" presStyleCnt="0"/>
      <dgm:spPr/>
    </dgm:pt>
    <dgm:pt modelId="{D593C38E-4BFE-4386-B1C1-81DCFE5F7152}" type="pres">
      <dgm:prSet presAssocID="{5A58C28E-8AF7-435E-9ACA-5F70D1596CE8}" presName="horFlow" presStyleCnt="0"/>
      <dgm:spPr/>
    </dgm:pt>
    <dgm:pt modelId="{C4A3DF80-D7FD-4CE0-9993-F6BA3626F6D9}" type="pres">
      <dgm:prSet presAssocID="{5A58C28E-8AF7-435E-9ACA-5F70D1596CE8}" presName="bigChev" presStyleLbl="node1" presStyleIdx="3" presStyleCnt="4" custScaleX="320699"/>
      <dgm:spPr/>
      <dgm:t>
        <a:bodyPr/>
        <a:lstStyle/>
        <a:p>
          <a:endParaRPr lang="es-NI"/>
        </a:p>
      </dgm:t>
    </dgm:pt>
  </dgm:ptLst>
  <dgm:cxnLst>
    <dgm:cxn modelId="{77B90BCC-997E-4D96-A612-DC801AF16BD5}" type="presOf" srcId="{E2434BF2-8E4D-4808-801C-95E74D35072F}" destId="{FB0B4773-5BED-4E56-A699-C34803F7E34D}" srcOrd="0" destOrd="0" presId="urn:microsoft.com/office/officeart/2005/8/layout/lProcess3"/>
    <dgm:cxn modelId="{F396DFD7-8B04-4666-ACF5-3F76FA34AD5A}" type="presOf" srcId="{97D781C7-9BE4-4DB8-9510-F0B67466256F}" destId="{4C33B4A6-43CA-4EDD-AFA5-8261C7E16BA9}" srcOrd="0" destOrd="0" presId="urn:microsoft.com/office/officeart/2005/8/layout/lProcess3"/>
    <dgm:cxn modelId="{2D29BFFF-AF87-4349-AC98-12E63F2680F8}" type="presOf" srcId="{6CBF0D62-6F28-42D2-8BC7-0C333D06710C}" destId="{CD5AA4E0-E681-4A06-9931-B85083B7F0A9}" srcOrd="0" destOrd="0" presId="urn:microsoft.com/office/officeart/2005/8/layout/lProcess3"/>
    <dgm:cxn modelId="{20B5E288-BFA2-4BAD-B4FF-E444B81CCF80}" type="presOf" srcId="{456DDA44-03A3-4071-B394-542BD0FE39B1}" destId="{EAF826DE-CC35-4CD9-985A-5334EDBCF380}" srcOrd="0" destOrd="0" presId="urn:microsoft.com/office/officeart/2005/8/layout/lProcess3"/>
    <dgm:cxn modelId="{5BA49407-71B3-4FAB-84BA-B2F14E802965}" srcId="{97D781C7-9BE4-4DB8-9510-F0B67466256F}" destId="{6CBF0D62-6F28-42D2-8BC7-0C333D06710C}" srcOrd="1" destOrd="0" parTransId="{BE69BEB8-BB76-4DB8-87BE-353306F62F8A}" sibTransId="{A9633E29-BBF0-4E7E-90CD-0997FED6F484}"/>
    <dgm:cxn modelId="{09D67525-E022-4BC9-BD9C-226E7D16AE5E}" srcId="{97D781C7-9BE4-4DB8-9510-F0B67466256F}" destId="{456DDA44-03A3-4071-B394-542BD0FE39B1}" srcOrd="2" destOrd="0" parTransId="{2BCE7F04-27CE-438D-942E-8716E45F003A}" sibTransId="{E3A035C4-B420-4431-B238-356480E35F95}"/>
    <dgm:cxn modelId="{E5B81B9B-EE1E-4BEB-9C2B-B2D631A0CF8B}" srcId="{97D781C7-9BE4-4DB8-9510-F0B67466256F}" destId="{E2434BF2-8E4D-4808-801C-95E74D35072F}" srcOrd="0" destOrd="0" parTransId="{DD0372DC-3C5D-46A0-AD98-840FA1CE58F0}" sibTransId="{20AC8C74-B3A8-4F1B-A1A4-E566168F3531}"/>
    <dgm:cxn modelId="{F42D5CBB-F693-49FA-9551-E12292DD4564}" srcId="{97D781C7-9BE4-4DB8-9510-F0B67466256F}" destId="{5A58C28E-8AF7-435E-9ACA-5F70D1596CE8}" srcOrd="3" destOrd="0" parTransId="{DB53F60A-2519-4F45-8E07-4B794CF698C5}" sibTransId="{A1E6B1C2-4D78-43CB-901C-440554B0C8ED}"/>
    <dgm:cxn modelId="{F4D03FFD-D207-42B0-AC42-133180427581}" type="presOf" srcId="{5A58C28E-8AF7-435E-9ACA-5F70D1596CE8}" destId="{C4A3DF80-D7FD-4CE0-9993-F6BA3626F6D9}" srcOrd="0" destOrd="0" presId="urn:microsoft.com/office/officeart/2005/8/layout/lProcess3"/>
    <dgm:cxn modelId="{77244AB5-ED49-4356-883F-BCCA28673FBB}" type="presParOf" srcId="{4C33B4A6-43CA-4EDD-AFA5-8261C7E16BA9}" destId="{C66B4B11-11DC-4326-B7A7-0E2DBC01B9D0}" srcOrd="0" destOrd="0" presId="urn:microsoft.com/office/officeart/2005/8/layout/lProcess3"/>
    <dgm:cxn modelId="{6799F0E2-9A21-42DF-9A4A-20F3BF68C9EE}" type="presParOf" srcId="{C66B4B11-11DC-4326-B7A7-0E2DBC01B9D0}" destId="{FB0B4773-5BED-4E56-A699-C34803F7E34D}" srcOrd="0" destOrd="0" presId="urn:microsoft.com/office/officeart/2005/8/layout/lProcess3"/>
    <dgm:cxn modelId="{62366C14-5ECA-46A2-BB7C-E75AEAF383A3}" type="presParOf" srcId="{4C33B4A6-43CA-4EDD-AFA5-8261C7E16BA9}" destId="{EBB1BB73-F735-40B0-86B8-51B81A36FEB9}" srcOrd="1" destOrd="0" presId="urn:microsoft.com/office/officeart/2005/8/layout/lProcess3"/>
    <dgm:cxn modelId="{982FA1BD-FA51-4BCE-85C6-D46378353CDA}" type="presParOf" srcId="{4C33B4A6-43CA-4EDD-AFA5-8261C7E16BA9}" destId="{680E42AF-B8B8-49C2-A6C2-562343787481}" srcOrd="2" destOrd="0" presId="urn:microsoft.com/office/officeart/2005/8/layout/lProcess3"/>
    <dgm:cxn modelId="{1640B9E5-991A-49E3-A3A6-E553AA04AE79}" type="presParOf" srcId="{680E42AF-B8B8-49C2-A6C2-562343787481}" destId="{CD5AA4E0-E681-4A06-9931-B85083B7F0A9}" srcOrd="0" destOrd="0" presId="urn:microsoft.com/office/officeart/2005/8/layout/lProcess3"/>
    <dgm:cxn modelId="{A598EAB0-9C5B-4115-ACBF-5C0BC31B0234}" type="presParOf" srcId="{4C33B4A6-43CA-4EDD-AFA5-8261C7E16BA9}" destId="{BEC9C5DD-AB4C-48E7-9264-AEB50F095BD4}" srcOrd="3" destOrd="0" presId="urn:microsoft.com/office/officeart/2005/8/layout/lProcess3"/>
    <dgm:cxn modelId="{1C081B56-9FB1-473C-9DE4-C09E16457368}" type="presParOf" srcId="{4C33B4A6-43CA-4EDD-AFA5-8261C7E16BA9}" destId="{F972BC29-13D1-4F02-A338-B60152BF5824}" srcOrd="4" destOrd="0" presId="urn:microsoft.com/office/officeart/2005/8/layout/lProcess3"/>
    <dgm:cxn modelId="{FB33C3B8-430C-4BD7-A46D-5797D17134C0}" type="presParOf" srcId="{F972BC29-13D1-4F02-A338-B60152BF5824}" destId="{EAF826DE-CC35-4CD9-985A-5334EDBCF380}" srcOrd="0" destOrd="0" presId="urn:microsoft.com/office/officeart/2005/8/layout/lProcess3"/>
    <dgm:cxn modelId="{CF8C67A5-9104-42C8-97F4-4D12BACE65C7}" type="presParOf" srcId="{4C33B4A6-43CA-4EDD-AFA5-8261C7E16BA9}" destId="{807EAFAA-6FE7-4FFD-8C0D-611D22ACA663}" srcOrd="5" destOrd="0" presId="urn:microsoft.com/office/officeart/2005/8/layout/lProcess3"/>
    <dgm:cxn modelId="{80CC6A2E-65A2-4F49-8A1A-879737C8A94C}" type="presParOf" srcId="{4C33B4A6-43CA-4EDD-AFA5-8261C7E16BA9}" destId="{D593C38E-4BFE-4386-B1C1-81DCFE5F7152}" srcOrd="6" destOrd="0" presId="urn:microsoft.com/office/officeart/2005/8/layout/lProcess3"/>
    <dgm:cxn modelId="{A1DEC114-6254-4007-A291-873ABFFF8D08}" type="presParOf" srcId="{D593C38E-4BFE-4386-B1C1-81DCFE5F7152}" destId="{C4A3DF80-D7FD-4CE0-9993-F6BA3626F6D9}" srcOrd="0" destOrd="0" presId="urn:microsoft.com/office/officeart/2005/8/layout/l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8105643-D26C-41F4-930C-A05D8FB29FD4}">
      <dsp:nvSpPr>
        <dsp:cNvPr id="0" name=""/>
        <dsp:cNvSpPr/>
      </dsp:nvSpPr>
      <dsp:spPr>
        <a:xfrm>
          <a:off x="0" y="350006"/>
          <a:ext cx="8229600" cy="4497480"/>
        </a:xfrm>
        <a:prstGeom prst="roundRect">
          <a:avLst/>
        </a:prstGeom>
        <a:gradFill rotWithShape="0">
          <a:gsLst>
            <a:gs pos="0">
              <a:schemeClr val="accent3">
                <a:shade val="50000"/>
                <a:hueOff val="0"/>
                <a:satOff val="0"/>
                <a:lumOff val="0"/>
                <a:alphaOff val="0"/>
                <a:tint val="62000"/>
                <a:satMod val="180000"/>
              </a:schemeClr>
            </a:gs>
            <a:gs pos="65000">
              <a:schemeClr val="accent3">
                <a:shade val="50000"/>
                <a:hueOff val="0"/>
                <a:satOff val="0"/>
                <a:lumOff val="0"/>
                <a:alphaOff val="0"/>
                <a:tint val="32000"/>
                <a:satMod val="250000"/>
              </a:schemeClr>
            </a:gs>
            <a:gs pos="100000">
              <a:schemeClr val="accent3">
                <a:shade val="50000"/>
                <a:hueOff val="0"/>
                <a:satOff val="0"/>
                <a:lumOff val="0"/>
                <a:alphaOff val="0"/>
                <a:tint val="23000"/>
                <a:satMod val="300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just" defTabSz="1377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GT" sz="3100" kern="1200" dirty="0" smtClean="0"/>
            <a:t>Iniciativa gestada desde los gobiernos de la región, con la finalidad de  contribuir a la definición, adopción e impulso de estándares mínimos, políticas y procesos regionales para combatir y prevenir esta delincuencia  y mejorar la atención a las víctimas.</a:t>
          </a:r>
          <a:endParaRPr lang="es-ES" sz="3100" kern="1200" dirty="0"/>
        </a:p>
      </dsp:txBody>
      <dsp:txXfrm>
        <a:off x="219549" y="569555"/>
        <a:ext cx="7790502" cy="4058382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4ED756E-9564-4C90-93A1-ADF2856F292F}">
      <dsp:nvSpPr>
        <dsp:cNvPr id="0" name=""/>
        <dsp:cNvSpPr/>
      </dsp:nvSpPr>
      <dsp:spPr>
        <a:xfrm rot="5400000">
          <a:off x="3785742" y="-370490"/>
          <a:ext cx="3620770" cy="526694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41910" rIns="83820" bIns="41910" numCol="1" spcCol="1270" anchor="ctr" anchorCtr="0">
          <a:noAutofit/>
        </a:bodyPr>
        <a:lstStyle/>
        <a:p>
          <a:pPr marL="228600" lvl="1" indent="-228600" algn="l" defTabSz="9779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CR" sz="2200" kern="1200" smtClean="0"/>
            <a:t>“Fortaleciendo las capacidades de las autoridades de la región para la identificación y prevención de la trata de personas con fines de explotación laboral, realizado el pasado 9 y 10 de octubre del 2013”.</a:t>
          </a:r>
          <a:endParaRPr lang="es-NI" sz="2200" kern="1200"/>
        </a:p>
      </dsp:txBody>
      <dsp:txXfrm rot="-5400000">
        <a:off x="2962656" y="629347"/>
        <a:ext cx="5090193" cy="3267268"/>
      </dsp:txXfrm>
    </dsp:sp>
    <dsp:sp modelId="{A881FBA5-5E30-4241-AF1C-9151D65DEF8D}">
      <dsp:nvSpPr>
        <dsp:cNvPr id="0" name=""/>
        <dsp:cNvSpPr/>
      </dsp:nvSpPr>
      <dsp:spPr>
        <a:xfrm>
          <a:off x="0" y="0"/>
          <a:ext cx="2962656" cy="452596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43815" rIns="87630" bIns="43815" numCol="1" spcCol="1270" anchor="ctr" anchorCtr="0">
          <a:noAutofit/>
        </a:bodyPr>
        <a:lstStyle/>
        <a:p>
          <a:pPr lvl="0" algn="ctr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R" sz="2300" kern="1200" smtClean="0"/>
            <a:t>Dar seguimiento a las recomendaciones emanadas del Seminario Regional:</a:t>
          </a:r>
          <a:endParaRPr lang="es-NI" sz="2300" kern="1200"/>
        </a:p>
      </dsp:txBody>
      <dsp:txXfrm>
        <a:off x="144625" y="144625"/>
        <a:ext cx="2673406" cy="4236713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8601CF4-AE02-44D8-BC59-6AAFEE988FF3}">
      <dsp:nvSpPr>
        <dsp:cNvPr id="0" name=""/>
        <dsp:cNvSpPr/>
      </dsp:nvSpPr>
      <dsp:spPr>
        <a:xfrm>
          <a:off x="0" y="155742"/>
          <a:ext cx="8208911" cy="16099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R" sz="2400" i="1" kern="1200" dirty="0" smtClean="0">
              <a:latin typeface="Arial" pitchFamily="34" charset="0"/>
              <a:cs typeface="Arial" pitchFamily="34" charset="0"/>
            </a:rPr>
            <a:t>Participación de Nicaragua  y el Salvador en el Taller sobre Trata laboral realizado en Asunción Paraguay, intercambio de buenas Practicas en la articulación regional .-</a:t>
          </a:r>
          <a:endParaRPr lang="es-NI" sz="2400" kern="1200" dirty="0">
            <a:latin typeface="Arial" pitchFamily="34" charset="0"/>
            <a:cs typeface="Arial" pitchFamily="34" charset="0"/>
          </a:endParaRPr>
        </a:p>
      </dsp:txBody>
      <dsp:txXfrm>
        <a:off x="78590" y="234332"/>
        <a:ext cx="8051731" cy="1452740"/>
      </dsp:txXfrm>
    </dsp:sp>
    <dsp:sp modelId="{56287A91-F903-4212-8F72-394AE9278ABE}">
      <dsp:nvSpPr>
        <dsp:cNvPr id="0" name=""/>
        <dsp:cNvSpPr/>
      </dsp:nvSpPr>
      <dsp:spPr>
        <a:xfrm>
          <a:off x="0" y="1997188"/>
          <a:ext cx="8208911" cy="16099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2400" i="1" kern="1200" dirty="0" smtClean="0">
              <a:latin typeface="Arial" pitchFamily="34" charset="0"/>
              <a:cs typeface="Arial" pitchFamily="34" charset="0"/>
            </a:rPr>
            <a:t>Participación de los miembros de la Coalición Regional en la reunión preparatoria del XIII Congreso Mundial de NU contra la prevención  del Delito y la justicia penal a realizarse en Doha , Qatar 2014 </a:t>
          </a:r>
          <a:r>
            <a:rPr lang="es-NI" sz="2400" kern="1200" dirty="0" smtClean="0">
              <a:latin typeface="Arial" pitchFamily="34" charset="0"/>
              <a:cs typeface="Arial" pitchFamily="34" charset="0"/>
            </a:rPr>
            <a:t>.</a:t>
          </a:r>
          <a:endParaRPr lang="es-NI" sz="2400" kern="1200" dirty="0">
            <a:latin typeface="Arial" pitchFamily="34" charset="0"/>
            <a:cs typeface="Arial" pitchFamily="34" charset="0"/>
          </a:endParaRPr>
        </a:p>
      </dsp:txBody>
      <dsp:txXfrm>
        <a:off x="78590" y="2075778"/>
        <a:ext cx="8051731" cy="1452740"/>
      </dsp:txXfrm>
    </dsp:sp>
    <dsp:sp modelId="{AA033E9B-1071-4CF6-A002-5C3EF44D5E75}">
      <dsp:nvSpPr>
        <dsp:cNvPr id="0" name=""/>
        <dsp:cNvSpPr/>
      </dsp:nvSpPr>
      <dsp:spPr>
        <a:xfrm>
          <a:off x="0" y="3816424"/>
          <a:ext cx="8208911" cy="149009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R" sz="2400" i="1" kern="1200" dirty="0" smtClean="0">
              <a:latin typeface="Arial" pitchFamily="34" charset="0"/>
              <a:cs typeface="Arial" pitchFamily="34" charset="0"/>
            </a:rPr>
            <a:t>Participación de miembros de la Coalición Regional en la creación de la Mesa Mundial contra la Trata de personas presidida por su Santidad Francisco I.-Participaron Nicaragua y Guatemala .- Noviembre del 2013</a:t>
          </a:r>
          <a:endParaRPr lang="es-NI" sz="2400" kern="1200" dirty="0">
            <a:latin typeface="Arial" pitchFamily="34" charset="0"/>
            <a:cs typeface="Arial" pitchFamily="34" charset="0"/>
          </a:endParaRPr>
        </a:p>
      </dsp:txBody>
      <dsp:txXfrm>
        <a:off x="72740" y="3889164"/>
        <a:ext cx="8063431" cy="1344613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50B192A-230C-4E89-BCE4-141DBF8BD5B0}">
      <dsp:nvSpPr>
        <dsp:cNvPr id="0" name=""/>
        <dsp:cNvSpPr/>
      </dsp:nvSpPr>
      <dsp:spPr>
        <a:xfrm>
          <a:off x="2908432" y="1565983"/>
          <a:ext cx="4648070" cy="2959979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30480" rIns="0" bIns="3048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NI" sz="2400" kern="1200" dirty="0" smtClean="0"/>
            <a:t>Hay una fuerza motriz más poderosa que el vapor, la electricidad y la energía atómica: </a:t>
          </a:r>
          <a:r>
            <a:rPr lang="es-NI" sz="2400" b="1" u="sng" kern="1200" dirty="0" smtClean="0"/>
            <a:t>La Voluntad</a:t>
          </a:r>
          <a:endParaRPr lang="es-NI" sz="2400" kern="1200" dirty="0"/>
        </a:p>
      </dsp:txBody>
      <dsp:txXfrm>
        <a:off x="3542436" y="1969729"/>
        <a:ext cx="3380062" cy="2152487"/>
      </dsp:txXfrm>
    </dsp:sp>
    <dsp:sp modelId="{6F78DCF3-E719-4CCC-A8EC-7FD7D64A1B7C}">
      <dsp:nvSpPr>
        <dsp:cNvPr id="0" name=""/>
        <dsp:cNvSpPr/>
      </dsp:nvSpPr>
      <dsp:spPr>
        <a:xfrm>
          <a:off x="4114798" y="1659641"/>
          <a:ext cx="401161" cy="346236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A84BFFA-D234-46F8-8B79-618A18EE25A1}">
      <dsp:nvSpPr>
        <dsp:cNvPr id="0" name=""/>
        <dsp:cNvSpPr/>
      </dsp:nvSpPr>
      <dsp:spPr>
        <a:xfrm>
          <a:off x="370393" y="140733"/>
          <a:ext cx="3432790" cy="2959074"/>
        </a:xfrm>
        <a:prstGeom prst="hexagon">
          <a:avLst>
            <a:gd name="adj" fmla="val 25000"/>
            <a:gd name="vf" fmla="val 115470"/>
          </a:avLst>
        </a:prstGeom>
        <a:blipFill rotWithShape="1">
          <a:blip xmlns:r="http://schemas.openxmlformats.org/officeDocument/2006/relationships" r:embed="rId1"/>
          <a:stretch>
            <a:fillRect/>
          </a:stretch>
        </a:blip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9C9D049-9A52-4DC1-B636-C2DFD6468C84}">
      <dsp:nvSpPr>
        <dsp:cNvPr id="0" name=""/>
        <dsp:cNvSpPr/>
      </dsp:nvSpPr>
      <dsp:spPr>
        <a:xfrm>
          <a:off x="3466730" y="1587634"/>
          <a:ext cx="401161" cy="346236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07FFC45-F581-47B1-A2CF-39C6B534448E}">
      <dsp:nvSpPr>
        <dsp:cNvPr id="0" name=""/>
        <dsp:cNvSpPr/>
      </dsp:nvSpPr>
      <dsp:spPr>
        <a:xfrm>
          <a:off x="0" y="1414109"/>
          <a:ext cx="8229600" cy="311159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just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R" sz="2400" kern="1200" dirty="0" smtClean="0">
              <a:latin typeface="Arial" pitchFamily="34" charset="0"/>
              <a:cs typeface="Arial" pitchFamily="34" charset="0"/>
            </a:rPr>
            <a:t>Para el Combate del delito de la Trata de Personas, en cada uno de los países, que brindan insumos, directrices y compromisos de coordinación institucional, que orientan el que hacer de las Coaliciones, Consejos, Comisiones y Secretarías Nacionales, a fin de contribuir al mejoramiento de la capacidad organizacional para la articulación y la concertación de medios y esfuerzos, con el objetivo de lograr un eficiente combate al delito de la Trata de Personas.</a:t>
          </a:r>
          <a:endParaRPr lang="es-NI" sz="2400" kern="1200" dirty="0">
            <a:latin typeface="Arial" pitchFamily="34" charset="0"/>
            <a:cs typeface="Arial" pitchFamily="34" charset="0"/>
          </a:endParaRPr>
        </a:p>
      </dsp:txBody>
      <dsp:txXfrm>
        <a:off x="0" y="1414109"/>
        <a:ext cx="8229600" cy="3111599"/>
      </dsp:txXfrm>
    </dsp:sp>
    <dsp:sp modelId="{5CFAA206-D23F-4E80-9DC7-B90B55131099}">
      <dsp:nvSpPr>
        <dsp:cNvPr id="0" name=""/>
        <dsp:cNvSpPr/>
      </dsp:nvSpPr>
      <dsp:spPr>
        <a:xfrm rot="10800000">
          <a:off x="0" y="253"/>
          <a:ext cx="8229600" cy="1460529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R" sz="2400" kern="1200" dirty="0" smtClean="0">
              <a:latin typeface="Arial" pitchFamily="34" charset="0"/>
              <a:cs typeface="Arial" pitchFamily="34" charset="0"/>
            </a:rPr>
            <a:t>Lineamientos Nacionales para el Fortalecimiento de la Coordinación Institucional </a:t>
          </a:r>
          <a:endParaRPr lang="es-NI" sz="2400" kern="1200" dirty="0">
            <a:latin typeface="Arial" pitchFamily="34" charset="0"/>
            <a:cs typeface="Arial" pitchFamily="34" charset="0"/>
          </a:endParaRPr>
        </a:p>
      </dsp:txBody>
      <dsp:txXfrm rot="10800000">
        <a:off x="0" y="253"/>
        <a:ext cx="8229600" cy="94900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E1C9AFB-0204-4CE2-8D5E-2C3276B48B8B}">
      <dsp:nvSpPr>
        <dsp:cNvPr id="0" name=""/>
        <dsp:cNvSpPr/>
      </dsp:nvSpPr>
      <dsp:spPr>
        <a:xfrm>
          <a:off x="0" y="-33604"/>
          <a:ext cx="4896545" cy="4896545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7C37E9B-2C11-4460-8F82-70FF749254C5}">
      <dsp:nvSpPr>
        <dsp:cNvPr id="0" name=""/>
        <dsp:cNvSpPr/>
      </dsp:nvSpPr>
      <dsp:spPr>
        <a:xfrm>
          <a:off x="2448272" y="-33604"/>
          <a:ext cx="5781327" cy="489654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just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R" sz="2400" kern="1200" dirty="0" smtClean="0"/>
            <a:t>Estrategia Regional para la Atención Integral  y el Acompañamiento  a las Víctimas de Trata en Centroamérica </a:t>
          </a:r>
          <a:endParaRPr lang="es-NI" sz="2400" kern="1200" dirty="0"/>
        </a:p>
      </dsp:txBody>
      <dsp:txXfrm>
        <a:off x="2448272" y="-33604"/>
        <a:ext cx="5781327" cy="2325858"/>
      </dsp:txXfrm>
    </dsp:sp>
    <dsp:sp modelId="{0DD34107-BE67-43A4-946B-DFE08622EB3D}">
      <dsp:nvSpPr>
        <dsp:cNvPr id="0" name=""/>
        <dsp:cNvSpPr/>
      </dsp:nvSpPr>
      <dsp:spPr>
        <a:xfrm>
          <a:off x="1285343" y="2292253"/>
          <a:ext cx="2325858" cy="2325858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9EC9DDC-B404-45DD-B557-46EEDEE9652A}">
      <dsp:nvSpPr>
        <dsp:cNvPr id="0" name=""/>
        <dsp:cNvSpPr/>
      </dsp:nvSpPr>
      <dsp:spPr>
        <a:xfrm>
          <a:off x="2448272" y="1980216"/>
          <a:ext cx="5781327" cy="2949933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just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R" sz="2400" kern="1200" smtClean="0"/>
            <a:t>Consensuado  </a:t>
          </a:r>
          <a:r>
            <a:rPr lang="es-CR" sz="2400" kern="1200" dirty="0" smtClean="0"/>
            <a:t>por los países  para   efectiva  atención integral a las víctimas del delito de la Trata de Personas a nivel regional, y brindar un marco de protección adecuado a las víctimas con estándares mínimos  de asistencia.  </a:t>
          </a:r>
          <a:endParaRPr lang="es-NI" sz="2400" kern="1200" dirty="0"/>
        </a:p>
      </dsp:txBody>
      <dsp:txXfrm>
        <a:off x="2448272" y="1980216"/>
        <a:ext cx="5781327" cy="2949933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F04F506-57F6-4E6A-A958-650DA3B6ED3A}">
      <dsp:nvSpPr>
        <dsp:cNvPr id="0" name=""/>
        <dsp:cNvSpPr/>
      </dsp:nvSpPr>
      <dsp:spPr>
        <a:xfrm>
          <a:off x="97756" y="236566"/>
          <a:ext cx="4567428" cy="4567427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R" sz="2400" kern="1200" dirty="0" smtClean="0"/>
            <a:t>Estrategia Regional de Comunicación para Prevenir la Trata de Personas.</a:t>
          </a:r>
          <a:endParaRPr lang="es-NI" sz="2400" kern="1200" dirty="0"/>
        </a:p>
      </dsp:txBody>
      <dsp:txXfrm>
        <a:off x="735550" y="775164"/>
        <a:ext cx="2633472" cy="3490232"/>
      </dsp:txXfrm>
    </dsp:sp>
    <dsp:sp modelId="{3AC1B150-0C8E-4F92-8B77-F0BD9FAB31AE}">
      <dsp:nvSpPr>
        <dsp:cNvPr id="0" name=""/>
        <dsp:cNvSpPr/>
      </dsp:nvSpPr>
      <dsp:spPr>
        <a:xfrm>
          <a:off x="3312535" y="72002"/>
          <a:ext cx="4917064" cy="4896556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R" sz="2200" b="1" kern="1200" dirty="0" smtClean="0"/>
            <a:t>Su objetivo es </a:t>
          </a:r>
          <a:r>
            <a:rPr lang="es-CR" sz="2200" kern="1200" dirty="0" smtClean="0"/>
            <a:t>implementar una campaña para la prevención de la Trata de Personas en Centroamérica, dirigida a poblaciones vulnerables que pudieran ser víctimas.</a:t>
          </a:r>
          <a:endParaRPr lang="es-NI" sz="2200" kern="1200" dirty="0"/>
        </a:p>
      </dsp:txBody>
      <dsp:txXfrm>
        <a:off x="4707918" y="649411"/>
        <a:ext cx="2835064" cy="3741738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6D2F894-42A9-41BB-9BFD-C5800B0A09D4}">
      <dsp:nvSpPr>
        <dsp:cNvPr id="0" name=""/>
        <dsp:cNvSpPr/>
      </dsp:nvSpPr>
      <dsp:spPr>
        <a:xfrm>
          <a:off x="6783" y="0"/>
          <a:ext cx="1744449" cy="452596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GT" sz="2400" b="1" kern="1200" dirty="0" smtClean="0"/>
            <a:t>Programa Operativo </a:t>
          </a:r>
          <a:endParaRPr lang="es-NI" sz="2400" kern="1200" dirty="0"/>
        </a:p>
      </dsp:txBody>
      <dsp:txXfrm>
        <a:off x="57876" y="51093"/>
        <a:ext cx="1642263" cy="4423777"/>
      </dsp:txXfrm>
    </dsp:sp>
    <dsp:sp modelId="{8C571459-DAD4-4863-ACA7-5A58B349D7F3}">
      <dsp:nvSpPr>
        <dsp:cNvPr id="0" name=""/>
        <dsp:cNvSpPr/>
      </dsp:nvSpPr>
      <dsp:spPr>
        <a:xfrm>
          <a:off x="1904584" y="2072825"/>
          <a:ext cx="325105" cy="38031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NI" sz="1200" kern="1200"/>
        </a:p>
      </dsp:txBody>
      <dsp:txXfrm>
        <a:off x="1904584" y="2148887"/>
        <a:ext cx="227574" cy="228187"/>
      </dsp:txXfrm>
    </dsp:sp>
    <dsp:sp modelId="{AA6D1D4D-114E-463B-BAB9-5AAF1B7BED5B}">
      <dsp:nvSpPr>
        <dsp:cNvPr id="0" name=""/>
        <dsp:cNvSpPr/>
      </dsp:nvSpPr>
      <dsp:spPr>
        <a:xfrm>
          <a:off x="2364638" y="0"/>
          <a:ext cx="5858177" cy="452596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just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GT" sz="2400" b="1" kern="1200" dirty="0" smtClean="0">
              <a:latin typeface="Arial" pitchFamily="34" charset="0"/>
              <a:cs typeface="Arial" pitchFamily="34" charset="0"/>
            </a:rPr>
            <a:t>Objetivo</a:t>
          </a:r>
          <a:r>
            <a:rPr lang="es-GT" sz="2400" kern="1200" dirty="0" smtClean="0">
              <a:latin typeface="Arial" pitchFamily="34" charset="0"/>
              <a:cs typeface="Arial" pitchFamily="34" charset="0"/>
            </a:rPr>
            <a:t>: </a:t>
          </a:r>
          <a:r>
            <a:rPr lang="es-CR" sz="2400" kern="1200" dirty="0" smtClean="0">
              <a:latin typeface="Arial" pitchFamily="34" charset="0"/>
              <a:cs typeface="Arial" pitchFamily="34" charset="0"/>
            </a:rPr>
            <a:t>Promover la institucionalización y aplicación de los lineamientos nacionales y regionales para el fortalecimiento de la coordinación interinstitucional para el combate del delito de la Trata de Personas, la puesta en práctica de la estrategia regional de atención integral y el acompañamiento a las víctimas, y la implementación de la estrategia regional de comunicación para la prevención de la Trata de Personas en Centroamérica</a:t>
          </a:r>
          <a:endParaRPr lang="es-NI" sz="2400" kern="1200" dirty="0">
            <a:latin typeface="Arial" pitchFamily="34" charset="0"/>
            <a:cs typeface="Arial" pitchFamily="34" charset="0"/>
          </a:endParaRPr>
        </a:p>
      </dsp:txBody>
      <dsp:txXfrm>
        <a:off x="2497199" y="132561"/>
        <a:ext cx="5593055" cy="4260841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E16ACFC-0AF5-4762-B50F-FD6489757F93}">
      <dsp:nvSpPr>
        <dsp:cNvPr id="0" name=""/>
        <dsp:cNvSpPr/>
      </dsp:nvSpPr>
      <dsp:spPr>
        <a:xfrm>
          <a:off x="0" y="16131"/>
          <a:ext cx="8229599" cy="14671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R" sz="2800" kern="1200" smtClean="0">
              <a:latin typeface="Arial" pitchFamily="34" charset="0"/>
              <a:cs typeface="Arial" pitchFamily="34" charset="0"/>
            </a:rPr>
            <a:t>Tener presente la firma del Memorándum de entendimiento. (SICA  y fuerza a la Coalición)</a:t>
          </a:r>
          <a:endParaRPr lang="es-NI" sz="2800" kern="1200">
            <a:latin typeface="Arial" pitchFamily="34" charset="0"/>
            <a:cs typeface="Arial" pitchFamily="34" charset="0"/>
          </a:endParaRPr>
        </a:p>
      </dsp:txBody>
      <dsp:txXfrm>
        <a:off x="71622" y="87753"/>
        <a:ext cx="8086355" cy="1323936"/>
      </dsp:txXfrm>
    </dsp:sp>
    <dsp:sp modelId="{DEE81CAB-699E-4CFE-87A3-A327BABC7690}">
      <dsp:nvSpPr>
        <dsp:cNvPr id="0" name=""/>
        <dsp:cNvSpPr/>
      </dsp:nvSpPr>
      <dsp:spPr>
        <a:xfrm>
          <a:off x="0" y="1529391"/>
          <a:ext cx="8229599" cy="14671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R" sz="2800" kern="1200" smtClean="0">
              <a:latin typeface="Arial" pitchFamily="34" charset="0"/>
              <a:cs typeface="Arial" pitchFamily="34" charset="0"/>
            </a:rPr>
            <a:t>Se amplió en reunión del 11 de octubre del 2013 el margen de acción de la CRcTP a TIM. solicitud anteriormente planteado por la CRM 2013.</a:t>
          </a:r>
          <a:endParaRPr lang="es-NI" sz="2800" kern="1200">
            <a:latin typeface="Arial" pitchFamily="34" charset="0"/>
            <a:cs typeface="Arial" pitchFamily="34" charset="0"/>
          </a:endParaRPr>
        </a:p>
      </dsp:txBody>
      <dsp:txXfrm>
        <a:off x="71622" y="1601013"/>
        <a:ext cx="8086355" cy="1323936"/>
      </dsp:txXfrm>
    </dsp:sp>
    <dsp:sp modelId="{C8EA7275-6034-4F65-8A06-106067F0DE77}">
      <dsp:nvSpPr>
        <dsp:cNvPr id="0" name=""/>
        <dsp:cNvSpPr/>
      </dsp:nvSpPr>
      <dsp:spPr>
        <a:xfrm>
          <a:off x="0" y="3042651"/>
          <a:ext cx="8229599" cy="14671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R" sz="2800" kern="1200" smtClean="0">
              <a:latin typeface="Arial" pitchFamily="34" charset="0"/>
              <a:cs typeface="Arial" pitchFamily="34" charset="0"/>
            </a:rPr>
            <a:t>Se solicita apoyo para potenciar las metas de la Coalición Regional. </a:t>
          </a:r>
          <a:endParaRPr lang="es-NI" sz="2800" kern="1200">
            <a:latin typeface="Arial" pitchFamily="34" charset="0"/>
            <a:cs typeface="Arial" pitchFamily="34" charset="0"/>
          </a:endParaRPr>
        </a:p>
      </dsp:txBody>
      <dsp:txXfrm>
        <a:off x="71622" y="3114273"/>
        <a:ext cx="8086355" cy="1323936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CA5A028-DACC-442A-94F4-71981DF280F6}">
      <dsp:nvSpPr>
        <dsp:cNvPr id="0" name=""/>
        <dsp:cNvSpPr/>
      </dsp:nvSpPr>
      <dsp:spPr>
        <a:xfrm>
          <a:off x="10348" y="3088"/>
          <a:ext cx="8208903" cy="2112049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17145" rIns="0" bIns="17145" numCol="1" spcCol="1270" anchor="ctr" anchorCtr="0">
          <a:noAutofit/>
        </a:bodyPr>
        <a:lstStyle/>
        <a:p>
          <a:pPr lvl="0" algn="ctr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R" sz="2700" kern="1200" dirty="0" smtClean="0">
              <a:latin typeface="Arial" pitchFamily="34" charset="0"/>
              <a:cs typeface="Arial" pitchFamily="34" charset="0"/>
            </a:rPr>
            <a:t>Se han consolidado espacios abordaje y cooperación para fortalecer el trabajo que se viene realizado por la CR. En especial se ve reflejado en el abordaje integral de  casos (Ejemplos).</a:t>
          </a:r>
          <a:endParaRPr lang="es-NI" sz="2700" kern="1200" dirty="0">
            <a:latin typeface="Arial" pitchFamily="34" charset="0"/>
            <a:cs typeface="Arial" pitchFamily="34" charset="0"/>
          </a:endParaRPr>
        </a:p>
      </dsp:txBody>
      <dsp:txXfrm>
        <a:off x="1066373" y="3088"/>
        <a:ext cx="6096854" cy="2112049"/>
      </dsp:txXfrm>
    </dsp:sp>
    <dsp:sp modelId="{242D9D11-89A4-4794-8C6D-BC9EEE45F189}">
      <dsp:nvSpPr>
        <dsp:cNvPr id="0" name=""/>
        <dsp:cNvSpPr/>
      </dsp:nvSpPr>
      <dsp:spPr>
        <a:xfrm>
          <a:off x="10348" y="2410824"/>
          <a:ext cx="8208903" cy="2112049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17145" rIns="0" bIns="17145" numCol="1" spcCol="1270" anchor="ctr" anchorCtr="0">
          <a:noAutofit/>
        </a:bodyPr>
        <a:lstStyle/>
        <a:p>
          <a:pPr lvl="0" algn="ctr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R" sz="2700" kern="1200" smtClean="0">
              <a:latin typeface="Arial" pitchFamily="34" charset="0"/>
              <a:cs typeface="Arial" pitchFamily="34" charset="0"/>
            </a:rPr>
            <a:t>Proceso de Lineamientos Regionales en etapa avanzada. </a:t>
          </a:r>
          <a:endParaRPr lang="es-NI" sz="2700" kern="1200">
            <a:latin typeface="Arial" pitchFamily="34" charset="0"/>
            <a:cs typeface="Arial" pitchFamily="34" charset="0"/>
          </a:endParaRPr>
        </a:p>
      </dsp:txBody>
      <dsp:txXfrm>
        <a:off x="1066373" y="2410824"/>
        <a:ext cx="6096854" cy="2112049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E4A22EA-9484-4D43-8F2D-37CCD24931E9}">
      <dsp:nvSpPr>
        <dsp:cNvPr id="0" name=""/>
        <dsp:cNvSpPr/>
      </dsp:nvSpPr>
      <dsp:spPr>
        <a:xfrm rot="5400000">
          <a:off x="-185735" y="364042"/>
          <a:ext cx="1238237" cy="866766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NI" sz="2400" kern="1200" dirty="0">
            <a:latin typeface="Arial" pitchFamily="34" charset="0"/>
            <a:cs typeface="Arial" pitchFamily="34" charset="0"/>
          </a:endParaRPr>
        </a:p>
      </dsp:txBody>
      <dsp:txXfrm rot="-5400000">
        <a:off x="1" y="611689"/>
        <a:ext cx="866766" cy="371471"/>
      </dsp:txXfrm>
    </dsp:sp>
    <dsp:sp modelId="{A8B655F6-9A11-432A-B9D9-6039908B1BB1}">
      <dsp:nvSpPr>
        <dsp:cNvPr id="0" name=""/>
        <dsp:cNvSpPr/>
      </dsp:nvSpPr>
      <dsp:spPr>
        <a:xfrm rot="5400000">
          <a:off x="3981690" y="-3100682"/>
          <a:ext cx="1132985" cy="736283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0" marR="0" lvl="1" indent="0" algn="l" defTabSz="914400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Char char="••"/>
            <a:tabLst/>
            <a:defRPr/>
          </a:pPr>
          <a:r>
            <a:rPr lang="es-CR" sz="2400" kern="1200" dirty="0" smtClean="0">
              <a:latin typeface="Arial" pitchFamily="34" charset="0"/>
              <a:cs typeface="Arial" pitchFamily="34" charset="0"/>
            </a:rPr>
            <a:t>Proceso de Lineamientos Regionales en etapa avanzada. </a:t>
          </a:r>
          <a:endParaRPr lang="es-NI" sz="2400" kern="1200" dirty="0" smtClean="0">
            <a:latin typeface="Arial" pitchFamily="34" charset="0"/>
            <a:cs typeface="Arial" pitchFamily="34" charset="0"/>
          </a:endParaRPr>
        </a:p>
        <a:p>
          <a:pPr marL="285750" lvl="1" indent="0" algn="l" defTabSz="2889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s-NI" sz="2400" kern="1200" dirty="0">
            <a:latin typeface="Arial" pitchFamily="34" charset="0"/>
            <a:cs typeface="Arial" pitchFamily="34" charset="0"/>
          </a:endParaRPr>
        </a:p>
      </dsp:txBody>
      <dsp:txXfrm rot="-5400000">
        <a:off x="866766" y="69550"/>
        <a:ext cx="7307525" cy="1022369"/>
      </dsp:txXfrm>
    </dsp:sp>
    <dsp:sp modelId="{94A4A820-28CC-49E1-9D27-0E7BA6D26982}">
      <dsp:nvSpPr>
        <dsp:cNvPr id="0" name=""/>
        <dsp:cNvSpPr/>
      </dsp:nvSpPr>
      <dsp:spPr>
        <a:xfrm rot="5400000">
          <a:off x="-185735" y="1658020"/>
          <a:ext cx="1238237" cy="866766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NI" sz="2400" kern="1200" dirty="0">
            <a:latin typeface="Arial" pitchFamily="34" charset="0"/>
            <a:cs typeface="Arial" pitchFamily="34" charset="0"/>
          </a:endParaRPr>
        </a:p>
      </dsp:txBody>
      <dsp:txXfrm rot="-5400000">
        <a:off x="1" y="1905667"/>
        <a:ext cx="866766" cy="371471"/>
      </dsp:txXfrm>
    </dsp:sp>
    <dsp:sp modelId="{FF8B02F8-5685-40CA-95CB-850CE5CDA739}">
      <dsp:nvSpPr>
        <dsp:cNvPr id="0" name=""/>
        <dsp:cNvSpPr/>
      </dsp:nvSpPr>
      <dsp:spPr>
        <a:xfrm rot="5400000">
          <a:off x="3960277" y="-1806704"/>
          <a:ext cx="1175812" cy="736283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0" marR="0" lvl="1" indent="0" algn="l" defTabSz="914400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Char char="••"/>
            <a:tabLst/>
            <a:defRPr/>
          </a:pPr>
          <a:r>
            <a:rPr lang="es-CR" sz="2400" kern="1200" dirty="0" smtClean="0">
              <a:latin typeface="Arial" pitchFamily="34" charset="0"/>
              <a:cs typeface="Arial" pitchFamily="34" charset="0"/>
            </a:rPr>
            <a:t>Ratificación de acompañamiento por parte de la OIM en protección, capacitación y asistencia en  </a:t>
          </a:r>
          <a:r>
            <a:rPr lang="es-CR" sz="2400" kern="1200" dirty="0" err="1" smtClean="0">
              <a:latin typeface="Arial" pitchFamily="34" charset="0"/>
              <a:cs typeface="Arial" pitchFamily="34" charset="0"/>
            </a:rPr>
            <a:t>DdT</a:t>
          </a:r>
          <a:r>
            <a:rPr lang="es-CR" sz="2400" kern="1200" dirty="0" smtClean="0">
              <a:latin typeface="Arial" pitchFamily="34" charset="0"/>
              <a:cs typeface="Arial" pitchFamily="34" charset="0"/>
            </a:rPr>
            <a:t>. </a:t>
          </a:r>
          <a:endParaRPr lang="es-NI" sz="2400" kern="1200" dirty="0">
            <a:latin typeface="Arial" pitchFamily="34" charset="0"/>
            <a:cs typeface="Arial" pitchFamily="34" charset="0"/>
          </a:endParaRPr>
        </a:p>
      </dsp:txBody>
      <dsp:txXfrm rot="-5400000">
        <a:off x="866767" y="1344204"/>
        <a:ext cx="7305435" cy="1061016"/>
      </dsp:txXfrm>
    </dsp:sp>
    <dsp:sp modelId="{F80BB66C-7563-454C-889F-1269AF331CB3}">
      <dsp:nvSpPr>
        <dsp:cNvPr id="0" name=""/>
        <dsp:cNvSpPr/>
      </dsp:nvSpPr>
      <dsp:spPr>
        <a:xfrm rot="5400000">
          <a:off x="-185735" y="2772181"/>
          <a:ext cx="1238237" cy="866766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NI" sz="2400" kern="1200" dirty="0">
            <a:latin typeface="Arial" pitchFamily="34" charset="0"/>
            <a:cs typeface="Arial" pitchFamily="34" charset="0"/>
          </a:endParaRPr>
        </a:p>
      </dsp:txBody>
      <dsp:txXfrm rot="-5400000">
        <a:off x="1" y="3019828"/>
        <a:ext cx="866766" cy="371471"/>
      </dsp:txXfrm>
    </dsp:sp>
    <dsp:sp modelId="{3BD21F17-C31F-43B3-A0E1-5E0A6B755C26}">
      <dsp:nvSpPr>
        <dsp:cNvPr id="0" name=""/>
        <dsp:cNvSpPr/>
      </dsp:nvSpPr>
      <dsp:spPr>
        <a:xfrm rot="5400000">
          <a:off x="4140093" y="-692543"/>
          <a:ext cx="816178" cy="736283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0" marR="0" lvl="1" indent="0" algn="l" defTabSz="914400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Char char="••"/>
            <a:tabLst/>
            <a:defRPr/>
          </a:pPr>
          <a:r>
            <a:rPr lang="es-CR" sz="2400" kern="1200" dirty="0" smtClean="0">
              <a:latin typeface="Arial" pitchFamily="34" charset="0"/>
              <a:cs typeface="Arial" pitchFamily="34" charset="0"/>
            </a:rPr>
            <a:t>OIM coordinará con las Coaliciones Nacionales  la realización de talleres nacionales sobre trata laboral.</a:t>
          </a:r>
          <a:endParaRPr lang="es-NI" sz="2400" kern="1200" dirty="0" smtClean="0">
            <a:latin typeface="Arial" pitchFamily="34" charset="0"/>
            <a:cs typeface="Arial" pitchFamily="34" charset="0"/>
          </a:endParaRPr>
        </a:p>
      </dsp:txBody>
      <dsp:txXfrm rot="-5400000">
        <a:off x="866766" y="2620627"/>
        <a:ext cx="7322990" cy="736492"/>
      </dsp:txXfrm>
    </dsp:sp>
    <dsp:sp modelId="{CCBAFB65-9FE3-47BB-9F83-13F83529C61A}">
      <dsp:nvSpPr>
        <dsp:cNvPr id="0" name=""/>
        <dsp:cNvSpPr/>
      </dsp:nvSpPr>
      <dsp:spPr>
        <a:xfrm rot="5400000">
          <a:off x="-185735" y="4045824"/>
          <a:ext cx="1238237" cy="866766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R" sz="2400" kern="1200" dirty="0" smtClean="0">
              <a:latin typeface="Arial" pitchFamily="34" charset="0"/>
              <a:cs typeface="Arial" pitchFamily="34" charset="0"/>
            </a:rPr>
            <a:t>.</a:t>
          </a:r>
          <a:endParaRPr lang="es-NI" sz="2400" kern="1200" dirty="0">
            <a:latin typeface="Arial" pitchFamily="34" charset="0"/>
            <a:cs typeface="Arial" pitchFamily="34" charset="0"/>
          </a:endParaRPr>
        </a:p>
      </dsp:txBody>
      <dsp:txXfrm rot="-5400000">
        <a:off x="1" y="4293471"/>
        <a:ext cx="866766" cy="371471"/>
      </dsp:txXfrm>
    </dsp:sp>
    <dsp:sp modelId="{AB9FB05A-0998-4A81-B38B-E420F3D869D3}">
      <dsp:nvSpPr>
        <dsp:cNvPr id="0" name=""/>
        <dsp:cNvSpPr/>
      </dsp:nvSpPr>
      <dsp:spPr>
        <a:xfrm rot="5400000">
          <a:off x="3980611" y="581099"/>
          <a:ext cx="1135142" cy="736283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_tradnl" sz="2400" kern="1200" dirty="0" smtClean="0">
              <a:latin typeface="Arial" pitchFamily="34" charset="0"/>
              <a:cs typeface="Arial" pitchFamily="34" charset="0"/>
            </a:rPr>
            <a:t>Campaña “No todo es lo que parece”. </a:t>
          </a:r>
          <a:r>
            <a:rPr lang="es-CR" sz="2400" kern="1200" dirty="0" smtClean="0">
              <a:latin typeface="Arial" pitchFamily="34" charset="0"/>
              <a:cs typeface="Arial" pitchFamily="34" charset="0"/>
            </a:rPr>
            <a:t>Se relanza con logo de la Coalición será difundida  en los países de la Región</a:t>
          </a:r>
          <a:endParaRPr lang="es-NI" sz="2400" kern="1200" dirty="0">
            <a:latin typeface="Arial" pitchFamily="34" charset="0"/>
            <a:cs typeface="Arial" pitchFamily="34" charset="0"/>
          </a:endParaRPr>
        </a:p>
      </dsp:txBody>
      <dsp:txXfrm rot="-5400000">
        <a:off x="866766" y="3750358"/>
        <a:ext cx="7307420" cy="1024316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B0B4773-5BED-4E56-A699-C34803F7E34D}">
      <dsp:nvSpPr>
        <dsp:cNvPr id="0" name=""/>
        <dsp:cNvSpPr/>
      </dsp:nvSpPr>
      <dsp:spPr>
        <a:xfrm>
          <a:off x="3898" y="254180"/>
          <a:ext cx="8180680" cy="1025485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15240" rIns="0" bIns="152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2400" kern="1200" dirty="0" smtClean="0">
              <a:latin typeface="Arial" pitchFamily="34" charset="0"/>
              <a:cs typeface="Arial" pitchFamily="34" charset="0"/>
            </a:rPr>
            <a:t>El rol dentro de la Coalición Regional de los países observadores se esta definiendo en los Lineamientos. </a:t>
          </a:r>
          <a:endParaRPr lang="es-NI" sz="2400" kern="1200" dirty="0">
            <a:latin typeface="Arial" pitchFamily="34" charset="0"/>
            <a:cs typeface="Arial" pitchFamily="34" charset="0"/>
          </a:endParaRPr>
        </a:p>
      </dsp:txBody>
      <dsp:txXfrm>
        <a:off x="516641" y="254180"/>
        <a:ext cx="7155195" cy="1025485"/>
      </dsp:txXfrm>
    </dsp:sp>
    <dsp:sp modelId="{CD5AA4E0-E681-4A06-9931-B85083B7F0A9}">
      <dsp:nvSpPr>
        <dsp:cNvPr id="0" name=""/>
        <dsp:cNvSpPr/>
      </dsp:nvSpPr>
      <dsp:spPr>
        <a:xfrm>
          <a:off x="3898" y="1423233"/>
          <a:ext cx="8221802" cy="130253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15240" rIns="0" bIns="152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2400" kern="1200" dirty="0" smtClean="0">
              <a:latin typeface="Arial" pitchFamily="34" charset="0"/>
              <a:cs typeface="Arial" pitchFamily="34" charset="0"/>
            </a:rPr>
            <a:t>Se han establecido acuerdos para fortalecer la retroalimentación e intercambio de información y buenas prácticas en los países Miembros de la Coalición.</a:t>
          </a:r>
          <a:endParaRPr lang="es-NI" sz="2400" kern="1200" dirty="0">
            <a:latin typeface="Arial" pitchFamily="34" charset="0"/>
            <a:cs typeface="Arial" pitchFamily="34" charset="0"/>
          </a:endParaRPr>
        </a:p>
      </dsp:txBody>
      <dsp:txXfrm>
        <a:off x="655163" y="1423233"/>
        <a:ext cx="6919272" cy="1302530"/>
      </dsp:txXfrm>
    </dsp:sp>
    <dsp:sp modelId="{EAF826DE-CC35-4CD9-985A-5334EDBCF380}">
      <dsp:nvSpPr>
        <dsp:cNvPr id="0" name=""/>
        <dsp:cNvSpPr/>
      </dsp:nvSpPr>
      <dsp:spPr>
        <a:xfrm>
          <a:off x="3898" y="2869332"/>
          <a:ext cx="8221802" cy="1025485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15240" rIns="0" bIns="152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R" sz="2400" kern="1200" dirty="0" smtClean="0">
              <a:latin typeface="Arial" pitchFamily="34" charset="0"/>
              <a:cs typeface="Arial" pitchFamily="34" charset="0"/>
            </a:rPr>
            <a:t>Dar seguimiento a la actualización de las matrices de trata y tráfico por UNODOC y  OIM.</a:t>
          </a:r>
          <a:endParaRPr lang="es-NI" sz="2400" kern="1200" dirty="0">
            <a:latin typeface="Arial" pitchFamily="34" charset="0"/>
            <a:cs typeface="Arial" pitchFamily="34" charset="0"/>
          </a:endParaRPr>
        </a:p>
      </dsp:txBody>
      <dsp:txXfrm>
        <a:off x="516641" y="2869332"/>
        <a:ext cx="7196317" cy="1025485"/>
      </dsp:txXfrm>
    </dsp:sp>
    <dsp:sp modelId="{C4A3DF80-D7FD-4CE0-9993-F6BA3626F6D9}">
      <dsp:nvSpPr>
        <dsp:cNvPr id="0" name=""/>
        <dsp:cNvSpPr/>
      </dsp:nvSpPr>
      <dsp:spPr>
        <a:xfrm>
          <a:off x="3898" y="4038385"/>
          <a:ext cx="8221802" cy="1025485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15240" rIns="0" bIns="152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R" sz="2400" kern="1200" dirty="0" smtClean="0">
              <a:latin typeface="Arial" pitchFamily="34" charset="0"/>
              <a:cs typeface="Arial" pitchFamily="34" charset="0"/>
            </a:rPr>
            <a:t>Diseminar materiales exitosos de capacitación entre los países miembros  de la CR para que sean replicados.</a:t>
          </a:r>
          <a:endParaRPr lang="es-NI" sz="2400" kern="1200" dirty="0">
            <a:latin typeface="Arial" pitchFamily="34" charset="0"/>
            <a:cs typeface="Arial" pitchFamily="34" charset="0"/>
          </a:endParaRPr>
        </a:p>
      </dsp:txBody>
      <dsp:txXfrm>
        <a:off x="516641" y="4038385"/>
        <a:ext cx="7196317" cy="102548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8/layout/HexagonCluster">
  <dgm:title val=""/>
  <dgm:desc val=""/>
  <dgm:catLst>
    <dgm:cat type="picture" pri="21000"/>
    <dgm:cat type="relationship" pri="3200"/>
    <dgm:cat type="pictureconvert" pri="21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clrData>
  <dgm:layoutNode name="Name0">
    <dgm:varLst>
      <dgm:chMax val="21"/>
      <dgm:chPref val="21"/>
    </dgm:varLst>
    <dgm:shape xmlns:r="http://schemas.openxmlformats.org/officeDocument/2006/relationships" r:blip="">
      <dgm:adjLst/>
    </dgm:shape>
    <dgm:choose name="Name1">
      <dgm:if name="Name2" axis="ch" ptType="node" func="cnt" op="equ" val="1">
        <dgm:alg type="composite">
          <dgm:param type="ar" val="1.3871"/>
        </dgm:alg>
        <dgm:constrLst>
          <dgm:constr type="primFontSz" for="des" ptType="node" op="equ" val="65"/>
          <dgm:constr type="l" for="ch" forName="text1" refType="w" fact="0.4525"/>
          <dgm:constr type="t" for="ch" forName="text1" refType="h" fact="0.346"/>
          <dgm:constr type="w" for="ch" forName="text1" refType="w" fact="0.5475"/>
          <dgm:constr type="h" for="ch" forName="text1" refType="h" fact="0.654"/>
          <dgm:constr type="l" for="ch" forName="textaccent1" refType="w" fact="0.4652"/>
          <dgm:constr type="t" for="ch" forName="textaccent1" refType="h" fact="0.6348"/>
          <dgm:constr type="w" for="ch" forName="textaccent1" refType="w" fact="0.0639"/>
          <dgm:constr type="h" for="ch" forName="textaccent1" refType="h" fact="0.0765"/>
          <dgm:constr type="l" for="ch" forName="image1" refType="w" fact="0"/>
          <dgm:constr type="t" for="ch" forName="image1" refType="h" fact="0"/>
          <dgm:constr type="w" for="ch" forName="image1" refType="w" fact="0.5468"/>
          <dgm:constr type="h" for="ch" forName="image1" refType="h" fact="0.6538"/>
          <dgm:constr type="l" for="ch" forName="imageaccent1" refType="w" fact="0.3702"/>
          <dgm:constr type="t" for="ch" forName="imageaccent1" refType="h" fact="0.5633"/>
          <dgm:constr type="w" for="ch" forName="imageaccent1" refType="w" fact="0.0639"/>
          <dgm:constr type="h" for="ch" forName="imageaccent1" refType="h" fact="0.0765"/>
        </dgm:constrLst>
      </dgm:if>
      <dgm:if name="Name3" axis="ch" ptType="node" func="cnt" op="equ" val="2">
        <dgm:alg type="composite">
          <dgm:param type="ar" val="2.6443"/>
        </dgm:alg>
        <dgm:constrLst>
          <dgm:constr type="primFontSz" for="des" ptType="node" op="equ" val="65"/>
          <dgm:constr type="l" for="ch" forName="text1" refType="w" fact="0.2383"/>
          <dgm:constr type="t" for="ch" forName="text1" refType="h" fact="0.3501"/>
          <dgm:constr type="w" for="ch" forName="text1" refType="w" fact="0.285"/>
          <dgm:constr type="h" for="ch" forName="text1" refType="h" fact="0.6499"/>
          <dgm:constr type="l" for="ch" forName="textaccent1" refType="w" fact="0.2472"/>
          <dgm:constr type="t" for="ch" forName="textaccent1" refType="h" fact="0.6371"/>
          <dgm:constr type="w" for="ch" forName="textaccent1" refType="w" fact="0.0333"/>
          <dgm:constr type="h" for="ch" forName="textaccent1" refType="h" fact="0.076"/>
          <dgm:constr type="l" for="ch" forName="image1" refType="w" fact="0"/>
          <dgm:constr type="t" for="ch" forName="image1" refType="h" fact="0"/>
          <dgm:constr type="w" for="ch" forName="image1" refType="w" fact="0.285"/>
          <dgm:constr type="h" for="ch" forName="image1" refType="h" fact="0.6499"/>
          <dgm:constr type="l" for="ch" forName="imageaccent1" refType="w" fact="0.1942"/>
          <dgm:constr type="t" for="ch" forName="imageaccent1" refType="h" fact="0.5602"/>
          <dgm:constr type="w" for="ch" forName="imageaccent1" refType="w" fact="0.0333"/>
          <dgm:constr type="h" for="ch" forName="imageaccent1" refType="h" fact="0.076"/>
          <dgm:constr type="l" for="ch" forName="text2" refType="w" fact="0.4767"/>
          <dgm:constr type="t" for="ch" forName="text2" refType="h" fact="0"/>
          <dgm:constr type="w" for="ch" forName="text2" refType="w" fact="0.285"/>
          <dgm:constr type="h" for="ch" forName="text2" refType="h" fact="0.6499"/>
          <dgm:constr type="l" for="ch" forName="textaccent2" refType="w" fact="0.6709"/>
          <dgm:constr type="t" for="ch" forName="textaccent2" refType="h" fact="0.5602"/>
          <dgm:constr type="w" for="ch" forName="textaccent2" refType="w" fact="0.0333"/>
          <dgm:constr type="h" for="ch" forName="textaccent2" refType="h" fact="0.076"/>
          <dgm:constr type="l" for="ch" forName="image2" refType="w" fact="0.715"/>
          <dgm:constr type="t" for="ch" forName="image2" refType="h" fact="0.3501"/>
          <dgm:constr type="w" for="ch" forName="image2" refType="w" fact="0.285"/>
          <dgm:constr type="h" for="ch" forName="image2" refType="h" fact="0.6499"/>
          <dgm:constr type="l" for="ch" forName="imageaccent2" refType="w" fact="0.7239"/>
          <dgm:constr type="t" for="ch" forName="imageaccent2" refType="h" fact="0.6371"/>
          <dgm:constr type="w" for="ch" forName="imageaccent2" refType="w" fact="0.0333"/>
          <dgm:constr type="h" for="ch" forName="imageaccent2" refType="h" fact="0.076"/>
        </dgm:constrLst>
      </dgm:if>
      <dgm:if name="Name4" axis="ch" ptType="node" func="cnt" op="equ" val="3">
        <dgm:alg type="composite">
          <dgm:param type="ar" val="1.5623"/>
        </dgm:alg>
        <dgm:constrLst>
          <dgm:constr type="primFontSz" for="des" ptType="node" op="equ" val="65"/>
          <dgm:constr type="l" for="ch" forName="text1" refType="w" fact="0.2402"/>
          <dgm:constr type="t" for="ch" forName="text1" refType="h" fact="0.6215"/>
          <dgm:constr type="w" for="ch" forName="text1" refType="w" fact="0.281"/>
          <dgm:constr type="h" for="ch" forName="text1" refType="h" fact="0.3785"/>
          <dgm:constr type="l" for="ch" forName="textaccent1" refType="w" fact="0.2475"/>
          <dgm:constr type="t" for="ch" forName="textaccent1" refType="h" fact="0.7886"/>
          <dgm:constr type="w" for="ch" forName="textaccent1" refType="w" fact="0.0329"/>
          <dgm:constr type="h" for="ch" forName="textaccent1" refType="h" fact="0.0443"/>
          <dgm:constr type="l" for="ch" forName="image1" refType="w" fact="0"/>
          <dgm:constr type="t" for="ch" forName="image1" refType="h" fact="0.4182"/>
          <dgm:constr type="w" for="ch" forName="image1" refType="w" fact="0.281"/>
          <dgm:constr type="h" for="ch" forName="image1" refType="h" fact="0.3785"/>
          <dgm:constr type="l" for="ch" forName="imageaccent1" refType="w" fact="0.1913"/>
          <dgm:constr type="t" for="ch" forName="imageaccent1" refType="h" fact="0.7467"/>
          <dgm:constr type="w" for="ch" forName="imageaccent1" refType="w" fact="0.0329"/>
          <dgm:constr type="h" for="ch" forName="imageaccent1" refType="h" fact="0.0443"/>
          <dgm:constr type="l" for="ch" forName="text2" refType="w" fact="0.4796"/>
          <dgm:constr type="t" for="ch" forName="text2" refType="h" fact="0.4137"/>
          <dgm:constr type="w" for="ch" forName="text2" refType="w" fact="0.281"/>
          <dgm:constr type="h" for="ch" forName="text2" refType="h" fact="0.3785"/>
          <dgm:constr type="l" for="ch" forName="textaccent2" refType="w" fact="0.6717"/>
          <dgm:constr type="t" for="ch" forName="textaccent2" refType="h" fact="0.7418"/>
          <dgm:constr type="w" for="ch" forName="textaccent2" refType="w" fact="0.0329"/>
          <dgm:constr type="h" for="ch" forName="textaccent2" refType="h" fact="0.0443"/>
          <dgm:constr type="l" for="ch" forName="image2" refType="w" fact="0.719"/>
          <dgm:constr type="t" for="ch" forName="image2" refType="h" fact="0.6215"/>
          <dgm:constr type="w" for="ch" forName="image2" refType="w" fact="0.281"/>
          <dgm:constr type="h" for="ch" forName="image2" refType="h" fact="0.3785"/>
          <dgm:constr type="l" for="ch" forName="imageaccent2" refType="w" fact="0.7263"/>
          <dgm:constr type="t" for="ch" forName="imageaccent2" refType="h" fact="0.7886"/>
          <dgm:constr type="w" for="ch" forName="imageaccent2" refType="w" fact="0.0329"/>
          <dgm:constr type="h" for="ch" forName="imageaccent2" refType="h" fact="0.0443"/>
          <dgm:constr type="l" for="ch" forName="text3" refType="w" fact="0.2402"/>
          <dgm:constr type="t" for="ch" forName="text3" refType="h" fact="0.2068"/>
          <dgm:constr type="w" for="ch" forName="text3" refType="w" fact="0.281"/>
          <dgm:constr type="h" for="ch" forName="text3" refType="h" fact="0.3785"/>
          <dgm:constr type="l" for="ch" forName="textaccent3" refType="w" fact="0.4307"/>
          <dgm:constr type="t" for="ch" forName="textaccent3" refType="h" fact="0.215"/>
          <dgm:constr type="w" for="ch" forName="textaccent3" refType="w" fact="0.0329"/>
          <dgm:constr type="h" for="ch" forName="textaccent3" refType="h" fact="0.0443"/>
          <dgm:constr type="l" for="ch" forName="image3" refType="w" fact="0.4796"/>
          <dgm:constr type="t" for="ch" forName="image3" refType="h" fact="0"/>
          <dgm:constr type="w" for="ch" forName="image3" refType="w" fact="0.281"/>
          <dgm:constr type="h" for="ch" forName="image3" refType="h" fact="0.3785"/>
          <dgm:constr type="l" for="ch" forName="imageaccent3" refType="w" fact="0.4879"/>
          <dgm:constr type="t" for="ch" forName="imageaccent3" refType="h" fact="0.1662"/>
          <dgm:constr type="w" for="ch" forName="imageaccent3" refType="w" fact="0.0329"/>
          <dgm:constr type="h" for="ch" forName="imageaccent3" refType="h" fact="0.0443"/>
        </dgm:constrLst>
      </dgm:if>
      <dgm:if name="Name5" axis="ch" ptType="node" func="cnt" op="equ" val="4">
        <dgm:alg type="composite">
          <dgm:param type="ar" val="1.943"/>
        </dgm:alg>
        <dgm:constrLst>
          <dgm:constr type="primFontSz" for="des" ptType="node" op="equ" val="65"/>
          <dgm:constr type="l" for="ch" forName="image2" refType="w" fact="0.5787"/>
          <dgm:constr type="t" for="ch" forName="image2" refType="h" fact="0.6208"/>
          <dgm:constr type="w" for="ch" forName="image2" refType="w" fact="0.227"/>
          <dgm:constr type="h" for="ch" forName="image2" refType="h" fact="0.3786"/>
          <dgm:constr type="l" for="ch" forName="text4" refType="w" fact="0.5787"/>
          <dgm:constr type="t" for="ch" forName="text4" refType="h" fact="0.2081"/>
          <dgm:constr type="w" for="ch" forName="text4" refType="w" fact="0.227"/>
          <dgm:constr type="h" for="ch" forName="text4" refType="h" fact="0.3786"/>
          <dgm:constr type="l" for="ch" forName="text2" refType="w" fact="0.3852"/>
          <dgm:constr type="t" for="ch" forName="text2" refType="h" fact="0.4127"/>
          <dgm:constr type="w" for="ch" forName="text2" refType="w" fact="0.227"/>
          <dgm:constr type="h" for="ch" forName="text2" refType="h" fact="0.3786"/>
          <dgm:constr type="l" for="ch" forName="image3" refType="w" fact="0.3852"/>
          <dgm:constr type="t" for="ch" forName="image3" refType="h" fact="0"/>
          <dgm:constr type="w" for="ch" forName="image3" refType="w" fact="0.227"/>
          <dgm:constr type="h" for="ch" forName="image3" refType="h" fact="0.3786"/>
          <dgm:constr type="l" for="ch" forName="text1" refType="w" fact="0.1927"/>
          <dgm:constr type="t" for="ch" forName="text1" refType="h" fact="0.6214"/>
          <dgm:constr type="w" for="ch" forName="text1" refType="w" fact="0.227"/>
          <dgm:constr type="h" for="ch" forName="text1" refType="h" fact="0.3786"/>
          <dgm:constr type="l" for="ch" forName="textaccent1" refType="w" fact="0.1998"/>
          <dgm:constr type="t" for="ch" forName="textaccent1" refType="h" fact="0.7887"/>
          <dgm:constr type="w" for="ch" forName="textaccent1" refType="w" fact="0.0265"/>
          <dgm:constr type="h" for="ch" forName="textaccent1" refType="h" fact="0.0444"/>
          <dgm:constr type="l" for="ch" forName="image1" refType="w" fact="0"/>
          <dgm:constr type="t" for="ch" forName="image1" refType="h" fact="0.4156"/>
          <dgm:constr type="w" for="ch" forName="image1" refType="w" fact="0.227"/>
          <dgm:constr type="h" for="ch" forName="image1" refType="h" fact="0.3786"/>
          <dgm:constr type="l" for="ch" forName="imageaccent1" refType="w" fact="0.1537"/>
          <dgm:constr type="t" for="ch" forName="imageaccent1" refType="h" fact="0.7417"/>
          <dgm:constr type="w" for="ch" forName="imageaccent1" refType="w" fact="0.0265"/>
          <dgm:constr type="h" for="ch" forName="imageaccent1" refType="h" fact="0.0444"/>
          <dgm:constr type="l" for="ch" forName="textaccent2" refType="w" fact="0.5407"/>
          <dgm:constr type="t" for="ch" forName="textaccent2" refType="h" fact="0.7384"/>
          <dgm:constr type="w" for="ch" forName="textaccent2" refType="w" fact="0.0265"/>
          <dgm:constr type="h" for="ch" forName="textaccent2" refType="h" fact="0.0444"/>
          <dgm:constr type="l" for="ch" forName="imageaccent2" refType="w" fact="0.5839"/>
          <dgm:constr type="t" for="ch" forName="imageaccent2" refType="h" fact="0.7904"/>
          <dgm:constr type="w" for="ch" forName="imageaccent2" refType="w" fact="0.0265"/>
          <dgm:constr type="h" for="ch" forName="imageaccent2" refType="h" fact="0.0444"/>
          <dgm:constr type="l" for="ch" forName="text3" refType="w" fact="0.1927"/>
          <dgm:constr type="t" for="ch" forName="text3" refType="h" fact="0.2087"/>
          <dgm:constr type="w" for="ch" forName="text3" refType="w" fact="0.227"/>
          <dgm:constr type="h" for="ch" forName="text3" refType="h" fact="0.3786"/>
          <dgm:constr type="l" for="ch" forName="textaccent3" refType="w" fact="0.3472"/>
          <dgm:constr type="t" for="ch" forName="textaccent3" refType="h" fact="0.2165"/>
          <dgm:constr type="w" for="ch" forName="textaccent3" refType="w" fact="0.0265"/>
          <dgm:constr type="h" for="ch" forName="textaccent3" refType="h" fact="0.0444"/>
          <dgm:constr type="l" for="ch" forName="imageaccent3" refType="w" fact="0.3904"/>
          <dgm:constr type="t" for="ch" forName="imageaccent3" refType="h" fact="0.1678"/>
          <dgm:constr type="w" for="ch" forName="imageaccent3" refType="w" fact="0.0265"/>
          <dgm:constr type="h" for="ch" forName="imageaccent3" refType="h" fact="0.0444"/>
          <dgm:constr type="l" for="ch" forName="textaccent4" refType="w" fact="0.7739"/>
          <dgm:constr type="t" for="ch" forName="textaccent4" refType="h" fact="0.3752"/>
          <dgm:constr type="w" for="ch" forName="textaccent4" refType="w" fact="0.0265"/>
          <dgm:constr type="h" for="ch" forName="textaccent4" refType="h" fact="0.0444"/>
          <dgm:constr type="l" for="ch" forName="image4" refType="w" fact="0.773"/>
          <dgm:constr type="t" for="ch" forName="image4" refType="h" fact="0.4162"/>
          <dgm:constr type="w" for="ch" forName="image4" refType="w" fact="0.227"/>
          <dgm:constr type="h" for="ch" forName="image4" refType="h" fact="0.3786"/>
          <dgm:constr type="l" for="ch" forName="imageaccent4" refType="w" fact="0.8188"/>
          <dgm:constr type="t" for="ch" forName="imageaccent4" refType="h" fact="0.4229"/>
          <dgm:constr type="w" for="ch" forName="imageaccent4" refType="w" fact="0.0265"/>
          <dgm:constr type="h" for="ch" forName="imageaccent4" refType="h" fact="0.0444"/>
        </dgm:constrLst>
      </dgm:if>
      <dgm:if name="Name6" axis="ch" ptType="node" func="cnt" op="equ" val="5">
        <dgm:alg type="composite">
          <dgm:param type="ar" val="2.3203"/>
        </dgm:alg>
        <dgm:constrLst>
          <dgm:constr type="primFontSz" for="des" ptType="node" op="equ" val="65"/>
          <dgm:constr type="l" for="ch" forName="image4" refType="w" fact="0.6491"/>
          <dgm:constr type="t" for="ch" forName="image4" refType="h" fact="0.4193"/>
          <dgm:constr type="w" for="ch" forName="image4" refType="w" fact="0.1886"/>
          <dgm:constr type="h" for="ch" forName="image4" refType="h" fact="0.3757"/>
          <dgm:constr type="l" for="ch" forName="text5" refType="w" fact="0.6491"/>
          <dgm:constr type="t" for="ch" forName="text5" refType="h" fact="0.004"/>
          <dgm:constr type="w" for="ch" forName="text5" refType="w" fact="0.1886"/>
          <dgm:constr type="h" for="ch" forName="text5" refType="h" fact="0.3757"/>
          <dgm:constr type="l" for="ch" forName="image5" refType="w" fact="0.8114"/>
          <dgm:constr type="t" for="ch" forName="image5" refType="h" fact="0.2136"/>
          <dgm:constr type="w" for="ch" forName="image5" refType="w" fact="0.1886"/>
          <dgm:constr type="h" for="ch" forName="image5" refType="h" fact="0.3757"/>
          <dgm:constr type="l" for="ch" forName="image2" refType="w" fact="0.4868"/>
          <dgm:constr type="t" for="ch" forName="image2" refType="h" fact="0.6235"/>
          <dgm:constr type="w" for="ch" forName="image2" refType="w" fact="0.1886"/>
          <dgm:constr type="h" for="ch" forName="image2" refType="h" fact="0.3757"/>
          <dgm:constr type="l" for="ch" forName="text4" refType="w" fact="0.4868"/>
          <dgm:constr type="t" for="ch" forName="text4" refType="h" fact="0.2081"/>
          <dgm:constr type="w" for="ch" forName="text4" refType="w" fact="0.1886"/>
          <dgm:constr type="h" for="ch" forName="text4" refType="h" fact="0.3757"/>
          <dgm:constr type="l" for="ch" forName="text2" refType="w" fact="0.3246"/>
          <dgm:constr type="t" for="ch" forName="text2" refType="h" fact="0.4154"/>
          <dgm:constr type="w" for="ch" forName="text2" refType="w" fact="0.1886"/>
          <dgm:constr type="h" for="ch" forName="text2" refType="h" fact="0.3757"/>
          <dgm:constr type="l" for="ch" forName="image3" refType="w" fact="0.3246"/>
          <dgm:constr type="t" for="ch" forName="image3" refType="h" fact="0"/>
          <dgm:constr type="w" for="ch" forName="image3" refType="w" fact="0.1886"/>
          <dgm:constr type="h" for="ch" forName="image3" refType="h" fact="0.3757"/>
          <dgm:constr type="l" for="ch" forName="text1" refType="w" fact="0.1623"/>
          <dgm:constr type="t" for="ch" forName="text1" refType="h" fact="0.6243"/>
          <dgm:constr type="w" for="ch" forName="text1" refType="w" fact="0.1886"/>
          <dgm:constr type="h" for="ch" forName="text1" refType="h" fact="0.3757"/>
          <dgm:constr type="l" for="ch" forName="text3" refType="w" fact="0.1623"/>
          <dgm:constr type="t" for="ch" forName="text3" refType="h" fact="0.2089"/>
          <dgm:constr type="w" for="ch" forName="text3" refType="w" fact="0.1886"/>
          <dgm:constr type="h" for="ch" forName="text3" refType="h" fact="0.3757"/>
          <dgm:constr type="l" for="ch" forName="textaccent1" refType="w" fact="0.1668"/>
          <dgm:constr type="t" for="ch" forName="textaccent1" refType="h" fact="0.7923"/>
          <dgm:constr type="w" for="ch" forName="textaccent1" refType="w" fact="0.022"/>
          <dgm:constr type="h" for="ch" forName="textaccent1" refType="h" fact="0.044"/>
          <dgm:constr type="l" for="ch" forName="image1" refType="w" fact="0"/>
          <dgm:constr type="t" for="ch" forName="image1" refType="h" fact="0.4166"/>
          <dgm:constr type="w" for="ch" forName="image1" refType="w" fact="0.1886"/>
          <dgm:constr type="h" for="ch" forName="image1" refType="h" fact="0.3757"/>
          <dgm:constr type="l" for="ch" forName="imageaccent1" refType="w" fact="0.1292"/>
          <dgm:constr type="t" for="ch" forName="imageaccent1" refType="h" fact="0.7424"/>
          <dgm:constr type="w" for="ch" forName="imageaccent1" refType="w" fact="0.022"/>
          <dgm:constr type="h" for="ch" forName="imageaccent1" refType="h" fact="0.044"/>
          <dgm:constr type="l" for="ch" forName="textaccent2" refType="w" fact="0.4544"/>
          <dgm:constr type="t" for="ch" forName="textaccent2" refType="h" fact="0.7404"/>
          <dgm:constr type="w" for="ch" forName="textaccent2" refType="w" fact="0.022"/>
          <dgm:constr type="h" for="ch" forName="textaccent2" refType="h" fact="0.044"/>
          <dgm:constr type="l" for="ch" forName="imageaccent2" refType="w" fact="0.4914"/>
          <dgm:constr type="t" for="ch" forName="imageaccent2" refType="h" fact="0.7907"/>
          <dgm:constr type="w" for="ch" forName="imageaccent2" refType="w" fact="0.022"/>
          <dgm:constr type="h" for="ch" forName="imageaccent2" refType="h" fact="0.044"/>
          <dgm:constr type="l" for="ch" forName="textaccent3" refType="w" fact="0.2915"/>
          <dgm:constr type="t" for="ch" forName="textaccent3" refType="h" fact="0.216"/>
          <dgm:constr type="w" for="ch" forName="textaccent3" refType="w" fact="0.022"/>
          <dgm:constr type="h" for="ch" forName="textaccent3" refType="h" fact="0.044"/>
          <dgm:constr type="l" for="ch" forName="imageaccent3" refType="w" fact="0.3299"/>
          <dgm:constr type="t" for="ch" forName="imageaccent3" refType="h" fact="0.1665"/>
          <dgm:constr type="w" for="ch" forName="imageaccent3" refType="w" fact="0.022"/>
          <dgm:constr type="h" for="ch" forName="imageaccent3" refType="h" fact="0.044"/>
          <dgm:constr type="l" for="ch" forName="textaccent4" refType="w" fact="0.65"/>
          <dgm:constr type="t" for="ch" forName="textaccent4" refType="h" fact="0.3746"/>
          <dgm:constr type="w" for="ch" forName="textaccent4" refType="w" fact="0.022"/>
          <dgm:constr type="h" for="ch" forName="textaccent4" refType="h" fact="0.044"/>
          <dgm:constr type="l" for="ch" forName="imageaccent4" refType="w" fact="0.6859"/>
          <dgm:constr type="t" for="ch" forName="imageaccent4" refType="h" fact="0.4261"/>
          <dgm:constr type="w" for="ch" forName="imageaccent4" refType="w" fact="0.022"/>
          <dgm:constr type="h" for="ch" forName="imageaccent4" refType="h" fact="0.044"/>
          <dgm:constr type="l" for="ch" forName="textaccent5" refType="w" fact="0.8123"/>
          <dgm:constr type="t" for="ch" forName="textaccent5" refType="h" fact="0.1724"/>
          <dgm:constr type="w" for="ch" forName="textaccent5" refType="w" fact="0.022"/>
          <dgm:constr type="h" for="ch" forName="textaccent5" refType="h" fact="0.044"/>
          <dgm:constr type="l" for="ch" forName="imageaccent5" refType="w" fact="0.849"/>
          <dgm:constr type="t" for="ch" forName="imageaccent5" refType="h" fact="0.222"/>
          <dgm:constr type="w" for="ch" forName="imageaccent5" refType="w" fact="0.022"/>
          <dgm:constr type="h" for="ch" forName="imageaccent5" refType="h" fact="0.044"/>
        </dgm:constrLst>
      </dgm:if>
      <dgm:if name="Name7" axis="ch" ptType="node" func="cnt" op="equ" val="6">
        <dgm:alg type="composite">
          <dgm:param type="ar" val="1.9179"/>
        </dgm:alg>
        <dgm:constrLst>
          <dgm:constr type="primFontSz" for="des" ptType="node" op="equ" val="65"/>
          <dgm:constr type="l" for="ch" forName="image4" refType="w" fact="0.6491"/>
          <dgm:constr type="t" for="ch" forName="image4" refType="h" fact="0.3466"/>
          <dgm:constr type="w" for="ch" forName="image4" refType="w" fact="0.1886"/>
          <dgm:constr type="h" for="ch" forName="image4" refType="h" fact="0.3106"/>
          <dgm:constr type="l" for="ch" forName="text5" refType="w" fact="0.6491"/>
          <dgm:constr type="t" for="ch" forName="text5" refType="h" fact="0.0033"/>
          <dgm:constr type="w" for="ch" forName="text5" refType="w" fact="0.1886"/>
          <dgm:constr type="h" for="ch" forName="text5" refType="h" fact="0.3106"/>
          <dgm:constr type="l" for="ch" forName="image5" refType="w" fact="0.8114"/>
          <dgm:constr type="t" for="ch" forName="image5" refType="h" fact="0.1766"/>
          <dgm:constr type="w" for="ch" forName="image5" refType="w" fact="0.1886"/>
          <dgm:constr type="h" for="ch" forName="image5" refType="h" fact="0.3106"/>
          <dgm:constr type="l" for="ch" forName="image2" refType="w" fact="0.4868"/>
          <dgm:constr type="t" for="ch" forName="image2" refType="h" fact="0.5154"/>
          <dgm:constr type="w" for="ch" forName="image2" refType="w" fact="0.1886"/>
          <dgm:constr type="h" for="ch" forName="image2" refType="h" fact="0.3106"/>
          <dgm:constr type="l" for="ch" forName="text4" refType="w" fact="0.4868"/>
          <dgm:constr type="t" for="ch" forName="text4" refType="h" fact="0.172"/>
          <dgm:constr type="w" for="ch" forName="text4" refType="w" fact="0.1886"/>
          <dgm:constr type="h" for="ch" forName="text4" refType="h" fact="0.3106"/>
          <dgm:constr type="l" for="ch" forName="text2" refType="w" fact="0.3246"/>
          <dgm:constr type="t" for="ch" forName="text2" refType="h" fact="0.3434"/>
          <dgm:constr type="w" for="ch" forName="text2" refType="w" fact="0.1886"/>
          <dgm:constr type="h" for="ch" forName="text2" refType="h" fact="0.3106"/>
          <dgm:constr type="l" for="ch" forName="image3" refType="w" fact="0.3246"/>
          <dgm:constr type="t" for="ch" forName="image3" refType="h" fact="0"/>
          <dgm:constr type="w" for="ch" forName="image3" refType="w" fact="0.1886"/>
          <dgm:constr type="h" for="ch" forName="image3" refType="h" fact="0.3106"/>
          <dgm:constr type="l" for="ch" forName="text1" refType="w" fact="0.1623"/>
          <dgm:constr type="t" for="ch" forName="text1" refType="h" fact="0.516"/>
          <dgm:constr type="w" for="ch" forName="text1" refType="w" fact="0.1886"/>
          <dgm:constr type="h" for="ch" forName="text1" refType="h" fact="0.3106"/>
          <dgm:constr type="l" for="ch" forName="text3" refType="w" fact="0.1623"/>
          <dgm:constr type="t" for="ch" forName="text3" refType="h" fact="0.1727"/>
          <dgm:constr type="w" for="ch" forName="text3" refType="w" fact="0.1886"/>
          <dgm:constr type="h" for="ch" forName="text3" refType="h" fact="0.3106"/>
          <dgm:constr type="l" for="ch" forName="textaccent1" refType="w" fact="0.1668"/>
          <dgm:constr type="t" for="ch" forName="textaccent1" refType="h" fact="0.6549"/>
          <dgm:constr type="w" for="ch" forName="textaccent1" refType="w" fact="0.022"/>
          <dgm:constr type="h" for="ch" forName="textaccent1" refType="h" fact="0.0364"/>
          <dgm:constr type="l" for="ch" forName="image1" refType="w" fact="0"/>
          <dgm:constr type="t" for="ch" forName="image1" refType="h" fact="0.3443"/>
          <dgm:constr type="w" for="ch" forName="image1" refType="w" fact="0.1886"/>
          <dgm:constr type="h" for="ch" forName="image1" refType="h" fact="0.3106"/>
          <dgm:constr type="l" for="ch" forName="imageaccent1" refType="w" fact="0.1292"/>
          <dgm:constr type="t" for="ch" forName="imageaccent1" refType="h" fact="0.6137"/>
          <dgm:constr type="w" for="ch" forName="imageaccent1" refType="w" fact="0.022"/>
          <dgm:constr type="h" for="ch" forName="imageaccent1" refType="h" fact="0.0364"/>
          <dgm:constr type="l" for="ch" forName="textaccent2" refType="w" fact="0.4544"/>
          <dgm:constr type="t" for="ch" forName="textaccent2" refType="h" fact="0.612"/>
          <dgm:constr type="w" for="ch" forName="textaccent2" refType="w" fact="0.022"/>
          <dgm:constr type="h" for="ch" forName="textaccent2" refType="h" fact="0.0364"/>
          <dgm:constr type="l" for="ch" forName="imageaccent2" refType="w" fact="0.4914"/>
          <dgm:constr type="t" for="ch" forName="imageaccent2" refType="h" fact="0.6536"/>
          <dgm:constr type="w" for="ch" forName="imageaccent2" refType="w" fact="0.022"/>
          <dgm:constr type="h" for="ch" forName="imageaccent2" refType="h" fact="0.0364"/>
          <dgm:constr type="l" for="ch" forName="textaccent3" refType="w" fact="0.2915"/>
          <dgm:constr type="t" for="ch" forName="textaccent3" refType="h" fact="0.1786"/>
          <dgm:constr type="w" for="ch" forName="textaccent3" refType="w" fact="0.022"/>
          <dgm:constr type="h" for="ch" forName="textaccent3" refType="h" fact="0.0364"/>
          <dgm:constr type="l" for="ch" forName="imageaccent3" refType="w" fact="0.3299"/>
          <dgm:constr type="t" for="ch" forName="imageaccent3" refType="h" fact="0.1376"/>
          <dgm:constr type="w" for="ch" forName="imageaccent3" refType="w" fact="0.022"/>
          <dgm:constr type="h" for="ch" forName="imageaccent3" refType="h" fact="0.0364"/>
          <dgm:constr type="l" for="ch" forName="textaccent4" refType="w" fact="0.65"/>
          <dgm:constr type="t" for="ch" forName="textaccent4" refType="h" fact="0.3096"/>
          <dgm:constr type="w" for="ch" forName="textaccent4" refType="w" fact="0.022"/>
          <dgm:constr type="h" for="ch" forName="textaccent4" refType="h" fact="0.0364"/>
          <dgm:constr type="l" for="ch" forName="imageaccent4" refType="w" fact="0.6859"/>
          <dgm:constr type="t" for="ch" forName="imageaccent4" refType="h" fact="0.3522"/>
          <dgm:constr type="w" for="ch" forName="imageaccent4" refType="w" fact="0.022"/>
          <dgm:constr type="h" for="ch" forName="imageaccent4" refType="h" fact="0.0364"/>
          <dgm:constr type="l" for="ch" forName="textaccent5" refType="w" fact="0.8123"/>
          <dgm:constr type="t" for="ch" forName="textaccent5" refType="h" fact="0.1425"/>
          <dgm:constr type="w" for="ch" forName="textaccent5" refType="w" fact="0.022"/>
          <dgm:constr type="h" for="ch" forName="textaccent5" refType="h" fact="0.0364"/>
          <dgm:constr type="l" for="ch" forName="imageaccent5" refType="w" fact="0.849"/>
          <dgm:constr type="t" for="ch" forName="imageaccent5" refType="h" fact="0.1835"/>
          <dgm:constr type="w" for="ch" forName="imageaccent5" refType="w" fact="0.022"/>
          <dgm:constr type="h" for="ch" forName="imageaccent5" refType="h" fact="0.0364"/>
          <dgm:constr type="l" for="ch" forName="image6" refType="w" fact="0.6491"/>
          <dgm:constr type="t" for="ch" forName="image6" refType="h" fact="0.6894"/>
          <dgm:constr type="w" for="ch" forName="image6" refType="w" fact="0.1886"/>
          <dgm:constr type="h" for="ch" forName="image6" refType="h" fact="0.3106"/>
          <dgm:constr type="l" for="ch" forName="text6" refType="w" fact="0.8114"/>
          <dgm:constr type="t" for="ch" forName="text6" refType="h" fact="0.5194"/>
          <dgm:constr type="w" for="ch" forName="text6" refType="w" fact="0.1886"/>
          <dgm:constr type="h" for="ch" forName="text6" refType="h" fact="0.3106"/>
          <dgm:constr type="l" for="ch" forName="imageaccent6" refType="w" fact="0.8138"/>
          <dgm:constr type="t" for="ch" forName="imageaccent6" refType="h" fact="0.8257"/>
          <dgm:constr type="w" for="ch" forName="imageaccent6" refType="w" fact="0.022"/>
          <dgm:constr type="h" for="ch" forName="imageaccent6" refType="h" fact="0.0364"/>
          <dgm:constr type="l" for="ch" forName="textaccent6" refType="w" fact="0.8488"/>
          <dgm:constr type="t" for="ch" forName="textaccent6" refType="h" fact="0.7914"/>
          <dgm:constr type="w" for="ch" forName="textaccent6" refType="w" fact="0.022"/>
          <dgm:constr type="h" for="ch" forName="textaccent6" refType="h" fact="0.0364"/>
        </dgm:constrLst>
      </dgm:if>
      <dgm:if name="Name8" axis="ch" ptType="node" func="cnt" op="equ" val="7">
        <dgm:alg type="composite">
          <dgm:param type="ar" val="1.6382"/>
        </dgm:alg>
        <dgm:constrLst>
          <dgm:constr type="primFontSz" for="des" ptType="node" op="equ" val="65"/>
          <dgm:constr type="l" for="ch" forName="image4" refType="w" fact="0.6491"/>
          <dgm:constr type="t" for="ch" forName="image4" refType="h" fact="0.2961"/>
          <dgm:constr type="w" for="ch" forName="image4" refType="w" fact="0.1886"/>
          <dgm:constr type="h" for="ch" forName="image4" refType="h" fact="0.2653"/>
          <dgm:constr type="l" for="ch" forName="text5" refType="w" fact="0.6491"/>
          <dgm:constr type="t" for="ch" forName="text5" refType="h" fact="0.0028"/>
          <dgm:constr type="w" for="ch" forName="text5" refType="w" fact="0.1886"/>
          <dgm:constr type="h" for="ch" forName="text5" refType="h" fact="0.2653"/>
          <dgm:constr type="l" for="ch" forName="image5" refType="w" fact="0.8114"/>
          <dgm:constr type="t" for="ch" forName="image5" refType="h" fact="0.1508"/>
          <dgm:constr type="w" for="ch" forName="image5" refType="w" fact="0.1886"/>
          <dgm:constr type="h" for="ch" forName="image5" refType="h" fact="0.2653"/>
          <dgm:constr type="l" for="ch" forName="image2" refType="w" fact="0.4868"/>
          <dgm:constr type="t" for="ch" forName="image2" refType="h" fact="0.4402"/>
          <dgm:constr type="w" for="ch" forName="image2" refType="w" fact="0.1886"/>
          <dgm:constr type="h" for="ch" forName="image2" refType="h" fact="0.2653"/>
          <dgm:constr type="l" for="ch" forName="text4" refType="w" fact="0.4868"/>
          <dgm:constr type="t" for="ch" forName="text4" refType="h" fact="0.1469"/>
          <dgm:constr type="w" for="ch" forName="text4" refType="w" fact="0.1886"/>
          <dgm:constr type="h" for="ch" forName="text4" refType="h" fact="0.2653"/>
          <dgm:constr type="l" for="ch" forName="text2" refType="w" fact="0.3246"/>
          <dgm:constr type="t" for="ch" forName="text2" refType="h" fact="0.2933"/>
          <dgm:constr type="w" for="ch" forName="text2" refType="w" fact="0.1886"/>
          <dgm:constr type="h" for="ch" forName="text2" refType="h" fact="0.2653"/>
          <dgm:constr type="l" for="ch" forName="image3" refType="w" fact="0.3246"/>
          <dgm:constr type="t" for="ch" forName="image3" refType="h" fact="0"/>
          <dgm:constr type="w" for="ch" forName="image3" refType="w" fact="0.1886"/>
          <dgm:constr type="h" for="ch" forName="image3" refType="h" fact="0.2653"/>
          <dgm:constr type="l" for="ch" forName="text1" refType="w" fact="0.1623"/>
          <dgm:constr type="t" for="ch" forName="text1" refType="h" fact="0.4408"/>
          <dgm:constr type="w" for="ch" forName="text1" refType="w" fact="0.1886"/>
          <dgm:constr type="h" for="ch" forName="text1" refType="h" fact="0.2653"/>
          <dgm:constr type="l" for="ch" forName="text3" refType="w" fact="0.1623"/>
          <dgm:constr type="t" for="ch" forName="text3" refType="h" fact="0.1475"/>
          <dgm:constr type="w" for="ch" forName="text3" refType="w" fact="0.1886"/>
          <dgm:constr type="h" for="ch" forName="text3" refType="h" fact="0.2653"/>
          <dgm:constr type="l" for="ch" forName="textaccent1" refType="w" fact="0.1668"/>
          <dgm:constr type="t" for="ch" forName="textaccent1" refType="h" fact="0.5594"/>
          <dgm:constr type="w" for="ch" forName="textaccent1" refType="w" fact="0.022"/>
          <dgm:constr type="h" for="ch" forName="textaccent1" refType="h" fact="0.0311"/>
          <dgm:constr type="l" for="ch" forName="image1" refType="w" fact="0"/>
          <dgm:constr type="t" for="ch" forName="image1" refType="h" fact="0.2941"/>
          <dgm:constr type="w" for="ch" forName="image1" refType="w" fact="0.1886"/>
          <dgm:constr type="h" for="ch" forName="image1" refType="h" fact="0.2653"/>
          <dgm:constr type="l" for="ch" forName="imageaccent1" refType="w" fact="0.1292"/>
          <dgm:constr type="t" for="ch" forName="imageaccent1" refType="h" fact="0.5242"/>
          <dgm:constr type="w" for="ch" forName="imageaccent1" refType="w" fact="0.022"/>
          <dgm:constr type="h" for="ch" forName="imageaccent1" refType="h" fact="0.0311"/>
          <dgm:constr type="l" for="ch" forName="textaccent2" refType="w" fact="0.4544"/>
          <dgm:constr type="t" for="ch" forName="textaccent2" refType="h" fact="0.5228"/>
          <dgm:constr type="w" for="ch" forName="textaccent2" refType="w" fact="0.022"/>
          <dgm:constr type="h" for="ch" forName="textaccent2" refType="h" fact="0.0311"/>
          <dgm:constr type="l" for="ch" forName="imageaccent2" refType="w" fact="0.4914"/>
          <dgm:constr type="t" for="ch" forName="imageaccent2" refType="h" fact="0.5583"/>
          <dgm:constr type="w" for="ch" forName="imageaccent2" refType="w" fact="0.022"/>
          <dgm:constr type="h" for="ch" forName="imageaccent2" refType="h" fact="0.0311"/>
          <dgm:constr type="l" for="ch" forName="textaccent3" refType="w" fact="0.2907"/>
          <dgm:constr type="t" for="ch" forName="textaccent3" refType="h" fact="0.1511"/>
          <dgm:constr type="w" for="ch" forName="textaccent3" refType="w" fact="0.022"/>
          <dgm:constr type="h" for="ch" forName="textaccent3" refType="h" fact="0.0311"/>
          <dgm:constr type="l" for="ch" forName="imageaccent3" refType="w" fact="0.3299"/>
          <dgm:constr type="t" for="ch" forName="imageaccent3" refType="h" fact="0.1175"/>
          <dgm:constr type="w" for="ch" forName="imageaccent3" refType="w" fact="0.022"/>
          <dgm:constr type="h" for="ch" forName="imageaccent3" refType="h" fact="0.0311"/>
          <dgm:constr type="l" for="ch" forName="textaccent4" refType="w" fact="0.65"/>
          <dgm:constr type="t" for="ch" forName="textaccent4" refType="h" fact="0.2645"/>
          <dgm:constr type="w" for="ch" forName="textaccent4" refType="w" fact="0.022"/>
          <dgm:constr type="h" for="ch" forName="textaccent4" refType="h" fact="0.0311"/>
          <dgm:constr type="l" for="ch" forName="imageaccent4" refType="w" fact="0.6859"/>
          <dgm:constr type="t" for="ch" forName="imageaccent4" refType="h" fact="0.3008"/>
          <dgm:constr type="w" for="ch" forName="imageaccent4" refType="w" fact="0.022"/>
          <dgm:constr type="h" for="ch" forName="imageaccent4" refType="h" fact="0.0311"/>
          <dgm:constr type="l" for="ch" forName="textaccent5" refType="w" fact="0.8123"/>
          <dgm:constr type="t" for="ch" forName="textaccent5" refType="h" fact="0.1217"/>
          <dgm:constr type="w" for="ch" forName="textaccent5" refType="w" fact="0.022"/>
          <dgm:constr type="h" for="ch" forName="textaccent5" refType="h" fact="0.0311"/>
          <dgm:constr type="l" for="ch" forName="imageaccent5" refType="w" fact="0.849"/>
          <dgm:constr type="t" for="ch" forName="imageaccent5" refType="h" fact="0.1567"/>
          <dgm:constr type="w" for="ch" forName="imageaccent5" refType="w" fact="0.022"/>
          <dgm:constr type="h" for="ch" forName="imageaccent5" refType="h" fact="0.0311"/>
          <dgm:constr type="l" for="ch" forName="image6" refType="w" fact="0.6491"/>
          <dgm:constr type="t" for="ch" forName="image6" refType="h" fact="0.5889"/>
          <dgm:constr type="w" for="ch" forName="image6" refType="w" fact="0.1886"/>
          <dgm:constr type="h" for="ch" forName="image6" refType="h" fact="0.2653"/>
          <dgm:constr type="l" for="ch" forName="text6" refType="w" fact="0.8114"/>
          <dgm:constr type="t" for="ch" forName="text6" refType="h" fact="0.4436"/>
          <dgm:constr type="w" for="ch" forName="text6" refType="w" fact="0.1886"/>
          <dgm:constr type="h" for="ch" forName="text6" refType="h" fact="0.2653"/>
          <dgm:constr type="l" for="ch" forName="imageaccent6" refType="w" fact="0.8138"/>
          <dgm:constr type="t" for="ch" forName="imageaccent6" refType="h" fact="0.7053"/>
          <dgm:constr type="w" for="ch" forName="imageaccent6" refType="w" fact="0.022"/>
          <dgm:constr type="h" for="ch" forName="imageaccent6" refType="h" fact="0.0311"/>
          <dgm:constr type="l" for="ch" forName="textaccent6" refType="w" fact="0.8488"/>
          <dgm:constr type="t" for="ch" forName="textaccent6" refType="h" fact="0.676"/>
          <dgm:constr type="w" for="ch" forName="textaccent6" refType="w" fact="0.022"/>
          <dgm:constr type="h" for="ch" forName="textaccent6" refType="h" fact="0.0311"/>
          <dgm:constr type="l" for="ch" forName="text7" refType="w" fact="0.3244"/>
          <dgm:constr type="t" for="ch" forName="text7" refType="h" fact="0.5872"/>
          <dgm:constr type="w" for="ch" forName="text7" refType="w" fact="0.1886"/>
          <dgm:constr type="h" for="ch" forName="text7" refType="h" fact="0.2653"/>
          <dgm:constr type="l" for="ch" forName="image7" refType="w" fact="0.1622"/>
          <dgm:constr type="t" for="ch" forName="image7" refType="h" fact="0.7347"/>
          <dgm:constr type="w" for="ch" forName="image7" refType="w" fact="0.1886"/>
          <dgm:constr type="h" for="ch" forName="image7" refType="h" fact="0.2653"/>
          <dgm:constr type="l" for="ch" forName="imageaccent7" refType="w" fact="0.2905"/>
          <dgm:constr type="t" for="ch" forName="imageaccent7" refType="h" fact="0.7384"/>
          <dgm:constr type="w" for="ch" forName="imageaccent7" refType="w" fact="0.022"/>
          <dgm:constr type="h" for="ch" forName="imageaccent7" refType="h" fact="0.0311"/>
          <dgm:constr type="l" for="ch" forName="textaccent7" refType="w" fact="0.3298"/>
          <dgm:constr type="t" for="ch" forName="textaccent7" refType="h" fact="0.7048"/>
          <dgm:constr type="w" for="ch" forName="textaccent7" refType="w" fact="0.022"/>
          <dgm:constr type="h" for="ch" forName="textaccent7" refType="h" fact="0.0311"/>
        </dgm:constrLst>
      </dgm:if>
      <dgm:if name="Name9" axis="ch" ptType="node" func="cnt" op="equ" val="8">
        <dgm:alg type="composite">
          <dgm:param type="ar" val="1.8974"/>
        </dgm:alg>
        <dgm:constrLst>
          <dgm:constr type="primFontSz" for="des" ptType="node" op="equ" val="65"/>
          <dgm:constr type="l" for="ch" forName="image4" refType="w" fact="0.5589"/>
          <dgm:constr type="t" for="ch" forName="image4" refType="h" fact="0.2952"/>
          <dgm:constr type="w" for="ch" forName="image4" refType="w" fact="0.1624"/>
          <dgm:constr type="h" for="ch" forName="image4" refType="h" fact="0.2645"/>
          <dgm:constr type="l" for="ch" forName="text5" refType="w" fact="0.5589"/>
          <dgm:constr type="t" for="ch" forName="text5" refType="h" fact="0.0028"/>
          <dgm:constr type="w" for="ch" forName="text5" refType="w" fact="0.1624"/>
          <dgm:constr type="h" for="ch" forName="text5" refType="h" fact="0.2645"/>
          <dgm:constr type="l" for="ch" forName="image5" refType="w" fact="0.6986"/>
          <dgm:constr type="t" for="ch" forName="image5" refType="h" fact="0.1504"/>
          <dgm:constr type="w" for="ch" forName="image5" refType="w" fact="0.1624"/>
          <dgm:constr type="h" for="ch" forName="image5" refType="h" fact="0.2645"/>
          <dgm:constr type="l" for="ch" forName="image2" refType="w" fact="0.4192"/>
          <dgm:constr type="t" for="ch" forName="image2" refType="h" fact="0.439"/>
          <dgm:constr type="w" for="ch" forName="image2" refType="w" fact="0.1624"/>
          <dgm:constr type="h" for="ch" forName="image2" refType="h" fact="0.2645"/>
          <dgm:constr type="l" for="ch" forName="text4" refType="w" fact="0.4192"/>
          <dgm:constr type="t" for="ch" forName="text4" refType="h" fact="0.1465"/>
          <dgm:constr type="w" for="ch" forName="text4" refType="w" fact="0.1624"/>
          <dgm:constr type="h" for="ch" forName="text4" refType="h" fact="0.2645"/>
          <dgm:constr type="l" for="ch" forName="text2" refType="w" fact="0.2794"/>
          <dgm:constr type="t" for="ch" forName="text2" refType="h" fact="0.2925"/>
          <dgm:constr type="w" for="ch" forName="text2" refType="w" fact="0.1624"/>
          <dgm:constr type="h" for="ch" forName="text2" refType="h" fact="0.2645"/>
          <dgm:constr type="l" for="ch" forName="image3" refType="w" fact="0.2794"/>
          <dgm:constr type="t" for="ch" forName="image3" refType="h" fact="0"/>
          <dgm:constr type="w" for="ch" forName="image3" refType="w" fact="0.1624"/>
          <dgm:constr type="h" for="ch" forName="image3" refType="h" fact="0.2645"/>
          <dgm:constr type="l" for="ch" forName="text1" refType="w" fact="0.1397"/>
          <dgm:constr type="t" for="ch" forName="text1" refType="h" fact="0.4395"/>
          <dgm:constr type="w" for="ch" forName="text1" refType="w" fact="0.1624"/>
          <dgm:constr type="h" for="ch" forName="text1" refType="h" fact="0.2645"/>
          <dgm:constr type="l" for="ch" forName="text3" refType="w" fact="0.1397"/>
          <dgm:constr type="t" for="ch" forName="text3" refType="h" fact="0.1471"/>
          <dgm:constr type="w" for="ch" forName="text3" refType="w" fact="0.1624"/>
          <dgm:constr type="h" for="ch" forName="text3" refType="h" fact="0.2645"/>
          <dgm:constr type="l" for="ch" forName="textaccent1" refType="w" fact="0.1436"/>
          <dgm:constr type="t" for="ch" forName="textaccent1" refType="h" fact="0.5578"/>
          <dgm:constr type="w" for="ch" forName="textaccent1" refType="w" fact="0.0189"/>
          <dgm:constr type="h" for="ch" forName="textaccent1" refType="h" fact="0.031"/>
          <dgm:constr type="l" for="ch" forName="image1" refType="w" fact="0"/>
          <dgm:constr type="t" for="ch" forName="image1" refType="h" fact="0.2933"/>
          <dgm:constr type="w" for="ch" forName="image1" refType="w" fact="0.1624"/>
          <dgm:constr type="h" for="ch" forName="image1" refType="h" fact="0.2645"/>
          <dgm:constr type="l" for="ch" forName="imageaccent1" refType="w" fact="0.1112"/>
          <dgm:constr type="t" for="ch" forName="imageaccent1" refType="h" fact="0.5227"/>
          <dgm:constr type="w" for="ch" forName="imageaccent1" refType="w" fact="0.0189"/>
          <dgm:constr type="h" for="ch" forName="imageaccent1" refType="h" fact="0.031"/>
          <dgm:constr type="l" for="ch" forName="textaccent2" refType="w" fact="0.3912"/>
          <dgm:constr type="t" for="ch" forName="textaccent2" refType="h" fact="0.5213"/>
          <dgm:constr type="w" for="ch" forName="textaccent2" refType="w" fact="0.0189"/>
          <dgm:constr type="h" for="ch" forName="textaccent2" refType="h" fact="0.031"/>
          <dgm:constr type="l" for="ch" forName="imageaccent2" refType="w" fact="0.4231"/>
          <dgm:constr type="t" for="ch" forName="imageaccent2" refType="h" fact="0.5567"/>
          <dgm:constr type="w" for="ch" forName="imageaccent2" refType="w" fact="0.0189"/>
          <dgm:constr type="h" for="ch" forName="imageaccent2" refType="h" fact="0.031"/>
          <dgm:constr type="l" for="ch" forName="textaccent3" refType="w" fact="0.2502"/>
          <dgm:constr type="t" for="ch" forName="textaccent3" refType="h" fact="0.1507"/>
          <dgm:constr type="w" for="ch" forName="textaccent3" refType="w" fact="0.0189"/>
          <dgm:constr type="h" for="ch" forName="textaccent3" refType="h" fact="0.031"/>
          <dgm:constr type="l" for="ch" forName="imageaccent3" refType="w" fact="0.2841"/>
          <dgm:constr type="t" for="ch" forName="imageaccent3" refType="h" fact="0.1172"/>
          <dgm:constr type="w" for="ch" forName="imageaccent3" refType="w" fact="0.0189"/>
          <dgm:constr type="h" for="ch" forName="imageaccent3" refType="h" fact="0.031"/>
          <dgm:constr type="l" for="ch" forName="textaccent4" refType="w" fact="0.5596"/>
          <dgm:constr type="t" for="ch" forName="textaccent4" refType="h" fact="0.2637"/>
          <dgm:constr type="w" for="ch" forName="textaccent4" refType="w" fact="0.0189"/>
          <dgm:constr type="h" for="ch" forName="textaccent4" refType="h" fact="0.031"/>
          <dgm:constr type="l" for="ch" forName="imageaccent4" refType="w" fact="0.5905"/>
          <dgm:constr type="t" for="ch" forName="imageaccent4" refType="h" fact="0.3"/>
          <dgm:constr type="w" for="ch" forName="imageaccent4" refType="w" fact="0.0189"/>
          <dgm:constr type="h" for="ch" forName="imageaccent4" refType="h" fact="0.031"/>
          <dgm:constr type="l" for="ch" forName="textaccent5" refType="w" fact="0.6993"/>
          <dgm:constr type="t" for="ch" forName="textaccent5" refType="h" fact="0.1214"/>
          <dgm:constr type="w" for="ch" forName="textaccent5" refType="w" fact="0.0189"/>
          <dgm:constr type="h" for="ch" forName="textaccent5" refType="h" fact="0.031"/>
          <dgm:constr type="l" for="ch" forName="imageaccent5" refType="w" fact="0.731"/>
          <dgm:constr type="t" for="ch" forName="imageaccent5" refType="h" fact="0.1563"/>
          <dgm:constr type="w" for="ch" forName="imageaccent5" refType="w" fact="0.0189"/>
          <dgm:constr type="h" for="ch" forName="imageaccent5" refType="h" fact="0.031"/>
          <dgm:constr type="l" for="ch" forName="image6" refType="w" fact="0.5589"/>
          <dgm:constr type="t" for="ch" forName="image6" refType="h" fact="0.5872"/>
          <dgm:constr type="w" for="ch" forName="image6" refType="w" fact="0.1624"/>
          <dgm:constr type="h" for="ch" forName="image6" refType="h" fact="0.2645"/>
          <dgm:constr type="l" for="ch" forName="text6" refType="w" fact="0.6986"/>
          <dgm:constr type="t" for="ch" forName="text6" refType="h" fact="0.4424"/>
          <dgm:constr type="w" for="ch" forName="text6" refType="w" fact="0.1624"/>
          <dgm:constr type="h" for="ch" forName="text6" refType="h" fact="0.2645"/>
          <dgm:constr type="l" for="ch" forName="imageaccent6" refType="w" fact="0.7007"/>
          <dgm:constr type="t" for="ch" forName="imageaccent6" refType="h" fact="0.7033"/>
          <dgm:constr type="w" for="ch" forName="imageaccent6" refType="w" fact="0.0189"/>
          <dgm:constr type="h" for="ch" forName="imageaccent6" refType="h" fact="0.031"/>
          <dgm:constr type="l" for="ch" forName="textaccent6" refType="w" fact="0.7308"/>
          <dgm:constr type="t" for="ch" forName="textaccent6" refType="h" fact="0.6741"/>
          <dgm:constr type="w" for="ch" forName="textaccent6" refType="w" fact="0.0189"/>
          <dgm:constr type="h" for="ch" forName="textaccent6" refType="h" fact="0.031"/>
          <dgm:constr type="l" for="ch" forName="text7" refType="w" fact="0.2793"/>
          <dgm:constr type="t" for="ch" forName="text7" refType="h" fact="0.5856"/>
          <dgm:constr type="w" for="ch" forName="text7" refType="w" fact="0.1624"/>
          <dgm:constr type="h" for="ch" forName="text7" refType="h" fact="0.2645"/>
          <dgm:constr type="l" for="ch" forName="image7" refType="w" fact="0.1396"/>
          <dgm:constr type="t" for="ch" forName="image7" refType="h" fact="0.7326"/>
          <dgm:constr type="w" for="ch" forName="image7" refType="w" fact="0.1624"/>
          <dgm:constr type="h" for="ch" forName="image7" refType="h" fact="0.2645"/>
          <dgm:constr type="l" for="ch" forName="imageaccent7" refType="w" fact="0.2501"/>
          <dgm:constr type="t" for="ch" forName="imageaccent7" refType="h" fact="0.7363"/>
          <dgm:constr type="w" for="ch" forName="imageaccent7" refType="w" fact="0.0189"/>
          <dgm:constr type="h" for="ch" forName="imageaccent7" refType="h" fact="0.031"/>
          <dgm:constr type="l" for="ch" forName="textaccent7" refType="w" fact="0.284"/>
          <dgm:constr type="t" for="ch" forName="textaccent7" refType="h" fact="0.7028"/>
          <dgm:constr type="w" for="ch" forName="textaccent7" refType="w" fact="0.0189"/>
          <dgm:constr type="h" for="ch" forName="textaccent7" refType="h" fact="0.031"/>
          <dgm:constr type="l" for="ch" forName="image8" refType="w" fact="0.6979"/>
          <dgm:constr type="t" for="ch" forName="image8" refType="h" fact="0.7355"/>
          <dgm:constr type="w" for="ch" forName="image8" refType="w" fact="0.1624"/>
          <dgm:constr type="h" for="ch" forName="image8" refType="h" fact="0.2645"/>
          <dgm:constr type="l" for="ch" forName="text8" refType="w" fact="0.8376"/>
          <dgm:constr type="t" for="ch" forName="text8" refType="h" fact="0.5906"/>
          <dgm:constr type="w" for="ch" forName="text8" refType="w" fact="0.1624"/>
          <dgm:constr type="h" for="ch" forName="text8" refType="h" fact="0.2645"/>
          <dgm:constr type="l" for="ch" forName="imageaccent8" refType="w" fact="0.8397"/>
          <dgm:constr type="t" for="ch" forName="imageaccent8" refType="h" fact="0.8516"/>
          <dgm:constr type="w" for="ch" forName="imageaccent8" refType="w" fact="0.0189"/>
          <dgm:constr type="h" for="ch" forName="imageaccent8" refType="h" fact="0.031"/>
          <dgm:constr type="l" for="ch" forName="textaccent8" refType="w" fact="0.8698"/>
          <dgm:constr type="t" for="ch" forName="textaccent8" refType="h" fact="0.8223"/>
          <dgm:constr type="w" for="ch" forName="textaccent8" refType="w" fact="0.0189"/>
          <dgm:constr type="h" for="ch" forName="textaccent8" refType="h" fact="0.031"/>
        </dgm:constrLst>
      </dgm:if>
      <dgm:if name="Name10" axis="ch" ptType="node" func="cnt" op="equ" val="9">
        <dgm:alg type="composite">
          <dgm:param type="ar" val="1.8986"/>
        </dgm:alg>
        <dgm:constrLst>
          <dgm:constr type="primFontSz" for="des" ptType="node" op="equ" val="65"/>
          <dgm:constr type="l" for="ch" forName="image4" refType="w" fact="0.5585"/>
          <dgm:constr type="t" for="ch" forName="image4" refType="h" fact="0.2952"/>
          <dgm:constr type="w" for="ch" forName="image4" refType="w" fact="0.1623"/>
          <dgm:constr type="h" for="ch" forName="image4" refType="h" fact="0.2645"/>
          <dgm:constr type="l" for="ch" forName="text5" refType="w" fact="0.5585"/>
          <dgm:constr type="t" for="ch" forName="text5" refType="h" fact="0.0028"/>
          <dgm:constr type="w" for="ch" forName="text5" refType="w" fact="0.1623"/>
          <dgm:constr type="h" for="ch" forName="text5" refType="h" fact="0.2645"/>
          <dgm:constr type="l" for="ch" forName="image5" refType="w" fact="0.6982"/>
          <dgm:constr type="t" for="ch" forName="image5" refType="h" fact="0.1504"/>
          <dgm:constr type="w" for="ch" forName="image5" refType="w" fact="0.1623"/>
          <dgm:constr type="h" for="ch" forName="image5" refType="h" fact="0.2645"/>
          <dgm:constr type="l" for="ch" forName="image2" refType="w" fact="0.4189"/>
          <dgm:constr type="t" for="ch" forName="image2" refType="h" fact="0.439"/>
          <dgm:constr type="w" for="ch" forName="image2" refType="w" fact="0.1623"/>
          <dgm:constr type="h" for="ch" forName="image2" refType="h" fact="0.2645"/>
          <dgm:constr type="l" for="ch" forName="text4" refType="w" fact="0.4189"/>
          <dgm:constr type="t" for="ch" forName="text4" refType="h" fact="0.1465"/>
          <dgm:constr type="w" for="ch" forName="text4" refType="w" fact="0.1623"/>
          <dgm:constr type="h" for="ch" forName="text4" refType="h" fact="0.2645"/>
          <dgm:constr type="l" for="ch" forName="text2" refType="w" fact="0.2793"/>
          <dgm:constr type="t" for="ch" forName="text2" refType="h" fact="0.2925"/>
          <dgm:constr type="w" for="ch" forName="text2" refType="w" fact="0.1623"/>
          <dgm:constr type="h" for="ch" forName="text2" refType="h" fact="0.2645"/>
          <dgm:constr type="l" for="ch" forName="image3" refType="w" fact="0.2793"/>
          <dgm:constr type="t" for="ch" forName="image3" refType="h" fact="0"/>
          <dgm:constr type="w" for="ch" forName="image3" refType="w" fact="0.1623"/>
          <dgm:constr type="h" for="ch" forName="image3" refType="h" fact="0.2645"/>
          <dgm:constr type="l" for="ch" forName="text1" refType="w" fact="0.1396"/>
          <dgm:constr type="t" for="ch" forName="text1" refType="h" fact="0.4395"/>
          <dgm:constr type="w" for="ch" forName="text1" refType="w" fact="0.1623"/>
          <dgm:constr type="h" for="ch" forName="text1" refType="h" fact="0.2645"/>
          <dgm:constr type="l" for="ch" forName="text3" refType="w" fact="0.1396"/>
          <dgm:constr type="t" for="ch" forName="text3" refType="h" fact="0.1471"/>
          <dgm:constr type="w" for="ch" forName="text3" refType="w" fact="0.1623"/>
          <dgm:constr type="h" for="ch" forName="text3" refType="h" fact="0.2645"/>
          <dgm:constr type="l" for="ch" forName="textaccent1" refType="w" fact="0.1435"/>
          <dgm:constr type="t" for="ch" forName="textaccent1" refType="h" fact="0.5578"/>
          <dgm:constr type="w" for="ch" forName="textaccent1" refType="w" fact="0.0189"/>
          <dgm:constr type="h" for="ch" forName="textaccent1" refType="h" fact="0.031"/>
          <dgm:constr type="l" for="ch" forName="image1" refType="w" fact="0"/>
          <dgm:constr type="t" for="ch" forName="image1" refType="h" fact="0.2933"/>
          <dgm:constr type="w" for="ch" forName="image1" refType="w" fact="0.1623"/>
          <dgm:constr type="h" for="ch" forName="image1" refType="h" fact="0.2645"/>
          <dgm:constr type="l" for="ch" forName="imageaccent1" refType="w" fact="0.1111"/>
          <dgm:constr type="t" for="ch" forName="imageaccent1" refType="h" fact="0.5227"/>
          <dgm:constr type="w" for="ch" forName="imageaccent1" refType="w" fact="0.0189"/>
          <dgm:constr type="h" for="ch" forName="imageaccent1" refType="h" fact="0.031"/>
          <dgm:constr type="l" for="ch" forName="textaccent2" refType="w" fact="0.391"/>
          <dgm:constr type="t" for="ch" forName="textaccent2" refType="h" fact="0.5213"/>
          <dgm:constr type="w" for="ch" forName="textaccent2" refType="w" fact="0.0189"/>
          <dgm:constr type="h" for="ch" forName="textaccent2" refType="h" fact="0.031"/>
          <dgm:constr type="l" for="ch" forName="imageaccent2" refType="w" fact="0.4228"/>
          <dgm:constr type="t" for="ch" forName="imageaccent2" refType="h" fact="0.5567"/>
          <dgm:constr type="w" for="ch" forName="imageaccent2" refType="w" fact="0.0189"/>
          <dgm:constr type="h" for="ch" forName="imageaccent2" refType="h" fact="0.031"/>
          <dgm:constr type="l" for="ch" forName="textaccent3" refType="w" fact="0.2501"/>
          <dgm:constr type="t" for="ch" forName="textaccent3" refType="h" fact="0.1507"/>
          <dgm:constr type="w" for="ch" forName="textaccent3" refType="w" fact="0.0189"/>
          <dgm:constr type="h" for="ch" forName="textaccent3" refType="h" fact="0.031"/>
          <dgm:constr type="l" for="ch" forName="imageaccent3" refType="w" fact="0.2839"/>
          <dgm:constr type="t" for="ch" forName="imageaccent3" refType="h" fact="0.1172"/>
          <dgm:constr type="w" for="ch" forName="imageaccent3" refType="w" fact="0.0189"/>
          <dgm:constr type="h" for="ch" forName="imageaccent3" refType="h" fact="0.031"/>
          <dgm:constr type="l" for="ch" forName="textaccent4" refType="w" fact="0.5593"/>
          <dgm:constr type="t" for="ch" forName="textaccent4" refType="h" fact="0.2637"/>
          <dgm:constr type="w" for="ch" forName="textaccent4" refType="w" fact="0.0189"/>
          <dgm:constr type="h" for="ch" forName="textaccent4" refType="h" fact="0.031"/>
          <dgm:constr type="l" for="ch" forName="imageaccent4" refType="w" fact="0.5901"/>
          <dgm:constr type="t" for="ch" forName="imageaccent4" refType="h" fact="0.3"/>
          <dgm:constr type="w" for="ch" forName="imageaccent4" refType="w" fact="0.0189"/>
          <dgm:constr type="h" for="ch" forName="imageaccent4" refType="h" fact="0.031"/>
          <dgm:constr type="l" for="ch" forName="textaccent5" refType="w" fact="0.6989"/>
          <dgm:constr type="t" for="ch" forName="textaccent5" refType="h" fact="0.1214"/>
          <dgm:constr type="w" for="ch" forName="textaccent5" refType="w" fact="0.0189"/>
          <dgm:constr type="h" for="ch" forName="textaccent5" refType="h" fact="0.031"/>
          <dgm:constr type="l" for="ch" forName="imageaccent5" refType="w" fact="0.7305"/>
          <dgm:constr type="t" for="ch" forName="imageaccent5" refType="h" fact="0.1563"/>
          <dgm:constr type="w" for="ch" forName="imageaccent5" refType="w" fact="0.0189"/>
          <dgm:constr type="h" for="ch" forName="imageaccent5" refType="h" fact="0.031"/>
          <dgm:constr type="l" for="ch" forName="image6" refType="w" fact="0.5585"/>
          <dgm:constr type="t" for="ch" forName="image6" refType="h" fact="0.5872"/>
          <dgm:constr type="w" for="ch" forName="image6" refType="w" fact="0.1623"/>
          <dgm:constr type="h" for="ch" forName="image6" refType="h" fact="0.2645"/>
          <dgm:constr type="l" for="ch" forName="text6" refType="w" fact="0.6982"/>
          <dgm:constr type="t" for="ch" forName="text6" refType="h" fact="0.4424"/>
          <dgm:constr type="w" for="ch" forName="text6" refType="w" fact="0.1623"/>
          <dgm:constr type="h" for="ch" forName="text6" refType="h" fact="0.2645"/>
          <dgm:constr type="l" for="ch" forName="imageaccent6" refType="w" fact="0.7002"/>
          <dgm:constr type="t" for="ch" forName="imageaccent6" refType="h" fact="0.7033"/>
          <dgm:constr type="w" for="ch" forName="imageaccent6" refType="w" fact="0.0189"/>
          <dgm:constr type="h" for="ch" forName="imageaccent6" refType="h" fact="0.031"/>
          <dgm:constr type="l" for="ch" forName="textaccent6" refType="w" fact="0.7303"/>
          <dgm:constr type="t" for="ch" forName="textaccent6" refType="h" fact="0.6741"/>
          <dgm:constr type="w" for="ch" forName="textaccent6" refType="w" fact="0.0189"/>
          <dgm:constr type="h" for="ch" forName="textaccent6" refType="h" fact="0.031"/>
          <dgm:constr type="l" for="ch" forName="text7" refType="w" fact="0.2792"/>
          <dgm:constr type="t" for="ch" forName="text7" refType="h" fact="0.5856"/>
          <dgm:constr type="w" for="ch" forName="text7" refType="w" fact="0.1623"/>
          <dgm:constr type="h" for="ch" forName="text7" refType="h" fact="0.2645"/>
          <dgm:constr type="l" for="ch" forName="image7" refType="w" fact="0.1395"/>
          <dgm:constr type="t" for="ch" forName="image7" refType="h" fact="0.7326"/>
          <dgm:constr type="w" for="ch" forName="image7" refType="w" fact="0.1623"/>
          <dgm:constr type="h" for="ch" forName="image7" refType="h" fact="0.2645"/>
          <dgm:constr type="l" for="ch" forName="imageaccent7" refType="w" fact="0.25"/>
          <dgm:constr type="t" for="ch" forName="imageaccent7" refType="h" fact="0.7363"/>
          <dgm:constr type="w" for="ch" forName="imageaccent7" refType="w" fact="0.0189"/>
          <dgm:constr type="h" for="ch" forName="imageaccent7" refType="h" fact="0.031"/>
          <dgm:constr type="l" for="ch" forName="textaccent7" refType="w" fact="0.2838"/>
          <dgm:constr type="t" for="ch" forName="textaccent7" refType="h" fact="0.7028"/>
          <dgm:constr type="w" for="ch" forName="textaccent7" refType="w" fact="0.0189"/>
          <dgm:constr type="h" for="ch" forName="textaccent7" refType="h" fact="0.031"/>
          <dgm:constr type="l" for="ch" forName="image8" refType="w" fact="0.6975"/>
          <dgm:constr type="t" for="ch" forName="image8" refType="h" fact="0.7355"/>
          <dgm:constr type="w" for="ch" forName="image8" refType="w" fact="0.1623"/>
          <dgm:constr type="h" for="ch" forName="image8" refType="h" fact="0.2645"/>
          <dgm:constr type="l" for="ch" forName="text8" refType="w" fact="0.8371"/>
          <dgm:constr type="t" for="ch" forName="text8" refType="h" fact="0.5906"/>
          <dgm:constr type="w" for="ch" forName="text8" refType="w" fact="0.1623"/>
          <dgm:constr type="h" for="ch" forName="text8" refType="h" fact="0.2645"/>
          <dgm:constr type="l" for="ch" forName="imageaccent8" refType="w" fact="0.8392"/>
          <dgm:constr type="t" for="ch" forName="imageaccent8" refType="h" fact="0.8516"/>
          <dgm:constr type="w" for="ch" forName="imageaccent8" refType="w" fact="0.0189"/>
          <dgm:constr type="h" for="ch" forName="imageaccent8" refType="h" fact="0.031"/>
          <dgm:constr type="l" for="ch" forName="textaccent8" refType="w" fact="0.8693"/>
          <dgm:constr type="t" for="ch" forName="textaccent8" refType="h" fact="0.8223"/>
          <dgm:constr type="w" for="ch" forName="textaccent8" refType="w" fact="0.0189"/>
          <dgm:constr type="h" for="ch" forName="textaccent8" refType="h" fact="0.031"/>
          <dgm:constr type="l" for="ch" forName="text9" refType="w" fact="0.8377"/>
          <dgm:constr type="t" for="ch" forName="text9" refType="h" fact="0.0057"/>
          <dgm:constr type="w" for="ch" forName="text9" refType="w" fact="0.1623"/>
          <dgm:constr type="h" for="ch" forName="text9" refType="h" fact="0.2645"/>
          <dgm:constr type="l" for="ch" forName="textaccent9" refType="w" fact="0.95"/>
          <dgm:constr type="t" for="ch" forName="textaccent9" refType="h" fact="0.2383"/>
          <dgm:constr type="w" for="ch" forName="textaccent9" refType="w" fact="0.0189"/>
          <dgm:constr type="h" for="ch" forName="textaccent9" refType="h" fact="0.031"/>
          <dgm:constr type="l" for="ch" forName="image9" refType="w" fact="0.8377"/>
          <dgm:constr type="t" for="ch" forName="image9" refType="h" fact="0.2977"/>
          <dgm:constr type="w" for="ch" forName="image9" refType="w" fact="0.1623"/>
          <dgm:constr type="h" for="ch" forName="image9" refType="h" fact="0.2645"/>
          <dgm:constr type="l" for="ch" forName="imageaccent9" refType="w" fact="0.95"/>
          <dgm:constr type="t" for="ch" forName="imageaccent9" refType="h" fact="0.2993"/>
          <dgm:constr type="w" for="ch" forName="imageaccent9" refType="w" fact="0.0189"/>
          <dgm:constr type="h" for="ch" forName="imageaccent9" refType="h" fact="0.031"/>
        </dgm:constrLst>
      </dgm:if>
      <dgm:if name="Name11" axis="ch" ptType="node" func="cnt" op="equ" val="10">
        <dgm:alg type="composite">
          <dgm:param type="ar" val="1.6608"/>
        </dgm:alg>
        <dgm:constrLst>
          <dgm:constr type="primFontSz" for="des" ptType="node" op="equ" val="65"/>
          <dgm:constr type="l" for="ch" forName="image4" refType="w" fact="0.5585"/>
          <dgm:constr type="t" for="ch" forName="image4" refType="h" fact="0.2583"/>
          <dgm:constr type="w" for="ch" forName="image4" refType="w" fact="0.1623"/>
          <dgm:constr type="h" for="ch" forName="image4" refType="h" fact="0.2314"/>
          <dgm:constr type="l" for="ch" forName="text5" refType="w" fact="0.5585"/>
          <dgm:constr type="t" for="ch" forName="text5" refType="h" fact="0.0024"/>
          <dgm:constr type="w" for="ch" forName="text5" refType="w" fact="0.1623"/>
          <dgm:constr type="h" for="ch" forName="text5" refType="h" fact="0.2314"/>
          <dgm:constr type="l" for="ch" forName="image5" refType="w" fact="0.6982"/>
          <dgm:constr type="t" for="ch" forName="image5" refType="h" fact="0.1316"/>
          <dgm:constr type="w" for="ch" forName="image5" refType="w" fact="0.1623"/>
          <dgm:constr type="h" for="ch" forName="image5" refType="h" fact="0.2314"/>
          <dgm:constr type="l" for="ch" forName="image2" refType="w" fact="0.4189"/>
          <dgm:constr type="t" for="ch" forName="image2" refType="h" fact="0.384"/>
          <dgm:constr type="w" for="ch" forName="image2" refType="w" fact="0.1623"/>
          <dgm:constr type="h" for="ch" forName="image2" refType="h" fact="0.2314"/>
          <dgm:constr type="l" for="ch" forName="text4" refType="w" fact="0.4189"/>
          <dgm:constr type="t" for="ch" forName="text4" refType="h" fact="0.1282"/>
          <dgm:constr type="w" for="ch" forName="text4" refType="w" fact="0.1623"/>
          <dgm:constr type="h" for="ch" forName="text4" refType="h" fact="0.2314"/>
          <dgm:constr type="l" for="ch" forName="text2" refType="w" fact="0.2793"/>
          <dgm:constr type="t" for="ch" forName="text2" refType="h" fact="0.2558"/>
          <dgm:constr type="w" for="ch" forName="text2" refType="w" fact="0.1623"/>
          <dgm:constr type="h" for="ch" forName="text2" refType="h" fact="0.2314"/>
          <dgm:constr type="l" for="ch" forName="image3" refType="w" fact="0.2793"/>
          <dgm:constr type="t" for="ch" forName="image3" refType="h" fact="0"/>
          <dgm:constr type="w" for="ch" forName="image3" refType="w" fact="0.1623"/>
          <dgm:constr type="h" for="ch" forName="image3" refType="h" fact="0.2314"/>
          <dgm:constr type="l" for="ch" forName="text1" refType="w" fact="0.1396"/>
          <dgm:constr type="t" for="ch" forName="text1" refType="h" fact="0.3845"/>
          <dgm:constr type="w" for="ch" forName="text1" refType="w" fact="0.1623"/>
          <dgm:constr type="h" for="ch" forName="text1" refType="h" fact="0.2314"/>
          <dgm:constr type="l" for="ch" forName="text3" refType="w" fact="0.1396"/>
          <dgm:constr type="t" for="ch" forName="text3" refType="h" fact="0.1286"/>
          <dgm:constr type="w" for="ch" forName="text3" refType="w" fact="0.1623"/>
          <dgm:constr type="h" for="ch" forName="text3" refType="h" fact="0.2314"/>
          <dgm:constr type="l" for="ch" forName="textaccent1" refType="w" fact="0.1435"/>
          <dgm:constr type="t" for="ch" forName="textaccent1" refType="h" fact="0.488"/>
          <dgm:constr type="w" for="ch" forName="textaccent1" refType="w" fact="0.0189"/>
          <dgm:constr type="h" for="ch" forName="textaccent1" refType="h" fact="0.0271"/>
          <dgm:constr type="l" for="ch" forName="image1" refType="w" fact="0"/>
          <dgm:constr type="t" for="ch" forName="image1" refType="h" fact="0.2566"/>
          <dgm:constr type="w" for="ch" forName="image1" refType="w" fact="0.1623"/>
          <dgm:constr type="h" for="ch" forName="image1" refType="h" fact="0.2314"/>
          <dgm:constr type="l" for="ch" forName="imageaccent1" refType="w" fact="0.1111"/>
          <dgm:constr type="t" for="ch" forName="imageaccent1" refType="h" fact="0.4572"/>
          <dgm:constr type="w" for="ch" forName="imageaccent1" refType="w" fact="0.0189"/>
          <dgm:constr type="h" for="ch" forName="imageaccent1" refType="h" fact="0.0271"/>
          <dgm:constr type="l" for="ch" forName="textaccent2" refType="w" fact="0.391"/>
          <dgm:constr type="t" for="ch" forName="textaccent2" refType="h" fact="0.456"/>
          <dgm:constr type="w" for="ch" forName="textaccent2" refType="w" fact="0.0189"/>
          <dgm:constr type="h" for="ch" forName="textaccent2" refType="h" fact="0.0271"/>
          <dgm:constr type="l" for="ch" forName="imageaccent2" refType="w" fact="0.4228"/>
          <dgm:constr type="t" for="ch" forName="imageaccent2" refType="h" fact="0.487"/>
          <dgm:constr type="w" for="ch" forName="imageaccent2" refType="w" fact="0.0189"/>
          <dgm:constr type="h" for="ch" forName="imageaccent2" refType="h" fact="0.0271"/>
          <dgm:constr type="l" for="ch" forName="textaccent3" refType="w" fact="0.2501"/>
          <dgm:constr type="t" for="ch" forName="textaccent3" refType="h" fact="0.1318"/>
          <dgm:constr type="w" for="ch" forName="textaccent3" refType="w" fact="0.0189"/>
          <dgm:constr type="h" for="ch" forName="textaccent3" refType="h" fact="0.0271"/>
          <dgm:constr type="l" for="ch" forName="imageaccent3" refType="w" fact="0.2839"/>
          <dgm:constr type="t" for="ch" forName="imageaccent3" refType="h" fact="0.1025"/>
          <dgm:constr type="w" for="ch" forName="imageaccent3" refType="w" fact="0.0189"/>
          <dgm:constr type="h" for="ch" forName="imageaccent3" refType="h" fact="0.0271"/>
          <dgm:constr type="l" for="ch" forName="textaccent4" refType="w" fact="0.5593"/>
          <dgm:constr type="t" for="ch" forName="textaccent4" refType="h" fact="0.2307"/>
          <dgm:constr type="w" for="ch" forName="textaccent4" refType="w" fact="0.0189"/>
          <dgm:constr type="h" for="ch" forName="textaccent4" refType="h" fact="0.0271"/>
          <dgm:constr type="l" for="ch" forName="imageaccent4" refType="w" fact="0.5901"/>
          <dgm:constr type="t" for="ch" forName="imageaccent4" refType="h" fact="0.2624"/>
          <dgm:constr type="w" for="ch" forName="imageaccent4" refType="w" fact="0.0189"/>
          <dgm:constr type="h" for="ch" forName="imageaccent4" refType="h" fact="0.0271"/>
          <dgm:constr type="l" for="ch" forName="textaccent5" refType="w" fact="0.6989"/>
          <dgm:constr type="t" for="ch" forName="textaccent5" refType="h" fact="0.1062"/>
          <dgm:constr type="w" for="ch" forName="textaccent5" refType="w" fact="0.0189"/>
          <dgm:constr type="h" for="ch" forName="textaccent5" refType="h" fact="0.0271"/>
          <dgm:constr type="l" for="ch" forName="imageaccent5" refType="w" fact="0.7305"/>
          <dgm:constr type="t" for="ch" forName="imageaccent5" refType="h" fact="0.1367"/>
          <dgm:constr type="w" for="ch" forName="imageaccent5" refType="w" fact="0.0189"/>
          <dgm:constr type="h" for="ch" forName="imageaccent5" refType="h" fact="0.0271"/>
          <dgm:constr type="l" for="ch" forName="image6" refType="w" fact="0.5585"/>
          <dgm:constr type="t" for="ch" forName="image6" refType="h" fact="0.5137"/>
          <dgm:constr type="w" for="ch" forName="image6" refType="w" fact="0.1623"/>
          <dgm:constr type="h" for="ch" forName="image6" refType="h" fact="0.2314"/>
          <dgm:constr type="l" for="ch" forName="text6" refType="w" fact="0.6982"/>
          <dgm:constr type="t" for="ch" forName="text6" refType="h" fact="0.387"/>
          <dgm:constr type="w" for="ch" forName="text6" refType="w" fact="0.1623"/>
          <dgm:constr type="h" for="ch" forName="text6" refType="h" fact="0.2314"/>
          <dgm:constr type="l" for="ch" forName="imageaccent6" refType="w" fact="0.7002"/>
          <dgm:constr type="t" for="ch" forName="imageaccent6" refType="h" fact="0.6152"/>
          <dgm:constr type="w" for="ch" forName="imageaccent6" refType="w" fact="0.0189"/>
          <dgm:constr type="h" for="ch" forName="imageaccent6" refType="h" fact="0.0271"/>
          <dgm:constr type="l" for="ch" forName="textaccent6" refType="w" fact="0.7303"/>
          <dgm:constr type="t" for="ch" forName="textaccent6" refType="h" fact="0.5897"/>
          <dgm:constr type="w" for="ch" forName="textaccent6" refType="w" fact="0.0189"/>
          <dgm:constr type="h" for="ch" forName="textaccent6" refType="h" fact="0.0271"/>
          <dgm:constr type="l" for="ch" forName="text7" refType="w" fact="0.2792"/>
          <dgm:constr type="t" for="ch" forName="text7" refType="h" fact="0.5122"/>
          <dgm:constr type="w" for="ch" forName="text7" refType="w" fact="0.1623"/>
          <dgm:constr type="h" for="ch" forName="text7" refType="h" fact="0.2314"/>
          <dgm:constr type="l" for="ch" forName="image7" refType="w" fact="0.1395"/>
          <dgm:constr type="t" for="ch" forName="image7" refType="h" fact="0.6409"/>
          <dgm:constr type="w" for="ch" forName="image7" refType="w" fact="0.1623"/>
          <dgm:constr type="h" for="ch" forName="image7" refType="h" fact="0.2314"/>
          <dgm:constr type="l" for="ch" forName="imageaccent7" refType="w" fact="0.25"/>
          <dgm:constr type="t" for="ch" forName="imageaccent7" refType="h" fact="0.6441"/>
          <dgm:constr type="w" for="ch" forName="imageaccent7" refType="w" fact="0.0189"/>
          <dgm:constr type="h" for="ch" forName="imageaccent7" refType="h" fact="0.0271"/>
          <dgm:constr type="l" for="ch" forName="textaccent7" refType="w" fact="0.2838"/>
          <dgm:constr type="t" for="ch" forName="textaccent7" refType="h" fact="0.6148"/>
          <dgm:constr type="w" for="ch" forName="textaccent7" refType="w" fact="0.0189"/>
          <dgm:constr type="h" for="ch" forName="textaccent7" refType="h" fact="0.0271"/>
          <dgm:constr type="l" for="ch" forName="image8" refType="w" fact="0.6975"/>
          <dgm:constr type="t" for="ch" forName="image8" refType="h" fact="0.6433"/>
          <dgm:constr type="w" for="ch" forName="image8" refType="w" fact="0.1623"/>
          <dgm:constr type="h" for="ch" forName="image8" refType="h" fact="0.2314"/>
          <dgm:constr type="l" for="ch" forName="text8" refType="w" fact="0.8371"/>
          <dgm:constr type="t" for="ch" forName="text8" refType="h" fact="0.5167"/>
          <dgm:constr type="w" for="ch" forName="text8" refType="w" fact="0.1623"/>
          <dgm:constr type="h" for="ch" forName="text8" refType="h" fact="0.2314"/>
          <dgm:constr type="l" for="ch" forName="imageaccent8" refType="w" fact="0.8392"/>
          <dgm:constr type="t" for="ch" forName="imageaccent8" refType="h" fact="0.7449"/>
          <dgm:constr type="w" for="ch" forName="imageaccent8" refType="w" fact="0.0189"/>
          <dgm:constr type="h" for="ch" forName="imageaccent8" refType="h" fact="0.0271"/>
          <dgm:constr type="l" for="ch" forName="textaccent8" refType="w" fact="0.8693"/>
          <dgm:constr type="t" for="ch" forName="textaccent8" refType="h" fact="0.7194"/>
          <dgm:constr type="w" for="ch" forName="textaccent8" refType="w" fact="0.0189"/>
          <dgm:constr type="h" for="ch" forName="textaccent8" refType="h" fact="0.0271"/>
          <dgm:constr type="l" for="ch" forName="text9" refType="w" fact="0.8377"/>
          <dgm:constr type="t" for="ch" forName="text9" refType="h" fact="0.005"/>
          <dgm:constr type="w" for="ch" forName="text9" refType="w" fact="0.1623"/>
          <dgm:constr type="h" for="ch" forName="text9" refType="h" fact="0.2314"/>
          <dgm:constr type="l" for="ch" forName="textaccent9" refType="w" fact="0.95"/>
          <dgm:constr type="t" for="ch" forName="textaccent9" refType="h" fact="0.2084"/>
          <dgm:constr type="w" for="ch" forName="textaccent9" refType="w" fact="0.0189"/>
          <dgm:constr type="h" for="ch" forName="textaccent9" refType="h" fact="0.0271"/>
          <dgm:constr type="l" for="ch" forName="image9" refType="w" fact="0.8377"/>
          <dgm:constr type="t" for="ch" forName="image9" refType="h" fact="0.2604"/>
          <dgm:constr type="w" for="ch" forName="image9" refType="w" fact="0.1623"/>
          <dgm:constr type="h" for="ch" forName="image9" refType="h" fact="0.2314"/>
          <dgm:constr type="l" for="ch" forName="imageaccent9" refType="w" fact="0.95"/>
          <dgm:constr type="t" for="ch" forName="imageaccent9" refType="h" fact="0.2618"/>
          <dgm:constr type="w" for="ch" forName="imageaccent9" refType="w" fact="0.0189"/>
          <dgm:constr type="h" for="ch" forName="imageaccent9" refType="h" fact="0.0271"/>
          <dgm:constr type="l" for="ch" forName="image10" refType="w" fact="0.2786"/>
          <dgm:constr type="t" for="ch" forName="image10" refType="h" fact="0.7686"/>
          <dgm:constr type="w" for="ch" forName="image10" refType="w" fact="0.1623"/>
          <dgm:constr type="h" for="ch" forName="image10" refType="h" fact="0.2314"/>
          <dgm:constr type="l" for="ch" forName="text10" refType="w" fact="0.4183"/>
          <dgm:constr type="t" for="ch" forName="text10" refType="h" fact="0.6419"/>
          <dgm:constr type="w" for="ch" forName="text10" refType="w" fact="0.1623"/>
          <dgm:constr type="h" for="ch" forName="text10" refType="h" fact="0.2314"/>
          <dgm:constr type="l" for="ch" forName="imageaccent10" refType="w" fact="0.4203"/>
          <dgm:constr type="t" for="ch" forName="imageaccent10" refType="h" fact="0.8701"/>
          <dgm:constr type="w" for="ch" forName="imageaccent10" refType="w" fact="0.0189"/>
          <dgm:constr type="h" for="ch" forName="imageaccent10" refType="h" fact="0.0271"/>
          <dgm:constr type="l" for="ch" forName="textaccent10" refType="w" fact="0.4504"/>
          <dgm:constr type="t" for="ch" forName="textaccent10" refType="h" fact="0.8446"/>
          <dgm:constr type="w" for="ch" forName="textaccent10" refType="w" fact="0.0189"/>
          <dgm:constr type="h" for="ch" forName="textaccent10" refType="h" fact="0.0271"/>
        </dgm:constrLst>
      </dgm:if>
      <dgm:if name="Name12" axis="ch" ptType="node" func="cnt" op="equ" val="11">
        <dgm:alg type="composite">
          <dgm:param type="ar" val="1.4704"/>
        </dgm:alg>
        <dgm:constrLst>
          <dgm:constr type="primFontSz" for="des" ptType="node" op="equ" val="65"/>
          <dgm:constr type="l" for="ch" forName="image4" refType="w" fact="0.5585"/>
          <dgm:constr type="t" for="ch" forName="image4" refType="h" fact="0.2287"/>
          <dgm:constr type="w" for="ch" forName="image4" refType="w" fact="0.1623"/>
          <dgm:constr type="h" for="ch" forName="image4" refType="h" fact="0.2049"/>
          <dgm:constr type="l" for="ch" forName="text5" refType="w" fact="0.5585"/>
          <dgm:constr type="t" for="ch" forName="text5" refType="h" fact="0.0022"/>
          <dgm:constr type="w" for="ch" forName="text5" refType="w" fact="0.1623"/>
          <dgm:constr type="h" for="ch" forName="text5" refType="h" fact="0.2049"/>
          <dgm:constr type="l" for="ch" forName="image5" refType="w" fact="0.6982"/>
          <dgm:constr type="t" for="ch" forName="image5" refType="h" fact="0.1165"/>
          <dgm:constr type="w" for="ch" forName="image5" refType="w" fact="0.1623"/>
          <dgm:constr type="h" for="ch" forName="image5" refType="h" fact="0.2049"/>
          <dgm:constr type="l" for="ch" forName="image2" refType="w" fact="0.4189"/>
          <dgm:constr type="t" for="ch" forName="image2" refType="h" fact="0.34"/>
          <dgm:constr type="w" for="ch" forName="image2" refType="w" fact="0.1623"/>
          <dgm:constr type="h" for="ch" forName="image2" refType="h" fact="0.2049"/>
          <dgm:constr type="l" for="ch" forName="text4" refType="w" fact="0.4189"/>
          <dgm:constr type="t" for="ch" forName="text4" refType="h" fact="0.1135"/>
          <dgm:constr type="w" for="ch" forName="text4" refType="w" fact="0.1623"/>
          <dgm:constr type="h" for="ch" forName="text4" refType="h" fact="0.2049"/>
          <dgm:constr type="l" for="ch" forName="text2" refType="w" fact="0.2793"/>
          <dgm:constr type="t" for="ch" forName="text2" refType="h" fact="0.2265"/>
          <dgm:constr type="w" for="ch" forName="text2" refType="w" fact="0.1623"/>
          <dgm:constr type="h" for="ch" forName="text2" refType="h" fact="0.2049"/>
          <dgm:constr type="l" for="ch" forName="image3" refType="w" fact="0.2793"/>
          <dgm:constr type="t" for="ch" forName="image3" refType="h" fact="0"/>
          <dgm:constr type="w" for="ch" forName="image3" refType="w" fact="0.1623"/>
          <dgm:constr type="h" for="ch" forName="image3" refType="h" fact="0.2049"/>
          <dgm:constr type="l" for="ch" forName="text1" refType="w" fact="0.1396"/>
          <dgm:constr type="t" for="ch" forName="text1" refType="h" fact="0.3404"/>
          <dgm:constr type="w" for="ch" forName="text1" refType="w" fact="0.1623"/>
          <dgm:constr type="h" for="ch" forName="text1" refType="h" fact="0.2049"/>
          <dgm:constr type="l" for="ch" forName="text3" refType="w" fact="0.1396"/>
          <dgm:constr type="t" for="ch" forName="text3" refType="h" fact="0.1139"/>
          <dgm:constr type="w" for="ch" forName="text3" refType="w" fact="0.1623"/>
          <dgm:constr type="h" for="ch" forName="text3" refType="h" fact="0.2049"/>
          <dgm:constr type="l" for="ch" forName="textaccent1" refType="w" fact="0.1435"/>
          <dgm:constr type="t" for="ch" forName="textaccent1" refType="h" fact="0.432"/>
          <dgm:constr type="w" for="ch" forName="textaccent1" refType="w" fact="0.0189"/>
          <dgm:constr type="h" for="ch" forName="textaccent1" refType="h" fact="0.024"/>
          <dgm:constr type="l" for="ch" forName="image1" refType="w" fact="0"/>
          <dgm:constr type="t" for="ch" forName="image1" refType="h" fact="0.2272"/>
          <dgm:constr type="w" for="ch" forName="image1" refType="w" fact="0.1623"/>
          <dgm:constr type="h" for="ch" forName="image1" refType="h" fact="0.2049"/>
          <dgm:constr type="l" for="ch" forName="imageaccent1" refType="w" fact="0.1111"/>
          <dgm:constr type="t" for="ch" forName="imageaccent1" refType="h" fact="0.4048"/>
          <dgm:constr type="w" for="ch" forName="imageaccent1" refType="w" fact="0.0189"/>
          <dgm:constr type="h" for="ch" forName="imageaccent1" refType="h" fact="0.024"/>
          <dgm:constr type="l" for="ch" forName="textaccent2" refType="w" fact="0.391"/>
          <dgm:constr type="t" for="ch" forName="textaccent2" refType="h" fact="0.4038"/>
          <dgm:constr type="w" for="ch" forName="textaccent2" refType="w" fact="0.0189"/>
          <dgm:constr type="h" for="ch" forName="textaccent2" refType="h" fact="0.024"/>
          <dgm:constr type="l" for="ch" forName="imageaccent2" refType="w" fact="0.4228"/>
          <dgm:constr type="t" for="ch" forName="imageaccent2" refType="h" fact="0.4312"/>
          <dgm:constr type="w" for="ch" forName="imageaccent2" refType="w" fact="0.0189"/>
          <dgm:constr type="h" for="ch" forName="imageaccent2" refType="h" fact="0.024"/>
          <dgm:constr type="l" for="ch" forName="textaccent3" refType="w" fact="0.2501"/>
          <dgm:constr type="t" for="ch" forName="textaccent3" refType="h" fact="0.1167"/>
          <dgm:constr type="w" for="ch" forName="textaccent3" refType="w" fact="0.0189"/>
          <dgm:constr type="h" for="ch" forName="textaccent3" refType="h" fact="0.024"/>
          <dgm:constr type="l" for="ch" forName="imageaccent3" refType="w" fact="0.2839"/>
          <dgm:constr type="t" for="ch" forName="imageaccent3" refType="h" fact="0.0908"/>
          <dgm:constr type="w" for="ch" forName="imageaccent3" refType="w" fact="0.0189"/>
          <dgm:constr type="h" for="ch" forName="imageaccent3" refType="h" fact="0.024"/>
          <dgm:constr type="l" for="ch" forName="textaccent4" refType="w" fact="0.5593"/>
          <dgm:constr type="t" for="ch" forName="textaccent4" refType="h" fact="0.2042"/>
          <dgm:constr type="w" for="ch" forName="textaccent4" refType="w" fact="0.0189"/>
          <dgm:constr type="h" for="ch" forName="textaccent4" refType="h" fact="0.024"/>
          <dgm:constr type="l" for="ch" forName="imageaccent4" refType="w" fact="0.5901"/>
          <dgm:constr type="t" for="ch" forName="imageaccent4" refType="h" fact="0.2323"/>
          <dgm:constr type="w" for="ch" forName="imageaccent4" refType="w" fact="0.0189"/>
          <dgm:constr type="h" for="ch" forName="imageaccent4" refType="h" fact="0.024"/>
          <dgm:constr type="l" for="ch" forName="textaccent5" refType="w" fact="0.6989"/>
          <dgm:constr type="t" for="ch" forName="textaccent5" refType="h" fact="0.094"/>
          <dgm:constr type="w" for="ch" forName="textaccent5" refType="w" fact="0.0189"/>
          <dgm:constr type="h" for="ch" forName="textaccent5" refType="h" fact="0.024"/>
          <dgm:constr type="l" for="ch" forName="imageaccent5" refType="w" fact="0.7305"/>
          <dgm:constr type="t" for="ch" forName="imageaccent5" refType="h" fact="0.121"/>
          <dgm:constr type="w" for="ch" forName="imageaccent5" refType="w" fact="0.0189"/>
          <dgm:constr type="h" for="ch" forName="imageaccent5" refType="h" fact="0.024"/>
          <dgm:constr type="l" for="ch" forName="image6" refType="w" fact="0.5585"/>
          <dgm:constr type="t" for="ch" forName="image6" refType="h" fact="0.4548"/>
          <dgm:constr type="w" for="ch" forName="image6" refType="w" fact="0.1623"/>
          <dgm:constr type="h" for="ch" forName="image6" refType="h" fact="0.2049"/>
          <dgm:constr type="l" for="ch" forName="text6" refType="w" fact="0.6982"/>
          <dgm:constr type="t" for="ch" forName="text6" refType="h" fact="0.3426"/>
          <dgm:constr type="w" for="ch" forName="text6" refType="w" fact="0.1623"/>
          <dgm:constr type="h" for="ch" forName="text6" refType="h" fact="0.2049"/>
          <dgm:constr type="l" for="ch" forName="imageaccent6" refType="w" fact="0.7002"/>
          <dgm:constr type="t" for="ch" forName="imageaccent6" refType="h" fact="0.5447"/>
          <dgm:constr type="w" for="ch" forName="imageaccent6" refType="w" fact="0.0189"/>
          <dgm:constr type="h" for="ch" forName="imageaccent6" refType="h" fact="0.024"/>
          <dgm:constr type="l" for="ch" forName="textaccent6" refType="w" fact="0.7303"/>
          <dgm:constr type="t" for="ch" forName="textaccent6" refType="h" fact="0.5221"/>
          <dgm:constr type="w" for="ch" forName="textaccent6" refType="w" fact="0.0189"/>
          <dgm:constr type="h" for="ch" forName="textaccent6" refType="h" fact="0.024"/>
          <dgm:constr type="l" for="ch" forName="text7" refType="w" fact="0.2792"/>
          <dgm:constr type="t" for="ch" forName="text7" refType="h" fact="0.4535"/>
          <dgm:constr type="w" for="ch" forName="text7" refType="w" fact="0.1623"/>
          <dgm:constr type="h" for="ch" forName="text7" refType="h" fact="0.2049"/>
          <dgm:constr type="l" for="ch" forName="image7" refType="w" fact="0.1395"/>
          <dgm:constr type="t" for="ch" forName="image7" refType="h" fact="0.5674"/>
          <dgm:constr type="w" for="ch" forName="image7" refType="w" fact="0.1623"/>
          <dgm:constr type="h" for="ch" forName="image7" refType="h" fact="0.2049"/>
          <dgm:constr type="l" for="ch" forName="imageaccent7" refType="w" fact="0.25"/>
          <dgm:constr type="t" for="ch" forName="imageaccent7" refType="h" fact="0.5703"/>
          <dgm:constr type="w" for="ch" forName="imageaccent7" refType="w" fact="0.0189"/>
          <dgm:constr type="h" for="ch" forName="imageaccent7" refType="h" fact="0.024"/>
          <dgm:constr type="l" for="ch" forName="textaccent7" refType="w" fact="0.2838"/>
          <dgm:constr type="t" for="ch" forName="textaccent7" refType="h" fact="0.5443"/>
          <dgm:constr type="w" for="ch" forName="textaccent7" refType="w" fact="0.0189"/>
          <dgm:constr type="h" for="ch" forName="textaccent7" refType="h" fact="0.024"/>
          <dgm:constr type="l" for="ch" forName="image8" refType="w" fact="0.6975"/>
          <dgm:constr type="t" for="ch" forName="image8" refType="h" fact="0.5696"/>
          <dgm:constr type="w" for="ch" forName="image8" refType="w" fact="0.1623"/>
          <dgm:constr type="h" for="ch" forName="image8" refType="h" fact="0.2049"/>
          <dgm:constr type="l" for="ch" forName="text8" refType="w" fact="0.8371"/>
          <dgm:constr type="t" for="ch" forName="text8" refType="h" fact="0.4574"/>
          <dgm:constr type="w" for="ch" forName="text8" refType="w" fact="0.1623"/>
          <dgm:constr type="h" for="ch" forName="text8" refType="h" fact="0.2049"/>
          <dgm:constr type="l" for="ch" forName="imageaccent8" refType="w" fact="0.8392"/>
          <dgm:constr type="t" for="ch" forName="imageaccent8" refType="h" fact="0.6595"/>
          <dgm:constr type="w" for="ch" forName="imageaccent8" refType="w" fact="0.0189"/>
          <dgm:constr type="h" for="ch" forName="imageaccent8" refType="h" fact="0.024"/>
          <dgm:constr type="l" for="ch" forName="textaccent8" refType="w" fact="0.8693"/>
          <dgm:constr type="t" for="ch" forName="textaccent8" refType="h" fact="0.6369"/>
          <dgm:constr type="w" for="ch" forName="textaccent8" refType="w" fact="0.0189"/>
          <dgm:constr type="h" for="ch" forName="textaccent8" refType="h" fact="0.024"/>
          <dgm:constr type="l" for="ch" forName="text9" refType="w" fact="0.8377"/>
          <dgm:constr type="t" for="ch" forName="text9" refType="h" fact="0.0044"/>
          <dgm:constr type="w" for="ch" forName="text9" refType="w" fact="0.1623"/>
          <dgm:constr type="h" for="ch" forName="text9" refType="h" fact="0.2049"/>
          <dgm:constr type="l" for="ch" forName="textaccent9" refType="w" fact="0.95"/>
          <dgm:constr type="t" for="ch" forName="textaccent9" refType="h" fact="0.1846"/>
          <dgm:constr type="w" for="ch" forName="textaccent9" refType="w" fact="0.0189"/>
          <dgm:constr type="h" for="ch" forName="textaccent9" refType="h" fact="0.024"/>
          <dgm:constr type="l" for="ch" forName="image9" refType="w" fact="0.8377"/>
          <dgm:constr type="t" for="ch" forName="image9" refType="h" fact="0.2306"/>
          <dgm:constr type="w" for="ch" forName="image9" refType="w" fact="0.1623"/>
          <dgm:constr type="h" for="ch" forName="image9" refType="h" fact="0.2049"/>
          <dgm:constr type="l" for="ch" forName="imageaccent9" refType="w" fact="0.95"/>
          <dgm:constr type="t" for="ch" forName="imageaccent9" refType="h" fact="0.2318"/>
          <dgm:constr type="w" for="ch" forName="imageaccent9" refType="w" fact="0.0189"/>
          <dgm:constr type="h" for="ch" forName="imageaccent9" refType="h" fact="0.024"/>
          <dgm:constr type="l" for="ch" forName="image10" refType="w" fact="0.2786"/>
          <dgm:constr type="t" for="ch" forName="image10" refType="h" fact="0.6805"/>
          <dgm:constr type="w" for="ch" forName="image10" refType="w" fact="0.1623"/>
          <dgm:constr type="h" for="ch" forName="image10" refType="h" fact="0.2049"/>
          <dgm:constr type="l" for="ch" forName="text10" refType="w" fact="0.4183"/>
          <dgm:constr type="t" for="ch" forName="text10" refType="h" fact="0.5683"/>
          <dgm:constr type="w" for="ch" forName="text10" refType="w" fact="0.1623"/>
          <dgm:constr type="h" for="ch" forName="text10" refType="h" fact="0.2049"/>
          <dgm:constr type="l" for="ch" forName="imageaccent10" refType="w" fact="0.4203"/>
          <dgm:constr type="t" for="ch" forName="imageaccent10" refType="h" fact="0.7704"/>
          <dgm:constr type="w" for="ch" forName="imageaccent10" refType="w" fact="0.0189"/>
          <dgm:constr type="h" for="ch" forName="imageaccent10" refType="h" fact="0.024"/>
          <dgm:constr type="l" for="ch" forName="textaccent10" refType="w" fact="0.4504"/>
          <dgm:constr type="t" for="ch" forName="textaccent10" refType="h" fact="0.7478"/>
          <dgm:constr type="w" for="ch" forName="textaccent10" refType="w" fact="0.0189"/>
          <dgm:constr type="h" for="ch" forName="textaccent10" refType="h" fact="0.024"/>
          <dgm:constr type="l" for="ch" forName="text11" refType="w" fact="0.6971"/>
          <dgm:constr type="t" for="ch" forName="text11" refType="h" fact="0.7951"/>
          <dgm:constr type="w" for="ch" forName="text11" refType="w" fact="0.1623"/>
          <dgm:constr type="h" for="ch" forName="text11" refType="h" fact="0.2049"/>
          <dgm:constr type="l" for="ch" forName="image11" refType="w" fact="0.5575"/>
          <dgm:constr type="t" for="ch" forName="image11" refType="h" fact="0.6816"/>
          <dgm:constr type="w" for="ch" forName="image11" refType="w" fact="0.1623"/>
          <dgm:constr type="h" for="ch" forName="image11" refType="h" fact="0.2049"/>
          <dgm:constr type="l" for="ch" forName="imageaccent11" refType="w" fact="0.6692"/>
          <dgm:constr type="t" for="ch" forName="imageaccent11" refType="h" fact="0.8589"/>
          <dgm:constr type="w" for="ch" forName="imageaccent11" refType="w" fact="0.0189"/>
          <dgm:constr type="h" for="ch" forName="imageaccent11" refType="h" fact="0.024"/>
          <dgm:constr type="l" for="ch" forName="textaccent11" refType="w" fact="0.701"/>
          <dgm:constr type="t" for="ch" forName="textaccent11" refType="h" fact="0.8863"/>
          <dgm:constr type="w" for="ch" forName="textaccent11" refType="w" fact="0.0189"/>
          <dgm:constr type="h" for="ch" forName="textaccent11" refType="h" fact="0.024"/>
        </dgm:constrLst>
      </dgm:if>
      <dgm:else name="Name13">
        <dgm:alg type="composite">
          <dgm:param type="ar" val="1.675"/>
        </dgm:alg>
        <dgm:constrLst>
          <dgm:constr type="primFontSz" for="des" ptType="node" op="equ" val="65"/>
          <dgm:constr type="l" for="ch" forName="image4" refType="w" fact="0.4903"/>
          <dgm:constr type="t" for="ch" forName="image4" refType="h" fact="0.2287"/>
          <dgm:constr type="w" for="ch" forName="image4" refType="w" fact="0.1425"/>
          <dgm:constr type="h" for="ch" forName="image4" refType="h" fact="0.2049"/>
          <dgm:constr type="l" for="ch" forName="text5" refType="w" fact="0.4903"/>
          <dgm:constr type="t" for="ch" forName="text5" refType="h" fact="0.0022"/>
          <dgm:constr type="w" for="ch" forName="text5" refType="w" fact="0.1425"/>
          <dgm:constr type="h" for="ch" forName="text5" refType="h" fact="0.2049"/>
          <dgm:constr type="l" for="ch" forName="image5" refType="w" fact="0.6129"/>
          <dgm:constr type="t" for="ch" forName="image5" refType="h" fact="0.1165"/>
          <dgm:constr type="w" for="ch" forName="image5" refType="w" fact="0.1425"/>
          <dgm:constr type="h" for="ch" forName="image5" refType="h" fact="0.2049"/>
          <dgm:constr type="l" for="ch" forName="image2" refType="w" fact="0.3677"/>
          <dgm:constr type="t" for="ch" forName="image2" refType="h" fact="0.34"/>
          <dgm:constr type="w" for="ch" forName="image2" refType="w" fact="0.1425"/>
          <dgm:constr type="h" for="ch" forName="image2" refType="h" fact="0.2049"/>
          <dgm:constr type="l" for="ch" forName="text4" refType="w" fact="0.3677"/>
          <dgm:constr type="t" for="ch" forName="text4" refType="h" fact="0.1135"/>
          <dgm:constr type="w" for="ch" forName="text4" refType="w" fact="0.1425"/>
          <dgm:constr type="h" for="ch" forName="text4" refType="h" fact="0.2049"/>
          <dgm:constr type="l" for="ch" forName="text2" refType="w" fact="0.2452"/>
          <dgm:constr type="t" for="ch" forName="text2" refType="h" fact="0.2265"/>
          <dgm:constr type="w" for="ch" forName="text2" refType="w" fact="0.1425"/>
          <dgm:constr type="h" for="ch" forName="text2" refType="h" fact="0.2049"/>
          <dgm:constr type="l" for="ch" forName="image3" refType="w" fact="0.2452"/>
          <dgm:constr type="t" for="ch" forName="image3" refType="h" fact="0"/>
          <dgm:constr type="w" for="ch" forName="image3" refType="w" fact="0.1425"/>
          <dgm:constr type="h" for="ch" forName="image3" refType="h" fact="0.2049"/>
          <dgm:constr type="l" for="ch" forName="text1" refType="w" fact="0.1226"/>
          <dgm:constr type="t" for="ch" forName="text1" refType="h" fact="0.3404"/>
          <dgm:constr type="w" for="ch" forName="text1" refType="w" fact="0.1425"/>
          <dgm:constr type="h" for="ch" forName="text1" refType="h" fact="0.2049"/>
          <dgm:constr type="l" for="ch" forName="text3" refType="w" fact="0.1226"/>
          <dgm:constr type="t" for="ch" forName="text3" refType="h" fact="0.1139"/>
          <dgm:constr type="w" for="ch" forName="text3" refType="w" fact="0.1425"/>
          <dgm:constr type="h" for="ch" forName="text3" refType="h" fact="0.2049"/>
          <dgm:constr type="l" for="ch" forName="textaccent1" refType="w" fact="0.126"/>
          <dgm:constr type="t" for="ch" forName="textaccent1" refType="h" fact="0.432"/>
          <dgm:constr type="w" for="ch" forName="textaccent1" refType="w" fact="0.0166"/>
          <dgm:constr type="h" for="ch" forName="textaccent1" refType="h" fact="0.024"/>
          <dgm:constr type="l" for="ch" forName="image1" refType="w" fact="0"/>
          <dgm:constr type="t" for="ch" forName="image1" refType="h" fact="0.2272"/>
          <dgm:constr type="w" for="ch" forName="image1" refType="w" fact="0.1425"/>
          <dgm:constr type="h" for="ch" forName="image1" refType="h" fact="0.2049"/>
          <dgm:constr type="l" for="ch" forName="imageaccent1" refType="w" fact="0.0976"/>
          <dgm:constr type="t" for="ch" forName="imageaccent1" refType="h" fact="0.4048"/>
          <dgm:constr type="w" for="ch" forName="imageaccent1" refType="w" fact="0.0166"/>
          <dgm:constr type="h" for="ch" forName="imageaccent1" refType="h" fact="0.024"/>
          <dgm:constr type="l" for="ch" forName="textaccent2" refType="w" fact="0.3432"/>
          <dgm:constr type="t" for="ch" forName="textaccent2" refType="h" fact="0.4038"/>
          <dgm:constr type="w" for="ch" forName="textaccent2" refType="w" fact="0.0166"/>
          <dgm:constr type="h" for="ch" forName="textaccent2" refType="h" fact="0.024"/>
          <dgm:constr type="l" for="ch" forName="imageaccent2" refType="w" fact="0.3712"/>
          <dgm:constr type="t" for="ch" forName="imageaccent2" refType="h" fact="0.4312"/>
          <dgm:constr type="w" for="ch" forName="imageaccent2" refType="w" fact="0.0166"/>
          <dgm:constr type="h" for="ch" forName="imageaccent2" refType="h" fact="0.024"/>
          <dgm:constr type="l" for="ch" forName="textaccent3" refType="w" fact="0.2196"/>
          <dgm:constr type="t" for="ch" forName="textaccent3" refType="h" fact="0.1167"/>
          <dgm:constr type="w" for="ch" forName="textaccent3" refType="w" fact="0.0166"/>
          <dgm:constr type="h" for="ch" forName="textaccent3" refType="h" fact="0.024"/>
          <dgm:constr type="l" for="ch" forName="imageaccent3" refType="w" fact="0.2492"/>
          <dgm:constr type="t" for="ch" forName="imageaccent3" refType="h" fact="0.0908"/>
          <dgm:constr type="w" for="ch" forName="imageaccent3" refType="w" fact="0.0166"/>
          <dgm:constr type="h" for="ch" forName="imageaccent3" refType="h" fact="0.024"/>
          <dgm:constr type="l" for="ch" forName="textaccent4" refType="w" fact="0.491"/>
          <dgm:constr type="t" for="ch" forName="textaccent4" refType="h" fact="0.2042"/>
          <dgm:constr type="w" for="ch" forName="textaccent4" refType="w" fact="0.0166"/>
          <dgm:constr type="h" for="ch" forName="textaccent4" refType="h" fact="0.024"/>
          <dgm:constr type="l" for="ch" forName="imageaccent4" refType="w" fact="0.5181"/>
          <dgm:constr type="t" for="ch" forName="imageaccent4" refType="h" fact="0.2323"/>
          <dgm:constr type="w" for="ch" forName="imageaccent4" refType="w" fact="0.0166"/>
          <dgm:constr type="h" for="ch" forName="imageaccent4" refType="h" fact="0.024"/>
          <dgm:constr type="l" for="ch" forName="textaccent5" refType="w" fact="0.6136"/>
          <dgm:constr type="t" for="ch" forName="textaccent5" refType="h" fact="0.094"/>
          <dgm:constr type="w" for="ch" forName="textaccent5" refType="w" fact="0.0166"/>
          <dgm:constr type="h" for="ch" forName="textaccent5" refType="h" fact="0.024"/>
          <dgm:constr type="l" for="ch" forName="imageaccent5" refType="w" fact="0.6413"/>
          <dgm:constr type="t" for="ch" forName="imageaccent5" refType="h" fact="0.121"/>
          <dgm:constr type="w" for="ch" forName="imageaccent5" refType="w" fact="0.0166"/>
          <dgm:constr type="h" for="ch" forName="imageaccent5" refType="h" fact="0.024"/>
          <dgm:constr type="l" for="ch" forName="image6" refType="w" fact="0.4903"/>
          <dgm:constr type="t" for="ch" forName="image6" refType="h" fact="0.4548"/>
          <dgm:constr type="w" for="ch" forName="image6" refType="w" fact="0.1425"/>
          <dgm:constr type="h" for="ch" forName="image6" refType="h" fact="0.2049"/>
          <dgm:constr type="l" for="ch" forName="text6" refType="w" fact="0.6129"/>
          <dgm:constr type="t" for="ch" forName="text6" refType="h" fact="0.3426"/>
          <dgm:constr type="w" for="ch" forName="text6" refType="w" fact="0.1425"/>
          <dgm:constr type="h" for="ch" forName="text6" refType="h" fact="0.2049"/>
          <dgm:constr type="l" for="ch" forName="imageaccent6" refType="w" fact="0.6147"/>
          <dgm:constr type="t" for="ch" forName="imageaccent6" refType="h" fact="0.5447"/>
          <dgm:constr type="w" for="ch" forName="imageaccent6" refType="w" fact="0.0166"/>
          <dgm:constr type="h" for="ch" forName="imageaccent6" refType="h" fact="0.024"/>
          <dgm:constr type="l" for="ch" forName="textaccent6" refType="w" fact="0.6411"/>
          <dgm:constr type="t" for="ch" forName="textaccent6" refType="h" fact="0.5221"/>
          <dgm:constr type="w" for="ch" forName="textaccent6" refType="w" fact="0.0166"/>
          <dgm:constr type="h" for="ch" forName="textaccent6" refType="h" fact="0.024"/>
          <dgm:constr type="l" for="ch" forName="text7" refType="w" fact="0.2451"/>
          <dgm:constr type="t" for="ch" forName="text7" refType="h" fact="0.4535"/>
          <dgm:constr type="w" for="ch" forName="text7" refType="w" fact="0.1425"/>
          <dgm:constr type="h" for="ch" forName="text7" refType="h" fact="0.2049"/>
          <dgm:constr type="l" for="ch" forName="image7" refType="w" fact="0.1225"/>
          <dgm:constr type="t" for="ch" forName="image7" refType="h" fact="0.5674"/>
          <dgm:constr type="w" for="ch" forName="image7" refType="w" fact="0.1425"/>
          <dgm:constr type="h" for="ch" forName="image7" refType="h" fact="0.2049"/>
          <dgm:constr type="l" for="ch" forName="imageaccent7" refType="w" fact="0.2195"/>
          <dgm:constr type="t" for="ch" forName="imageaccent7" refType="h" fact="0.5703"/>
          <dgm:constr type="w" for="ch" forName="imageaccent7" refType="w" fact="0.0166"/>
          <dgm:constr type="h" for="ch" forName="imageaccent7" refType="h" fact="0.024"/>
          <dgm:constr type="l" for="ch" forName="textaccent7" refType="w" fact="0.2491"/>
          <dgm:constr type="t" for="ch" forName="textaccent7" refType="h" fact="0.5443"/>
          <dgm:constr type="w" for="ch" forName="textaccent7" refType="w" fact="0.0166"/>
          <dgm:constr type="h" for="ch" forName="textaccent7" refType="h" fact="0.024"/>
          <dgm:constr type="l" for="ch" forName="image8" refType="w" fact="0.6123"/>
          <dgm:constr type="t" for="ch" forName="image8" refType="h" fact="0.5696"/>
          <dgm:constr type="w" for="ch" forName="image8" refType="w" fact="0.1425"/>
          <dgm:constr type="h" for="ch" forName="image8" refType="h" fact="0.2049"/>
          <dgm:constr type="l" for="ch" forName="text8" refType="w" fact="0.7349"/>
          <dgm:constr type="t" for="ch" forName="text8" refType="h" fact="0.4574"/>
          <dgm:constr type="w" for="ch" forName="text8" refType="w" fact="0.1425"/>
          <dgm:constr type="h" for="ch" forName="text8" refType="h" fact="0.2049"/>
          <dgm:constr type="l" for="ch" forName="imageaccent8" refType="w" fact="0.7367"/>
          <dgm:constr type="t" for="ch" forName="imageaccent8" refType="h" fact="0.6595"/>
          <dgm:constr type="w" for="ch" forName="imageaccent8" refType="w" fact="0.0166"/>
          <dgm:constr type="h" for="ch" forName="imageaccent8" refType="h" fact="0.024"/>
          <dgm:constr type="l" for="ch" forName="textaccent8" refType="w" fact="0.7631"/>
          <dgm:constr type="t" for="ch" forName="textaccent8" refType="h" fact="0.6369"/>
          <dgm:constr type="w" for="ch" forName="textaccent8" refType="w" fact="0.0166"/>
          <dgm:constr type="h" for="ch" forName="textaccent8" refType="h" fact="0.024"/>
          <dgm:constr type="l" for="ch" forName="text9" refType="w" fact="0.7354"/>
          <dgm:constr type="t" for="ch" forName="text9" refType="h" fact="0.0044"/>
          <dgm:constr type="w" for="ch" forName="text9" refType="w" fact="0.1425"/>
          <dgm:constr type="h" for="ch" forName="text9" refType="h" fact="0.2049"/>
          <dgm:constr type="l" for="ch" forName="textaccent9" refType="w" fact="0.8339"/>
          <dgm:constr type="t" for="ch" forName="textaccent9" refType="h" fact="0.1846"/>
          <dgm:constr type="w" for="ch" forName="textaccent9" refType="w" fact="0.0166"/>
          <dgm:constr type="h" for="ch" forName="textaccent9" refType="h" fact="0.024"/>
          <dgm:constr type="l" for="ch" forName="image9" refType="w" fact="0.7354"/>
          <dgm:constr type="t" for="ch" forName="image9" refType="h" fact="0.2306"/>
          <dgm:constr type="w" for="ch" forName="image9" refType="w" fact="0.1425"/>
          <dgm:constr type="h" for="ch" forName="image9" refType="h" fact="0.2049"/>
          <dgm:constr type="l" for="ch" forName="imageaccent9" refType="w" fact="0.8339"/>
          <dgm:constr type="t" for="ch" forName="imageaccent9" refType="h" fact="0.2318"/>
          <dgm:constr type="w" for="ch" forName="imageaccent9" refType="w" fact="0.0166"/>
          <dgm:constr type="h" for="ch" forName="imageaccent9" refType="h" fact="0.024"/>
          <dgm:constr type="l" for="ch" forName="image10" refType="w" fact="0.2446"/>
          <dgm:constr type="t" for="ch" forName="image10" refType="h" fact="0.6805"/>
          <dgm:constr type="w" for="ch" forName="image10" refType="w" fact="0.1425"/>
          <dgm:constr type="h" for="ch" forName="image10" refType="h" fact="0.2049"/>
          <dgm:constr type="l" for="ch" forName="text10" refType="w" fact="0.3672"/>
          <dgm:constr type="t" for="ch" forName="text10" refType="h" fact="0.5683"/>
          <dgm:constr type="w" for="ch" forName="text10" refType="w" fact="0.1425"/>
          <dgm:constr type="h" for="ch" forName="text10" refType="h" fact="0.2049"/>
          <dgm:constr type="l" for="ch" forName="imageaccent10" refType="w" fact="0.369"/>
          <dgm:constr type="t" for="ch" forName="imageaccent10" refType="h" fact="0.7704"/>
          <dgm:constr type="w" for="ch" forName="imageaccent10" refType="w" fact="0.0166"/>
          <dgm:constr type="h" for="ch" forName="imageaccent10" refType="h" fact="0.024"/>
          <dgm:constr type="l" for="ch" forName="textaccent10" refType="w" fact="0.3954"/>
          <dgm:constr type="t" for="ch" forName="textaccent10" refType="h" fact="0.7478"/>
          <dgm:constr type="w" for="ch" forName="textaccent10" refType="w" fact="0.0166"/>
          <dgm:constr type="h" for="ch" forName="textaccent10" refType="h" fact="0.024"/>
          <dgm:constr type="l" for="ch" forName="text11" refType="w" fact="0.612"/>
          <dgm:constr type="t" for="ch" forName="text11" refType="h" fact="0.7951"/>
          <dgm:constr type="w" for="ch" forName="text11" refType="w" fact="0.1425"/>
          <dgm:constr type="h" for="ch" forName="text11" refType="h" fact="0.2049"/>
          <dgm:constr type="l" for="ch" forName="image11" refType="w" fact="0.4894"/>
          <dgm:constr type="t" for="ch" forName="image11" refType="h" fact="0.6816"/>
          <dgm:constr type="w" for="ch" forName="image11" refType="w" fact="0.1425"/>
          <dgm:constr type="h" for="ch" forName="image11" refType="h" fact="0.2049"/>
          <dgm:constr type="l" for="ch" forName="imageaccent11" refType="w" fact="0.5874"/>
          <dgm:constr type="t" for="ch" forName="imageaccent11" refType="h" fact="0.8589"/>
          <dgm:constr type="w" for="ch" forName="imageaccent11" refType="w" fact="0.0166"/>
          <dgm:constr type="h" for="ch" forName="imageaccent11" refType="h" fact="0.024"/>
          <dgm:constr type="l" for="ch" forName="textaccent11" refType="w" fact="0.6154"/>
          <dgm:constr type="t" for="ch" forName="textaccent11" refType="h" fact="0.8863"/>
          <dgm:constr type="w" for="ch" forName="textaccent11" refType="w" fact="0.0166"/>
          <dgm:constr type="h" for="ch" forName="textaccent11" refType="h" fact="0.024"/>
          <dgm:constr type="l" for="ch" forName="text12" refType="w" fact="0.735"/>
          <dgm:constr type="t" for="ch" forName="text12" refType="h" fact="0.684"/>
          <dgm:constr type="w" for="ch" forName="text12" refType="w" fact="0.1425"/>
          <dgm:constr type="h" for="ch" forName="text12" refType="h" fact="0.2049"/>
          <dgm:constr type="l" for="ch" forName="image12" refType="w" fact="0.8575"/>
          <dgm:constr type="t" for="ch" forName="image12" refType="h" fact="0.5718"/>
          <dgm:constr type="w" for="ch" forName="image12" refType="w" fact="0.1425"/>
          <dgm:constr type="h" for="ch" forName="image12" refType="h" fact="0.2049"/>
          <dgm:constr type="l" for="ch" forName="textaccent12" refType="w" fact="0.8594"/>
          <dgm:constr type="t" for="ch" forName="textaccent12" refType="h" fact="0.7739"/>
          <dgm:constr type="w" for="ch" forName="textaccent12" refType="w" fact="0.0166"/>
          <dgm:constr type="h" for="ch" forName="textaccent12" refType="h" fact="0.024"/>
          <dgm:constr type="l" for="ch" forName="imageaccent12" refType="w" fact="0.8858"/>
          <dgm:constr type="t" for="ch" forName="imageaccent12" refType="h" fact="0.7513"/>
          <dgm:constr type="w" for="ch" forName="imageaccent12" refType="w" fact="0.0166"/>
          <dgm:constr type="h" for="ch" forName="imageaccent12" refType="h" fact="0.024"/>
        </dgm:constrLst>
      </dgm:else>
    </dgm:choose>
    <dgm:forEach name="wrapper" axis="self" ptType="parTrans">
      <dgm:forEach name="wrapper2" axis="self" ptType="sibTrans" st="2">
        <dgm:forEach name="textRepeat" axis="self">
          <dgm:layoutNode name="textRepeatNode" styleLbl="alignNode1">
            <dgm:varLst>
              <dgm:chMax val="0"/>
              <dgm:chPref val="0"/>
              <dgm:bulletEnabled val="1"/>
            </dgm:varLst>
            <dgm:alg type="tx"/>
            <dgm:shape xmlns:r="http://schemas.openxmlformats.org/officeDocument/2006/relationships" type="hexagon" r:blip="">
              <dgm:adjLst>
                <dgm:adj idx="1" val="0.25"/>
                <dgm:adj idx="2" val="1.1547"/>
              </dgm:adjLst>
            </dgm:shape>
            <dgm:presOf axis="desOrSelf" ptType="node"/>
            <dgm:constrLst>
              <dgm:constr type="lMarg" refType="primFontSz" fact="0"/>
              <dgm:constr type="rMarg" refType="primFontSz" fact="0"/>
              <dgm:constr type="tMarg" refType="primFontSz" fact="0.1"/>
              <dgm:constr type="bMarg" refType="primFontSz" fact="0.1"/>
            </dgm:constrLst>
            <dgm:ruleLst>
              <dgm:rule type="primFontSz" val="5" fact="NaN" max="NaN"/>
            </dgm:ruleLst>
          </dgm:layoutNode>
        </dgm:forEach>
        <dgm:forEach name="accentRepeat" axis="self">
          <dgm:layoutNode name="accentRepeatNode" styleLbl="solidAlignAcc1">
            <dgm:alg type="sp"/>
            <dgm:shape xmlns:r="http://schemas.openxmlformats.org/officeDocument/2006/relationships" type="hexagon" r:blip="">
              <dgm:adjLst>
                <dgm:adj idx="1" val="0.25"/>
                <dgm:adj idx="2" val="1.1547"/>
              </dgm:adjLst>
            </dgm:shape>
            <dgm:presOf/>
          </dgm:layoutNode>
        </dgm:forEach>
        <dgm:forEach name="imageRepeat" axis="self">
          <dgm:layoutNode name="imageRepeatNode" styleLbl="alignAcc1">
            <dgm:alg type="sp"/>
            <dgm:shape xmlns:r="http://schemas.openxmlformats.org/officeDocument/2006/relationships" type="hexagon" r:blip="" blipPhldr="1">
              <dgm:adjLst>
                <dgm:adj idx="1" val="0.25"/>
                <dgm:adj idx="2" val="1.1547"/>
              </dgm:adjLst>
            </dgm:shape>
            <dgm:presOf axis="self"/>
          </dgm:layoutNode>
        </dgm:forEach>
      </dgm:forEach>
    </dgm:forEach>
    <dgm:forEach name="Name14" axis="ch" ptType="node" cnt="1">
      <dgm:layoutNode name="text1">
        <dgm:alg type="sp"/>
        <dgm:shape xmlns:r="http://schemas.openxmlformats.org/officeDocument/2006/relationships" r:blip="">
          <dgm:adjLst/>
        </dgm:shape>
        <dgm:presOf/>
        <dgm:constrLst/>
        <dgm:forEach name="Name15" ref="textRepeat"/>
      </dgm:layoutNode>
      <dgm:layoutNode name="textaccent1">
        <dgm:alg type="sp"/>
        <dgm:shape xmlns:r="http://schemas.openxmlformats.org/officeDocument/2006/relationships" r:blip="">
          <dgm:adjLst/>
        </dgm:shape>
        <dgm:presOf/>
        <dgm:constrLst/>
        <dgm:forEach name="Name16" ref="accentRepeat"/>
      </dgm:layoutNode>
    </dgm:forEach>
    <dgm:forEach name="Name17" axis="ch" ptType="sibTrans" hideLastTrans="0" cnt="1">
      <dgm:layoutNode name="image1">
        <dgm:alg type="sp"/>
        <dgm:shape xmlns:r="http://schemas.openxmlformats.org/officeDocument/2006/relationships" r:blip="">
          <dgm:adjLst/>
        </dgm:shape>
        <dgm:presOf/>
        <dgm:constrLst/>
        <dgm:forEach name="Name18" ref="imageRepeat"/>
      </dgm:layoutNode>
      <dgm:layoutNode name="imageaccent1">
        <dgm:alg type="sp"/>
        <dgm:shape xmlns:r="http://schemas.openxmlformats.org/officeDocument/2006/relationships" r:blip="">
          <dgm:adjLst/>
        </dgm:shape>
        <dgm:presOf/>
        <dgm:constrLst/>
        <dgm:forEach name="Name19" ref="accentRepeat"/>
      </dgm:layoutNode>
    </dgm:forEach>
    <dgm:forEach name="Name20" axis="ch" ptType="node" st="2" cnt="1">
      <dgm:layoutNode name="text2">
        <dgm:alg type="sp"/>
        <dgm:shape xmlns:r="http://schemas.openxmlformats.org/officeDocument/2006/relationships" r:blip="">
          <dgm:adjLst/>
        </dgm:shape>
        <dgm:presOf/>
        <dgm:constrLst/>
        <dgm:forEach name="Name21" ref="textRepeat"/>
      </dgm:layoutNode>
      <dgm:layoutNode name="textaccent2">
        <dgm:alg type="sp"/>
        <dgm:shape xmlns:r="http://schemas.openxmlformats.org/officeDocument/2006/relationships" r:blip="">
          <dgm:adjLst/>
        </dgm:shape>
        <dgm:presOf/>
        <dgm:constrLst/>
        <dgm:forEach name="Name22" ref="accentRepeat"/>
      </dgm:layoutNode>
    </dgm:forEach>
    <dgm:forEach name="Name23" axis="ch" ptType="sibTrans" hideLastTrans="0" st="2" cnt="1">
      <dgm:layoutNode name="image2">
        <dgm:alg type="sp"/>
        <dgm:shape xmlns:r="http://schemas.openxmlformats.org/officeDocument/2006/relationships" r:blip="">
          <dgm:adjLst/>
        </dgm:shape>
        <dgm:presOf/>
        <dgm:constrLst/>
        <dgm:forEach name="Name24" ref="imageRepeat"/>
      </dgm:layoutNode>
      <dgm:layoutNode name="imageaccent2">
        <dgm:alg type="sp"/>
        <dgm:shape xmlns:r="http://schemas.openxmlformats.org/officeDocument/2006/relationships" r:blip="">
          <dgm:adjLst/>
        </dgm:shape>
        <dgm:presOf/>
        <dgm:constrLst/>
        <dgm:forEach name="Name25" ref="accentRepeat"/>
      </dgm:layoutNode>
    </dgm:forEach>
    <dgm:forEach name="Name26" axis="ch" ptType="node" st="3" cnt="1">
      <dgm:layoutNode name="text3">
        <dgm:alg type="sp"/>
        <dgm:shape xmlns:r="http://schemas.openxmlformats.org/officeDocument/2006/relationships" r:blip="">
          <dgm:adjLst/>
        </dgm:shape>
        <dgm:presOf/>
        <dgm:constrLst/>
        <dgm:forEach name="Name27" ref="textRepeat"/>
      </dgm:layoutNode>
      <dgm:layoutNode name="textaccent3">
        <dgm:alg type="sp"/>
        <dgm:shape xmlns:r="http://schemas.openxmlformats.org/officeDocument/2006/relationships" r:blip="">
          <dgm:adjLst/>
        </dgm:shape>
        <dgm:presOf/>
        <dgm:constrLst/>
        <dgm:forEach name="Name28" ref="accentRepeat"/>
      </dgm:layoutNode>
    </dgm:forEach>
    <dgm:forEach name="Name29" axis="ch" ptType="sibTrans" hideLastTrans="0" st="3" cnt="1">
      <dgm:layoutNode name="image3">
        <dgm:alg type="sp"/>
        <dgm:shape xmlns:r="http://schemas.openxmlformats.org/officeDocument/2006/relationships" r:blip="">
          <dgm:adjLst/>
        </dgm:shape>
        <dgm:presOf/>
        <dgm:constrLst/>
        <dgm:forEach name="Name30" ref="imageRepeat"/>
      </dgm:layoutNode>
      <dgm:layoutNode name="imageaccent3">
        <dgm:alg type="sp"/>
        <dgm:shape xmlns:r="http://schemas.openxmlformats.org/officeDocument/2006/relationships" r:blip="">
          <dgm:adjLst/>
        </dgm:shape>
        <dgm:presOf/>
        <dgm:constrLst/>
        <dgm:forEach name="Name31" ref="accentRepeat"/>
      </dgm:layoutNode>
    </dgm:forEach>
    <dgm:forEach name="Name32" axis="ch" ptType="node" st="4" cnt="1">
      <dgm:layoutNode name="text4">
        <dgm:alg type="sp"/>
        <dgm:shape xmlns:r="http://schemas.openxmlformats.org/officeDocument/2006/relationships" r:blip="">
          <dgm:adjLst/>
        </dgm:shape>
        <dgm:presOf/>
        <dgm:constrLst/>
        <dgm:forEach name="Name33" ref="textRepeat"/>
      </dgm:layoutNode>
      <dgm:layoutNode name="textaccent4">
        <dgm:alg type="sp"/>
        <dgm:shape xmlns:r="http://schemas.openxmlformats.org/officeDocument/2006/relationships" r:blip="">
          <dgm:adjLst/>
        </dgm:shape>
        <dgm:presOf/>
        <dgm:constrLst/>
        <dgm:forEach name="Name34" ref="accentRepeat"/>
      </dgm:layoutNode>
    </dgm:forEach>
    <dgm:forEach name="Name35" axis="ch" ptType="sibTrans" hideLastTrans="0" st="4" cnt="1">
      <dgm:layoutNode name="image4">
        <dgm:alg type="sp"/>
        <dgm:shape xmlns:r="http://schemas.openxmlformats.org/officeDocument/2006/relationships" r:blip="">
          <dgm:adjLst/>
        </dgm:shape>
        <dgm:presOf/>
        <dgm:constrLst/>
        <dgm:forEach name="Name36" ref="imageRepeat"/>
      </dgm:layoutNode>
      <dgm:layoutNode name="imageaccent4">
        <dgm:alg type="sp"/>
        <dgm:shape xmlns:r="http://schemas.openxmlformats.org/officeDocument/2006/relationships" r:blip="">
          <dgm:adjLst/>
        </dgm:shape>
        <dgm:presOf/>
        <dgm:constrLst/>
        <dgm:forEach name="Name37" ref="accentRepeat"/>
      </dgm:layoutNode>
    </dgm:forEach>
    <dgm:forEach name="Name38" axis="ch" ptType="node" st="5" cnt="1">
      <dgm:layoutNode name="text5">
        <dgm:alg type="sp"/>
        <dgm:shape xmlns:r="http://schemas.openxmlformats.org/officeDocument/2006/relationships" r:blip="">
          <dgm:adjLst/>
        </dgm:shape>
        <dgm:presOf/>
        <dgm:constrLst/>
        <dgm:forEach name="Name39" ref="textRepeat"/>
      </dgm:layoutNode>
      <dgm:layoutNode name="textaccent5">
        <dgm:alg type="sp"/>
        <dgm:shape xmlns:r="http://schemas.openxmlformats.org/officeDocument/2006/relationships" r:blip="">
          <dgm:adjLst/>
        </dgm:shape>
        <dgm:presOf/>
        <dgm:constrLst/>
        <dgm:forEach name="Name40" ref="accentRepeat"/>
      </dgm:layoutNode>
    </dgm:forEach>
    <dgm:forEach name="Name41" axis="ch" ptType="sibTrans" hideLastTrans="0" st="5" cnt="1">
      <dgm:layoutNode name="image5">
        <dgm:alg type="sp"/>
        <dgm:shape xmlns:r="http://schemas.openxmlformats.org/officeDocument/2006/relationships" r:blip="">
          <dgm:adjLst/>
        </dgm:shape>
        <dgm:presOf/>
        <dgm:constrLst/>
        <dgm:forEach name="Name42" ref="imageRepeat"/>
      </dgm:layoutNode>
      <dgm:layoutNode name="imageaccent5">
        <dgm:alg type="sp"/>
        <dgm:shape xmlns:r="http://schemas.openxmlformats.org/officeDocument/2006/relationships" r:blip="">
          <dgm:adjLst/>
        </dgm:shape>
        <dgm:presOf/>
        <dgm:constrLst/>
        <dgm:forEach name="Name43" ref="accentRepeat"/>
      </dgm:layoutNode>
    </dgm:forEach>
    <dgm:forEach name="Name44" axis="ch" ptType="node" st="6" cnt="1">
      <dgm:layoutNode name="text6">
        <dgm:alg type="sp"/>
        <dgm:shape xmlns:r="http://schemas.openxmlformats.org/officeDocument/2006/relationships" r:blip="">
          <dgm:adjLst/>
        </dgm:shape>
        <dgm:presOf/>
        <dgm:constrLst/>
        <dgm:forEach name="Name45" ref="textRepeat"/>
      </dgm:layoutNode>
      <dgm:layoutNode name="textaccent6">
        <dgm:alg type="sp"/>
        <dgm:shape xmlns:r="http://schemas.openxmlformats.org/officeDocument/2006/relationships" r:blip="">
          <dgm:adjLst/>
        </dgm:shape>
        <dgm:presOf/>
        <dgm:constrLst/>
        <dgm:forEach name="Name46" ref="accentRepeat"/>
      </dgm:layoutNode>
    </dgm:forEach>
    <dgm:forEach name="Name47" axis="ch" ptType="sibTrans" hideLastTrans="0" st="6" cnt="1">
      <dgm:layoutNode name="image6">
        <dgm:alg type="sp"/>
        <dgm:shape xmlns:r="http://schemas.openxmlformats.org/officeDocument/2006/relationships" r:blip="">
          <dgm:adjLst/>
        </dgm:shape>
        <dgm:presOf/>
        <dgm:constrLst/>
        <dgm:forEach name="Name48" ref="imageRepeat"/>
      </dgm:layoutNode>
      <dgm:layoutNode name="imageaccent6">
        <dgm:alg type="sp"/>
        <dgm:shape xmlns:r="http://schemas.openxmlformats.org/officeDocument/2006/relationships" r:blip="">
          <dgm:adjLst/>
        </dgm:shape>
        <dgm:presOf/>
        <dgm:constrLst/>
        <dgm:forEach name="Name49" ref="accentRepeat"/>
      </dgm:layoutNode>
    </dgm:forEach>
    <dgm:forEach name="Name50" axis="ch" ptType="node" st="7" cnt="1">
      <dgm:layoutNode name="text7">
        <dgm:alg type="sp"/>
        <dgm:shape xmlns:r="http://schemas.openxmlformats.org/officeDocument/2006/relationships" r:blip="">
          <dgm:adjLst/>
        </dgm:shape>
        <dgm:presOf/>
        <dgm:constrLst/>
        <dgm:forEach name="Name51" ref="textRepeat"/>
      </dgm:layoutNode>
      <dgm:layoutNode name="textaccent7">
        <dgm:alg type="sp"/>
        <dgm:shape xmlns:r="http://schemas.openxmlformats.org/officeDocument/2006/relationships" r:blip="">
          <dgm:adjLst/>
        </dgm:shape>
        <dgm:presOf/>
        <dgm:constrLst/>
        <dgm:forEach name="Name52" ref="accentRepeat"/>
      </dgm:layoutNode>
    </dgm:forEach>
    <dgm:forEach name="Name53" axis="ch" ptType="sibTrans" hideLastTrans="0" st="7" cnt="1">
      <dgm:layoutNode name="image7">
        <dgm:alg type="sp"/>
        <dgm:shape xmlns:r="http://schemas.openxmlformats.org/officeDocument/2006/relationships" r:blip="">
          <dgm:adjLst/>
        </dgm:shape>
        <dgm:presOf/>
        <dgm:constrLst/>
        <dgm:forEach name="Name54" ref="imageRepeat"/>
      </dgm:layoutNode>
      <dgm:layoutNode name="imageaccent7">
        <dgm:alg type="sp"/>
        <dgm:shape xmlns:r="http://schemas.openxmlformats.org/officeDocument/2006/relationships" r:blip="">
          <dgm:adjLst/>
        </dgm:shape>
        <dgm:presOf/>
        <dgm:constrLst/>
        <dgm:forEach name="Name55" ref="accentRepeat"/>
      </dgm:layoutNode>
    </dgm:forEach>
    <dgm:forEach name="Name56" axis="ch" ptType="node" st="8" cnt="1">
      <dgm:layoutNode name="text8">
        <dgm:alg type="sp"/>
        <dgm:shape xmlns:r="http://schemas.openxmlformats.org/officeDocument/2006/relationships" r:blip="">
          <dgm:adjLst/>
        </dgm:shape>
        <dgm:presOf/>
        <dgm:constrLst/>
        <dgm:forEach name="Name57" ref="textRepeat"/>
      </dgm:layoutNode>
      <dgm:layoutNode name="textaccent8">
        <dgm:alg type="sp"/>
        <dgm:shape xmlns:r="http://schemas.openxmlformats.org/officeDocument/2006/relationships" r:blip="">
          <dgm:adjLst/>
        </dgm:shape>
        <dgm:presOf/>
        <dgm:constrLst/>
        <dgm:forEach name="Name58" ref="accentRepeat"/>
      </dgm:layoutNode>
    </dgm:forEach>
    <dgm:forEach name="Name59" axis="ch" ptType="sibTrans" hideLastTrans="0" st="8" cnt="1">
      <dgm:layoutNode name="image8">
        <dgm:alg type="sp"/>
        <dgm:shape xmlns:r="http://schemas.openxmlformats.org/officeDocument/2006/relationships" r:blip="">
          <dgm:adjLst/>
        </dgm:shape>
        <dgm:presOf/>
        <dgm:constrLst/>
        <dgm:forEach name="Name60" ref="imageRepeat"/>
      </dgm:layoutNode>
      <dgm:layoutNode name="imageaccent8">
        <dgm:alg type="sp"/>
        <dgm:shape xmlns:r="http://schemas.openxmlformats.org/officeDocument/2006/relationships" r:blip="">
          <dgm:adjLst/>
        </dgm:shape>
        <dgm:presOf/>
        <dgm:constrLst/>
        <dgm:forEach name="Name61" ref="accentRepeat"/>
      </dgm:layoutNode>
    </dgm:forEach>
    <dgm:forEach name="Name62" axis="ch" ptType="node" st="9" cnt="1">
      <dgm:layoutNode name="text9">
        <dgm:alg type="sp"/>
        <dgm:shape xmlns:r="http://schemas.openxmlformats.org/officeDocument/2006/relationships" r:blip="">
          <dgm:adjLst/>
        </dgm:shape>
        <dgm:presOf/>
        <dgm:constrLst/>
        <dgm:forEach name="Name63" ref="textRepeat"/>
      </dgm:layoutNode>
      <dgm:layoutNode name="textaccent9">
        <dgm:alg type="sp"/>
        <dgm:shape xmlns:r="http://schemas.openxmlformats.org/officeDocument/2006/relationships" r:blip="">
          <dgm:adjLst/>
        </dgm:shape>
        <dgm:presOf/>
        <dgm:constrLst/>
        <dgm:forEach name="Name64" ref="accentRepeat"/>
      </dgm:layoutNode>
    </dgm:forEach>
    <dgm:forEach name="Name65" axis="ch" ptType="sibTrans" hideLastTrans="0" st="9" cnt="1">
      <dgm:layoutNode name="image9">
        <dgm:alg type="sp"/>
        <dgm:shape xmlns:r="http://schemas.openxmlformats.org/officeDocument/2006/relationships" r:blip="">
          <dgm:adjLst/>
        </dgm:shape>
        <dgm:presOf/>
        <dgm:constrLst/>
        <dgm:forEach name="Name66" ref="imageRepeat"/>
      </dgm:layoutNode>
      <dgm:layoutNode name="imageaccent9">
        <dgm:alg type="sp"/>
        <dgm:shape xmlns:r="http://schemas.openxmlformats.org/officeDocument/2006/relationships" r:blip="">
          <dgm:adjLst/>
        </dgm:shape>
        <dgm:presOf/>
        <dgm:constrLst/>
        <dgm:forEach name="Name67" ref="accentRepeat"/>
      </dgm:layoutNode>
    </dgm:forEach>
    <dgm:forEach name="Name68" axis="ch" ptType="node" st="10" cnt="1">
      <dgm:layoutNode name="text10">
        <dgm:alg type="sp"/>
        <dgm:shape xmlns:r="http://schemas.openxmlformats.org/officeDocument/2006/relationships" r:blip="">
          <dgm:adjLst/>
        </dgm:shape>
        <dgm:presOf/>
        <dgm:constrLst/>
        <dgm:forEach name="Name69" ref="textRepeat"/>
      </dgm:layoutNode>
      <dgm:layoutNode name="textaccent10">
        <dgm:alg type="sp"/>
        <dgm:shape xmlns:r="http://schemas.openxmlformats.org/officeDocument/2006/relationships" r:blip="">
          <dgm:adjLst/>
        </dgm:shape>
        <dgm:presOf/>
        <dgm:constrLst/>
        <dgm:forEach name="Name70" ref="accentRepeat"/>
      </dgm:layoutNode>
    </dgm:forEach>
    <dgm:forEach name="Name71" axis="ch" ptType="sibTrans" hideLastTrans="0" st="10" cnt="1">
      <dgm:layoutNode name="image10">
        <dgm:alg type="sp"/>
        <dgm:shape xmlns:r="http://schemas.openxmlformats.org/officeDocument/2006/relationships" r:blip="">
          <dgm:adjLst/>
        </dgm:shape>
        <dgm:presOf/>
        <dgm:constrLst/>
        <dgm:forEach name="Name72" ref="imageRepeat"/>
      </dgm:layoutNode>
      <dgm:layoutNode name="imageaccent10">
        <dgm:alg type="sp"/>
        <dgm:shape xmlns:r="http://schemas.openxmlformats.org/officeDocument/2006/relationships" r:blip="">
          <dgm:adjLst/>
        </dgm:shape>
        <dgm:presOf/>
        <dgm:constrLst/>
        <dgm:forEach name="Name73" ref="accentRepeat"/>
      </dgm:layoutNode>
    </dgm:forEach>
    <dgm:forEach name="Name74" axis="ch" ptType="node" st="11" cnt="1">
      <dgm:layoutNode name="text11">
        <dgm:alg type="sp"/>
        <dgm:shape xmlns:r="http://schemas.openxmlformats.org/officeDocument/2006/relationships" r:blip="">
          <dgm:adjLst/>
        </dgm:shape>
        <dgm:presOf/>
        <dgm:constrLst/>
        <dgm:forEach name="Name75" ref="textRepeat"/>
      </dgm:layoutNode>
      <dgm:layoutNode name="textaccent11">
        <dgm:alg type="sp"/>
        <dgm:shape xmlns:r="http://schemas.openxmlformats.org/officeDocument/2006/relationships" r:blip="">
          <dgm:adjLst/>
        </dgm:shape>
        <dgm:presOf/>
        <dgm:constrLst/>
        <dgm:forEach name="Name76" ref="accentRepeat"/>
      </dgm:layoutNode>
    </dgm:forEach>
    <dgm:forEach name="Name77" axis="ch" ptType="sibTrans" hideLastTrans="0" st="11" cnt="1">
      <dgm:layoutNode name="image11">
        <dgm:alg type="sp"/>
        <dgm:shape xmlns:r="http://schemas.openxmlformats.org/officeDocument/2006/relationships" r:blip="">
          <dgm:adjLst/>
        </dgm:shape>
        <dgm:presOf/>
        <dgm:constrLst/>
        <dgm:forEach name="Name78" ref="imageRepeat"/>
      </dgm:layoutNode>
      <dgm:layoutNode name="imageaccent11">
        <dgm:alg type="sp"/>
        <dgm:shape xmlns:r="http://schemas.openxmlformats.org/officeDocument/2006/relationships" r:blip="">
          <dgm:adjLst/>
        </dgm:shape>
        <dgm:presOf/>
        <dgm:constrLst/>
        <dgm:forEach name="Name79" ref="accentRepeat"/>
      </dgm:layoutNode>
    </dgm:forEach>
    <dgm:forEach name="Name80" axis="ch" ptType="node" st="12" cnt="1">
      <dgm:layoutNode name="text12">
        <dgm:alg type="sp"/>
        <dgm:shape xmlns:r="http://schemas.openxmlformats.org/officeDocument/2006/relationships" r:blip="">
          <dgm:adjLst/>
        </dgm:shape>
        <dgm:presOf/>
        <dgm:constrLst/>
        <dgm:forEach name="Name81" ref="textRepeat"/>
      </dgm:layoutNode>
      <dgm:layoutNode name="textaccent12">
        <dgm:alg type="sp"/>
        <dgm:shape xmlns:r="http://schemas.openxmlformats.org/officeDocument/2006/relationships" r:blip="">
          <dgm:adjLst/>
        </dgm:shape>
        <dgm:presOf/>
        <dgm:constrLst/>
        <dgm:forEach name="Name82" ref="accentRepeat"/>
      </dgm:layoutNode>
    </dgm:forEach>
    <dgm:forEach name="Name83" axis="ch" ptType="sibTrans" hideLastTrans="0" st="12" cnt="1">
      <dgm:layoutNode name="image12">
        <dgm:alg type="sp"/>
        <dgm:shape xmlns:r="http://schemas.openxmlformats.org/officeDocument/2006/relationships" r:blip="">
          <dgm:adjLst/>
        </dgm:shape>
        <dgm:presOf/>
        <dgm:constrLst/>
        <dgm:forEach name="Name84" ref="imageRepeat"/>
      </dgm:layoutNode>
      <dgm:layoutNode name="imageaccent12">
        <dgm:alg type="sp"/>
        <dgm:shape xmlns:r="http://schemas.openxmlformats.org/officeDocument/2006/relationships" r:blip="">
          <dgm:adjLst/>
        </dgm:shape>
        <dgm:presOf/>
        <dgm:constrLst/>
        <dgm:forEach name="Name85" ref="accentRepeat"/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 dirty="0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E3A0868-B364-493D-898B-2622FB30732E}" type="datetimeFigureOut">
              <a:rPr lang="es-ES" smtClean="0"/>
              <a:pPr/>
              <a:t>24/06/2014</a:t>
            </a:fld>
            <a:endParaRPr lang="es-ES" dirty="0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 dirty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B768A7-7080-4AEE-A630-BA65EFC18801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8807348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Triángulo rectángulo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grpSp>
        <p:nvGrpSpPr>
          <p:cNvPr id="2" name="1 Grupo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6 Forma libre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7 Forma libre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10 Forma libre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11 Conector recto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EFDE929A-346A-4A01-834F-BE6682C09310}" type="datetimeFigureOut">
              <a:rPr lang="es-ES" smtClean="0"/>
              <a:pPr>
                <a:defRPr/>
              </a:pPr>
              <a:t>24/06/2014</a:t>
            </a:fld>
            <a:endParaRPr lang="es-ES" dirty="0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s-ES" dirty="0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BB4ACCB2-C449-41BA-861E-B2C7A4A66744}" type="slidenum">
              <a:rPr lang="es-ES" smtClean="0"/>
              <a:pPr>
                <a:defRPr/>
              </a:pPr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CAAFBDB6-67B9-4456-82B4-11BC8E56536B}" type="datetimeFigureOut">
              <a:rPr lang="es-ES" smtClean="0"/>
              <a:pPr>
                <a:defRPr/>
              </a:pPr>
              <a:t>24/06/2014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BB926F91-D579-42D3-A4CA-8953C8BF3D1A}" type="slidenum">
              <a:rPr lang="es-ES" smtClean="0"/>
              <a:pPr>
                <a:defRPr/>
              </a:pPr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577C1D8F-1A54-4285-81EC-9D2B56452065}" type="datetimeFigureOut">
              <a:rPr lang="es-ES" smtClean="0"/>
              <a:pPr>
                <a:defRPr/>
              </a:pPr>
              <a:t>24/06/2014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AF64B302-3FD3-4994-8070-FC84436B668C}" type="slidenum">
              <a:rPr lang="es-ES" smtClean="0"/>
              <a:pPr>
                <a:defRPr/>
              </a:pPr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EF70C372-56FA-456B-B258-C2DC95A8B629}" type="datetimeFigureOut">
              <a:rPr lang="es-ES" smtClean="0"/>
              <a:pPr>
                <a:defRPr/>
              </a:pPr>
              <a:t>24/06/2014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1D396F66-628E-447E-9D52-C552297EA6B8}" type="slidenum">
              <a:rPr lang="es-ES" smtClean="0"/>
              <a:pPr>
                <a:defRPr/>
              </a:pPr>
              <a:t>‹Nº›</a:t>
            </a:fld>
            <a:endParaRPr lang="es-ES" dirty="0"/>
          </a:p>
        </p:txBody>
      </p:sp>
      <p:sp>
        <p:nvSpPr>
          <p:cNvPr id="7" name="6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42257EA7-F9B7-427C-8FB8-C177A569FCDE}" type="datetimeFigureOut">
              <a:rPr lang="es-ES" smtClean="0"/>
              <a:pPr>
                <a:defRPr/>
              </a:pPr>
              <a:t>24/06/2014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EF827876-A035-4558-98EF-7807A716E970}" type="slidenum">
              <a:rPr lang="es-ES" smtClean="0"/>
              <a:pPr>
                <a:defRPr/>
              </a:pPr>
              <a:t>‹Nº›</a:t>
            </a:fld>
            <a:endParaRPr lang="es-ES" dirty="0"/>
          </a:p>
        </p:txBody>
      </p:sp>
      <p:sp>
        <p:nvSpPr>
          <p:cNvPr id="7" name="6 Cheurón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7 Cheurón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E2B8E571-C236-4115-84B1-BF68EBBFA8D2}" type="datetimeFigureOut">
              <a:rPr lang="es-ES" smtClean="0"/>
              <a:pPr>
                <a:defRPr/>
              </a:pPr>
              <a:t>24/06/2014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86D12A87-F909-4918-BE2E-84E21BA4E8AE}" type="slidenum">
              <a:rPr lang="es-ES" smtClean="0"/>
              <a:pPr>
                <a:defRPr/>
              </a:pPr>
              <a:t>‹Nº›</a:t>
            </a:fld>
            <a:endParaRPr lang="es-ES" dirty="0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C02B592F-5A69-4050-B0C0-E9E87F521DCC}" type="datetimeFigureOut">
              <a:rPr lang="es-ES" smtClean="0"/>
              <a:pPr>
                <a:defRPr/>
              </a:pPr>
              <a:t>24/06/2014</a:t>
            </a:fld>
            <a:endParaRPr lang="es-ES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s-ES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51B16130-0A35-48C2-BBB5-3FA91119F7C5}" type="slidenum">
              <a:rPr lang="es-ES" smtClean="0"/>
              <a:pPr>
                <a:defRPr/>
              </a:pPr>
              <a:t>‹Nº›</a:t>
            </a:fld>
            <a:endParaRPr lang="es-E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F5CF9048-9B45-49BC-948F-C711DF59066B}" type="datetimeFigureOut">
              <a:rPr lang="es-ES" smtClean="0"/>
              <a:pPr>
                <a:defRPr/>
              </a:pPr>
              <a:t>24/06/2014</a:t>
            </a:fld>
            <a:endParaRPr lang="es-ES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s-E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FB243551-FF53-469C-B20A-342DC232B750}" type="slidenum">
              <a:rPr lang="es-ES" smtClean="0"/>
              <a:pPr>
                <a:defRPr/>
              </a:pPr>
              <a:t>‹Nº›</a:t>
            </a:fld>
            <a:endParaRPr lang="es-ES" dirty="0"/>
          </a:p>
        </p:txBody>
      </p:sp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CB8229F3-C6E2-4D64-84E4-00B4C5608159}" type="datetimeFigureOut">
              <a:rPr lang="es-ES" smtClean="0"/>
              <a:pPr>
                <a:defRPr/>
              </a:pPr>
              <a:t>24/06/2014</a:t>
            </a:fld>
            <a:endParaRPr lang="es-ES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B634BE58-4309-4E49-BEA2-4944EDA93E0E}" type="slidenum">
              <a:rPr lang="es-ES" smtClean="0"/>
              <a:pPr>
                <a:defRPr/>
              </a:pPr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pPr>
              <a:defRPr/>
            </a:pPr>
            <a:fld id="{8CEAE0F7-3555-4FDC-85A9-24C79FC3EDDC}" type="datetimeFigureOut">
              <a:rPr lang="es-ES" smtClean="0"/>
              <a:pPr>
                <a:defRPr/>
              </a:pPr>
              <a:t>24/06/2014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7C447773-4E6B-41E9-AD48-F331FFBC41E1}" type="slidenum">
              <a:rPr lang="es-ES" smtClean="0"/>
              <a:pPr>
                <a:defRPr/>
              </a:pPr>
              <a:t>‹Nº›</a:t>
            </a:fld>
            <a:endParaRPr lang="es-E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6D4CF3DE-83DF-4142-9682-3748108BFE4D}" type="datetimeFigureOut">
              <a:rPr lang="es-ES" smtClean="0"/>
              <a:pPr>
                <a:defRPr/>
              </a:pPr>
              <a:t>24/06/2014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85BFFA47-5DBD-4648-83A1-D2CE64FEF820}" type="slidenum">
              <a:rPr lang="es-ES" smtClean="0"/>
              <a:pPr>
                <a:defRPr/>
              </a:pPr>
              <a:t>‹Nº›</a:t>
            </a:fld>
            <a:endParaRPr lang="es-E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8 Forma libre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9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10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heurón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12 Cheurón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Forma libre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11 Forma libre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13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14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0F1B5840-8D0E-43E0-A89D-33BE0E8A5B09}" type="datetimeFigureOut">
              <a:rPr lang="es-ES" smtClean="0"/>
              <a:pPr>
                <a:defRPr/>
              </a:pPr>
              <a:t>24/06/2014</a:t>
            </a:fld>
            <a:endParaRPr lang="es-ES" dirty="0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s-ES" dirty="0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CDF3998D-A514-4EA3-95AD-027E10E178EF}" type="slidenum">
              <a:rPr lang="es-ES" smtClean="0"/>
              <a:pPr>
                <a:defRPr/>
              </a:pPr>
              <a:t>‹Nº›</a:t>
            </a:fld>
            <a:endParaRPr lang="es-E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mailto:coalicionregional@migracion.go.cr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9" name="5 Marcador de contenido" descr="proteccion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2339752" y="2683262"/>
            <a:ext cx="5124194" cy="3488938"/>
          </a:xfrm>
        </p:spPr>
      </p:pic>
      <p:sp>
        <p:nvSpPr>
          <p:cNvPr id="6" name="5 Título"/>
          <p:cNvSpPr>
            <a:spLocks noGrp="1"/>
          </p:cNvSpPr>
          <p:nvPr>
            <p:ph type="title"/>
          </p:nvPr>
        </p:nvSpPr>
        <p:spPr>
          <a:xfrm>
            <a:off x="2000232" y="274638"/>
            <a:ext cx="4857784" cy="939784"/>
          </a:xfrm>
        </p:spPr>
        <p:txBody>
          <a:bodyPr/>
          <a:lstStyle/>
          <a:p>
            <a:endParaRPr lang="es-CR" dirty="0"/>
          </a:p>
        </p:txBody>
      </p:sp>
      <p:pic>
        <p:nvPicPr>
          <p:cNvPr id="1027" name="Picture 3" descr="logo muestra (2)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26832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2825356"/>
              </p:ext>
            </p:extLst>
          </p:nvPr>
        </p:nvGraphicFramePr>
        <p:xfrm>
          <a:off x="457200" y="1196752"/>
          <a:ext cx="8229600" cy="51125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CR" dirty="0">
                <a:solidFill>
                  <a:srgbClr val="FFFF00"/>
                </a:solidFill>
              </a:rPr>
              <a:t>Avances</a:t>
            </a:r>
            <a:endParaRPr lang="es-NI" dirty="0"/>
          </a:p>
        </p:txBody>
      </p:sp>
    </p:spTree>
    <p:extLst>
      <p:ext uri="{BB962C8B-B14F-4D97-AF65-F5344CB8AC3E}">
        <p14:creationId xmlns:p14="http://schemas.microsoft.com/office/powerpoint/2010/main" val="2056138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26535030"/>
              </p:ext>
            </p:extLst>
          </p:nvPr>
        </p:nvGraphicFramePr>
        <p:xfrm>
          <a:off x="457200" y="1279301"/>
          <a:ext cx="8229600" cy="531805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CR" smtClean="0">
                <a:solidFill>
                  <a:srgbClr val="FFFF00"/>
                </a:solidFill>
              </a:rPr>
              <a:t>Avances</a:t>
            </a:r>
            <a:endParaRPr lang="es-NI" dirty="0"/>
          </a:p>
        </p:txBody>
      </p:sp>
    </p:spTree>
    <p:extLst>
      <p:ext uri="{BB962C8B-B14F-4D97-AF65-F5344CB8AC3E}">
        <p14:creationId xmlns:p14="http://schemas.microsoft.com/office/powerpoint/2010/main" val="2067429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19068605"/>
              </p:ext>
            </p:extLst>
          </p:nvPr>
        </p:nvGraphicFramePr>
        <p:xfrm>
          <a:off x="457200" y="1481328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CR" dirty="0">
                <a:solidFill>
                  <a:srgbClr val="FFFF00"/>
                </a:solidFill>
              </a:rPr>
              <a:t>Avances</a:t>
            </a:r>
            <a:endParaRPr lang="es-NI" dirty="0"/>
          </a:p>
        </p:txBody>
      </p:sp>
    </p:spTree>
    <p:extLst>
      <p:ext uri="{BB962C8B-B14F-4D97-AF65-F5344CB8AC3E}">
        <p14:creationId xmlns:p14="http://schemas.microsoft.com/office/powerpoint/2010/main" val="156674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63381813"/>
              </p:ext>
            </p:extLst>
          </p:nvPr>
        </p:nvGraphicFramePr>
        <p:xfrm>
          <a:off x="467544" y="980728"/>
          <a:ext cx="8208912" cy="539005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457200" y="-99392"/>
            <a:ext cx="8229600" cy="1143000"/>
          </a:xfrm>
        </p:spPr>
        <p:txBody>
          <a:bodyPr/>
          <a:lstStyle/>
          <a:p>
            <a:pPr algn="ctr"/>
            <a:r>
              <a:rPr lang="es-CR" dirty="0">
                <a:solidFill>
                  <a:srgbClr val="FFFF00"/>
                </a:solidFill>
              </a:rPr>
              <a:t>Avances</a:t>
            </a:r>
            <a:endParaRPr lang="es-NI" dirty="0"/>
          </a:p>
        </p:txBody>
      </p:sp>
    </p:spTree>
    <p:extLst>
      <p:ext uri="{BB962C8B-B14F-4D97-AF65-F5344CB8AC3E}">
        <p14:creationId xmlns:p14="http://schemas.microsoft.com/office/powerpoint/2010/main" val="1018970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4 Marcador de contenido"/>
          <p:cNvSpPr>
            <a:spLocks noGrp="1"/>
          </p:cNvSpPr>
          <p:nvPr>
            <p:ph idx="1"/>
          </p:nvPr>
        </p:nvSpPr>
        <p:spPr>
          <a:xfrm>
            <a:off x="500034" y="2071678"/>
            <a:ext cx="8229600" cy="4024322"/>
          </a:xfrm>
        </p:spPr>
        <p:txBody>
          <a:bodyPr>
            <a:normAutofit fontScale="25000" lnSpcReduction="20000"/>
          </a:bodyPr>
          <a:lstStyle/>
          <a:p>
            <a:pPr algn="ctr" eaLnBrk="1" hangingPunct="1">
              <a:buFont typeface="Wingdings 2" pitchFamily="18" charset="2"/>
              <a:buNone/>
            </a:pPr>
            <a:endParaRPr lang="es-ES" sz="9600" dirty="0" smtClean="0"/>
          </a:p>
          <a:p>
            <a:pPr algn="ctr" eaLnBrk="1" hangingPunct="1">
              <a:buFont typeface="Wingdings 2" pitchFamily="18" charset="2"/>
              <a:buNone/>
            </a:pPr>
            <a:r>
              <a:rPr lang="es-ES" sz="9600" dirty="0" smtClean="0"/>
              <a:t>Guatemala</a:t>
            </a:r>
          </a:p>
          <a:p>
            <a:pPr algn="ctr" eaLnBrk="1" hangingPunct="1">
              <a:buFont typeface="Wingdings 2" pitchFamily="18" charset="2"/>
              <a:buNone/>
            </a:pPr>
            <a:r>
              <a:rPr lang="es-ES" sz="9600" dirty="0" smtClean="0"/>
              <a:t>Honduras </a:t>
            </a:r>
          </a:p>
          <a:p>
            <a:pPr algn="ctr" eaLnBrk="1" hangingPunct="1">
              <a:buFont typeface="Wingdings 2" pitchFamily="18" charset="2"/>
              <a:buNone/>
            </a:pPr>
            <a:r>
              <a:rPr lang="es-ES" sz="9600" dirty="0" smtClean="0"/>
              <a:t>El Salvador</a:t>
            </a:r>
          </a:p>
          <a:p>
            <a:pPr algn="ctr" eaLnBrk="1" hangingPunct="1">
              <a:buFont typeface="Wingdings 2" pitchFamily="18" charset="2"/>
              <a:buNone/>
            </a:pPr>
            <a:r>
              <a:rPr lang="es-ES" sz="9600" dirty="0" smtClean="0"/>
              <a:t>Nicaragua</a:t>
            </a:r>
          </a:p>
          <a:p>
            <a:pPr algn="ctr" eaLnBrk="1" hangingPunct="1">
              <a:buFont typeface="Wingdings 2" pitchFamily="18" charset="2"/>
              <a:buNone/>
            </a:pPr>
            <a:r>
              <a:rPr lang="es-ES" sz="9600" dirty="0" smtClean="0"/>
              <a:t>Costa Rica</a:t>
            </a:r>
          </a:p>
          <a:p>
            <a:pPr algn="ctr" eaLnBrk="1" hangingPunct="1">
              <a:buFont typeface="Wingdings 2" pitchFamily="18" charset="2"/>
              <a:buNone/>
            </a:pPr>
            <a:r>
              <a:rPr lang="es-ES" sz="9600" dirty="0" smtClean="0"/>
              <a:t>Panamá</a:t>
            </a:r>
          </a:p>
          <a:p>
            <a:pPr algn="ctr" eaLnBrk="1" hangingPunct="1">
              <a:buFont typeface="Wingdings 2" pitchFamily="18" charset="2"/>
              <a:buNone/>
            </a:pPr>
            <a:r>
              <a:rPr lang="es-ES" sz="9600" dirty="0" smtClean="0"/>
              <a:t>Belice</a:t>
            </a:r>
          </a:p>
          <a:p>
            <a:pPr algn="ctr" eaLnBrk="1" hangingPunct="1">
              <a:buFont typeface="Wingdings 2" pitchFamily="18" charset="2"/>
              <a:buNone/>
            </a:pPr>
            <a:r>
              <a:rPr lang="es-ES" sz="9600" dirty="0" smtClean="0"/>
              <a:t>República Dominicana </a:t>
            </a:r>
          </a:p>
          <a:p>
            <a:pPr algn="ctr" eaLnBrk="1" hangingPunct="1">
              <a:buFont typeface="Wingdings 2" pitchFamily="18" charset="2"/>
              <a:buNone/>
            </a:pPr>
            <a:r>
              <a:rPr lang="es-ES" sz="9600" dirty="0" smtClean="0"/>
              <a:t>México </a:t>
            </a:r>
            <a:endParaRPr lang="es-ES" sz="9600" dirty="0"/>
          </a:p>
          <a:p>
            <a:pPr algn="ctr" eaLnBrk="1" hangingPunct="1">
              <a:buFont typeface="Wingdings 2" pitchFamily="18" charset="2"/>
              <a:buNone/>
            </a:pPr>
            <a:endParaRPr lang="es-ES" sz="9600" dirty="0"/>
          </a:p>
          <a:p>
            <a:pPr algn="ctr" eaLnBrk="1" hangingPunct="1">
              <a:buFont typeface="Wingdings 2" pitchFamily="18" charset="2"/>
              <a:buNone/>
            </a:pPr>
            <a:r>
              <a:rPr lang="es-ES" sz="9600" b="1" dirty="0" smtClean="0">
                <a:hlinkClick r:id="rId2"/>
              </a:rPr>
              <a:t>coalicionregional@migracion.go.cr</a:t>
            </a:r>
            <a:endParaRPr lang="es-ES" sz="9600" b="1" dirty="0" smtClean="0"/>
          </a:p>
          <a:p>
            <a:pPr algn="ctr" eaLnBrk="1" hangingPunct="1">
              <a:buFont typeface="Wingdings 2" pitchFamily="18" charset="2"/>
              <a:buNone/>
            </a:pPr>
            <a:endParaRPr lang="es-ES" sz="9600" b="1" dirty="0" smtClean="0"/>
          </a:p>
        </p:txBody>
      </p:sp>
      <p:pic>
        <p:nvPicPr>
          <p:cNvPr id="4" name="Picture 3" descr="logo muestra (2)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22451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4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34897432"/>
              </p:ext>
            </p:extLst>
          </p:nvPr>
        </p:nvGraphicFramePr>
        <p:xfrm>
          <a:off x="457200" y="1481328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5 Rectángulo"/>
          <p:cNvSpPr/>
          <p:nvPr/>
        </p:nvSpPr>
        <p:spPr>
          <a:xfrm>
            <a:off x="899592" y="4653136"/>
            <a:ext cx="167225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NI" dirty="0"/>
              <a:t>Albert Einstein</a:t>
            </a:r>
          </a:p>
        </p:txBody>
      </p:sp>
    </p:spTree>
    <p:extLst>
      <p:ext uri="{BB962C8B-B14F-4D97-AF65-F5344CB8AC3E}">
        <p14:creationId xmlns:p14="http://schemas.microsoft.com/office/powerpoint/2010/main" val="2508941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457200" y="928670"/>
          <a:ext cx="8229600" cy="519749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2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78868559"/>
              </p:ext>
            </p:extLst>
          </p:nvPr>
        </p:nvGraphicFramePr>
        <p:xfrm>
          <a:off x="457200" y="1711349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428596" y="285728"/>
            <a:ext cx="8232001" cy="1216178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r>
              <a:rPr lang="es-CR" sz="3200" dirty="0" smtClean="0">
                <a:solidFill>
                  <a:schemeClr val="accent1"/>
                </a:solidFill>
              </a:rPr>
              <a:t>Puntos de trabajo Coalición Regional- BID-ECPAT</a:t>
            </a:r>
            <a:endParaRPr lang="es-ES" sz="3200" b="1" dirty="0">
              <a:solidFill>
                <a:schemeClr val="accent1"/>
              </a:solidFill>
              <a:latin typeface="Arial Rounded MT Bold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1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41172488"/>
              </p:ext>
            </p:extLst>
          </p:nvPr>
        </p:nvGraphicFramePr>
        <p:xfrm>
          <a:off x="457200" y="1556792"/>
          <a:ext cx="8229600" cy="489654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428596" y="285728"/>
            <a:ext cx="8232001" cy="1216178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r>
              <a:rPr lang="es-CR" sz="3200" dirty="0" smtClean="0">
                <a:solidFill>
                  <a:schemeClr val="accent1"/>
                </a:solidFill>
              </a:rPr>
              <a:t>Puntos de trabajo</a:t>
            </a:r>
            <a:br>
              <a:rPr lang="es-CR" sz="3200" dirty="0" smtClean="0">
                <a:solidFill>
                  <a:schemeClr val="accent1"/>
                </a:solidFill>
              </a:rPr>
            </a:br>
            <a:r>
              <a:rPr lang="es-CR" sz="3200" dirty="0" smtClean="0">
                <a:solidFill>
                  <a:schemeClr val="accent1"/>
                </a:solidFill>
              </a:rPr>
              <a:t>Coalición Regional- BID-ECPAT</a:t>
            </a:r>
            <a:endParaRPr lang="es-ES" sz="3200" b="1" dirty="0">
              <a:solidFill>
                <a:schemeClr val="accent1"/>
              </a:solidFill>
              <a:latin typeface="Arial Rounded MT Bold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1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87100592"/>
              </p:ext>
            </p:extLst>
          </p:nvPr>
        </p:nvGraphicFramePr>
        <p:xfrm>
          <a:off x="457200" y="1700808"/>
          <a:ext cx="8229600" cy="504056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428596" y="285728"/>
            <a:ext cx="8232001" cy="1216178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r>
              <a:rPr lang="es-CR" sz="3200" dirty="0" smtClean="0">
                <a:solidFill>
                  <a:schemeClr val="accent1"/>
                </a:solidFill>
              </a:rPr>
              <a:t>Puntos de trabajo </a:t>
            </a:r>
            <a:br>
              <a:rPr lang="es-CR" sz="3200" dirty="0" smtClean="0">
                <a:solidFill>
                  <a:schemeClr val="accent1"/>
                </a:solidFill>
              </a:rPr>
            </a:br>
            <a:r>
              <a:rPr lang="es-CR" sz="3200" dirty="0" smtClean="0">
                <a:solidFill>
                  <a:schemeClr val="accent1"/>
                </a:solidFill>
              </a:rPr>
              <a:t>Coalición Regional- BID-ECPAT</a:t>
            </a:r>
            <a:endParaRPr lang="es-ES" sz="3200" b="1" dirty="0">
              <a:solidFill>
                <a:schemeClr val="accent1"/>
              </a:solidFill>
              <a:latin typeface="Arial Rounded MT Bold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Marcador de contenido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endParaRPr lang="es-CR" sz="2400" dirty="0" smtClean="0">
              <a:solidFill>
                <a:schemeClr val="tx2">
                  <a:lumMod val="2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CR" sz="2800" dirty="0" smtClean="0">
                <a:latin typeface="Arial" pitchFamily="34" charset="0"/>
                <a:cs typeface="Arial" pitchFamily="34" charset="0"/>
              </a:rPr>
              <a:t>Memorándum de entendimiento entre los Gobiernos de las Repúblicas de Costa </a:t>
            </a:r>
            <a:r>
              <a:rPr lang="es-CR" sz="2800" dirty="0">
                <a:latin typeface="Arial" pitchFamily="34" charset="0"/>
                <a:cs typeface="Arial" pitchFamily="34" charset="0"/>
              </a:rPr>
              <a:t>R</a:t>
            </a:r>
            <a:r>
              <a:rPr lang="es-CR" sz="2800" dirty="0" smtClean="0">
                <a:latin typeface="Arial" pitchFamily="34" charset="0"/>
                <a:cs typeface="Arial" pitchFamily="34" charset="0"/>
              </a:rPr>
              <a:t>ica, El Salvador, </a:t>
            </a:r>
            <a:r>
              <a:rPr lang="es-CR" sz="2800" dirty="0">
                <a:latin typeface="Arial" pitchFamily="34" charset="0"/>
                <a:cs typeface="Arial" pitchFamily="34" charset="0"/>
              </a:rPr>
              <a:t>G</a:t>
            </a:r>
            <a:r>
              <a:rPr lang="es-CR" sz="2800" dirty="0" smtClean="0">
                <a:latin typeface="Arial" pitchFamily="34" charset="0"/>
                <a:cs typeface="Arial" pitchFamily="34" charset="0"/>
              </a:rPr>
              <a:t>uatemala, Honduras y </a:t>
            </a:r>
            <a:r>
              <a:rPr lang="es-CR" sz="2800" dirty="0">
                <a:latin typeface="Arial" pitchFamily="34" charset="0"/>
                <a:cs typeface="Arial" pitchFamily="34" charset="0"/>
              </a:rPr>
              <a:t>N</a:t>
            </a:r>
            <a:r>
              <a:rPr lang="es-CR" sz="2800" dirty="0" smtClean="0">
                <a:latin typeface="Arial" pitchFamily="34" charset="0"/>
                <a:cs typeface="Arial" pitchFamily="34" charset="0"/>
              </a:rPr>
              <a:t>icaragua, mediante el cual se establece la ejecución del “Marco de acción regional para el abordaje integral del delito de trata de personas </a:t>
            </a:r>
            <a:r>
              <a:rPr lang="es-CR" sz="2800" dirty="0">
                <a:latin typeface="Arial" pitchFamily="34" charset="0"/>
                <a:cs typeface="Arial" pitchFamily="34" charset="0"/>
              </a:rPr>
              <a:t>en </a:t>
            </a:r>
            <a:r>
              <a:rPr lang="es-CR" sz="2800" dirty="0" smtClean="0">
                <a:latin typeface="Arial" pitchFamily="34" charset="0"/>
                <a:cs typeface="Arial" pitchFamily="34" charset="0"/>
              </a:rPr>
              <a:t>Centroamérica</a:t>
            </a:r>
            <a:r>
              <a:rPr lang="es-CR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”</a:t>
            </a:r>
            <a:r>
              <a:rPr lang="es-CR" sz="2800" dirty="0" smtClean="0">
                <a:latin typeface="Arial" pitchFamily="34" charset="0"/>
                <a:cs typeface="Arial" pitchFamily="34" charset="0"/>
              </a:rPr>
              <a:t>.</a:t>
            </a:r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428596" y="285728"/>
            <a:ext cx="8232001" cy="1216178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r>
              <a:rPr lang="es-CR" sz="3200" dirty="0" smtClean="0">
                <a:solidFill>
                  <a:schemeClr val="accent1"/>
                </a:solidFill>
              </a:rPr>
              <a:t>Puntos de trabajo </a:t>
            </a:r>
            <a:br>
              <a:rPr lang="es-CR" sz="3200" dirty="0" smtClean="0">
                <a:solidFill>
                  <a:schemeClr val="accent1"/>
                </a:solidFill>
              </a:rPr>
            </a:br>
            <a:r>
              <a:rPr lang="es-CR" sz="3200" dirty="0" smtClean="0">
                <a:solidFill>
                  <a:schemeClr val="accent1"/>
                </a:solidFill>
              </a:rPr>
              <a:t>Coalición Regional- BID-ECPAT</a:t>
            </a:r>
            <a:endParaRPr lang="es-ES" sz="3200" b="1" dirty="0">
              <a:solidFill>
                <a:schemeClr val="accent1"/>
              </a:solidFill>
              <a:latin typeface="Arial Rounded MT Bold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1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55276515"/>
              </p:ext>
            </p:extLst>
          </p:nvPr>
        </p:nvGraphicFramePr>
        <p:xfrm>
          <a:off x="457200" y="1711349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457243" y="214227"/>
            <a:ext cx="8232001" cy="1216178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r>
              <a:rPr lang="es-CR" sz="3200" dirty="0" smtClean="0">
                <a:solidFill>
                  <a:schemeClr val="accent1"/>
                </a:solidFill>
              </a:rPr>
              <a:t>Puntos de trabajo </a:t>
            </a:r>
            <a:br>
              <a:rPr lang="es-CR" sz="3200" dirty="0" smtClean="0">
                <a:solidFill>
                  <a:schemeClr val="accent1"/>
                </a:solidFill>
              </a:rPr>
            </a:br>
            <a:r>
              <a:rPr lang="es-CR" sz="3200" dirty="0" smtClean="0">
                <a:solidFill>
                  <a:schemeClr val="accent1"/>
                </a:solidFill>
              </a:rPr>
              <a:t>Coalición Regional- BID-ECPAT</a:t>
            </a:r>
            <a:endParaRPr lang="es-ES" sz="3200" b="1" dirty="0">
              <a:solidFill>
                <a:schemeClr val="accent1">
                  <a:lumMod val="50000"/>
                </a:schemeClr>
              </a:solidFill>
              <a:latin typeface="Arial Rounded MT Bold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48083362"/>
              </p:ext>
            </p:extLst>
          </p:nvPr>
        </p:nvGraphicFramePr>
        <p:xfrm>
          <a:off x="457200" y="1481328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CR" dirty="0">
                <a:solidFill>
                  <a:srgbClr val="FFFF00"/>
                </a:solidFill>
              </a:rPr>
              <a:t>Avances</a:t>
            </a:r>
            <a:endParaRPr lang="es-NI" dirty="0"/>
          </a:p>
        </p:txBody>
      </p:sp>
    </p:spTree>
    <p:extLst>
      <p:ext uri="{BB962C8B-B14F-4D97-AF65-F5344CB8AC3E}">
        <p14:creationId xmlns:p14="http://schemas.microsoft.com/office/powerpoint/2010/main" val="1759099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33047767"/>
              </p:ext>
            </p:extLst>
          </p:nvPr>
        </p:nvGraphicFramePr>
        <p:xfrm>
          <a:off x="457200" y="1481328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CR" dirty="0">
                <a:solidFill>
                  <a:srgbClr val="FFFF00"/>
                </a:solidFill>
              </a:rPr>
              <a:t>Avances</a:t>
            </a:r>
            <a:endParaRPr lang="es-NI" dirty="0"/>
          </a:p>
        </p:txBody>
      </p:sp>
    </p:spTree>
    <p:extLst>
      <p:ext uri="{BB962C8B-B14F-4D97-AF65-F5344CB8AC3E}">
        <p14:creationId xmlns:p14="http://schemas.microsoft.com/office/powerpoint/2010/main" val="552048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rencia">
  <a:themeElements>
    <a:clrScheme name="Concurrencia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urrencia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urrencia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2662</TotalTime>
  <Words>781</Words>
  <Application>Microsoft Office PowerPoint</Application>
  <PresentationFormat>Presentación en pantalla (4:3)</PresentationFormat>
  <Paragraphs>55</Paragraphs>
  <Slides>15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15</vt:i4>
      </vt:variant>
    </vt:vector>
  </HeadingPairs>
  <TitlesOfParts>
    <vt:vector size="16" baseType="lpstr">
      <vt:lpstr>Concurrencia</vt:lpstr>
      <vt:lpstr>Presentación de PowerPoint</vt:lpstr>
      <vt:lpstr>Presentación de PowerPoint</vt:lpstr>
      <vt:lpstr>Puntos de trabajo Coalición Regional- BID-ECPAT</vt:lpstr>
      <vt:lpstr>Puntos de trabajo Coalición Regional- BID-ECPAT</vt:lpstr>
      <vt:lpstr>Puntos de trabajo  Coalición Regional- BID-ECPAT</vt:lpstr>
      <vt:lpstr>Puntos de trabajo  Coalición Regional- BID-ECPAT</vt:lpstr>
      <vt:lpstr>Puntos de trabajo  Coalición Regional- BID-ECPAT</vt:lpstr>
      <vt:lpstr>Avances</vt:lpstr>
      <vt:lpstr>Avances</vt:lpstr>
      <vt:lpstr>Avances</vt:lpstr>
      <vt:lpstr>Avances</vt:lpstr>
      <vt:lpstr>Avances</vt:lpstr>
      <vt:lpstr>Avances</vt:lpstr>
      <vt:lpstr>Presentación de PowerPoint</vt:lpstr>
      <vt:lpstr>Presentación de PowerPoint</vt:lpstr>
    </vt:vector>
  </TitlesOfParts>
  <Company>DGME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sartaviac</dc:creator>
  <cp:lastModifiedBy>Cubillo</cp:lastModifiedBy>
  <cp:revision>218</cp:revision>
  <dcterms:created xsi:type="dcterms:W3CDTF">2012-01-09T16:07:16Z</dcterms:created>
  <dcterms:modified xsi:type="dcterms:W3CDTF">2014-06-24T11:54:12Z</dcterms:modified>
</cp:coreProperties>
</file>