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351" r:id="rId3"/>
    <p:sldId id="356" r:id="rId4"/>
    <p:sldId id="348" r:id="rId5"/>
    <p:sldId id="367" r:id="rId6"/>
    <p:sldId id="366" r:id="rId7"/>
    <p:sldId id="349" r:id="rId8"/>
    <p:sldId id="371" r:id="rId9"/>
    <p:sldId id="358" r:id="rId10"/>
    <p:sldId id="372" r:id="rId11"/>
    <p:sldId id="361" r:id="rId12"/>
    <p:sldId id="368" r:id="rId13"/>
    <p:sldId id="364" r:id="rId14"/>
    <p:sldId id="363" r:id="rId15"/>
    <p:sldId id="365" r:id="rId16"/>
    <p:sldId id="316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8CE"/>
    <a:srgbClr val="F0F5C3"/>
    <a:srgbClr val="05DD5C"/>
    <a:srgbClr val="5BFB9C"/>
    <a:srgbClr val="ADFDCD"/>
    <a:srgbClr val="006600"/>
    <a:srgbClr val="FA6AE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>
      <p:cViewPr varScale="1">
        <p:scale>
          <a:sx n="75" d="100"/>
          <a:sy n="75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358A3-E786-416D-A00D-925ADCDA7C4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585DDF4B-6596-4D16-AADE-F583CCF22BDC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SV" dirty="0" smtClean="0"/>
            <a:t>Contenido </a:t>
          </a:r>
          <a:endParaRPr lang="es-SV" dirty="0"/>
        </a:p>
      </dgm:t>
    </dgm:pt>
    <dgm:pt modelId="{E3BF9CF2-26F0-4DA1-ACFC-6E265DB14899}" type="parTrans" cxnId="{8FDF5B06-6831-40DD-8A14-A1180EC864B7}">
      <dgm:prSet/>
      <dgm:spPr/>
      <dgm:t>
        <a:bodyPr/>
        <a:lstStyle/>
        <a:p>
          <a:endParaRPr lang="es-SV"/>
        </a:p>
      </dgm:t>
    </dgm:pt>
    <dgm:pt modelId="{EF9DE327-0058-4B97-B594-3B9923A2C953}" type="sibTrans" cxnId="{8FDF5B06-6831-40DD-8A14-A1180EC864B7}">
      <dgm:prSet/>
      <dgm:spPr/>
      <dgm:t>
        <a:bodyPr/>
        <a:lstStyle/>
        <a:p>
          <a:endParaRPr lang="es-SV"/>
        </a:p>
      </dgm:t>
    </dgm:pt>
    <dgm:pt modelId="{1818413F-8E11-4A3E-B5D3-17064B332F2F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s-SV" dirty="0" smtClean="0"/>
            <a:t>Antecedentes </a:t>
          </a:r>
          <a:endParaRPr lang="es-SV" dirty="0"/>
        </a:p>
      </dgm:t>
    </dgm:pt>
    <dgm:pt modelId="{81DED2E5-7A70-4757-AF6A-B19F76F5AFF0}" type="parTrans" cxnId="{37D29777-1BC3-4C22-BB57-F3841FC19B87}">
      <dgm:prSet/>
      <dgm:spPr/>
      <dgm:t>
        <a:bodyPr/>
        <a:lstStyle/>
        <a:p>
          <a:endParaRPr lang="es-SV"/>
        </a:p>
      </dgm:t>
    </dgm:pt>
    <dgm:pt modelId="{AD81A927-39F4-4DF2-B602-AD34FDC0FCB8}" type="sibTrans" cxnId="{37D29777-1BC3-4C22-BB57-F3841FC19B87}">
      <dgm:prSet/>
      <dgm:spPr/>
      <dgm:t>
        <a:bodyPr/>
        <a:lstStyle/>
        <a:p>
          <a:endParaRPr lang="es-SV"/>
        </a:p>
      </dgm:t>
    </dgm:pt>
    <dgm:pt modelId="{CFC18F2A-099D-4EF8-8F95-E7A60082A1A0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s-SV" dirty="0" smtClean="0"/>
            <a:t>Definiciones </a:t>
          </a:r>
          <a:endParaRPr lang="es-SV" dirty="0"/>
        </a:p>
      </dgm:t>
    </dgm:pt>
    <dgm:pt modelId="{D75C125B-5A5D-4C37-A0F1-94984B158CC3}" type="parTrans" cxnId="{DA338C8D-8A29-4BFD-A42F-45B3C1017602}">
      <dgm:prSet/>
      <dgm:spPr/>
      <dgm:t>
        <a:bodyPr/>
        <a:lstStyle/>
        <a:p>
          <a:endParaRPr lang="es-SV"/>
        </a:p>
      </dgm:t>
    </dgm:pt>
    <dgm:pt modelId="{40686D41-1C4E-4D12-A8CA-601A2FB912E0}" type="sibTrans" cxnId="{DA338C8D-8A29-4BFD-A42F-45B3C1017602}">
      <dgm:prSet/>
      <dgm:spPr/>
      <dgm:t>
        <a:bodyPr/>
        <a:lstStyle/>
        <a:p>
          <a:endParaRPr lang="es-SV"/>
        </a:p>
      </dgm:t>
    </dgm:pt>
    <dgm:pt modelId="{BC7A5285-0E21-4155-ACEE-55E1E92A1420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SV" dirty="0" smtClean="0"/>
            <a:t>Contenido </a:t>
          </a:r>
          <a:endParaRPr lang="es-SV" dirty="0"/>
        </a:p>
      </dgm:t>
    </dgm:pt>
    <dgm:pt modelId="{924A2343-0786-4EEE-9006-4645EB4880E4}" type="parTrans" cxnId="{5028A17D-0E45-434C-A136-C83D24AEBACC}">
      <dgm:prSet/>
      <dgm:spPr/>
      <dgm:t>
        <a:bodyPr/>
        <a:lstStyle/>
        <a:p>
          <a:endParaRPr lang="es-SV"/>
        </a:p>
      </dgm:t>
    </dgm:pt>
    <dgm:pt modelId="{6F2949BD-55E4-40B4-9B3D-03BF9230D5C9}" type="sibTrans" cxnId="{5028A17D-0E45-434C-A136-C83D24AEBACC}">
      <dgm:prSet/>
      <dgm:spPr/>
      <dgm:t>
        <a:bodyPr/>
        <a:lstStyle/>
        <a:p>
          <a:endParaRPr lang="es-SV"/>
        </a:p>
      </dgm:t>
    </dgm:pt>
    <dgm:pt modelId="{CE526761-B2B3-4C15-9DEC-4A358661C7F2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s-SV" dirty="0" smtClean="0"/>
            <a:t>Metodología </a:t>
          </a:r>
          <a:endParaRPr lang="es-SV" dirty="0"/>
        </a:p>
      </dgm:t>
    </dgm:pt>
    <dgm:pt modelId="{A2D9639B-65D1-4DFA-A228-80A8DA22AFB8}" type="parTrans" cxnId="{D8794D49-EF52-4DA6-B61F-39E7D1FACAE9}">
      <dgm:prSet/>
      <dgm:spPr/>
      <dgm:t>
        <a:bodyPr/>
        <a:lstStyle/>
        <a:p>
          <a:endParaRPr lang="es-SV"/>
        </a:p>
      </dgm:t>
    </dgm:pt>
    <dgm:pt modelId="{0C23F8AD-D1C9-4098-BF2D-F28C8A32A8A2}" type="sibTrans" cxnId="{D8794D49-EF52-4DA6-B61F-39E7D1FACAE9}">
      <dgm:prSet/>
      <dgm:spPr/>
      <dgm:t>
        <a:bodyPr/>
        <a:lstStyle/>
        <a:p>
          <a:endParaRPr lang="es-SV"/>
        </a:p>
      </dgm:t>
    </dgm:pt>
    <dgm:pt modelId="{E2D2A506-78D5-44FC-A700-A22B19F52004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s-SV" dirty="0" smtClean="0"/>
            <a:t>Institucionalización del Proceso de Combate al delito de Trata de Personas y al Tráfico Ilícito de Migrantes</a:t>
          </a:r>
          <a:endParaRPr lang="es-SV" dirty="0"/>
        </a:p>
      </dgm:t>
    </dgm:pt>
    <dgm:pt modelId="{1702AC1F-6172-4DD2-9026-7DE8F69DC322}" type="parTrans" cxnId="{09726DD5-28B1-4E3B-9D6F-5C459F8EF157}">
      <dgm:prSet/>
      <dgm:spPr/>
      <dgm:t>
        <a:bodyPr/>
        <a:lstStyle/>
        <a:p>
          <a:endParaRPr lang="es-SV"/>
        </a:p>
      </dgm:t>
    </dgm:pt>
    <dgm:pt modelId="{40E373A7-8070-4B0D-B149-954DB81FD415}" type="sibTrans" cxnId="{09726DD5-28B1-4E3B-9D6F-5C459F8EF157}">
      <dgm:prSet/>
      <dgm:spPr/>
      <dgm:t>
        <a:bodyPr/>
        <a:lstStyle/>
        <a:p>
          <a:endParaRPr lang="es-SV"/>
        </a:p>
      </dgm:t>
    </dgm:pt>
    <dgm:pt modelId="{56E778CA-0594-4173-8A45-17C356B64DC6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SV" dirty="0" smtClean="0"/>
            <a:t>Contenido </a:t>
          </a:r>
          <a:endParaRPr lang="es-SV" dirty="0"/>
        </a:p>
      </dgm:t>
    </dgm:pt>
    <dgm:pt modelId="{FD7E026C-2B74-4F1B-96D6-6D7FF3486CBF}" type="parTrans" cxnId="{2AADDE22-F8C4-4492-9B4B-C80BE6702ABF}">
      <dgm:prSet/>
      <dgm:spPr/>
      <dgm:t>
        <a:bodyPr/>
        <a:lstStyle/>
        <a:p>
          <a:endParaRPr lang="es-SV"/>
        </a:p>
      </dgm:t>
    </dgm:pt>
    <dgm:pt modelId="{5923AA40-0455-46FE-90AD-63AEF0E7070F}" type="sibTrans" cxnId="{2AADDE22-F8C4-4492-9B4B-C80BE6702ABF}">
      <dgm:prSet/>
      <dgm:spPr/>
      <dgm:t>
        <a:bodyPr/>
        <a:lstStyle/>
        <a:p>
          <a:endParaRPr lang="es-SV"/>
        </a:p>
      </dgm:t>
    </dgm:pt>
    <dgm:pt modelId="{4690D186-D0D6-460B-9E65-0DFE6E28CFEE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s-SV" dirty="0" smtClean="0"/>
            <a:t>Coalición Regional contra la Trata de Personas y Tráfico Ilícito de Migrantes.</a:t>
          </a:r>
          <a:endParaRPr lang="es-SV" dirty="0"/>
        </a:p>
      </dgm:t>
    </dgm:pt>
    <dgm:pt modelId="{A5090E34-6F60-46A7-ACC5-A49B4FFF2F78}" type="parTrans" cxnId="{EE35B2A2-247F-4AD5-9D88-8992742EC123}">
      <dgm:prSet/>
      <dgm:spPr/>
      <dgm:t>
        <a:bodyPr/>
        <a:lstStyle/>
        <a:p>
          <a:endParaRPr lang="es-SV"/>
        </a:p>
      </dgm:t>
    </dgm:pt>
    <dgm:pt modelId="{C84F57F8-806D-4B74-9FAB-6582272EF7ED}" type="sibTrans" cxnId="{EE35B2A2-247F-4AD5-9D88-8992742EC123}">
      <dgm:prSet/>
      <dgm:spPr/>
      <dgm:t>
        <a:bodyPr/>
        <a:lstStyle/>
        <a:p>
          <a:endParaRPr lang="es-SV"/>
        </a:p>
      </dgm:t>
    </dgm:pt>
    <dgm:pt modelId="{718F3266-26A7-45AF-850F-A94DD12FD4E5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s-SV" dirty="0" smtClean="0"/>
            <a:t>Anexos </a:t>
          </a:r>
          <a:endParaRPr lang="es-SV" dirty="0"/>
        </a:p>
      </dgm:t>
    </dgm:pt>
    <dgm:pt modelId="{CB357AEF-FCE0-4B6B-B004-2A6FE6595F03}" type="parTrans" cxnId="{4A207065-52D0-4025-91C1-46E89DAF8CA3}">
      <dgm:prSet/>
      <dgm:spPr/>
      <dgm:t>
        <a:bodyPr/>
        <a:lstStyle/>
        <a:p>
          <a:endParaRPr lang="es-SV"/>
        </a:p>
      </dgm:t>
    </dgm:pt>
    <dgm:pt modelId="{5B87DE7A-4781-4E36-9281-CFF2729B4815}" type="sibTrans" cxnId="{4A207065-52D0-4025-91C1-46E89DAF8CA3}">
      <dgm:prSet/>
      <dgm:spPr/>
      <dgm:t>
        <a:bodyPr/>
        <a:lstStyle/>
        <a:p>
          <a:endParaRPr lang="es-SV"/>
        </a:p>
      </dgm:t>
    </dgm:pt>
    <dgm:pt modelId="{C189FF3E-2C9B-42D6-AEF2-C1B927051927}" type="pres">
      <dgm:prSet presAssocID="{1E1358A3-E786-416D-A00D-925ADCDA7C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FB7EB2F7-BA1E-4E0B-A74C-E8631C55063A}" type="pres">
      <dgm:prSet presAssocID="{585DDF4B-6596-4D16-AADE-F583CCF22BDC}" presName="composite" presStyleCnt="0"/>
      <dgm:spPr/>
    </dgm:pt>
    <dgm:pt modelId="{9542B9E3-6F7D-4B76-9F7C-AAAE3486E07F}" type="pres">
      <dgm:prSet presAssocID="{585DDF4B-6596-4D16-AADE-F583CCF22B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7F66E98-700F-4D08-809F-3C925E5C14A1}" type="pres">
      <dgm:prSet presAssocID="{585DDF4B-6596-4D16-AADE-F583CCF22B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46DE88D-D1D0-4377-87C5-397245DF2A22}" type="pres">
      <dgm:prSet presAssocID="{EF9DE327-0058-4B97-B594-3B9923A2C953}" presName="sp" presStyleCnt="0"/>
      <dgm:spPr/>
    </dgm:pt>
    <dgm:pt modelId="{E61DE88E-E5AA-4096-BE9C-DCDF938F61E3}" type="pres">
      <dgm:prSet presAssocID="{BC7A5285-0E21-4155-ACEE-55E1E92A1420}" presName="composite" presStyleCnt="0"/>
      <dgm:spPr/>
    </dgm:pt>
    <dgm:pt modelId="{71465D9D-6342-436A-B6E8-C3B6B0E80473}" type="pres">
      <dgm:prSet presAssocID="{BC7A5285-0E21-4155-ACEE-55E1E92A14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F3BD46A-9CC6-44B8-B5CB-39DC14609E69}" type="pres">
      <dgm:prSet presAssocID="{BC7A5285-0E21-4155-ACEE-55E1E92A14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757459C-7C92-4ACE-9707-3E1DD4471CF5}" type="pres">
      <dgm:prSet presAssocID="{6F2949BD-55E4-40B4-9B3D-03BF9230D5C9}" presName="sp" presStyleCnt="0"/>
      <dgm:spPr/>
    </dgm:pt>
    <dgm:pt modelId="{A4B5A60A-61B6-4BEF-ADA5-BD637A83C124}" type="pres">
      <dgm:prSet presAssocID="{56E778CA-0594-4173-8A45-17C356B64DC6}" presName="composite" presStyleCnt="0"/>
      <dgm:spPr/>
    </dgm:pt>
    <dgm:pt modelId="{11993AF1-B273-46D2-A71D-94CBCE8D35D7}" type="pres">
      <dgm:prSet presAssocID="{56E778CA-0594-4173-8A45-17C356B64D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16B4C73-233A-4A4C-8FD1-D7BCE7359281}" type="pres">
      <dgm:prSet presAssocID="{56E778CA-0594-4173-8A45-17C356B64D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37D29777-1BC3-4C22-BB57-F3841FC19B87}" srcId="{585DDF4B-6596-4D16-AADE-F583CCF22BDC}" destId="{1818413F-8E11-4A3E-B5D3-17064B332F2F}" srcOrd="0" destOrd="0" parTransId="{81DED2E5-7A70-4757-AF6A-B19F76F5AFF0}" sibTransId="{AD81A927-39F4-4DF2-B602-AD34FDC0FCB8}"/>
    <dgm:cxn modelId="{8FDF5B06-6831-40DD-8A14-A1180EC864B7}" srcId="{1E1358A3-E786-416D-A00D-925ADCDA7C4D}" destId="{585DDF4B-6596-4D16-AADE-F583CCF22BDC}" srcOrd="0" destOrd="0" parTransId="{E3BF9CF2-26F0-4DA1-ACFC-6E265DB14899}" sibTransId="{EF9DE327-0058-4B97-B594-3B9923A2C953}"/>
    <dgm:cxn modelId="{1C5CAAF2-778D-46B5-A988-F3F25A2D14E2}" type="presOf" srcId="{1E1358A3-E786-416D-A00D-925ADCDA7C4D}" destId="{C189FF3E-2C9B-42D6-AEF2-C1B927051927}" srcOrd="0" destOrd="0" presId="urn:microsoft.com/office/officeart/2005/8/layout/chevron2"/>
    <dgm:cxn modelId="{305C1973-A14E-4D22-BB60-8AD649899551}" type="presOf" srcId="{4690D186-D0D6-460B-9E65-0DFE6E28CFEE}" destId="{316B4C73-233A-4A4C-8FD1-D7BCE7359281}" srcOrd="0" destOrd="0" presId="urn:microsoft.com/office/officeart/2005/8/layout/chevron2"/>
    <dgm:cxn modelId="{EE35B2A2-247F-4AD5-9D88-8992742EC123}" srcId="{56E778CA-0594-4173-8A45-17C356B64DC6}" destId="{4690D186-D0D6-460B-9E65-0DFE6E28CFEE}" srcOrd="0" destOrd="0" parTransId="{A5090E34-6F60-46A7-ACC5-A49B4FFF2F78}" sibTransId="{C84F57F8-806D-4B74-9FAB-6582272EF7ED}"/>
    <dgm:cxn modelId="{BEFB053C-BE2B-4739-A039-F5ECB3380BC5}" type="presOf" srcId="{CE526761-B2B3-4C15-9DEC-4A358661C7F2}" destId="{6F3BD46A-9CC6-44B8-B5CB-39DC14609E69}" srcOrd="0" destOrd="0" presId="urn:microsoft.com/office/officeart/2005/8/layout/chevron2"/>
    <dgm:cxn modelId="{D8794D49-EF52-4DA6-B61F-39E7D1FACAE9}" srcId="{BC7A5285-0E21-4155-ACEE-55E1E92A1420}" destId="{CE526761-B2B3-4C15-9DEC-4A358661C7F2}" srcOrd="0" destOrd="0" parTransId="{A2D9639B-65D1-4DFA-A228-80A8DA22AFB8}" sibTransId="{0C23F8AD-D1C9-4098-BF2D-F28C8A32A8A2}"/>
    <dgm:cxn modelId="{C2662C50-95D0-4FA3-A432-F179E370BE9F}" type="presOf" srcId="{56E778CA-0594-4173-8A45-17C356B64DC6}" destId="{11993AF1-B273-46D2-A71D-94CBCE8D35D7}" srcOrd="0" destOrd="0" presId="urn:microsoft.com/office/officeart/2005/8/layout/chevron2"/>
    <dgm:cxn modelId="{5028A17D-0E45-434C-A136-C83D24AEBACC}" srcId="{1E1358A3-E786-416D-A00D-925ADCDA7C4D}" destId="{BC7A5285-0E21-4155-ACEE-55E1E92A1420}" srcOrd="1" destOrd="0" parTransId="{924A2343-0786-4EEE-9006-4645EB4880E4}" sibTransId="{6F2949BD-55E4-40B4-9B3D-03BF9230D5C9}"/>
    <dgm:cxn modelId="{6B478348-599F-44BE-A137-4485B0D96760}" type="presOf" srcId="{585DDF4B-6596-4D16-AADE-F583CCF22BDC}" destId="{9542B9E3-6F7D-4B76-9F7C-AAAE3486E07F}" srcOrd="0" destOrd="0" presId="urn:microsoft.com/office/officeart/2005/8/layout/chevron2"/>
    <dgm:cxn modelId="{4A207065-52D0-4025-91C1-46E89DAF8CA3}" srcId="{56E778CA-0594-4173-8A45-17C356B64DC6}" destId="{718F3266-26A7-45AF-850F-A94DD12FD4E5}" srcOrd="1" destOrd="0" parTransId="{CB357AEF-FCE0-4B6B-B004-2A6FE6595F03}" sibTransId="{5B87DE7A-4781-4E36-9281-CFF2729B4815}"/>
    <dgm:cxn modelId="{1DF0B934-46B5-4A27-BD86-5249D70A37F9}" type="presOf" srcId="{BC7A5285-0E21-4155-ACEE-55E1E92A1420}" destId="{71465D9D-6342-436A-B6E8-C3B6B0E80473}" srcOrd="0" destOrd="0" presId="urn:microsoft.com/office/officeart/2005/8/layout/chevron2"/>
    <dgm:cxn modelId="{0B3A13AF-F769-488A-8C60-B80A992727EA}" type="presOf" srcId="{718F3266-26A7-45AF-850F-A94DD12FD4E5}" destId="{316B4C73-233A-4A4C-8FD1-D7BCE7359281}" srcOrd="0" destOrd="1" presId="urn:microsoft.com/office/officeart/2005/8/layout/chevron2"/>
    <dgm:cxn modelId="{B273870E-BD04-4660-AF6B-1BCB52C609EA}" type="presOf" srcId="{E2D2A506-78D5-44FC-A700-A22B19F52004}" destId="{6F3BD46A-9CC6-44B8-B5CB-39DC14609E69}" srcOrd="0" destOrd="1" presId="urn:microsoft.com/office/officeart/2005/8/layout/chevron2"/>
    <dgm:cxn modelId="{DF2A6DE4-E893-4CA2-AAE4-7BB817D05D52}" type="presOf" srcId="{CFC18F2A-099D-4EF8-8F95-E7A60082A1A0}" destId="{F7F66E98-700F-4D08-809F-3C925E5C14A1}" srcOrd="0" destOrd="1" presId="urn:microsoft.com/office/officeart/2005/8/layout/chevron2"/>
    <dgm:cxn modelId="{933D33F7-5299-47DF-A8FD-C95403C7C753}" type="presOf" srcId="{1818413F-8E11-4A3E-B5D3-17064B332F2F}" destId="{F7F66E98-700F-4D08-809F-3C925E5C14A1}" srcOrd="0" destOrd="0" presId="urn:microsoft.com/office/officeart/2005/8/layout/chevron2"/>
    <dgm:cxn modelId="{2AADDE22-F8C4-4492-9B4B-C80BE6702ABF}" srcId="{1E1358A3-E786-416D-A00D-925ADCDA7C4D}" destId="{56E778CA-0594-4173-8A45-17C356B64DC6}" srcOrd="2" destOrd="0" parTransId="{FD7E026C-2B74-4F1B-96D6-6D7FF3486CBF}" sibTransId="{5923AA40-0455-46FE-90AD-63AEF0E7070F}"/>
    <dgm:cxn modelId="{09726DD5-28B1-4E3B-9D6F-5C459F8EF157}" srcId="{BC7A5285-0E21-4155-ACEE-55E1E92A1420}" destId="{E2D2A506-78D5-44FC-A700-A22B19F52004}" srcOrd="1" destOrd="0" parTransId="{1702AC1F-6172-4DD2-9026-7DE8F69DC322}" sibTransId="{40E373A7-8070-4B0D-B149-954DB81FD415}"/>
    <dgm:cxn modelId="{DA338C8D-8A29-4BFD-A42F-45B3C1017602}" srcId="{585DDF4B-6596-4D16-AADE-F583CCF22BDC}" destId="{CFC18F2A-099D-4EF8-8F95-E7A60082A1A0}" srcOrd="1" destOrd="0" parTransId="{D75C125B-5A5D-4C37-A0F1-94984B158CC3}" sibTransId="{40686D41-1C4E-4D12-A8CA-601A2FB912E0}"/>
    <dgm:cxn modelId="{8A7835E2-E690-4458-8D90-FA2AE2A8EF7E}" type="presParOf" srcId="{C189FF3E-2C9B-42D6-AEF2-C1B927051927}" destId="{FB7EB2F7-BA1E-4E0B-A74C-E8631C55063A}" srcOrd="0" destOrd="0" presId="urn:microsoft.com/office/officeart/2005/8/layout/chevron2"/>
    <dgm:cxn modelId="{CB011634-B64C-467C-9407-8A7D39E6849E}" type="presParOf" srcId="{FB7EB2F7-BA1E-4E0B-A74C-E8631C55063A}" destId="{9542B9E3-6F7D-4B76-9F7C-AAAE3486E07F}" srcOrd="0" destOrd="0" presId="urn:microsoft.com/office/officeart/2005/8/layout/chevron2"/>
    <dgm:cxn modelId="{9756D1E7-2AD9-4FE4-9098-E5F79112C69C}" type="presParOf" srcId="{FB7EB2F7-BA1E-4E0B-A74C-E8631C55063A}" destId="{F7F66E98-700F-4D08-809F-3C925E5C14A1}" srcOrd="1" destOrd="0" presId="urn:microsoft.com/office/officeart/2005/8/layout/chevron2"/>
    <dgm:cxn modelId="{EDD37D79-13B2-4738-9D8C-9BFAD5ABD485}" type="presParOf" srcId="{C189FF3E-2C9B-42D6-AEF2-C1B927051927}" destId="{946DE88D-D1D0-4377-87C5-397245DF2A22}" srcOrd="1" destOrd="0" presId="urn:microsoft.com/office/officeart/2005/8/layout/chevron2"/>
    <dgm:cxn modelId="{567E86C3-B678-4451-8185-645343B854A6}" type="presParOf" srcId="{C189FF3E-2C9B-42D6-AEF2-C1B927051927}" destId="{E61DE88E-E5AA-4096-BE9C-DCDF938F61E3}" srcOrd="2" destOrd="0" presId="urn:microsoft.com/office/officeart/2005/8/layout/chevron2"/>
    <dgm:cxn modelId="{41DEA545-FB29-4284-AEBC-85F881539DC8}" type="presParOf" srcId="{E61DE88E-E5AA-4096-BE9C-DCDF938F61E3}" destId="{71465D9D-6342-436A-B6E8-C3B6B0E80473}" srcOrd="0" destOrd="0" presId="urn:microsoft.com/office/officeart/2005/8/layout/chevron2"/>
    <dgm:cxn modelId="{3347E03E-7B0C-4633-A7C8-C6D0B1DA351D}" type="presParOf" srcId="{E61DE88E-E5AA-4096-BE9C-DCDF938F61E3}" destId="{6F3BD46A-9CC6-44B8-B5CB-39DC14609E69}" srcOrd="1" destOrd="0" presId="urn:microsoft.com/office/officeart/2005/8/layout/chevron2"/>
    <dgm:cxn modelId="{D41FB7C8-A1FD-4119-B75C-148CA8586FAD}" type="presParOf" srcId="{C189FF3E-2C9B-42D6-AEF2-C1B927051927}" destId="{E757459C-7C92-4ACE-9707-3E1DD4471CF5}" srcOrd="3" destOrd="0" presId="urn:microsoft.com/office/officeart/2005/8/layout/chevron2"/>
    <dgm:cxn modelId="{9EFF9AFF-5A06-4C7A-94F1-555710709D0A}" type="presParOf" srcId="{C189FF3E-2C9B-42D6-AEF2-C1B927051927}" destId="{A4B5A60A-61B6-4BEF-ADA5-BD637A83C124}" srcOrd="4" destOrd="0" presId="urn:microsoft.com/office/officeart/2005/8/layout/chevron2"/>
    <dgm:cxn modelId="{3E27898C-8EC0-41F6-9CA3-B80EFA482B65}" type="presParOf" srcId="{A4B5A60A-61B6-4BEF-ADA5-BD637A83C124}" destId="{11993AF1-B273-46D2-A71D-94CBCE8D35D7}" srcOrd="0" destOrd="0" presId="urn:microsoft.com/office/officeart/2005/8/layout/chevron2"/>
    <dgm:cxn modelId="{A117B644-ACB1-4922-B8DC-DBAB234B6219}" type="presParOf" srcId="{A4B5A60A-61B6-4BEF-ADA5-BD637A83C124}" destId="{316B4C73-233A-4A4C-8FD1-D7BCE73592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07BDC-1C1F-465F-A0C1-08654BD79C7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3A6DE08-A669-4936-B377-4D67693FD240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SV" dirty="0" smtClean="0"/>
            <a:t>Contenido </a:t>
          </a:r>
          <a:endParaRPr lang="es-SV" dirty="0"/>
        </a:p>
      </dgm:t>
    </dgm:pt>
    <dgm:pt modelId="{6028CD58-399E-424F-A14A-553B96D6599B}" type="parTrans" cxnId="{FE1CF8AC-3920-41B2-A015-FAC5AB82F893}">
      <dgm:prSet/>
      <dgm:spPr/>
      <dgm:t>
        <a:bodyPr/>
        <a:lstStyle/>
        <a:p>
          <a:endParaRPr lang="es-SV"/>
        </a:p>
      </dgm:t>
    </dgm:pt>
    <dgm:pt modelId="{B5B28E44-BC4A-43D4-B9C7-3E8FFFB44F2D}" type="sibTrans" cxnId="{FE1CF8AC-3920-41B2-A015-FAC5AB82F893}">
      <dgm:prSet/>
      <dgm:spPr/>
      <dgm:t>
        <a:bodyPr/>
        <a:lstStyle/>
        <a:p>
          <a:endParaRPr lang="es-SV"/>
        </a:p>
      </dgm:t>
    </dgm:pt>
    <dgm:pt modelId="{2AF1345E-DAEA-4824-9B78-1A36D95A3A7E}">
      <dgm:prSet phldrT="[Texto]"/>
      <dgm:spPr/>
      <dgm:t>
        <a:bodyPr/>
        <a:lstStyle/>
        <a:p>
          <a:r>
            <a:rPr lang="es-SV" dirty="0" smtClean="0"/>
            <a:t>Objetivos </a:t>
          </a:r>
          <a:endParaRPr lang="es-SV" dirty="0"/>
        </a:p>
      </dgm:t>
    </dgm:pt>
    <dgm:pt modelId="{A20E217C-F1F1-45BE-A41E-71962280B40B}" type="parTrans" cxnId="{AA622D5F-8FA2-4C97-AD75-312443D55556}">
      <dgm:prSet/>
      <dgm:spPr/>
      <dgm:t>
        <a:bodyPr/>
        <a:lstStyle/>
        <a:p>
          <a:endParaRPr lang="es-SV"/>
        </a:p>
      </dgm:t>
    </dgm:pt>
    <dgm:pt modelId="{F5470B46-622C-46B0-885F-9BC17B5214FD}" type="sibTrans" cxnId="{AA622D5F-8FA2-4C97-AD75-312443D55556}">
      <dgm:prSet/>
      <dgm:spPr/>
      <dgm:t>
        <a:bodyPr/>
        <a:lstStyle/>
        <a:p>
          <a:endParaRPr lang="es-SV"/>
        </a:p>
      </dgm:t>
    </dgm:pt>
    <dgm:pt modelId="{C63C3CFE-0880-403D-A2E6-7D0C6548AA20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SV" dirty="0" smtClean="0"/>
            <a:t>Coalición Regional </a:t>
          </a:r>
          <a:endParaRPr lang="es-SV" dirty="0"/>
        </a:p>
      </dgm:t>
    </dgm:pt>
    <dgm:pt modelId="{DD5BD1A6-13DF-4A08-A4B3-893711534BB6}" type="parTrans" cxnId="{E52E386D-9FF7-4893-AF91-AA4053B9F9E3}">
      <dgm:prSet/>
      <dgm:spPr/>
      <dgm:t>
        <a:bodyPr/>
        <a:lstStyle/>
        <a:p>
          <a:endParaRPr lang="es-SV"/>
        </a:p>
      </dgm:t>
    </dgm:pt>
    <dgm:pt modelId="{DE2FE307-2FF0-4232-9392-7355F2119A66}" type="sibTrans" cxnId="{E52E386D-9FF7-4893-AF91-AA4053B9F9E3}">
      <dgm:prSet/>
      <dgm:spPr/>
      <dgm:t>
        <a:bodyPr/>
        <a:lstStyle/>
        <a:p>
          <a:endParaRPr lang="es-SV"/>
        </a:p>
      </dgm:t>
    </dgm:pt>
    <dgm:pt modelId="{C461F9F9-E32C-49D3-93F6-488AD98C39BA}">
      <dgm:prSet/>
      <dgm:spPr/>
      <dgm:t>
        <a:bodyPr/>
        <a:lstStyle/>
        <a:p>
          <a:r>
            <a:rPr lang="es-SV" dirty="0" smtClean="0"/>
            <a:t>Obligaciones de las Partes </a:t>
          </a:r>
          <a:endParaRPr lang="es-SV" dirty="0"/>
        </a:p>
      </dgm:t>
    </dgm:pt>
    <dgm:pt modelId="{20B17AB8-E855-4E66-8D71-D8D4D7BEF25D}" type="parTrans" cxnId="{036C9301-6C52-4196-A2E7-63654B950DD5}">
      <dgm:prSet/>
      <dgm:spPr/>
      <dgm:t>
        <a:bodyPr/>
        <a:lstStyle/>
        <a:p>
          <a:endParaRPr lang="es-SV"/>
        </a:p>
      </dgm:t>
    </dgm:pt>
    <dgm:pt modelId="{C45BBB7B-82EB-4FA4-AB84-F450C7722343}" type="sibTrans" cxnId="{036C9301-6C52-4196-A2E7-63654B950DD5}">
      <dgm:prSet/>
      <dgm:spPr/>
      <dgm:t>
        <a:bodyPr/>
        <a:lstStyle/>
        <a:p>
          <a:endParaRPr lang="es-SV"/>
        </a:p>
      </dgm:t>
    </dgm:pt>
    <dgm:pt modelId="{4E358C05-EB42-4277-98B4-097B86E31536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SV" dirty="0" smtClean="0"/>
            <a:t>Antecedentes</a:t>
          </a:r>
          <a:endParaRPr lang="es-SV" dirty="0"/>
        </a:p>
      </dgm:t>
    </dgm:pt>
    <dgm:pt modelId="{12137B44-F714-4433-BC2C-D5A241D1826C}" type="parTrans" cxnId="{5C1D37E5-9418-4992-B327-5EA0B20D6087}">
      <dgm:prSet/>
      <dgm:spPr/>
      <dgm:t>
        <a:bodyPr/>
        <a:lstStyle/>
        <a:p>
          <a:endParaRPr lang="es-SV"/>
        </a:p>
      </dgm:t>
    </dgm:pt>
    <dgm:pt modelId="{DF06C22C-258B-441B-9672-94E5CD8F821D}" type="sibTrans" cxnId="{5C1D37E5-9418-4992-B327-5EA0B20D6087}">
      <dgm:prSet/>
      <dgm:spPr/>
      <dgm:t>
        <a:bodyPr/>
        <a:lstStyle/>
        <a:p>
          <a:endParaRPr lang="es-SV"/>
        </a:p>
      </dgm:t>
    </dgm:pt>
    <dgm:pt modelId="{62D8C3EA-A9FD-44F0-9794-6F2E695DC73B}">
      <dgm:prSet/>
      <dgm:spPr/>
      <dgm:t>
        <a:bodyPr/>
        <a:lstStyle/>
        <a:p>
          <a:r>
            <a:rPr kumimoji="0" lang="es-SV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Disposiciones Generales</a:t>
          </a:r>
          <a:endParaRPr lang="es-SV" dirty="0"/>
        </a:p>
      </dgm:t>
    </dgm:pt>
    <dgm:pt modelId="{D361205D-1D2B-4A5C-8C6F-BF14D20C9950}" type="parTrans" cxnId="{96EC6FCD-8992-49A6-957E-C9374AB57C2A}">
      <dgm:prSet/>
      <dgm:spPr/>
      <dgm:t>
        <a:bodyPr/>
        <a:lstStyle/>
        <a:p>
          <a:endParaRPr lang="es-SV"/>
        </a:p>
      </dgm:t>
    </dgm:pt>
    <dgm:pt modelId="{10BEA31E-B3DE-4393-ACFD-F7C9634EC8A4}" type="sibTrans" cxnId="{96EC6FCD-8992-49A6-957E-C9374AB57C2A}">
      <dgm:prSet/>
      <dgm:spPr/>
      <dgm:t>
        <a:bodyPr/>
        <a:lstStyle/>
        <a:p>
          <a:endParaRPr lang="es-SV"/>
        </a:p>
      </dgm:t>
    </dgm:pt>
    <dgm:pt modelId="{73DE5E05-B8D1-4FB0-9AC4-7D8BBC9EB54B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kumimoji="0" lang="es-SV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Aportación de las Partes </a:t>
          </a:r>
          <a:endParaRPr lang="es-SV" dirty="0"/>
        </a:p>
      </dgm:t>
    </dgm:pt>
    <dgm:pt modelId="{A4CF9685-92DF-4EB0-9A56-5C1191D2FDD8}" type="parTrans" cxnId="{7E81FBF2-4973-4E1B-AC74-6D661D3444EE}">
      <dgm:prSet/>
      <dgm:spPr/>
      <dgm:t>
        <a:bodyPr/>
        <a:lstStyle/>
        <a:p>
          <a:endParaRPr lang="es-SV"/>
        </a:p>
      </dgm:t>
    </dgm:pt>
    <dgm:pt modelId="{715CAE53-6774-426B-B612-6143F39E7376}" type="sibTrans" cxnId="{7E81FBF2-4973-4E1B-AC74-6D661D3444EE}">
      <dgm:prSet/>
      <dgm:spPr/>
      <dgm:t>
        <a:bodyPr/>
        <a:lstStyle/>
        <a:p>
          <a:endParaRPr lang="es-SV"/>
        </a:p>
      </dgm:t>
    </dgm:pt>
    <dgm:pt modelId="{A3438FA8-FC95-4CE9-A843-AD5EC62DE6AC}" type="pres">
      <dgm:prSet presAssocID="{00F07BDC-1C1F-465F-A0C1-08654BD79C7B}" presName="linearFlow" presStyleCnt="0">
        <dgm:presLayoutVars>
          <dgm:dir/>
          <dgm:resizeHandles val="exact"/>
        </dgm:presLayoutVars>
      </dgm:prSet>
      <dgm:spPr/>
    </dgm:pt>
    <dgm:pt modelId="{DA836337-A7FC-451C-BF02-D2A1A72EA92D}" type="pres">
      <dgm:prSet presAssocID="{53A6DE08-A669-4936-B377-4D67693FD240}" presName="composite" presStyleCnt="0"/>
      <dgm:spPr/>
    </dgm:pt>
    <dgm:pt modelId="{A892B3EE-F98F-461D-BEDC-3DB28FCDE970}" type="pres">
      <dgm:prSet presAssocID="{53A6DE08-A669-4936-B377-4D67693FD240}" presName="imgShp" presStyleLbl="fgImgPlace1" presStyleIdx="0" presStyleCnt="7" custLinFactNeighborX="-87" custLinFactNeighborY="1410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894294A-5104-4BC2-A85F-B1C97FED833B}" type="pres">
      <dgm:prSet presAssocID="{53A6DE08-A669-4936-B377-4D67693FD240}" presName="txShp" presStyleLbl="node1" presStyleIdx="0" presStyleCnt="7" custScaleX="99474" custLinFactY="358839" custLinFactNeighborX="4907" custLinFactNeighborY="4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87D1B32-0492-4DFE-A0CD-1212CA73DCC3}" type="pres">
      <dgm:prSet presAssocID="{B5B28E44-BC4A-43D4-B9C7-3E8FFFB44F2D}" presName="spacing" presStyleCnt="0"/>
      <dgm:spPr/>
    </dgm:pt>
    <dgm:pt modelId="{01A95993-9B28-4A79-AACA-C6E3D2B9244F}" type="pres">
      <dgm:prSet presAssocID="{4E358C05-EB42-4277-98B4-097B86E31536}" presName="composite" presStyleCnt="0"/>
      <dgm:spPr/>
    </dgm:pt>
    <dgm:pt modelId="{35135AF2-C335-4741-88A6-8CEC52A1A71A}" type="pres">
      <dgm:prSet presAssocID="{4E358C05-EB42-4277-98B4-097B86E31536}" presName="imgShp" presStyleLbl="fgImgPlace1" presStyleIdx="1" presStyleCnt="7" custLinFactNeighborX="-87" custLinFactNeighborY="-203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A1CEE51-E725-43A4-9A93-D3CF7B830682}" type="pres">
      <dgm:prSet presAssocID="{4E358C05-EB42-4277-98B4-097B86E31536}" presName="txShp" presStyleLbl="node1" presStyleIdx="1" presStyleCnt="7" custScaleX="101350" custLinFactY="-17907" custLinFactNeighborX="2827" custLinFactNeighborY="-1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EF44190-7D94-487D-A2DE-BFBE6BEC156D}" type="pres">
      <dgm:prSet presAssocID="{DF06C22C-258B-441B-9672-94E5CD8F821D}" presName="spacing" presStyleCnt="0"/>
      <dgm:spPr/>
    </dgm:pt>
    <dgm:pt modelId="{4B7ED578-6954-4395-A49A-5CEC94585692}" type="pres">
      <dgm:prSet presAssocID="{2AF1345E-DAEA-4824-9B78-1A36D95A3A7E}" presName="composite" presStyleCnt="0"/>
      <dgm:spPr/>
    </dgm:pt>
    <dgm:pt modelId="{49574242-5D89-4CFF-AF00-FEBC42D50C8B}" type="pres">
      <dgm:prSet presAssocID="{2AF1345E-DAEA-4824-9B78-1A36D95A3A7E}" presName="imgShp" presStyleLbl="fgImgPlace1" presStyleIdx="2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7F20D83-D1AF-4A32-8669-25C539D06EF8}" type="pres">
      <dgm:prSet presAssocID="{2AF1345E-DAEA-4824-9B78-1A36D95A3A7E}" presName="txShp" presStyleLbl="node1" presStyleIdx="2" presStyleCnt="7" custScaleX="99875" custLinFactY="-36207" custLinFactNeighborX="3983" custLinFactNeighborY="-1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0F4D99F-6A45-42C3-A3C3-7A29B1A9722A}" type="pres">
      <dgm:prSet presAssocID="{F5470B46-622C-46B0-885F-9BC17B5214FD}" presName="spacing" presStyleCnt="0"/>
      <dgm:spPr/>
    </dgm:pt>
    <dgm:pt modelId="{12057E2D-5974-434D-8795-CF207A9AFCDE}" type="pres">
      <dgm:prSet presAssocID="{C461F9F9-E32C-49D3-93F6-488AD98C39BA}" presName="composite" presStyleCnt="0"/>
      <dgm:spPr/>
    </dgm:pt>
    <dgm:pt modelId="{AAE1C665-57F3-47E0-BE4C-91C41A25A626}" type="pres">
      <dgm:prSet presAssocID="{C461F9F9-E32C-49D3-93F6-488AD98C39BA}" presName="imgShp" presStyleLbl="fgImgPlace1" presStyleIdx="3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079128A-BE38-44F4-AA1B-0EA446010E51}" type="pres">
      <dgm:prSet presAssocID="{C461F9F9-E32C-49D3-93F6-488AD98C39BA}" presName="txShp" presStyleLbl="node1" presStyleIdx="3" presStyleCnt="7" custScaleX="103899" custLinFactNeighborX="3128" custLinFactNeighborY="-421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FF67D47-2115-48D3-B03E-09CF3F1E6C17}" type="pres">
      <dgm:prSet presAssocID="{C45BBB7B-82EB-4FA4-AB84-F450C7722343}" presName="spacing" presStyleCnt="0"/>
      <dgm:spPr/>
    </dgm:pt>
    <dgm:pt modelId="{B2274370-6B8D-4175-ACA6-E25FCC46D616}" type="pres">
      <dgm:prSet presAssocID="{73DE5E05-B8D1-4FB0-9AC4-7D8BBC9EB54B}" presName="composite" presStyleCnt="0"/>
      <dgm:spPr/>
    </dgm:pt>
    <dgm:pt modelId="{A7F5BCD7-9A22-498A-99EE-516072C784DF}" type="pres">
      <dgm:prSet presAssocID="{73DE5E05-B8D1-4FB0-9AC4-7D8BBC9EB54B}" presName="imgShp" presStyleLbl="fgImgPlace1" presStyleIdx="4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641AD3F-15CD-4879-855B-023DD2498FBB}" type="pres">
      <dgm:prSet presAssocID="{73DE5E05-B8D1-4FB0-9AC4-7D8BBC9EB54B}" presName="txShp" presStyleLbl="node1" presStyleIdx="4" presStyleCnt="7" custLinFactNeighborX="2753" custLinFactNeighborY="1051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3DE48F4-39C2-4EC4-9563-57AC236016F4}" type="pres">
      <dgm:prSet presAssocID="{715CAE53-6774-426B-B612-6143F39E7376}" presName="spacing" presStyleCnt="0"/>
      <dgm:spPr/>
    </dgm:pt>
    <dgm:pt modelId="{3E460F76-DEC8-4C2A-8CB4-E92793A82977}" type="pres">
      <dgm:prSet presAssocID="{62D8C3EA-A9FD-44F0-9794-6F2E695DC73B}" presName="composite" presStyleCnt="0"/>
      <dgm:spPr/>
    </dgm:pt>
    <dgm:pt modelId="{B833B808-3452-4007-A3E6-7E80A359068E}" type="pres">
      <dgm:prSet presAssocID="{62D8C3EA-A9FD-44F0-9794-6F2E695DC73B}" presName="imgShp" presStyleLbl="fgImgPlace1" presStyleIdx="5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721C01-E70D-488F-99F4-900492405D71}" type="pres">
      <dgm:prSet presAssocID="{62D8C3EA-A9FD-44F0-9794-6F2E695DC73B}" presName="txShp" presStyleLbl="node1" presStyleIdx="5" presStyleCnt="7" custLinFactNeighborX="4101" custLinFactNeighborY="-519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C192E2A-58C6-492A-9E36-26F2AC832CE4}" type="pres">
      <dgm:prSet presAssocID="{10BEA31E-B3DE-4393-ACFD-F7C9634EC8A4}" presName="spacing" presStyleCnt="0"/>
      <dgm:spPr/>
    </dgm:pt>
    <dgm:pt modelId="{DA68440A-B7B2-41C5-804B-7589D75FAC66}" type="pres">
      <dgm:prSet presAssocID="{C63C3CFE-0880-403D-A2E6-7D0C6548AA20}" presName="composite" presStyleCnt="0"/>
      <dgm:spPr/>
    </dgm:pt>
    <dgm:pt modelId="{70B265B5-AD7B-4DAF-B6FE-E918B1A464C0}" type="pres">
      <dgm:prSet presAssocID="{C63C3CFE-0880-403D-A2E6-7D0C6548AA20}" presName="imgShp" presStyleLbl="fgImgPlace1" presStyleIdx="6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SV"/>
        </a:p>
      </dgm:t>
    </dgm:pt>
    <dgm:pt modelId="{A95FE947-9B94-4AFB-9316-3DB252844BD0}" type="pres">
      <dgm:prSet presAssocID="{C63C3CFE-0880-403D-A2E6-7D0C6548AA20}" presName="txShp" presStyleLbl="node1" presStyleIdx="6" presStyleCnt="7" custScaleX="103899" custLinFactY="-219271" custLinFactNeighborX="2827" custLinFactNeighborY="-3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EED65712-7752-40BD-940A-C69226AF7438}" type="presOf" srcId="{00F07BDC-1C1F-465F-A0C1-08654BD79C7B}" destId="{A3438FA8-FC95-4CE9-A843-AD5EC62DE6AC}" srcOrd="0" destOrd="0" presId="urn:microsoft.com/office/officeart/2005/8/layout/vList3#1"/>
    <dgm:cxn modelId="{919860E5-BFAF-46CA-A05C-EBE63E2837D1}" type="presOf" srcId="{C461F9F9-E32C-49D3-93F6-488AD98C39BA}" destId="{E079128A-BE38-44F4-AA1B-0EA446010E51}" srcOrd="0" destOrd="0" presId="urn:microsoft.com/office/officeart/2005/8/layout/vList3#1"/>
    <dgm:cxn modelId="{294C650D-0C87-45E7-A12F-BE667A02FAFF}" type="presOf" srcId="{53A6DE08-A669-4936-B377-4D67693FD240}" destId="{3894294A-5104-4BC2-A85F-B1C97FED833B}" srcOrd="0" destOrd="0" presId="urn:microsoft.com/office/officeart/2005/8/layout/vList3#1"/>
    <dgm:cxn modelId="{BFF83888-0526-4427-92B1-04458948FE63}" type="presOf" srcId="{2AF1345E-DAEA-4824-9B78-1A36D95A3A7E}" destId="{57F20D83-D1AF-4A32-8669-25C539D06EF8}" srcOrd="0" destOrd="0" presId="urn:microsoft.com/office/officeart/2005/8/layout/vList3#1"/>
    <dgm:cxn modelId="{3B745B1B-CCBF-4C3C-8AD0-9F0005A06F36}" type="presOf" srcId="{4E358C05-EB42-4277-98B4-097B86E31536}" destId="{5A1CEE51-E725-43A4-9A93-D3CF7B830682}" srcOrd="0" destOrd="0" presId="urn:microsoft.com/office/officeart/2005/8/layout/vList3#1"/>
    <dgm:cxn modelId="{F7BA6B51-8541-40AE-A816-455449CF393E}" type="presOf" srcId="{73DE5E05-B8D1-4FB0-9AC4-7D8BBC9EB54B}" destId="{B641AD3F-15CD-4879-855B-023DD2498FBB}" srcOrd="0" destOrd="0" presId="urn:microsoft.com/office/officeart/2005/8/layout/vList3#1"/>
    <dgm:cxn modelId="{3B385227-3CF6-4FD6-BA05-D3B52B60AFEB}" type="presOf" srcId="{C63C3CFE-0880-403D-A2E6-7D0C6548AA20}" destId="{A95FE947-9B94-4AFB-9316-3DB252844BD0}" srcOrd="0" destOrd="0" presId="urn:microsoft.com/office/officeart/2005/8/layout/vList3#1"/>
    <dgm:cxn modelId="{5C1D37E5-9418-4992-B327-5EA0B20D6087}" srcId="{00F07BDC-1C1F-465F-A0C1-08654BD79C7B}" destId="{4E358C05-EB42-4277-98B4-097B86E31536}" srcOrd="1" destOrd="0" parTransId="{12137B44-F714-4433-BC2C-D5A241D1826C}" sibTransId="{DF06C22C-258B-441B-9672-94E5CD8F821D}"/>
    <dgm:cxn modelId="{7E81FBF2-4973-4E1B-AC74-6D661D3444EE}" srcId="{00F07BDC-1C1F-465F-A0C1-08654BD79C7B}" destId="{73DE5E05-B8D1-4FB0-9AC4-7D8BBC9EB54B}" srcOrd="4" destOrd="0" parTransId="{A4CF9685-92DF-4EB0-9A56-5C1191D2FDD8}" sibTransId="{715CAE53-6774-426B-B612-6143F39E7376}"/>
    <dgm:cxn modelId="{AA622D5F-8FA2-4C97-AD75-312443D55556}" srcId="{00F07BDC-1C1F-465F-A0C1-08654BD79C7B}" destId="{2AF1345E-DAEA-4824-9B78-1A36D95A3A7E}" srcOrd="2" destOrd="0" parTransId="{A20E217C-F1F1-45BE-A41E-71962280B40B}" sibTransId="{F5470B46-622C-46B0-885F-9BC17B5214FD}"/>
    <dgm:cxn modelId="{E52E386D-9FF7-4893-AF91-AA4053B9F9E3}" srcId="{00F07BDC-1C1F-465F-A0C1-08654BD79C7B}" destId="{C63C3CFE-0880-403D-A2E6-7D0C6548AA20}" srcOrd="6" destOrd="0" parTransId="{DD5BD1A6-13DF-4A08-A4B3-893711534BB6}" sibTransId="{DE2FE307-2FF0-4232-9392-7355F2119A66}"/>
    <dgm:cxn modelId="{E95D6CBB-CC21-4C7C-AE69-81334DDEA9DF}" type="presOf" srcId="{62D8C3EA-A9FD-44F0-9794-6F2E695DC73B}" destId="{6E721C01-E70D-488F-99F4-900492405D71}" srcOrd="0" destOrd="0" presId="urn:microsoft.com/office/officeart/2005/8/layout/vList3#1"/>
    <dgm:cxn modelId="{96EC6FCD-8992-49A6-957E-C9374AB57C2A}" srcId="{00F07BDC-1C1F-465F-A0C1-08654BD79C7B}" destId="{62D8C3EA-A9FD-44F0-9794-6F2E695DC73B}" srcOrd="5" destOrd="0" parTransId="{D361205D-1D2B-4A5C-8C6F-BF14D20C9950}" sibTransId="{10BEA31E-B3DE-4393-ACFD-F7C9634EC8A4}"/>
    <dgm:cxn modelId="{036C9301-6C52-4196-A2E7-63654B950DD5}" srcId="{00F07BDC-1C1F-465F-A0C1-08654BD79C7B}" destId="{C461F9F9-E32C-49D3-93F6-488AD98C39BA}" srcOrd="3" destOrd="0" parTransId="{20B17AB8-E855-4E66-8D71-D8D4D7BEF25D}" sibTransId="{C45BBB7B-82EB-4FA4-AB84-F450C7722343}"/>
    <dgm:cxn modelId="{FE1CF8AC-3920-41B2-A015-FAC5AB82F893}" srcId="{00F07BDC-1C1F-465F-A0C1-08654BD79C7B}" destId="{53A6DE08-A669-4936-B377-4D67693FD240}" srcOrd="0" destOrd="0" parTransId="{6028CD58-399E-424F-A14A-553B96D6599B}" sibTransId="{B5B28E44-BC4A-43D4-B9C7-3E8FFFB44F2D}"/>
    <dgm:cxn modelId="{C6B32735-B3D3-4FF5-9607-2E4CE0A8CE35}" type="presParOf" srcId="{A3438FA8-FC95-4CE9-A843-AD5EC62DE6AC}" destId="{DA836337-A7FC-451C-BF02-D2A1A72EA92D}" srcOrd="0" destOrd="0" presId="urn:microsoft.com/office/officeart/2005/8/layout/vList3#1"/>
    <dgm:cxn modelId="{74674034-7937-49DD-9DD1-0C098F0E9CDC}" type="presParOf" srcId="{DA836337-A7FC-451C-BF02-D2A1A72EA92D}" destId="{A892B3EE-F98F-461D-BEDC-3DB28FCDE970}" srcOrd="0" destOrd="0" presId="urn:microsoft.com/office/officeart/2005/8/layout/vList3#1"/>
    <dgm:cxn modelId="{7E8DF9A6-A9A2-4625-854B-97BEA09BCE77}" type="presParOf" srcId="{DA836337-A7FC-451C-BF02-D2A1A72EA92D}" destId="{3894294A-5104-4BC2-A85F-B1C97FED833B}" srcOrd="1" destOrd="0" presId="urn:microsoft.com/office/officeart/2005/8/layout/vList3#1"/>
    <dgm:cxn modelId="{AD690EAF-8FF0-423F-A3AC-4622EEB1AAC9}" type="presParOf" srcId="{A3438FA8-FC95-4CE9-A843-AD5EC62DE6AC}" destId="{D87D1B32-0492-4DFE-A0CD-1212CA73DCC3}" srcOrd="1" destOrd="0" presId="urn:microsoft.com/office/officeart/2005/8/layout/vList3#1"/>
    <dgm:cxn modelId="{6BCFCD34-5964-4F6D-A523-314700E958D6}" type="presParOf" srcId="{A3438FA8-FC95-4CE9-A843-AD5EC62DE6AC}" destId="{01A95993-9B28-4A79-AACA-C6E3D2B9244F}" srcOrd="2" destOrd="0" presId="urn:microsoft.com/office/officeart/2005/8/layout/vList3#1"/>
    <dgm:cxn modelId="{99856ABA-A2C9-4B86-8122-DEEFC61D7542}" type="presParOf" srcId="{01A95993-9B28-4A79-AACA-C6E3D2B9244F}" destId="{35135AF2-C335-4741-88A6-8CEC52A1A71A}" srcOrd="0" destOrd="0" presId="urn:microsoft.com/office/officeart/2005/8/layout/vList3#1"/>
    <dgm:cxn modelId="{93F08ADB-72D5-432B-9FE5-1A98C7ABD2B1}" type="presParOf" srcId="{01A95993-9B28-4A79-AACA-C6E3D2B9244F}" destId="{5A1CEE51-E725-43A4-9A93-D3CF7B830682}" srcOrd="1" destOrd="0" presId="urn:microsoft.com/office/officeart/2005/8/layout/vList3#1"/>
    <dgm:cxn modelId="{DFFCFA4B-E3A0-4879-BEDE-A3CBCDEBD962}" type="presParOf" srcId="{A3438FA8-FC95-4CE9-A843-AD5EC62DE6AC}" destId="{BEF44190-7D94-487D-A2DE-BFBE6BEC156D}" srcOrd="3" destOrd="0" presId="urn:microsoft.com/office/officeart/2005/8/layout/vList3#1"/>
    <dgm:cxn modelId="{6FF21A41-E8D8-442B-B9AA-1BFADA816065}" type="presParOf" srcId="{A3438FA8-FC95-4CE9-A843-AD5EC62DE6AC}" destId="{4B7ED578-6954-4395-A49A-5CEC94585692}" srcOrd="4" destOrd="0" presId="urn:microsoft.com/office/officeart/2005/8/layout/vList3#1"/>
    <dgm:cxn modelId="{BF3FD43D-C824-4802-82F4-D4A679017DCB}" type="presParOf" srcId="{4B7ED578-6954-4395-A49A-5CEC94585692}" destId="{49574242-5D89-4CFF-AF00-FEBC42D50C8B}" srcOrd="0" destOrd="0" presId="urn:microsoft.com/office/officeart/2005/8/layout/vList3#1"/>
    <dgm:cxn modelId="{C5143495-B278-4F76-99D0-C5545FF75757}" type="presParOf" srcId="{4B7ED578-6954-4395-A49A-5CEC94585692}" destId="{57F20D83-D1AF-4A32-8669-25C539D06EF8}" srcOrd="1" destOrd="0" presId="urn:microsoft.com/office/officeart/2005/8/layout/vList3#1"/>
    <dgm:cxn modelId="{3695D8A5-94D7-4945-9033-F45FB18D7352}" type="presParOf" srcId="{A3438FA8-FC95-4CE9-A843-AD5EC62DE6AC}" destId="{40F4D99F-6A45-42C3-A3C3-7A29B1A9722A}" srcOrd="5" destOrd="0" presId="urn:microsoft.com/office/officeart/2005/8/layout/vList3#1"/>
    <dgm:cxn modelId="{6615E26B-4A05-461A-A563-0C3072B17938}" type="presParOf" srcId="{A3438FA8-FC95-4CE9-A843-AD5EC62DE6AC}" destId="{12057E2D-5974-434D-8795-CF207A9AFCDE}" srcOrd="6" destOrd="0" presId="urn:microsoft.com/office/officeart/2005/8/layout/vList3#1"/>
    <dgm:cxn modelId="{E1C2563A-9E8D-4DF2-A9EA-D6519C1AF096}" type="presParOf" srcId="{12057E2D-5974-434D-8795-CF207A9AFCDE}" destId="{AAE1C665-57F3-47E0-BE4C-91C41A25A626}" srcOrd="0" destOrd="0" presId="urn:microsoft.com/office/officeart/2005/8/layout/vList3#1"/>
    <dgm:cxn modelId="{BE91DA7D-7626-42C4-9441-C49A3BDD9DE7}" type="presParOf" srcId="{12057E2D-5974-434D-8795-CF207A9AFCDE}" destId="{E079128A-BE38-44F4-AA1B-0EA446010E51}" srcOrd="1" destOrd="0" presId="urn:microsoft.com/office/officeart/2005/8/layout/vList3#1"/>
    <dgm:cxn modelId="{07E108B3-12FB-4920-B5F3-601DCA633FC1}" type="presParOf" srcId="{A3438FA8-FC95-4CE9-A843-AD5EC62DE6AC}" destId="{DFF67D47-2115-48D3-B03E-09CF3F1E6C17}" srcOrd="7" destOrd="0" presId="urn:microsoft.com/office/officeart/2005/8/layout/vList3#1"/>
    <dgm:cxn modelId="{D72B42BE-4512-4F0A-8199-B7F0FABF8EBA}" type="presParOf" srcId="{A3438FA8-FC95-4CE9-A843-AD5EC62DE6AC}" destId="{B2274370-6B8D-4175-ACA6-E25FCC46D616}" srcOrd="8" destOrd="0" presId="urn:microsoft.com/office/officeart/2005/8/layout/vList3#1"/>
    <dgm:cxn modelId="{51052B0E-07F5-4BEC-A7C1-77A66298DF97}" type="presParOf" srcId="{B2274370-6B8D-4175-ACA6-E25FCC46D616}" destId="{A7F5BCD7-9A22-498A-99EE-516072C784DF}" srcOrd="0" destOrd="0" presId="urn:microsoft.com/office/officeart/2005/8/layout/vList3#1"/>
    <dgm:cxn modelId="{BAC4BD70-7163-4DBF-B3C6-F5A787D8ED1E}" type="presParOf" srcId="{B2274370-6B8D-4175-ACA6-E25FCC46D616}" destId="{B641AD3F-15CD-4879-855B-023DD2498FBB}" srcOrd="1" destOrd="0" presId="urn:microsoft.com/office/officeart/2005/8/layout/vList3#1"/>
    <dgm:cxn modelId="{6F78C410-170E-4257-8BE1-35A6E0DABED1}" type="presParOf" srcId="{A3438FA8-FC95-4CE9-A843-AD5EC62DE6AC}" destId="{C3DE48F4-39C2-4EC4-9563-57AC236016F4}" srcOrd="9" destOrd="0" presId="urn:microsoft.com/office/officeart/2005/8/layout/vList3#1"/>
    <dgm:cxn modelId="{AA78ECAD-82D7-4DCB-A5B2-05E8341A9895}" type="presParOf" srcId="{A3438FA8-FC95-4CE9-A843-AD5EC62DE6AC}" destId="{3E460F76-DEC8-4C2A-8CB4-E92793A82977}" srcOrd="10" destOrd="0" presId="urn:microsoft.com/office/officeart/2005/8/layout/vList3#1"/>
    <dgm:cxn modelId="{B27727DA-27B2-4497-8439-A10750F6DB68}" type="presParOf" srcId="{3E460F76-DEC8-4C2A-8CB4-E92793A82977}" destId="{B833B808-3452-4007-A3E6-7E80A359068E}" srcOrd="0" destOrd="0" presId="urn:microsoft.com/office/officeart/2005/8/layout/vList3#1"/>
    <dgm:cxn modelId="{7C4997F7-807B-45E7-AE98-D35124327BA9}" type="presParOf" srcId="{3E460F76-DEC8-4C2A-8CB4-E92793A82977}" destId="{6E721C01-E70D-488F-99F4-900492405D71}" srcOrd="1" destOrd="0" presId="urn:microsoft.com/office/officeart/2005/8/layout/vList3#1"/>
    <dgm:cxn modelId="{F7795CA2-76AA-4425-BCC3-612483B9B4EF}" type="presParOf" srcId="{A3438FA8-FC95-4CE9-A843-AD5EC62DE6AC}" destId="{EC192E2A-58C6-492A-9E36-26F2AC832CE4}" srcOrd="11" destOrd="0" presId="urn:microsoft.com/office/officeart/2005/8/layout/vList3#1"/>
    <dgm:cxn modelId="{9CACB1F8-44F5-404D-86AD-B95336B1A574}" type="presParOf" srcId="{A3438FA8-FC95-4CE9-A843-AD5EC62DE6AC}" destId="{DA68440A-B7B2-41C5-804B-7589D75FAC66}" srcOrd="12" destOrd="0" presId="urn:microsoft.com/office/officeart/2005/8/layout/vList3#1"/>
    <dgm:cxn modelId="{05E5B203-F107-4E23-879D-E74A3893B734}" type="presParOf" srcId="{DA68440A-B7B2-41C5-804B-7589D75FAC66}" destId="{70B265B5-AD7B-4DAF-B6FE-E918B1A464C0}" srcOrd="0" destOrd="0" presId="urn:microsoft.com/office/officeart/2005/8/layout/vList3#1"/>
    <dgm:cxn modelId="{F7193C74-1408-4AB6-8856-BA136E4BC218}" type="presParOf" srcId="{DA68440A-B7B2-41C5-804B-7589D75FAC66}" destId="{A95FE947-9B94-4AFB-9316-3DB252844BD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2B9E3-6F7D-4B76-9F7C-AAAE3486E07F}">
      <dsp:nvSpPr>
        <dsp:cNvPr id="0" name=""/>
        <dsp:cNvSpPr/>
      </dsp:nvSpPr>
      <dsp:spPr>
        <a:xfrm rot="5400000">
          <a:off x="-252362" y="253283"/>
          <a:ext cx="1682417" cy="1177692"/>
        </a:xfrm>
        <a:prstGeom prst="chevron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Contenido </a:t>
          </a:r>
          <a:endParaRPr lang="es-SV" sz="1800" kern="1200" dirty="0"/>
        </a:p>
      </dsp:txBody>
      <dsp:txXfrm rot="-5400000">
        <a:off x="1" y="589766"/>
        <a:ext cx="1177692" cy="504725"/>
      </dsp:txXfrm>
    </dsp:sp>
    <dsp:sp modelId="{F7F66E98-700F-4D08-809F-3C925E5C14A1}">
      <dsp:nvSpPr>
        <dsp:cNvPr id="0" name=""/>
        <dsp:cNvSpPr/>
      </dsp:nvSpPr>
      <dsp:spPr>
        <a:xfrm rot="5400000">
          <a:off x="4156860" y="-2978247"/>
          <a:ext cx="1093571" cy="7051907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700" kern="1200" dirty="0" smtClean="0"/>
            <a:t>Antecedentes 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700" kern="1200" dirty="0" smtClean="0"/>
            <a:t>Definiciones </a:t>
          </a:r>
          <a:endParaRPr lang="es-SV" sz="1700" kern="1200" dirty="0"/>
        </a:p>
      </dsp:txBody>
      <dsp:txXfrm rot="-5400000">
        <a:off x="1177692" y="54305"/>
        <a:ext cx="6998523" cy="986803"/>
      </dsp:txXfrm>
    </dsp:sp>
    <dsp:sp modelId="{71465D9D-6342-436A-B6E8-C3B6B0E80473}">
      <dsp:nvSpPr>
        <dsp:cNvPr id="0" name=""/>
        <dsp:cNvSpPr/>
      </dsp:nvSpPr>
      <dsp:spPr>
        <a:xfrm rot="5400000">
          <a:off x="-252362" y="1742406"/>
          <a:ext cx="1682417" cy="1177692"/>
        </a:xfrm>
        <a:prstGeom prst="chevron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Contenido </a:t>
          </a:r>
          <a:endParaRPr lang="es-SV" sz="1800" kern="1200" dirty="0"/>
        </a:p>
      </dsp:txBody>
      <dsp:txXfrm rot="-5400000">
        <a:off x="1" y="2078889"/>
        <a:ext cx="1177692" cy="504725"/>
      </dsp:txXfrm>
    </dsp:sp>
    <dsp:sp modelId="{6F3BD46A-9CC6-44B8-B5CB-39DC14609E69}">
      <dsp:nvSpPr>
        <dsp:cNvPr id="0" name=""/>
        <dsp:cNvSpPr/>
      </dsp:nvSpPr>
      <dsp:spPr>
        <a:xfrm rot="5400000">
          <a:off x="4156860" y="-1489123"/>
          <a:ext cx="1093571" cy="7051907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700" kern="1200" dirty="0" smtClean="0"/>
            <a:t>Metodología 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700" kern="1200" dirty="0" smtClean="0"/>
            <a:t>Institucionalización del Proceso de Combate al delito de Trata de Personas y al Tráfico Ilícito de Migrantes</a:t>
          </a:r>
          <a:endParaRPr lang="es-SV" sz="1700" kern="1200" dirty="0"/>
        </a:p>
      </dsp:txBody>
      <dsp:txXfrm rot="-5400000">
        <a:off x="1177692" y="1543429"/>
        <a:ext cx="6998523" cy="986803"/>
      </dsp:txXfrm>
    </dsp:sp>
    <dsp:sp modelId="{11993AF1-B273-46D2-A71D-94CBCE8D35D7}">
      <dsp:nvSpPr>
        <dsp:cNvPr id="0" name=""/>
        <dsp:cNvSpPr/>
      </dsp:nvSpPr>
      <dsp:spPr>
        <a:xfrm rot="5400000">
          <a:off x="-252362" y="3231529"/>
          <a:ext cx="1682417" cy="1177692"/>
        </a:xfrm>
        <a:prstGeom prst="chevron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Contenido </a:t>
          </a:r>
          <a:endParaRPr lang="es-SV" sz="1800" kern="1200" dirty="0"/>
        </a:p>
      </dsp:txBody>
      <dsp:txXfrm rot="-5400000">
        <a:off x="1" y="3568012"/>
        <a:ext cx="1177692" cy="504725"/>
      </dsp:txXfrm>
    </dsp:sp>
    <dsp:sp modelId="{316B4C73-233A-4A4C-8FD1-D7BCE7359281}">
      <dsp:nvSpPr>
        <dsp:cNvPr id="0" name=""/>
        <dsp:cNvSpPr/>
      </dsp:nvSpPr>
      <dsp:spPr>
        <a:xfrm rot="5400000">
          <a:off x="4156860" y="0"/>
          <a:ext cx="1093571" cy="7051907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700" kern="1200" dirty="0" smtClean="0"/>
            <a:t>Coalición Regional contra la Trata de Personas y Tráfico Ilícito de Migrantes.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700" kern="1200" dirty="0" smtClean="0"/>
            <a:t>Anexos </a:t>
          </a:r>
          <a:endParaRPr lang="es-SV" sz="1700" kern="1200" dirty="0"/>
        </a:p>
      </dsp:txBody>
      <dsp:txXfrm rot="-5400000">
        <a:off x="1177692" y="3032552"/>
        <a:ext cx="6998523" cy="986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4294A-5104-4BC2-A85F-B1C97FED833B}">
      <dsp:nvSpPr>
        <dsp:cNvPr id="0" name=""/>
        <dsp:cNvSpPr/>
      </dsp:nvSpPr>
      <dsp:spPr>
        <a:xfrm rot="10800000">
          <a:off x="1857389" y="4500595"/>
          <a:ext cx="5576253" cy="592917"/>
        </a:xfrm>
        <a:prstGeom prst="homePlate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Contenido </a:t>
          </a:r>
          <a:endParaRPr lang="es-SV" sz="2300" kern="1200" dirty="0"/>
        </a:p>
      </dsp:txBody>
      <dsp:txXfrm rot="10800000">
        <a:off x="2005618" y="4500595"/>
        <a:ext cx="5428024" cy="592917"/>
      </dsp:txXfrm>
    </dsp:sp>
    <dsp:sp modelId="{A892B3EE-F98F-461D-BEDC-3DB28FCDE970}">
      <dsp:nvSpPr>
        <dsp:cNvPr id="0" name=""/>
        <dsp:cNvSpPr/>
      </dsp:nvSpPr>
      <dsp:spPr>
        <a:xfrm>
          <a:off x="1270598" y="84945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CEE51-E725-43A4-9A93-D3CF7B830682}">
      <dsp:nvSpPr>
        <dsp:cNvPr id="0" name=""/>
        <dsp:cNvSpPr/>
      </dsp:nvSpPr>
      <dsp:spPr>
        <a:xfrm rot="10800000">
          <a:off x="1661917" y="72119"/>
          <a:ext cx="5681417" cy="592917"/>
        </a:xfrm>
        <a:prstGeom prst="homePlate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Antecedentes</a:t>
          </a:r>
          <a:endParaRPr lang="es-SV" sz="2300" kern="1200" dirty="0"/>
        </a:p>
      </dsp:txBody>
      <dsp:txXfrm rot="10800000">
        <a:off x="1810146" y="72119"/>
        <a:ext cx="5533188" cy="592917"/>
      </dsp:txXfrm>
    </dsp:sp>
    <dsp:sp modelId="{35135AF2-C335-4741-88A6-8CEC52A1A71A}">
      <dsp:nvSpPr>
        <dsp:cNvPr id="0" name=""/>
        <dsp:cNvSpPr/>
      </dsp:nvSpPr>
      <dsp:spPr>
        <a:xfrm>
          <a:off x="1244307" y="759145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20D83-D1AF-4A32-8669-25C539D06EF8}">
      <dsp:nvSpPr>
        <dsp:cNvPr id="0" name=""/>
        <dsp:cNvSpPr/>
      </dsp:nvSpPr>
      <dsp:spPr>
        <a:xfrm rot="10800000">
          <a:off x="1788733" y="733523"/>
          <a:ext cx="5598732" cy="592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Objetivos </a:t>
          </a:r>
          <a:endParaRPr lang="es-SV" sz="2300" kern="1200" dirty="0"/>
        </a:p>
      </dsp:txBody>
      <dsp:txXfrm rot="10800000">
        <a:off x="1936962" y="733523"/>
        <a:ext cx="5450503" cy="592917"/>
      </dsp:txXfrm>
    </dsp:sp>
    <dsp:sp modelId="{49574242-5D89-4CFF-AF00-FEBC42D50C8B}">
      <dsp:nvSpPr>
        <dsp:cNvPr id="0" name=""/>
        <dsp:cNvSpPr/>
      </dsp:nvSpPr>
      <dsp:spPr>
        <a:xfrm>
          <a:off x="1265494" y="1541119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9128A-BE38-44F4-AA1B-0EA446010E51}">
      <dsp:nvSpPr>
        <dsp:cNvPr id="0" name=""/>
        <dsp:cNvSpPr/>
      </dsp:nvSpPr>
      <dsp:spPr>
        <a:xfrm rot="10800000">
          <a:off x="1571623" y="2286018"/>
          <a:ext cx="5824307" cy="592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Obligaciones de las Partes </a:t>
          </a:r>
          <a:endParaRPr lang="es-SV" sz="2300" kern="1200" dirty="0"/>
        </a:p>
      </dsp:txBody>
      <dsp:txXfrm rot="10800000">
        <a:off x="1719852" y="2286018"/>
        <a:ext cx="5676078" cy="592917"/>
      </dsp:txXfrm>
    </dsp:sp>
    <dsp:sp modelId="{AAE1C665-57F3-47E0-BE4C-91C41A25A626}">
      <dsp:nvSpPr>
        <dsp:cNvPr id="0" name=""/>
        <dsp:cNvSpPr/>
      </dsp:nvSpPr>
      <dsp:spPr>
        <a:xfrm>
          <a:off x="1209100" y="2311028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1AD3F-15CD-4879-855B-023DD2498FBB}">
      <dsp:nvSpPr>
        <dsp:cNvPr id="0" name=""/>
        <dsp:cNvSpPr/>
      </dsp:nvSpPr>
      <dsp:spPr>
        <a:xfrm rot="10800000">
          <a:off x="1714527" y="3143275"/>
          <a:ext cx="5605739" cy="592917"/>
        </a:xfrm>
        <a:prstGeom prst="homePlate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SV" sz="23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Aportación de las Partes </a:t>
          </a:r>
          <a:endParaRPr lang="es-SV" sz="2300" kern="1200" dirty="0"/>
        </a:p>
      </dsp:txBody>
      <dsp:txXfrm rot="10800000">
        <a:off x="1862756" y="3143275"/>
        <a:ext cx="5457510" cy="592917"/>
      </dsp:txXfrm>
    </dsp:sp>
    <dsp:sp modelId="{A7F5BCD7-9A22-498A-99EE-516072C784DF}">
      <dsp:nvSpPr>
        <dsp:cNvPr id="0" name=""/>
        <dsp:cNvSpPr/>
      </dsp:nvSpPr>
      <dsp:spPr>
        <a:xfrm>
          <a:off x="1263742" y="3080936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21C01-E70D-488F-99F4-900492405D71}">
      <dsp:nvSpPr>
        <dsp:cNvPr id="0" name=""/>
        <dsp:cNvSpPr/>
      </dsp:nvSpPr>
      <dsp:spPr>
        <a:xfrm rot="10800000">
          <a:off x="1790092" y="3820054"/>
          <a:ext cx="5605739" cy="592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SV" sz="23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Disposiciones Generales</a:t>
          </a:r>
          <a:endParaRPr lang="es-SV" sz="2300" kern="1200" dirty="0"/>
        </a:p>
      </dsp:txBody>
      <dsp:txXfrm rot="10800000">
        <a:off x="1938321" y="3820054"/>
        <a:ext cx="5457510" cy="592917"/>
      </dsp:txXfrm>
    </dsp:sp>
    <dsp:sp modelId="{B833B808-3452-4007-A3E6-7E80A359068E}">
      <dsp:nvSpPr>
        <dsp:cNvPr id="0" name=""/>
        <dsp:cNvSpPr/>
      </dsp:nvSpPr>
      <dsp:spPr>
        <a:xfrm>
          <a:off x="1263742" y="3850844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FE947-9B94-4AFB-9316-3DB252844BD0}">
      <dsp:nvSpPr>
        <dsp:cNvPr id="0" name=""/>
        <dsp:cNvSpPr/>
      </dsp:nvSpPr>
      <dsp:spPr>
        <a:xfrm rot="10800000">
          <a:off x="1554749" y="1541902"/>
          <a:ext cx="5824307" cy="592917"/>
        </a:xfrm>
        <a:prstGeom prst="homePlate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Coalición Regional </a:t>
          </a:r>
          <a:endParaRPr lang="es-SV" sz="2300" kern="1200" dirty="0"/>
        </a:p>
      </dsp:txBody>
      <dsp:txXfrm rot="10800000">
        <a:off x="1702978" y="1541902"/>
        <a:ext cx="5676078" cy="592917"/>
      </dsp:txXfrm>
    </dsp:sp>
    <dsp:sp modelId="{70B265B5-AD7B-4DAF-B6FE-E918B1A464C0}">
      <dsp:nvSpPr>
        <dsp:cNvPr id="0" name=""/>
        <dsp:cNvSpPr/>
      </dsp:nvSpPr>
      <dsp:spPr>
        <a:xfrm>
          <a:off x="1209100" y="4620753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0CFBAE-C75A-4CC3-8549-AB6DA38A0DFA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3A944C-C119-4A17-8AF8-EDF7D105BE4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4031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94F3700-B11E-4C84-8BDC-E9124ACC5759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B3E806-783E-4AC4-981C-90ED9372BFD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959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8842-257A-411C-909E-11EF808DB95E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B3E7-D468-47B2-86AB-97C3DA13C34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027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38E4-EA34-434D-BFFB-E6A7F969FA70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97D0-7F60-46A4-9364-85D18ECFD18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952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es-SV" noProof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FD56-9087-4840-8124-16DAF0767B15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F195-F8C0-412F-8772-357F44D4777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65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EB62-A661-4374-83D3-EAF8D5873AD6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4B16-4B09-4964-8871-07484416461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36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7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29C9F1-2C25-42A3-A690-AFB2D35BA52F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80D5B-4C50-4E9E-997E-F27D17BB894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721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DE7326-5C81-4B35-9A63-2CC35D553BB9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54F25-0A76-418C-83D7-BFDACBDFC44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9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EB9583-393A-4074-ABC7-4C963305DA04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4732D7-4D6F-4743-A61A-6AE2D14702F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95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AFC72D-145F-42C9-893E-3D2A4FFBFF8C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7604C3-B3FF-4988-9E2A-9EA97E4581E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1211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8275-B953-4BD0-B09C-DE429AA99732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0D65-28DC-4474-8C26-6F49D40F516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0EC3B-97A2-4A70-8BC2-F30902F500F9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C41202-E6A3-480F-847C-682771C5766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132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12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835D9E-95B6-40D7-9FFE-9DAA2CEF76F9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753A18-B6C2-4018-BD60-F9FBDC55C2A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1786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 smtClean="0"/>
              <a:t>Haga clic para modificar el estilo de texto del patrón</a:t>
            </a:r>
          </a:p>
          <a:p>
            <a:pPr lvl="1"/>
            <a:r>
              <a:rPr lang="es-ES" altLang="es-CR" smtClean="0"/>
              <a:t>Segundo nivel</a:t>
            </a:r>
          </a:p>
          <a:p>
            <a:pPr lvl="2"/>
            <a:r>
              <a:rPr lang="es-ES" altLang="es-CR" smtClean="0"/>
              <a:t>Tercer nivel</a:t>
            </a:r>
          </a:p>
          <a:p>
            <a:pPr lvl="3"/>
            <a:r>
              <a:rPr lang="es-ES" altLang="es-CR" smtClean="0"/>
              <a:t>Cuarto nivel</a:t>
            </a:r>
          </a:p>
          <a:p>
            <a:pPr lvl="4"/>
            <a:r>
              <a:rPr lang="es-ES" altLang="es-CR" smtClean="0"/>
              <a:t>Quinto nivel</a:t>
            </a:r>
            <a:endParaRPr lang="en-US" altLang="es-CR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77D6993D-FE95-43F2-B34B-437A31FCFFE7}" type="datetimeFigureOut">
              <a:rPr lang="es-ES"/>
              <a:pPr>
                <a:defRPr/>
              </a:pPr>
              <a:t>09/11/2015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4C84A9BF-8FC3-4102-A175-0AABA94B35E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8" r:id="rId2"/>
    <p:sldLayoutId id="2147483834" r:id="rId3"/>
    <p:sldLayoutId id="2147483835" r:id="rId4"/>
    <p:sldLayoutId id="2147483836" r:id="rId5"/>
    <p:sldLayoutId id="2147483837" r:id="rId6"/>
    <p:sldLayoutId id="2147483829" r:id="rId7"/>
    <p:sldLayoutId id="2147483838" r:id="rId8"/>
    <p:sldLayoutId id="2147483839" r:id="rId9"/>
    <p:sldLayoutId id="2147483830" r:id="rId10"/>
    <p:sldLayoutId id="2147483831" r:id="rId11"/>
    <p:sldLayoutId id="21474838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coalicionregionaltra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000250" y="274638"/>
            <a:ext cx="4857750" cy="93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CR" dirty="0"/>
          </a:p>
        </p:txBody>
      </p:sp>
      <p:pic>
        <p:nvPicPr>
          <p:cNvPr id="9219" name="Picture 3" descr="logo muestra (2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997200"/>
            <a:ext cx="5040312" cy="297338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es-SV" sz="4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Contenido del Memorándum</a:t>
            </a:r>
            <a:r>
              <a:rPr lang="es-SV" dirty="0" smtClean="0">
                <a:effectLst/>
              </a:rPr>
              <a:t> </a:t>
            </a:r>
            <a:endParaRPr lang="es-SV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14282" y="1285860"/>
          <a:ext cx="842968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SV" sz="4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Taller de actualización</a:t>
            </a:r>
            <a:r>
              <a:rPr lang="es-SV" dirty="0" smtClean="0">
                <a:effectLst/>
              </a:rPr>
              <a:t> </a:t>
            </a:r>
            <a:endParaRPr lang="es-ES" dirty="0" smtClean="0">
              <a:effectLst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8353425" cy="4608512"/>
          </a:xfrm>
          <a:solidFill>
            <a:schemeClr val="accent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s-SV" altLang="es-CR" smtClean="0"/>
              <a:t> 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s-SV" altLang="es-CR" sz="2800" smtClean="0">
                <a:solidFill>
                  <a:schemeClr val="bg1"/>
                </a:solidFill>
                <a:latin typeface="Book Antiqua" pitchFamily="18" charset="0"/>
              </a:rPr>
              <a:t>Octubre 2015, Taller de Actualización de la Estrategia de Atención Integral y Acompañamiento a las Víctimas de Trata de Personas en Centroamérica, con el apoyo financiero del SICA para propiciar actividad en el </a:t>
            </a:r>
            <a:r>
              <a:rPr lang="es-MX" altLang="es-CR" sz="2800" smtClean="0">
                <a:solidFill>
                  <a:schemeClr val="bg1"/>
                </a:solidFill>
                <a:latin typeface="Book Antiqua" pitchFamily="18" charset="0"/>
              </a:rPr>
              <a:t>marco del Proyecto B.A.1: “Prevención de la Violencia contra las Mujeres Trata y Feminicidio en Centroamérica”,</a:t>
            </a:r>
            <a:r>
              <a:rPr lang="es-ES" altLang="es-CR" smtClean="0"/>
              <a:t> </a:t>
            </a:r>
          </a:p>
        </p:txBody>
      </p:sp>
      <p:grpSp>
        <p:nvGrpSpPr>
          <p:cNvPr id="19460" name="Group 1"/>
          <p:cNvGrpSpPr>
            <a:grpSpLocks/>
          </p:cNvGrpSpPr>
          <p:nvPr/>
        </p:nvGrpSpPr>
        <p:grpSpPr bwMode="auto">
          <a:xfrm>
            <a:off x="1042988" y="4724400"/>
            <a:ext cx="6985000" cy="1079500"/>
            <a:chOff x="411" y="421"/>
            <a:chExt cx="11166" cy="1814"/>
          </a:xfrm>
        </p:grpSpPr>
        <p:pic>
          <p:nvPicPr>
            <p:cNvPr id="19461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" y="421"/>
              <a:ext cx="1853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5" descr="LOGO COMMCA-2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775"/>
              <a:ext cx="1834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>
              <a:defRPr/>
            </a:pPr>
            <a:r>
              <a:rPr lang="es-SV" sz="4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Socios estratégicos </a:t>
            </a:r>
          </a:p>
        </p:txBody>
      </p:sp>
      <p:pic>
        <p:nvPicPr>
          <p:cNvPr id="4" name="Picture 3" descr="logo muestra (2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2714625"/>
            <a:ext cx="4367213" cy="1428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484" name="Group 1"/>
          <p:cNvGrpSpPr>
            <a:grpSpLocks/>
          </p:cNvGrpSpPr>
          <p:nvPr/>
        </p:nvGrpSpPr>
        <p:grpSpPr bwMode="auto">
          <a:xfrm>
            <a:off x="714375" y="1571625"/>
            <a:ext cx="7358063" cy="1079500"/>
            <a:chOff x="411" y="421"/>
            <a:chExt cx="11166" cy="1814"/>
          </a:xfrm>
        </p:grpSpPr>
        <p:pic>
          <p:nvPicPr>
            <p:cNvPr id="2049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" y="421"/>
              <a:ext cx="1853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5" descr="LOGO COMMCA-2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775"/>
              <a:ext cx="1834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71625"/>
            <a:ext cx="11509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8" descr="Resultado de imagen para logo o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28750"/>
            <a:ext cx="12795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2" descr="ANd9GcRPH4oZrWCRGyEoAlzpPUHo2K3uaM9hKKJqRPgO_csvkCigiYY-CgJ7JF9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13684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3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286125"/>
            <a:ext cx="2160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5" descr="3B3DBF3D-1493-4788-A7A9B0F4C596F0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00563"/>
            <a:ext cx="22367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0" descr="Imagen relacion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00563"/>
            <a:ext cx="10350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8" descr="png_unfpa_logonam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714875"/>
            <a:ext cx="15478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SV" sz="4400" smtClean="0">
                <a:solidFill>
                  <a:schemeClr val="accent1"/>
                </a:solidFill>
                <a:effectLst/>
                <a:latin typeface="Book Antiqua" pitchFamily="18" charset="0"/>
              </a:rPr>
              <a:t>Avances</a:t>
            </a:r>
            <a:r>
              <a:rPr lang="es-SV" smtClean="0">
                <a:effectLst/>
              </a:rPr>
              <a:t> </a:t>
            </a:r>
            <a:endParaRPr lang="es-ES" smtClean="0">
              <a:effectLst/>
            </a:endParaRPr>
          </a:p>
        </p:txBody>
      </p:sp>
      <p:sp>
        <p:nvSpPr>
          <p:cNvPr id="21507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altLang="es-CR" smtClean="0"/>
          </a:p>
        </p:txBody>
      </p:sp>
      <p:pic>
        <p:nvPicPr>
          <p:cNvPr id="21508" name="Picture 9" descr="photo 2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010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SV" sz="4400" smtClean="0">
                <a:solidFill>
                  <a:schemeClr val="accent1"/>
                </a:solidFill>
                <a:effectLst/>
                <a:latin typeface="Book Antiqua" pitchFamily="18" charset="0"/>
              </a:rPr>
              <a:t>Avances</a:t>
            </a:r>
            <a:endParaRPr lang="es-ES" sz="4400" smtClean="0">
              <a:solidFill>
                <a:schemeClr val="accent1"/>
              </a:solidFill>
              <a:effectLst/>
              <a:latin typeface="Book Antiqua" pitchFamily="18" charset="0"/>
            </a:endParaRPr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827088" y="1700213"/>
            <a:ext cx="7993062" cy="936625"/>
          </a:xfrm>
          <a:prstGeom prst="rightArrow">
            <a:avLst>
              <a:gd name="adj1" fmla="val 50000"/>
              <a:gd name="adj2" fmla="val 213347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SV" dirty="0"/>
              <a:t>Suscripción de Memorando de entendimiento entre los países</a:t>
            </a:r>
            <a:endParaRPr lang="es-ES" dirty="0"/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827088" y="2781300"/>
            <a:ext cx="7993062" cy="936625"/>
          </a:xfrm>
          <a:prstGeom prst="rightArrow">
            <a:avLst>
              <a:gd name="adj1" fmla="val 50000"/>
              <a:gd name="adj2" fmla="val 213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SV" altLang="es-CR"/>
              <a:t>Implementación de normativas nacionales con abordajes Integrales</a:t>
            </a:r>
            <a:endParaRPr lang="es-ES" altLang="es-CR"/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827088" y="3933825"/>
            <a:ext cx="7993062" cy="936625"/>
          </a:xfrm>
          <a:prstGeom prst="rightArrow">
            <a:avLst>
              <a:gd name="adj1" fmla="val 50000"/>
              <a:gd name="adj2" fmla="val 213347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SV" sz="1600" dirty="0"/>
              <a:t>Actualización de la Estrategia de Atención Integral para Víctimas de Trata</a:t>
            </a:r>
            <a:endParaRPr lang="es-ES" sz="1600" dirty="0"/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827088" y="5157788"/>
            <a:ext cx="7848600" cy="936625"/>
          </a:xfrm>
          <a:prstGeom prst="rightArrow">
            <a:avLst>
              <a:gd name="adj1" fmla="val 50000"/>
              <a:gd name="adj2" fmla="val 209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SV" altLang="es-CR"/>
              <a:t>Suscripción de Memorando de entendimiento entre los países</a:t>
            </a:r>
            <a:endParaRPr lang="es-ES" alt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SV" sz="4400" smtClean="0">
                <a:solidFill>
                  <a:schemeClr val="accent1"/>
                </a:solidFill>
                <a:effectLst/>
                <a:latin typeface="Book Antiqua" pitchFamily="18" charset="0"/>
              </a:rPr>
              <a:t>Avances</a:t>
            </a:r>
            <a:endParaRPr lang="es-ES" sz="4400" smtClean="0">
              <a:solidFill>
                <a:schemeClr val="accent1"/>
              </a:solidFill>
              <a:effectLst/>
              <a:latin typeface="Book Antiqua" pitchFamily="18" charset="0"/>
            </a:endParaRPr>
          </a:p>
        </p:txBody>
      </p:sp>
      <p:sp>
        <p:nvSpPr>
          <p:cNvPr id="24579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351838" cy="1081087"/>
          </a:xfrm>
          <a:prstGeom prst="rightArrow">
            <a:avLst>
              <a:gd name="adj1" fmla="val 50000"/>
              <a:gd name="adj2" fmla="val 193135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SV" sz="2000" dirty="0" smtClean="0"/>
              <a:t>Acercamiento a socios estratégicos para la coordinación</a:t>
            </a:r>
            <a:r>
              <a:rPr lang="es-SV" dirty="0" smtClean="0"/>
              <a:t> </a:t>
            </a:r>
            <a:endParaRPr lang="es-ES" dirty="0" smtClean="0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395288" y="2708275"/>
            <a:ext cx="8353425" cy="1439863"/>
          </a:xfrm>
          <a:prstGeom prst="rightArrow">
            <a:avLst>
              <a:gd name="adj1" fmla="val 50000"/>
              <a:gd name="adj2" fmla="val 1450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SV" altLang="es-CR">
                <a:latin typeface="Lucida Sans Unicode" pitchFamily="34" charset="0"/>
              </a:rPr>
              <a:t>Cooperación entre los Estados en casos en combate y prevención </a:t>
            </a:r>
          </a:p>
          <a:p>
            <a:pPr algn="ctr" eaLnBrk="1" hangingPunct="1"/>
            <a:r>
              <a:rPr lang="es-SV" altLang="es-CR">
                <a:latin typeface="Lucida Sans Unicode" pitchFamily="34" charset="0"/>
              </a:rPr>
              <a:t>y atención y protección a las víctimas</a:t>
            </a:r>
            <a:r>
              <a:rPr lang="es-SV" altLang="es-CR" sz="2700">
                <a:latin typeface="Lucida Sans Unicode" pitchFamily="34" charset="0"/>
              </a:rPr>
              <a:t> </a:t>
            </a:r>
            <a:endParaRPr lang="es-ES" altLang="es-CR" sz="2700">
              <a:latin typeface="Lucida Sans Unicode" pitchFamily="34" charset="0"/>
            </a:endParaRP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539750" y="4292600"/>
            <a:ext cx="8280400" cy="1296988"/>
          </a:xfrm>
          <a:prstGeom prst="rightArrow">
            <a:avLst>
              <a:gd name="adj1" fmla="val 50000"/>
              <a:gd name="adj2" fmla="val 159608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90000"/>
              </a:lnSpc>
              <a:defRPr/>
            </a:pPr>
            <a:r>
              <a:rPr lang="es-SV" sz="2000" dirty="0">
                <a:latin typeface="Lucida Sans Unicode" pitchFamily="34" charset="0"/>
              </a:rPr>
              <a:t>Posicionamiento en la materia en espacios nacionales e internacional</a:t>
            </a:r>
            <a:endParaRPr lang="es-ES" sz="2000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Marcador de contenido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0243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s-ES" sz="2400" smtClean="0"/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sz="2400" smtClean="0"/>
              <a:t>Belice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sz="2400" smtClean="0"/>
              <a:t>Costa Rica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sz="2400" smtClean="0"/>
              <a:t>El Salvador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400" smtClean="0"/>
              <a:t>Guatemala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400" smtClean="0"/>
              <a:t>Honduras 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sz="2400" smtClean="0"/>
              <a:t>México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400" smtClean="0"/>
              <a:t>Nicaragua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400" smtClean="0"/>
              <a:t>Panamá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400" smtClean="0"/>
              <a:t>República Dominicana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s-ES" sz="240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400" b="1" smtClean="0">
                <a:solidFill>
                  <a:schemeClr val="accent1"/>
                </a:solidFill>
                <a:hlinkClick r:id="rId2"/>
              </a:rPr>
              <a:t>coalicionregionaltrata@gmail.com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s-ES" sz="2400" b="1" smtClean="0">
              <a:hlinkClick r:id="rId2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s-ES" sz="2400" b="1" smtClean="0"/>
          </a:p>
        </p:txBody>
      </p:sp>
      <p:pic>
        <p:nvPicPr>
          <p:cNvPr id="24579" name="Picture 3" descr="logo muestra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827088" y="765175"/>
            <a:ext cx="7705725" cy="5184775"/>
          </a:xfrm>
          <a:solidFill>
            <a:schemeClr val="accent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es-SV" altLang="es-CR" sz="3200" smtClean="0"/>
              <a:t> 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s-SV" altLang="es-CR" sz="3200" smtClean="0"/>
              <a:t>  </a:t>
            </a:r>
            <a:r>
              <a:rPr lang="es-SV" altLang="es-CR" sz="310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Durante la década de los años 90 y a partir del año 2000, la comunidad internacional ha emprendido procesas de reconocimiento y abordaje de un problema que ha adoptado matrices mundiales: El aumento de actividades criminales desarrolladas por grupos organizados cuya influencia y rango de acción traspasa las fronteras nacionales. 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SV" altLang="es-CR" sz="310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es-ES" altLang="es-CR" sz="310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SV" sz="3600" smtClean="0">
                <a:solidFill>
                  <a:schemeClr val="accent1"/>
                </a:solidFill>
                <a:effectLst/>
                <a:latin typeface="Book Antiqua" pitchFamily="18" charset="0"/>
              </a:rPr>
              <a:t>Integrantes de la Coalición Regional contra la Trata de Personas y Tráfico Ilícito de Migrantes</a:t>
            </a:r>
            <a:endParaRPr lang="es-ES" sz="3600" smtClean="0">
              <a:solidFill>
                <a:schemeClr val="accent1"/>
              </a:solidFill>
              <a:effectLst/>
              <a:latin typeface="Book Antiqu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7416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492375"/>
            <a:ext cx="17986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836613"/>
            <a:ext cx="8229600" cy="5170487"/>
          </a:xfrm>
          <a:solidFill>
            <a:schemeClr val="accent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es-SV" altLang="es-CR" smtClean="0"/>
              <a:t>   </a:t>
            </a:r>
            <a:r>
              <a:rPr lang="es-SV" altLang="es-CR" sz="310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La Coalición Regional contra la Trata de Personas y Tráfico Ilícito de Migrantes, inició el 16 de septiembre de 2011, logro consensos en diversos puntos, productos y avances, entre los países miembros.  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SV" altLang="es-CR" sz="310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es-SV" altLang="es-CR" sz="310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  Desde entonces a la fecha la Coalición Regional a realizado 15 reuniones ordinarias.</a:t>
            </a:r>
            <a:r>
              <a:rPr lang="es-SV" altLang="es-CR" sz="3200" smtClean="0">
                <a:latin typeface="Book Antiqua" pitchFamily="18" charset="0"/>
              </a:rPr>
              <a:t> </a:t>
            </a:r>
            <a:r>
              <a:rPr lang="es-SV" altLang="es-CR" smtClean="0">
                <a:latin typeface="Book Antiqua" pitchFamily="18" charset="0"/>
              </a:rPr>
              <a:t> 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altLang="es-CR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1" descr="C:\Users\PC-000000007\Pictures\Coalición 3-1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213100"/>
            <a:ext cx="4392613" cy="2808288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5" name="Imagen 3" descr="C:\Users\PC-000000007\Pictures\Agenda coalicion 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4033837" cy="27368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6" descr="photo 1 (2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4033837" cy="28082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7" descr="photo (2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321175" cy="27368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SV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Representada</a:t>
            </a:r>
            <a:r>
              <a:rPr lang="es-SV" dirty="0" smtClean="0">
                <a:solidFill>
                  <a:schemeClr val="accent1"/>
                </a:solidFill>
                <a:effectLst/>
              </a:rPr>
              <a:t> </a:t>
            </a:r>
            <a:endParaRPr lang="es-ES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s-SV" altLang="es-CR" b="1" smtClean="0"/>
              <a:t>Presidencia de la Coalición: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s-SV" altLang="es-CR" smtClean="0">
                <a:solidFill>
                  <a:schemeClr val="bg1"/>
                </a:solidFill>
              </a:rPr>
              <a:t>2011-2013 Nicaragua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s-SV" altLang="es-CR" smtClean="0">
                <a:solidFill>
                  <a:schemeClr val="bg1"/>
                </a:solidFill>
              </a:rPr>
              <a:t>2014-2015 Guatemala</a:t>
            </a:r>
          </a:p>
          <a:p>
            <a:pPr eaLnBrk="1" hangingPunct="1">
              <a:buFont typeface="Wingdings 3" pitchFamily="18" charset="2"/>
              <a:buNone/>
            </a:pPr>
            <a:r>
              <a:rPr lang="es-SV" altLang="es-CR" smtClean="0">
                <a:solidFill>
                  <a:schemeClr val="bg1"/>
                </a:solidFill>
              </a:rPr>
              <a:t>2015-2016 Panamá</a:t>
            </a:r>
          </a:p>
          <a:p>
            <a:pPr eaLnBrk="1" hangingPunct="1">
              <a:buFont typeface="Wingdings 3" pitchFamily="18" charset="2"/>
              <a:buNone/>
            </a:pPr>
            <a:endParaRPr lang="es-SV" altLang="es-CR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s-SV" altLang="es-CR" smtClean="0">
                <a:solidFill>
                  <a:schemeClr val="bg1"/>
                </a:solidFill>
              </a:rPr>
              <a:t> </a:t>
            </a:r>
            <a:r>
              <a:rPr lang="es-SV" altLang="es-CR" b="1" smtClean="0"/>
              <a:t>Secretaria Técnica Regional de la Coalición</a:t>
            </a:r>
            <a:r>
              <a:rPr lang="es-SV" altLang="es-CR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s-SV" altLang="es-CR" smtClean="0">
                <a:solidFill>
                  <a:schemeClr val="bg1"/>
                </a:solidFill>
              </a:rPr>
              <a:t>2011-2013 Costa Rica </a:t>
            </a:r>
          </a:p>
          <a:p>
            <a:pPr eaLnBrk="1" hangingPunct="1">
              <a:buFont typeface="Wingdings" pitchFamily="2" charset="2"/>
              <a:buNone/>
            </a:pPr>
            <a:r>
              <a:rPr lang="es-SV" altLang="es-CR" smtClean="0">
                <a:solidFill>
                  <a:schemeClr val="bg1"/>
                </a:solidFill>
              </a:rPr>
              <a:t>2014-2015 El Salvador 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CR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115328" cy="122553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SV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/>
            </a:r>
            <a:br>
              <a:rPr lang="es-SV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</a:br>
            <a:r>
              <a:rPr lang="es-SV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/>
            </a:r>
            <a:br>
              <a:rPr lang="es-SV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</a:br>
            <a:r>
              <a:rPr lang="es-SV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/>
            </a:r>
            <a:br>
              <a:rPr lang="es-SV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</a:br>
            <a:r>
              <a:rPr lang="es-SV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Lineamientos Regionales de Actuación para el Fortalecimiento de la coordinación institucional para combatir la Trata de Personas en Centroamérica</a:t>
            </a:r>
            <a:r>
              <a:rPr lang="es-SV" sz="2400" dirty="0" smtClean="0">
                <a:effectLst/>
              </a:rPr>
              <a:t> </a:t>
            </a:r>
            <a:br>
              <a:rPr lang="es-SV" sz="2400" dirty="0" smtClean="0">
                <a:effectLst/>
              </a:rPr>
            </a:br>
            <a:r>
              <a:rPr lang="es-SV" sz="2400" dirty="0" smtClean="0">
                <a:effectLst/>
              </a:rPr>
              <a:t/>
            </a:r>
            <a:br>
              <a:rPr lang="es-SV" sz="2400" dirty="0" smtClean="0">
                <a:effectLst/>
              </a:rPr>
            </a:br>
            <a:endParaRPr lang="es-ES" sz="3700" dirty="0" smtClean="0">
              <a:effectLst/>
            </a:endParaRPr>
          </a:p>
        </p:txBody>
      </p:sp>
      <p:pic>
        <p:nvPicPr>
          <p:cNvPr id="15363" name="Picture 13" descr="photo (1)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875" y="1989138"/>
            <a:ext cx="4321175" cy="4319587"/>
          </a:xfrm>
          <a:ln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66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s-SV" sz="27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Lineamientos Regionales de Actuación para el Fortalecimiento de la coordinación institucional para combatir la Trata de Personas en Centroamérica</a:t>
            </a:r>
            <a:endParaRPr lang="es-SV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/>
          <p:cNvSpPr>
            <a:spLocks noChangeArrowheads="1"/>
          </p:cNvSpPr>
          <p:nvPr/>
        </p:nvSpPr>
        <p:spPr bwMode="auto">
          <a:xfrm>
            <a:off x="1042988" y="1125538"/>
            <a:ext cx="7561262" cy="47513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SV" altLang="es-CR" sz="3100">
                <a:solidFill>
                  <a:schemeClr val="bg1"/>
                </a:solidFill>
                <a:latin typeface="Book Antiqua" pitchFamily="18" charset="0"/>
              </a:rPr>
              <a:t>El 13 de febrero de 2015 se suscribió el </a:t>
            </a:r>
          </a:p>
          <a:p>
            <a:pPr algn="ctr" eaLnBrk="1" hangingPunct="1"/>
            <a:r>
              <a:rPr lang="es-SV" altLang="es-CR" sz="3100">
                <a:solidFill>
                  <a:schemeClr val="bg1"/>
                </a:solidFill>
                <a:latin typeface="Book Antiqua" pitchFamily="18" charset="0"/>
              </a:rPr>
              <a:t>Memorándum de entendimiento entre los </a:t>
            </a:r>
          </a:p>
          <a:p>
            <a:pPr algn="ctr" eaLnBrk="1" hangingPunct="1"/>
            <a:r>
              <a:rPr lang="es-SV" altLang="es-CR" sz="3100">
                <a:solidFill>
                  <a:schemeClr val="bg1"/>
                </a:solidFill>
                <a:latin typeface="Book Antiqua" pitchFamily="18" charset="0"/>
              </a:rPr>
              <a:t>gobiernos de las Repúblicas de Costa Rica,</a:t>
            </a:r>
          </a:p>
          <a:p>
            <a:pPr algn="ctr" eaLnBrk="1" hangingPunct="1"/>
            <a:r>
              <a:rPr lang="es-SV" altLang="es-CR" sz="3100">
                <a:solidFill>
                  <a:schemeClr val="bg1"/>
                </a:solidFill>
                <a:latin typeface="Book Antiqua" pitchFamily="18" charset="0"/>
              </a:rPr>
              <a:t> El Salvador, Guatemala, Honduras y </a:t>
            </a:r>
          </a:p>
          <a:p>
            <a:pPr algn="ctr" eaLnBrk="1" hangingPunct="1"/>
            <a:r>
              <a:rPr lang="es-SV" altLang="es-CR" sz="3100">
                <a:solidFill>
                  <a:schemeClr val="bg1"/>
                </a:solidFill>
                <a:latin typeface="Book Antiqua" pitchFamily="18" charset="0"/>
              </a:rPr>
              <a:t>Nicaragua relativo a ejecución del </a:t>
            </a:r>
          </a:p>
          <a:p>
            <a:pPr algn="ctr" eaLnBrk="1" hangingPunct="1"/>
            <a:r>
              <a:rPr lang="es-SV" altLang="es-CR" sz="3100">
                <a:solidFill>
                  <a:schemeClr val="bg1"/>
                </a:solidFill>
                <a:latin typeface="Book Antiqua" pitchFamily="18" charset="0"/>
              </a:rPr>
              <a:t>“Marco de Acción Regional para el </a:t>
            </a:r>
          </a:p>
          <a:p>
            <a:pPr algn="ctr" eaLnBrk="1" hangingPunct="1"/>
            <a:r>
              <a:rPr lang="es-SV" altLang="es-CR" sz="3100">
                <a:solidFill>
                  <a:schemeClr val="bg1"/>
                </a:solidFill>
                <a:latin typeface="Book Antiqua" pitchFamily="18" charset="0"/>
              </a:rPr>
              <a:t>Abordaje Integral del Delito de </a:t>
            </a:r>
          </a:p>
          <a:p>
            <a:pPr algn="ctr" eaLnBrk="1" hangingPunct="1"/>
            <a:r>
              <a:rPr lang="es-SV" altLang="es-CR" sz="3100">
                <a:solidFill>
                  <a:schemeClr val="bg1"/>
                </a:solidFill>
                <a:latin typeface="Book Antiqua" pitchFamily="18" charset="0"/>
              </a:rPr>
              <a:t>Trata de Personas en Centroamérica”</a:t>
            </a:r>
            <a:endParaRPr lang="es-ES" altLang="es-CR" sz="31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3198</TotalTime>
  <Words>419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Lucida Sans Unicode</vt:lpstr>
      <vt:lpstr>Wingdings 3</vt:lpstr>
      <vt:lpstr>Verdana</vt:lpstr>
      <vt:lpstr>Wingdings 2</vt:lpstr>
      <vt:lpstr>Calibri</vt:lpstr>
      <vt:lpstr>Book Antiqua</vt:lpstr>
      <vt:lpstr>Wingdings</vt:lpstr>
      <vt:lpstr>Concurrencia</vt:lpstr>
      <vt:lpstr>PowerPoint Presentation</vt:lpstr>
      <vt:lpstr>PowerPoint Presentation</vt:lpstr>
      <vt:lpstr>Integrantes de la Coalición Regional contra la Trata de Personas y Tráfico Ilícito de Migrantes</vt:lpstr>
      <vt:lpstr>PowerPoint Presentation</vt:lpstr>
      <vt:lpstr>PowerPoint Presentation</vt:lpstr>
      <vt:lpstr>Representada </vt:lpstr>
      <vt:lpstr>   Lineamientos Regionales de Actuación para el Fortalecimiento de la coordinación institucional para combatir la Trata de Personas en Centroamérica   </vt:lpstr>
      <vt:lpstr>Lineamientos Regionales de Actuación para el Fortalecimiento de la coordinación institucional para combatir la Trata de Personas en Centroamérica</vt:lpstr>
      <vt:lpstr>PowerPoint Presentation</vt:lpstr>
      <vt:lpstr>Contenido del Memorándum </vt:lpstr>
      <vt:lpstr>Taller de actualización </vt:lpstr>
      <vt:lpstr>Socios estratégicos </vt:lpstr>
      <vt:lpstr>Avances </vt:lpstr>
      <vt:lpstr>Avances</vt:lpstr>
      <vt:lpstr>Avances</vt:lpstr>
      <vt:lpstr>PowerPoint Presentation</vt:lpstr>
    </vt:vector>
  </TitlesOfParts>
  <Company>DGME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sartaviac</dc:creator>
  <cp:lastModifiedBy>RODAS Renán</cp:lastModifiedBy>
  <cp:revision>239</cp:revision>
  <dcterms:created xsi:type="dcterms:W3CDTF">2012-01-09T16:07:16Z</dcterms:created>
  <dcterms:modified xsi:type="dcterms:W3CDTF">2015-11-10T00:31:28Z</dcterms:modified>
</cp:coreProperties>
</file>