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sldIdLst>
    <p:sldId id="256" r:id="rId2"/>
    <p:sldId id="279" r:id="rId3"/>
    <p:sldId id="348" r:id="rId4"/>
    <p:sldId id="349" r:id="rId5"/>
    <p:sldId id="350" r:id="rId6"/>
    <p:sldId id="346" r:id="rId7"/>
    <p:sldId id="343" r:id="rId8"/>
    <p:sldId id="353" r:id="rId9"/>
    <p:sldId id="354" r:id="rId10"/>
    <p:sldId id="355" r:id="rId11"/>
    <p:sldId id="356" r:id="rId12"/>
    <p:sldId id="316" r:id="rId1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5C3"/>
    <a:srgbClr val="05DD5C"/>
    <a:srgbClr val="5BFB9C"/>
    <a:srgbClr val="ADFDCD"/>
    <a:srgbClr val="006600"/>
    <a:srgbClr val="FA6AE9"/>
    <a:srgbClr val="003300"/>
    <a:srgbClr val="3399FF"/>
    <a:srgbClr val="FF99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4" autoAdjust="0"/>
    <p:restoredTop sz="94660" autoAdjust="0"/>
  </p:normalViewPr>
  <p:slideViewPr>
    <p:cSldViewPr>
      <p:cViewPr>
        <p:scale>
          <a:sx n="139" d="100"/>
          <a:sy n="139" d="100"/>
        </p:scale>
        <p:origin x="-488" y="-472"/>
      </p:cViewPr>
      <p:guideLst>
        <p:guide orient="horz" pos="2160"/>
        <p:guide pos="2880"/>
      </p:guideLst>
    </p:cSldViewPr>
  </p:slideViewPr>
  <p:outlineViewPr>
    <p:cViewPr>
      <p:scale>
        <a:sx n="33" d="100"/>
        <a:sy n="33" d="100"/>
      </p:scale>
      <p:origin x="0" y="168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4099FF-EFC8-4E24-BBE6-743C2A495807}" type="doc">
      <dgm:prSet loTypeId="urn:microsoft.com/office/officeart/2005/8/layout/vList2" loCatId="list" qsTypeId="urn:microsoft.com/office/officeart/2005/8/quickstyle/simple3" qsCatId="simple" csTypeId="urn:microsoft.com/office/officeart/2005/8/colors/accent0_1" csCatId="mainScheme" phldr="1"/>
      <dgm:spPr/>
      <dgm:t>
        <a:bodyPr/>
        <a:lstStyle/>
        <a:p>
          <a:endParaRPr lang="es-ES"/>
        </a:p>
      </dgm:t>
    </dgm:pt>
    <dgm:pt modelId="{B07F0067-C9C4-4B5A-A4E9-7214EFE06E7D}">
      <dgm:prSet/>
      <dgm:spPr/>
      <dgm:t>
        <a:bodyPr/>
        <a:lstStyle/>
        <a:p>
          <a:pPr algn="just" rtl="0"/>
          <a:r>
            <a:rPr lang="en-GB" noProof="0" dirty="0" smtClean="0">
              <a:latin typeface="Arial Unicode MS"/>
              <a:cs typeface="Arial Unicode MS"/>
            </a:rPr>
            <a:t>An initiative of governments of the region to contribute to the establishment, adoption and promotion of minimum regional standards, policies and processes to combat and prevent trafficking in persons and improve the assistance to victims</a:t>
          </a:r>
          <a:r>
            <a:rPr lang="en-GB" noProof="0" dirty="0" smtClean="0">
              <a:latin typeface="Arial Unicode MS"/>
              <a:ea typeface="Arial Unicode MS" panose="020B0604020202020204" pitchFamily="34" charset="-128"/>
              <a:cs typeface="Arial Unicode MS"/>
            </a:rPr>
            <a:t>.</a:t>
          </a:r>
          <a:endParaRPr lang="en-GB" noProof="0" dirty="0">
            <a:latin typeface="Arial Unicode MS"/>
            <a:ea typeface="Arial Unicode MS" panose="020B0604020202020204" pitchFamily="34" charset="-128"/>
            <a:cs typeface="Arial Unicode MS"/>
          </a:endParaRPr>
        </a:p>
      </dgm:t>
    </dgm:pt>
    <dgm:pt modelId="{5CBCC70F-A34E-4D83-98DB-B459ADB7E74C}" type="parTrans" cxnId="{2F06BC7E-5841-4327-AD29-61ABA00F6BE3}">
      <dgm:prSet/>
      <dgm:spPr/>
      <dgm:t>
        <a:bodyPr/>
        <a:lstStyle/>
        <a:p>
          <a:endParaRPr lang="es-ES"/>
        </a:p>
      </dgm:t>
    </dgm:pt>
    <dgm:pt modelId="{B81CB3E5-9427-4AC5-9515-4A8B7436033C}" type="sibTrans" cxnId="{2F06BC7E-5841-4327-AD29-61ABA00F6BE3}">
      <dgm:prSet/>
      <dgm:spPr/>
      <dgm:t>
        <a:bodyPr/>
        <a:lstStyle/>
        <a:p>
          <a:endParaRPr lang="es-ES"/>
        </a:p>
      </dgm:t>
    </dgm:pt>
    <dgm:pt modelId="{DAC8A250-A652-4D49-AF6C-B03D9960240D}" type="pres">
      <dgm:prSet presAssocID="{9A4099FF-EFC8-4E24-BBE6-743C2A495807}" presName="linear" presStyleCnt="0">
        <dgm:presLayoutVars>
          <dgm:animLvl val="lvl"/>
          <dgm:resizeHandles val="exact"/>
        </dgm:presLayoutVars>
      </dgm:prSet>
      <dgm:spPr/>
      <dgm:t>
        <a:bodyPr/>
        <a:lstStyle/>
        <a:p>
          <a:endParaRPr lang="es-ES"/>
        </a:p>
      </dgm:t>
    </dgm:pt>
    <dgm:pt modelId="{F8105643-D26C-41F4-930C-A05D8FB29FD4}" type="pres">
      <dgm:prSet presAssocID="{B07F0067-C9C4-4B5A-A4E9-7214EFE06E7D}" presName="parentText" presStyleLbl="node1" presStyleIdx="0" presStyleCnt="1">
        <dgm:presLayoutVars>
          <dgm:chMax val="0"/>
          <dgm:bulletEnabled val="1"/>
        </dgm:presLayoutVars>
      </dgm:prSet>
      <dgm:spPr/>
      <dgm:t>
        <a:bodyPr/>
        <a:lstStyle/>
        <a:p>
          <a:endParaRPr lang="es-ES"/>
        </a:p>
      </dgm:t>
    </dgm:pt>
  </dgm:ptLst>
  <dgm:cxnLst>
    <dgm:cxn modelId="{23E08195-8F01-490F-B2FD-2F46B3460963}" type="presOf" srcId="{9A4099FF-EFC8-4E24-BBE6-743C2A495807}" destId="{DAC8A250-A652-4D49-AF6C-B03D9960240D}" srcOrd="0" destOrd="0" presId="urn:microsoft.com/office/officeart/2005/8/layout/vList2"/>
    <dgm:cxn modelId="{976B5E7D-9353-428D-9028-914656EEA2E6}" type="presOf" srcId="{B07F0067-C9C4-4B5A-A4E9-7214EFE06E7D}" destId="{F8105643-D26C-41F4-930C-A05D8FB29FD4}" srcOrd="0" destOrd="0" presId="urn:microsoft.com/office/officeart/2005/8/layout/vList2"/>
    <dgm:cxn modelId="{2F06BC7E-5841-4327-AD29-61ABA00F6BE3}" srcId="{9A4099FF-EFC8-4E24-BBE6-743C2A495807}" destId="{B07F0067-C9C4-4B5A-A4E9-7214EFE06E7D}" srcOrd="0" destOrd="0" parTransId="{5CBCC70F-A34E-4D83-98DB-B459ADB7E74C}" sibTransId="{B81CB3E5-9427-4AC5-9515-4A8B7436033C}"/>
    <dgm:cxn modelId="{F77BB7C4-30ED-47F6-BB46-A25BDD903797}" type="presParOf" srcId="{DAC8A250-A652-4D49-AF6C-B03D9960240D}" destId="{F8105643-D26C-41F4-930C-A05D8FB29FD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4099FF-EFC8-4E24-BBE6-743C2A495807}" type="doc">
      <dgm:prSet loTypeId="urn:microsoft.com/office/officeart/2005/8/layout/vList2" loCatId="list" qsTypeId="urn:microsoft.com/office/officeart/2005/8/quickstyle/simple3" qsCatId="simple" csTypeId="urn:microsoft.com/office/officeart/2005/8/colors/accent0_1" csCatId="mainScheme" phldr="1"/>
      <dgm:spPr/>
      <dgm:t>
        <a:bodyPr/>
        <a:lstStyle/>
        <a:p>
          <a:endParaRPr lang="es-ES"/>
        </a:p>
      </dgm:t>
    </dgm:pt>
    <dgm:pt modelId="{B07F0067-C9C4-4B5A-A4E9-7214EFE06E7D}">
      <dgm:prSet/>
      <dgm:spPr/>
      <dgm:t>
        <a:bodyPr/>
        <a:lstStyle/>
        <a:p>
          <a:pPr algn="just" rtl="0"/>
          <a:r>
            <a:rPr lang="en-GB"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The Regional Coalition Against Trafficking in Persons and Migrant Smuggling has met on 13 occasions. The first meeting was held on September 16, 2011. Consensus has been reached on various topics, different products have been developed and advances have been made. </a:t>
          </a:r>
          <a:endParaRPr lang="en-GB"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5CBCC70F-A34E-4D83-98DB-B459ADB7E74C}" type="parTrans" cxnId="{2F06BC7E-5841-4327-AD29-61ABA00F6BE3}">
      <dgm:prSet/>
      <dgm:spPr/>
      <dgm:t>
        <a:bodyPr/>
        <a:lstStyle/>
        <a:p>
          <a:endParaRPr lang="es-ES"/>
        </a:p>
      </dgm:t>
    </dgm:pt>
    <dgm:pt modelId="{B81CB3E5-9427-4AC5-9515-4A8B7436033C}" type="sibTrans" cxnId="{2F06BC7E-5841-4327-AD29-61ABA00F6BE3}">
      <dgm:prSet/>
      <dgm:spPr/>
      <dgm:t>
        <a:bodyPr/>
        <a:lstStyle/>
        <a:p>
          <a:endParaRPr lang="es-ES"/>
        </a:p>
      </dgm:t>
    </dgm:pt>
    <dgm:pt modelId="{DAC8A250-A652-4D49-AF6C-B03D9960240D}" type="pres">
      <dgm:prSet presAssocID="{9A4099FF-EFC8-4E24-BBE6-743C2A495807}" presName="linear" presStyleCnt="0">
        <dgm:presLayoutVars>
          <dgm:animLvl val="lvl"/>
          <dgm:resizeHandles val="exact"/>
        </dgm:presLayoutVars>
      </dgm:prSet>
      <dgm:spPr/>
      <dgm:t>
        <a:bodyPr/>
        <a:lstStyle/>
        <a:p>
          <a:endParaRPr lang="es-ES"/>
        </a:p>
      </dgm:t>
    </dgm:pt>
    <dgm:pt modelId="{F8105643-D26C-41F4-930C-A05D8FB29FD4}" type="pres">
      <dgm:prSet presAssocID="{B07F0067-C9C4-4B5A-A4E9-7214EFE06E7D}" presName="parentText" presStyleLbl="node1" presStyleIdx="0" presStyleCnt="1" custLinFactNeighborX="126" custLinFactNeighborY="1414">
        <dgm:presLayoutVars>
          <dgm:chMax val="0"/>
          <dgm:bulletEnabled val="1"/>
        </dgm:presLayoutVars>
      </dgm:prSet>
      <dgm:spPr/>
      <dgm:t>
        <a:bodyPr/>
        <a:lstStyle/>
        <a:p>
          <a:endParaRPr lang="es-ES"/>
        </a:p>
      </dgm:t>
    </dgm:pt>
  </dgm:ptLst>
  <dgm:cxnLst>
    <dgm:cxn modelId="{7E646E25-3577-42E0-8961-3747C015C156}" type="presOf" srcId="{9A4099FF-EFC8-4E24-BBE6-743C2A495807}" destId="{DAC8A250-A652-4D49-AF6C-B03D9960240D}" srcOrd="0" destOrd="0" presId="urn:microsoft.com/office/officeart/2005/8/layout/vList2"/>
    <dgm:cxn modelId="{2F06BC7E-5841-4327-AD29-61ABA00F6BE3}" srcId="{9A4099FF-EFC8-4E24-BBE6-743C2A495807}" destId="{B07F0067-C9C4-4B5A-A4E9-7214EFE06E7D}" srcOrd="0" destOrd="0" parTransId="{5CBCC70F-A34E-4D83-98DB-B459ADB7E74C}" sibTransId="{B81CB3E5-9427-4AC5-9515-4A8B7436033C}"/>
    <dgm:cxn modelId="{A8B98C07-2CEB-43CC-AFF4-84822E2EDDB0}" type="presOf" srcId="{B07F0067-C9C4-4B5A-A4E9-7214EFE06E7D}" destId="{F8105643-D26C-41F4-930C-A05D8FB29FD4}" srcOrd="0" destOrd="0" presId="urn:microsoft.com/office/officeart/2005/8/layout/vList2"/>
    <dgm:cxn modelId="{42C3819D-D7F4-47D2-ACA7-21BB02B475FD}" type="presParOf" srcId="{DAC8A250-A652-4D49-AF6C-B03D9960240D}" destId="{F8105643-D26C-41F4-930C-A05D8FB29FD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DB1805-AE0D-41DA-BD63-81130057033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NI"/>
        </a:p>
      </dgm:t>
    </dgm:pt>
    <dgm:pt modelId="{12A6C535-8663-4599-ABA4-6360D65F0E1C}">
      <dgm:prSet custT="1"/>
      <dgm:spPr/>
      <dgm:t>
        <a:bodyPr/>
        <a:lstStyle/>
        <a:p>
          <a:pPr rtl="0"/>
          <a:endParaRPr lang="en-GB" sz="2400" noProof="0" dirty="0">
            <a:latin typeface="Arial" pitchFamily="34" charset="0"/>
            <a:cs typeface="Arial" pitchFamily="34" charset="0"/>
          </a:endParaRPr>
        </a:p>
      </dgm:t>
    </dgm:pt>
    <dgm:pt modelId="{05A47AA2-721C-48E2-A2F5-7ABE0AD99F16}" type="parTrans" cxnId="{71F50B6E-32BA-4E42-A707-A11BC227886C}">
      <dgm:prSet/>
      <dgm:spPr/>
      <dgm:t>
        <a:bodyPr/>
        <a:lstStyle/>
        <a:p>
          <a:endParaRPr lang="es-NI" sz="2400">
            <a:latin typeface="Arial" pitchFamily="34" charset="0"/>
            <a:cs typeface="Arial" pitchFamily="34" charset="0"/>
          </a:endParaRPr>
        </a:p>
      </dgm:t>
    </dgm:pt>
    <dgm:pt modelId="{276AEFC4-FBF8-46FF-B445-17301F71CBEC}" type="sibTrans" cxnId="{71F50B6E-32BA-4E42-A707-A11BC227886C}">
      <dgm:prSet/>
      <dgm:spPr/>
      <dgm:t>
        <a:bodyPr/>
        <a:lstStyle/>
        <a:p>
          <a:endParaRPr lang="es-NI" sz="2400">
            <a:latin typeface="Arial" pitchFamily="34" charset="0"/>
            <a:cs typeface="Arial" pitchFamily="34" charset="0"/>
          </a:endParaRPr>
        </a:p>
      </dgm:t>
    </dgm:pt>
    <dgm:pt modelId="{5AD314B3-13FA-4D51-BC6A-F398D4D4E69A}">
      <dgm:prSet custT="1"/>
      <dgm:spPr/>
      <dgm:t>
        <a:bodyPr/>
        <a:lstStyle/>
        <a:p>
          <a:pPr rtl="0"/>
          <a:endParaRPr lang="en-GB" sz="2400" noProof="0" dirty="0">
            <a:latin typeface="Arial" pitchFamily="34" charset="0"/>
            <a:cs typeface="Arial" pitchFamily="34" charset="0"/>
          </a:endParaRPr>
        </a:p>
      </dgm:t>
    </dgm:pt>
    <dgm:pt modelId="{8928D332-1469-4BB4-AF73-AB33403C5417}" type="parTrans" cxnId="{F7F4C0B8-959E-41D8-85EA-9CD8B6759502}">
      <dgm:prSet/>
      <dgm:spPr/>
      <dgm:t>
        <a:bodyPr/>
        <a:lstStyle/>
        <a:p>
          <a:endParaRPr lang="es-NI" sz="2400">
            <a:latin typeface="Arial" pitchFamily="34" charset="0"/>
            <a:cs typeface="Arial" pitchFamily="34" charset="0"/>
          </a:endParaRPr>
        </a:p>
      </dgm:t>
    </dgm:pt>
    <dgm:pt modelId="{092F624B-A8E3-44F3-B1B5-00997180739A}" type="sibTrans" cxnId="{F7F4C0B8-959E-41D8-85EA-9CD8B6759502}">
      <dgm:prSet/>
      <dgm:spPr/>
      <dgm:t>
        <a:bodyPr/>
        <a:lstStyle/>
        <a:p>
          <a:endParaRPr lang="es-NI" sz="2400">
            <a:latin typeface="Arial" pitchFamily="34" charset="0"/>
            <a:cs typeface="Arial" pitchFamily="34" charset="0"/>
          </a:endParaRPr>
        </a:p>
      </dgm:t>
    </dgm:pt>
    <dgm:pt modelId="{04DAD6B6-3EF3-4F6B-889D-12E9A041BB44}">
      <dgm:prSet custT="1"/>
      <dgm:spPr/>
      <dgm:t>
        <a:bodyPr/>
        <a:lstStyle/>
        <a:p>
          <a:pPr rtl="0"/>
          <a:r>
            <a:rPr lang="en-GB" sz="2400" noProof="0" dirty="0" smtClean="0">
              <a:latin typeface="Arial" pitchFamily="34" charset="0"/>
              <a:cs typeface="Arial" pitchFamily="34" charset="0"/>
            </a:rPr>
            <a:t>.</a:t>
          </a:r>
          <a:endParaRPr lang="en-GB" sz="2400" noProof="0" dirty="0">
            <a:latin typeface="Arial" pitchFamily="34" charset="0"/>
            <a:cs typeface="Arial" pitchFamily="34" charset="0"/>
          </a:endParaRPr>
        </a:p>
      </dgm:t>
    </dgm:pt>
    <dgm:pt modelId="{D8111E79-286B-430A-9887-49BE64BF9822}" type="parTrans" cxnId="{86E83E02-893D-465F-928D-55F185EF8ECA}">
      <dgm:prSet/>
      <dgm:spPr/>
      <dgm:t>
        <a:bodyPr/>
        <a:lstStyle/>
        <a:p>
          <a:endParaRPr lang="es-NI" sz="2400">
            <a:latin typeface="Arial" pitchFamily="34" charset="0"/>
            <a:cs typeface="Arial" pitchFamily="34" charset="0"/>
          </a:endParaRPr>
        </a:p>
      </dgm:t>
    </dgm:pt>
    <dgm:pt modelId="{B8D6D187-2FA7-480A-9A99-CD09D95F5AC6}" type="sibTrans" cxnId="{86E83E02-893D-465F-928D-55F185EF8ECA}">
      <dgm:prSet/>
      <dgm:spPr/>
      <dgm:t>
        <a:bodyPr/>
        <a:lstStyle/>
        <a:p>
          <a:endParaRPr lang="es-NI" sz="2400">
            <a:latin typeface="Arial" pitchFamily="34" charset="0"/>
            <a:cs typeface="Arial" pitchFamily="34" charset="0"/>
          </a:endParaRPr>
        </a:p>
      </dgm:t>
    </dgm:pt>
    <dgm:pt modelId="{53F6B6FB-1C47-4BD0-8077-A36EE5B29FAF}">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GB" sz="18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 Regional Strategy for Comprehensive Assistance to and Accompaniment of Victims of Trafficking in Persons in Central America</a:t>
          </a:r>
          <a:endParaRPr lang="en-GB" sz="18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301A4474-59A1-49F3-A16F-0554E305FCD9}" type="parTrans" cxnId="{38D23DA1-D10B-4D18-A7B6-D456937380A7}">
      <dgm:prSet/>
      <dgm:spPr/>
      <dgm:t>
        <a:bodyPr/>
        <a:lstStyle/>
        <a:p>
          <a:endParaRPr lang="es-NI" sz="2400">
            <a:latin typeface="Arial" pitchFamily="34" charset="0"/>
            <a:cs typeface="Arial" pitchFamily="34" charset="0"/>
          </a:endParaRPr>
        </a:p>
      </dgm:t>
    </dgm:pt>
    <dgm:pt modelId="{B9FD4D3D-290A-4CDC-AC1D-9B9EA51157C2}" type="sibTrans" cxnId="{38D23DA1-D10B-4D18-A7B6-D456937380A7}">
      <dgm:prSet/>
      <dgm:spPr/>
      <dgm:t>
        <a:bodyPr/>
        <a:lstStyle/>
        <a:p>
          <a:endParaRPr lang="es-NI" sz="2400">
            <a:latin typeface="Arial" pitchFamily="34" charset="0"/>
            <a:cs typeface="Arial" pitchFamily="34" charset="0"/>
          </a:endParaRPr>
        </a:p>
      </dgm:t>
    </dgm:pt>
    <dgm:pt modelId="{77D8CF90-BF94-4AA5-8583-42AF238B980E}">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GB" sz="18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 Regional Communication Strategy to Prevent Trafficking in Persons</a:t>
          </a:r>
          <a:endParaRPr lang="en-GB" sz="1800" noProof="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7AADE56A-C302-4052-85F6-F06BD6A71CF4}" type="parTrans" cxnId="{6521B687-C6DF-4310-BC33-0326C438BA08}">
      <dgm:prSet/>
      <dgm:spPr/>
      <dgm:t>
        <a:bodyPr/>
        <a:lstStyle/>
        <a:p>
          <a:endParaRPr lang="es-NI" sz="2400">
            <a:latin typeface="Arial" pitchFamily="34" charset="0"/>
            <a:cs typeface="Arial" pitchFamily="34" charset="0"/>
          </a:endParaRPr>
        </a:p>
      </dgm:t>
    </dgm:pt>
    <dgm:pt modelId="{15DA735E-0B40-426A-954E-89E3827F9C13}" type="sibTrans" cxnId="{6521B687-C6DF-4310-BC33-0326C438BA08}">
      <dgm:prSet/>
      <dgm:spPr/>
      <dgm:t>
        <a:bodyPr/>
        <a:lstStyle/>
        <a:p>
          <a:endParaRPr lang="es-NI" sz="2400">
            <a:latin typeface="Arial" pitchFamily="34" charset="0"/>
            <a:cs typeface="Arial" pitchFamily="34" charset="0"/>
          </a:endParaRPr>
        </a:p>
      </dgm:t>
    </dgm:pt>
    <dgm:pt modelId="{C9478577-BA24-40DA-926A-1DBC1C4AA460}">
      <dgm:prSet custT="1"/>
      <dgm:spPr/>
      <dgm:t>
        <a:bodyPr/>
        <a:lstStyle/>
        <a:p>
          <a:r>
            <a:rPr lang="en-GB" sz="18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Regional Memorandum of Understanding</a:t>
          </a:r>
          <a:endParaRPr lang="en-GB" sz="24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D9B4D05F-0596-43B8-BFBE-67EC23521071}" type="parTrans" cxnId="{3F5C746C-61AB-4A48-BFD6-1343E2B50656}">
      <dgm:prSet/>
      <dgm:spPr/>
      <dgm:t>
        <a:bodyPr/>
        <a:lstStyle/>
        <a:p>
          <a:endParaRPr lang="es-NI" sz="2400">
            <a:latin typeface="Arial" pitchFamily="34" charset="0"/>
            <a:cs typeface="Arial" pitchFamily="34" charset="0"/>
          </a:endParaRPr>
        </a:p>
      </dgm:t>
    </dgm:pt>
    <dgm:pt modelId="{00BFD46F-553B-44F9-8BA1-35996089F76B}" type="sibTrans" cxnId="{3F5C746C-61AB-4A48-BFD6-1343E2B50656}">
      <dgm:prSet/>
      <dgm:spPr/>
      <dgm:t>
        <a:bodyPr/>
        <a:lstStyle/>
        <a:p>
          <a:endParaRPr lang="es-NI" sz="2400">
            <a:latin typeface="Arial" pitchFamily="34" charset="0"/>
            <a:cs typeface="Arial" pitchFamily="34" charset="0"/>
          </a:endParaRPr>
        </a:p>
      </dgm:t>
    </dgm:pt>
    <dgm:pt modelId="{E71026F4-7450-4B2D-AB61-8584B7E173D9}">
      <dgm:prSet custT="1"/>
      <dgm:spPr/>
      <dgm:t>
        <a:bodyPr/>
        <a:lstStyle/>
        <a:p>
          <a:pPr rtl="0"/>
          <a:endParaRPr lang="es-NI" sz="2400" dirty="0">
            <a:latin typeface="Arial" pitchFamily="34" charset="0"/>
            <a:cs typeface="Arial" pitchFamily="34" charset="0"/>
          </a:endParaRPr>
        </a:p>
      </dgm:t>
    </dgm:pt>
    <dgm:pt modelId="{8B62796E-5B4F-4406-A587-44595168AB23}" type="parTrans" cxnId="{036CFEA5-8382-4489-8E60-1665D73FB12A}">
      <dgm:prSet/>
      <dgm:spPr/>
      <dgm:t>
        <a:bodyPr/>
        <a:lstStyle/>
        <a:p>
          <a:endParaRPr lang="es-GT"/>
        </a:p>
      </dgm:t>
    </dgm:pt>
    <dgm:pt modelId="{88924022-EB2C-47A0-82C8-EE1336E7B2E0}" type="sibTrans" cxnId="{036CFEA5-8382-4489-8E60-1665D73FB12A}">
      <dgm:prSet/>
      <dgm:spPr/>
      <dgm:t>
        <a:bodyPr/>
        <a:lstStyle/>
        <a:p>
          <a:endParaRPr lang="es-GT"/>
        </a:p>
      </dgm:t>
    </dgm:pt>
    <dgm:pt modelId="{5E777CE0-F5F7-4458-86CA-EA8EC81FF2B1}">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en-GB" sz="18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 National Guidelines to Strengthen Institutional Coordination</a:t>
          </a:r>
          <a:endParaRPr lang="en-GB" sz="2400" noProof="0" dirty="0">
            <a:latin typeface="Arial" pitchFamily="34" charset="0"/>
            <a:cs typeface="Arial" pitchFamily="34" charset="0"/>
          </a:endParaRPr>
        </a:p>
      </dgm:t>
    </dgm:pt>
    <dgm:pt modelId="{47A001A2-6FAF-4317-8779-350FABBACCEF}" type="parTrans" cxnId="{F204AAAD-CD35-47E3-BBE8-2C8B72E2FBDD}">
      <dgm:prSet/>
      <dgm:spPr/>
      <dgm:t>
        <a:bodyPr/>
        <a:lstStyle/>
        <a:p>
          <a:endParaRPr lang="es-GT"/>
        </a:p>
      </dgm:t>
    </dgm:pt>
    <dgm:pt modelId="{1BD37726-18C8-4C68-AC71-F8BA4F26DAE4}" type="sibTrans" cxnId="{F204AAAD-CD35-47E3-BBE8-2C8B72E2FBDD}">
      <dgm:prSet/>
      <dgm:spPr/>
      <dgm:t>
        <a:bodyPr/>
        <a:lstStyle/>
        <a:p>
          <a:endParaRPr lang="es-GT"/>
        </a:p>
      </dgm:t>
    </dgm:pt>
    <dgm:pt modelId="{BF2BB3C1-4786-4D5F-B1F0-78B41EF91F24}">
      <dgm:prSet custT="1"/>
      <dgm:spPr/>
      <dgm:t>
        <a:bodyPr/>
        <a:lstStyle/>
        <a:p>
          <a:pPr rtl="0"/>
          <a:endParaRPr lang="es-NI" sz="2400" dirty="0">
            <a:latin typeface="Arial" pitchFamily="34" charset="0"/>
            <a:cs typeface="Arial" pitchFamily="34" charset="0"/>
          </a:endParaRPr>
        </a:p>
      </dgm:t>
    </dgm:pt>
    <dgm:pt modelId="{A4763FC3-103A-4A5B-A9D2-342CABB144D0}" type="parTrans" cxnId="{3E86D3E0-8AF3-43C3-9C01-C63084F9B86D}">
      <dgm:prSet/>
      <dgm:spPr/>
      <dgm:t>
        <a:bodyPr/>
        <a:lstStyle/>
        <a:p>
          <a:endParaRPr lang="es-GT"/>
        </a:p>
      </dgm:t>
    </dgm:pt>
    <dgm:pt modelId="{B3C789B3-9D05-4471-9AAB-CEAF1135EE81}" type="sibTrans" cxnId="{3E86D3E0-8AF3-43C3-9C01-C63084F9B86D}">
      <dgm:prSet/>
      <dgm:spPr/>
      <dgm:t>
        <a:bodyPr/>
        <a:lstStyle/>
        <a:p>
          <a:endParaRPr lang="es-GT"/>
        </a:p>
      </dgm:t>
    </dgm:pt>
    <dgm:pt modelId="{25A53A52-7637-DD4D-84A5-6A108D41CD35}">
      <dgm:prSe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endParaRPr lang="en-GB" sz="2400" noProof="0" dirty="0">
            <a:latin typeface="Arial" pitchFamily="34" charset="0"/>
            <a:cs typeface="Arial" pitchFamily="34" charset="0"/>
          </a:endParaRPr>
        </a:p>
      </dgm:t>
    </dgm:pt>
    <dgm:pt modelId="{D9D83490-1E7E-8C4F-8478-87ED5A6E627F}" type="parTrans" cxnId="{21F4EE11-736F-9943-8300-D06A561D81D7}">
      <dgm:prSet/>
      <dgm:spPr/>
      <dgm:t>
        <a:bodyPr/>
        <a:lstStyle/>
        <a:p>
          <a:endParaRPr lang="es-GT"/>
        </a:p>
      </dgm:t>
    </dgm:pt>
    <dgm:pt modelId="{B0BF1130-4EBA-DC4F-AB5A-0DEDBFAF13D7}" type="sibTrans" cxnId="{21F4EE11-736F-9943-8300-D06A561D81D7}">
      <dgm:prSet/>
      <dgm:spPr/>
      <dgm:t>
        <a:bodyPr/>
        <a:lstStyle/>
        <a:p>
          <a:endParaRPr lang="es-GT"/>
        </a:p>
      </dgm:t>
    </dgm:pt>
    <dgm:pt modelId="{E7C010C7-108E-46F4-A437-F85A1F1DDD83}" type="pres">
      <dgm:prSet presAssocID="{74DB1805-AE0D-41DA-BD63-811300570337}" presName="linearFlow" presStyleCnt="0">
        <dgm:presLayoutVars>
          <dgm:dir/>
          <dgm:animLvl val="lvl"/>
          <dgm:resizeHandles val="exact"/>
        </dgm:presLayoutVars>
      </dgm:prSet>
      <dgm:spPr/>
      <dgm:t>
        <a:bodyPr/>
        <a:lstStyle/>
        <a:p>
          <a:endParaRPr lang="es-NI"/>
        </a:p>
      </dgm:t>
    </dgm:pt>
    <dgm:pt modelId="{7D0829F8-5AAF-41A9-9E74-4258002B64DC}" type="pres">
      <dgm:prSet presAssocID="{E71026F4-7450-4B2D-AB61-8584B7E173D9}" presName="composite" presStyleCnt="0"/>
      <dgm:spPr/>
    </dgm:pt>
    <dgm:pt modelId="{B9556F62-FF8E-4B38-862B-28EE9D6511DB}" type="pres">
      <dgm:prSet presAssocID="{E71026F4-7450-4B2D-AB61-8584B7E173D9}" presName="parentText" presStyleLbl="alignNode1" presStyleIdx="0" presStyleCnt="4">
        <dgm:presLayoutVars>
          <dgm:chMax val="1"/>
          <dgm:bulletEnabled val="1"/>
        </dgm:presLayoutVars>
      </dgm:prSet>
      <dgm:spPr/>
      <dgm:t>
        <a:bodyPr/>
        <a:lstStyle/>
        <a:p>
          <a:endParaRPr lang="es-GT"/>
        </a:p>
      </dgm:t>
    </dgm:pt>
    <dgm:pt modelId="{1545F772-60E5-4B35-8F11-EBE2E633EE8D}" type="pres">
      <dgm:prSet presAssocID="{E71026F4-7450-4B2D-AB61-8584B7E173D9}" presName="descendantText" presStyleLbl="alignAcc1" presStyleIdx="0" presStyleCnt="4">
        <dgm:presLayoutVars>
          <dgm:bulletEnabled val="1"/>
        </dgm:presLayoutVars>
      </dgm:prSet>
      <dgm:spPr/>
      <dgm:t>
        <a:bodyPr/>
        <a:lstStyle/>
        <a:p>
          <a:endParaRPr lang="es-GT"/>
        </a:p>
      </dgm:t>
    </dgm:pt>
    <dgm:pt modelId="{8B296CF0-20F0-4F2C-8815-3383A61CCD29}" type="pres">
      <dgm:prSet presAssocID="{88924022-EB2C-47A0-82C8-EE1336E7B2E0}" presName="sp" presStyleCnt="0"/>
      <dgm:spPr/>
    </dgm:pt>
    <dgm:pt modelId="{E538FAE7-E36A-4509-9B18-7EE07C56302E}" type="pres">
      <dgm:prSet presAssocID="{12A6C535-8663-4599-ABA4-6360D65F0E1C}" presName="composite" presStyleCnt="0"/>
      <dgm:spPr/>
    </dgm:pt>
    <dgm:pt modelId="{94A4A820-28CC-49E1-9D27-0E7BA6D26982}" type="pres">
      <dgm:prSet presAssocID="{12A6C535-8663-4599-ABA4-6360D65F0E1C}" presName="parentText" presStyleLbl="alignNode1" presStyleIdx="1" presStyleCnt="4">
        <dgm:presLayoutVars>
          <dgm:chMax val="1"/>
          <dgm:bulletEnabled val="1"/>
        </dgm:presLayoutVars>
      </dgm:prSet>
      <dgm:spPr/>
      <dgm:t>
        <a:bodyPr/>
        <a:lstStyle/>
        <a:p>
          <a:endParaRPr lang="es-NI"/>
        </a:p>
      </dgm:t>
    </dgm:pt>
    <dgm:pt modelId="{FF8B02F8-5685-40CA-95CB-850CE5CDA739}" type="pres">
      <dgm:prSet presAssocID="{12A6C535-8663-4599-ABA4-6360D65F0E1C}" presName="descendantText" presStyleLbl="alignAcc1" presStyleIdx="1" presStyleCnt="4" custScaleY="146090" custLinFactNeighborX="-832" custLinFactNeighborY="-5779">
        <dgm:presLayoutVars>
          <dgm:bulletEnabled val="1"/>
        </dgm:presLayoutVars>
      </dgm:prSet>
      <dgm:spPr/>
      <dgm:t>
        <a:bodyPr/>
        <a:lstStyle/>
        <a:p>
          <a:endParaRPr lang="es-NI"/>
        </a:p>
      </dgm:t>
    </dgm:pt>
    <dgm:pt modelId="{D220172B-3021-4694-B9B9-27C2BF32BC8C}" type="pres">
      <dgm:prSet presAssocID="{276AEFC4-FBF8-46FF-B445-17301F71CBEC}" presName="sp" presStyleCnt="0"/>
      <dgm:spPr/>
    </dgm:pt>
    <dgm:pt modelId="{E1430840-908F-4E73-9617-90D42F8596F5}" type="pres">
      <dgm:prSet presAssocID="{5AD314B3-13FA-4D51-BC6A-F398D4D4E69A}" presName="composite" presStyleCnt="0"/>
      <dgm:spPr/>
    </dgm:pt>
    <dgm:pt modelId="{F80BB66C-7563-454C-889F-1269AF331CB3}" type="pres">
      <dgm:prSet presAssocID="{5AD314B3-13FA-4D51-BC6A-F398D4D4E69A}" presName="parentText" presStyleLbl="alignNode1" presStyleIdx="2" presStyleCnt="4">
        <dgm:presLayoutVars>
          <dgm:chMax val="1"/>
          <dgm:bulletEnabled val="1"/>
        </dgm:presLayoutVars>
      </dgm:prSet>
      <dgm:spPr/>
      <dgm:t>
        <a:bodyPr/>
        <a:lstStyle/>
        <a:p>
          <a:endParaRPr lang="es-NI"/>
        </a:p>
      </dgm:t>
    </dgm:pt>
    <dgm:pt modelId="{3BD21F17-C31F-43B3-A0E1-5E0A6B755C26}" type="pres">
      <dgm:prSet presAssocID="{5AD314B3-13FA-4D51-BC6A-F398D4D4E69A}" presName="descendantText" presStyleLbl="alignAcc1" presStyleIdx="2" presStyleCnt="4" custScaleY="101407">
        <dgm:presLayoutVars>
          <dgm:bulletEnabled val="1"/>
        </dgm:presLayoutVars>
      </dgm:prSet>
      <dgm:spPr/>
      <dgm:t>
        <a:bodyPr/>
        <a:lstStyle/>
        <a:p>
          <a:endParaRPr lang="es-NI"/>
        </a:p>
      </dgm:t>
    </dgm:pt>
    <dgm:pt modelId="{2DE14822-7C20-4222-9480-B19A75071E86}" type="pres">
      <dgm:prSet presAssocID="{092F624B-A8E3-44F3-B1B5-00997180739A}" presName="sp" presStyleCnt="0"/>
      <dgm:spPr/>
    </dgm:pt>
    <dgm:pt modelId="{1FDC24E9-AA76-4A75-B4AB-07827B3BC8E5}" type="pres">
      <dgm:prSet presAssocID="{04DAD6B6-3EF3-4F6B-889D-12E9A041BB44}" presName="composite" presStyleCnt="0"/>
      <dgm:spPr/>
    </dgm:pt>
    <dgm:pt modelId="{CCBAFB65-9FE3-47BB-9F83-13F83529C61A}" type="pres">
      <dgm:prSet presAssocID="{04DAD6B6-3EF3-4F6B-889D-12E9A041BB44}" presName="parentText" presStyleLbl="alignNode1" presStyleIdx="3" presStyleCnt="4">
        <dgm:presLayoutVars>
          <dgm:chMax val="1"/>
          <dgm:bulletEnabled val="1"/>
        </dgm:presLayoutVars>
      </dgm:prSet>
      <dgm:spPr/>
      <dgm:t>
        <a:bodyPr/>
        <a:lstStyle/>
        <a:p>
          <a:endParaRPr lang="es-NI"/>
        </a:p>
      </dgm:t>
    </dgm:pt>
    <dgm:pt modelId="{AB9FB05A-0998-4A81-B38B-E420F3D869D3}" type="pres">
      <dgm:prSet presAssocID="{04DAD6B6-3EF3-4F6B-889D-12E9A041BB44}" presName="descendantText" presStyleLbl="alignAcc1" presStyleIdx="3" presStyleCnt="4" custScaleY="141037" custLinFactNeighborX="-354" custLinFactNeighborY="-2840">
        <dgm:presLayoutVars>
          <dgm:bulletEnabled val="1"/>
        </dgm:presLayoutVars>
      </dgm:prSet>
      <dgm:spPr/>
      <dgm:t>
        <a:bodyPr/>
        <a:lstStyle/>
        <a:p>
          <a:endParaRPr lang="es-NI"/>
        </a:p>
      </dgm:t>
    </dgm:pt>
  </dgm:ptLst>
  <dgm:cxnLst>
    <dgm:cxn modelId="{38D23DA1-D10B-4D18-A7B6-D456937380A7}" srcId="{12A6C535-8663-4599-ABA4-6360D65F0E1C}" destId="{53F6B6FB-1C47-4BD0-8077-A36EE5B29FAF}" srcOrd="0" destOrd="0" parTransId="{301A4474-59A1-49F3-A16F-0554E305FCD9}" sibTransId="{B9FD4D3D-290A-4CDC-AC1D-9B9EA51157C2}"/>
    <dgm:cxn modelId="{F7F4C0B8-959E-41D8-85EA-9CD8B6759502}" srcId="{74DB1805-AE0D-41DA-BD63-811300570337}" destId="{5AD314B3-13FA-4D51-BC6A-F398D4D4E69A}" srcOrd="2" destOrd="0" parTransId="{8928D332-1469-4BB4-AF73-AB33403C5417}" sibTransId="{092F624B-A8E3-44F3-B1B5-00997180739A}"/>
    <dgm:cxn modelId="{274A1799-3C01-4EB4-AF62-527DB31BD69C}" type="presOf" srcId="{5AD314B3-13FA-4D51-BC6A-F398D4D4E69A}" destId="{F80BB66C-7563-454C-889F-1269AF331CB3}" srcOrd="0" destOrd="0" presId="urn:microsoft.com/office/officeart/2005/8/layout/chevron2"/>
    <dgm:cxn modelId="{26E2D633-2DBB-4CA4-9C50-D9FC789E3A21}" type="presOf" srcId="{74DB1805-AE0D-41DA-BD63-811300570337}" destId="{E7C010C7-108E-46F4-A437-F85A1F1DDD83}" srcOrd="0" destOrd="0" presId="urn:microsoft.com/office/officeart/2005/8/layout/chevron2"/>
    <dgm:cxn modelId="{6246F208-753B-4905-AEF7-7565C4B62BC1}" type="presOf" srcId="{5E777CE0-F5F7-4458-86CA-EA8EC81FF2B1}" destId="{1545F772-60E5-4B35-8F11-EBE2E633EE8D}" srcOrd="0" destOrd="1" presId="urn:microsoft.com/office/officeart/2005/8/layout/chevron2"/>
    <dgm:cxn modelId="{900ED8A1-75B0-4D23-A139-ECD8128ADA3C}" type="presOf" srcId="{E71026F4-7450-4B2D-AB61-8584B7E173D9}" destId="{B9556F62-FF8E-4B38-862B-28EE9D6511DB}" srcOrd="0" destOrd="0" presId="urn:microsoft.com/office/officeart/2005/8/layout/chevron2"/>
    <dgm:cxn modelId="{3E86D3E0-8AF3-43C3-9C01-C63084F9B86D}" srcId="{E71026F4-7450-4B2D-AB61-8584B7E173D9}" destId="{BF2BB3C1-4786-4D5F-B1F0-78B41EF91F24}" srcOrd="0" destOrd="0" parTransId="{A4763FC3-103A-4A5B-A9D2-342CABB144D0}" sibTransId="{B3C789B3-9D05-4471-9AAB-CEAF1135EE81}"/>
    <dgm:cxn modelId="{F450AA8B-6096-4E62-9F90-63164AFC2A6B}" type="presOf" srcId="{BF2BB3C1-4786-4D5F-B1F0-78B41EF91F24}" destId="{1545F772-60E5-4B35-8F11-EBE2E633EE8D}" srcOrd="0" destOrd="0" presId="urn:microsoft.com/office/officeart/2005/8/layout/chevron2"/>
    <dgm:cxn modelId="{F204AAAD-CD35-47E3-BBE8-2C8B72E2FBDD}" srcId="{E71026F4-7450-4B2D-AB61-8584B7E173D9}" destId="{5E777CE0-F5F7-4458-86CA-EA8EC81FF2B1}" srcOrd="1" destOrd="0" parTransId="{47A001A2-6FAF-4317-8779-350FABBACCEF}" sibTransId="{1BD37726-18C8-4C68-AC71-F8BA4F26DAE4}"/>
    <dgm:cxn modelId="{036CFEA5-8382-4489-8E60-1665D73FB12A}" srcId="{74DB1805-AE0D-41DA-BD63-811300570337}" destId="{E71026F4-7450-4B2D-AB61-8584B7E173D9}" srcOrd="0" destOrd="0" parTransId="{8B62796E-5B4F-4406-A587-44595168AB23}" sibTransId="{88924022-EB2C-47A0-82C8-EE1336E7B2E0}"/>
    <dgm:cxn modelId="{93C10027-E372-42E9-AF12-0CD6058774C2}" type="presOf" srcId="{77D8CF90-BF94-4AA5-8583-42AF238B980E}" destId="{3BD21F17-C31F-43B3-A0E1-5E0A6B755C26}" srcOrd="0" destOrd="0" presId="urn:microsoft.com/office/officeart/2005/8/layout/chevron2"/>
    <dgm:cxn modelId="{330B3947-7A07-44B5-A63D-241C903B8BBA}" type="presOf" srcId="{04DAD6B6-3EF3-4F6B-889D-12E9A041BB44}" destId="{CCBAFB65-9FE3-47BB-9F83-13F83529C61A}" srcOrd="0" destOrd="0" presId="urn:microsoft.com/office/officeart/2005/8/layout/chevron2"/>
    <dgm:cxn modelId="{4E700C37-70A1-4772-94C8-DDC1201717C4}" type="presOf" srcId="{12A6C535-8663-4599-ABA4-6360D65F0E1C}" destId="{94A4A820-28CC-49E1-9D27-0E7BA6D26982}" srcOrd="0" destOrd="0" presId="urn:microsoft.com/office/officeart/2005/8/layout/chevron2"/>
    <dgm:cxn modelId="{985D53DC-08B6-449E-9F9E-622F0C1CE174}" type="presOf" srcId="{C9478577-BA24-40DA-926A-1DBC1C4AA460}" destId="{AB9FB05A-0998-4A81-B38B-E420F3D869D3}" srcOrd="0" destOrd="0" presId="urn:microsoft.com/office/officeart/2005/8/layout/chevron2"/>
    <dgm:cxn modelId="{6DEDA066-F01C-5642-95B8-120DECE6D054}" type="presOf" srcId="{25A53A52-7637-DD4D-84A5-6A108D41CD35}" destId="{1545F772-60E5-4B35-8F11-EBE2E633EE8D}" srcOrd="0" destOrd="2" presId="urn:microsoft.com/office/officeart/2005/8/layout/chevron2"/>
    <dgm:cxn modelId="{71F50B6E-32BA-4E42-A707-A11BC227886C}" srcId="{74DB1805-AE0D-41DA-BD63-811300570337}" destId="{12A6C535-8663-4599-ABA4-6360D65F0E1C}" srcOrd="1" destOrd="0" parTransId="{05A47AA2-721C-48E2-A2F5-7ABE0AD99F16}" sibTransId="{276AEFC4-FBF8-46FF-B445-17301F71CBEC}"/>
    <dgm:cxn modelId="{86E83E02-893D-465F-928D-55F185EF8ECA}" srcId="{74DB1805-AE0D-41DA-BD63-811300570337}" destId="{04DAD6B6-3EF3-4F6B-889D-12E9A041BB44}" srcOrd="3" destOrd="0" parTransId="{D8111E79-286B-430A-9887-49BE64BF9822}" sibTransId="{B8D6D187-2FA7-480A-9A99-CD09D95F5AC6}"/>
    <dgm:cxn modelId="{A8240581-5099-4208-8DB0-40D9B4C44B19}" type="presOf" srcId="{53F6B6FB-1C47-4BD0-8077-A36EE5B29FAF}" destId="{FF8B02F8-5685-40CA-95CB-850CE5CDA739}" srcOrd="0" destOrd="0" presId="urn:microsoft.com/office/officeart/2005/8/layout/chevron2"/>
    <dgm:cxn modelId="{21F4EE11-736F-9943-8300-D06A561D81D7}" srcId="{E71026F4-7450-4B2D-AB61-8584B7E173D9}" destId="{25A53A52-7637-DD4D-84A5-6A108D41CD35}" srcOrd="2" destOrd="0" parTransId="{D9D83490-1E7E-8C4F-8478-87ED5A6E627F}" sibTransId="{B0BF1130-4EBA-DC4F-AB5A-0DEDBFAF13D7}"/>
    <dgm:cxn modelId="{6521B687-C6DF-4310-BC33-0326C438BA08}" srcId="{5AD314B3-13FA-4D51-BC6A-F398D4D4E69A}" destId="{77D8CF90-BF94-4AA5-8583-42AF238B980E}" srcOrd="0" destOrd="0" parTransId="{7AADE56A-C302-4052-85F6-F06BD6A71CF4}" sibTransId="{15DA735E-0B40-426A-954E-89E3827F9C13}"/>
    <dgm:cxn modelId="{3F5C746C-61AB-4A48-BFD6-1343E2B50656}" srcId="{04DAD6B6-3EF3-4F6B-889D-12E9A041BB44}" destId="{C9478577-BA24-40DA-926A-1DBC1C4AA460}" srcOrd="0" destOrd="0" parTransId="{D9B4D05F-0596-43B8-BFBE-67EC23521071}" sibTransId="{00BFD46F-553B-44F9-8BA1-35996089F76B}"/>
    <dgm:cxn modelId="{8B22E99B-08E9-4843-9277-582878B1D75D}" type="presParOf" srcId="{E7C010C7-108E-46F4-A437-F85A1F1DDD83}" destId="{7D0829F8-5AAF-41A9-9E74-4258002B64DC}" srcOrd="0" destOrd="0" presId="urn:microsoft.com/office/officeart/2005/8/layout/chevron2"/>
    <dgm:cxn modelId="{5F7F316C-E771-4C88-ACAC-CC110367494E}" type="presParOf" srcId="{7D0829F8-5AAF-41A9-9E74-4258002B64DC}" destId="{B9556F62-FF8E-4B38-862B-28EE9D6511DB}" srcOrd="0" destOrd="0" presId="urn:microsoft.com/office/officeart/2005/8/layout/chevron2"/>
    <dgm:cxn modelId="{090D6DD8-EEE4-4C65-9D97-5D7FC0575EF5}" type="presParOf" srcId="{7D0829F8-5AAF-41A9-9E74-4258002B64DC}" destId="{1545F772-60E5-4B35-8F11-EBE2E633EE8D}" srcOrd="1" destOrd="0" presId="urn:microsoft.com/office/officeart/2005/8/layout/chevron2"/>
    <dgm:cxn modelId="{CD4F3051-6A99-4523-99F9-39F32F1F78DE}" type="presParOf" srcId="{E7C010C7-108E-46F4-A437-F85A1F1DDD83}" destId="{8B296CF0-20F0-4F2C-8815-3383A61CCD29}" srcOrd="1" destOrd="0" presId="urn:microsoft.com/office/officeart/2005/8/layout/chevron2"/>
    <dgm:cxn modelId="{699DA7F7-2CA6-4BD9-904A-4D36DA0172CF}" type="presParOf" srcId="{E7C010C7-108E-46F4-A437-F85A1F1DDD83}" destId="{E538FAE7-E36A-4509-9B18-7EE07C56302E}" srcOrd="2" destOrd="0" presId="urn:microsoft.com/office/officeart/2005/8/layout/chevron2"/>
    <dgm:cxn modelId="{0AD0AAEE-448E-4229-A721-29545C57F587}" type="presParOf" srcId="{E538FAE7-E36A-4509-9B18-7EE07C56302E}" destId="{94A4A820-28CC-49E1-9D27-0E7BA6D26982}" srcOrd="0" destOrd="0" presId="urn:microsoft.com/office/officeart/2005/8/layout/chevron2"/>
    <dgm:cxn modelId="{BB2E61F3-97C3-4660-8BC2-C6B61F2F6624}" type="presParOf" srcId="{E538FAE7-E36A-4509-9B18-7EE07C56302E}" destId="{FF8B02F8-5685-40CA-95CB-850CE5CDA739}" srcOrd="1" destOrd="0" presId="urn:microsoft.com/office/officeart/2005/8/layout/chevron2"/>
    <dgm:cxn modelId="{084E0394-9B59-4D81-A160-6E4D95C551FD}" type="presParOf" srcId="{E7C010C7-108E-46F4-A437-F85A1F1DDD83}" destId="{D220172B-3021-4694-B9B9-27C2BF32BC8C}" srcOrd="3" destOrd="0" presId="urn:microsoft.com/office/officeart/2005/8/layout/chevron2"/>
    <dgm:cxn modelId="{1BFE556B-D05D-4D10-BFD2-452FD4E40612}" type="presParOf" srcId="{E7C010C7-108E-46F4-A437-F85A1F1DDD83}" destId="{E1430840-908F-4E73-9617-90D42F8596F5}" srcOrd="4" destOrd="0" presId="urn:microsoft.com/office/officeart/2005/8/layout/chevron2"/>
    <dgm:cxn modelId="{4212B25B-E57E-49BB-BE17-29A45A4C56AE}" type="presParOf" srcId="{E1430840-908F-4E73-9617-90D42F8596F5}" destId="{F80BB66C-7563-454C-889F-1269AF331CB3}" srcOrd="0" destOrd="0" presId="urn:microsoft.com/office/officeart/2005/8/layout/chevron2"/>
    <dgm:cxn modelId="{BB7A76DD-4BCC-46DD-807F-A1E550FD87D3}" type="presParOf" srcId="{E1430840-908F-4E73-9617-90D42F8596F5}" destId="{3BD21F17-C31F-43B3-A0E1-5E0A6B755C26}" srcOrd="1" destOrd="0" presId="urn:microsoft.com/office/officeart/2005/8/layout/chevron2"/>
    <dgm:cxn modelId="{2F6411A2-C0E6-4E10-86B9-CDBA55D36F22}" type="presParOf" srcId="{E7C010C7-108E-46F4-A437-F85A1F1DDD83}" destId="{2DE14822-7C20-4222-9480-B19A75071E86}" srcOrd="5" destOrd="0" presId="urn:microsoft.com/office/officeart/2005/8/layout/chevron2"/>
    <dgm:cxn modelId="{841A3F25-DBB3-44D6-8402-EF52B2E95940}" type="presParOf" srcId="{E7C010C7-108E-46F4-A437-F85A1F1DDD83}" destId="{1FDC24E9-AA76-4A75-B4AB-07827B3BC8E5}" srcOrd="6" destOrd="0" presId="urn:microsoft.com/office/officeart/2005/8/layout/chevron2"/>
    <dgm:cxn modelId="{966BB139-3532-4A24-A356-75504C694B9B}" type="presParOf" srcId="{1FDC24E9-AA76-4A75-B4AB-07827B3BC8E5}" destId="{CCBAFB65-9FE3-47BB-9F83-13F83529C61A}" srcOrd="0" destOrd="0" presId="urn:microsoft.com/office/officeart/2005/8/layout/chevron2"/>
    <dgm:cxn modelId="{5C136D9B-0538-4ACB-9CCD-2A138294DF67}" type="presParOf" srcId="{1FDC24E9-AA76-4A75-B4AB-07827B3BC8E5}" destId="{AB9FB05A-0998-4A81-B38B-E420F3D869D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D781C7-9BE4-4DB8-9510-F0B67466256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s-NI"/>
        </a:p>
      </dgm:t>
    </dgm:pt>
    <dgm:pt modelId="{E2434BF2-8E4D-4808-801C-95E74D35072F}">
      <dgm:prSet custT="1"/>
      <dgm:spPr/>
      <dgm:t>
        <a:bodyPr/>
        <a:lstStyle/>
        <a:p>
          <a:pPr algn="l" rtl="0"/>
          <a:r>
            <a:rPr lang="en-GB" sz="20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Reformulating the Regional Guidelines;</a:t>
          </a:r>
          <a:endParaRPr lang="en-GB" sz="20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DD0372DC-3C5D-46A0-AD98-840FA1CE58F0}" type="parTrans" cxnId="{E5B81B9B-EE1E-4BEB-9C2B-B2D631A0CF8B}">
      <dgm:prSet/>
      <dgm:spPr/>
      <dgm:t>
        <a:bodyPr/>
        <a:lstStyle/>
        <a:p>
          <a:endParaRPr lang="es-NI" sz="2400">
            <a:latin typeface="Arial" pitchFamily="34" charset="0"/>
            <a:cs typeface="Arial" pitchFamily="34" charset="0"/>
          </a:endParaRPr>
        </a:p>
      </dgm:t>
    </dgm:pt>
    <dgm:pt modelId="{20AC8C74-B3A8-4F1B-A1A4-E566168F3531}" type="sibTrans" cxnId="{E5B81B9B-EE1E-4BEB-9C2B-B2D631A0CF8B}">
      <dgm:prSet/>
      <dgm:spPr/>
      <dgm:t>
        <a:bodyPr/>
        <a:lstStyle/>
        <a:p>
          <a:endParaRPr lang="es-NI" sz="2400">
            <a:latin typeface="Arial" pitchFamily="34" charset="0"/>
            <a:cs typeface="Arial" pitchFamily="34" charset="0"/>
          </a:endParaRPr>
        </a:p>
      </dgm:t>
    </dgm:pt>
    <dgm:pt modelId="{6CBF0D62-6F28-42D2-8BC7-0C333D06710C}">
      <dgm:prSet custT="1"/>
      <dgm:spPr/>
      <dgm:t>
        <a:bodyPr/>
        <a:lstStyle/>
        <a:p>
          <a:pPr algn="l" rtl="0"/>
          <a:r>
            <a:rPr lang="en-GB" sz="20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Ratifying accompaniment by IOM in terms of protection, training and assistance relating to trafficking in persons;</a:t>
          </a:r>
          <a:endParaRPr lang="en-GB" sz="20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BE69BEB8-BB76-4DB8-87BE-353306F62F8A}" type="parTrans" cxnId="{5BA49407-71B3-4FAB-84BA-B2F14E802965}">
      <dgm:prSet/>
      <dgm:spPr/>
      <dgm:t>
        <a:bodyPr/>
        <a:lstStyle/>
        <a:p>
          <a:endParaRPr lang="es-NI" sz="2400">
            <a:latin typeface="Arial" pitchFamily="34" charset="0"/>
            <a:cs typeface="Arial" pitchFamily="34" charset="0"/>
          </a:endParaRPr>
        </a:p>
      </dgm:t>
    </dgm:pt>
    <dgm:pt modelId="{A9633E29-BBF0-4E7E-90CD-0997FED6F484}" type="sibTrans" cxnId="{5BA49407-71B3-4FAB-84BA-B2F14E802965}">
      <dgm:prSet/>
      <dgm:spPr/>
      <dgm:t>
        <a:bodyPr/>
        <a:lstStyle/>
        <a:p>
          <a:endParaRPr lang="es-NI" sz="2400">
            <a:latin typeface="Arial" pitchFamily="34" charset="0"/>
            <a:cs typeface="Arial" pitchFamily="34" charset="0"/>
          </a:endParaRPr>
        </a:p>
      </dgm:t>
    </dgm:pt>
    <dgm:pt modelId="{456DDA44-03A3-4071-B394-542BD0FE39B1}">
      <dgm:prSet custT="1"/>
      <dgm:spPr/>
      <dgm:t>
        <a:bodyPr/>
        <a:lstStyle/>
        <a:p>
          <a:pPr algn="l" rtl="0"/>
          <a:r>
            <a:rPr lang="en-GB" sz="20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IOM will coordinate the implementation of national workshops on trafficking for the purpose of labour exploitation with the National Coalitions;</a:t>
          </a:r>
          <a:endParaRPr lang="en-GB" sz="20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2BCE7F04-27CE-438D-942E-8716E45F003A}" type="parTrans" cxnId="{09D67525-E022-4BC9-BD9C-226E7D16AE5E}">
      <dgm:prSet/>
      <dgm:spPr/>
      <dgm:t>
        <a:bodyPr/>
        <a:lstStyle/>
        <a:p>
          <a:endParaRPr lang="es-NI" sz="2400">
            <a:latin typeface="Arial" pitchFamily="34" charset="0"/>
            <a:cs typeface="Arial" pitchFamily="34" charset="0"/>
          </a:endParaRPr>
        </a:p>
      </dgm:t>
    </dgm:pt>
    <dgm:pt modelId="{E3A035C4-B420-4431-B238-356480E35F95}" type="sibTrans" cxnId="{09D67525-E022-4BC9-BD9C-226E7D16AE5E}">
      <dgm:prSet/>
      <dgm:spPr/>
      <dgm:t>
        <a:bodyPr/>
        <a:lstStyle/>
        <a:p>
          <a:endParaRPr lang="es-NI" sz="2400">
            <a:latin typeface="Arial" pitchFamily="34" charset="0"/>
            <a:cs typeface="Arial" pitchFamily="34" charset="0"/>
          </a:endParaRPr>
        </a:p>
      </dgm:t>
    </dgm:pt>
    <dgm:pt modelId="{5A58C28E-8AF7-435E-9ACA-5F70D1596CE8}">
      <dgm:prSet custT="1"/>
      <dgm:spPr/>
      <dgm:t>
        <a:bodyPr/>
        <a:lstStyle/>
        <a:p>
          <a:pPr algn="l" rtl="0"/>
          <a:r>
            <a:rPr lang="en-GB" sz="20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Re-launching the campaign named “</a:t>
          </a:r>
          <a:r>
            <a:rPr lang="en-GB" sz="2000" i="1"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No todo es lo que parece</a:t>
          </a:r>
          <a:r>
            <a:rPr lang="en-GB" sz="20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 (Everything is not what it seems) with the logo of the Coalition, to be disseminated in countries in the region;</a:t>
          </a:r>
          <a:endParaRPr lang="en-GB" sz="20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DB53F60A-2519-4F45-8E07-4B794CF698C5}" type="parTrans" cxnId="{F42D5CBB-F693-49FA-9551-E12292DD4564}">
      <dgm:prSet/>
      <dgm:spPr/>
      <dgm:t>
        <a:bodyPr/>
        <a:lstStyle/>
        <a:p>
          <a:endParaRPr lang="es-NI" sz="2400">
            <a:latin typeface="Arial" pitchFamily="34" charset="0"/>
            <a:cs typeface="Arial" pitchFamily="34" charset="0"/>
          </a:endParaRPr>
        </a:p>
      </dgm:t>
    </dgm:pt>
    <dgm:pt modelId="{A1E6B1C2-4D78-43CB-901C-440554B0C8ED}" type="sibTrans" cxnId="{F42D5CBB-F693-49FA-9551-E12292DD4564}">
      <dgm:prSet/>
      <dgm:spPr/>
      <dgm:t>
        <a:bodyPr/>
        <a:lstStyle/>
        <a:p>
          <a:endParaRPr lang="es-NI" sz="2400">
            <a:latin typeface="Arial" pitchFamily="34" charset="0"/>
            <a:cs typeface="Arial" pitchFamily="34" charset="0"/>
          </a:endParaRPr>
        </a:p>
      </dgm:t>
    </dgm:pt>
    <dgm:pt modelId="{75657842-CBFC-4907-AA3C-531723085B6B}">
      <dgm:prSet custT="1"/>
      <dgm:spPr/>
      <dgm:t>
        <a:bodyPr/>
        <a:lstStyle/>
        <a:p>
          <a:pPr algn="l" rtl="0"/>
          <a:r>
            <a:rPr lang="en-GB" sz="20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Defining the role of observer countries of the Regional Coalition in the Guidelines. </a:t>
          </a:r>
          <a:endParaRPr lang="en-GB" sz="20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307F0C01-BE34-4982-8528-B0AE92287554}" type="parTrans" cxnId="{97DF5AE8-65BD-4328-81C2-6D4A826C3B8D}">
      <dgm:prSet/>
      <dgm:spPr/>
      <dgm:t>
        <a:bodyPr/>
        <a:lstStyle/>
        <a:p>
          <a:endParaRPr lang="es-GT"/>
        </a:p>
      </dgm:t>
    </dgm:pt>
    <dgm:pt modelId="{1A369CB2-9D54-461B-89DE-E276C4BEFC33}" type="sibTrans" cxnId="{97DF5AE8-65BD-4328-81C2-6D4A826C3B8D}">
      <dgm:prSet/>
      <dgm:spPr/>
      <dgm:t>
        <a:bodyPr/>
        <a:lstStyle/>
        <a:p>
          <a:endParaRPr lang="es-GT"/>
        </a:p>
      </dgm:t>
    </dgm:pt>
    <dgm:pt modelId="{4C33B4A6-43CA-4EDD-AFA5-8261C7E16BA9}" type="pres">
      <dgm:prSet presAssocID="{97D781C7-9BE4-4DB8-9510-F0B67466256F}" presName="Name0" presStyleCnt="0">
        <dgm:presLayoutVars>
          <dgm:chPref val="3"/>
          <dgm:dir/>
          <dgm:animLvl val="lvl"/>
          <dgm:resizeHandles/>
        </dgm:presLayoutVars>
      </dgm:prSet>
      <dgm:spPr/>
      <dgm:t>
        <a:bodyPr/>
        <a:lstStyle/>
        <a:p>
          <a:endParaRPr lang="es-NI"/>
        </a:p>
      </dgm:t>
    </dgm:pt>
    <dgm:pt modelId="{C66B4B11-11DC-4326-B7A7-0E2DBC01B9D0}" type="pres">
      <dgm:prSet presAssocID="{E2434BF2-8E4D-4808-801C-95E74D35072F}" presName="horFlow" presStyleCnt="0"/>
      <dgm:spPr/>
    </dgm:pt>
    <dgm:pt modelId="{FB0B4773-5BED-4E56-A699-C34803F7E34D}" type="pres">
      <dgm:prSet presAssocID="{E2434BF2-8E4D-4808-801C-95E74D35072F}" presName="bigChev" presStyleLbl="node1" presStyleIdx="0" presStyleCnt="5" custScaleX="319095" custScaleY="59027" custLinFactNeighborX="-152" custLinFactNeighborY="-70305"/>
      <dgm:spPr/>
      <dgm:t>
        <a:bodyPr/>
        <a:lstStyle/>
        <a:p>
          <a:endParaRPr lang="es-NI"/>
        </a:p>
      </dgm:t>
    </dgm:pt>
    <dgm:pt modelId="{EBB1BB73-F735-40B0-86B8-51B81A36FEB9}" type="pres">
      <dgm:prSet presAssocID="{E2434BF2-8E4D-4808-801C-95E74D35072F}" presName="vSp" presStyleCnt="0"/>
      <dgm:spPr/>
    </dgm:pt>
    <dgm:pt modelId="{680E42AF-B8B8-49C2-A6C2-562343787481}" type="pres">
      <dgm:prSet presAssocID="{6CBF0D62-6F28-42D2-8BC7-0C333D06710C}" presName="horFlow" presStyleCnt="0"/>
      <dgm:spPr/>
    </dgm:pt>
    <dgm:pt modelId="{CD5AA4E0-E681-4A06-9931-B85083B7F0A9}" type="pres">
      <dgm:prSet presAssocID="{6CBF0D62-6F28-42D2-8BC7-0C333D06710C}" presName="bigChev" presStyleLbl="node1" presStyleIdx="1" presStyleCnt="5" custScaleX="320699" custScaleY="83727" custLinFactNeighborX="-152" custLinFactNeighborY="-43621"/>
      <dgm:spPr/>
      <dgm:t>
        <a:bodyPr/>
        <a:lstStyle/>
        <a:p>
          <a:endParaRPr lang="es-NI"/>
        </a:p>
      </dgm:t>
    </dgm:pt>
    <dgm:pt modelId="{BEC9C5DD-AB4C-48E7-9264-AEB50F095BD4}" type="pres">
      <dgm:prSet presAssocID="{6CBF0D62-6F28-42D2-8BC7-0C333D06710C}" presName="vSp" presStyleCnt="0"/>
      <dgm:spPr/>
    </dgm:pt>
    <dgm:pt modelId="{F972BC29-13D1-4F02-A338-B60152BF5824}" type="pres">
      <dgm:prSet presAssocID="{456DDA44-03A3-4071-B394-542BD0FE39B1}" presName="horFlow" presStyleCnt="0"/>
      <dgm:spPr/>
    </dgm:pt>
    <dgm:pt modelId="{EAF826DE-CC35-4CD9-985A-5334EDBCF380}" type="pres">
      <dgm:prSet presAssocID="{456DDA44-03A3-4071-B394-542BD0FE39B1}" presName="bigChev" presStyleLbl="node1" presStyleIdx="2" presStyleCnt="5" custScaleX="320699" custScaleY="82569" custLinFactNeighborX="-152" custLinFactNeighborY="-43043"/>
      <dgm:spPr/>
      <dgm:t>
        <a:bodyPr/>
        <a:lstStyle/>
        <a:p>
          <a:endParaRPr lang="es-NI"/>
        </a:p>
      </dgm:t>
    </dgm:pt>
    <dgm:pt modelId="{807EAFAA-6FE7-4FFD-8C0D-611D22ACA663}" type="pres">
      <dgm:prSet presAssocID="{456DDA44-03A3-4071-B394-542BD0FE39B1}" presName="vSp" presStyleCnt="0"/>
      <dgm:spPr/>
    </dgm:pt>
    <dgm:pt modelId="{D593C38E-4BFE-4386-B1C1-81DCFE5F7152}" type="pres">
      <dgm:prSet presAssocID="{5A58C28E-8AF7-435E-9ACA-5F70D1596CE8}" presName="horFlow" presStyleCnt="0"/>
      <dgm:spPr/>
    </dgm:pt>
    <dgm:pt modelId="{C4A3DF80-D7FD-4CE0-9993-F6BA3626F6D9}" type="pres">
      <dgm:prSet presAssocID="{5A58C28E-8AF7-435E-9ACA-5F70D1596CE8}" presName="bigChev" presStyleLbl="node1" presStyleIdx="3" presStyleCnt="5" custScaleX="320699" custScaleY="82569" custLinFactNeighborX="-152" custLinFactNeighborY="-41306"/>
      <dgm:spPr/>
      <dgm:t>
        <a:bodyPr/>
        <a:lstStyle/>
        <a:p>
          <a:endParaRPr lang="es-NI"/>
        </a:p>
      </dgm:t>
    </dgm:pt>
    <dgm:pt modelId="{5138B102-49EF-4DE0-9AC5-6595AF869F0B}" type="pres">
      <dgm:prSet presAssocID="{5A58C28E-8AF7-435E-9ACA-5F70D1596CE8}" presName="vSp" presStyleCnt="0"/>
      <dgm:spPr/>
    </dgm:pt>
    <dgm:pt modelId="{CC67C6E0-9858-4B7E-9589-1F92715CA06A}" type="pres">
      <dgm:prSet presAssocID="{75657842-CBFC-4907-AA3C-531723085B6B}" presName="horFlow" presStyleCnt="0"/>
      <dgm:spPr/>
    </dgm:pt>
    <dgm:pt modelId="{180F6638-8CF7-4707-BD79-63A4E4105F28}" type="pres">
      <dgm:prSet presAssocID="{75657842-CBFC-4907-AA3C-531723085B6B}" presName="bigChev" presStyleLbl="node1" presStyleIdx="4" presStyleCnt="5" custScaleX="319095" custScaleY="73071" custLinFactNeighborX="-152" custLinFactNeighborY="-39569"/>
      <dgm:spPr/>
      <dgm:t>
        <a:bodyPr/>
        <a:lstStyle/>
        <a:p>
          <a:endParaRPr lang="es-GT"/>
        </a:p>
      </dgm:t>
    </dgm:pt>
  </dgm:ptLst>
  <dgm:cxnLst>
    <dgm:cxn modelId="{F396DFD7-8B04-4666-ACF5-3F76FA34AD5A}" type="presOf" srcId="{97D781C7-9BE4-4DB8-9510-F0B67466256F}" destId="{4C33B4A6-43CA-4EDD-AFA5-8261C7E16BA9}" srcOrd="0" destOrd="0" presId="urn:microsoft.com/office/officeart/2005/8/layout/lProcess3"/>
    <dgm:cxn modelId="{2D29BFFF-AF87-4349-AC98-12E63F2680F8}" type="presOf" srcId="{6CBF0D62-6F28-42D2-8BC7-0C333D06710C}" destId="{CD5AA4E0-E681-4A06-9931-B85083B7F0A9}" srcOrd="0" destOrd="0" presId="urn:microsoft.com/office/officeart/2005/8/layout/lProcess3"/>
    <dgm:cxn modelId="{09D67525-E022-4BC9-BD9C-226E7D16AE5E}" srcId="{97D781C7-9BE4-4DB8-9510-F0B67466256F}" destId="{456DDA44-03A3-4071-B394-542BD0FE39B1}" srcOrd="2" destOrd="0" parTransId="{2BCE7F04-27CE-438D-942E-8716E45F003A}" sibTransId="{E3A035C4-B420-4431-B238-356480E35F95}"/>
    <dgm:cxn modelId="{F42D5CBB-F693-49FA-9551-E12292DD4564}" srcId="{97D781C7-9BE4-4DB8-9510-F0B67466256F}" destId="{5A58C28E-8AF7-435E-9ACA-5F70D1596CE8}" srcOrd="3" destOrd="0" parTransId="{DB53F60A-2519-4F45-8E07-4B794CF698C5}" sibTransId="{A1E6B1C2-4D78-43CB-901C-440554B0C8ED}"/>
    <dgm:cxn modelId="{20B5E288-BFA2-4BAD-B4FF-E444B81CCF80}" type="presOf" srcId="{456DDA44-03A3-4071-B394-542BD0FE39B1}" destId="{EAF826DE-CC35-4CD9-985A-5334EDBCF380}" srcOrd="0" destOrd="0" presId="urn:microsoft.com/office/officeart/2005/8/layout/lProcess3"/>
    <dgm:cxn modelId="{E5B81B9B-EE1E-4BEB-9C2B-B2D631A0CF8B}" srcId="{97D781C7-9BE4-4DB8-9510-F0B67466256F}" destId="{E2434BF2-8E4D-4808-801C-95E74D35072F}" srcOrd="0" destOrd="0" parTransId="{DD0372DC-3C5D-46A0-AD98-840FA1CE58F0}" sibTransId="{20AC8C74-B3A8-4F1B-A1A4-E566168F3531}"/>
    <dgm:cxn modelId="{F4D03FFD-D207-42B0-AC42-133180427581}" type="presOf" srcId="{5A58C28E-8AF7-435E-9ACA-5F70D1596CE8}" destId="{C4A3DF80-D7FD-4CE0-9993-F6BA3626F6D9}" srcOrd="0" destOrd="0" presId="urn:microsoft.com/office/officeart/2005/8/layout/lProcess3"/>
    <dgm:cxn modelId="{77B90BCC-997E-4D96-A612-DC801AF16BD5}" type="presOf" srcId="{E2434BF2-8E4D-4808-801C-95E74D35072F}" destId="{FB0B4773-5BED-4E56-A699-C34803F7E34D}" srcOrd="0" destOrd="0" presId="urn:microsoft.com/office/officeart/2005/8/layout/lProcess3"/>
    <dgm:cxn modelId="{97DF5AE8-65BD-4328-81C2-6D4A826C3B8D}" srcId="{97D781C7-9BE4-4DB8-9510-F0B67466256F}" destId="{75657842-CBFC-4907-AA3C-531723085B6B}" srcOrd="4" destOrd="0" parTransId="{307F0C01-BE34-4982-8528-B0AE92287554}" sibTransId="{1A369CB2-9D54-461B-89DE-E276C4BEFC33}"/>
    <dgm:cxn modelId="{5BA49407-71B3-4FAB-84BA-B2F14E802965}" srcId="{97D781C7-9BE4-4DB8-9510-F0B67466256F}" destId="{6CBF0D62-6F28-42D2-8BC7-0C333D06710C}" srcOrd="1" destOrd="0" parTransId="{BE69BEB8-BB76-4DB8-87BE-353306F62F8A}" sibTransId="{A9633E29-BBF0-4E7E-90CD-0997FED6F484}"/>
    <dgm:cxn modelId="{13245704-7CFE-4FB3-A542-EBBEF17AB1F4}" type="presOf" srcId="{75657842-CBFC-4907-AA3C-531723085B6B}" destId="{180F6638-8CF7-4707-BD79-63A4E4105F28}" srcOrd="0" destOrd="0" presId="urn:microsoft.com/office/officeart/2005/8/layout/lProcess3"/>
    <dgm:cxn modelId="{77244AB5-ED49-4356-883F-BCCA28673FBB}" type="presParOf" srcId="{4C33B4A6-43CA-4EDD-AFA5-8261C7E16BA9}" destId="{C66B4B11-11DC-4326-B7A7-0E2DBC01B9D0}" srcOrd="0" destOrd="0" presId="urn:microsoft.com/office/officeart/2005/8/layout/lProcess3"/>
    <dgm:cxn modelId="{6799F0E2-9A21-42DF-9A4A-20F3BF68C9EE}" type="presParOf" srcId="{C66B4B11-11DC-4326-B7A7-0E2DBC01B9D0}" destId="{FB0B4773-5BED-4E56-A699-C34803F7E34D}" srcOrd="0" destOrd="0" presId="urn:microsoft.com/office/officeart/2005/8/layout/lProcess3"/>
    <dgm:cxn modelId="{62366C14-5ECA-46A2-BB7C-E75AEAF383A3}" type="presParOf" srcId="{4C33B4A6-43CA-4EDD-AFA5-8261C7E16BA9}" destId="{EBB1BB73-F735-40B0-86B8-51B81A36FEB9}" srcOrd="1" destOrd="0" presId="urn:microsoft.com/office/officeart/2005/8/layout/lProcess3"/>
    <dgm:cxn modelId="{982FA1BD-FA51-4BCE-85C6-D46378353CDA}" type="presParOf" srcId="{4C33B4A6-43CA-4EDD-AFA5-8261C7E16BA9}" destId="{680E42AF-B8B8-49C2-A6C2-562343787481}" srcOrd="2" destOrd="0" presId="urn:microsoft.com/office/officeart/2005/8/layout/lProcess3"/>
    <dgm:cxn modelId="{1640B9E5-991A-49E3-A3A6-E553AA04AE79}" type="presParOf" srcId="{680E42AF-B8B8-49C2-A6C2-562343787481}" destId="{CD5AA4E0-E681-4A06-9931-B85083B7F0A9}" srcOrd="0" destOrd="0" presId="urn:microsoft.com/office/officeart/2005/8/layout/lProcess3"/>
    <dgm:cxn modelId="{A598EAB0-9C5B-4115-ACBF-5C0BC31B0234}" type="presParOf" srcId="{4C33B4A6-43CA-4EDD-AFA5-8261C7E16BA9}" destId="{BEC9C5DD-AB4C-48E7-9264-AEB50F095BD4}" srcOrd="3" destOrd="0" presId="urn:microsoft.com/office/officeart/2005/8/layout/lProcess3"/>
    <dgm:cxn modelId="{1C081B56-9FB1-473C-9DE4-C09E16457368}" type="presParOf" srcId="{4C33B4A6-43CA-4EDD-AFA5-8261C7E16BA9}" destId="{F972BC29-13D1-4F02-A338-B60152BF5824}" srcOrd="4" destOrd="0" presId="urn:microsoft.com/office/officeart/2005/8/layout/lProcess3"/>
    <dgm:cxn modelId="{FB33C3B8-430C-4BD7-A46D-5797D17134C0}" type="presParOf" srcId="{F972BC29-13D1-4F02-A338-B60152BF5824}" destId="{EAF826DE-CC35-4CD9-985A-5334EDBCF380}" srcOrd="0" destOrd="0" presId="urn:microsoft.com/office/officeart/2005/8/layout/lProcess3"/>
    <dgm:cxn modelId="{CF8C67A5-9104-42C8-97F4-4D12BACE65C7}" type="presParOf" srcId="{4C33B4A6-43CA-4EDD-AFA5-8261C7E16BA9}" destId="{807EAFAA-6FE7-4FFD-8C0D-611D22ACA663}" srcOrd="5" destOrd="0" presId="urn:microsoft.com/office/officeart/2005/8/layout/lProcess3"/>
    <dgm:cxn modelId="{80CC6A2E-65A2-4F49-8A1A-879737C8A94C}" type="presParOf" srcId="{4C33B4A6-43CA-4EDD-AFA5-8261C7E16BA9}" destId="{D593C38E-4BFE-4386-B1C1-81DCFE5F7152}" srcOrd="6" destOrd="0" presId="urn:microsoft.com/office/officeart/2005/8/layout/lProcess3"/>
    <dgm:cxn modelId="{A1DEC114-6254-4007-A291-873ABFFF8D08}" type="presParOf" srcId="{D593C38E-4BFE-4386-B1C1-81DCFE5F7152}" destId="{C4A3DF80-D7FD-4CE0-9993-F6BA3626F6D9}" srcOrd="0" destOrd="0" presId="urn:microsoft.com/office/officeart/2005/8/layout/lProcess3"/>
    <dgm:cxn modelId="{06A4C26A-E54B-4DAB-B6D7-43C316221F35}" type="presParOf" srcId="{4C33B4A6-43CA-4EDD-AFA5-8261C7E16BA9}" destId="{5138B102-49EF-4DE0-9AC5-6595AF869F0B}" srcOrd="7" destOrd="0" presId="urn:microsoft.com/office/officeart/2005/8/layout/lProcess3"/>
    <dgm:cxn modelId="{383F9BB0-3D9A-45BA-B584-6489E76F54EA}" type="presParOf" srcId="{4C33B4A6-43CA-4EDD-AFA5-8261C7E16BA9}" destId="{CC67C6E0-9858-4B7E-9589-1F92715CA06A}" srcOrd="8" destOrd="0" presId="urn:microsoft.com/office/officeart/2005/8/layout/lProcess3"/>
    <dgm:cxn modelId="{9172BE03-B468-4BBE-B731-6D8670CD606C}" type="presParOf" srcId="{CC67C6E0-9858-4B7E-9589-1F92715CA06A}" destId="{180F6638-8CF7-4707-BD79-63A4E4105F28}"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D781C7-9BE4-4DB8-9510-F0B67466256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s-NI"/>
        </a:p>
      </dgm:t>
    </dgm:pt>
    <dgm:pt modelId="{E2434BF2-8E4D-4808-801C-95E74D35072F}">
      <dgm:prSet custT="1"/>
      <dgm:spPr/>
      <dgm:t>
        <a:bodyPr/>
        <a:lstStyle/>
        <a:p>
          <a:pPr algn="l" rtl="0"/>
          <a:r>
            <a:rPr lang="en-GB" sz="2000" i="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Participating at the Global Committee Against Trafficking in Persons chaired by His Holiness Pope Francis I, November 2013;</a:t>
          </a:r>
          <a:endParaRPr lang="en-GB" sz="2000" i="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DD0372DC-3C5D-46A0-AD98-840FA1CE58F0}" type="parTrans" cxnId="{E5B81B9B-EE1E-4BEB-9C2B-B2D631A0CF8B}">
      <dgm:prSet/>
      <dgm:spPr/>
      <dgm:t>
        <a:bodyPr/>
        <a:lstStyle/>
        <a:p>
          <a:endParaRPr lang="es-NI" sz="2400">
            <a:latin typeface="Arial" pitchFamily="34" charset="0"/>
            <a:cs typeface="Arial" pitchFamily="34" charset="0"/>
          </a:endParaRPr>
        </a:p>
      </dgm:t>
    </dgm:pt>
    <dgm:pt modelId="{20AC8C74-B3A8-4F1B-A1A4-E566168F3531}" type="sibTrans" cxnId="{E5B81B9B-EE1E-4BEB-9C2B-B2D631A0CF8B}">
      <dgm:prSet/>
      <dgm:spPr/>
      <dgm:t>
        <a:bodyPr/>
        <a:lstStyle/>
        <a:p>
          <a:endParaRPr lang="es-NI" sz="2400">
            <a:latin typeface="Arial" pitchFamily="34" charset="0"/>
            <a:cs typeface="Arial" pitchFamily="34" charset="0"/>
          </a:endParaRPr>
        </a:p>
      </dgm:t>
    </dgm:pt>
    <dgm:pt modelId="{6CBF0D62-6F28-42D2-8BC7-0C333D06710C}">
      <dgm:prSet custT="1"/>
      <dgm:spPr/>
      <dgm:t>
        <a:bodyPr/>
        <a:lstStyle/>
        <a:p>
          <a:pPr algn="l" rtl="0"/>
          <a:r>
            <a:rPr lang="en-GB" sz="20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Strengthening exchange of information and best practices between Member States of the Regional Coalition; </a:t>
          </a:r>
          <a:endParaRPr lang="en-GB" sz="20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BE69BEB8-BB76-4DB8-87BE-353306F62F8A}" type="parTrans" cxnId="{5BA49407-71B3-4FAB-84BA-B2F14E802965}">
      <dgm:prSet/>
      <dgm:spPr/>
      <dgm:t>
        <a:bodyPr/>
        <a:lstStyle/>
        <a:p>
          <a:endParaRPr lang="es-NI" sz="2400">
            <a:latin typeface="Arial" pitchFamily="34" charset="0"/>
            <a:cs typeface="Arial" pitchFamily="34" charset="0"/>
          </a:endParaRPr>
        </a:p>
      </dgm:t>
    </dgm:pt>
    <dgm:pt modelId="{A9633E29-BBF0-4E7E-90CD-0997FED6F484}" type="sibTrans" cxnId="{5BA49407-71B3-4FAB-84BA-B2F14E802965}">
      <dgm:prSet/>
      <dgm:spPr/>
      <dgm:t>
        <a:bodyPr/>
        <a:lstStyle/>
        <a:p>
          <a:endParaRPr lang="es-NI" sz="2400">
            <a:latin typeface="Arial" pitchFamily="34" charset="0"/>
            <a:cs typeface="Arial" pitchFamily="34" charset="0"/>
          </a:endParaRPr>
        </a:p>
      </dgm:t>
    </dgm:pt>
    <dgm:pt modelId="{456DDA44-03A3-4071-B394-542BD0FE39B1}">
      <dgm:prSet custT="1"/>
      <dgm:spPr/>
      <dgm:t>
        <a:bodyPr/>
        <a:lstStyle/>
        <a:p>
          <a:pPr algn="l" rtl="0"/>
          <a:r>
            <a:rPr lang="en-GB" sz="20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Jointly following up on the updating of the matrixes on Trafficking in Persons and Migrant Smuggling (UNODC and IOM);</a:t>
          </a:r>
          <a:endParaRPr lang="en-GB" sz="20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2BCE7F04-27CE-438D-942E-8716E45F003A}" type="parTrans" cxnId="{09D67525-E022-4BC9-BD9C-226E7D16AE5E}">
      <dgm:prSet/>
      <dgm:spPr/>
      <dgm:t>
        <a:bodyPr/>
        <a:lstStyle/>
        <a:p>
          <a:endParaRPr lang="es-NI" sz="2400">
            <a:latin typeface="Arial" pitchFamily="34" charset="0"/>
            <a:cs typeface="Arial" pitchFamily="34" charset="0"/>
          </a:endParaRPr>
        </a:p>
      </dgm:t>
    </dgm:pt>
    <dgm:pt modelId="{E3A035C4-B420-4431-B238-356480E35F95}" type="sibTrans" cxnId="{09D67525-E022-4BC9-BD9C-226E7D16AE5E}">
      <dgm:prSet/>
      <dgm:spPr/>
      <dgm:t>
        <a:bodyPr/>
        <a:lstStyle/>
        <a:p>
          <a:endParaRPr lang="es-NI" sz="2400">
            <a:latin typeface="Arial" pitchFamily="34" charset="0"/>
            <a:cs typeface="Arial" pitchFamily="34" charset="0"/>
          </a:endParaRPr>
        </a:p>
      </dgm:t>
    </dgm:pt>
    <dgm:pt modelId="{5A58C28E-8AF7-435E-9ACA-5F70D1596CE8}">
      <dgm:prSet custT="1"/>
      <dgm:spPr/>
      <dgm:t>
        <a:bodyPr/>
        <a:lstStyle/>
        <a:p>
          <a:pPr algn="l" rtl="0"/>
          <a:r>
            <a:rPr lang="en-GB" sz="20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Disseminating successful materials among Member States of the Regional Coalition in order to be replicated; </a:t>
          </a:r>
          <a:endParaRPr lang="en-GB" sz="20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DB53F60A-2519-4F45-8E07-4B794CF698C5}" type="parTrans" cxnId="{F42D5CBB-F693-49FA-9551-E12292DD4564}">
      <dgm:prSet/>
      <dgm:spPr/>
      <dgm:t>
        <a:bodyPr/>
        <a:lstStyle/>
        <a:p>
          <a:endParaRPr lang="es-NI" sz="2400">
            <a:latin typeface="Arial" pitchFamily="34" charset="0"/>
            <a:cs typeface="Arial" pitchFamily="34" charset="0"/>
          </a:endParaRPr>
        </a:p>
      </dgm:t>
    </dgm:pt>
    <dgm:pt modelId="{A1E6B1C2-4D78-43CB-901C-440554B0C8ED}" type="sibTrans" cxnId="{F42D5CBB-F693-49FA-9551-E12292DD4564}">
      <dgm:prSet/>
      <dgm:spPr/>
      <dgm:t>
        <a:bodyPr/>
        <a:lstStyle/>
        <a:p>
          <a:endParaRPr lang="es-NI" sz="2400">
            <a:latin typeface="Arial" pitchFamily="34" charset="0"/>
            <a:cs typeface="Arial" pitchFamily="34" charset="0"/>
          </a:endParaRPr>
        </a:p>
      </dgm:t>
    </dgm:pt>
    <dgm:pt modelId="{FC9CB97C-2069-42A4-B9B5-AE7F593FBD38}">
      <dgm:prSet custT="1"/>
      <dgm:spPr/>
      <dgm:t>
        <a:bodyPr/>
        <a:lstStyle/>
        <a:p>
          <a:pPr algn="l" rtl="0"/>
          <a:r>
            <a:rPr lang="en-GB" sz="2000" noProof="0" dirty="0" smtClean="0">
              <a:latin typeface="Arial" pitchFamily="34" charset="0"/>
              <a:cs typeface="Arial" pitchFamily="34" charset="0"/>
            </a:rPr>
            <a:t>Participating at the III Meeting of National Authorities on Trafficking in Persons (OAS), October 2012. </a:t>
          </a:r>
          <a:endParaRPr lang="en-GB" sz="2000" i="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6105F347-B2FA-45BA-BDC2-95D08437B35A}" type="parTrans" cxnId="{A940E75D-908D-4976-9CFE-7C4A4C990A3A}">
      <dgm:prSet/>
      <dgm:spPr/>
      <dgm:t>
        <a:bodyPr/>
        <a:lstStyle/>
        <a:p>
          <a:endParaRPr lang="es-GT"/>
        </a:p>
      </dgm:t>
    </dgm:pt>
    <dgm:pt modelId="{6488FBB1-0D47-4CBA-9A38-BE50749FC93A}" type="sibTrans" cxnId="{A940E75D-908D-4976-9CFE-7C4A4C990A3A}">
      <dgm:prSet/>
      <dgm:spPr/>
      <dgm:t>
        <a:bodyPr/>
        <a:lstStyle/>
        <a:p>
          <a:endParaRPr lang="es-GT"/>
        </a:p>
      </dgm:t>
    </dgm:pt>
    <dgm:pt modelId="{4C33B4A6-43CA-4EDD-AFA5-8261C7E16BA9}" type="pres">
      <dgm:prSet presAssocID="{97D781C7-9BE4-4DB8-9510-F0B67466256F}" presName="Name0" presStyleCnt="0">
        <dgm:presLayoutVars>
          <dgm:chPref val="3"/>
          <dgm:dir/>
          <dgm:animLvl val="lvl"/>
          <dgm:resizeHandles/>
        </dgm:presLayoutVars>
      </dgm:prSet>
      <dgm:spPr/>
      <dgm:t>
        <a:bodyPr/>
        <a:lstStyle/>
        <a:p>
          <a:endParaRPr lang="es-NI"/>
        </a:p>
      </dgm:t>
    </dgm:pt>
    <dgm:pt modelId="{C66B4B11-11DC-4326-B7A7-0E2DBC01B9D0}" type="pres">
      <dgm:prSet presAssocID="{E2434BF2-8E4D-4808-801C-95E74D35072F}" presName="horFlow" presStyleCnt="0"/>
      <dgm:spPr/>
    </dgm:pt>
    <dgm:pt modelId="{FB0B4773-5BED-4E56-A699-C34803F7E34D}" type="pres">
      <dgm:prSet presAssocID="{E2434BF2-8E4D-4808-801C-95E74D35072F}" presName="bigChev" presStyleLbl="node1" presStyleIdx="0" presStyleCnt="5" custScaleX="319095" custScaleY="95456" custLinFactY="100000" custLinFactNeighborX="251" custLinFactNeighborY="183084"/>
      <dgm:spPr/>
      <dgm:t>
        <a:bodyPr/>
        <a:lstStyle/>
        <a:p>
          <a:endParaRPr lang="es-NI"/>
        </a:p>
      </dgm:t>
    </dgm:pt>
    <dgm:pt modelId="{EBB1BB73-F735-40B0-86B8-51B81A36FEB9}" type="pres">
      <dgm:prSet presAssocID="{E2434BF2-8E4D-4808-801C-95E74D35072F}" presName="vSp" presStyleCnt="0"/>
      <dgm:spPr/>
    </dgm:pt>
    <dgm:pt modelId="{680E42AF-B8B8-49C2-A6C2-562343787481}" type="pres">
      <dgm:prSet presAssocID="{6CBF0D62-6F28-42D2-8BC7-0C333D06710C}" presName="horFlow" presStyleCnt="0"/>
      <dgm:spPr/>
    </dgm:pt>
    <dgm:pt modelId="{CD5AA4E0-E681-4A06-9931-B85083B7F0A9}" type="pres">
      <dgm:prSet presAssocID="{6CBF0D62-6F28-42D2-8BC7-0C333D06710C}" presName="bigChev" presStyleLbl="node1" presStyleIdx="1" presStyleCnt="5" custScaleX="320699" custScaleY="111814" custLinFactY="-90575" custLinFactNeighborX="3060" custLinFactNeighborY="-100000"/>
      <dgm:spPr/>
      <dgm:t>
        <a:bodyPr/>
        <a:lstStyle/>
        <a:p>
          <a:endParaRPr lang="es-NI"/>
        </a:p>
      </dgm:t>
    </dgm:pt>
    <dgm:pt modelId="{BEC9C5DD-AB4C-48E7-9264-AEB50F095BD4}" type="pres">
      <dgm:prSet presAssocID="{6CBF0D62-6F28-42D2-8BC7-0C333D06710C}" presName="vSp" presStyleCnt="0"/>
      <dgm:spPr/>
    </dgm:pt>
    <dgm:pt modelId="{F972BC29-13D1-4F02-A338-B60152BF5824}" type="pres">
      <dgm:prSet presAssocID="{456DDA44-03A3-4071-B394-542BD0FE39B1}" presName="horFlow" presStyleCnt="0"/>
      <dgm:spPr/>
    </dgm:pt>
    <dgm:pt modelId="{EAF826DE-CC35-4CD9-985A-5334EDBCF380}" type="pres">
      <dgm:prSet presAssocID="{456DDA44-03A3-4071-B394-542BD0FE39B1}" presName="bigChev" presStyleLbl="node1" presStyleIdx="2" presStyleCnt="5" custScaleX="320699" custScaleY="82655" custLinFactY="-48798" custLinFactNeighborX="3060" custLinFactNeighborY="-100000"/>
      <dgm:spPr/>
      <dgm:t>
        <a:bodyPr/>
        <a:lstStyle/>
        <a:p>
          <a:endParaRPr lang="es-NI"/>
        </a:p>
      </dgm:t>
    </dgm:pt>
    <dgm:pt modelId="{807EAFAA-6FE7-4FFD-8C0D-611D22ACA663}" type="pres">
      <dgm:prSet presAssocID="{456DDA44-03A3-4071-B394-542BD0FE39B1}" presName="vSp" presStyleCnt="0"/>
      <dgm:spPr/>
    </dgm:pt>
    <dgm:pt modelId="{D593C38E-4BFE-4386-B1C1-81DCFE5F7152}" type="pres">
      <dgm:prSet presAssocID="{5A58C28E-8AF7-435E-9ACA-5F70D1596CE8}" presName="horFlow" presStyleCnt="0"/>
      <dgm:spPr/>
    </dgm:pt>
    <dgm:pt modelId="{C4A3DF80-D7FD-4CE0-9993-F6BA3626F6D9}" type="pres">
      <dgm:prSet presAssocID="{5A58C28E-8AF7-435E-9ACA-5F70D1596CE8}" presName="bigChev" presStyleLbl="node1" presStyleIdx="3" presStyleCnt="5" custScaleX="320699" custScaleY="82656" custLinFactY="-47147" custLinFactNeighborX="251" custLinFactNeighborY="-100000"/>
      <dgm:spPr/>
      <dgm:t>
        <a:bodyPr/>
        <a:lstStyle/>
        <a:p>
          <a:endParaRPr lang="es-NI"/>
        </a:p>
      </dgm:t>
    </dgm:pt>
    <dgm:pt modelId="{4D0887FC-BB1D-4065-8638-5E6CFDD2F55A}" type="pres">
      <dgm:prSet presAssocID="{5A58C28E-8AF7-435E-9ACA-5F70D1596CE8}" presName="vSp" presStyleCnt="0"/>
      <dgm:spPr/>
    </dgm:pt>
    <dgm:pt modelId="{8C1D1F8D-C5F3-4455-A0A0-88B2A6272B0D}" type="pres">
      <dgm:prSet presAssocID="{FC9CB97C-2069-42A4-B9B5-AE7F593FBD38}" presName="horFlow" presStyleCnt="0"/>
      <dgm:spPr/>
    </dgm:pt>
    <dgm:pt modelId="{5D4A8056-448B-4F7B-81E6-B270E76EBDFA}" type="pres">
      <dgm:prSet presAssocID="{FC9CB97C-2069-42A4-B9B5-AE7F593FBD38}" presName="bigChev" presStyleLbl="node1" presStyleIdx="4" presStyleCnt="5" custScaleX="319095" custScaleY="95456" custLinFactNeighborX="3060" custLinFactNeighborY="-33147"/>
      <dgm:spPr/>
      <dgm:t>
        <a:bodyPr/>
        <a:lstStyle/>
        <a:p>
          <a:endParaRPr lang="es-GT"/>
        </a:p>
      </dgm:t>
    </dgm:pt>
  </dgm:ptLst>
  <dgm:cxnLst>
    <dgm:cxn modelId="{F5DA46F0-1448-43BD-A664-FC149B90A76D}" type="presOf" srcId="{5A58C28E-8AF7-435E-9ACA-5F70D1596CE8}" destId="{C4A3DF80-D7FD-4CE0-9993-F6BA3626F6D9}" srcOrd="0" destOrd="0" presId="urn:microsoft.com/office/officeart/2005/8/layout/lProcess3"/>
    <dgm:cxn modelId="{608E40CA-2CBE-4775-8763-06B573C4934E}" type="presOf" srcId="{6CBF0D62-6F28-42D2-8BC7-0C333D06710C}" destId="{CD5AA4E0-E681-4A06-9931-B85083B7F0A9}" srcOrd="0" destOrd="0" presId="urn:microsoft.com/office/officeart/2005/8/layout/lProcess3"/>
    <dgm:cxn modelId="{5BA49407-71B3-4FAB-84BA-B2F14E802965}" srcId="{97D781C7-9BE4-4DB8-9510-F0B67466256F}" destId="{6CBF0D62-6F28-42D2-8BC7-0C333D06710C}" srcOrd="1" destOrd="0" parTransId="{BE69BEB8-BB76-4DB8-87BE-353306F62F8A}" sibTransId="{A9633E29-BBF0-4E7E-90CD-0997FED6F484}"/>
    <dgm:cxn modelId="{09D67525-E022-4BC9-BD9C-226E7D16AE5E}" srcId="{97D781C7-9BE4-4DB8-9510-F0B67466256F}" destId="{456DDA44-03A3-4071-B394-542BD0FE39B1}" srcOrd="2" destOrd="0" parTransId="{2BCE7F04-27CE-438D-942E-8716E45F003A}" sibTransId="{E3A035C4-B420-4431-B238-356480E35F95}"/>
    <dgm:cxn modelId="{33F230D1-D068-4AEA-8A4D-AF40EC388A37}" type="presOf" srcId="{FC9CB97C-2069-42A4-B9B5-AE7F593FBD38}" destId="{5D4A8056-448B-4F7B-81E6-B270E76EBDFA}" srcOrd="0" destOrd="0" presId="urn:microsoft.com/office/officeart/2005/8/layout/lProcess3"/>
    <dgm:cxn modelId="{48BBDCA9-1653-4D4C-AE7C-B18EE8525336}" type="presOf" srcId="{E2434BF2-8E4D-4808-801C-95E74D35072F}" destId="{FB0B4773-5BED-4E56-A699-C34803F7E34D}" srcOrd="0" destOrd="0" presId="urn:microsoft.com/office/officeart/2005/8/layout/lProcess3"/>
    <dgm:cxn modelId="{45BAE279-5F84-4E64-9753-355570FEFC06}" type="presOf" srcId="{456DDA44-03A3-4071-B394-542BD0FE39B1}" destId="{EAF826DE-CC35-4CD9-985A-5334EDBCF380}" srcOrd="0" destOrd="0" presId="urn:microsoft.com/office/officeart/2005/8/layout/lProcess3"/>
    <dgm:cxn modelId="{6EDBA110-7C4B-463F-AF32-F0E05090AABD}" type="presOf" srcId="{97D781C7-9BE4-4DB8-9510-F0B67466256F}" destId="{4C33B4A6-43CA-4EDD-AFA5-8261C7E16BA9}" srcOrd="0" destOrd="0" presId="urn:microsoft.com/office/officeart/2005/8/layout/lProcess3"/>
    <dgm:cxn modelId="{E5B81B9B-EE1E-4BEB-9C2B-B2D631A0CF8B}" srcId="{97D781C7-9BE4-4DB8-9510-F0B67466256F}" destId="{E2434BF2-8E4D-4808-801C-95E74D35072F}" srcOrd="0" destOrd="0" parTransId="{DD0372DC-3C5D-46A0-AD98-840FA1CE58F0}" sibTransId="{20AC8C74-B3A8-4F1B-A1A4-E566168F3531}"/>
    <dgm:cxn modelId="{F42D5CBB-F693-49FA-9551-E12292DD4564}" srcId="{97D781C7-9BE4-4DB8-9510-F0B67466256F}" destId="{5A58C28E-8AF7-435E-9ACA-5F70D1596CE8}" srcOrd="3" destOrd="0" parTransId="{DB53F60A-2519-4F45-8E07-4B794CF698C5}" sibTransId="{A1E6B1C2-4D78-43CB-901C-440554B0C8ED}"/>
    <dgm:cxn modelId="{A940E75D-908D-4976-9CFE-7C4A4C990A3A}" srcId="{97D781C7-9BE4-4DB8-9510-F0B67466256F}" destId="{FC9CB97C-2069-42A4-B9B5-AE7F593FBD38}" srcOrd="4" destOrd="0" parTransId="{6105F347-B2FA-45BA-BDC2-95D08437B35A}" sibTransId="{6488FBB1-0D47-4CBA-9A38-BE50749FC93A}"/>
    <dgm:cxn modelId="{19169211-7120-495F-8A77-434EA0BF211D}" type="presParOf" srcId="{4C33B4A6-43CA-4EDD-AFA5-8261C7E16BA9}" destId="{C66B4B11-11DC-4326-B7A7-0E2DBC01B9D0}" srcOrd="0" destOrd="0" presId="urn:microsoft.com/office/officeart/2005/8/layout/lProcess3"/>
    <dgm:cxn modelId="{9F3DC90D-5005-4B49-BCB6-3A7D5A4566CF}" type="presParOf" srcId="{C66B4B11-11DC-4326-B7A7-0E2DBC01B9D0}" destId="{FB0B4773-5BED-4E56-A699-C34803F7E34D}" srcOrd="0" destOrd="0" presId="urn:microsoft.com/office/officeart/2005/8/layout/lProcess3"/>
    <dgm:cxn modelId="{BD4BF204-08ED-4AE5-9A65-328516EFD5B6}" type="presParOf" srcId="{4C33B4A6-43CA-4EDD-AFA5-8261C7E16BA9}" destId="{EBB1BB73-F735-40B0-86B8-51B81A36FEB9}" srcOrd="1" destOrd="0" presId="urn:microsoft.com/office/officeart/2005/8/layout/lProcess3"/>
    <dgm:cxn modelId="{0A9B52D4-5C21-4891-B37E-0AFA66B35981}" type="presParOf" srcId="{4C33B4A6-43CA-4EDD-AFA5-8261C7E16BA9}" destId="{680E42AF-B8B8-49C2-A6C2-562343787481}" srcOrd="2" destOrd="0" presId="urn:microsoft.com/office/officeart/2005/8/layout/lProcess3"/>
    <dgm:cxn modelId="{58DCE0F1-D06D-4828-A9BE-E56E19B9909F}" type="presParOf" srcId="{680E42AF-B8B8-49C2-A6C2-562343787481}" destId="{CD5AA4E0-E681-4A06-9931-B85083B7F0A9}" srcOrd="0" destOrd="0" presId="urn:microsoft.com/office/officeart/2005/8/layout/lProcess3"/>
    <dgm:cxn modelId="{5B752173-FFD7-48B2-8957-2FC0D77E2DED}" type="presParOf" srcId="{4C33B4A6-43CA-4EDD-AFA5-8261C7E16BA9}" destId="{BEC9C5DD-AB4C-48E7-9264-AEB50F095BD4}" srcOrd="3" destOrd="0" presId="urn:microsoft.com/office/officeart/2005/8/layout/lProcess3"/>
    <dgm:cxn modelId="{EB3F5909-8704-4177-A423-5B6B3976AF2A}" type="presParOf" srcId="{4C33B4A6-43CA-4EDD-AFA5-8261C7E16BA9}" destId="{F972BC29-13D1-4F02-A338-B60152BF5824}" srcOrd="4" destOrd="0" presId="urn:microsoft.com/office/officeart/2005/8/layout/lProcess3"/>
    <dgm:cxn modelId="{26BAADF9-2B34-4C22-87F0-7358C2C319BC}" type="presParOf" srcId="{F972BC29-13D1-4F02-A338-B60152BF5824}" destId="{EAF826DE-CC35-4CD9-985A-5334EDBCF380}" srcOrd="0" destOrd="0" presId="urn:microsoft.com/office/officeart/2005/8/layout/lProcess3"/>
    <dgm:cxn modelId="{77F14567-FB80-49A1-9CF3-B93786AD215F}" type="presParOf" srcId="{4C33B4A6-43CA-4EDD-AFA5-8261C7E16BA9}" destId="{807EAFAA-6FE7-4FFD-8C0D-611D22ACA663}" srcOrd="5" destOrd="0" presId="urn:microsoft.com/office/officeart/2005/8/layout/lProcess3"/>
    <dgm:cxn modelId="{9FBBE69D-6FC2-4F4A-A601-61FCF5A98597}" type="presParOf" srcId="{4C33B4A6-43CA-4EDD-AFA5-8261C7E16BA9}" destId="{D593C38E-4BFE-4386-B1C1-81DCFE5F7152}" srcOrd="6" destOrd="0" presId="urn:microsoft.com/office/officeart/2005/8/layout/lProcess3"/>
    <dgm:cxn modelId="{690648A3-1B4B-4AD1-8289-1FF3DEBDA6D9}" type="presParOf" srcId="{D593C38E-4BFE-4386-B1C1-81DCFE5F7152}" destId="{C4A3DF80-D7FD-4CE0-9993-F6BA3626F6D9}" srcOrd="0" destOrd="0" presId="urn:microsoft.com/office/officeart/2005/8/layout/lProcess3"/>
    <dgm:cxn modelId="{C6FDD483-7DCE-42FB-8A5F-6D6557D562E2}" type="presParOf" srcId="{4C33B4A6-43CA-4EDD-AFA5-8261C7E16BA9}" destId="{4D0887FC-BB1D-4065-8638-5E6CFDD2F55A}" srcOrd="7" destOrd="0" presId="urn:microsoft.com/office/officeart/2005/8/layout/lProcess3"/>
    <dgm:cxn modelId="{E8D38274-3CCB-43EA-8165-B06E9D03DD47}" type="presParOf" srcId="{4C33B4A6-43CA-4EDD-AFA5-8261C7E16BA9}" destId="{8C1D1F8D-C5F3-4455-A0A0-88B2A6272B0D}" srcOrd="8" destOrd="0" presId="urn:microsoft.com/office/officeart/2005/8/layout/lProcess3"/>
    <dgm:cxn modelId="{45703CC5-FE9E-4513-A384-06C4855D86E2}" type="presParOf" srcId="{8C1D1F8D-C5F3-4455-A0A0-88B2A6272B0D}" destId="{5D4A8056-448B-4F7B-81E6-B270E76EBDFA}"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0A0B96F-A5D4-4C02-BD99-A1ABE58DE82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GT"/>
        </a:p>
      </dgm:t>
    </dgm:pt>
    <dgm:pt modelId="{95D0938C-DF9C-4A76-B59D-F00E4CFE41BA}">
      <dgm:prSet phldrT="[Texto]" custT="1"/>
      <dgm:spPr/>
      <dgm:t>
        <a:bodyPr/>
        <a:lstStyle/>
        <a:p>
          <a:pPr algn="ctr"/>
          <a:r>
            <a:rPr lang="en-GB" sz="1900" b="1" noProof="0" dirty="0" smtClean="0"/>
            <a:t>National and Regional Guidelines to Combat Trafficking in Persons</a:t>
          </a:r>
          <a:endParaRPr lang="en-GB" sz="1900" noProof="0" dirty="0"/>
        </a:p>
      </dgm:t>
    </dgm:pt>
    <dgm:pt modelId="{CBE8BFFD-257E-4667-8E87-1CB075BFBF76}" type="parTrans" cxnId="{B47520B2-5D3C-418B-97EA-350EF69746AA}">
      <dgm:prSet/>
      <dgm:spPr/>
      <dgm:t>
        <a:bodyPr/>
        <a:lstStyle/>
        <a:p>
          <a:endParaRPr lang="es-GT"/>
        </a:p>
      </dgm:t>
    </dgm:pt>
    <dgm:pt modelId="{A2E3D171-E44A-480C-B487-82BD0E47890A}" type="sibTrans" cxnId="{B47520B2-5D3C-418B-97EA-350EF69746AA}">
      <dgm:prSet/>
      <dgm:spPr/>
      <dgm:t>
        <a:bodyPr/>
        <a:lstStyle/>
        <a:p>
          <a:endParaRPr lang="es-GT"/>
        </a:p>
      </dgm:t>
    </dgm:pt>
    <dgm:pt modelId="{DA707A1A-A5EF-4AB7-A9AE-4A96E2DA0F0C}">
      <dgm:prSet phldrT="[Texto]" custT="1"/>
      <dgm:spPr/>
      <dgm:t>
        <a:bodyPr/>
        <a:lstStyle/>
        <a:p>
          <a:pPr algn="just"/>
          <a:r>
            <a:rPr lang="en-GB" sz="1000" noProof="0" dirty="0" smtClean="0"/>
            <a:t>Supporting national coalitions, committees or boards in the development of their annual operative plans, in accordance with the National Guidelines; </a:t>
          </a:r>
          <a:endParaRPr lang="en-GB" sz="1000" noProof="0" dirty="0"/>
        </a:p>
      </dgm:t>
    </dgm:pt>
    <dgm:pt modelId="{05FB8B38-0A60-4F82-9296-01603D077AC2}" type="parTrans" cxnId="{5CFD0831-8E02-4AA3-8BA3-9CC14BFED8B1}">
      <dgm:prSet/>
      <dgm:spPr/>
      <dgm:t>
        <a:bodyPr/>
        <a:lstStyle/>
        <a:p>
          <a:endParaRPr lang="es-GT"/>
        </a:p>
      </dgm:t>
    </dgm:pt>
    <dgm:pt modelId="{BA536F63-5D64-4E2A-94F2-F0108E89331C}" type="sibTrans" cxnId="{5CFD0831-8E02-4AA3-8BA3-9CC14BFED8B1}">
      <dgm:prSet/>
      <dgm:spPr/>
      <dgm:t>
        <a:bodyPr/>
        <a:lstStyle/>
        <a:p>
          <a:endParaRPr lang="es-GT"/>
        </a:p>
      </dgm:t>
    </dgm:pt>
    <dgm:pt modelId="{3E1F0FDA-581A-425E-9CB7-A3DD9983E8B0}">
      <dgm:prSet phldrT="[Texto]"/>
      <dgm:spPr/>
      <dgm:t>
        <a:bodyPr/>
        <a:lstStyle/>
        <a:p>
          <a:r>
            <a:rPr lang="en-GB" b="1" noProof="0" dirty="0" smtClean="0"/>
            <a:t>Regional Guidelines to Strengthen Inter-institutional Coordination to Combat Trafficking in Persons</a:t>
          </a:r>
        </a:p>
        <a:p>
          <a:endParaRPr lang="en-GB" noProof="0" dirty="0"/>
        </a:p>
      </dgm:t>
    </dgm:pt>
    <dgm:pt modelId="{74291C23-C415-4359-9A30-8CA71CB11C1C}" type="parTrans" cxnId="{6607CA46-1809-4072-820B-91115A87DE7B}">
      <dgm:prSet/>
      <dgm:spPr/>
      <dgm:t>
        <a:bodyPr/>
        <a:lstStyle/>
        <a:p>
          <a:endParaRPr lang="es-GT"/>
        </a:p>
      </dgm:t>
    </dgm:pt>
    <dgm:pt modelId="{C2B27689-1A8D-4604-A853-0FFEDEC47D02}" type="sibTrans" cxnId="{6607CA46-1809-4072-820B-91115A87DE7B}">
      <dgm:prSet/>
      <dgm:spPr/>
      <dgm:t>
        <a:bodyPr/>
        <a:lstStyle/>
        <a:p>
          <a:endParaRPr lang="es-GT"/>
        </a:p>
      </dgm:t>
    </dgm:pt>
    <dgm:pt modelId="{17E1D933-0786-4F05-9F39-1C187619AFA8}">
      <dgm:prSet phldrT="[Texto]" custT="1"/>
      <dgm:spPr/>
      <dgm:t>
        <a:bodyPr/>
        <a:lstStyle/>
        <a:p>
          <a:pPr algn="just"/>
          <a:r>
            <a:rPr lang="en-GB" sz="1000" noProof="0" dirty="0" smtClean="0"/>
            <a:t>Disseminating the Regional Guidelines to Strengthen Inter-Institutional Coordination; </a:t>
          </a:r>
          <a:endParaRPr lang="en-GB" sz="1000" noProof="0" dirty="0"/>
        </a:p>
      </dgm:t>
    </dgm:pt>
    <dgm:pt modelId="{D8D61B17-2CFC-44DB-A3E7-4CC30D2EBB1B}" type="parTrans" cxnId="{E8135D49-F627-4456-89EA-41EB9908CA5C}">
      <dgm:prSet/>
      <dgm:spPr/>
      <dgm:t>
        <a:bodyPr/>
        <a:lstStyle/>
        <a:p>
          <a:endParaRPr lang="es-GT"/>
        </a:p>
      </dgm:t>
    </dgm:pt>
    <dgm:pt modelId="{50509B50-C81A-45C9-A534-E8213E137611}" type="sibTrans" cxnId="{E8135D49-F627-4456-89EA-41EB9908CA5C}">
      <dgm:prSet/>
      <dgm:spPr/>
      <dgm:t>
        <a:bodyPr/>
        <a:lstStyle/>
        <a:p>
          <a:endParaRPr lang="es-GT"/>
        </a:p>
      </dgm:t>
    </dgm:pt>
    <dgm:pt modelId="{20C1E032-824A-461B-B166-69AA32726C8E}">
      <dgm:prSet phldrT="[Texto]" custT="1"/>
      <dgm:spPr/>
      <dgm:t>
        <a:bodyPr/>
        <a:lstStyle/>
        <a:p>
          <a:pPr algn="just"/>
          <a:r>
            <a:rPr lang="en-GB" sz="1000" noProof="0" dirty="0" smtClean="0"/>
            <a:t>Establishing working groups to implement the National Guidelines; </a:t>
          </a:r>
          <a:endParaRPr lang="en-GB" sz="1000" noProof="0" dirty="0"/>
        </a:p>
      </dgm:t>
    </dgm:pt>
    <dgm:pt modelId="{AB1E078B-4823-4854-BD1D-602234D61CF4}" type="parTrans" cxnId="{6A300B40-903E-4E4E-98C6-B065D4393EC9}">
      <dgm:prSet/>
      <dgm:spPr/>
      <dgm:t>
        <a:bodyPr/>
        <a:lstStyle/>
        <a:p>
          <a:endParaRPr lang="es-GT"/>
        </a:p>
      </dgm:t>
    </dgm:pt>
    <dgm:pt modelId="{AB82DE81-E830-4998-A7A3-3A223F536AE0}" type="sibTrans" cxnId="{6A300B40-903E-4E4E-98C6-B065D4393EC9}">
      <dgm:prSet/>
      <dgm:spPr/>
      <dgm:t>
        <a:bodyPr/>
        <a:lstStyle/>
        <a:p>
          <a:endParaRPr lang="es-GT"/>
        </a:p>
      </dgm:t>
    </dgm:pt>
    <dgm:pt modelId="{77AD40F9-21A9-C247-9F6C-6B6473BCA879}">
      <dgm:prSet phldrT="[Texto]" custT="1"/>
      <dgm:spPr/>
      <dgm:t>
        <a:bodyPr/>
        <a:lstStyle/>
        <a:p>
          <a:pPr algn="just"/>
          <a:r>
            <a:rPr lang="en-GB" sz="1000" noProof="0" dirty="0" smtClean="0"/>
            <a:t>Developing, validating, approving and disseminating the National Guidelines Against Trafficking in Persons in Belize, Panama and the Dominican Republic (relevant officers and staff informed and trained on the National Guidelines);</a:t>
          </a:r>
          <a:endParaRPr lang="en-GB" sz="1000" noProof="0" dirty="0"/>
        </a:p>
      </dgm:t>
    </dgm:pt>
    <dgm:pt modelId="{2E3AAEC5-6685-6F4C-BA13-B29B1A207B1D}" type="parTrans" cxnId="{A4D1565C-DFC2-5746-98C0-6098E401E11F}">
      <dgm:prSet/>
      <dgm:spPr/>
      <dgm:t>
        <a:bodyPr/>
        <a:lstStyle/>
        <a:p>
          <a:endParaRPr lang="es-GT"/>
        </a:p>
      </dgm:t>
    </dgm:pt>
    <dgm:pt modelId="{66BFE55D-7475-354D-8F42-F3954BCD2F28}" type="sibTrans" cxnId="{A4D1565C-DFC2-5746-98C0-6098E401E11F}">
      <dgm:prSet/>
      <dgm:spPr/>
      <dgm:t>
        <a:bodyPr/>
        <a:lstStyle/>
        <a:p>
          <a:endParaRPr lang="es-GT"/>
        </a:p>
      </dgm:t>
    </dgm:pt>
    <dgm:pt modelId="{A13E9DBA-B047-BE46-8D12-B7F49D39F01B}">
      <dgm:prSet phldrT="[Texto]" custT="1"/>
      <dgm:spPr/>
      <dgm:t>
        <a:bodyPr/>
        <a:lstStyle/>
        <a:p>
          <a:pPr algn="just"/>
          <a:r>
            <a:rPr lang="en-GB" sz="1000" noProof="0" dirty="0" smtClean="0"/>
            <a:t>Annual monitoring.</a:t>
          </a:r>
          <a:endParaRPr lang="en-GB" sz="1000" noProof="0" dirty="0"/>
        </a:p>
      </dgm:t>
    </dgm:pt>
    <dgm:pt modelId="{D7397F2D-BD6C-4F4B-9603-79591BCF8DEA}" type="parTrans" cxnId="{D3884892-AE81-404F-9065-75CAA1D82250}">
      <dgm:prSet/>
      <dgm:spPr/>
      <dgm:t>
        <a:bodyPr/>
        <a:lstStyle/>
        <a:p>
          <a:endParaRPr lang="es-GT"/>
        </a:p>
      </dgm:t>
    </dgm:pt>
    <dgm:pt modelId="{4740A9A9-83EA-DA44-9F82-792C65785215}" type="sibTrans" cxnId="{D3884892-AE81-404F-9065-75CAA1D82250}">
      <dgm:prSet/>
      <dgm:spPr/>
      <dgm:t>
        <a:bodyPr/>
        <a:lstStyle/>
        <a:p>
          <a:endParaRPr lang="es-GT"/>
        </a:p>
      </dgm:t>
    </dgm:pt>
    <dgm:pt modelId="{E9BA6D5F-B5A1-964A-9F29-7A219AAEF919}">
      <dgm:prSet phldrT="[Texto]" custT="1"/>
      <dgm:spPr/>
      <dgm:t>
        <a:bodyPr/>
        <a:lstStyle/>
        <a:p>
          <a:pPr algn="just"/>
          <a:r>
            <a:rPr lang="en-GB" sz="1000" noProof="0" dirty="0" smtClean="0"/>
            <a:t>Annually exchanging information about the active subjects of the crime and about investigation and prosecution of the crime of trafficking in persons; </a:t>
          </a:r>
          <a:endParaRPr lang="en-GB" sz="1000" noProof="0" dirty="0"/>
        </a:p>
      </dgm:t>
    </dgm:pt>
    <dgm:pt modelId="{6D7A597B-6E76-4E4E-BFB1-45F27C1DDF52}" type="parTrans" cxnId="{A6AF5D69-16FF-3846-8A52-4C92A04F1AE3}">
      <dgm:prSet/>
      <dgm:spPr/>
      <dgm:t>
        <a:bodyPr/>
        <a:lstStyle/>
        <a:p>
          <a:endParaRPr lang="es-GT"/>
        </a:p>
      </dgm:t>
    </dgm:pt>
    <dgm:pt modelId="{79E64AE3-C544-2B43-9C18-1B8E8CEB5152}" type="sibTrans" cxnId="{A6AF5D69-16FF-3846-8A52-4C92A04F1AE3}">
      <dgm:prSet/>
      <dgm:spPr/>
      <dgm:t>
        <a:bodyPr/>
        <a:lstStyle/>
        <a:p>
          <a:endParaRPr lang="es-GT"/>
        </a:p>
      </dgm:t>
    </dgm:pt>
    <dgm:pt modelId="{EF55AF6A-6ECA-144F-AF93-AA1ABB2E50B0}">
      <dgm:prSet phldrT="[Texto]" custT="1"/>
      <dgm:spPr/>
      <dgm:t>
        <a:bodyPr/>
        <a:lstStyle/>
        <a:p>
          <a:pPr algn="just"/>
          <a:r>
            <a:rPr lang="en-GB" sz="1000" noProof="0" dirty="0" smtClean="0"/>
            <a:t>Annually monitoring the implementation of the Regional Guidelines as well as the scheduled actions.</a:t>
          </a:r>
          <a:endParaRPr lang="en-GB" sz="1000" noProof="0" dirty="0"/>
        </a:p>
      </dgm:t>
    </dgm:pt>
    <dgm:pt modelId="{06351F09-4E0E-9947-BD13-E8E619A464F2}" type="parTrans" cxnId="{4DD07AE6-608B-8148-858D-14A62B8B9C86}">
      <dgm:prSet/>
      <dgm:spPr/>
      <dgm:t>
        <a:bodyPr/>
        <a:lstStyle/>
        <a:p>
          <a:endParaRPr lang="es-GT"/>
        </a:p>
      </dgm:t>
    </dgm:pt>
    <dgm:pt modelId="{AD3BA57C-EC2F-4542-A8F5-7FFCDFFD7BF8}" type="sibTrans" cxnId="{4DD07AE6-608B-8148-858D-14A62B8B9C86}">
      <dgm:prSet/>
      <dgm:spPr/>
      <dgm:t>
        <a:bodyPr/>
        <a:lstStyle/>
        <a:p>
          <a:endParaRPr lang="es-GT"/>
        </a:p>
      </dgm:t>
    </dgm:pt>
    <dgm:pt modelId="{455C9637-1FFC-481C-8DD2-4239F0374A4E}" type="pres">
      <dgm:prSet presAssocID="{F0A0B96F-A5D4-4C02-BD99-A1ABE58DE82B}" presName="Name0" presStyleCnt="0">
        <dgm:presLayoutVars>
          <dgm:dir/>
          <dgm:animLvl val="lvl"/>
          <dgm:resizeHandles/>
        </dgm:presLayoutVars>
      </dgm:prSet>
      <dgm:spPr/>
      <dgm:t>
        <a:bodyPr/>
        <a:lstStyle/>
        <a:p>
          <a:endParaRPr lang="es-GT"/>
        </a:p>
      </dgm:t>
    </dgm:pt>
    <dgm:pt modelId="{25E01053-152A-45E0-B9DD-2A9F85051818}" type="pres">
      <dgm:prSet presAssocID="{95D0938C-DF9C-4A76-B59D-F00E4CFE41BA}" presName="linNode" presStyleCnt="0"/>
      <dgm:spPr/>
    </dgm:pt>
    <dgm:pt modelId="{253D360B-77DB-4A6E-9B96-DBBF59D7B5C7}" type="pres">
      <dgm:prSet presAssocID="{95D0938C-DF9C-4A76-B59D-F00E4CFE41BA}" presName="parentShp" presStyleLbl="node1" presStyleIdx="0" presStyleCnt="2" custScaleY="137221">
        <dgm:presLayoutVars>
          <dgm:bulletEnabled val="1"/>
        </dgm:presLayoutVars>
      </dgm:prSet>
      <dgm:spPr/>
      <dgm:t>
        <a:bodyPr/>
        <a:lstStyle/>
        <a:p>
          <a:endParaRPr lang="es-GT"/>
        </a:p>
      </dgm:t>
    </dgm:pt>
    <dgm:pt modelId="{360512C6-C791-44A8-AC5B-10828FFA98DF}" type="pres">
      <dgm:prSet presAssocID="{95D0938C-DF9C-4A76-B59D-F00E4CFE41BA}" presName="childShp" presStyleLbl="bgAccFollowNode1" presStyleIdx="0" presStyleCnt="2" custScaleY="150141">
        <dgm:presLayoutVars>
          <dgm:bulletEnabled val="1"/>
        </dgm:presLayoutVars>
      </dgm:prSet>
      <dgm:spPr/>
      <dgm:t>
        <a:bodyPr/>
        <a:lstStyle/>
        <a:p>
          <a:endParaRPr lang="es-GT"/>
        </a:p>
      </dgm:t>
    </dgm:pt>
    <dgm:pt modelId="{E45F2976-3BED-451C-A755-F5E4318D08D5}" type="pres">
      <dgm:prSet presAssocID="{A2E3D171-E44A-480C-B487-82BD0E47890A}" presName="spacing" presStyleCnt="0"/>
      <dgm:spPr/>
    </dgm:pt>
    <dgm:pt modelId="{0958B43A-2C10-4D79-A7E2-68A85DC11114}" type="pres">
      <dgm:prSet presAssocID="{3E1F0FDA-581A-425E-9CB7-A3DD9983E8B0}" presName="linNode" presStyleCnt="0"/>
      <dgm:spPr/>
    </dgm:pt>
    <dgm:pt modelId="{C9F38C01-86B5-4411-998D-475B8B0B0CFE}" type="pres">
      <dgm:prSet presAssocID="{3E1F0FDA-581A-425E-9CB7-A3DD9983E8B0}" presName="parentShp" presStyleLbl="node1" presStyleIdx="1" presStyleCnt="2" custScaleY="110227">
        <dgm:presLayoutVars>
          <dgm:bulletEnabled val="1"/>
        </dgm:presLayoutVars>
      </dgm:prSet>
      <dgm:spPr/>
      <dgm:t>
        <a:bodyPr/>
        <a:lstStyle/>
        <a:p>
          <a:endParaRPr lang="es-GT"/>
        </a:p>
      </dgm:t>
    </dgm:pt>
    <dgm:pt modelId="{A02B1535-9376-486E-B28E-CC624B64F9A0}" type="pres">
      <dgm:prSet presAssocID="{3E1F0FDA-581A-425E-9CB7-A3DD9983E8B0}" presName="childShp" presStyleLbl="bgAccFollowNode1" presStyleIdx="1" presStyleCnt="2">
        <dgm:presLayoutVars>
          <dgm:bulletEnabled val="1"/>
        </dgm:presLayoutVars>
      </dgm:prSet>
      <dgm:spPr/>
      <dgm:t>
        <a:bodyPr/>
        <a:lstStyle/>
        <a:p>
          <a:endParaRPr lang="es-GT"/>
        </a:p>
      </dgm:t>
    </dgm:pt>
  </dgm:ptLst>
  <dgm:cxnLst>
    <dgm:cxn modelId="{03389502-737F-6B4E-8204-F0C660A1B4E9}" type="presOf" srcId="{EF55AF6A-6ECA-144F-AF93-AA1ABB2E50B0}" destId="{A02B1535-9376-486E-B28E-CC624B64F9A0}" srcOrd="0" destOrd="2" presId="urn:microsoft.com/office/officeart/2005/8/layout/vList6"/>
    <dgm:cxn modelId="{15B34041-834A-4304-84ED-6B20C70824A6}" type="presOf" srcId="{95D0938C-DF9C-4A76-B59D-F00E4CFE41BA}" destId="{253D360B-77DB-4A6E-9B96-DBBF59D7B5C7}" srcOrd="0" destOrd="0" presId="urn:microsoft.com/office/officeart/2005/8/layout/vList6"/>
    <dgm:cxn modelId="{D3884892-AE81-404F-9065-75CAA1D82250}" srcId="{95D0938C-DF9C-4A76-B59D-F00E4CFE41BA}" destId="{A13E9DBA-B047-BE46-8D12-B7F49D39F01B}" srcOrd="3" destOrd="0" parTransId="{D7397F2D-BD6C-4F4B-9603-79591BCF8DEA}" sibTransId="{4740A9A9-83EA-DA44-9F82-792C65785215}"/>
    <dgm:cxn modelId="{4616312E-CE0B-4707-BCC5-B08125D6C5A0}" type="presOf" srcId="{DA707A1A-A5EF-4AB7-A9AE-4A96E2DA0F0C}" destId="{360512C6-C791-44A8-AC5B-10828FFA98DF}" srcOrd="0" destOrd="0" presId="urn:microsoft.com/office/officeart/2005/8/layout/vList6"/>
    <dgm:cxn modelId="{A6AF5D69-16FF-3846-8A52-4C92A04F1AE3}" srcId="{3E1F0FDA-581A-425E-9CB7-A3DD9983E8B0}" destId="{E9BA6D5F-B5A1-964A-9F29-7A219AAEF919}" srcOrd="1" destOrd="0" parTransId="{6D7A597B-6E76-4E4E-BFB1-45F27C1DDF52}" sibTransId="{79E64AE3-C544-2B43-9C18-1B8E8CEB5152}"/>
    <dgm:cxn modelId="{4DD07AE6-608B-8148-858D-14A62B8B9C86}" srcId="{3E1F0FDA-581A-425E-9CB7-A3DD9983E8B0}" destId="{EF55AF6A-6ECA-144F-AF93-AA1ABB2E50B0}" srcOrd="2" destOrd="0" parTransId="{06351F09-4E0E-9947-BD13-E8E619A464F2}" sibTransId="{AD3BA57C-EC2F-4542-A8F5-7FFCDFFD7BF8}"/>
    <dgm:cxn modelId="{05A00FE0-7325-4C76-8FCE-339D2809B232}" type="presOf" srcId="{20C1E032-824A-461B-B166-69AA32726C8E}" destId="{360512C6-C791-44A8-AC5B-10828FFA98DF}" srcOrd="0" destOrd="2" presId="urn:microsoft.com/office/officeart/2005/8/layout/vList6"/>
    <dgm:cxn modelId="{E8135D49-F627-4456-89EA-41EB9908CA5C}" srcId="{3E1F0FDA-581A-425E-9CB7-A3DD9983E8B0}" destId="{17E1D933-0786-4F05-9F39-1C187619AFA8}" srcOrd="0" destOrd="0" parTransId="{D8D61B17-2CFC-44DB-A3E7-4CC30D2EBB1B}" sibTransId="{50509B50-C81A-45C9-A534-E8213E137611}"/>
    <dgm:cxn modelId="{CB4897E6-112C-457C-805E-B3BE356ABC60}" type="presOf" srcId="{17E1D933-0786-4F05-9F39-1C187619AFA8}" destId="{A02B1535-9376-486E-B28E-CC624B64F9A0}" srcOrd="0" destOrd="0" presId="urn:microsoft.com/office/officeart/2005/8/layout/vList6"/>
    <dgm:cxn modelId="{9A7836BC-72A3-9142-AB48-529E255E7FFC}" type="presOf" srcId="{77AD40F9-21A9-C247-9F6C-6B6473BCA879}" destId="{360512C6-C791-44A8-AC5B-10828FFA98DF}" srcOrd="0" destOrd="1" presId="urn:microsoft.com/office/officeart/2005/8/layout/vList6"/>
    <dgm:cxn modelId="{6A300B40-903E-4E4E-98C6-B065D4393EC9}" srcId="{95D0938C-DF9C-4A76-B59D-F00E4CFE41BA}" destId="{20C1E032-824A-461B-B166-69AA32726C8E}" srcOrd="2" destOrd="0" parTransId="{AB1E078B-4823-4854-BD1D-602234D61CF4}" sibTransId="{AB82DE81-E830-4998-A7A3-3A223F536AE0}"/>
    <dgm:cxn modelId="{6607CA46-1809-4072-820B-91115A87DE7B}" srcId="{F0A0B96F-A5D4-4C02-BD99-A1ABE58DE82B}" destId="{3E1F0FDA-581A-425E-9CB7-A3DD9983E8B0}" srcOrd="1" destOrd="0" parTransId="{74291C23-C415-4359-9A30-8CA71CB11C1C}" sibTransId="{C2B27689-1A8D-4604-A853-0FFEDEC47D02}"/>
    <dgm:cxn modelId="{A4D1565C-DFC2-5746-98C0-6098E401E11F}" srcId="{95D0938C-DF9C-4A76-B59D-F00E4CFE41BA}" destId="{77AD40F9-21A9-C247-9F6C-6B6473BCA879}" srcOrd="1" destOrd="0" parTransId="{2E3AAEC5-6685-6F4C-BA13-B29B1A207B1D}" sibTransId="{66BFE55D-7475-354D-8F42-F3954BCD2F28}"/>
    <dgm:cxn modelId="{5CFD0831-8E02-4AA3-8BA3-9CC14BFED8B1}" srcId="{95D0938C-DF9C-4A76-B59D-F00E4CFE41BA}" destId="{DA707A1A-A5EF-4AB7-A9AE-4A96E2DA0F0C}" srcOrd="0" destOrd="0" parTransId="{05FB8B38-0A60-4F82-9296-01603D077AC2}" sibTransId="{BA536F63-5D64-4E2A-94F2-F0108E89331C}"/>
    <dgm:cxn modelId="{5D3B7F7F-68A6-4081-89EB-02D9B2DABB01}" type="presOf" srcId="{3E1F0FDA-581A-425E-9CB7-A3DD9983E8B0}" destId="{C9F38C01-86B5-4411-998D-475B8B0B0CFE}" srcOrd="0" destOrd="0" presId="urn:microsoft.com/office/officeart/2005/8/layout/vList6"/>
    <dgm:cxn modelId="{B47520B2-5D3C-418B-97EA-350EF69746AA}" srcId="{F0A0B96F-A5D4-4C02-BD99-A1ABE58DE82B}" destId="{95D0938C-DF9C-4A76-B59D-F00E4CFE41BA}" srcOrd="0" destOrd="0" parTransId="{CBE8BFFD-257E-4667-8E87-1CB075BFBF76}" sibTransId="{A2E3D171-E44A-480C-B487-82BD0E47890A}"/>
    <dgm:cxn modelId="{954377A7-D862-8644-8205-EFEC508451DE}" type="presOf" srcId="{A13E9DBA-B047-BE46-8D12-B7F49D39F01B}" destId="{360512C6-C791-44A8-AC5B-10828FFA98DF}" srcOrd="0" destOrd="3" presId="urn:microsoft.com/office/officeart/2005/8/layout/vList6"/>
    <dgm:cxn modelId="{5A0F1FDD-A3DD-4CF8-A63D-917154077C28}" type="presOf" srcId="{F0A0B96F-A5D4-4C02-BD99-A1ABE58DE82B}" destId="{455C9637-1FFC-481C-8DD2-4239F0374A4E}" srcOrd="0" destOrd="0" presId="urn:microsoft.com/office/officeart/2005/8/layout/vList6"/>
    <dgm:cxn modelId="{8F015707-9AC0-7B48-9CE2-F38DF09AA131}" type="presOf" srcId="{E9BA6D5F-B5A1-964A-9F29-7A219AAEF919}" destId="{A02B1535-9376-486E-B28E-CC624B64F9A0}" srcOrd="0" destOrd="1" presId="urn:microsoft.com/office/officeart/2005/8/layout/vList6"/>
    <dgm:cxn modelId="{F460D576-273C-4F7C-BDED-628F346AECF8}" type="presParOf" srcId="{455C9637-1FFC-481C-8DD2-4239F0374A4E}" destId="{25E01053-152A-45E0-B9DD-2A9F85051818}" srcOrd="0" destOrd="0" presId="urn:microsoft.com/office/officeart/2005/8/layout/vList6"/>
    <dgm:cxn modelId="{3765B6C8-9E79-4FF9-BCAE-B404FF47D7E2}" type="presParOf" srcId="{25E01053-152A-45E0-B9DD-2A9F85051818}" destId="{253D360B-77DB-4A6E-9B96-DBBF59D7B5C7}" srcOrd="0" destOrd="0" presId="urn:microsoft.com/office/officeart/2005/8/layout/vList6"/>
    <dgm:cxn modelId="{22324C67-F4B5-4012-9FEC-DD4F052979B2}" type="presParOf" srcId="{25E01053-152A-45E0-B9DD-2A9F85051818}" destId="{360512C6-C791-44A8-AC5B-10828FFA98DF}" srcOrd="1" destOrd="0" presId="urn:microsoft.com/office/officeart/2005/8/layout/vList6"/>
    <dgm:cxn modelId="{1942C6C3-734E-4874-9A73-779E7D89C404}" type="presParOf" srcId="{455C9637-1FFC-481C-8DD2-4239F0374A4E}" destId="{E45F2976-3BED-451C-A755-F5E4318D08D5}" srcOrd="1" destOrd="0" presId="urn:microsoft.com/office/officeart/2005/8/layout/vList6"/>
    <dgm:cxn modelId="{C1A84D3F-9D27-410D-A567-E2DF2E99C77D}" type="presParOf" srcId="{455C9637-1FFC-481C-8DD2-4239F0374A4E}" destId="{0958B43A-2C10-4D79-A7E2-68A85DC11114}" srcOrd="2" destOrd="0" presId="urn:microsoft.com/office/officeart/2005/8/layout/vList6"/>
    <dgm:cxn modelId="{449BD929-50B9-4492-8216-2CB7BEA3EEFE}" type="presParOf" srcId="{0958B43A-2C10-4D79-A7E2-68A85DC11114}" destId="{C9F38C01-86B5-4411-998D-475B8B0B0CFE}" srcOrd="0" destOrd="0" presId="urn:microsoft.com/office/officeart/2005/8/layout/vList6"/>
    <dgm:cxn modelId="{135E3CB1-B0F3-4DAE-A699-E2711503CA42}" type="presParOf" srcId="{0958B43A-2C10-4D79-A7E2-68A85DC11114}" destId="{A02B1535-9376-486E-B28E-CC624B64F9A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0A0B96F-A5D4-4C02-BD99-A1ABE58DE82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GT"/>
        </a:p>
      </dgm:t>
    </dgm:pt>
    <dgm:pt modelId="{95D0938C-DF9C-4A76-B59D-F00E4CFE41BA}">
      <dgm:prSet phldrT="[Texto]"/>
      <dgm:spPr/>
      <dgm:t>
        <a:bodyPr/>
        <a:lstStyle/>
        <a:p>
          <a:pPr algn="ctr"/>
          <a:r>
            <a:rPr lang="en-GB" b="1" noProof="0" dirty="0" smtClean="0"/>
            <a:t>Regional strategy for comprehensive assistance to and accompaniment of victims of the crime of trafficking in persons</a:t>
          </a:r>
          <a:endParaRPr lang="en-GB" noProof="0" dirty="0"/>
        </a:p>
      </dgm:t>
    </dgm:pt>
    <dgm:pt modelId="{CBE8BFFD-257E-4667-8E87-1CB075BFBF76}" type="parTrans" cxnId="{B47520B2-5D3C-418B-97EA-350EF69746AA}">
      <dgm:prSet/>
      <dgm:spPr/>
      <dgm:t>
        <a:bodyPr/>
        <a:lstStyle/>
        <a:p>
          <a:endParaRPr lang="es-GT"/>
        </a:p>
      </dgm:t>
    </dgm:pt>
    <dgm:pt modelId="{A2E3D171-E44A-480C-B487-82BD0E47890A}" type="sibTrans" cxnId="{B47520B2-5D3C-418B-97EA-350EF69746AA}">
      <dgm:prSet/>
      <dgm:spPr/>
      <dgm:t>
        <a:bodyPr/>
        <a:lstStyle/>
        <a:p>
          <a:endParaRPr lang="es-GT"/>
        </a:p>
      </dgm:t>
    </dgm:pt>
    <dgm:pt modelId="{DA707A1A-A5EF-4AB7-A9AE-4A96E2DA0F0C}">
      <dgm:prSet phldrT="[Texto]" custT="1"/>
      <dgm:spPr/>
      <dgm:t>
        <a:bodyPr/>
        <a:lstStyle/>
        <a:p>
          <a:pPr algn="just"/>
          <a:r>
            <a:rPr lang="en-GB" sz="1000" noProof="0" dirty="0" smtClean="0"/>
            <a:t>Disseminating the regional strategy to each coalition, board and committee against trafficking in persons and developing work plans in each country to promote the actions established in the regional strategy for assistance that should be implemented;</a:t>
          </a:r>
          <a:endParaRPr lang="en-GB" sz="1000" noProof="0" dirty="0"/>
        </a:p>
      </dgm:t>
    </dgm:pt>
    <dgm:pt modelId="{05FB8B38-0A60-4F82-9296-01603D077AC2}" type="parTrans" cxnId="{5CFD0831-8E02-4AA3-8BA3-9CC14BFED8B1}">
      <dgm:prSet/>
      <dgm:spPr/>
      <dgm:t>
        <a:bodyPr/>
        <a:lstStyle/>
        <a:p>
          <a:endParaRPr lang="es-GT"/>
        </a:p>
      </dgm:t>
    </dgm:pt>
    <dgm:pt modelId="{BA536F63-5D64-4E2A-94F2-F0108E89331C}" type="sibTrans" cxnId="{5CFD0831-8E02-4AA3-8BA3-9CC14BFED8B1}">
      <dgm:prSet/>
      <dgm:spPr/>
      <dgm:t>
        <a:bodyPr/>
        <a:lstStyle/>
        <a:p>
          <a:endParaRPr lang="es-GT"/>
        </a:p>
      </dgm:t>
    </dgm:pt>
    <dgm:pt modelId="{3E1F0FDA-581A-425E-9CB7-A3DD9983E8B0}">
      <dgm:prSet phldrT="[Texto]"/>
      <dgm:spPr/>
      <dgm:t>
        <a:bodyPr/>
        <a:lstStyle/>
        <a:p>
          <a:r>
            <a:rPr lang="en-GB" b="1" noProof="0" dirty="0" smtClean="0"/>
            <a:t>Strengthening the Technical Secretariat of the Regional Coalition</a:t>
          </a:r>
        </a:p>
        <a:p>
          <a:endParaRPr lang="en-GB" noProof="0" dirty="0"/>
        </a:p>
      </dgm:t>
    </dgm:pt>
    <dgm:pt modelId="{74291C23-C415-4359-9A30-8CA71CB11C1C}" type="parTrans" cxnId="{6607CA46-1809-4072-820B-91115A87DE7B}">
      <dgm:prSet/>
      <dgm:spPr/>
      <dgm:t>
        <a:bodyPr/>
        <a:lstStyle/>
        <a:p>
          <a:endParaRPr lang="es-GT"/>
        </a:p>
      </dgm:t>
    </dgm:pt>
    <dgm:pt modelId="{C2B27689-1A8D-4604-A853-0FFEDEC47D02}" type="sibTrans" cxnId="{6607CA46-1809-4072-820B-91115A87DE7B}">
      <dgm:prSet/>
      <dgm:spPr/>
      <dgm:t>
        <a:bodyPr/>
        <a:lstStyle/>
        <a:p>
          <a:endParaRPr lang="es-GT"/>
        </a:p>
      </dgm:t>
    </dgm:pt>
    <dgm:pt modelId="{17E1D933-0786-4F05-9F39-1C187619AFA8}">
      <dgm:prSet phldrT="[Texto]" custT="1"/>
      <dgm:spPr/>
      <dgm:t>
        <a:bodyPr/>
        <a:lstStyle/>
        <a:p>
          <a:pPr algn="just"/>
          <a:r>
            <a:rPr lang="en-GB" sz="1000" noProof="0" dirty="0" smtClean="0"/>
            <a:t>Strengthening the Technical Secretariat of the Coalition in the areas of coordination, monitoring, exchanging information and communication. </a:t>
          </a:r>
          <a:endParaRPr lang="en-GB" sz="1000" noProof="0" dirty="0"/>
        </a:p>
      </dgm:t>
    </dgm:pt>
    <dgm:pt modelId="{D8D61B17-2CFC-44DB-A3E7-4CC30D2EBB1B}" type="parTrans" cxnId="{E8135D49-F627-4456-89EA-41EB9908CA5C}">
      <dgm:prSet/>
      <dgm:spPr/>
      <dgm:t>
        <a:bodyPr/>
        <a:lstStyle/>
        <a:p>
          <a:endParaRPr lang="es-GT"/>
        </a:p>
      </dgm:t>
    </dgm:pt>
    <dgm:pt modelId="{50509B50-C81A-45C9-A534-E8213E137611}" type="sibTrans" cxnId="{E8135D49-F627-4456-89EA-41EB9908CA5C}">
      <dgm:prSet/>
      <dgm:spPr/>
      <dgm:t>
        <a:bodyPr/>
        <a:lstStyle/>
        <a:p>
          <a:endParaRPr lang="es-GT"/>
        </a:p>
      </dgm:t>
    </dgm:pt>
    <dgm:pt modelId="{9232B000-0B3C-4A84-AEE8-BC71FF71C42B}">
      <dgm:prSet phldrT="[Texto]"/>
      <dgm:spPr/>
      <dgm:t>
        <a:bodyPr/>
        <a:lstStyle/>
        <a:p>
          <a:r>
            <a:rPr lang="en-GB" b="1" noProof="0" dirty="0" smtClean="0"/>
            <a:t>Coordination, monitoring and evaluation</a:t>
          </a:r>
          <a:endParaRPr lang="en-GB" noProof="0" dirty="0"/>
        </a:p>
      </dgm:t>
    </dgm:pt>
    <dgm:pt modelId="{FC91C1A7-C401-4AB4-A809-DD3A73C00CCE}" type="parTrans" cxnId="{11BE6E01-FC3E-4B22-AAD7-0A0143F2182C}">
      <dgm:prSet/>
      <dgm:spPr/>
      <dgm:t>
        <a:bodyPr/>
        <a:lstStyle/>
        <a:p>
          <a:endParaRPr lang="es-GT"/>
        </a:p>
      </dgm:t>
    </dgm:pt>
    <dgm:pt modelId="{93915394-F088-454F-B9EF-D0FA5C16603C}" type="sibTrans" cxnId="{11BE6E01-FC3E-4B22-AAD7-0A0143F2182C}">
      <dgm:prSet/>
      <dgm:spPr/>
      <dgm:t>
        <a:bodyPr/>
        <a:lstStyle/>
        <a:p>
          <a:endParaRPr lang="es-GT"/>
        </a:p>
      </dgm:t>
    </dgm:pt>
    <dgm:pt modelId="{20D7AFAA-58EB-40D1-8D34-D5231CA436C2}">
      <dgm:prSet phldrT="[Texto]" custT="1"/>
      <dgm:spPr/>
      <dgm:t>
        <a:bodyPr/>
        <a:lstStyle/>
        <a:p>
          <a:r>
            <a:rPr lang="en-GB" sz="1000" noProof="0" dirty="0" smtClean="0"/>
            <a:t>Hiring and supervising consultants;</a:t>
          </a:r>
          <a:endParaRPr lang="en-GB" sz="1000" noProof="0" dirty="0"/>
        </a:p>
      </dgm:t>
    </dgm:pt>
    <dgm:pt modelId="{8B151000-A682-410D-A271-33E34F9934CE}" type="parTrans" cxnId="{D6888B80-1D6F-466F-B3E3-CEC131F62EE9}">
      <dgm:prSet/>
      <dgm:spPr/>
      <dgm:t>
        <a:bodyPr/>
        <a:lstStyle/>
        <a:p>
          <a:endParaRPr lang="es-GT"/>
        </a:p>
      </dgm:t>
    </dgm:pt>
    <dgm:pt modelId="{4FDB74A8-EB62-41CE-852D-D04687442F28}" type="sibTrans" cxnId="{D6888B80-1D6F-466F-B3E3-CEC131F62EE9}">
      <dgm:prSet/>
      <dgm:spPr/>
      <dgm:t>
        <a:bodyPr/>
        <a:lstStyle/>
        <a:p>
          <a:endParaRPr lang="es-GT"/>
        </a:p>
      </dgm:t>
    </dgm:pt>
    <dgm:pt modelId="{3BA4FF50-0261-47F2-8708-AC8B313F5D53}">
      <dgm:prSet phldrT="[Texto]" custT="1"/>
      <dgm:spPr/>
      <dgm:t>
        <a:bodyPr/>
        <a:lstStyle/>
        <a:p>
          <a:pPr algn="just"/>
          <a:r>
            <a:rPr lang="en-GB" sz="1000" noProof="0" dirty="0" smtClean="0"/>
            <a:t>Developing, validating and approving a regional assessment on mechanisms for the repatriation of victims of trafficking.</a:t>
          </a:r>
          <a:endParaRPr lang="en-GB" sz="1000" noProof="0" dirty="0"/>
        </a:p>
      </dgm:t>
    </dgm:pt>
    <dgm:pt modelId="{2E344C95-FC17-48A2-BE42-B97D2B1E5394}" type="parTrans" cxnId="{F89F525D-D0C3-46F5-AB18-4775562CC452}">
      <dgm:prSet/>
      <dgm:spPr/>
      <dgm:t>
        <a:bodyPr/>
        <a:lstStyle/>
        <a:p>
          <a:endParaRPr lang="es-GT"/>
        </a:p>
      </dgm:t>
    </dgm:pt>
    <dgm:pt modelId="{29817A7C-7403-44BB-8FF4-C7B3A09638BF}" type="sibTrans" cxnId="{F89F525D-D0C3-46F5-AB18-4775562CC452}">
      <dgm:prSet/>
      <dgm:spPr/>
      <dgm:t>
        <a:bodyPr/>
        <a:lstStyle/>
        <a:p>
          <a:endParaRPr lang="es-GT"/>
        </a:p>
      </dgm:t>
    </dgm:pt>
    <dgm:pt modelId="{F48E5A3A-CF1A-4289-8496-39A905839362}">
      <dgm:prSet custT="1"/>
      <dgm:spPr/>
      <dgm:t>
        <a:bodyPr/>
        <a:lstStyle/>
        <a:p>
          <a:r>
            <a:rPr lang="en-GB" sz="1000" noProof="0" dirty="0" smtClean="0"/>
            <a:t>Coordinating and organizing their meetings;</a:t>
          </a:r>
          <a:endParaRPr lang="en-GB" sz="1000" noProof="0" dirty="0"/>
        </a:p>
      </dgm:t>
    </dgm:pt>
    <dgm:pt modelId="{85A8B04F-DA58-494E-9448-6F4CDD142882}" type="parTrans" cxnId="{4B370C56-10CC-4522-8242-3D3A1D405D0C}">
      <dgm:prSet/>
      <dgm:spPr/>
      <dgm:t>
        <a:bodyPr/>
        <a:lstStyle/>
        <a:p>
          <a:endParaRPr lang="es-GT"/>
        </a:p>
      </dgm:t>
    </dgm:pt>
    <dgm:pt modelId="{75E3EA8C-30E6-4A44-8279-E8E65CC8E3E5}" type="sibTrans" cxnId="{4B370C56-10CC-4522-8242-3D3A1D405D0C}">
      <dgm:prSet/>
      <dgm:spPr/>
      <dgm:t>
        <a:bodyPr/>
        <a:lstStyle/>
        <a:p>
          <a:endParaRPr lang="es-GT"/>
        </a:p>
      </dgm:t>
    </dgm:pt>
    <dgm:pt modelId="{89A21518-0B58-41CF-83FA-BF238B62A0D5}">
      <dgm:prSet custT="1"/>
      <dgm:spPr/>
      <dgm:t>
        <a:bodyPr/>
        <a:lstStyle/>
        <a:p>
          <a:r>
            <a:rPr lang="en-GB" sz="1000" noProof="0" dirty="0" smtClean="0"/>
            <a:t>Organizing training workshops and other regional negotiation, learning and decision-making meetings.</a:t>
          </a:r>
          <a:endParaRPr lang="en-GB" sz="1000" noProof="0" dirty="0"/>
        </a:p>
      </dgm:t>
    </dgm:pt>
    <dgm:pt modelId="{093F87AF-4765-4691-9278-2A4B8F53A343}" type="parTrans" cxnId="{E8E91B45-99DF-4E99-A804-3EFB16C9E657}">
      <dgm:prSet/>
      <dgm:spPr/>
      <dgm:t>
        <a:bodyPr/>
        <a:lstStyle/>
        <a:p>
          <a:endParaRPr lang="es-GT"/>
        </a:p>
      </dgm:t>
    </dgm:pt>
    <dgm:pt modelId="{617E539B-8DD7-499A-87D2-B9601DAF823C}" type="sibTrans" cxnId="{E8E91B45-99DF-4E99-A804-3EFB16C9E657}">
      <dgm:prSet/>
      <dgm:spPr/>
      <dgm:t>
        <a:bodyPr/>
        <a:lstStyle/>
        <a:p>
          <a:endParaRPr lang="es-GT"/>
        </a:p>
      </dgm:t>
    </dgm:pt>
    <dgm:pt modelId="{455C9637-1FFC-481C-8DD2-4239F0374A4E}" type="pres">
      <dgm:prSet presAssocID="{F0A0B96F-A5D4-4C02-BD99-A1ABE58DE82B}" presName="Name0" presStyleCnt="0">
        <dgm:presLayoutVars>
          <dgm:dir/>
          <dgm:animLvl val="lvl"/>
          <dgm:resizeHandles/>
        </dgm:presLayoutVars>
      </dgm:prSet>
      <dgm:spPr/>
      <dgm:t>
        <a:bodyPr/>
        <a:lstStyle/>
        <a:p>
          <a:endParaRPr lang="es-GT"/>
        </a:p>
      </dgm:t>
    </dgm:pt>
    <dgm:pt modelId="{25E01053-152A-45E0-B9DD-2A9F85051818}" type="pres">
      <dgm:prSet presAssocID="{95D0938C-DF9C-4A76-B59D-F00E4CFE41BA}" presName="linNode" presStyleCnt="0"/>
      <dgm:spPr/>
    </dgm:pt>
    <dgm:pt modelId="{253D360B-77DB-4A6E-9B96-DBBF59D7B5C7}" type="pres">
      <dgm:prSet presAssocID="{95D0938C-DF9C-4A76-B59D-F00E4CFE41BA}" presName="parentShp" presStyleLbl="node1" presStyleIdx="0" presStyleCnt="3" custScaleY="111323">
        <dgm:presLayoutVars>
          <dgm:bulletEnabled val="1"/>
        </dgm:presLayoutVars>
      </dgm:prSet>
      <dgm:spPr/>
      <dgm:t>
        <a:bodyPr/>
        <a:lstStyle/>
        <a:p>
          <a:endParaRPr lang="es-GT"/>
        </a:p>
      </dgm:t>
    </dgm:pt>
    <dgm:pt modelId="{360512C6-C791-44A8-AC5B-10828FFA98DF}" type="pres">
      <dgm:prSet presAssocID="{95D0938C-DF9C-4A76-B59D-F00E4CFE41BA}" presName="childShp" presStyleLbl="bgAccFollowNode1" presStyleIdx="0" presStyleCnt="3" custScaleY="116242">
        <dgm:presLayoutVars>
          <dgm:bulletEnabled val="1"/>
        </dgm:presLayoutVars>
      </dgm:prSet>
      <dgm:spPr/>
      <dgm:t>
        <a:bodyPr/>
        <a:lstStyle/>
        <a:p>
          <a:endParaRPr lang="es-GT"/>
        </a:p>
      </dgm:t>
    </dgm:pt>
    <dgm:pt modelId="{E45F2976-3BED-451C-A755-F5E4318D08D5}" type="pres">
      <dgm:prSet presAssocID="{A2E3D171-E44A-480C-B487-82BD0E47890A}" presName="spacing" presStyleCnt="0"/>
      <dgm:spPr/>
    </dgm:pt>
    <dgm:pt modelId="{0958B43A-2C10-4D79-A7E2-68A85DC11114}" type="pres">
      <dgm:prSet presAssocID="{3E1F0FDA-581A-425E-9CB7-A3DD9983E8B0}" presName="linNode" presStyleCnt="0"/>
      <dgm:spPr/>
    </dgm:pt>
    <dgm:pt modelId="{C9F38C01-86B5-4411-998D-475B8B0B0CFE}" type="pres">
      <dgm:prSet presAssocID="{3E1F0FDA-581A-425E-9CB7-A3DD9983E8B0}" presName="parentShp" presStyleLbl="node1" presStyleIdx="1" presStyleCnt="3" custScaleY="76818">
        <dgm:presLayoutVars>
          <dgm:bulletEnabled val="1"/>
        </dgm:presLayoutVars>
      </dgm:prSet>
      <dgm:spPr/>
      <dgm:t>
        <a:bodyPr/>
        <a:lstStyle/>
        <a:p>
          <a:endParaRPr lang="es-GT"/>
        </a:p>
      </dgm:t>
    </dgm:pt>
    <dgm:pt modelId="{A02B1535-9376-486E-B28E-CC624B64F9A0}" type="pres">
      <dgm:prSet presAssocID="{3E1F0FDA-581A-425E-9CB7-A3DD9983E8B0}" presName="childShp" presStyleLbl="bgAccFollowNode1" presStyleIdx="1" presStyleCnt="3" custScaleY="47828">
        <dgm:presLayoutVars>
          <dgm:bulletEnabled val="1"/>
        </dgm:presLayoutVars>
      </dgm:prSet>
      <dgm:spPr/>
      <dgm:t>
        <a:bodyPr/>
        <a:lstStyle/>
        <a:p>
          <a:endParaRPr lang="es-GT"/>
        </a:p>
      </dgm:t>
    </dgm:pt>
    <dgm:pt modelId="{0653B2B2-187A-4ECB-9428-C3194ED357BA}" type="pres">
      <dgm:prSet presAssocID="{C2B27689-1A8D-4604-A853-0FFEDEC47D02}" presName="spacing" presStyleCnt="0"/>
      <dgm:spPr/>
    </dgm:pt>
    <dgm:pt modelId="{5CAEB1DB-5702-4110-972F-543A3B30DB22}" type="pres">
      <dgm:prSet presAssocID="{9232B000-0B3C-4A84-AEE8-BC71FF71C42B}" presName="linNode" presStyleCnt="0"/>
      <dgm:spPr/>
    </dgm:pt>
    <dgm:pt modelId="{BB7A1156-017E-440C-9897-B57A865E0877}" type="pres">
      <dgm:prSet presAssocID="{9232B000-0B3C-4A84-AEE8-BC71FF71C42B}" presName="parentShp" presStyleLbl="node1" presStyleIdx="2" presStyleCnt="3" custScaleY="60407">
        <dgm:presLayoutVars>
          <dgm:bulletEnabled val="1"/>
        </dgm:presLayoutVars>
      </dgm:prSet>
      <dgm:spPr/>
      <dgm:t>
        <a:bodyPr/>
        <a:lstStyle/>
        <a:p>
          <a:endParaRPr lang="es-GT"/>
        </a:p>
      </dgm:t>
    </dgm:pt>
    <dgm:pt modelId="{FD4C1B68-2FDC-4E31-A333-9B11D8AA34C6}" type="pres">
      <dgm:prSet presAssocID="{9232B000-0B3C-4A84-AEE8-BC71FF71C42B}" presName="childShp" presStyleLbl="bgAccFollowNode1" presStyleIdx="2" presStyleCnt="3" custScaleY="54936">
        <dgm:presLayoutVars>
          <dgm:bulletEnabled val="1"/>
        </dgm:presLayoutVars>
      </dgm:prSet>
      <dgm:spPr/>
      <dgm:t>
        <a:bodyPr/>
        <a:lstStyle/>
        <a:p>
          <a:endParaRPr lang="es-GT"/>
        </a:p>
      </dgm:t>
    </dgm:pt>
  </dgm:ptLst>
  <dgm:cxnLst>
    <dgm:cxn modelId="{F89F525D-D0C3-46F5-AB18-4775562CC452}" srcId="{95D0938C-DF9C-4A76-B59D-F00E4CFE41BA}" destId="{3BA4FF50-0261-47F2-8708-AC8B313F5D53}" srcOrd="1" destOrd="0" parTransId="{2E344C95-FC17-48A2-BE42-B97D2B1E5394}" sibTransId="{29817A7C-7403-44BB-8FF4-C7B3A09638BF}"/>
    <dgm:cxn modelId="{B47520B2-5D3C-418B-97EA-350EF69746AA}" srcId="{F0A0B96F-A5D4-4C02-BD99-A1ABE58DE82B}" destId="{95D0938C-DF9C-4A76-B59D-F00E4CFE41BA}" srcOrd="0" destOrd="0" parTransId="{CBE8BFFD-257E-4667-8E87-1CB075BFBF76}" sibTransId="{A2E3D171-E44A-480C-B487-82BD0E47890A}"/>
    <dgm:cxn modelId="{BC120AA5-FD03-4B32-BF7D-487FFF698B7F}" type="presOf" srcId="{9232B000-0B3C-4A84-AEE8-BC71FF71C42B}" destId="{BB7A1156-017E-440C-9897-B57A865E0877}" srcOrd="0" destOrd="0" presId="urn:microsoft.com/office/officeart/2005/8/layout/vList6"/>
    <dgm:cxn modelId="{65B67A9D-42AB-4031-B2F3-B21ED5B5A352}" type="presOf" srcId="{3BA4FF50-0261-47F2-8708-AC8B313F5D53}" destId="{360512C6-C791-44A8-AC5B-10828FFA98DF}" srcOrd="0" destOrd="1" presId="urn:microsoft.com/office/officeart/2005/8/layout/vList6"/>
    <dgm:cxn modelId="{5CFD0831-8E02-4AA3-8BA3-9CC14BFED8B1}" srcId="{95D0938C-DF9C-4A76-B59D-F00E4CFE41BA}" destId="{DA707A1A-A5EF-4AB7-A9AE-4A96E2DA0F0C}" srcOrd="0" destOrd="0" parTransId="{05FB8B38-0A60-4F82-9296-01603D077AC2}" sibTransId="{BA536F63-5D64-4E2A-94F2-F0108E89331C}"/>
    <dgm:cxn modelId="{F4F8E78F-3638-4E15-A92D-F7D9A02EEFAF}" type="presOf" srcId="{20D7AFAA-58EB-40D1-8D34-D5231CA436C2}" destId="{FD4C1B68-2FDC-4E31-A333-9B11D8AA34C6}" srcOrd="0" destOrd="0" presId="urn:microsoft.com/office/officeart/2005/8/layout/vList6"/>
    <dgm:cxn modelId="{AF11C5E9-8C20-4A47-AF9E-09F2F79D1FDD}" type="presOf" srcId="{F0A0B96F-A5D4-4C02-BD99-A1ABE58DE82B}" destId="{455C9637-1FFC-481C-8DD2-4239F0374A4E}" srcOrd="0" destOrd="0" presId="urn:microsoft.com/office/officeart/2005/8/layout/vList6"/>
    <dgm:cxn modelId="{D6888B80-1D6F-466F-B3E3-CEC131F62EE9}" srcId="{9232B000-0B3C-4A84-AEE8-BC71FF71C42B}" destId="{20D7AFAA-58EB-40D1-8D34-D5231CA436C2}" srcOrd="0" destOrd="0" parTransId="{8B151000-A682-410D-A271-33E34F9934CE}" sibTransId="{4FDB74A8-EB62-41CE-852D-D04687442F28}"/>
    <dgm:cxn modelId="{881418AA-F3F4-4A53-93DF-D93336F9C147}" type="presOf" srcId="{95D0938C-DF9C-4A76-B59D-F00E4CFE41BA}" destId="{253D360B-77DB-4A6E-9B96-DBBF59D7B5C7}" srcOrd="0" destOrd="0" presId="urn:microsoft.com/office/officeart/2005/8/layout/vList6"/>
    <dgm:cxn modelId="{11BE6E01-FC3E-4B22-AAD7-0A0143F2182C}" srcId="{F0A0B96F-A5D4-4C02-BD99-A1ABE58DE82B}" destId="{9232B000-0B3C-4A84-AEE8-BC71FF71C42B}" srcOrd="2" destOrd="0" parTransId="{FC91C1A7-C401-4AB4-A809-DD3A73C00CCE}" sibTransId="{93915394-F088-454F-B9EF-D0FA5C16603C}"/>
    <dgm:cxn modelId="{75DA2099-55CF-4AA4-859C-8DD5A5C50DA4}" type="presOf" srcId="{89A21518-0B58-41CF-83FA-BF238B62A0D5}" destId="{FD4C1B68-2FDC-4E31-A333-9B11D8AA34C6}" srcOrd="0" destOrd="2" presId="urn:microsoft.com/office/officeart/2005/8/layout/vList6"/>
    <dgm:cxn modelId="{4B370C56-10CC-4522-8242-3D3A1D405D0C}" srcId="{9232B000-0B3C-4A84-AEE8-BC71FF71C42B}" destId="{F48E5A3A-CF1A-4289-8496-39A905839362}" srcOrd="1" destOrd="0" parTransId="{85A8B04F-DA58-494E-9448-6F4CDD142882}" sibTransId="{75E3EA8C-30E6-4A44-8279-E8E65CC8E3E5}"/>
    <dgm:cxn modelId="{E3F9C8D7-CB6A-4065-8D5A-2E6BCE3ACB3E}" type="presOf" srcId="{17E1D933-0786-4F05-9F39-1C187619AFA8}" destId="{A02B1535-9376-486E-B28E-CC624B64F9A0}" srcOrd="0" destOrd="0" presId="urn:microsoft.com/office/officeart/2005/8/layout/vList6"/>
    <dgm:cxn modelId="{5DAF9BD8-468D-443F-A935-B9D841446D84}" type="presOf" srcId="{3E1F0FDA-581A-425E-9CB7-A3DD9983E8B0}" destId="{C9F38C01-86B5-4411-998D-475B8B0B0CFE}" srcOrd="0" destOrd="0" presId="urn:microsoft.com/office/officeart/2005/8/layout/vList6"/>
    <dgm:cxn modelId="{DAAB3224-6ED4-4AA3-818F-A66027B705DD}" type="presOf" srcId="{DA707A1A-A5EF-4AB7-A9AE-4A96E2DA0F0C}" destId="{360512C6-C791-44A8-AC5B-10828FFA98DF}" srcOrd="0" destOrd="0" presId="urn:microsoft.com/office/officeart/2005/8/layout/vList6"/>
    <dgm:cxn modelId="{E8E91B45-99DF-4E99-A804-3EFB16C9E657}" srcId="{9232B000-0B3C-4A84-AEE8-BC71FF71C42B}" destId="{89A21518-0B58-41CF-83FA-BF238B62A0D5}" srcOrd="2" destOrd="0" parTransId="{093F87AF-4765-4691-9278-2A4B8F53A343}" sibTransId="{617E539B-8DD7-499A-87D2-B9601DAF823C}"/>
    <dgm:cxn modelId="{6607CA46-1809-4072-820B-91115A87DE7B}" srcId="{F0A0B96F-A5D4-4C02-BD99-A1ABE58DE82B}" destId="{3E1F0FDA-581A-425E-9CB7-A3DD9983E8B0}" srcOrd="1" destOrd="0" parTransId="{74291C23-C415-4359-9A30-8CA71CB11C1C}" sibTransId="{C2B27689-1A8D-4604-A853-0FFEDEC47D02}"/>
    <dgm:cxn modelId="{734EDE3D-A6C5-4D68-9F7C-BDFAD17CAFF1}" type="presOf" srcId="{F48E5A3A-CF1A-4289-8496-39A905839362}" destId="{FD4C1B68-2FDC-4E31-A333-9B11D8AA34C6}" srcOrd="0" destOrd="1" presId="urn:microsoft.com/office/officeart/2005/8/layout/vList6"/>
    <dgm:cxn modelId="{E8135D49-F627-4456-89EA-41EB9908CA5C}" srcId="{3E1F0FDA-581A-425E-9CB7-A3DD9983E8B0}" destId="{17E1D933-0786-4F05-9F39-1C187619AFA8}" srcOrd="0" destOrd="0" parTransId="{D8D61B17-2CFC-44DB-A3E7-4CC30D2EBB1B}" sibTransId="{50509B50-C81A-45C9-A534-E8213E137611}"/>
    <dgm:cxn modelId="{CB564D70-5E92-41DB-8B38-28830A7FF9EF}" type="presParOf" srcId="{455C9637-1FFC-481C-8DD2-4239F0374A4E}" destId="{25E01053-152A-45E0-B9DD-2A9F85051818}" srcOrd="0" destOrd="0" presId="urn:microsoft.com/office/officeart/2005/8/layout/vList6"/>
    <dgm:cxn modelId="{E58EBB51-D49B-4006-8826-8AB795880F0B}" type="presParOf" srcId="{25E01053-152A-45E0-B9DD-2A9F85051818}" destId="{253D360B-77DB-4A6E-9B96-DBBF59D7B5C7}" srcOrd="0" destOrd="0" presId="urn:microsoft.com/office/officeart/2005/8/layout/vList6"/>
    <dgm:cxn modelId="{66871D6A-6ADC-45E4-B5E7-AE804A30306B}" type="presParOf" srcId="{25E01053-152A-45E0-B9DD-2A9F85051818}" destId="{360512C6-C791-44A8-AC5B-10828FFA98DF}" srcOrd="1" destOrd="0" presId="urn:microsoft.com/office/officeart/2005/8/layout/vList6"/>
    <dgm:cxn modelId="{C5230BC4-769D-4129-BFF4-957A213205CF}" type="presParOf" srcId="{455C9637-1FFC-481C-8DD2-4239F0374A4E}" destId="{E45F2976-3BED-451C-A755-F5E4318D08D5}" srcOrd="1" destOrd="0" presId="urn:microsoft.com/office/officeart/2005/8/layout/vList6"/>
    <dgm:cxn modelId="{71F99F69-38A8-4FF6-99A0-75AB052E676E}" type="presParOf" srcId="{455C9637-1FFC-481C-8DD2-4239F0374A4E}" destId="{0958B43A-2C10-4D79-A7E2-68A85DC11114}" srcOrd="2" destOrd="0" presId="urn:microsoft.com/office/officeart/2005/8/layout/vList6"/>
    <dgm:cxn modelId="{F0BC7C76-2BEB-464C-AE08-B531888A2515}" type="presParOf" srcId="{0958B43A-2C10-4D79-A7E2-68A85DC11114}" destId="{C9F38C01-86B5-4411-998D-475B8B0B0CFE}" srcOrd="0" destOrd="0" presId="urn:microsoft.com/office/officeart/2005/8/layout/vList6"/>
    <dgm:cxn modelId="{17CA5B18-3C79-4645-9D78-2F39DD6CAAD8}" type="presParOf" srcId="{0958B43A-2C10-4D79-A7E2-68A85DC11114}" destId="{A02B1535-9376-486E-B28E-CC624B64F9A0}" srcOrd="1" destOrd="0" presId="urn:microsoft.com/office/officeart/2005/8/layout/vList6"/>
    <dgm:cxn modelId="{F07C8B1B-1A2E-4F55-BA8D-66FB63F6C62E}" type="presParOf" srcId="{455C9637-1FFC-481C-8DD2-4239F0374A4E}" destId="{0653B2B2-187A-4ECB-9428-C3194ED357BA}" srcOrd="3" destOrd="0" presId="urn:microsoft.com/office/officeart/2005/8/layout/vList6"/>
    <dgm:cxn modelId="{7F4DDBDC-AE4B-4050-955A-A613E8FCF089}" type="presParOf" srcId="{455C9637-1FFC-481C-8DD2-4239F0374A4E}" destId="{5CAEB1DB-5702-4110-972F-543A3B30DB22}" srcOrd="4" destOrd="0" presId="urn:microsoft.com/office/officeart/2005/8/layout/vList6"/>
    <dgm:cxn modelId="{2A2BA89F-9F46-4A3C-BC02-96AFCCFDAB75}" type="presParOf" srcId="{5CAEB1DB-5702-4110-972F-543A3B30DB22}" destId="{BB7A1156-017E-440C-9897-B57A865E0877}" srcOrd="0" destOrd="0" presId="urn:microsoft.com/office/officeart/2005/8/layout/vList6"/>
    <dgm:cxn modelId="{ED713EF3-717E-4F87-9940-10133A3A5ED4}" type="presParOf" srcId="{5CAEB1DB-5702-4110-972F-543A3B30DB22}" destId="{FD4C1B68-2FDC-4E31-A333-9B11D8AA34C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1057D64-4A9B-4836-93F8-79D4FD883F70}"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s-GT"/>
        </a:p>
      </dgm:t>
    </dgm:pt>
    <dgm:pt modelId="{EEDE28C1-FEC3-43EB-9072-AC2FE4CCB26A}">
      <dgm:prSet phldrT="[Texto]"/>
      <dgm:spPr/>
      <dgm:t>
        <a:bodyPr/>
        <a:lstStyle/>
        <a:p>
          <a:pPr rtl="0"/>
          <a:r>
            <a:rPr lang="en-GB"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The PPT and TS of the Regional Coalition handed over, Costa Rica, August 2014 </a:t>
          </a:r>
          <a:endParaRPr lang="en-GB"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5D1C38E5-7609-4EA3-88E5-17B0B541A845}" type="parTrans" cxnId="{3D7AEF97-41F6-4245-B1C1-ED338CA7C676}">
      <dgm:prSet/>
      <dgm:spPr/>
      <dgm:t>
        <a:bodyPr/>
        <a:lstStyle/>
        <a:p>
          <a:endParaRPr lang="es-GT"/>
        </a:p>
      </dgm:t>
    </dgm:pt>
    <dgm:pt modelId="{6C3C73D2-2A7A-4C88-B9D8-25E22D676B6C}" type="sibTrans" cxnId="{3D7AEF97-41F6-4245-B1C1-ED338CA7C676}">
      <dgm:prSet/>
      <dgm:spPr/>
      <dgm:t>
        <a:bodyPr/>
        <a:lstStyle/>
        <a:p>
          <a:endParaRPr lang="es-GT"/>
        </a:p>
      </dgm:t>
    </dgm:pt>
    <dgm:pt modelId="{1CEBEFA1-F314-494C-8B38-BE8BE1EA644A}">
      <dgm:prSet phldrT="[Texto]"/>
      <dgm:spPr/>
      <dgm:t>
        <a:bodyPr/>
        <a:lstStyle/>
        <a:p>
          <a:pPr rtl="0"/>
          <a:r>
            <a:rPr lang="en-GB" i="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The Guidelines for Action approved, El Salvador, September 2014</a:t>
          </a:r>
          <a:endParaRPr lang="en-GB" i="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666E2292-9E91-40E1-BD15-769F9D2C7825}" type="parTrans" cxnId="{F6687FC3-C543-4B81-801B-546E4EC266D6}">
      <dgm:prSet/>
      <dgm:spPr/>
      <dgm:t>
        <a:bodyPr/>
        <a:lstStyle/>
        <a:p>
          <a:endParaRPr lang="es-GT"/>
        </a:p>
      </dgm:t>
    </dgm:pt>
    <dgm:pt modelId="{164FCFD4-5FF7-4E28-82C9-620EE8FA37D0}" type="sibTrans" cxnId="{F6687FC3-C543-4B81-801B-546E4EC266D6}">
      <dgm:prSet/>
      <dgm:spPr/>
      <dgm:t>
        <a:bodyPr/>
        <a:lstStyle/>
        <a:p>
          <a:endParaRPr lang="es-GT"/>
        </a:p>
      </dgm:t>
    </dgm:pt>
    <dgm:pt modelId="{3DF08F6A-F28D-4E46-B123-5733D84E51F2}">
      <dgm:prSet phldrT="[Texto]" custT="1"/>
      <dgm:spPr/>
      <dgm:t>
        <a:bodyPr/>
        <a:lstStyle/>
        <a:p>
          <a:pPr algn="ctr" rtl="0"/>
          <a:r>
            <a:rPr lang="en-GB" sz="1600" i="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The Regional Strategy for Comprehensive Assistance to and Accompaniment of Victims of Trafficking reviewed and updated, Panama, November 2014</a:t>
          </a:r>
          <a:endParaRPr lang="en-GB" sz="1600" i="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263BDD93-EA34-4FBB-BC78-E775AD5C6367}" type="parTrans" cxnId="{8232F2B3-8BF1-4C29-850B-069138C48B82}">
      <dgm:prSet/>
      <dgm:spPr/>
      <dgm:t>
        <a:bodyPr/>
        <a:lstStyle/>
        <a:p>
          <a:endParaRPr lang="es-GT"/>
        </a:p>
      </dgm:t>
    </dgm:pt>
    <dgm:pt modelId="{CE0C6362-9106-481F-86FA-5CFC196B86CA}" type="sibTrans" cxnId="{8232F2B3-8BF1-4C29-850B-069138C48B82}">
      <dgm:prSet/>
      <dgm:spPr/>
      <dgm:t>
        <a:bodyPr/>
        <a:lstStyle/>
        <a:p>
          <a:endParaRPr lang="es-GT"/>
        </a:p>
      </dgm:t>
    </dgm:pt>
    <dgm:pt modelId="{977DDA7C-753D-47B9-ADB3-7BB2BBC6F5BE}">
      <dgm:prSet phldrT="[Texto]"/>
      <dgm:spPr/>
      <dgm:t>
        <a:bodyPr/>
        <a:lstStyle/>
        <a:p>
          <a:pPr algn="ctr" rtl="0"/>
          <a:r>
            <a:rPr lang="en-GB" i="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A proposal approved to submit Phase II of the Regional Project to IADB, Panama, November 2014</a:t>
          </a:r>
          <a:endParaRPr lang="en-GB" i="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6047BA41-4B29-4B1D-9DE6-6457619F5998}" type="parTrans" cxnId="{B118792C-D2E8-4A66-8D77-D384F75FD691}">
      <dgm:prSet/>
      <dgm:spPr/>
      <dgm:t>
        <a:bodyPr/>
        <a:lstStyle/>
        <a:p>
          <a:endParaRPr lang="es-GT"/>
        </a:p>
      </dgm:t>
    </dgm:pt>
    <dgm:pt modelId="{69BFCDB0-1A81-4537-A325-6F9E50F09A2B}" type="sibTrans" cxnId="{B118792C-D2E8-4A66-8D77-D384F75FD691}">
      <dgm:prSet/>
      <dgm:spPr/>
      <dgm:t>
        <a:bodyPr/>
        <a:lstStyle/>
        <a:p>
          <a:endParaRPr lang="es-GT"/>
        </a:p>
      </dgm:t>
    </dgm:pt>
    <dgm:pt modelId="{48DB24B0-EBD5-4EDB-97C1-190C063EBB1B}">
      <dgm:prSet phldrT="[Texto]"/>
      <dgm:spPr/>
      <dgm:t>
        <a:bodyPr/>
        <a:lstStyle/>
        <a:p>
          <a:r>
            <a:rPr lang="en-GB"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A proposal approved to sign the Regional Memorandum, Panama, November 2014</a:t>
          </a:r>
          <a:endParaRPr lang="en-GB" noProof="0" dirty="0">
            <a:latin typeface="Arial Unicode MS" panose="020B0604020202020204" pitchFamily="34" charset="-128"/>
            <a:ea typeface="Arial Unicode MS" panose="020B0604020202020204" pitchFamily="34" charset="-128"/>
            <a:cs typeface="Arial Unicode MS" panose="020B0604020202020204" pitchFamily="34" charset="-128"/>
          </a:endParaRPr>
        </a:p>
      </dgm:t>
    </dgm:pt>
    <dgm:pt modelId="{AEA59F48-09C3-4E28-B22D-CEFAC0CD9DCD}" type="parTrans" cxnId="{2D53CD2C-827C-4054-9D53-42D4AD550706}">
      <dgm:prSet/>
      <dgm:spPr/>
      <dgm:t>
        <a:bodyPr/>
        <a:lstStyle/>
        <a:p>
          <a:endParaRPr lang="es-GT"/>
        </a:p>
      </dgm:t>
    </dgm:pt>
    <dgm:pt modelId="{5724071E-FEB8-487B-B83C-9A22F69D8062}" type="sibTrans" cxnId="{2D53CD2C-827C-4054-9D53-42D4AD550706}">
      <dgm:prSet/>
      <dgm:spPr/>
      <dgm:t>
        <a:bodyPr/>
        <a:lstStyle/>
        <a:p>
          <a:endParaRPr lang="es-GT"/>
        </a:p>
      </dgm:t>
    </dgm:pt>
    <dgm:pt modelId="{03A2EFBC-477F-48B9-ADD9-7DCB090A4AD3}" type="pres">
      <dgm:prSet presAssocID="{31057D64-4A9B-4836-93F8-79D4FD883F70}" presName="cycle" presStyleCnt="0">
        <dgm:presLayoutVars>
          <dgm:dir/>
          <dgm:resizeHandles val="exact"/>
        </dgm:presLayoutVars>
      </dgm:prSet>
      <dgm:spPr/>
      <dgm:t>
        <a:bodyPr/>
        <a:lstStyle/>
        <a:p>
          <a:endParaRPr lang="es-GT"/>
        </a:p>
      </dgm:t>
    </dgm:pt>
    <dgm:pt modelId="{590D7604-8DC5-434B-95A6-37ABFCE56EDB}" type="pres">
      <dgm:prSet presAssocID="{EEDE28C1-FEC3-43EB-9072-AC2FE4CCB26A}" presName="node" presStyleLbl="node1" presStyleIdx="0" presStyleCnt="5" custScaleX="125204" custScaleY="128281">
        <dgm:presLayoutVars>
          <dgm:bulletEnabled val="1"/>
        </dgm:presLayoutVars>
      </dgm:prSet>
      <dgm:spPr/>
      <dgm:t>
        <a:bodyPr/>
        <a:lstStyle/>
        <a:p>
          <a:endParaRPr lang="es-GT"/>
        </a:p>
      </dgm:t>
    </dgm:pt>
    <dgm:pt modelId="{E580287B-EE69-42E5-8B0D-44D53AABBF8B}" type="pres">
      <dgm:prSet presAssocID="{EEDE28C1-FEC3-43EB-9072-AC2FE4CCB26A}" presName="spNode" presStyleCnt="0"/>
      <dgm:spPr/>
    </dgm:pt>
    <dgm:pt modelId="{94F3D27F-911C-4574-ADA4-4173BD821238}" type="pres">
      <dgm:prSet presAssocID="{6C3C73D2-2A7A-4C88-B9D8-25E22D676B6C}" presName="sibTrans" presStyleLbl="sibTrans1D1" presStyleIdx="0" presStyleCnt="5"/>
      <dgm:spPr/>
      <dgm:t>
        <a:bodyPr/>
        <a:lstStyle/>
        <a:p>
          <a:endParaRPr lang="es-GT"/>
        </a:p>
      </dgm:t>
    </dgm:pt>
    <dgm:pt modelId="{6FC71FC8-A01F-48CC-8F5B-8A393B8FF9A3}" type="pres">
      <dgm:prSet presAssocID="{1CEBEFA1-F314-494C-8B38-BE8BE1EA644A}" presName="node" presStyleLbl="node1" presStyleIdx="1" presStyleCnt="5" custScaleX="139909" custScaleY="127086">
        <dgm:presLayoutVars>
          <dgm:bulletEnabled val="1"/>
        </dgm:presLayoutVars>
      </dgm:prSet>
      <dgm:spPr/>
      <dgm:t>
        <a:bodyPr/>
        <a:lstStyle/>
        <a:p>
          <a:endParaRPr lang="es-GT"/>
        </a:p>
      </dgm:t>
    </dgm:pt>
    <dgm:pt modelId="{968E31BC-0E31-41F2-A645-BB0BEE57C642}" type="pres">
      <dgm:prSet presAssocID="{1CEBEFA1-F314-494C-8B38-BE8BE1EA644A}" presName="spNode" presStyleCnt="0"/>
      <dgm:spPr/>
    </dgm:pt>
    <dgm:pt modelId="{28017AB9-FCBB-4F64-A609-F60EEE74930C}" type="pres">
      <dgm:prSet presAssocID="{164FCFD4-5FF7-4E28-82C9-620EE8FA37D0}" presName="sibTrans" presStyleLbl="sibTrans1D1" presStyleIdx="1" presStyleCnt="5"/>
      <dgm:spPr/>
      <dgm:t>
        <a:bodyPr/>
        <a:lstStyle/>
        <a:p>
          <a:endParaRPr lang="es-GT"/>
        </a:p>
      </dgm:t>
    </dgm:pt>
    <dgm:pt modelId="{8D2CE66D-F990-48B3-B4FE-CFA0068DEBBB}" type="pres">
      <dgm:prSet presAssocID="{3DF08F6A-F28D-4E46-B123-5733D84E51F2}" presName="node" presStyleLbl="node1" presStyleIdx="2" presStyleCnt="5" custScaleX="147215" custScaleY="150923">
        <dgm:presLayoutVars>
          <dgm:bulletEnabled val="1"/>
        </dgm:presLayoutVars>
      </dgm:prSet>
      <dgm:spPr/>
      <dgm:t>
        <a:bodyPr/>
        <a:lstStyle/>
        <a:p>
          <a:endParaRPr lang="es-GT"/>
        </a:p>
      </dgm:t>
    </dgm:pt>
    <dgm:pt modelId="{7A0C78F4-801F-4D88-9406-113E90F73EF5}" type="pres">
      <dgm:prSet presAssocID="{3DF08F6A-F28D-4E46-B123-5733D84E51F2}" presName="spNode" presStyleCnt="0"/>
      <dgm:spPr/>
    </dgm:pt>
    <dgm:pt modelId="{836780FE-6105-4902-BB7E-31EC6BC3F96B}" type="pres">
      <dgm:prSet presAssocID="{CE0C6362-9106-481F-86FA-5CFC196B86CA}" presName="sibTrans" presStyleLbl="sibTrans1D1" presStyleIdx="2" presStyleCnt="5"/>
      <dgm:spPr/>
      <dgm:t>
        <a:bodyPr/>
        <a:lstStyle/>
        <a:p>
          <a:endParaRPr lang="es-GT"/>
        </a:p>
      </dgm:t>
    </dgm:pt>
    <dgm:pt modelId="{2805FE05-C18D-4DD3-8261-0BA72C8387BB}" type="pres">
      <dgm:prSet presAssocID="{977DDA7C-753D-47B9-ADB3-7BB2BBC6F5BE}" presName="node" presStyleLbl="node1" presStyleIdx="3" presStyleCnt="5" custScaleX="131729" custScaleY="144102">
        <dgm:presLayoutVars>
          <dgm:bulletEnabled val="1"/>
        </dgm:presLayoutVars>
      </dgm:prSet>
      <dgm:spPr/>
      <dgm:t>
        <a:bodyPr/>
        <a:lstStyle/>
        <a:p>
          <a:endParaRPr lang="es-GT"/>
        </a:p>
      </dgm:t>
    </dgm:pt>
    <dgm:pt modelId="{1A397F46-0060-4855-9D73-03E48ED4A02E}" type="pres">
      <dgm:prSet presAssocID="{977DDA7C-753D-47B9-ADB3-7BB2BBC6F5BE}" presName="spNode" presStyleCnt="0"/>
      <dgm:spPr/>
    </dgm:pt>
    <dgm:pt modelId="{F352FECE-2625-4055-A372-54AA41084709}" type="pres">
      <dgm:prSet presAssocID="{69BFCDB0-1A81-4537-A325-6F9E50F09A2B}" presName="sibTrans" presStyleLbl="sibTrans1D1" presStyleIdx="3" presStyleCnt="5"/>
      <dgm:spPr/>
      <dgm:t>
        <a:bodyPr/>
        <a:lstStyle/>
        <a:p>
          <a:endParaRPr lang="es-GT"/>
        </a:p>
      </dgm:t>
    </dgm:pt>
    <dgm:pt modelId="{5A20B248-668C-4FA1-A3A7-B85BCBB896EE}" type="pres">
      <dgm:prSet presAssocID="{48DB24B0-EBD5-4EDB-97C1-190C063EBB1B}" presName="node" presStyleLbl="node1" presStyleIdx="4" presStyleCnt="5" custScaleX="120876" custScaleY="127086">
        <dgm:presLayoutVars>
          <dgm:bulletEnabled val="1"/>
        </dgm:presLayoutVars>
      </dgm:prSet>
      <dgm:spPr/>
      <dgm:t>
        <a:bodyPr/>
        <a:lstStyle/>
        <a:p>
          <a:endParaRPr lang="es-GT"/>
        </a:p>
      </dgm:t>
    </dgm:pt>
    <dgm:pt modelId="{30B8FC91-078B-42F5-8971-56C7E26B5800}" type="pres">
      <dgm:prSet presAssocID="{48DB24B0-EBD5-4EDB-97C1-190C063EBB1B}" presName="spNode" presStyleCnt="0"/>
      <dgm:spPr/>
    </dgm:pt>
    <dgm:pt modelId="{C4228EAF-8702-4334-A414-F407ADB234BE}" type="pres">
      <dgm:prSet presAssocID="{5724071E-FEB8-487B-B83C-9A22F69D8062}" presName="sibTrans" presStyleLbl="sibTrans1D1" presStyleIdx="4" presStyleCnt="5"/>
      <dgm:spPr/>
      <dgm:t>
        <a:bodyPr/>
        <a:lstStyle/>
        <a:p>
          <a:endParaRPr lang="es-GT"/>
        </a:p>
      </dgm:t>
    </dgm:pt>
  </dgm:ptLst>
  <dgm:cxnLst>
    <dgm:cxn modelId="{CBF5ACD6-9E8A-449B-A773-4B6EE0F63D01}" type="presOf" srcId="{EEDE28C1-FEC3-43EB-9072-AC2FE4CCB26A}" destId="{590D7604-8DC5-434B-95A6-37ABFCE56EDB}" srcOrd="0" destOrd="0" presId="urn:microsoft.com/office/officeart/2005/8/layout/cycle6"/>
    <dgm:cxn modelId="{4130EB99-48F4-4155-9CB2-24504898E25A}" type="presOf" srcId="{48DB24B0-EBD5-4EDB-97C1-190C063EBB1B}" destId="{5A20B248-668C-4FA1-A3A7-B85BCBB896EE}" srcOrd="0" destOrd="0" presId="urn:microsoft.com/office/officeart/2005/8/layout/cycle6"/>
    <dgm:cxn modelId="{3030646A-0249-40A3-AD2B-4B547FB81F73}" type="presOf" srcId="{6C3C73D2-2A7A-4C88-B9D8-25E22D676B6C}" destId="{94F3D27F-911C-4574-ADA4-4173BD821238}" srcOrd="0" destOrd="0" presId="urn:microsoft.com/office/officeart/2005/8/layout/cycle6"/>
    <dgm:cxn modelId="{0866734A-1FFC-495B-A81D-7B629256C8D5}" type="presOf" srcId="{69BFCDB0-1A81-4537-A325-6F9E50F09A2B}" destId="{F352FECE-2625-4055-A372-54AA41084709}" srcOrd="0" destOrd="0" presId="urn:microsoft.com/office/officeart/2005/8/layout/cycle6"/>
    <dgm:cxn modelId="{8232F2B3-8BF1-4C29-850B-069138C48B82}" srcId="{31057D64-4A9B-4836-93F8-79D4FD883F70}" destId="{3DF08F6A-F28D-4E46-B123-5733D84E51F2}" srcOrd="2" destOrd="0" parTransId="{263BDD93-EA34-4FBB-BC78-E775AD5C6367}" sibTransId="{CE0C6362-9106-481F-86FA-5CFC196B86CA}"/>
    <dgm:cxn modelId="{3D7AEF97-41F6-4245-B1C1-ED338CA7C676}" srcId="{31057D64-4A9B-4836-93F8-79D4FD883F70}" destId="{EEDE28C1-FEC3-43EB-9072-AC2FE4CCB26A}" srcOrd="0" destOrd="0" parTransId="{5D1C38E5-7609-4EA3-88E5-17B0B541A845}" sibTransId="{6C3C73D2-2A7A-4C88-B9D8-25E22D676B6C}"/>
    <dgm:cxn modelId="{BB21221F-4B5A-41DE-A133-A037953684DF}" type="presOf" srcId="{164FCFD4-5FF7-4E28-82C9-620EE8FA37D0}" destId="{28017AB9-FCBB-4F64-A609-F60EEE74930C}" srcOrd="0" destOrd="0" presId="urn:microsoft.com/office/officeart/2005/8/layout/cycle6"/>
    <dgm:cxn modelId="{92506ADD-700B-41C3-AC18-15C08A37FE93}" type="presOf" srcId="{CE0C6362-9106-481F-86FA-5CFC196B86CA}" destId="{836780FE-6105-4902-BB7E-31EC6BC3F96B}" srcOrd="0" destOrd="0" presId="urn:microsoft.com/office/officeart/2005/8/layout/cycle6"/>
    <dgm:cxn modelId="{F6687FC3-C543-4B81-801B-546E4EC266D6}" srcId="{31057D64-4A9B-4836-93F8-79D4FD883F70}" destId="{1CEBEFA1-F314-494C-8B38-BE8BE1EA644A}" srcOrd="1" destOrd="0" parTransId="{666E2292-9E91-40E1-BD15-769F9D2C7825}" sibTransId="{164FCFD4-5FF7-4E28-82C9-620EE8FA37D0}"/>
    <dgm:cxn modelId="{A9CB6248-152D-4A91-8005-635F24E98791}" type="presOf" srcId="{5724071E-FEB8-487B-B83C-9A22F69D8062}" destId="{C4228EAF-8702-4334-A414-F407ADB234BE}" srcOrd="0" destOrd="0" presId="urn:microsoft.com/office/officeart/2005/8/layout/cycle6"/>
    <dgm:cxn modelId="{249C6BCF-22BC-4AE9-B578-A975E2C0ECA6}" type="presOf" srcId="{977DDA7C-753D-47B9-ADB3-7BB2BBC6F5BE}" destId="{2805FE05-C18D-4DD3-8261-0BA72C8387BB}" srcOrd="0" destOrd="0" presId="urn:microsoft.com/office/officeart/2005/8/layout/cycle6"/>
    <dgm:cxn modelId="{B118792C-D2E8-4A66-8D77-D384F75FD691}" srcId="{31057D64-4A9B-4836-93F8-79D4FD883F70}" destId="{977DDA7C-753D-47B9-ADB3-7BB2BBC6F5BE}" srcOrd="3" destOrd="0" parTransId="{6047BA41-4B29-4B1D-9DE6-6457619F5998}" sibTransId="{69BFCDB0-1A81-4537-A325-6F9E50F09A2B}"/>
    <dgm:cxn modelId="{347B9378-9857-43ED-9934-9162D821E541}" type="presOf" srcId="{31057D64-4A9B-4836-93F8-79D4FD883F70}" destId="{03A2EFBC-477F-48B9-ADD9-7DCB090A4AD3}" srcOrd="0" destOrd="0" presId="urn:microsoft.com/office/officeart/2005/8/layout/cycle6"/>
    <dgm:cxn modelId="{5A82E707-FC2C-4BA7-80A1-AB3FE8A853CB}" type="presOf" srcId="{1CEBEFA1-F314-494C-8B38-BE8BE1EA644A}" destId="{6FC71FC8-A01F-48CC-8F5B-8A393B8FF9A3}" srcOrd="0" destOrd="0" presId="urn:microsoft.com/office/officeart/2005/8/layout/cycle6"/>
    <dgm:cxn modelId="{2D53CD2C-827C-4054-9D53-42D4AD550706}" srcId="{31057D64-4A9B-4836-93F8-79D4FD883F70}" destId="{48DB24B0-EBD5-4EDB-97C1-190C063EBB1B}" srcOrd="4" destOrd="0" parTransId="{AEA59F48-09C3-4E28-B22D-CEFAC0CD9DCD}" sibTransId="{5724071E-FEB8-487B-B83C-9A22F69D8062}"/>
    <dgm:cxn modelId="{0C05F2D5-6086-48F9-A624-9654634016BB}" type="presOf" srcId="{3DF08F6A-F28D-4E46-B123-5733D84E51F2}" destId="{8D2CE66D-F990-48B3-B4FE-CFA0068DEBBB}" srcOrd="0" destOrd="0" presId="urn:microsoft.com/office/officeart/2005/8/layout/cycle6"/>
    <dgm:cxn modelId="{FE43D747-3BD8-4708-ACEE-96A26D15E21F}" type="presParOf" srcId="{03A2EFBC-477F-48B9-ADD9-7DCB090A4AD3}" destId="{590D7604-8DC5-434B-95A6-37ABFCE56EDB}" srcOrd="0" destOrd="0" presId="urn:microsoft.com/office/officeart/2005/8/layout/cycle6"/>
    <dgm:cxn modelId="{638AE372-32DE-495C-8558-4EE31EC0BC57}" type="presParOf" srcId="{03A2EFBC-477F-48B9-ADD9-7DCB090A4AD3}" destId="{E580287B-EE69-42E5-8B0D-44D53AABBF8B}" srcOrd="1" destOrd="0" presId="urn:microsoft.com/office/officeart/2005/8/layout/cycle6"/>
    <dgm:cxn modelId="{3161B5BE-CAE7-4B8C-84BF-3655D66BA7F6}" type="presParOf" srcId="{03A2EFBC-477F-48B9-ADD9-7DCB090A4AD3}" destId="{94F3D27F-911C-4574-ADA4-4173BD821238}" srcOrd="2" destOrd="0" presId="urn:microsoft.com/office/officeart/2005/8/layout/cycle6"/>
    <dgm:cxn modelId="{FF52858B-5177-49ED-A266-800BD65F9E22}" type="presParOf" srcId="{03A2EFBC-477F-48B9-ADD9-7DCB090A4AD3}" destId="{6FC71FC8-A01F-48CC-8F5B-8A393B8FF9A3}" srcOrd="3" destOrd="0" presId="urn:microsoft.com/office/officeart/2005/8/layout/cycle6"/>
    <dgm:cxn modelId="{0C364224-AB5D-49B3-AA66-B6DB5CD95820}" type="presParOf" srcId="{03A2EFBC-477F-48B9-ADD9-7DCB090A4AD3}" destId="{968E31BC-0E31-41F2-A645-BB0BEE57C642}" srcOrd="4" destOrd="0" presId="urn:microsoft.com/office/officeart/2005/8/layout/cycle6"/>
    <dgm:cxn modelId="{4B72C19C-8EA6-4F15-AE2A-78D9E0C3B395}" type="presParOf" srcId="{03A2EFBC-477F-48B9-ADD9-7DCB090A4AD3}" destId="{28017AB9-FCBB-4F64-A609-F60EEE74930C}" srcOrd="5" destOrd="0" presId="urn:microsoft.com/office/officeart/2005/8/layout/cycle6"/>
    <dgm:cxn modelId="{D19A9B46-5721-4E63-B33F-FE6DD3DDB0CB}" type="presParOf" srcId="{03A2EFBC-477F-48B9-ADD9-7DCB090A4AD3}" destId="{8D2CE66D-F990-48B3-B4FE-CFA0068DEBBB}" srcOrd="6" destOrd="0" presId="urn:microsoft.com/office/officeart/2005/8/layout/cycle6"/>
    <dgm:cxn modelId="{94D9FF22-1D6B-424F-AC6C-776AE3D79EEE}" type="presParOf" srcId="{03A2EFBC-477F-48B9-ADD9-7DCB090A4AD3}" destId="{7A0C78F4-801F-4D88-9406-113E90F73EF5}" srcOrd="7" destOrd="0" presId="urn:microsoft.com/office/officeart/2005/8/layout/cycle6"/>
    <dgm:cxn modelId="{3DC44F72-2414-4F4E-8634-62591C0DF85D}" type="presParOf" srcId="{03A2EFBC-477F-48B9-ADD9-7DCB090A4AD3}" destId="{836780FE-6105-4902-BB7E-31EC6BC3F96B}" srcOrd="8" destOrd="0" presId="urn:microsoft.com/office/officeart/2005/8/layout/cycle6"/>
    <dgm:cxn modelId="{6C36190A-746C-4F1E-A650-12DE3D2D9397}" type="presParOf" srcId="{03A2EFBC-477F-48B9-ADD9-7DCB090A4AD3}" destId="{2805FE05-C18D-4DD3-8261-0BA72C8387BB}" srcOrd="9" destOrd="0" presId="urn:microsoft.com/office/officeart/2005/8/layout/cycle6"/>
    <dgm:cxn modelId="{FD0B64D0-01A8-46C5-A875-A61BB3A73028}" type="presParOf" srcId="{03A2EFBC-477F-48B9-ADD9-7DCB090A4AD3}" destId="{1A397F46-0060-4855-9D73-03E48ED4A02E}" srcOrd="10" destOrd="0" presId="urn:microsoft.com/office/officeart/2005/8/layout/cycle6"/>
    <dgm:cxn modelId="{CC77EE6D-9807-4943-A860-8F4908BA3F8B}" type="presParOf" srcId="{03A2EFBC-477F-48B9-ADD9-7DCB090A4AD3}" destId="{F352FECE-2625-4055-A372-54AA41084709}" srcOrd="11" destOrd="0" presId="urn:microsoft.com/office/officeart/2005/8/layout/cycle6"/>
    <dgm:cxn modelId="{56CD6448-A82C-4A82-B08A-ACC404189F94}" type="presParOf" srcId="{03A2EFBC-477F-48B9-ADD9-7DCB090A4AD3}" destId="{5A20B248-668C-4FA1-A3A7-B85BCBB896EE}" srcOrd="12" destOrd="0" presId="urn:microsoft.com/office/officeart/2005/8/layout/cycle6"/>
    <dgm:cxn modelId="{5B7B15A1-1B6F-4248-99C0-6032DE23C966}" type="presParOf" srcId="{03A2EFBC-477F-48B9-ADD9-7DCB090A4AD3}" destId="{30B8FC91-078B-42F5-8971-56C7E26B5800}" srcOrd="13" destOrd="0" presId="urn:microsoft.com/office/officeart/2005/8/layout/cycle6"/>
    <dgm:cxn modelId="{4726D953-CAD9-4022-AF2C-61700A40349C}" type="presParOf" srcId="{03A2EFBC-477F-48B9-ADD9-7DCB090A4AD3}" destId="{C4228EAF-8702-4334-A414-F407ADB234BE}"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05643-D26C-41F4-930C-A05D8FB29FD4}">
      <dsp:nvSpPr>
        <dsp:cNvPr id="0" name=""/>
        <dsp:cNvSpPr/>
      </dsp:nvSpPr>
      <dsp:spPr>
        <a:xfrm>
          <a:off x="0" y="43466"/>
          <a:ext cx="8229600" cy="5110560"/>
        </a:xfrm>
        <a:prstGeom prst="roundRect">
          <a:avLst/>
        </a:prstGeom>
        <a:gradFill rotWithShape="0">
          <a:gsLst>
            <a:gs pos="0">
              <a:schemeClr val="lt1">
                <a:hueOff val="0"/>
                <a:satOff val="0"/>
                <a:lumOff val="0"/>
                <a:alphaOff val="0"/>
                <a:tint val="62000"/>
                <a:satMod val="180000"/>
              </a:schemeClr>
            </a:gs>
            <a:gs pos="65000">
              <a:schemeClr val="lt1">
                <a:hueOff val="0"/>
                <a:satOff val="0"/>
                <a:lumOff val="0"/>
                <a:alphaOff val="0"/>
                <a:tint val="32000"/>
                <a:satMod val="250000"/>
              </a:schemeClr>
            </a:gs>
            <a:gs pos="100000">
              <a:schemeClr val="l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8590" tIns="148590" rIns="148590" bIns="148590" numCol="1" spcCol="1270" anchor="ctr" anchorCtr="0">
          <a:noAutofit/>
        </a:bodyPr>
        <a:lstStyle/>
        <a:p>
          <a:pPr lvl="0" algn="just" defTabSz="1733550" rtl="0">
            <a:lnSpc>
              <a:spcPct val="90000"/>
            </a:lnSpc>
            <a:spcBef>
              <a:spcPct val="0"/>
            </a:spcBef>
            <a:spcAft>
              <a:spcPct val="35000"/>
            </a:spcAft>
          </a:pPr>
          <a:r>
            <a:rPr lang="en-GB" sz="3900" kern="1200" noProof="0" dirty="0" smtClean="0">
              <a:latin typeface="Arial Unicode MS"/>
              <a:cs typeface="Arial Unicode MS"/>
            </a:rPr>
            <a:t>An initiative of governments of the region to contribute to the establishment, adoption and promotion of minimum regional standards, policies and processes to combat and prevent trafficking in persons and improve the assistance to victims</a:t>
          </a:r>
          <a:r>
            <a:rPr lang="en-GB" sz="3900" kern="1200" noProof="0" dirty="0" smtClean="0">
              <a:latin typeface="Arial Unicode MS"/>
              <a:ea typeface="Arial Unicode MS" panose="020B0604020202020204" pitchFamily="34" charset="-128"/>
              <a:cs typeface="Arial Unicode MS"/>
            </a:rPr>
            <a:t>.</a:t>
          </a:r>
          <a:endParaRPr lang="en-GB" sz="3900" kern="1200" noProof="0" dirty="0">
            <a:latin typeface="Arial Unicode MS"/>
            <a:ea typeface="Arial Unicode MS" panose="020B0604020202020204" pitchFamily="34" charset="-128"/>
            <a:cs typeface="Arial Unicode MS"/>
          </a:endParaRPr>
        </a:p>
      </dsp:txBody>
      <dsp:txXfrm>
        <a:off x="249477" y="292943"/>
        <a:ext cx="7730646" cy="46116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05643-D26C-41F4-930C-A05D8FB29FD4}">
      <dsp:nvSpPr>
        <dsp:cNvPr id="0" name=""/>
        <dsp:cNvSpPr/>
      </dsp:nvSpPr>
      <dsp:spPr>
        <a:xfrm>
          <a:off x="0" y="37792"/>
          <a:ext cx="8229600" cy="5159700"/>
        </a:xfrm>
        <a:prstGeom prst="roundRect">
          <a:avLst/>
        </a:prstGeom>
        <a:gradFill rotWithShape="0">
          <a:gsLst>
            <a:gs pos="0">
              <a:schemeClr val="lt1">
                <a:hueOff val="0"/>
                <a:satOff val="0"/>
                <a:lumOff val="0"/>
                <a:alphaOff val="0"/>
                <a:tint val="62000"/>
                <a:satMod val="180000"/>
              </a:schemeClr>
            </a:gs>
            <a:gs pos="65000">
              <a:schemeClr val="lt1">
                <a:hueOff val="0"/>
                <a:satOff val="0"/>
                <a:lumOff val="0"/>
                <a:alphaOff val="0"/>
                <a:tint val="32000"/>
                <a:satMod val="250000"/>
              </a:schemeClr>
            </a:gs>
            <a:gs pos="100000">
              <a:schemeClr val="lt1">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3350" tIns="133350" rIns="133350" bIns="133350" numCol="1" spcCol="1270" anchor="ctr" anchorCtr="0">
          <a:noAutofit/>
        </a:bodyPr>
        <a:lstStyle/>
        <a:p>
          <a:pPr lvl="0" algn="just" defTabSz="1555750" rtl="0">
            <a:lnSpc>
              <a:spcPct val="90000"/>
            </a:lnSpc>
            <a:spcBef>
              <a:spcPct val="0"/>
            </a:spcBef>
            <a:spcAft>
              <a:spcPct val="35000"/>
            </a:spcAft>
          </a:pPr>
          <a:r>
            <a:rPr lang="en-GB" sz="35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The Regional Coalition Against Trafficking in Persons and Migrant Smuggling has met on 13 occasions. The first meeting was held on September 16, 2011. Consensus has been reached on various topics, different products have been developed and advances have been made. </a:t>
          </a:r>
          <a:endParaRPr lang="en-GB" sz="35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251876" y="289668"/>
        <a:ext cx="7725848" cy="46559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556F62-FF8E-4B38-862B-28EE9D6511DB}">
      <dsp:nvSpPr>
        <dsp:cNvPr id="0" name=""/>
        <dsp:cNvSpPr/>
      </dsp:nvSpPr>
      <dsp:spPr>
        <a:xfrm rot="5400000">
          <a:off x="-177745" y="180973"/>
          <a:ext cx="1184969" cy="829478"/>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endParaRPr lang="es-NI" sz="2400" kern="1200" dirty="0">
            <a:latin typeface="Arial" pitchFamily="34" charset="0"/>
            <a:cs typeface="Arial" pitchFamily="34" charset="0"/>
          </a:endParaRPr>
        </a:p>
      </dsp:txBody>
      <dsp:txXfrm rot="-5400000">
        <a:off x="1" y="417966"/>
        <a:ext cx="829478" cy="355491"/>
      </dsp:txXfrm>
    </dsp:sp>
    <dsp:sp modelId="{1545F772-60E5-4B35-8F11-EBE2E633EE8D}">
      <dsp:nvSpPr>
        <dsp:cNvPr id="0" name=""/>
        <dsp:cNvSpPr/>
      </dsp:nvSpPr>
      <dsp:spPr>
        <a:xfrm rot="5400000">
          <a:off x="4144424" y="-3311717"/>
          <a:ext cx="770230" cy="7400121"/>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rtl="0">
            <a:lnSpc>
              <a:spcPct val="90000"/>
            </a:lnSpc>
            <a:spcBef>
              <a:spcPct val="0"/>
            </a:spcBef>
            <a:spcAft>
              <a:spcPct val="15000"/>
            </a:spcAft>
            <a:buChar char="••"/>
          </a:pPr>
          <a:endParaRPr lang="es-NI" sz="2400" kern="1200" dirty="0">
            <a:latin typeface="Arial" pitchFamily="34" charset="0"/>
            <a:cs typeface="Arial" pitchFamily="34" charset="0"/>
          </a:endParaRPr>
        </a:p>
        <a:p>
          <a:pPr marL="0" marR="0" lvl="1" indent="0" algn="l" defTabSz="914400" rtl="0" eaLnBrk="1" fontAlgn="auto" latinLnBrk="0" hangingPunct="1">
            <a:lnSpc>
              <a:spcPct val="100000"/>
            </a:lnSpc>
            <a:spcBef>
              <a:spcPct val="0"/>
            </a:spcBef>
            <a:spcAft>
              <a:spcPts val="0"/>
            </a:spcAft>
            <a:buClrTx/>
            <a:buSzTx/>
            <a:buFontTx/>
            <a:buChar char="••"/>
            <a:tabLst/>
            <a:defRPr/>
          </a:pPr>
          <a:r>
            <a:rPr lang="en-GB" sz="18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 National Guidelines to Strengthen Institutional Coordination</a:t>
          </a:r>
          <a:endParaRPr lang="en-GB" sz="2400" kern="1200" noProof="0" dirty="0">
            <a:latin typeface="Arial" pitchFamily="34" charset="0"/>
            <a:cs typeface="Arial" pitchFamily="34" charset="0"/>
          </a:endParaRPr>
        </a:p>
        <a:p>
          <a:pPr marL="0" marR="0" lvl="1" indent="0" algn="l" defTabSz="914400" rtl="0" eaLnBrk="1" fontAlgn="auto" latinLnBrk="0" hangingPunct="1">
            <a:lnSpc>
              <a:spcPct val="100000"/>
            </a:lnSpc>
            <a:spcBef>
              <a:spcPct val="0"/>
            </a:spcBef>
            <a:spcAft>
              <a:spcPts val="0"/>
            </a:spcAft>
            <a:buClrTx/>
            <a:buSzTx/>
            <a:buFontTx/>
            <a:buChar char="••"/>
            <a:tabLst/>
            <a:defRPr/>
          </a:pPr>
          <a:endParaRPr lang="en-GB" sz="2400" kern="1200" noProof="0" dirty="0">
            <a:latin typeface="Arial" pitchFamily="34" charset="0"/>
            <a:cs typeface="Arial" pitchFamily="34" charset="0"/>
          </a:endParaRPr>
        </a:p>
      </dsp:txBody>
      <dsp:txXfrm rot="-5400000">
        <a:off x="829479" y="40828"/>
        <a:ext cx="7362521" cy="695030"/>
      </dsp:txXfrm>
    </dsp:sp>
    <dsp:sp modelId="{94A4A820-28CC-49E1-9D27-0E7BA6D26982}">
      <dsp:nvSpPr>
        <dsp:cNvPr id="0" name=""/>
        <dsp:cNvSpPr/>
      </dsp:nvSpPr>
      <dsp:spPr>
        <a:xfrm rot="5400000">
          <a:off x="-177745" y="1407824"/>
          <a:ext cx="1184969" cy="829478"/>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endParaRPr lang="en-GB" sz="2400" kern="1200" noProof="0" dirty="0">
            <a:latin typeface="Arial" pitchFamily="34" charset="0"/>
            <a:cs typeface="Arial" pitchFamily="34" charset="0"/>
          </a:endParaRPr>
        </a:p>
      </dsp:txBody>
      <dsp:txXfrm rot="-5400000">
        <a:off x="1" y="1644817"/>
        <a:ext cx="829478" cy="355491"/>
      </dsp:txXfrm>
    </dsp:sp>
    <dsp:sp modelId="{FF8B02F8-5685-40CA-95CB-850CE5CDA739}">
      <dsp:nvSpPr>
        <dsp:cNvPr id="0" name=""/>
        <dsp:cNvSpPr/>
      </dsp:nvSpPr>
      <dsp:spPr>
        <a:xfrm rot="5400000">
          <a:off x="3905355" y="-2129378"/>
          <a:ext cx="1125229" cy="7400121"/>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n-GB" sz="18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 Regional Strategy for Comprehensive Assistance to and Accompaniment of Victims of Trafficking in Persons in Central America</a:t>
          </a:r>
          <a:endParaRPr lang="en-GB" sz="18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rot="-5400000">
        <a:off x="767910" y="1062996"/>
        <a:ext cx="7345192" cy="1015371"/>
      </dsp:txXfrm>
    </dsp:sp>
    <dsp:sp modelId="{F80BB66C-7563-454C-889F-1269AF331CB3}">
      <dsp:nvSpPr>
        <dsp:cNvPr id="0" name=""/>
        <dsp:cNvSpPr/>
      </dsp:nvSpPr>
      <dsp:spPr>
        <a:xfrm rot="5400000">
          <a:off x="-177745" y="2462593"/>
          <a:ext cx="1184969" cy="829478"/>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endParaRPr lang="en-GB" sz="2400" kern="1200" noProof="0" dirty="0">
            <a:latin typeface="Arial" pitchFamily="34" charset="0"/>
            <a:cs typeface="Arial" pitchFamily="34" charset="0"/>
          </a:endParaRPr>
        </a:p>
      </dsp:txBody>
      <dsp:txXfrm rot="-5400000">
        <a:off x="1" y="2699586"/>
        <a:ext cx="829478" cy="355491"/>
      </dsp:txXfrm>
    </dsp:sp>
    <dsp:sp modelId="{3BD21F17-C31F-43B3-A0E1-5E0A6B755C26}">
      <dsp:nvSpPr>
        <dsp:cNvPr id="0" name=""/>
        <dsp:cNvSpPr/>
      </dsp:nvSpPr>
      <dsp:spPr>
        <a:xfrm rot="5400000">
          <a:off x="4139005" y="-1030097"/>
          <a:ext cx="781067" cy="7400121"/>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en-GB" sz="18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 Regional Communication Strategy to Prevent Trafficking in Persons</a:t>
          </a:r>
          <a:endParaRPr lang="en-GB" sz="18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rot="-5400000">
        <a:off x="829479" y="2317558"/>
        <a:ext cx="7361992" cy="704809"/>
      </dsp:txXfrm>
    </dsp:sp>
    <dsp:sp modelId="{CCBAFB65-9FE3-47BB-9F83-13F83529C61A}">
      <dsp:nvSpPr>
        <dsp:cNvPr id="0" name=""/>
        <dsp:cNvSpPr/>
      </dsp:nvSpPr>
      <dsp:spPr>
        <a:xfrm rot="5400000">
          <a:off x="-177745" y="3670067"/>
          <a:ext cx="1184969" cy="829478"/>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n-GB" sz="2400" kern="1200" noProof="0" dirty="0" smtClean="0">
              <a:latin typeface="Arial" pitchFamily="34" charset="0"/>
              <a:cs typeface="Arial" pitchFamily="34" charset="0"/>
            </a:rPr>
            <a:t>.</a:t>
          </a:r>
          <a:endParaRPr lang="en-GB" sz="2400" kern="1200" noProof="0" dirty="0">
            <a:latin typeface="Arial" pitchFamily="34" charset="0"/>
            <a:cs typeface="Arial" pitchFamily="34" charset="0"/>
          </a:endParaRPr>
        </a:p>
      </dsp:txBody>
      <dsp:txXfrm rot="-5400000">
        <a:off x="1" y="3907060"/>
        <a:ext cx="829478" cy="355491"/>
      </dsp:txXfrm>
    </dsp:sp>
    <dsp:sp modelId="{AB9FB05A-0998-4A81-B38B-E420F3D869D3}">
      <dsp:nvSpPr>
        <dsp:cNvPr id="0" name=""/>
        <dsp:cNvSpPr/>
      </dsp:nvSpPr>
      <dsp:spPr>
        <a:xfrm rot="5400000">
          <a:off x="3959902" y="155693"/>
          <a:ext cx="1086880" cy="7400121"/>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Regional Memorandum of Understanding</a:t>
          </a:r>
          <a:endParaRPr lang="en-GB" sz="24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rot="-5400000">
        <a:off x="803282" y="3365371"/>
        <a:ext cx="7347064" cy="9807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0B4773-5BED-4E56-A699-C34803F7E34D}">
      <dsp:nvSpPr>
        <dsp:cNvPr id="0" name=""/>
        <dsp:cNvSpPr/>
      </dsp:nvSpPr>
      <dsp:spPr>
        <a:xfrm>
          <a:off x="1" y="0"/>
          <a:ext cx="8180680" cy="605313"/>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en-GB" sz="20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Reformulating the Regional Guidelines;</a:t>
          </a:r>
          <a:endParaRPr lang="en-GB" sz="20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302658" y="0"/>
        <a:ext cx="7575367" cy="605313"/>
      </dsp:txXfrm>
    </dsp:sp>
    <dsp:sp modelId="{CD5AA4E0-E681-4A06-9931-B85083B7F0A9}">
      <dsp:nvSpPr>
        <dsp:cNvPr id="0" name=""/>
        <dsp:cNvSpPr/>
      </dsp:nvSpPr>
      <dsp:spPr>
        <a:xfrm>
          <a:off x="1" y="720084"/>
          <a:ext cx="8221802" cy="858608"/>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en-GB" sz="20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Ratifying accompaniment by IOM in terms of protection, training and assistance relating to trafficking in persons;</a:t>
          </a:r>
          <a:endParaRPr lang="en-GB" sz="20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429305" y="720084"/>
        <a:ext cx="7363194" cy="858608"/>
      </dsp:txXfrm>
    </dsp:sp>
    <dsp:sp modelId="{EAF826DE-CC35-4CD9-985A-5334EDBCF380}">
      <dsp:nvSpPr>
        <dsp:cNvPr id="0" name=""/>
        <dsp:cNvSpPr/>
      </dsp:nvSpPr>
      <dsp:spPr>
        <a:xfrm>
          <a:off x="1" y="1728187"/>
          <a:ext cx="8221802" cy="846732"/>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en-GB" sz="20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IOM will coordinate the implementation of national workshops on trafficking for the purpose of labour exploitation with the National Coalitions;</a:t>
          </a:r>
          <a:endParaRPr lang="en-GB" sz="20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423367" y="1728187"/>
        <a:ext cx="7375070" cy="846732"/>
      </dsp:txXfrm>
    </dsp:sp>
    <dsp:sp modelId="{C4A3DF80-D7FD-4CE0-9993-F6BA3626F6D9}">
      <dsp:nvSpPr>
        <dsp:cNvPr id="0" name=""/>
        <dsp:cNvSpPr/>
      </dsp:nvSpPr>
      <dsp:spPr>
        <a:xfrm>
          <a:off x="1" y="2736300"/>
          <a:ext cx="8221802" cy="846732"/>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en-GB" sz="20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Re-launching the campaign named “</a:t>
          </a:r>
          <a:r>
            <a:rPr lang="en-GB" sz="2000" i="1"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No todo es lo que parece</a:t>
          </a:r>
          <a:r>
            <a:rPr lang="en-GB" sz="20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 (Everything is not what it seems) with the logo of the Coalition, to be disseminated in countries in the region;</a:t>
          </a:r>
          <a:endParaRPr lang="en-GB" sz="20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423367" y="2736300"/>
        <a:ext cx="7375070" cy="846732"/>
      </dsp:txXfrm>
    </dsp:sp>
    <dsp:sp modelId="{180F6638-8CF7-4707-BD79-63A4E4105F28}">
      <dsp:nvSpPr>
        <dsp:cNvPr id="0" name=""/>
        <dsp:cNvSpPr/>
      </dsp:nvSpPr>
      <dsp:spPr>
        <a:xfrm>
          <a:off x="1" y="3744414"/>
          <a:ext cx="8180680" cy="749332"/>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en-GB" sz="20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Defining the role of observer countries of the Regional Coalition in the Guidelines. </a:t>
          </a:r>
          <a:endParaRPr lang="en-GB" sz="20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374667" y="3744414"/>
        <a:ext cx="7431348" cy="7493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0B4773-5BED-4E56-A699-C34803F7E34D}">
      <dsp:nvSpPr>
        <dsp:cNvPr id="0" name=""/>
        <dsp:cNvSpPr/>
      </dsp:nvSpPr>
      <dsp:spPr>
        <a:xfrm>
          <a:off x="10333" y="3312368"/>
          <a:ext cx="8180680" cy="978887"/>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en-GB" sz="2000" i="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Participating at the Global Committee Against Trafficking in Persons chaired by His Holiness Pope Francis I, November 2013;</a:t>
          </a:r>
          <a:endParaRPr lang="en-GB" sz="2000" i="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499777" y="3312368"/>
        <a:ext cx="7201793" cy="978887"/>
      </dsp:txXfrm>
    </dsp:sp>
    <dsp:sp modelId="{CD5AA4E0-E681-4A06-9931-B85083B7F0A9}">
      <dsp:nvSpPr>
        <dsp:cNvPr id="0" name=""/>
        <dsp:cNvSpPr/>
      </dsp:nvSpPr>
      <dsp:spPr>
        <a:xfrm>
          <a:off x="7797" y="0"/>
          <a:ext cx="8221802" cy="1146636"/>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en-GB" sz="20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Strengthening exchange of information and best practices between Member States of the Regional Coalition; </a:t>
          </a:r>
          <a:endParaRPr lang="en-GB" sz="20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581115" y="0"/>
        <a:ext cx="7075166" cy="1146636"/>
      </dsp:txXfrm>
    </dsp:sp>
    <dsp:sp modelId="{EAF826DE-CC35-4CD9-985A-5334EDBCF380}">
      <dsp:nvSpPr>
        <dsp:cNvPr id="0" name=""/>
        <dsp:cNvSpPr/>
      </dsp:nvSpPr>
      <dsp:spPr>
        <a:xfrm>
          <a:off x="7797" y="1296140"/>
          <a:ext cx="8221802" cy="847614"/>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en-GB" sz="20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Jointly following up on the updating of the matrixes on Trafficking in Persons and Migrant Smuggling (UNODC and IOM);</a:t>
          </a:r>
          <a:endParaRPr lang="en-GB" sz="20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431604" y="1296140"/>
        <a:ext cx="7374188" cy="847614"/>
      </dsp:txXfrm>
    </dsp:sp>
    <dsp:sp modelId="{C4A3DF80-D7FD-4CE0-9993-F6BA3626F6D9}">
      <dsp:nvSpPr>
        <dsp:cNvPr id="0" name=""/>
        <dsp:cNvSpPr/>
      </dsp:nvSpPr>
      <dsp:spPr>
        <a:xfrm>
          <a:off x="7797" y="2304254"/>
          <a:ext cx="8221802" cy="847625"/>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en-GB" sz="20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Disseminating successful materials among Member States of the Regional Coalition in order to be replicated; </a:t>
          </a:r>
          <a:endParaRPr lang="en-GB" sz="20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431610" y="2304254"/>
        <a:ext cx="7374177" cy="847625"/>
      </dsp:txXfrm>
    </dsp:sp>
    <dsp:sp modelId="{5D4A8056-448B-4F7B-81E6-B270E76EBDFA}">
      <dsp:nvSpPr>
        <dsp:cNvPr id="0" name=""/>
        <dsp:cNvSpPr/>
      </dsp:nvSpPr>
      <dsp:spPr>
        <a:xfrm>
          <a:off x="48919" y="4464500"/>
          <a:ext cx="8180680" cy="978887"/>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lvl="0" algn="l" defTabSz="889000" rtl="0">
            <a:lnSpc>
              <a:spcPct val="90000"/>
            </a:lnSpc>
            <a:spcBef>
              <a:spcPct val="0"/>
            </a:spcBef>
            <a:spcAft>
              <a:spcPct val="35000"/>
            </a:spcAft>
          </a:pPr>
          <a:r>
            <a:rPr lang="en-GB" sz="2000" kern="1200" noProof="0" dirty="0" smtClean="0">
              <a:latin typeface="Arial" pitchFamily="34" charset="0"/>
              <a:cs typeface="Arial" pitchFamily="34" charset="0"/>
            </a:rPr>
            <a:t>Participating at the III Meeting of National Authorities on Trafficking in Persons (OAS), October 2012. </a:t>
          </a:r>
          <a:endParaRPr lang="en-GB" sz="2000" i="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538363" y="4464500"/>
        <a:ext cx="7201793" cy="9788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0512C6-C791-44A8-AC5B-10828FFA98DF}">
      <dsp:nvSpPr>
        <dsp:cNvPr id="0" name=""/>
        <dsp:cNvSpPr/>
      </dsp:nvSpPr>
      <dsp:spPr>
        <a:xfrm>
          <a:off x="3292643" y="1589"/>
          <a:ext cx="4932937" cy="2749496"/>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just" defTabSz="444500">
            <a:lnSpc>
              <a:spcPct val="90000"/>
            </a:lnSpc>
            <a:spcBef>
              <a:spcPct val="0"/>
            </a:spcBef>
            <a:spcAft>
              <a:spcPct val="15000"/>
            </a:spcAft>
            <a:buChar char="••"/>
          </a:pPr>
          <a:r>
            <a:rPr lang="en-GB" sz="1000" kern="1200" noProof="0" dirty="0" smtClean="0"/>
            <a:t>Supporting national coalitions, committees or boards in the development of their annual operative plans, in accordance with the National Guidelines; </a:t>
          </a:r>
          <a:endParaRPr lang="en-GB" sz="1000" kern="1200" noProof="0" dirty="0"/>
        </a:p>
        <a:p>
          <a:pPr marL="57150" lvl="1" indent="-57150" algn="just" defTabSz="444500">
            <a:lnSpc>
              <a:spcPct val="90000"/>
            </a:lnSpc>
            <a:spcBef>
              <a:spcPct val="0"/>
            </a:spcBef>
            <a:spcAft>
              <a:spcPct val="15000"/>
            </a:spcAft>
            <a:buChar char="••"/>
          </a:pPr>
          <a:r>
            <a:rPr lang="en-GB" sz="1000" kern="1200" noProof="0" dirty="0" smtClean="0"/>
            <a:t>Developing, validating, approving and disseminating the National Guidelines Against Trafficking in Persons in Belize, Panama and the Dominican Republic (relevant officers and staff informed and trained on the National Guidelines);</a:t>
          </a:r>
          <a:endParaRPr lang="en-GB" sz="1000" kern="1200" noProof="0" dirty="0"/>
        </a:p>
        <a:p>
          <a:pPr marL="57150" lvl="1" indent="-57150" algn="just" defTabSz="444500">
            <a:lnSpc>
              <a:spcPct val="90000"/>
            </a:lnSpc>
            <a:spcBef>
              <a:spcPct val="0"/>
            </a:spcBef>
            <a:spcAft>
              <a:spcPct val="15000"/>
            </a:spcAft>
            <a:buChar char="••"/>
          </a:pPr>
          <a:r>
            <a:rPr lang="en-GB" sz="1000" kern="1200" noProof="0" dirty="0" smtClean="0"/>
            <a:t>Establishing working groups to implement the National Guidelines; </a:t>
          </a:r>
          <a:endParaRPr lang="en-GB" sz="1000" kern="1200" noProof="0" dirty="0"/>
        </a:p>
        <a:p>
          <a:pPr marL="57150" lvl="1" indent="-57150" algn="just" defTabSz="444500">
            <a:lnSpc>
              <a:spcPct val="90000"/>
            </a:lnSpc>
            <a:spcBef>
              <a:spcPct val="0"/>
            </a:spcBef>
            <a:spcAft>
              <a:spcPct val="15000"/>
            </a:spcAft>
            <a:buChar char="••"/>
          </a:pPr>
          <a:r>
            <a:rPr lang="en-GB" sz="1000" kern="1200" noProof="0" dirty="0" smtClean="0"/>
            <a:t>Annual monitoring.</a:t>
          </a:r>
          <a:endParaRPr lang="en-GB" sz="1000" kern="1200" noProof="0" dirty="0"/>
        </a:p>
      </dsp:txBody>
      <dsp:txXfrm>
        <a:off x="3292643" y="345276"/>
        <a:ext cx="3901876" cy="2062122"/>
      </dsp:txXfrm>
    </dsp:sp>
    <dsp:sp modelId="{253D360B-77DB-4A6E-9B96-DBBF59D7B5C7}">
      <dsp:nvSpPr>
        <dsp:cNvPr id="0" name=""/>
        <dsp:cNvSpPr/>
      </dsp:nvSpPr>
      <dsp:spPr>
        <a:xfrm>
          <a:off x="4018" y="119890"/>
          <a:ext cx="3288625" cy="251289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GB" sz="1900" b="1" kern="1200" noProof="0" dirty="0" smtClean="0"/>
            <a:t>National and Regional Guidelines to Combat Trafficking in Persons</a:t>
          </a:r>
          <a:endParaRPr lang="en-GB" sz="1900" kern="1200" noProof="0" dirty="0"/>
        </a:p>
      </dsp:txBody>
      <dsp:txXfrm>
        <a:off x="126687" y="242559"/>
        <a:ext cx="3043287" cy="2267557"/>
      </dsp:txXfrm>
    </dsp:sp>
    <dsp:sp modelId="{A02B1535-9376-486E-B28E-CC624B64F9A0}">
      <dsp:nvSpPr>
        <dsp:cNvPr id="0" name=""/>
        <dsp:cNvSpPr/>
      </dsp:nvSpPr>
      <dsp:spPr>
        <a:xfrm>
          <a:off x="3292643" y="3027855"/>
          <a:ext cx="4932937" cy="1831276"/>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just" defTabSz="444500">
            <a:lnSpc>
              <a:spcPct val="90000"/>
            </a:lnSpc>
            <a:spcBef>
              <a:spcPct val="0"/>
            </a:spcBef>
            <a:spcAft>
              <a:spcPct val="15000"/>
            </a:spcAft>
            <a:buChar char="••"/>
          </a:pPr>
          <a:r>
            <a:rPr lang="en-GB" sz="1000" kern="1200" noProof="0" dirty="0" smtClean="0"/>
            <a:t>Disseminating the Regional Guidelines to Strengthen Inter-Institutional Coordination; </a:t>
          </a:r>
          <a:endParaRPr lang="en-GB" sz="1000" kern="1200" noProof="0" dirty="0"/>
        </a:p>
        <a:p>
          <a:pPr marL="57150" lvl="1" indent="-57150" algn="just" defTabSz="444500">
            <a:lnSpc>
              <a:spcPct val="90000"/>
            </a:lnSpc>
            <a:spcBef>
              <a:spcPct val="0"/>
            </a:spcBef>
            <a:spcAft>
              <a:spcPct val="15000"/>
            </a:spcAft>
            <a:buChar char="••"/>
          </a:pPr>
          <a:r>
            <a:rPr lang="en-GB" sz="1000" kern="1200" noProof="0" dirty="0" smtClean="0"/>
            <a:t>Annually exchanging information about the active subjects of the crime and about investigation and prosecution of the crime of trafficking in persons; </a:t>
          </a:r>
          <a:endParaRPr lang="en-GB" sz="1000" kern="1200" noProof="0" dirty="0"/>
        </a:p>
        <a:p>
          <a:pPr marL="57150" lvl="1" indent="-57150" algn="just" defTabSz="444500">
            <a:lnSpc>
              <a:spcPct val="90000"/>
            </a:lnSpc>
            <a:spcBef>
              <a:spcPct val="0"/>
            </a:spcBef>
            <a:spcAft>
              <a:spcPct val="15000"/>
            </a:spcAft>
            <a:buChar char="••"/>
          </a:pPr>
          <a:r>
            <a:rPr lang="en-GB" sz="1000" kern="1200" noProof="0" dirty="0" smtClean="0"/>
            <a:t>Annually monitoring the implementation of the Regional Guidelines as well as the scheduled actions.</a:t>
          </a:r>
          <a:endParaRPr lang="en-GB" sz="1000" kern="1200" noProof="0" dirty="0"/>
        </a:p>
      </dsp:txBody>
      <dsp:txXfrm>
        <a:off x="3292643" y="3256765"/>
        <a:ext cx="4246209" cy="1373457"/>
      </dsp:txXfrm>
    </dsp:sp>
    <dsp:sp modelId="{C9F38C01-86B5-4411-998D-475B8B0B0CFE}">
      <dsp:nvSpPr>
        <dsp:cNvPr id="0" name=""/>
        <dsp:cNvSpPr/>
      </dsp:nvSpPr>
      <dsp:spPr>
        <a:xfrm>
          <a:off x="4018" y="2934213"/>
          <a:ext cx="3288625" cy="20185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n-GB" sz="1900" b="1" kern="1200" noProof="0" dirty="0" smtClean="0"/>
            <a:t>Regional Guidelines to Strengthen Inter-institutional Coordination to Combat Trafficking in Persons</a:t>
          </a:r>
        </a:p>
        <a:p>
          <a:pPr lvl="0" algn="ctr" defTabSz="844550">
            <a:lnSpc>
              <a:spcPct val="90000"/>
            </a:lnSpc>
            <a:spcBef>
              <a:spcPct val="0"/>
            </a:spcBef>
            <a:spcAft>
              <a:spcPct val="35000"/>
            </a:spcAft>
          </a:pPr>
          <a:endParaRPr lang="en-GB" sz="1900" kern="1200" noProof="0" dirty="0"/>
        </a:p>
      </dsp:txBody>
      <dsp:txXfrm>
        <a:off x="102556" y="3032751"/>
        <a:ext cx="3091549" cy="182148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0512C6-C791-44A8-AC5B-10828FFA98DF}">
      <dsp:nvSpPr>
        <dsp:cNvPr id="0" name=""/>
        <dsp:cNvSpPr/>
      </dsp:nvSpPr>
      <dsp:spPr>
        <a:xfrm>
          <a:off x="3292643" y="3287"/>
          <a:ext cx="4932937" cy="2317403"/>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just" defTabSz="444500">
            <a:lnSpc>
              <a:spcPct val="90000"/>
            </a:lnSpc>
            <a:spcBef>
              <a:spcPct val="0"/>
            </a:spcBef>
            <a:spcAft>
              <a:spcPct val="15000"/>
            </a:spcAft>
            <a:buChar char="••"/>
          </a:pPr>
          <a:r>
            <a:rPr lang="en-GB" sz="1000" kern="1200" noProof="0" dirty="0" smtClean="0"/>
            <a:t>Disseminating the regional strategy to each coalition, board and committee against trafficking in persons and developing work plans in each country to promote the actions established in the regional strategy for assistance that should be implemented;</a:t>
          </a:r>
          <a:endParaRPr lang="en-GB" sz="1000" kern="1200" noProof="0" dirty="0"/>
        </a:p>
        <a:p>
          <a:pPr marL="57150" lvl="1" indent="-57150" algn="just" defTabSz="444500">
            <a:lnSpc>
              <a:spcPct val="90000"/>
            </a:lnSpc>
            <a:spcBef>
              <a:spcPct val="0"/>
            </a:spcBef>
            <a:spcAft>
              <a:spcPct val="15000"/>
            </a:spcAft>
            <a:buChar char="••"/>
          </a:pPr>
          <a:r>
            <a:rPr lang="en-GB" sz="1000" kern="1200" noProof="0" dirty="0" smtClean="0"/>
            <a:t>Developing, validating and approving a regional assessment on mechanisms for the repatriation of victims of trafficking.</a:t>
          </a:r>
          <a:endParaRPr lang="en-GB" sz="1000" kern="1200" noProof="0" dirty="0"/>
        </a:p>
      </dsp:txBody>
      <dsp:txXfrm>
        <a:off x="3292643" y="292962"/>
        <a:ext cx="4063911" cy="1738053"/>
      </dsp:txXfrm>
    </dsp:sp>
    <dsp:sp modelId="{253D360B-77DB-4A6E-9B96-DBBF59D7B5C7}">
      <dsp:nvSpPr>
        <dsp:cNvPr id="0" name=""/>
        <dsp:cNvSpPr/>
      </dsp:nvSpPr>
      <dsp:spPr>
        <a:xfrm>
          <a:off x="4018" y="52320"/>
          <a:ext cx="3288625" cy="2219338"/>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GB" sz="2000" b="1" kern="1200" noProof="0" dirty="0" smtClean="0"/>
            <a:t>Regional strategy for comprehensive assistance to and accompaniment of victims of the crime of trafficking in persons</a:t>
          </a:r>
          <a:endParaRPr lang="en-GB" sz="2000" kern="1200" noProof="0" dirty="0"/>
        </a:p>
      </dsp:txBody>
      <dsp:txXfrm>
        <a:off x="112357" y="160659"/>
        <a:ext cx="3071947" cy="2002660"/>
      </dsp:txXfrm>
    </dsp:sp>
    <dsp:sp modelId="{A02B1535-9376-486E-B28E-CC624B64F9A0}">
      <dsp:nvSpPr>
        <dsp:cNvPr id="0" name=""/>
        <dsp:cNvSpPr/>
      </dsp:nvSpPr>
      <dsp:spPr>
        <a:xfrm>
          <a:off x="3291839" y="2809023"/>
          <a:ext cx="4937760" cy="953500"/>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just" defTabSz="444500">
            <a:lnSpc>
              <a:spcPct val="90000"/>
            </a:lnSpc>
            <a:spcBef>
              <a:spcPct val="0"/>
            </a:spcBef>
            <a:spcAft>
              <a:spcPct val="15000"/>
            </a:spcAft>
            <a:buChar char="••"/>
          </a:pPr>
          <a:r>
            <a:rPr lang="en-GB" sz="1000" kern="1200" noProof="0" dirty="0" smtClean="0"/>
            <a:t>Strengthening the Technical Secretariat of the Coalition in the areas of coordination, monitoring, exchanging information and communication. </a:t>
          </a:r>
          <a:endParaRPr lang="en-GB" sz="1000" kern="1200" noProof="0" dirty="0"/>
        </a:p>
      </dsp:txBody>
      <dsp:txXfrm>
        <a:off x="3291839" y="2928211"/>
        <a:ext cx="4580198" cy="715125"/>
      </dsp:txXfrm>
    </dsp:sp>
    <dsp:sp modelId="{C9F38C01-86B5-4411-998D-475B8B0B0CFE}">
      <dsp:nvSpPr>
        <dsp:cNvPr id="0" name=""/>
        <dsp:cNvSpPr/>
      </dsp:nvSpPr>
      <dsp:spPr>
        <a:xfrm>
          <a:off x="0" y="2520051"/>
          <a:ext cx="3291840" cy="153144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GB" sz="2000" b="1" kern="1200" noProof="0" dirty="0" smtClean="0"/>
            <a:t>Strengthening the Technical Secretariat of the Regional Coalition</a:t>
          </a:r>
        </a:p>
        <a:p>
          <a:pPr lvl="0" algn="ctr" defTabSz="889000">
            <a:lnSpc>
              <a:spcPct val="90000"/>
            </a:lnSpc>
            <a:spcBef>
              <a:spcPct val="0"/>
            </a:spcBef>
            <a:spcAft>
              <a:spcPct val="35000"/>
            </a:spcAft>
          </a:pPr>
          <a:endParaRPr lang="en-GB" sz="2000" kern="1200" noProof="0" dirty="0"/>
        </a:p>
      </dsp:txBody>
      <dsp:txXfrm>
        <a:off x="74759" y="2594810"/>
        <a:ext cx="3142322" cy="1381927"/>
      </dsp:txXfrm>
    </dsp:sp>
    <dsp:sp modelId="{FD4C1B68-2FDC-4E31-A333-9B11D8AA34C6}">
      <dsp:nvSpPr>
        <dsp:cNvPr id="0" name=""/>
        <dsp:cNvSpPr/>
      </dsp:nvSpPr>
      <dsp:spPr>
        <a:xfrm>
          <a:off x="3291839" y="4305392"/>
          <a:ext cx="4937760" cy="1095205"/>
        </a:xfrm>
        <a:prstGeom prst="rightArrow">
          <a:avLst>
            <a:gd name="adj1" fmla="val 75000"/>
            <a:gd name="adj2" fmla="val 50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en-GB" sz="1000" kern="1200" noProof="0" dirty="0" smtClean="0"/>
            <a:t>Hiring and supervising consultants;</a:t>
          </a:r>
          <a:endParaRPr lang="en-GB" sz="1000" kern="1200" noProof="0" dirty="0"/>
        </a:p>
        <a:p>
          <a:pPr marL="57150" lvl="1" indent="-57150" algn="l" defTabSz="444500">
            <a:lnSpc>
              <a:spcPct val="90000"/>
            </a:lnSpc>
            <a:spcBef>
              <a:spcPct val="0"/>
            </a:spcBef>
            <a:spcAft>
              <a:spcPct val="15000"/>
            </a:spcAft>
            <a:buChar char="••"/>
          </a:pPr>
          <a:r>
            <a:rPr lang="en-GB" sz="1000" kern="1200" noProof="0" dirty="0" smtClean="0"/>
            <a:t>Coordinating and organizing their meetings;</a:t>
          </a:r>
          <a:endParaRPr lang="en-GB" sz="1000" kern="1200" noProof="0" dirty="0"/>
        </a:p>
        <a:p>
          <a:pPr marL="57150" lvl="1" indent="-57150" algn="l" defTabSz="444500">
            <a:lnSpc>
              <a:spcPct val="90000"/>
            </a:lnSpc>
            <a:spcBef>
              <a:spcPct val="0"/>
            </a:spcBef>
            <a:spcAft>
              <a:spcPct val="15000"/>
            </a:spcAft>
            <a:buChar char="••"/>
          </a:pPr>
          <a:r>
            <a:rPr lang="en-GB" sz="1000" kern="1200" noProof="0" dirty="0" smtClean="0"/>
            <a:t>Organizing training workshops and other regional negotiation, learning and decision-making meetings.</a:t>
          </a:r>
          <a:endParaRPr lang="en-GB" sz="1000" kern="1200" noProof="0" dirty="0"/>
        </a:p>
      </dsp:txBody>
      <dsp:txXfrm>
        <a:off x="3291839" y="4442293"/>
        <a:ext cx="4527058" cy="821403"/>
      </dsp:txXfrm>
    </dsp:sp>
    <dsp:sp modelId="{BB7A1156-017E-440C-9897-B57A865E0877}">
      <dsp:nvSpPr>
        <dsp:cNvPr id="0" name=""/>
        <dsp:cNvSpPr/>
      </dsp:nvSpPr>
      <dsp:spPr>
        <a:xfrm>
          <a:off x="0" y="4250857"/>
          <a:ext cx="3291840" cy="120427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GB" sz="2000" b="1" kern="1200" noProof="0" dirty="0" smtClean="0"/>
            <a:t>Coordination, monitoring and evaluation</a:t>
          </a:r>
          <a:endParaRPr lang="en-GB" sz="2000" kern="1200" noProof="0" dirty="0"/>
        </a:p>
      </dsp:txBody>
      <dsp:txXfrm>
        <a:off x="58788" y="4309645"/>
        <a:ext cx="3174264" cy="108669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0D7604-8DC5-434B-95A6-37ABFCE56EDB}">
      <dsp:nvSpPr>
        <dsp:cNvPr id="0" name=""/>
        <dsp:cNvSpPr/>
      </dsp:nvSpPr>
      <dsp:spPr>
        <a:xfrm>
          <a:off x="2776298" y="-209466"/>
          <a:ext cx="2487902" cy="1656878"/>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The PPT and TS of the Regional Coalition handed over, Costa Rica, August 2014 </a:t>
          </a:r>
          <a:endParaRPr lang="en-GB" sz="18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2857180" y="-128584"/>
        <a:ext cx="2326138" cy="1495114"/>
      </dsp:txXfrm>
    </dsp:sp>
    <dsp:sp modelId="{94F3D27F-911C-4574-ADA4-4173BD821238}">
      <dsp:nvSpPr>
        <dsp:cNvPr id="0" name=""/>
        <dsp:cNvSpPr/>
      </dsp:nvSpPr>
      <dsp:spPr>
        <a:xfrm>
          <a:off x="1441775" y="618972"/>
          <a:ext cx="5156948" cy="5156948"/>
        </a:xfrm>
        <a:custGeom>
          <a:avLst/>
          <a:gdLst/>
          <a:ahLst/>
          <a:cxnLst/>
          <a:rect l="0" t="0" r="0" b="0"/>
          <a:pathLst>
            <a:path>
              <a:moveTo>
                <a:pt x="3831152" y="324737"/>
              </a:moveTo>
              <a:arcTo wR="2578474" hR="2578474" stAng="17943978" swAng="131158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FC71FC8-A01F-48CC-8F5B-8A393B8FF9A3}">
      <dsp:nvSpPr>
        <dsp:cNvPr id="0" name=""/>
        <dsp:cNvSpPr/>
      </dsp:nvSpPr>
      <dsp:spPr>
        <a:xfrm>
          <a:off x="5082473" y="1579932"/>
          <a:ext cx="2780101" cy="164144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i="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The Guidelines for Action approved, El Salvador, September 2014</a:t>
          </a:r>
          <a:endParaRPr lang="en-GB" sz="1800" i="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5162602" y="1660061"/>
        <a:ext cx="2619843" cy="1481186"/>
      </dsp:txXfrm>
    </dsp:sp>
    <dsp:sp modelId="{28017AB9-FCBB-4F64-A609-F60EEE74930C}">
      <dsp:nvSpPr>
        <dsp:cNvPr id="0" name=""/>
        <dsp:cNvSpPr/>
      </dsp:nvSpPr>
      <dsp:spPr>
        <a:xfrm>
          <a:off x="1441775" y="618972"/>
          <a:ext cx="5156948" cy="5156948"/>
        </a:xfrm>
        <a:custGeom>
          <a:avLst/>
          <a:gdLst/>
          <a:ahLst/>
          <a:cxnLst/>
          <a:rect l="0" t="0" r="0" b="0"/>
          <a:pathLst>
            <a:path>
              <a:moveTo>
                <a:pt x="5156709" y="2613565"/>
              </a:moveTo>
              <a:arcTo wR="2578474" hR="2578474" stAng="46786" swAng="147026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D2CE66D-F990-48B3-B4FE-CFA0068DEBBB}">
      <dsp:nvSpPr>
        <dsp:cNvPr id="0" name=""/>
        <dsp:cNvSpPr/>
      </dsp:nvSpPr>
      <dsp:spPr>
        <a:xfrm>
          <a:off x="4073200" y="4308815"/>
          <a:ext cx="2925277" cy="1949323"/>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i="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The Regional Strategy for Comprehensive Assistance to and Accompaniment of Victims of Trafficking reviewed and updated, Panama, November 2014</a:t>
          </a:r>
          <a:endParaRPr lang="en-GB" sz="1600" i="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4168358" y="4403973"/>
        <a:ext cx="2734961" cy="1759007"/>
      </dsp:txXfrm>
    </dsp:sp>
    <dsp:sp modelId="{836780FE-6105-4902-BB7E-31EC6BC3F96B}">
      <dsp:nvSpPr>
        <dsp:cNvPr id="0" name=""/>
        <dsp:cNvSpPr/>
      </dsp:nvSpPr>
      <dsp:spPr>
        <a:xfrm>
          <a:off x="1441775" y="618972"/>
          <a:ext cx="5156948" cy="5156948"/>
        </a:xfrm>
        <a:custGeom>
          <a:avLst/>
          <a:gdLst/>
          <a:ahLst/>
          <a:cxnLst/>
          <a:rect l="0" t="0" r="0" b="0"/>
          <a:pathLst>
            <a:path>
              <a:moveTo>
                <a:pt x="2628826" y="5156457"/>
              </a:moveTo>
              <a:arcTo wR="2578474" hR="2578474" stAng="5332864" swAng="33969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805FE05-C18D-4DD3-8261-0BA72C8387BB}">
      <dsp:nvSpPr>
        <dsp:cNvPr id="0" name=""/>
        <dsp:cNvSpPr/>
      </dsp:nvSpPr>
      <dsp:spPr>
        <a:xfrm>
          <a:off x="1195881" y="4352865"/>
          <a:ext cx="2617558" cy="1861223"/>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GB" sz="1800" i="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A proposal approved to submit Phase II of the Regional Project to IADB, Panama, November 2014</a:t>
          </a:r>
          <a:endParaRPr lang="en-GB" sz="1800" i="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1286738" y="4443722"/>
        <a:ext cx="2435844" cy="1679509"/>
      </dsp:txXfrm>
    </dsp:sp>
    <dsp:sp modelId="{F352FECE-2625-4055-A372-54AA41084709}">
      <dsp:nvSpPr>
        <dsp:cNvPr id="0" name=""/>
        <dsp:cNvSpPr/>
      </dsp:nvSpPr>
      <dsp:spPr>
        <a:xfrm>
          <a:off x="1441775" y="618972"/>
          <a:ext cx="5156948" cy="5156948"/>
        </a:xfrm>
        <a:custGeom>
          <a:avLst/>
          <a:gdLst/>
          <a:ahLst/>
          <a:cxnLst/>
          <a:rect l="0" t="0" r="0" b="0"/>
          <a:pathLst>
            <a:path>
              <a:moveTo>
                <a:pt x="268170" y="3723474"/>
              </a:moveTo>
              <a:arcTo wR="2578474" hR="2578474" stAng="9218203" swAng="153437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A20B248-668C-4FA1-A3A7-B85BCBB896EE}">
      <dsp:nvSpPr>
        <dsp:cNvPr id="0" name=""/>
        <dsp:cNvSpPr/>
      </dsp:nvSpPr>
      <dsp:spPr>
        <a:xfrm>
          <a:off x="367024" y="1579932"/>
          <a:ext cx="2401901" cy="1641444"/>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noProof="0" dirty="0" smtClean="0">
              <a:latin typeface="Arial Unicode MS" panose="020B0604020202020204" pitchFamily="34" charset="-128"/>
              <a:ea typeface="Arial Unicode MS" panose="020B0604020202020204" pitchFamily="34" charset="-128"/>
              <a:cs typeface="Arial Unicode MS" panose="020B0604020202020204" pitchFamily="34" charset="-128"/>
            </a:rPr>
            <a:t>A proposal approved to sign the Regional Memorandum, Panama, November 2014</a:t>
          </a:r>
          <a:endParaRPr lang="en-GB" sz="1800" kern="1200" noProof="0" dirty="0">
            <a:latin typeface="Arial Unicode MS" panose="020B0604020202020204" pitchFamily="34" charset="-128"/>
            <a:ea typeface="Arial Unicode MS" panose="020B0604020202020204" pitchFamily="34" charset="-128"/>
            <a:cs typeface="Arial Unicode MS" panose="020B0604020202020204" pitchFamily="34" charset="-128"/>
          </a:endParaRPr>
        </a:p>
      </dsp:txBody>
      <dsp:txXfrm>
        <a:off x="447153" y="1660061"/>
        <a:ext cx="2241643" cy="1481186"/>
      </dsp:txXfrm>
    </dsp:sp>
    <dsp:sp modelId="{C4228EAF-8702-4334-A414-F407ADB234BE}">
      <dsp:nvSpPr>
        <dsp:cNvPr id="0" name=""/>
        <dsp:cNvSpPr/>
      </dsp:nvSpPr>
      <dsp:spPr>
        <a:xfrm>
          <a:off x="1441775" y="618972"/>
          <a:ext cx="5156948" cy="5156948"/>
        </a:xfrm>
        <a:custGeom>
          <a:avLst/>
          <a:gdLst/>
          <a:ahLst/>
          <a:cxnLst/>
          <a:rect l="0" t="0" r="0" b="0"/>
          <a:pathLst>
            <a:path>
              <a:moveTo>
                <a:pt x="576717" y="953204"/>
              </a:moveTo>
              <a:arcTo wR="2578474" hR="2578474" stAng="13144434" swAng="131158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3A0868-B364-493D-898B-2622FB30732E}" type="datetimeFigureOut">
              <a:rPr lang="es-ES" smtClean="0"/>
              <a:pPr/>
              <a:t>11/24/14</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B768A7-7080-4AEE-A630-BA65EFC18801}" type="slidenum">
              <a:rPr lang="es-ES" smtClean="0"/>
              <a:pPr/>
              <a:t>‹Nr.›</a:t>
            </a:fld>
            <a:endParaRPr lang="es-ES" dirty="0"/>
          </a:p>
        </p:txBody>
      </p:sp>
    </p:spTree>
    <p:extLst>
      <p:ext uri="{BB962C8B-B14F-4D97-AF65-F5344CB8AC3E}">
        <p14:creationId xmlns:p14="http://schemas.microsoft.com/office/powerpoint/2010/main" val="3880734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pPr>
              <a:defRPr/>
            </a:pPr>
            <a:fld id="{EFDE929A-346A-4A01-834F-BE6682C09310}" type="datetimeFigureOut">
              <a:rPr lang="es-ES" smtClean="0"/>
              <a:pPr>
                <a:defRPr/>
              </a:pPr>
              <a:t>11/24/14</a:t>
            </a:fld>
            <a:endParaRPr lang="es-ES"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ES"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pPr>
              <a:defRPr/>
            </a:pPr>
            <a:fld id="{BB4ACCB2-C449-41BA-861E-B2C7A4A66744}" type="slidenum">
              <a:rPr lang="es-ES" smtClean="0"/>
              <a:pPr>
                <a:defRPr/>
              </a:pPr>
              <a:t>‹Nr.›</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fld id="{CAAFBDB6-67B9-4456-82B4-11BC8E56536B}" type="datetimeFigureOut">
              <a:rPr lang="es-ES" smtClean="0"/>
              <a:pPr>
                <a:defRPr/>
              </a:pPr>
              <a:t>11/24/14</a:t>
            </a:fld>
            <a:endParaRPr lang="es-ES" dirty="0"/>
          </a:p>
        </p:txBody>
      </p:sp>
      <p:sp>
        <p:nvSpPr>
          <p:cNvPr id="5" name="4 Marcador de pie de página"/>
          <p:cNvSpPr>
            <a:spLocks noGrp="1"/>
          </p:cNvSpPr>
          <p:nvPr>
            <p:ph type="ftr" sz="quarter" idx="11"/>
          </p:nvPr>
        </p:nvSpPr>
        <p:spPr/>
        <p:txBody>
          <a:bodyPr/>
          <a:lstStyle>
            <a:extLst/>
          </a:lstStyle>
          <a:p>
            <a:pPr>
              <a:defRPr/>
            </a:pPr>
            <a:endParaRPr lang="es-ES" dirty="0"/>
          </a:p>
        </p:txBody>
      </p:sp>
      <p:sp>
        <p:nvSpPr>
          <p:cNvPr id="6" name="5 Marcador de número de diapositiva"/>
          <p:cNvSpPr>
            <a:spLocks noGrp="1"/>
          </p:cNvSpPr>
          <p:nvPr>
            <p:ph type="sldNum" sz="quarter" idx="12"/>
          </p:nvPr>
        </p:nvSpPr>
        <p:spPr/>
        <p:txBody>
          <a:bodyPr/>
          <a:lstStyle>
            <a:extLst/>
          </a:lstStyle>
          <a:p>
            <a:pPr>
              <a:defRPr/>
            </a:pPr>
            <a:fld id="{BB926F91-D579-42D3-A4CA-8953C8BF3D1A}" type="slidenum">
              <a:rPr lang="es-ES" smtClean="0"/>
              <a:pPr>
                <a:defRPr/>
              </a:pPr>
              <a:t>‹Nr.›</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fld id="{577C1D8F-1A54-4285-81EC-9D2B56452065}" type="datetimeFigureOut">
              <a:rPr lang="es-ES" smtClean="0"/>
              <a:pPr>
                <a:defRPr/>
              </a:pPr>
              <a:t>11/24/14</a:t>
            </a:fld>
            <a:endParaRPr lang="es-ES" dirty="0"/>
          </a:p>
        </p:txBody>
      </p:sp>
      <p:sp>
        <p:nvSpPr>
          <p:cNvPr id="5" name="4 Marcador de pie de página"/>
          <p:cNvSpPr>
            <a:spLocks noGrp="1"/>
          </p:cNvSpPr>
          <p:nvPr>
            <p:ph type="ftr" sz="quarter" idx="11"/>
          </p:nvPr>
        </p:nvSpPr>
        <p:spPr/>
        <p:txBody>
          <a:bodyPr/>
          <a:lstStyle>
            <a:extLst/>
          </a:lstStyle>
          <a:p>
            <a:pPr>
              <a:defRPr/>
            </a:pPr>
            <a:endParaRPr lang="es-ES" dirty="0"/>
          </a:p>
        </p:txBody>
      </p:sp>
      <p:sp>
        <p:nvSpPr>
          <p:cNvPr id="6" name="5 Marcador de número de diapositiva"/>
          <p:cNvSpPr>
            <a:spLocks noGrp="1"/>
          </p:cNvSpPr>
          <p:nvPr>
            <p:ph type="sldNum" sz="quarter" idx="12"/>
          </p:nvPr>
        </p:nvSpPr>
        <p:spPr/>
        <p:txBody>
          <a:bodyPr/>
          <a:lstStyle>
            <a:extLst/>
          </a:lstStyle>
          <a:p>
            <a:pPr>
              <a:defRPr/>
            </a:pPr>
            <a:fld id="{AF64B302-3FD3-4994-8070-FC84436B668C}" type="slidenum">
              <a:rPr lang="es-ES" smtClean="0"/>
              <a:pPr>
                <a:defRPr/>
              </a:pPr>
              <a:t>‹Nr.›</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fld id="{EF70C372-56FA-456B-B258-C2DC95A8B629}" type="datetimeFigureOut">
              <a:rPr lang="es-ES" smtClean="0"/>
              <a:pPr>
                <a:defRPr/>
              </a:pPr>
              <a:t>11/24/14</a:t>
            </a:fld>
            <a:endParaRPr lang="es-ES" dirty="0"/>
          </a:p>
        </p:txBody>
      </p:sp>
      <p:sp>
        <p:nvSpPr>
          <p:cNvPr id="5" name="4 Marcador de pie de página"/>
          <p:cNvSpPr>
            <a:spLocks noGrp="1"/>
          </p:cNvSpPr>
          <p:nvPr>
            <p:ph type="ftr" sz="quarter" idx="11"/>
          </p:nvPr>
        </p:nvSpPr>
        <p:spPr/>
        <p:txBody>
          <a:bodyPr/>
          <a:lstStyle>
            <a:extLst/>
          </a:lstStyle>
          <a:p>
            <a:pPr>
              <a:defRPr/>
            </a:pPr>
            <a:endParaRPr lang="es-ES" dirty="0"/>
          </a:p>
        </p:txBody>
      </p:sp>
      <p:sp>
        <p:nvSpPr>
          <p:cNvPr id="6" name="5 Marcador de número de diapositiva"/>
          <p:cNvSpPr>
            <a:spLocks noGrp="1"/>
          </p:cNvSpPr>
          <p:nvPr>
            <p:ph type="sldNum" sz="quarter" idx="12"/>
          </p:nvPr>
        </p:nvSpPr>
        <p:spPr/>
        <p:txBody>
          <a:bodyPr/>
          <a:lstStyle>
            <a:extLst/>
          </a:lstStyle>
          <a:p>
            <a:pPr>
              <a:defRPr/>
            </a:pPr>
            <a:fld id="{1D396F66-628E-447E-9D52-C552297EA6B8}" type="slidenum">
              <a:rPr lang="es-ES" smtClean="0"/>
              <a:pPr>
                <a:defRPr/>
              </a:pPr>
              <a:t>‹Nr.›</a:t>
            </a:fld>
            <a:endParaRPr lang="es-ES" dirty="0"/>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pPr>
              <a:defRPr/>
            </a:pPr>
            <a:fld id="{42257EA7-F9B7-427C-8FB8-C177A569FCDE}" type="datetimeFigureOut">
              <a:rPr lang="es-ES" smtClean="0"/>
              <a:pPr>
                <a:defRPr/>
              </a:pPr>
              <a:t>11/24/14</a:t>
            </a:fld>
            <a:endParaRPr lang="es-ES" dirty="0"/>
          </a:p>
        </p:txBody>
      </p:sp>
      <p:sp>
        <p:nvSpPr>
          <p:cNvPr id="5" name="4 Marcador de pie de página"/>
          <p:cNvSpPr>
            <a:spLocks noGrp="1"/>
          </p:cNvSpPr>
          <p:nvPr>
            <p:ph type="ftr" sz="quarter" idx="11"/>
          </p:nvPr>
        </p:nvSpPr>
        <p:spPr/>
        <p:txBody>
          <a:bodyPr/>
          <a:lstStyle>
            <a:extLst/>
          </a:lstStyle>
          <a:p>
            <a:pPr>
              <a:defRPr/>
            </a:pPr>
            <a:endParaRPr lang="es-ES" dirty="0"/>
          </a:p>
        </p:txBody>
      </p:sp>
      <p:sp>
        <p:nvSpPr>
          <p:cNvPr id="6" name="5 Marcador de número de diapositiva"/>
          <p:cNvSpPr>
            <a:spLocks noGrp="1"/>
          </p:cNvSpPr>
          <p:nvPr>
            <p:ph type="sldNum" sz="quarter" idx="12"/>
          </p:nvPr>
        </p:nvSpPr>
        <p:spPr/>
        <p:txBody>
          <a:bodyPr/>
          <a:lstStyle>
            <a:extLst/>
          </a:lstStyle>
          <a:p>
            <a:pPr>
              <a:defRPr/>
            </a:pPr>
            <a:fld id="{EF827876-A035-4558-98EF-7807A716E970}" type="slidenum">
              <a:rPr lang="es-ES" smtClean="0"/>
              <a:pPr>
                <a:defRPr/>
              </a:pPr>
              <a:t>‹Nr.›</a:t>
            </a:fld>
            <a:endParaRPr lang="es-ES" dirty="0"/>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pPr>
              <a:defRPr/>
            </a:pPr>
            <a:fld id="{E2B8E571-C236-4115-84B1-BF68EBBFA8D2}" type="datetimeFigureOut">
              <a:rPr lang="es-ES" smtClean="0"/>
              <a:pPr>
                <a:defRPr/>
              </a:pPr>
              <a:t>11/24/14</a:t>
            </a:fld>
            <a:endParaRPr lang="es-ES" dirty="0"/>
          </a:p>
        </p:txBody>
      </p:sp>
      <p:sp>
        <p:nvSpPr>
          <p:cNvPr id="6" name="5 Marcador de pie de página"/>
          <p:cNvSpPr>
            <a:spLocks noGrp="1"/>
          </p:cNvSpPr>
          <p:nvPr>
            <p:ph type="ftr" sz="quarter" idx="11"/>
          </p:nvPr>
        </p:nvSpPr>
        <p:spPr/>
        <p:txBody>
          <a:bodyPr/>
          <a:lstStyle>
            <a:extLst/>
          </a:lstStyle>
          <a:p>
            <a:pPr>
              <a:defRPr/>
            </a:pPr>
            <a:endParaRPr lang="es-ES" dirty="0"/>
          </a:p>
        </p:txBody>
      </p:sp>
      <p:sp>
        <p:nvSpPr>
          <p:cNvPr id="7" name="6 Marcador de número de diapositiva"/>
          <p:cNvSpPr>
            <a:spLocks noGrp="1"/>
          </p:cNvSpPr>
          <p:nvPr>
            <p:ph type="sldNum" sz="quarter" idx="12"/>
          </p:nvPr>
        </p:nvSpPr>
        <p:spPr/>
        <p:txBody>
          <a:bodyPr/>
          <a:lstStyle>
            <a:extLst/>
          </a:lstStyle>
          <a:p>
            <a:pPr>
              <a:defRPr/>
            </a:pPr>
            <a:fld id="{86D12A87-F909-4918-BE2E-84E21BA4E8AE}" type="slidenum">
              <a:rPr lang="es-ES" smtClean="0"/>
              <a:pPr>
                <a:defRPr/>
              </a:pPr>
              <a:t>‹Nr.›</a:t>
            </a:fld>
            <a:endParaRPr lang="es-ES" dirty="0"/>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pPr>
              <a:defRPr/>
            </a:pPr>
            <a:fld id="{C02B592F-5A69-4050-B0C0-E9E87F521DCC}" type="datetimeFigureOut">
              <a:rPr lang="es-ES" smtClean="0"/>
              <a:pPr>
                <a:defRPr/>
              </a:pPr>
              <a:t>11/24/14</a:t>
            </a:fld>
            <a:endParaRPr lang="es-ES" dirty="0"/>
          </a:p>
        </p:txBody>
      </p:sp>
      <p:sp>
        <p:nvSpPr>
          <p:cNvPr id="8" name="7 Marcador de pie de página"/>
          <p:cNvSpPr>
            <a:spLocks noGrp="1"/>
          </p:cNvSpPr>
          <p:nvPr>
            <p:ph type="ftr" sz="quarter" idx="11"/>
          </p:nvPr>
        </p:nvSpPr>
        <p:spPr/>
        <p:txBody>
          <a:bodyPr/>
          <a:lstStyle>
            <a:extLst/>
          </a:lstStyle>
          <a:p>
            <a:pPr>
              <a:defRPr/>
            </a:pPr>
            <a:endParaRPr lang="es-ES" dirty="0"/>
          </a:p>
        </p:txBody>
      </p:sp>
      <p:sp>
        <p:nvSpPr>
          <p:cNvPr id="9" name="8 Marcador de número de diapositiva"/>
          <p:cNvSpPr>
            <a:spLocks noGrp="1"/>
          </p:cNvSpPr>
          <p:nvPr>
            <p:ph type="sldNum" sz="quarter" idx="12"/>
          </p:nvPr>
        </p:nvSpPr>
        <p:spPr/>
        <p:txBody>
          <a:bodyPr/>
          <a:lstStyle>
            <a:extLst/>
          </a:lstStyle>
          <a:p>
            <a:pPr>
              <a:defRPr/>
            </a:pPr>
            <a:fld id="{51B16130-0A35-48C2-BBB5-3FA91119F7C5}" type="slidenum">
              <a:rPr lang="es-ES" smtClean="0"/>
              <a:pPr>
                <a:defRPr/>
              </a:pPr>
              <a:t>‹Nr.›</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pPr>
              <a:defRPr/>
            </a:pPr>
            <a:fld id="{F5CF9048-9B45-49BC-948F-C711DF59066B}" type="datetimeFigureOut">
              <a:rPr lang="es-ES" smtClean="0"/>
              <a:pPr>
                <a:defRPr/>
              </a:pPr>
              <a:t>11/24/14</a:t>
            </a:fld>
            <a:endParaRPr lang="es-ES" dirty="0"/>
          </a:p>
        </p:txBody>
      </p:sp>
      <p:sp>
        <p:nvSpPr>
          <p:cNvPr id="4" name="3 Marcador de pie de página"/>
          <p:cNvSpPr>
            <a:spLocks noGrp="1"/>
          </p:cNvSpPr>
          <p:nvPr>
            <p:ph type="ftr" sz="quarter" idx="11"/>
          </p:nvPr>
        </p:nvSpPr>
        <p:spPr/>
        <p:txBody>
          <a:bodyPr/>
          <a:lstStyle>
            <a:extLst/>
          </a:lstStyle>
          <a:p>
            <a:pPr>
              <a:defRPr/>
            </a:pPr>
            <a:endParaRPr lang="es-ES" dirty="0"/>
          </a:p>
        </p:txBody>
      </p:sp>
      <p:sp>
        <p:nvSpPr>
          <p:cNvPr id="5" name="4 Marcador de número de diapositiva"/>
          <p:cNvSpPr>
            <a:spLocks noGrp="1"/>
          </p:cNvSpPr>
          <p:nvPr>
            <p:ph type="sldNum" sz="quarter" idx="12"/>
          </p:nvPr>
        </p:nvSpPr>
        <p:spPr/>
        <p:txBody>
          <a:bodyPr/>
          <a:lstStyle>
            <a:extLst/>
          </a:lstStyle>
          <a:p>
            <a:pPr>
              <a:defRPr/>
            </a:pPr>
            <a:fld id="{FB243551-FF53-469C-B20A-342DC232B750}" type="slidenum">
              <a:rPr lang="es-ES" smtClean="0"/>
              <a:pPr>
                <a:defRPr/>
              </a:pPr>
              <a:t>‹Nr.›</a:t>
            </a:fld>
            <a:endParaRPr lang="es-ES" dirty="0"/>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pPr>
              <a:defRPr/>
            </a:pPr>
            <a:fld id="{CB8229F3-C6E2-4D64-84E4-00B4C5608159}" type="datetimeFigureOut">
              <a:rPr lang="es-ES" smtClean="0"/>
              <a:pPr>
                <a:defRPr/>
              </a:pPr>
              <a:t>11/24/14</a:t>
            </a:fld>
            <a:endParaRPr lang="es-ES" dirty="0"/>
          </a:p>
        </p:txBody>
      </p:sp>
      <p:sp>
        <p:nvSpPr>
          <p:cNvPr id="3" name="2 Marcador de pie de página"/>
          <p:cNvSpPr>
            <a:spLocks noGrp="1"/>
          </p:cNvSpPr>
          <p:nvPr>
            <p:ph type="ftr" sz="quarter" idx="11"/>
          </p:nvPr>
        </p:nvSpPr>
        <p:spPr/>
        <p:txBody>
          <a:bodyPr/>
          <a:lstStyle>
            <a:extLst/>
          </a:lstStyle>
          <a:p>
            <a:pPr>
              <a:defRPr/>
            </a:pPr>
            <a:endParaRPr lang="es-ES" dirty="0"/>
          </a:p>
        </p:txBody>
      </p:sp>
      <p:sp>
        <p:nvSpPr>
          <p:cNvPr id="4" name="3 Marcador de número de diapositiva"/>
          <p:cNvSpPr>
            <a:spLocks noGrp="1"/>
          </p:cNvSpPr>
          <p:nvPr>
            <p:ph type="sldNum" sz="quarter" idx="12"/>
          </p:nvPr>
        </p:nvSpPr>
        <p:spPr/>
        <p:txBody>
          <a:bodyPr/>
          <a:lstStyle>
            <a:extLst/>
          </a:lstStyle>
          <a:p>
            <a:pPr>
              <a:defRPr/>
            </a:pPr>
            <a:fld id="{B634BE58-4309-4E49-BEA2-4944EDA93E0E}" type="slidenum">
              <a:rPr lang="es-ES" smtClean="0"/>
              <a:pPr>
                <a:defRPr/>
              </a:pPr>
              <a:t>‹Nr.›</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pPr>
              <a:defRPr/>
            </a:pPr>
            <a:fld id="{8CEAE0F7-3555-4FDC-85A9-24C79FC3EDDC}" type="datetimeFigureOut">
              <a:rPr lang="es-ES" smtClean="0"/>
              <a:pPr>
                <a:defRPr/>
              </a:pPr>
              <a:t>11/24/14</a:t>
            </a:fld>
            <a:endParaRPr lang="es-ES" dirty="0"/>
          </a:p>
        </p:txBody>
      </p:sp>
      <p:sp>
        <p:nvSpPr>
          <p:cNvPr id="6" name="5 Marcador de pie de página"/>
          <p:cNvSpPr>
            <a:spLocks noGrp="1"/>
          </p:cNvSpPr>
          <p:nvPr>
            <p:ph type="ftr" sz="quarter" idx="11"/>
          </p:nvPr>
        </p:nvSpPr>
        <p:spPr/>
        <p:txBody>
          <a:bodyPr/>
          <a:lstStyle>
            <a:extLst/>
          </a:lstStyle>
          <a:p>
            <a:pPr>
              <a:defRPr/>
            </a:pPr>
            <a:endParaRPr lang="es-ES" dirty="0"/>
          </a:p>
        </p:txBody>
      </p:sp>
      <p:sp>
        <p:nvSpPr>
          <p:cNvPr id="7" name="6 Marcador de número de diapositiva"/>
          <p:cNvSpPr>
            <a:spLocks noGrp="1"/>
          </p:cNvSpPr>
          <p:nvPr>
            <p:ph type="sldNum" sz="quarter" idx="12"/>
          </p:nvPr>
        </p:nvSpPr>
        <p:spPr/>
        <p:txBody>
          <a:bodyPr/>
          <a:lstStyle>
            <a:extLst/>
          </a:lstStyle>
          <a:p>
            <a:pPr>
              <a:defRPr/>
            </a:pPr>
            <a:fld id="{7C447773-4E6B-41E9-AD48-F331FFBC41E1}" type="slidenum">
              <a:rPr lang="es-ES" smtClean="0"/>
              <a:pPr>
                <a:defRPr/>
              </a:pPr>
              <a:t>‹Nr.›</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dirty="0"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pPr>
              <a:defRPr/>
            </a:pPr>
            <a:fld id="{6D4CF3DE-83DF-4142-9682-3748108BFE4D}" type="datetimeFigureOut">
              <a:rPr lang="es-ES" smtClean="0"/>
              <a:pPr>
                <a:defRPr/>
              </a:pPr>
              <a:t>11/24/14</a:t>
            </a:fld>
            <a:endParaRPr lang="es-ES" dirty="0"/>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s-ES"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pPr>
              <a:defRPr/>
            </a:pPr>
            <a:fld id="{85BFFA47-5DBD-4648-83A1-D2CE64FEF820}" type="slidenum">
              <a:rPr lang="es-ES" smtClean="0"/>
              <a:pPr>
                <a:defRPr/>
              </a:pPr>
              <a:t>‹Nr.›</a:t>
            </a:fld>
            <a:endParaRPr lang="es-ES"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0F1B5840-8D0E-43E0-A89D-33BE0E8A5B09}" type="datetimeFigureOut">
              <a:rPr lang="es-ES" smtClean="0"/>
              <a:pPr>
                <a:defRPr/>
              </a:pPr>
              <a:t>11/24/14</a:t>
            </a:fld>
            <a:endParaRPr lang="es-ES" dirty="0"/>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s-ES" dirty="0"/>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CDF3998D-A514-4EA3-95AD-027E10E178EF}" type="slidenum">
              <a:rPr lang="es-ES" smtClean="0"/>
              <a:pPr>
                <a:defRPr/>
              </a:pPr>
              <a:t>‹Nr.›</a:t>
            </a:fld>
            <a:endParaRPr lang="es-E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oalicionregionaltrata@" TargetMode="External"/><Relationship Id="rId3"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5 Marcador de contenido" descr="proteccion.jpg"/>
          <p:cNvPicPr>
            <a:picLocks noGrp="1" noChangeAspect="1"/>
          </p:cNvPicPr>
          <p:nvPr>
            <p:ph idx="1"/>
          </p:nvPr>
        </p:nvPicPr>
        <p:blipFill>
          <a:blip r:embed="rId2" cstate="print"/>
          <a:srcRect/>
          <a:stretch>
            <a:fillRect/>
          </a:stretch>
        </p:blipFill>
        <p:spPr>
          <a:xfrm>
            <a:off x="4286248" y="3429000"/>
            <a:ext cx="3463450" cy="2358178"/>
          </a:xfrm>
        </p:spPr>
      </p:pic>
      <p:sp>
        <p:nvSpPr>
          <p:cNvPr id="6" name="5 Título"/>
          <p:cNvSpPr>
            <a:spLocks noGrp="1"/>
          </p:cNvSpPr>
          <p:nvPr>
            <p:ph type="title"/>
          </p:nvPr>
        </p:nvSpPr>
        <p:spPr>
          <a:xfrm>
            <a:off x="2000232" y="274638"/>
            <a:ext cx="4857784" cy="939784"/>
          </a:xfrm>
        </p:spPr>
        <p:txBody>
          <a:bodyPr/>
          <a:lstStyle/>
          <a:p>
            <a:endParaRPr lang="en-GB" dirty="0"/>
          </a:p>
        </p:txBody>
      </p:sp>
      <p:pic>
        <p:nvPicPr>
          <p:cNvPr id="1027" name="Picture 3" descr="logo muestra (2)"/>
          <p:cNvPicPr>
            <a:picLocks noChangeAspect="1" noChangeArrowheads="1"/>
          </p:cNvPicPr>
          <p:nvPr/>
        </p:nvPicPr>
        <p:blipFill>
          <a:blip r:embed="rId3" cstate="print"/>
          <a:srcRect/>
          <a:stretch>
            <a:fillRect/>
          </a:stretch>
        </p:blipFill>
        <p:spPr bwMode="auto">
          <a:xfrm>
            <a:off x="0" y="-2786"/>
            <a:ext cx="9144000" cy="2683261"/>
          </a:xfrm>
          <a:prstGeom prst="rect">
            <a:avLst/>
          </a:prstGeom>
          <a:noFill/>
          <a:ln w="9525">
            <a:noFill/>
            <a:miter lim="800000"/>
            <a:headEnd/>
            <a:tailEnd/>
          </a:ln>
        </p:spPr>
      </p:pic>
      <p:sp>
        <p:nvSpPr>
          <p:cNvPr id="5" name="4 Marcador de contenido"/>
          <p:cNvSpPr txBox="1">
            <a:spLocks/>
          </p:cNvSpPr>
          <p:nvPr/>
        </p:nvSpPr>
        <p:spPr>
          <a:xfrm>
            <a:off x="3812402" y="559510"/>
            <a:ext cx="4792046" cy="2149410"/>
          </a:xfrm>
          <a:prstGeom prst="rect">
            <a:avLst/>
          </a:prstGeom>
          <a:solidFill>
            <a:schemeClr val="bg1"/>
          </a:solidFill>
        </p:spPr>
        <p:txBody>
          <a:bodyPr vert="horz">
            <a:normAutofit fontScale="9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ctr">
              <a:buFont typeface="Wingdings 2" pitchFamily="18" charset="2"/>
              <a:buNone/>
            </a:pPr>
            <a:r>
              <a:rPr lang="en-GB" sz="4800" dirty="0" smtClean="0">
                <a:solidFill>
                  <a:srgbClr val="2C4596"/>
                </a:solidFill>
                <a:latin typeface="Abadi MT Condensed Light"/>
                <a:cs typeface="Abadi MT Condensed Light"/>
              </a:rPr>
              <a:t>REGIONAL COALITION </a:t>
            </a:r>
          </a:p>
          <a:p>
            <a:pPr algn="ctr">
              <a:buFont typeface="Wingdings 2" pitchFamily="18" charset="2"/>
              <a:buNone/>
            </a:pPr>
            <a:r>
              <a:rPr lang="en-GB" sz="3900" dirty="0" smtClean="0">
                <a:solidFill>
                  <a:schemeClr val="accent2"/>
                </a:solidFill>
                <a:latin typeface="Avenir Next Condensed Demi Bold"/>
                <a:cs typeface="Avenir Next Condensed Demi Bold"/>
              </a:rPr>
              <a:t>AGAINST TRAFFICKING IN </a:t>
            </a:r>
          </a:p>
          <a:p>
            <a:pPr algn="ctr">
              <a:buFont typeface="Wingdings 2" pitchFamily="18" charset="2"/>
              <a:buNone/>
            </a:pPr>
            <a:r>
              <a:rPr lang="en-GB" sz="7800" dirty="0" smtClean="0">
                <a:solidFill>
                  <a:srgbClr val="2C4596"/>
                </a:solidFill>
                <a:latin typeface="Avenir Black"/>
                <a:cs typeface="Avenir Black"/>
              </a:rPr>
              <a:t>PERSONS</a:t>
            </a:r>
          </a:p>
          <a:p>
            <a:pPr algn="ctr">
              <a:buFont typeface="Wingdings 2" pitchFamily="18" charset="2"/>
              <a:buNone/>
            </a:pPr>
            <a:endParaRPr lang="en-GB" sz="9600" b="1"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263403802"/>
              </p:ext>
            </p:extLst>
          </p:nvPr>
        </p:nvGraphicFramePr>
        <p:xfrm>
          <a:off x="457200" y="548680"/>
          <a:ext cx="8229600" cy="5458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2367294"/>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502627272"/>
              </p:ext>
            </p:extLst>
          </p:nvPr>
        </p:nvGraphicFramePr>
        <p:xfrm>
          <a:off x="457200" y="404664"/>
          <a:ext cx="8229600"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a:xfrm>
            <a:off x="3275856" y="1988840"/>
            <a:ext cx="2160240" cy="2808312"/>
          </a:xfrm>
        </p:spPr>
        <p:txBody>
          <a:bodyPr>
            <a:noAutofit/>
          </a:bodyPr>
          <a:lstStyle/>
          <a:p>
            <a:pPr algn="ctr"/>
            <a:r>
              <a:rPr lang="en-GB" sz="2800" dirty="0" smtClean="0"/>
              <a:t>Key results from the most recent meetings</a:t>
            </a:r>
            <a:endParaRPr lang="en-GB" sz="3200" dirty="0"/>
          </a:p>
        </p:txBody>
      </p:sp>
    </p:spTree>
    <p:extLst>
      <p:ext uri="{BB962C8B-B14F-4D97-AF65-F5344CB8AC3E}">
        <p14:creationId xmlns:p14="http://schemas.microsoft.com/office/powerpoint/2010/main" val="4205696146"/>
      </p:ext>
    </p:extLst>
  </p:cSld>
  <p:clrMapOvr>
    <a:masterClrMapping/>
  </p:clrMapOvr>
  <p:transition xmlns:p14="http://schemas.microsoft.com/office/powerpoint/2010/main" spd="slow">
    <p:wheel spokes="1"/>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4 Marcador de contenido"/>
          <p:cNvSpPr>
            <a:spLocks noGrp="1"/>
          </p:cNvSpPr>
          <p:nvPr>
            <p:ph idx="1"/>
          </p:nvPr>
        </p:nvSpPr>
        <p:spPr>
          <a:xfrm>
            <a:off x="500034" y="2071678"/>
            <a:ext cx="8229600" cy="4024322"/>
          </a:xfrm>
        </p:spPr>
        <p:txBody>
          <a:bodyPr>
            <a:normAutofit fontScale="25000" lnSpcReduction="20000"/>
          </a:bodyPr>
          <a:lstStyle/>
          <a:p>
            <a:pPr algn="ctr" eaLnBrk="1" hangingPunct="1">
              <a:buFont typeface="Wingdings 2" pitchFamily="18" charset="2"/>
              <a:buNone/>
            </a:pPr>
            <a:endParaRPr lang="en-GB" sz="9600" dirty="0" smtClean="0"/>
          </a:p>
          <a:p>
            <a:pPr algn="ctr">
              <a:buNone/>
            </a:pPr>
            <a:r>
              <a:rPr lang="en-GB" sz="9600" dirty="0" smtClean="0"/>
              <a:t>Belize</a:t>
            </a:r>
          </a:p>
          <a:p>
            <a:pPr algn="ctr">
              <a:buNone/>
            </a:pPr>
            <a:r>
              <a:rPr lang="en-GB" sz="9600" dirty="0" smtClean="0"/>
              <a:t>Costa Rica</a:t>
            </a:r>
          </a:p>
          <a:p>
            <a:pPr algn="ctr">
              <a:buNone/>
            </a:pPr>
            <a:r>
              <a:rPr lang="en-GB" sz="9600" dirty="0" smtClean="0"/>
              <a:t>Dominican Republic</a:t>
            </a:r>
            <a:endParaRPr lang="en-GB" sz="9600" dirty="0" smtClean="0"/>
          </a:p>
          <a:p>
            <a:pPr algn="ctr">
              <a:buNone/>
            </a:pPr>
            <a:r>
              <a:rPr lang="en-GB" sz="9600" dirty="0" smtClean="0"/>
              <a:t>El Salvador</a:t>
            </a:r>
          </a:p>
          <a:p>
            <a:pPr algn="ctr" eaLnBrk="1" hangingPunct="1">
              <a:buFont typeface="Wingdings 2" pitchFamily="18" charset="2"/>
              <a:buNone/>
            </a:pPr>
            <a:r>
              <a:rPr lang="en-GB" sz="9600" dirty="0" smtClean="0"/>
              <a:t>Guatemala</a:t>
            </a:r>
          </a:p>
          <a:p>
            <a:pPr algn="ctr" eaLnBrk="1" hangingPunct="1">
              <a:buFont typeface="Wingdings 2" pitchFamily="18" charset="2"/>
              <a:buNone/>
            </a:pPr>
            <a:r>
              <a:rPr lang="en-GB" sz="9600" dirty="0" smtClean="0"/>
              <a:t>Honduras </a:t>
            </a:r>
          </a:p>
          <a:p>
            <a:pPr algn="ctr">
              <a:buNone/>
            </a:pPr>
            <a:r>
              <a:rPr lang="en-GB" sz="9600" dirty="0" smtClean="0"/>
              <a:t>Mexico </a:t>
            </a:r>
          </a:p>
          <a:p>
            <a:pPr algn="ctr" eaLnBrk="1" hangingPunct="1">
              <a:buFont typeface="Wingdings 2" pitchFamily="18" charset="2"/>
              <a:buNone/>
            </a:pPr>
            <a:r>
              <a:rPr lang="en-GB" sz="9600" dirty="0" smtClean="0"/>
              <a:t>Nicaragua</a:t>
            </a:r>
          </a:p>
          <a:p>
            <a:pPr algn="ctr" eaLnBrk="1" hangingPunct="1">
              <a:buFont typeface="Wingdings 2" pitchFamily="18" charset="2"/>
              <a:buNone/>
            </a:pPr>
            <a:r>
              <a:rPr lang="en-GB" sz="9600" dirty="0" smtClean="0"/>
              <a:t>Panama</a:t>
            </a:r>
          </a:p>
          <a:p>
            <a:pPr algn="ctr" eaLnBrk="1" hangingPunct="1">
              <a:buFont typeface="Wingdings 2" pitchFamily="18" charset="2"/>
              <a:buNone/>
            </a:pPr>
            <a:endParaRPr lang="en-GB" sz="9600" dirty="0" smtClean="0"/>
          </a:p>
          <a:p>
            <a:pPr algn="ctr" eaLnBrk="1" hangingPunct="1">
              <a:buFont typeface="Wingdings 2" pitchFamily="18" charset="2"/>
              <a:buNone/>
            </a:pPr>
            <a:r>
              <a:rPr lang="en-GB" sz="9600" b="1" dirty="0" smtClean="0">
                <a:hlinkClick r:id="rId2"/>
              </a:rPr>
              <a:t>coalicionregionaltrata@gmail.com</a:t>
            </a:r>
          </a:p>
          <a:p>
            <a:pPr algn="ctr" eaLnBrk="1" hangingPunct="1">
              <a:buFont typeface="Wingdings 2" pitchFamily="18" charset="2"/>
              <a:buNone/>
            </a:pPr>
            <a:endParaRPr lang="en-GB" sz="9600" b="1" dirty="0" smtClean="0"/>
          </a:p>
        </p:txBody>
      </p:sp>
      <p:pic>
        <p:nvPicPr>
          <p:cNvPr id="4" name="Picture 3" descr="logo muestra (2)"/>
          <p:cNvPicPr>
            <a:picLocks noChangeAspect="1" noChangeArrowheads="1"/>
          </p:cNvPicPr>
          <p:nvPr/>
        </p:nvPicPr>
        <p:blipFill>
          <a:blip r:embed="rId3" cstate="print"/>
          <a:srcRect/>
          <a:stretch>
            <a:fillRect/>
          </a:stretch>
        </p:blipFill>
        <p:spPr bwMode="auto">
          <a:xfrm>
            <a:off x="0" y="0"/>
            <a:ext cx="9144000" cy="2245114"/>
          </a:xfrm>
          <a:prstGeom prst="rect">
            <a:avLst/>
          </a:prstGeom>
          <a:noFill/>
          <a:ln w="9525">
            <a:noFill/>
            <a:miter lim="800000"/>
            <a:headEnd/>
            <a:tailEnd/>
          </a:ln>
        </p:spPr>
      </p:pic>
      <p:sp>
        <p:nvSpPr>
          <p:cNvPr id="5" name="4 Marcador de contenido"/>
          <p:cNvSpPr txBox="1">
            <a:spLocks/>
          </p:cNvSpPr>
          <p:nvPr/>
        </p:nvSpPr>
        <p:spPr>
          <a:xfrm>
            <a:off x="3812402" y="271478"/>
            <a:ext cx="4792046" cy="2149410"/>
          </a:xfrm>
          <a:prstGeom prst="rect">
            <a:avLst/>
          </a:prstGeom>
          <a:solidFill>
            <a:schemeClr val="bg1"/>
          </a:solidFill>
        </p:spPr>
        <p:txBody>
          <a:bodyPr vert="horz">
            <a:normAutofit fontScale="9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ctr">
              <a:buFont typeface="Wingdings 2" pitchFamily="18" charset="2"/>
              <a:buNone/>
            </a:pPr>
            <a:r>
              <a:rPr lang="en-GB" sz="4800" dirty="0" smtClean="0">
                <a:solidFill>
                  <a:srgbClr val="2C4596"/>
                </a:solidFill>
                <a:latin typeface="Abadi MT Condensed Light"/>
                <a:cs typeface="Abadi MT Condensed Light"/>
              </a:rPr>
              <a:t>REGIONAL COALITION </a:t>
            </a:r>
          </a:p>
          <a:p>
            <a:pPr algn="ctr">
              <a:buFont typeface="Wingdings 2" pitchFamily="18" charset="2"/>
              <a:buNone/>
            </a:pPr>
            <a:r>
              <a:rPr lang="en-GB" sz="3900" dirty="0" smtClean="0">
                <a:solidFill>
                  <a:schemeClr val="accent2"/>
                </a:solidFill>
                <a:latin typeface="Avenir Next Condensed Demi Bold"/>
                <a:cs typeface="Avenir Next Condensed Demi Bold"/>
              </a:rPr>
              <a:t>AGAINST TRAFFICKING IN </a:t>
            </a:r>
          </a:p>
          <a:p>
            <a:pPr algn="ctr">
              <a:buFont typeface="Wingdings 2" pitchFamily="18" charset="2"/>
              <a:buNone/>
            </a:pPr>
            <a:r>
              <a:rPr lang="en-GB" sz="7800" dirty="0" smtClean="0">
                <a:solidFill>
                  <a:srgbClr val="2C4596"/>
                </a:solidFill>
                <a:latin typeface="Avenir Black"/>
                <a:cs typeface="Avenir Black"/>
              </a:rPr>
              <a:t>PERSONS</a:t>
            </a:r>
          </a:p>
          <a:p>
            <a:pPr algn="ctr">
              <a:buFont typeface="Wingdings 2" pitchFamily="18" charset="2"/>
              <a:buNone/>
            </a:pPr>
            <a:endParaRPr lang="en-GB" sz="9600" b="1" dirty="0" smtClean="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46298801"/>
              </p:ext>
            </p:extLst>
          </p:nvPr>
        </p:nvGraphicFramePr>
        <p:xfrm>
          <a:off x="457200" y="928670"/>
          <a:ext cx="8229600" cy="5197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84019824"/>
              </p:ext>
            </p:extLst>
          </p:nvPr>
        </p:nvGraphicFramePr>
        <p:xfrm>
          <a:off x="457200" y="928670"/>
          <a:ext cx="8229600" cy="5197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Operative Plan 2012-2013 approved;</a:t>
            </a:r>
          </a:p>
          <a:p>
            <a:pPr algn="just"/>
            <a:endParaRPr lang="en-GB" sz="8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Re</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gional Guidelines to Strengthen Institutional Coordination to Combat Trafficking in </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P</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ersons in Central America approved;</a:t>
            </a: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8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 space for participation in RCM obtained;</a:t>
            </a: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8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campaign named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Los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caminos</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 de la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vida</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 no son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siempre</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 los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que</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imaginas</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(The paths of life are not always as you imagine) launched.</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2 Título"/>
          <p:cNvSpPr>
            <a:spLocks noGrp="1"/>
          </p:cNvSpPr>
          <p:nvPr>
            <p:ph type="title"/>
          </p:nvPr>
        </p:nvSpPr>
        <p:spPr/>
        <p:txBody>
          <a:bodyPr/>
          <a:lstStyle/>
          <a:p>
            <a:r>
              <a:rPr lang="en-GB" dirty="0" smtClean="0"/>
              <a:t>Background</a:t>
            </a:r>
            <a:endParaRPr lang="en-GB"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The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logo of the Regional Coalition designed;</a:t>
            </a:r>
          </a:p>
          <a:p>
            <a:pPr algn="just"/>
            <a:endParaRPr lang="en-GB" sz="8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Mexico and the Dominican Republic incorporated as active members;</a:t>
            </a:r>
          </a:p>
          <a:p>
            <a:pPr algn="just"/>
            <a:endParaRPr lang="en-GB" sz="8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The topic of migrant smuggling included; </a:t>
            </a: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8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Canada, Colombia, ECPAT, RNCOM and the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United States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adhered as observers.</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2 Título"/>
          <p:cNvSpPr>
            <a:spLocks noGrp="1"/>
          </p:cNvSpPr>
          <p:nvPr>
            <p:ph type="title"/>
          </p:nvPr>
        </p:nvSpPr>
        <p:spPr/>
        <p:txBody>
          <a:bodyPr/>
          <a:lstStyle/>
          <a:p>
            <a:r>
              <a:rPr lang="en-GB" dirty="0" smtClean="0"/>
              <a:t> </a:t>
            </a:r>
            <a:endParaRPr lang="en-GB" dirty="0"/>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810301232"/>
              </p:ext>
            </p:extLst>
          </p:nvPr>
        </p:nvGraphicFramePr>
        <p:xfrm>
          <a:off x="457200" y="1628800"/>
          <a:ext cx="822960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a:xfrm>
            <a:off x="467544" y="332656"/>
            <a:ext cx="8229600" cy="1143000"/>
          </a:xfrm>
        </p:spPr>
        <p:txBody>
          <a:bodyPr/>
          <a:lstStyle/>
          <a:p>
            <a:pPr algn="ctr"/>
            <a:r>
              <a:rPr lang="en-GB" dirty="0" smtClean="0">
                <a:solidFill>
                  <a:schemeClr val="tx1"/>
                </a:solidFill>
              </a:rPr>
              <a:t>Advances</a:t>
            </a:r>
            <a:endParaRPr lang="en-GB" dirty="0">
              <a:solidFill>
                <a:schemeClr val="tx1"/>
              </a:solidFill>
            </a:endParaRPr>
          </a:p>
        </p:txBody>
      </p:sp>
      <p:sp>
        <p:nvSpPr>
          <p:cNvPr id="5" name="3 Título"/>
          <p:cNvSpPr txBox="1">
            <a:spLocks/>
          </p:cNvSpPr>
          <p:nvPr/>
        </p:nvSpPr>
        <p:spPr>
          <a:xfrm>
            <a:off x="428596" y="285728"/>
            <a:ext cx="8232001" cy="1127048"/>
          </a:xfrm>
          <a:prstGeom prst="rect">
            <a:avLst/>
          </a:prstGeom>
        </p:spPr>
        <p:style>
          <a:lnRef idx="2">
            <a:schemeClr val="dk1"/>
          </a:lnRef>
          <a:fillRef idx="1">
            <a:schemeClr val="lt1"/>
          </a:fillRef>
          <a:effectRef idx="0">
            <a:schemeClr val="dk1"/>
          </a:effectRef>
          <a:fontRef idx="minor">
            <a:schemeClr val="dk1"/>
          </a:fontRef>
        </p:style>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dk1"/>
                </a:solidFill>
                <a:effectLst>
                  <a:outerShdw blurRad="31750" dist="25400" dir="5400000" algn="tl" rotWithShape="0">
                    <a:srgbClr val="000000">
                      <a:alpha val="2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pPr algn="ctr" fontAlgn="auto">
              <a:spcAft>
                <a:spcPts val="0"/>
              </a:spcAft>
            </a:pPr>
            <a:r>
              <a:rPr lang="en-GB" sz="3200" dirty="0" smtClean="0">
                <a:solidFill>
                  <a:schemeClr val="tx1"/>
                </a:solidFill>
              </a:rPr>
              <a:t>Areas of Work</a:t>
            </a:r>
            <a:br>
              <a:rPr lang="en-GB" sz="3200" dirty="0" smtClean="0">
                <a:solidFill>
                  <a:schemeClr val="tx1"/>
                </a:solidFill>
              </a:rPr>
            </a:br>
            <a:r>
              <a:rPr lang="en-GB" sz="3200" dirty="0" smtClean="0">
                <a:solidFill>
                  <a:schemeClr val="tx1"/>
                </a:solidFill>
              </a:rPr>
              <a:t>Regional Coalition/IADB</a:t>
            </a:r>
            <a:r>
              <a:rPr lang="en-GB" sz="3200" dirty="0">
                <a:solidFill>
                  <a:schemeClr val="tx1"/>
                </a:solidFill>
              </a:rPr>
              <a:t>/</a:t>
            </a:r>
            <a:r>
              <a:rPr lang="en-GB" sz="3200" dirty="0" smtClean="0">
                <a:solidFill>
                  <a:schemeClr val="tx1"/>
                </a:solidFill>
              </a:rPr>
              <a:t>ECPAT</a:t>
            </a:r>
            <a:endParaRPr lang="en-GB" sz="3200" dirty="0">
              <a:solidFill>
                <a:schemeClr val="tx1"/>
              </a:solidFill>
              <a:latin typeface="Arial Rounded MT Bold" pitchFamily="34" charset="0"/>
            </a:endParaRPr>
          </a:p>
        </p:txBody>
      </p:sp>
    </p:spTree>
    <p:extLst>
      <p:ext uri="{BB962C8B-B14F-4D97-AF65-F5344CB8AC3E}">
        <p14:creationId xmlns:p14="http://schemas.microsoft.com/office/powerpoint/2010/main" val="205613846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070913612"/>
              </p:ext>
            </p:extLst>
          </p:nvPr>
        </p:nvGraphicFramePr>
        <p:xfrm>
          <a:off x="683568" y="1268760"/>
          <a:ext cx="8229600" cy="53180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lstStyle/>
          <a:p>
            <a:pPr algn="ctr"/>
            <a:r>
              <a:rPr lang="en-GB" dirty="0" smtClean="0">
                <a:solidFill>
                  <a:schemeClr val="tx1"/>
                </a:solidFill>
              </a:rPr>
              <a:t>Advances</a:t>
            </a:r>
            <a:endParaRPr lang="en-GB" dirty="0">
              <a:solidFill>
                <a:schemeClr val="tx1"/>
              </a:solidFill>
            </a:endParaRPr>
          </a:p>
        </p:txBody>
      </p:sp>
    </p:spTree>
    <p:extLst>
      <p:ext uri="{BB962C8B-B14F-4D97-AF65-F5344CB8AC3E}">
        <p14:creationId xmlns:p14="http://schemas.microsoft.com/office/powerpoint/2010/main" val="2067429304"/>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736595718"/>
              </p:ext>
            </p:extLst>
          </p:nvPr>
        </p:nvGraphicFramePr>
        <p:xfrm>
          <a:off x="457200" y="404664"/>
          <a:ext cx="8229600" cy="61926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5567826"/>
      </p:ext>
    </p:extLst>
  </p:cSld>
  <p:clrMapOvr>
    <a:masterClrMapping/>
  </p:clrMapOvr>
  <p:transition xmlns:p14="http://schemas.microsoft.com/office/powerpoint/2010/main" spd="slow">
    <p:cove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164880301"/>
              </p:ext>
            </p:extLst>
          </p:nvPr>
        </p:nvGraphicFramePr>
        <p:xfrm>
          <a:off x="457200" y="1052736"/>
          <a:ext cx="8229600" cy="4954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a:xfrm>
            <a:off x="467544" y="116632"/>
            <a:ext cx="8229600" cy="1143000"/>
          </a:xfrm>
        </p:spPr>
        <p:txBody>
          <a:bodyPr/>
          <a:lstStyle/>
          <a:p>
            <a:r>
              <a:rPr lang="en-GB" dirty="0" smtClean="0"/>
              <a:t>Regional Framework for Action</a:t>
            </a:r>
            <a:endParaRPr lang="en-GB" dirty="0"/>
          </a:p>
        </p:txBody>
      </p:sp>
    </p:spTree>
    <p:extLst>
      <p:ext uri="{BB962C8B-B14F-4D97-AF65-F5344CB8AC3E}">
        <p14:creationId xmlns:p14="http://schemas.microsoft.com/office/powerpoint/2010/main" val="426412638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3385</TotalTime>
  <Words>810</Words>
  <Application>Microsoft Macintosh PowerPoint</Application>
  <PresentationFormat>Presentación en pantalla (4:3)</PresentationFormat>
  <Paragraphs>79</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Concurrencia</vt:lpstr>
      <vt:lpstr>Presentación de PowerPoint</vt:lpstr>
      <vt:lpstr>Presentación de PowerPoint</vt:lpstr>
      <vt:lpstr>Presentación de PowerPoint</vt:lpstr>
      <vt:lpstr>Background</vt:lpstr>
      <vt:lpstr> </vt:lpstr>
      <vt:lpstr>Advances</vt:lpstr>
      <vt:lpstr>Advances</vt:lpstr>
      <vt:lpstr>Presentación de PowerPoint</vt:lpstr>
      <vt:lpstr>Regional Framework for Action</vt:lpstr>
      <vt:lpstr>Presentación de PowerPoint</vt:lpstr>
      <vt:lpstr>Key results from the most recent meetings</vt:lpstr>
      <vt:lpstr>Presentación de PowerPoint</vt:lpstr>
    </vt:vector>
  </TitlesOfParts>
  <Manager/>
  <Company>DGME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sartaviac</dc:creator>
  <cp:keywords/>
  <dc:description/>
  <cp:lastModifiedBy>Christiane Lehnhoff</cp:lastModifiedBy>
  <cp:revision>281</cp:revision>
  <dcterms:created xsi:type="dcterms:W3CDTF">2012-01-09T16:07:16Z</dcterms:created>
  <dcterms:modified xsi:type="dcterms:W3CDTF">2014-11-24T17:17:22Z</dcterms:modified>
  <cp:category/>
</cp:coreProperties>
</file>