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NULL"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s-PA"/>
  <c:chart>
    <c:autoTitleDeleted val="1"/>
    <c:view3D>
      <c:rotX val="10"/>
      <c:rotY val="15"/>
      <c:perspective val="46"/>
    </c:view3D>
    <c:floor>
      <c:spPr>
        <a:noFill/>
        <a:ln w="9528">
          <a:solidFill>
            <a:srgbClr val="868686"/>
          </a:solidFill>
          <a:prstDash val="solid"/>
          <a:round/>
        </a:ln>
      </c:spPr>
    </c:floor>
    <c:sideWall>
      <c:spPr>
        <a:noFill/>
        <a:ln>
          <a:noFill/>
        </a:ln>
      </c:spPr>
    </c:sideWall>
    <c:backWall>
      <c:spPr>
        <a:noFill/>
        <a:ln>
          <a:noFill/>
        </a:ln>
      </c:spPr>
    </c:backWall>
    <c:plotArea>
      <c:layout/>
      <c:bar3DChart>
        <c:barDir val="col"/>
        <c:grouping val="stacked"/>
        <c:ser>
          <c:idx val="0"/>
          <c:order val="0"/>
          <c:tx>
            <c:v>First Step</c:v>
          </c:tx>
          <c:spPr>
            <a:solidFill>
              <a:srgbClr val="4F81BD"/>
            </a:solidFill>
            <a:ln>
              <a:noFill/>
            </a:ln>
          </c:spPr>
          <c:cat>
            <c:strLit>
              <c:ptCount val="5"/>
              <c:pt idx="0">
                <c:v>Current System</c:v>
              </c:pt>
              <c:pt idx="1">
                <c:v>Bill C-11 : Non-DCO</c:v>
              </c:pt>
              <c:pt idx="2">
                <c:v>Proposed: Non-DCO</c:v>
              </c:pt>
              <c:pt idx="3">
                <c:v>Bill C-11 : DCO</c:v>
              </c:pt>
              <c:pt idx="4">
                <c:v>Proposed: DCO</c:v>
              </c:pt>
            </c:strLit>
          </c:cat>
          <c:val>
            <c:numLit>
              <c:formatCode>General</c:formatCode>
              <c:ptCount val="5"/>
              <c:pt idx="0">
                <c:v>28</c:v>
              </c:pt>
              <c:pt idx="1">
                <c:v>15</c:v>
              </c:pt>
              <c:pt idx="2">
                <c:v>15</c:v>
              </c:pt>
              <c:pt idx="3">
                <c:v>15</c:v>
              </c:pt>
              <c:pt idx="4">
                <c:v>15</c:v>
              </c:pt>
            </c:numLit>
          </c:val>
        </c:ser>
        <c:ser>
          <c:idx val="1"/>
          <c:order val="1"/>
          <c:tx>
            <c:v>RPD Decision</c:v>
          </c:tx>
          <c:spPr>
            <a:solidFill>
              <a:srgbClr val="C0504D"/>
            </a:solidFill>
            <a:ln>
              <a:noFill/>
            </a:ln>
          </c:spPr>
          <c:cat>
            <c:strLit>
              <c:ptCount val="5"/>
              <c:pt idx="0">
                <c:v>Current System</c:v>
              </c:pt>
              <c:pt idx="1">
                <c:v>Bill C-11 : Non-DCO</c:v>
              </c:pt>
              <c:pt idx="2">
                <c:v>Proposed: Non-DCO</c:v>
              </c:pt>
              <c:pt idx="3">
                <c:v>Bill C-11 : DCO</c:v>
              </c:pt>
              <c:pt idx="4">
                <c:v>Proposed: DCO</c:v>
              </c:pt>
            </c:strLit>
          </c:cat>
          <c:val>
            <c:numLit>
              <c:formatCode>General</c:formatCode>
              <c:ptCount val="5"/>
              <c:pt idx="0">
                <c:v>600</c:v>
              </c:pt>
              <c:pt idx="1">
                <c:v>90</c:v>
              </c:pt>
              <c:pt idx="2">
                <c:v>60</c:v>
              </c:pt>
              <c:pt idx="3">
                <c:v>60</c:v>
              </c:pt>
              <c:pt idx="4">
                <c:v>30</c:v>
              </c:pt>
            </c:numLit>
          </c:val>
        </c:ser>
        <c:ser>
          <c:idx val="2"/>
          <c:order val="2"/>
          <c:tx>
            <c:v>RAD Decision</c:v>
          </c:tx>
          <c:spPr>
            <a:solidFill>
              <a:srgbClr val="9BBB59"/>
            </a:solidFill>
            <a:ln>
              <a:noFill/>
            </a:ln>
          </c:spPr>
          <c:cat>
            <c:strLit>
              <c:ptCount val="5"/>
              <c:pt idx="0">
                <c:v>Current System</c:v>
              </c:pt>
              <c:pt idx="1">
                <c:v>Bill C-11 : Non-DCO</c:v>
              </c:pt>
              <c:pt idx="2">
                <c:v>Proposed: Non-DCO</c:v>
              </c:pt>
              <c:pt idx="3">
                <c:v>Bill C-11 : DCO</c:v>
              </c:pt>
              <c:pt idx="4">
                <c:v>Proposed: DCO</c:v>
              </c:pt>
            </c:strLit>
          </c:cat>
          <c:val>
            <c:numLit>
              <c:formatCode>General</c:formatCode>
              <c:ptCount val="5"/>
              <c:pt idx="0">
                <c:v>0</c:v>
              </c:pt>
              <c:pt idx="1">
                <c:v>141</c:v>
              </c:pt>
              <c:pt idx="2">
                <c:v>111</c:v>
              </c:pt>
              <c:pt idx="3">
                <c:v>51</c:v>
              </c:pt>
              <c:pt idx="4">
                <c:v>0</c:v>
              </c:pt>
            </c:numLit>
          </c:val>
        </c:ser>
        <c:ser>
          <c:idx val="3"/>
          <c:order val="3"/>
          <c:tx>
            <c:v>Earliest time to possible removal</c:v>
          </c:tx>
          <c:spPr>
            <a:solidFill>
              <a:srgbClr val="8064A2"/>
            </a:solidFill>
            <a:ln>
              <a:noFill/>
            </a:ln>
          </c:spPr>
          <c:cat>
            <c:strLit>
              <c:ptCount val="5"/>
              <c:pt idx="0">
                <c:v>Current System</c:v>
              </c:pt>
              <c:pt idx="1">
                <c:v>Bill C-11 : Non-DCO</c:v>
              </c:pt>
              <c:pt idx="2">
                <c:v>Proposed: Non-DCO</c:v>
              </c:pt>
              <c:pt idx="3">
                <c:v>Bill C-11 : DCO</c:v>
              </c:pt>
              <c:pt idx="4">
                <c:v>Proposed: DCO</c:v>
              </c:pt>
            </c:strLit>
          </c:cat>
          <c:val>
            <c:numLit>
              <c:formatCode>General</c:formatCode>
              <c:ptCount val="5"/>
              <c:pt idx="0">
                <c:v>45</c:v>
              </c:pt>
              <c:pt idx="1">
                <c:v>45</c:v>
              </c:pt>
              <c:pt idx="2">
                <c:v>45</c:v>
              </c:pt>
              <c:pt idx="3">
                <c:v>45</c:v>
              </c:pt>
              <c:pt idx="4">
                <c:v>0</c:v>
              </c:pt>
            </c:numLit>
          </c:val>
        </c:ser>
        <c:ser>
          <c:idx val="4"/>
          <c:order val="4"/>
          <c:tx>
            <c:v>PRRA</c:v>
          </c:tx>
          <c:spPr>
            <a:solidFill>
              <a:srgbClr val="4BACC6"/>
            </a:solidFill>
            <a:ln>
              <a:noFill/>
            </a:ln>
          </c:spPr>
          <c:cat>
            <c:strLit>
              <c:ptCount val="5"/>
              <c:pt idx="0">
                <c:v>Current System</c:v>
              </c:pt>
              <c:pt idx="1">
                <c:v>Bill C-11 : Non-DCO</c:v>
              </c:pt>
              <c:pt idx="2">
                <c:v>Proposed: Non-DCO</c:v>
              </c:pt>
              <c:pt idx="3">
                <c:v>Bill C-11 : DCO</c:v>
              </c:pt>
              <c:pt idx="4">
                <c:v>Proposed: DCO</c:v>
              </c:pt>
            </c:strLit>
          </c:cat>
          <c:val>
            <c:numLit>
              <c:formatCode>General</c:formatCode>
              <c:ptCount val="5"/>
              <c:pt idx="0">
                <c:v>365</c:v>
              </c:pt>
              <c:pt idx="1">
                <c:v>0</c:v>
              </c:pt>
              <c:pt idx="2">
                <c:v>0</c:v>
              </c:pt>
              <c:pt idx="3">
                <c:v>0</c:v>
              </c:pt>
              <c:pt idx="4">
                <c:v>0</c:v>
              </c:pt>
            </c:numLit>
          </c:val>
        </c:ser>
        <c:shape val="box"/>
        <c:axId val="45554688"/>
        <c:axId val="45553152"/>
        <c:axId val="0"/>
      </c:bar3DChart>
      <c:valAx>
        <c:axId val="45553152"/>
        <c:scaling>
          <c:orientation val="minMax"/>
        </c:scaling>
        <c:axPos val="l"/>
        <c:majorGridlines>
          <c:spPr>
            <a:ln w="9528">
              <a:solidFill>
                <a:srgbClr val="868686"/>
              </a:solidFill>
              <a:prstDash val="solid"/>
              <a:round/>
            </a:ln>
          </c:spPr>
        </c:majorGridlines>
        <c:numFmt formatCode="General" sourceLinked="0"/>
        <c:tickLblPos val="nextTo"/>
        <c:spPr>
          <a:noFill/>
          <a:ln w="9528">
            <a:solidFill>
              <a:srgbClr val="868686"/>
            </a:solidFill>
            <a:prstDash val="solid"/>
            <a:round/>
          </a:ln>
        </c:spPr>
        <c:txPr>
          <a:bodyPr lIns="0" tIns="0" rIns="0" bIns="0"/>
          <a:lstStyle/>
          <a:p>
            <a:pPr marL="0" marR="0" indent="0" algn="ctr" defTabSz="914400" fontAlgn="auto" hangingPunct="1">
              <a:lnSpc>
                <a:spcPct val="100000"/>
              </a:lnSpc>
              <a:spcBef>
                <a:spcPts val="0"/>
              </a:spcBef>
              <a:spcAft>
                <a:spcPts val="0"/>
              </a:spcAft>
              <a:tabLst/>
              <a:defRPr lang="en-CA" sz="1000" b="0" i="0" u="none" strike="noStrike" kern="1200" baseline="0">
                <a:solidFill>
                  <a:srgbClr val="000000"/>
                </a:solidFill>
                <a:latin typeface="Calibri"/>
              </a:defRPr>
            </a:pPr>
            <a:endParaRPr lang="es-PA"/>
          </a:p>
        </c:txPr>
        <c:crossAx val="45554688"/>
        <c:crosses val="autoZero"/>
        <c:crossBetween val="between"/>
      </c:valAx>
      <c:catAx>
        <c:axId val="45554688"/>
        <c:scaling>
          <c:orientation val="minMax"/>
        </c:scaling>
        <c:axPos val="b"/>
        <c:numFmt formatCode="General" sourceLinked="0"/>
        <c:tickLblPos val="nextTo"/>
        <c:spPr>
          <a:noFill/>
          <a:ln w="9528">
            <a:solidFill>
              <a:srgbClr val="868686"/>
            </a:solidFill>
            <a:prstDash val="solid"/>
            <a:round/>
          </a:ln>
        </c:spPr>
        <c:txPr>
          <a:bodyPr lIns="0" tIns="0" rIns="0" bIns="0"/>
          <a:lstStyle/>
          <a:p>
            <a:pPr marL="0" marR="0" indent="0" algn="ctr" defTabSz="914400" fontAlgn="auto" hangingPunct="1">
              <a:lnSpc>
                <a:spcPct val="100000"/>
              </a:lnSpc>
              <a:spcBef>
                <a:spcPts val="0"/>
              </a:spcBef>
              <a:spcAft>
                <a:spcPts val="0"/>
              </a:spcAft>
              <a:tabLst/>
              <a:defRPr lang="en-CA" sz="1000" b="0" i="0" u="none" strike="noStrike" kern="1200" baseline="0">
                <a:solidFill>
                  <a:srgbClr val="000000"/>
                </a:solidFill>
                <a:latin typeface="Calibri"/>
              </a:defRPr>
            </a:pPr>
            <a:endParaRPr lang="es-PA"/>
          </a:p>
        </c:txPr>
        <c:crossAx val="45553152"/>
        <c:crosses val="autoZero"/>
        <c:auto val="1"/>
        <c:lblAlgn val="ctr"/>
        <c:lblOffset val="100"/>
      </c:catAx>
      <c:spPr>
        <a:noFill/>
        <a:ln>
          <a:noFill/>
        </a:ln>
      </c:spPr>
    </c:plotArea>
    <c:legend>
      <c:legendPos val="r"/>
      <c:layout/>
      <c:spPr>
        <a:noFill/>
        <a:ln>
          <a:noFill/>
        </a:ln>
      </c:spPr>
      <c:txPr>
        <a:bodyPr lIns="0" tIns="0" rIns="0" bIns="0"/>
        <a:lstStyle/>
        <a:p>
          <a:pPr marL="0" marR="0" indent="0" defTabSz="914400" fontAlgn="auto" hangingPunct="1">
            <a:lnSpc>
              <a:spcPct val="100000"/>
            </a:lnSpc>
            <a:spcBef>
              <a:spcPts val="0"/>
            </a:spcBef>
            <a:spcAft>
              <a:spcPts val="0"/>
            </a:spcAft>
            <a:tabLst/>
            <a:defRPr lang="en-CA" sz="1000" b="0" i="0" u="none" strike="noStrike" kern="1200" baseline="0">
              <a:solidFill>
                <a:srgbClr val="000000"/>
              </a:solidFill>
              <a:latin typeface="Calibri"/>
            </a:defRPr>
          </a:pPr>
          <a:endParaRPr lang="es-PA"/>
        </a:p>
      </c:txPr>
    </c:legend>
    <c:plotVisOnly val="1"/>
  </c:chart>
  <c:spPr>
    <a:noFill/>
    <a:ln>
      <a:noFill/>
    </a:ln>
  </c:spPr>
  <c:txPr>
    <a:bodyPr lIns="0" tIns="0" rIns="0" bIns="0"/>
    <a:lstStyle/>
    <a:p>
      <a:pPr marL="0" marR="0" indent="0" algn="ctr" defTabSz="914400" fontAlgn="auto" hangingPunct="1">
        <a:lnSpc>
          <a:spcPct val="100000"/>
        </a:lnSpc>
        <a:spcBef>
          <a:spcPts val="0"/>
        </a:spcBef>
        <a:spcAft>
          <a:spcPts val="0"/>
        </a:spcAft>
        <a:tabLst/>
        <a:defRPr lang="en-CA" sz="1000" b="0" i="0" u="none" strike="noStrike" kern="1200" baseline="0">
          <a:solidFill>
            <a:srgbClr val="000000"/>
          </a:solidFill>
          <a:latin typeface="Calibri"/>
        </a:defRPr>
      </a:pPr>
      <a:endParaRPr lang="es-PA"/>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3027358" cy="463545"/>
          </a:xfrm>
          <a:prstGeom prst="rect">
            <a:avLst/>
          </a:prstGeom>
          <a:noFill/>
          <a:ln>
            <a:noFill/>
          </a:ln>
        </p:spPr>
        <p:txBody>
          <a:bodyPr vert="horz" wrap="square" lIns="78080" tIns="39044" rIns="78080" bIns="39044" anchor="t" anchorCtr="0" compatLnSpc="1"/>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CA" sz="1000" b="0" i="0" u="none" strike="noStrike" kern="1200" cap="none" spc="0" baseline="0">
              <a:solidFill>
                <a:srgbClr val="000000"/>
              </a:solidFill>
              <a:uFillTx/>
              <a:latin typeface="Arial"/>
              <a:cs typeface="Arial"/>
            </a:endParaRPr>
          </a:p>
        </p:txBody>
      </p:sp>
      <p:sp>
        <p:nvSpPr>
          <p:cNvPr id="3" name="Date Placeholder 2"/>
          <p:cNvSpPr txBox="1">
            <a:spLocks noGrp="1"/>
          </p:cNvSpPr>
          <p:nvPr>
            <p:ph type="dt" sz="quarter" idx="1"/>
          </p:nvPr>
        </p:nvSpPr>
        <p:spPr>
          <a:xfrm>
            <a:off x="3956051" y="0"/>
            <a:ext cx="3027358" cy="463545"/>
          </a:xfrm>
          <a:prstGeom prst="rect">
            <a:avLst/>
          </a:prstGeom>
          <a:noFill/>
          <a:ln>
            <a:noFill/>
          </a:ln>
        </p:spPr>
        <p:txBody>
          <a:bodyPr vert="horz" wrap="square" lIns="78080" tIns="39044" rIns="78080" bIns="39044" anchor="t"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5197A8B-5BAF-4710-90DD-94203213CCC0}" type="datetime1">
              <a:rPr lang="en-CA" sz="1000" b="0" i="0" u="none" strike="noStrike" kern="1200" cap="none" spc="0" baseline="0">
                <a:solidFill>
                  <a:srgbClr val="000000"/>
                </a:solidFill>
                <a:uFillTx/>
                <a:latin typeface="Arial"/>
                <a:cs typeface="Arial"/>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20/06/2012</a:t>
            </a:fld>
            <a:endParaRPr lang="en-CA" sz="1000" b="0" i="0" u="none" strike="noStrike" kern="1200" cap="none" spc="0" baseline="0">
              <a:solidFill>
                <a:srgbClr val="000000"/>
              </a:solidFill>
              <a:uFillTx/>
              <a:latin typeface="Arial"/>
              <a:cs typeface="Arial"/>
            </a:endParaRPr>
          </a:p>
        </p:txBody>
      </p:sp>
      <p:sp>
        <p:nvSpPr>
          <p:cNvPr id="4" name="Footer Placeholder 3"/>
          <p:cNvSpPr txBox="1">
            <a:spLocks noGrp="1"/>
          </p:cNvSpPr>
          <p:nvPr>
            <p:ph type="ftr" sz="quarter" idx="2"/>
          </p:nvPr>
        </p:nvSpPr>
        <p:spPr>
          <a:xfrm>
            <a:off x="0" y="8816973"/>
            <a:ext cx="3027358" cy="465136"/>
          </a:xfrm>
          <a:prstGeom prst="rect">
            <a:avLst/>
          </a:prstGeom>
          <a:noFill/>
          <a:ln>
            <a:noFill/>
          </a:ln>
        </p:spPr>
        <p:txBody>
          <a:bodyPr vert="horz" wrap="square" lIns="78080" tIns="39044" rIns="78080" bIns="39044" anchor="b" anchorCtr="0" compatLnSpc="1"/>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CA" sz="1000" b="0" i="0" u="none" strike="noStrike" kern="1200" cap="none" spc="0" baseline="0">
              <a:solidFill>
                <a:srgbClr val="000000"/>
              </a:solidFill>
              <a:uFillTx/>
              <a:latin typeface="Arial"/>
              <a:cs typeface="Arial"/>
            </a:endParaRPr>
          </a:p>
        </p:txBody>
      </p:sp>
      <p:sp>
        <p:nvSpPr>
          <p:cNvPr id="5" name="Slide Number Placeholder 4"/>
          <p:cNvSpPr txBox="1">
            <a:spLocks noGrp="1"/>
          </p:cNvSpPr>
          <p:nvPr>
            <p:ph type="sldNum" sz="quarter" idx="3"/>
          </p:nvPr>
        </p:nvSpPr>
        <p:spPr>
          <a:xfrm>
            <a:off x="3956051" y="8816973"/>
            <a:ext cx="3027358" cy="465136"/>
          </a:xfrm>
          <a:prstGeom prst="rect">
            <a:avLst/>
          </a:prstGeom>
          <a:noFill/>
          <a:ln>
            <a:noFill/>
          </a:ln>
        </p:spPr>
        <p:txBody>
          <a:bodyPr vert="horz" wrap="square" lIns="78080" tIns="39044" rIns="78080" bIns="39044" anchor="b"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C1A2F838-F5C5-42DA-8389-8518C1E84816}"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a:t>
            </a:fld>
            <a:endParaRPr lang="en-CA" sz="1000" b="0" i="0" u="none" strike="noStrike" kern="1200" cap="none" spc="0" baseline="0">
              <a:solidFill>
                <a:srgbClr val="000000"/>
              </a:solidFill>
              <a:uFillTx/>
              <a:latin typeface="Arial"/>
              <a:cs typeface="Arial"/>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3027358" cy="463545"/>
          </a:xfrm>
          <a:prstGeom prst="rect">
            <a:avLst/>
          </a:prstGeom>
          <a:noFill/>
          <a:ln>
            <a:noFill/>
          </a:ln>
        </p:spPr>
        <p:txBody>
          <a:bodyPr vert="horz" wrap="square" lIns="92948" tIns="46478" rIns="92948" bIns="46478" anchor="t" anchorCtr="0" compatLnSpc="1"/>
          <a:lstStyle>
            <a:lvl1pPr marL="0" marR="0" lvl="0" indent="0" algn="l" defTabSz="457200" rtl="0" fontAlgn="auto" hangingPunct="1">
              <a:lnSpc>
                <a:spcPct val="100000"/>
              </a:lnSpc>
              <a:spcBef>
                <a:spcPts val="0"/>
              </a:spcBef>
              <a:spcAft>
                <a:spcPts val="0"/>
              </a:spcAft>
              <a:buNone/>
              <a:tabLst/>
              <a:defRPr lang="en-CA" sz="1200" b="0" i="0" u="none" strike="noStrike" kern="1200" cap="none" spc="0" baseline="0">
                <a:solidFill>
                  <a:srgbClr val="000000"/>
                </a:solidFill>
                <a:uFillTx/>
                <a:latin typeface="Arial"/>
                <a:cs typeface="Arial"/>
              </a:defRPr>
            </a:lvl1pPr>
          </a:lstStyle>
          <a:p>
            <a:pPr lvl="0"/>
            <a:endParaRPr lang="en-CA"/>
          </a:p>
        </p:txBody>
      </p:sp>
      <p:sp>
        <p:nvSpPr>
          <p:cNvPr id="3" name="Date Placeholder 2"/>
          <p:cNvSpPr txBox="1">
            <a:spLocks noGrp="1"/>
          </p:cNvSpPr>
          <p:nvPr>
            <p:ph type="dt" idx="1"/>
          </p:nvPr>
        </p:nvSpPr>
        <p:spPr>
          <a:xfrm>
            <a:off x="3956051" y="0"/>
            <a:ext cx="3027358" cy="463545"/>
          </a:xfrm>
          <a:prstGeom prst="rect">
            <a:avLst/>
          </a:prstGeom>
          <a:noFill/>
          <a:ln>
            <a:noFill/>
          </a:ln>
        </p:spPr>
        <p:txBody>
          <a:bodyPr vert="horz" wrap="square" lIns="92948" tIns="46478" rIns="92948" bIns="46478" anchor="t" anchorCtr="0" compatLnSpc="1"/>
          <a:lstStyle>
            <a:lvl1pPr marL="0" marR="0" lvl="0" indent="0" algn="r" defTabSz="457200" rtl="0" fontAlgn="auto" hangingPunct="1">
              <a:lnSpc>
                <a:spcPct val="100000"/>
              </a:lnSpc>
              <a:spcBef>
                <a:spcPts val="0"/>
              </a:spcBef>
              <a:spcAft>
                <a:spcPts val="0"/>
              </a:spcAft>
              <a:buNone/>
              <a:tabLst/>
              <a:defRPr lang="en-CA" sz="1200" b="0" i="0" u="none" strike="noStrike" kern="1200" cap="none" spc="0" baseline="0">
                <a:solidFill>
                  <a:srgbClr val="000000"/>
                </a:solidFill>
                <a:uFillTx/>
                <a:latin typeface="Arial"/>
                <a:cs typeface="Arial"/>
              </a:defRPr>
            </a:lvl1pPr>
          </a:lstStyle>
          <a:p>
            <a:pPr lvl="0"/>
            <a:fld id="{17CC1509-E1B2-46E9-9337-0BA00FC5BEC6}" type="datetime1">
              <a:rPr lang="en-CA"/>
              <a:pPr lvl="0"/>
              <a:t>20/06/2012</a:t>
            </a:fld>
            <a:endParaRPr lang="en-CA"/>
          </a:p>
        </p:txBody>
      </p:sp>
      <p:sp>
        <p:nvSpPr>
          <p:cNvPr id="4" name="Slide Image Placeholder 3"/>
          <p:cNvSpPr>
            <a:spLocks noGrp="1" noRot="1" noChangeAspect="1"/>
          </p:cNvSpPr>
          <p:nvPr>
            <p:ph type="sldImg" idx="2"/>
          </p:nvPr>
        </p:nvSpPr>
        <p:spPr>
          <a:xfrm>
            <a:off x="1171575" y="696909"/>
            <a:ext cx="4641851" cy="3481385"/>
          </a:xfrm>
          <a:prstGeom prst="rect">
            <a:avLst/>
          </a:prstGeom>
          <a:noFill/>
          <a:ln w="12701">
            <a:solidFill>
              <a:srgbClr val="000000"/>
            </a:solidFill>
            <a:prstDash val="solid"/>
          </a:ln>
        </p:spPr>
      </p:sp>
      <p:sp>
        <p:nvSpPr>
          <p:cNvPr id="5" name="Notes Placeholder 4"/>
          <p:cNvSpPr txBox="1">
            <a:spLocks noGrp="1"/>
          </p:cNvSpPr>
          <p:nvPr>
            <p:ph type="body" sz="quarter" idx="3"/>
          </p:nvPr>
        </p:nvSpPr>
        <p:spPr>
          <a:xfrm>
            <a:off x="698501" y="4410078"/>
            <a:ext cx="5587998" cy="4176714"/>
          </a:xfrm>
          <a:prstGeom prst="rect">
            <a:avLst/>
          </a:prstGeom>
          <a:noFill/>
          <a:ln>
            <a:noFill/>
          </a:ln>
        </p:spPr>
        <p:txBody>
          <a:bodyPr vert="horz" wrap="square" lIns="92948" tIns="46478" rIns="92948" bIns="46478"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txBox="1">
            <a:spLocks noGrp="1"/>
          </p:cNvSpPr>
          <p:nvPr>
            <p:ph type="ftr" sz="quarter" idx="4"/>
          </p:nvPr>
        </p:nvSpPr>
        <p:spPr>
          <a:xfrm>
            <a:off x="0" y="8818565"/>
            <a:ext cx="3027358" cy="463545"/>
          </a:xfrm>
          <a:prstGeom prst="rect">
            <a:avLst/>
          </a:prstGeom>
          <a:noFill/>
          <a:ln>
            <a:noFill/>
          </a:ln>
        </p:spPr>
        <p:txBody>
          <a:bodyPr vert="horz" wrap="square" lIns="92948" tIns="46478" rIns="92948" bIns="46478" anchor="b" anchorCtr="0" compatLnSpc="1"/>
          <a:lstStyle>
            <a:lvl1pPr marL="0" marR="0" lvl="0" indent="0" algn="l" defTabSz="457200" rtl="0" fontAlgn="auto" hangingPunct="1">
              <a:lnSpc>
                <a:spcPct val="100000"/>
              </a:lnSpc>
              <a:spcBef>
                <a:spcPts val="0"/>
              </a:spcBef>
              <a:spcAft>
                <a:spcPts val="0"/>
              </a:spcAft>
              <a:buNone/>
              <a:tabLst/>
              <a:defRPr lang="en-CA" sz="1200" b="0" i="0" u="none" strike="noStrike" kern="1200" cap="none" spc="0" baseline="0">
                <a:solidFill>
                  <a:srgbClr val="000000"/>
                </a:solidFill>
                <a:uFillTx/>
                <a:latin typeface="Arial"/>
                <a:cs typeface="Arial"/>
              </a:defRPr>
            </a:lvl1pPr>
          </a:lstStyle>
          <a:p>
            <a:pPr lvl="0"/>
            <a:endParaRPr lang="en-CA"/>
          </a:p>
        </p:txBody>
      </p:sp>
      <p:sp>
        <p:nvSpPr>
          <p:cNvPr id="7" name="Slide Number Placeholder 6"/>
          <p:cNvSpPr txBox="1">
            <a:spLocks noGrp="1"/>
          </p:cNvSpPr>
          <p:nvPr>
            <p:ph type="sldNum" sz="quarter" idx="5"/>
          </p:nvPr>
        </p:nvSpPr>
        <p:spPr>
          <a:xfrm>
            <a:off x="3956051" y="8818565"/>
            <a:ext cx="3027358" cy="463545"/>
          </a:xfrm>
          <a:prstGeom prst="rect">
            <a:avLst/>
          </a:prstGeom>
          <a:noFill/>
          <a:ln>
            <a:noFill/>
          </a:ln>
        </p:spPr>
        <p:txBody>
          <a:bodyPr vert="horz" wrap="square" lIns="92948" tIns="46478" rIns="92948" bIns="46478" anchor="b" anchorCtr="0" compatLnSpc="1"/>
          <a:lstStyle>
            <a:lvl1pPr marL="0" marR="0" lvl="0" indent="0" algn="r" defTabSz="457200" rtl="0" fontAlgn="auto" hangingPunct="1">
              <a:lnSpc>
                <a:spcPct val="100000"/>
              </a:lnSpc>
              <a:spcBef>
                <a:spcPts val="0"/>
              </a:spcBef>
              <a:spcAft>
                <a:spcPts val="0"/>
              </a:spcAft>
              <a:buNone/>
              <a:tabLst/>
              <a:defRPr lang="en-CA" sz="1200" b="0" i="0" u="none" strike="noStrike" kern="1200" cap="none" spc="0" baseline="0">
                <a:solidFill>
                  <a:srgbClr val="000000"/>
                </a:solidFill>
                <a:uFillTx/>
                <a:latin typeface="Arial"/>
                <a:cs typeface="Arial"/>
              </a:defRPr>
            </a:lvl1pPr>
          </a:lstStyle>
          <a:p>
            <a:pPr lvl="0"/>
            <a:fld id="{4AD62F7E-49CF-4F40-BD6A-8D3AE21AE2DD}" type="slidenum">
              <a:rPr/>
              <a:pPr lvl="0"/>
              <a:t>‹#›</a:t>
            </a:fld>
            <a:endParaRPr lang="en-CA"/>
          </a:p>
        </p:txBody>
      </p:sp>
    </p:spTree>
  </p:cSld>
  <p:clrMap bg1="lt1" tx1="dk1" bg2="lt2" tx2="dk2" accent1="accent1" accent2="accent2" accent3="accent3" accent4="accent4" accent5="accent5" accent6="accent6" hlink="hlink" folHlink="folHlink"/>
  <p:notesStyle>
    <a:lvl1pPr marL="0" marR="0" lvl="0" indent="0" algn="l" defTabSz="914400" rtl="0" fontAlgn="auto" hangingPunct="0">
      <a:lnSpc>
        <a:spcPct val="100000"/>
      </a:lnSpc>
      <a:spcBef>
        <a:spcPts val="400"/>
      </a:spcBef>
      <a:spcAft>
        <a:spcPts val="0"/>
      </a:spcAft>
      <a:buNone/>
      <a:tabLst/>
      <a:defRPr lang="en-US" sz="1200" b="0" i="0" u="none" strike="noStrike" kern="1200" cap="none" spc="0" baseline="0">
        <a:solidFill>
          <a:srgbClr val="000000"/>
        </a:solidFill>
        <a:uFillTx/>
        <a:latin typeface="Calibri"/>
      </a:defRPr>
    </a:lvl1pPr>
    <a:lvl2pPr marL="457200" marR="0" lvl="1" indent="0" algn="l" defTabSz="914400" rtl="0" fontAlgn="auto" hangingPunct="0">
      <a:lnSpc>
        <a:spcPct val="100000"/>
      </a:lnSpc>
      <a:spcBef>
        <a:spcPts val="400"/>
      </a:spcBef>
      <a:spcAft>
        <a:spcPts val="0"/>
      </a:spcAft>
      <a:buNone/>
      <a:tabLst/>
      <a:defRPr lang="en-US" sz="1200" b="0" i="0" u="none" strike="noStrike" kern="1200" cap="none" spc="0" baseline="0">
        <a:solidFill>
          <a:srgbClr val="000000"/>
        </a:solidFill>
        <a:uFillTx/>
        <a:latin typeface="Calibri"/>
      </a:defRPr>
    </a:lvl2pPr>
    <a:lvl3pPr marL="914400" marR="0" lvl="2" indent="0" algn="l" defTabSz="914400" rtl="0" fontAlgn="auto" hangingPunct="0">
      <a:lnSpc>
        <a:spcPct val="100000"/>
      </a:lnSpc>
      <a:spcBef>
        <a:spcPts val="400"/>
      </a:spcBef>
      <a:spcAft>
        <a:spcPts val="0"/>
      </a:spcAft>
      <a:buNone/>
      <a:tabLst/>
      <a:defRPr lang="en-US" sz="1200" b="0" i="0" u="none" strike="noStrike" kern="1200" cap="none" spc="0" baseline="0">
        <a:solidFill>
          <a:srgbClr val="000000"/>
        </a:solidFill>
        <a:uFillTx/>
        <a:latin typeface="Calibri"/>
      </a:defRPr>
    </a:lvl3pPr>
    <a:lvl4pPr marL="1371600" marR="0" lvl="3" indent="0" algn="l" defTabSz="914400" rtl="0" fontAlgn="auto" hangingPunct="0">
      <a:lnSpc>
        <a:spcPct val="100000"/>
      </a:lnSpc>
      <a:spcBef>
        <a:spcPts val="400"/>
      </a:spcBef>
      <a:spcAft>
        <a:spcPts val="0"/>
      </a:spcAft>
      <a:buNone/>
      <a:tabLst/>
      <a:defRPr lang="en-US" sz="1200" b="0" i="0" u="none" strike="noStrike" kern="1200" cap="none" spc="0" baseline="0">
        <a:solidFill>
          <a:srgbClr val="000000"/>
        </a:solidFill>
        <a:uFillTx/>
        <a:latin typeface="Calibri"/>
      </a:defRPr>
    </a:lvl4pPr>
    <a:lvl5pPr marL="1828800" marR="0" lvl="4" indent="0" algn="l" defTabSz="914400" rtl="0" fontAlgn="auto" hangingPunct="0">
      <a:lnSpc>
        <a:spcPct val="100000"/>
      </a:lnSpc>
      <a:spcBef>
        <a:spcPts val="400"/>
      </a:spcBef>
      <a:spcAft>
        <a:spcPts val="0"/>
      </a:spcAft>
      <a:buNone/>
      <a:tabLst/>
      <a:defRPr lang="en-US"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ln w="12701">
            <a:solidFill>
              <a:srgbClr val="000000"/>
            </a:solidFill>
            <a:prstDash val="solid"/>
            <a:miter/>
          </a:ln>
        </p:spPr>
      </p:sp>
      <p:sp>
        <p:nvSpPr>
          <p:cNvPr id="3" name="Notes Placeholder 2"/>
          <p:cNvSpPr txBox="1">
            <a:spLocks noGrp="1"/>
          </p:cNvSpPr>
          <p:nvPr>
            <p:ph type="body" sz="quarter" idx="1"/>
          </p:nvPr>
        </p:nvSpPr>
        <p:spPr/>
        <p:txBody>
          <a:bodyPr/>
          <a:lstStyle/>
          <a:p>
            <a:endParaRPr lang="en-CA"/>
          </a:p>
        </p:txBody>
      </p:sp>
      <p:sp>
        <p:nvSpPr>
          <p:cNvPr id="4" name="Slide Number Placeholder 3"/>
          <p:cNvSpPr txBox="1"/>
          <p:nvPr/>
        </p:nvSpPr>
        <p:spPr>
          <a:xfrm>
            <a:off x="3956051" y="8818565"/>
            <a:ext cx="3027358" cy="463545"/>
          </a:xfrm>
          <a:prstGeom prst="rect">
            <a:avLst/>
          </a:prstGeom>
          <a:noFill/>
          <a:ln>
            <a:noFill/>
          </a:ln>
        </p:spPr>
        <p:txBody>
          <a:bodyPr vert="horz" wrap="square" lIns="92948" tIns="46478" rIns="92948" bIns="46478" anchor="b"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119F73EC-831E-4933-92E1-C56B24E99F9E}"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1</a:t>
            </a:fld>
            <a:endParaRPr lang="en-CA" sz="1200" b="0" i="0" u="none" strike="noStrike" kern="1200" cap="none" spc="0" baseline="0">
              <a:solidFill>
                <a:srgbClr val="000000"/>
              </a:solidFill>
              <a:uFillTx/>
              <a:latin typeface="Arial"/>
              <a:cs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ln w="12701">
            <a:solidFill>
              <a:srgbClr val="000000"/>
            </a:solidFill>
            <a:prstDash val="solid"/>
            <a:miter/>
          </a:ln>
        </p:spPr>
      </p:sp>
      <p:sp>
        <p:nvSpPr>
          <p:cNvPr id="3" name="Slide Number Placeholder 3"/>
          <p:cNvSpPr txBox="1"/>
          <p:nvPr/>
        </p:nvSpPr>
        <p:spPr>
          <a:xfrm>
            <a:off x="3956051" y="8818565"/>
            <a:ext cx="3027358" cy="463545"/>
          </a:xfrm>
          <a:prstGeom prst="rect">
            <a:avLst/>
          </a:prstGeom>
          <a:noFill/>
          <a:ln>
            <a:noFill/>
          </a:ln>
        </p:spPr>
        <p:txBody>
          <a:bodyPr vert="horz" wrap="square" lIns="92948" tIns="46478" rIns="92948" bIns="46478" anchor="b"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B988765B-0B71-4760-95B4-EAAC7DBA07A1}"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10</a:t>
            </a:fld>
            <a:endParaRPr lang="en-CA" sz="1200" b="0" i="0" u="none" strike="noStrike" kern="1200" cap="none" spc="0" baseline="0">
              <a:solidFill>
                <a:srgbClr val="000000"/>
              </a:solidFill>
              <a:uFillTx/>
              <a:latin typeface="Arial"/>
              <a:cs typeface="Arial"/>
            </a:endParaRPr>
          </a:p>
        </p:txBody>
      </p:sp>
      <p:sp>
        <p:nvSpPr>
          <p:cNvPr id="4" name="Notes Placeholder 4"/>
          <p:cNvSpPr txBox="1">
            <a:spLocks noGrp="1"/>
          </p:cNvSpPr>
          <p:nvPr>
            <p:ph type="body" sz="quarter" idx="1"/>
          </p:nvPr>
        </p:nvSpPr>
        <p:spPr/>
        <p:txBody>
          <a:bodyPr/>
          <a:lstStyle/>
          <a:p>
            <a:endParaRPr lang="en-CA"/>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ln w="12701">
            <a:solidFill>
              <a:srgbClr val="000000"/>
            </a:solidFill>
            <a:prstDash val="solid"/>
            <a:miter/>
          </a:ln>
        </p:spPr>
      </p:sp>
      <p:sp>
        <p:nvSpPr>
          <p:cNvPr id="3" name="Slide Number Placeholder 3"/>
          <p:cNvSpPr txBox="1"/>
          <p:nvPr/>
        </p:nvSpPr>
        <p:spPr>
          <a:xfrm>
            <a:off x="3956051" y="8818565"/>
            <a:ext cx="3027358" cy="463545"/>
          </a:xfrm>
          <a:prstGeom prst="rect">
            <a:avLst/>
          </a:prstGeom>
          <a:noFill/>
          <a:ln>
            <a:noFill/>
          </a:ln>
        </p:spPr>
        <p:txBody>
          <a:bodyPr vert="horz" wrap="square" lIns="92948" tIns="46478" rIns="92948" bIns="46478" anchor="b"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27704346-85F5-4AAF-937C-D223B4364E5E}"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11</a:t>
            </a:fld>
            <a:endParaRPr lang="en-CA" sz="1200" b="0" i="0" u="none" strike="noStrike" kern="1200" cap="none" spc="0" baseline="0">
              <a:solidFill>
                <a:srgbClr val="000000"/>
              </a:solidFill>
              <a:uFillTx/>
              <a:latin typeface="Arial"/>
              <a:cs typeface="Arial"/>
            </a:endParaRPr>
          </a:p>
        </p:txBody>
      </p:sp>
      <p:sp>
        <p:nvSpPr>
          <p:cNvPr id="4" name="Notes Placeholder 4"/>
          <p:cNvSpPr txBox="1">
            <a:spLocks noGrp="1"/>
          </p:cNvSpPr>
          <p:nvPr>
            <p:ph type="body" sz="quarter" idx="1"/>
          </p:nvPr>
        </p:nvSpPr>
        <p:spPr/>
        <p:txBody>
          <a:bodyPr/>
          <a:lstStyle/>
          <a:p>
            <a:endParaRPr lang="en-CA"/>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ln w="12701">
            <a:solidFill>
              <a:srgbClr val="000000"/>
            </a:solidFill>
            <a:prstDash val="solid"/>
            <a:miter/>
          </a:ln>
        </p:spPr>
      </p:sp>
      <p:sp>
        <p:nvSpPr>
          <p:cNvPr id="3" name="Slide Number Placeholder 3"/>
          <p:cNvSpPr txBox="1"/>
          <p:nvPr/>
        </p:nvSpPr>
        <p:spPr>
          <a:xfrm>
            <a:off x="3956051" y="8818565"/>
            <a:ext cx="3027358" cy="463545"/>
          </a:xfrm>
          <a:prstGeom prst="rect">
            <a:avLst/>
          </a:prstGeom>
          <a:noFill/>
          <a:ln>
            <a:noFill/>
          </a:ln>
        </p:spPr>
        <p:txBody>
          <a:bodyPr vert="horz" wrap="square" lIns="92948" tIns="46478" rIns="92948" bIns="46478" anchor="b"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CC41B975-4A45-469D-9E42-DF034EEEFF2F}"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12</a:t>
            </a:fld>
            <a:endParaRPr lang="en-CA" sz="1200" b="0" i="0" u="none" strike="noStrike" kern="1200" cap="none" spc="0" baseline="0">
              <a:solidFill>
                <a:srgbClr val="000000"/>
              </a:solidFill>
              <a:uFillTx/>
              <a:latin typeface="Arial"/>
              <a:cs typeface="Arial"/>
            </a:endParaRPr>
          </a:p>
        </p:txBody>
      </p:sp>
      <p:sp>
        <p:nvSpPr>
          <p:cNvPr id="4" name="Notes Placeholder 4"/>
          <p:cNvSpPr txBox="1">
            <a:spLocks noGrp="1"/>
          </p:cNvSpPr>
          <p:nvPr>
            <p:ph type="body" sz="quarter" idx="1"/>
          </p:nvPr>
        </p:nvSpPr>
        <p:spPr/>
        <p:txBody>
          <a:bodyPr/>
          <a:lstStyle/>
          <a:p>
            <a:endParaRPr lang="en-CA"/>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ln w="12701">
            <a:solidFill>
              <a:srgbClr val="000000"/>
            </a:solidFill>
            <a:prstDash val="solid"/>
            <a:miter/>
          </a:ln>
        </p:spPr>
      </p:sp>
      <p:sp>
        <p:nvSpPr>
          <p:cNvPr id="3" name="Slide Number Placeholder 3"/>
          <p:cNvSpPr txBox="1"/>
          <p:nvPr/>
        </p:nvSpPr>
        <p:spPr>
          <a:xfrm>
            <a:off x="3956051" y="8818565"/>
            <a:ext cx="3027358" cy="463545"/>
          </a:xfrm>
          <a:prstGeom prst="rect">
            <a:avLst/>
          </a:prstGeom>
          <a:noFill/>
          <a:ln>
            <a:noFill/>
          </a:ln>
        </p:spPr>
        <p:txBody>
          <a:bodyPr vert="horz" wrap="square" lIns="92948" tIns="46478" rIns="92948" bIns="46478" anchor="b"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1264501-9908-4CF3-B9DD-4CC3712C75AC}"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13</a:t>
            </a:fld>
            <a:endParaRPr lang="en-CA" sz="1200" b="0" i="0" u="none" strike="noStrike" kern="1200" cap="none" spc="0" baseline="0">
              <a:solidFill>
                <a:srgbClr val="000000"/>
              </a:solidFill>
              <a:uFillTx/>
              <a:latin typeface="Arial"/>
              <a:cs typeface="Arial"/>
            </a:endParaRPr>
          </a:p>
        </p:txBody>
      </p:sp>
      <p:sp>
        <p:nvSpPr>
          <p:cNvPr id="4" name="Notes Placeholder 4"/>
          <p:cNvSpPr txBox="1">
            <a:spLocks noGrp="1"/>
          </p:cNvSpPr>
          <p:nvPr>
            <p:ph type="body" sz="quarter" idx="1"/>
          </p:nvPr>
        </p:nvSpPr>
        <p:spPr/>
        <p:txBody>
          <a:bodyPr/>
          <a:lstStyle/>
          <a:p>
            <a:endParaRPr lang="en-CA"/>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ln w="12701">
            <a:solidFill>
              <a:srgbClr val="000000"/>
            </a:solidFill>
            <a:prstDash val="solid"/>
            <a:miter/>
          </a:ln>
        </p:spPr>
      </p:sp>
      <p:sp>
        <p:nvSpPr>
          <p:cNvPr id="3" name="Slide Number Placeholder 3"/>
          <p:cNvSpPr txBox="1"/>
          <p:nvPr/>
        </p:nvSpPr>
        <p:spPr>
          <a:xfrm>
            <a:off x="3956051" y="8818565"/>
            <a:ext cx="3027358" cy="463545"/>
          </a:xfrm>
          <a:prstGeom prst="rect">
            <a:avLst/>
          </a:prstGeom>
          <a:noFill/>
          <a:ln>
            <a:noFill/>
          </a:ln>
        </p:spPr>
        <p:txBody>
          <a:bodyPr vert="horz" wrap="square" lIns="92948" tIns="46478" rIns="92948" bIns="46478" anchor="b"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FFC5778-8005-4C2C-954A-6B7B8157AA3D}"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14</a:t>
            </a:fld>
            <a:endParaRPr lang="en-CA" sz="1200" b="0" i="0" u="none" strike="noStrike" kern="1200" cap="none" spc="0" baseline="0">
              <a:solidFill>
                <a:srgbClr val="000000"/>
              </a:solidFill>
              <a:uFillTx/>
              <a:latin typeface="Arial"/>
              <a:cs typeface="Arial"/>
            </a:endParaRPr>
          </a:p>
        </p:txBody>
      </p:sp>
      <p:sp>
        <p:nvSpPr>
          <p:cNvPr id="4" name="Notes Placeholder 4"/>
          <p:cNvSpPr txBox="1">
            <a:spLocks noGrp="1"/>
          </p:cNvSpPr>
          <p:nvPr>
            <p:ph type="body" sz="quarter" idx="1"/>
          </p:nvPr>
        </p:nvSpPr>
        <p:spPr/>
        <p:txBody>
          <a:bodyPr/>
          <a:lstStyle/>
          <a:p>
            <a:endParaRPr lang="en-CA"/>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ln w="12701">
            <a:solidFill>
              <a:srgbClr val="000000"/>
            </a:solidFill>
            <a:prstDash val="solid"/>
            <a:miter/>
          </a:ln>
        </p:spPr>
      </p:sp>
      <p:sp>
        <p:nvSpPr>
          <p:cNvPr id="3" name="Slide Number Placeholder 3"/>
          <p:cNvSpPr txBox="1"/>
          <p:nvPr/>
        </p:nvSpPr>
        <p:spPr>
          <a:xfrm>
            <a:off x="3956051" y="8818565"/>
            <a:ext cx="3027358" cy="463545"/>
          </a:xfrm>
          <a:prstGeom prst="rect">
            <a:avLst/>
          </a:prstGeom>
          <a:noFill/>
          <a:ln>
            <a:noFill/>
          </a:ln>
        </p:spPr>
        <p:txBody>
          <a:bodyPr vert="horz" wrap="square" lIns="92948" tIns="46478" rIns="92948" bIns="46478" anchor="b"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0B642FF8-C384-4DE6-BFD7-5E511D5375C9}"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15</a:t>
            </a:fld>
            <a:endParaRPr lang="en-CA" sz="1200" b="0" i="0" u="none" strike="noStrike" kern="1200" cap="none" spc="0" baseline="0">
              <a:solidFill>
                <a:srgbClr val="000000"/>
              </a:solidFill>
              <a:uFillTx/>
              <a:latin typeface="Arial"/>
              <a:cs typeface="Arial"/>
            </a:endParaRPr>
          </a:p>
        </p:txBody>
      </p:sp>
      <p:sp>
        <p:nvSpPr>
          <p:cNvPr id="4" name="Notes Placeholder 4"/>
          <p:cNvSpPr txBox="1">
            <a:spLocks noGrp="1"/>
          </p:cNvSpPr>
          <p:nvPr>
            <p:ph type="body" sz="quarter" idx="1"/>
          </p:nvPr>
        </p:nvSpPr>
        <p:spPr/>
        <p:txBody>
          <a:bodyPr/>
          <a:lstStyle/>
          <a:p>
            <a:endParaRPr lang="en-CA"/>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ln w="12701">
            <a:solidFill>
              <a:srgbClr val="000000"/>
            </a:solidFill>
            <a:prstDash val="solid"/>
            <a:miter/>
          </a:ln>
        </p:spPr>
      </p:sp>
      <p:sp>
        <p:nvSpPr>
          <p:cNvPr id="3" name="Slide Number Placeholder 3"/>
          <p:cNvSpPr txBox="1"/>
          <p:nvPr/>
        </p:nvSpPr>
        <p:spPr>
          <a:xfrm>
            <a:off x="3956051" y="8818565"/>
            <a:ext cx="3027358" cy="463545"/>
          </a:xfrm>
          <a:prstGeom prst="rect">
            <a:avLst/>
          </a:prstGeom>
          <a:noFill/>
          <a:ln>
            <a:noFill/>
          </a:ln>
        </p:spPr>
        <p:txBody>
          <a:bodyPr vert="horz" wrap="square" lIns="92948" tIns="46478" rIns="92948" bIns="46478" anchor="b"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2C17086-4848-41FC-BD4C-9206965436F8}"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16</a:t>
            </a:fld>
            <a:endParaRPr lang="en-CA" sz="1200" b="0" i="0" u="none" strike="noStrike" kern="1200" cap="none" spc="0" baseline="0">
              <a:solidFill>
                <a:srgbClr val="000000"/>
              </a:solidFill>
              <a:uFillTx/>
              <a:latin typeface="Arial"/>
              <a:cs typeface="Arial"/>
            </a:endParaRPr>
          </a:p>
        </p:txBody>
      </p:sp>
      <p:sp>
        <p:nvSpPr>
          <p:cNvPr id="4" name="Notes Placeholder 4"/>
          <p:cNvSpPr txBox="1">
            <a:spLocks noGrp="1"/>
          </p:cNvSpPr>
          <p:nvPr>
            <p:ph type="body" sz="quarter" idx="1"/>
          </p:nvPr>
        </p:nvSpPr>
        <p:spPr/>
        <p:txBody>
          <a:bodyPr/>
          <a:lstStyle/>
          <a:p>
            <a:endParaRPr lang="en-CA"/>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txBox="1">
            <a:spLocks noGrp="1"/>
          </p:cNvSpPr>
          <p:nvPr>
            <p:ph type="body" sz="quarter" idx="1"/>
          </p:nvPr>
        </p:nvSpPr>
        <p:spPr/>
        <p:txBody>
          <a:bodyPr/>
          <a:lstStyle/>
          <a:p>
            <a:endParaRPr lang="en-CA"/>
          </a:p>
        </p:txBody>
      </p:sp>
      <p:sp>
        <p:nvSpPr>
          <p:cNvPr id="4" name="Slide Number Placeholder 3"/>
          <p:cNvSpPr txBox="1"/>
          <p:nvPr/>
        </p:nvSpPr>
        <p:spPr>
          <a:xfrm>
            <a:off x="3956051" y="8818565"/>
            <a:ext cx="3027358" cy="463545"/>
          </a:xfrm>
          <a:prstGeom prst="rect">
            <a:avLst/>
          </a:prstGeom>
          <a:noFill/>
          <a:ln>
            <a:noFill/>
          </a:ln>
        </p:spPr>
        <p:txBody>
          <a:bodyPr vert="horz" wrap="square" lIns="92948" tIns="46478" rIns="92948" bIns="46478" anchor="b"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71676266-78B9-4C41-948C-7DF67DD38AD5}"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17</a:t>
            </a:fld>
            <a:endParaRPr lang="en-CA" sz="1200" b="0" i="0" u="none" strike="noStrike" kern="1200" cap="none" spc="0" baseline="0">
              <a:solidFill>
                <a:srgbClr val="000000"/>
              </a:solidFill>
              <a:uFillTx/>
              <a:latin typeface="Arial"/>
              <a:cs typeface="Aria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txBox="1">
            <a:spLocks noGrp="1"/>
          </p:cNvSpPr>
          <p:nvPr>
            <p:ph type="body" sz="quarter" idx="1"/>
          </p:nvPr>
        </p:nvSpPr>
        <p:spPr/>
        <p:txBody>
          <a:bodyPr/>
          <a:lstStyle/>
          <a:p>
            <a:endParaRPr lang="en-CA"/>
          </a:p>
        </p:txBody>
      </p:sp>
      <p:sp>
        <p:nvSpPr>
          <p:cNvPr id="4" name="Slide Number Placeholder 3"/>
          <p:cNvSpPr txBox="1"/>
          <p:nvPr/>
        </p:nvSpPr>
        <p:spPr>
          <a:xfrm>
            <a:off x="3956051" y="8818565"/>
            <a:ext cx="3027358" cy="463545"/>
          </a:xfrm>
          <a:prstGeom prst="rect">
            <a:avLst/>
          </a:prstGeom>
          <a:noFill/>
          <a:ln>
            <a:noFill/>
          </a:ln>
        </p:spPr>
        <p:txBody>
          <a:bodyPr vert="horz" wrap="square" lIns="92948" tIns="46478" rIns="92948" bIns="46478" anchor="b"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6D6200C-8D93-45E4-B68F-E310F70C1C82}"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18</a:t>
            </a:fld>
            <a:endParaRPr lang="en-CA" sz="1200" b="0" i="0" u="none" strike="noStrike" kern="1200" cap="none" spc="0" baseline="0">
              <a:solidFill>
                <a:srgbClr val="000000"/>
              </a:solidFill>
              <a:uFillTx/>
              <a:latin typeface="Arial"/>
              <a:cs typeface="Aria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1575" y="696913"/>
            <a:ext cx="4641850" cy="3481387"/>
          </a:xfrm>
          <a:ln w="12701">
            <a:solidFill>
              <a:srgbClr val="000000"/>
            </a:solidFill>
            <a:prstDash val="solid"/>
            <a:miter/>
          </a:ln>
        </p:spPr>
      </p:sp>
      <p:sp>
        <p:nvSpPr>
          <p:cNvPr id="3" name="Slide Number Placeholder 3"/>
          <p:cNvSpPr txBox="1"/>
          <p:nvPr/>
        </p:nvSpPr>
        <p:spPr>
          <a:xfrm>
            <a:off x="3956051" y="8818565"/>
            <a:ext cx="3027358" cy="463545"/>
          </a:xfrm>
          <a:prstGeom prst="rect">
            <a:avLst/>
          </a:prstGeom>
          <a:noFill/>
          <a:ln>
            <a:noFill/>
          </a:ln>
        </p:spPr>
        <p:txBody>
          <a:bodyPr vert="horz" wrap="square" lIns="92948" tIns="46478" rIns="92948" bIns="46478" anchor="b"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5204E49D-B918-46AB-A022-747FB9B0F123}"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19</a:t>
            </a:fld>
            <a:endParaRPr lang="en-CA" sz="1200" b="0" i="0" u="none" strike="noStrike" kern="1200" cap="none" spc="0" baseline="0">
              <a:solidFill>
                <a:srgbClr val="000000"/>
              </a:solidFill>
              <a:uFillTx/>
              <a:latin typeface="Arial"/>
              <a:cs typeface="Arial"/>
            </a:endParaRPr>
          </a:p>
        </p:txBody>
      </p:sp>
      <p:sp>
        <p:nvSpPr>
          <p:cNvPr id="4" name="Notes Placeholder 4"/>
          <p:cNvSpPr txBox="1">
            <a:spLocks noGrp="1"/>
          </p:cNvSpPr>
          <p:nvPr>
            <p:ph type="body" sz="quarter" idx="1"/>
          </p:nvPr>
        </p:nvSpPr>
        <p:spPr/>
        <p:txBody>
          <a:bodyPr/>
          <a:lstStyle/>
          <a:p>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ln w="12701">
            <a:solidFill>
              <a:srgbClr val="000000"/>
            </a:solidFill>
            <a:prstDash val="solid"/>
            <a:miter/>
          </a:ln>
        </p:spPr>
      </p:sp>
      <p:sp>
        <p:nvSpPr>
          <p:cNvPr id="3" name="Slide Number Placeholder 3"/>
          <p:cNvSpPr txBox="1"/>
          <p:nvPr/>
        </p:nvSpPr>
        <p:spPr>
          <a:xfrm>
            <a:off x="3956051" y="8818565"/>
            <a:ext cx="3027358" cy="463545"/>
          </a:xfrm>
          <a:prstGeom prst="rect">
            <a:avLst/>
          </a:prstGeom>
          <a:noFill/>
          <a:ln>
            <a:noFill/>
          </a:ln>
        </p:spPr>
        <p:txBody>
          <a:bodyPr vert="horz" wrap="square" lIns="92948" tIns="46478" rIns="92948" bIns="46478" anchor="b"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7AF5E806-7012-42BF-85F2-64CA50513FBC}"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2</a:t>
            </a:fld>
            <a:endParaRPr lang="en-CA" sz="1200" b="0" i="0" u="none" strike="noStrike" kern="1200" cap="none" spc="0" baseline="0">
              <a:solidFill>
                <a:srgbClr val="000000"/>
              </a:solidFill>
              <a:uFillTx/>
              <a:latin typeface="Arial"/>
              <a:cs typeface="Arial"/>
            </a:endParaRPr>
          </a:p>
        </p:txBody>
      </p:sp>
      <p:sp>
        <p:nvSpPr>
          <p:cNvPr id="4" name="Notes Placeholder 4"/>
          <p:cNvSpPr txBox="1">
            <a:spLocks noGrp="1"/>
          </p:cNvSpPr>
          <p:nvPr>
            <p:ph type="body" sz="quarter" idx="1"/>
          </p:nvPr>
        </p:nvSpPr>
        <p:spPr/>
        <p:txBody>
          <a:bodyPr/>
          <a:lstStyle/>
          <a:p>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ln w="12701">
            <a:solidFill>
              <a:srgbClr val="000000"/>
            </a:solidFill>
            <a:prstDash val="solid"/>
            <a:miter/>
          </a:ln>
        </p:spPr>
      </p:sp>
      <p:sp>
        <p:nvSpPr>
          <p:cNvPr id="3" name="Slide Number Placeholder 3"/>
          <p:cNvSpPr txBox="1"/>
          <p:nvPr/>
        </p:nvSpPr>
        <p:spPr>
          <a:xfrm>
            <a:off x="3956051" y="8818565"/>
            <a:ext cx="3027358" cy="463545"/>
          </a:xfrm>
          <a:prstGeom prst="rect">
            <a:avLst/>
          </a:prstGeom>
          <a:noFill/>
          <a:ln>
            <a:noFill/>
          </a:ln>
        </p:spPr>
        <p:txBody>
          <a:bodyPr vert="horz" wrap="square" lIns="92948" tIns="46478" rIns="92948" bIns="46478" anchor="b"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9D58E6F-0159-41A4-A2BC-13EAA54F132A}"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3</a:t>
            </a:fld>
            <a:endParaRPr lang="en-CA" sz="1200" b="0" i="0" u="none" strike="noStrike" kern="1200" cap="none" spc="0" baseline="0">
              <a:solidFill>
                <a:srgbClr val="000000"/>
              </a:solidFill>
              <a:uFillTx/>
              <a:latin typeface="Arial"/>
              <a:cs typeface="Arial"/>
            </a:endParaRPr>
          </a:p>
        </p:txBody>
      </p:sp>
      <p:sp>
        <p:nvSpPr>
          <p:cNvPr id="4" name="Notes Placeholder 4"/>
          <p:cNvSpPr txBox="1">
            <a:spLocks noGrp="1"/>
          </p:cNvSpPr>
          <p:nvPr>
            <p:ph type="body" sz="quarter" idx="1"/>
          </p:nvPr>
        </p:nvSpPr>
        <p:spPr/>
        <p:txBody>
          <a:bodyPr/>
          <a:lstStyle/>
          <a:p>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ln w="12701">
            <a:solidFill>
              <a:srgbClr val="000000"/>
            </a:solidFill>
            <a:prstDash val="solid"/>
            <a:miter/>
          </a:ln>
        </p:spPr>
      </p:sp>
      <p:sp>
        <p:nvSpPr>
          <p:cNvPr id="3" name="Slide Number Placeholder 3"/>
          <p:cNvSpPr txBox="1"/>
          <p:nvPr/>
        </p:nvSpPr>
        <p:spPr>
          <a:xfrm>
            <a:off x="3956051" y="8818565"/>
            <a:ext cx="3027358" cy="463545"/>
          </a:xfrm>
          <a:prstGeom prst="rect">
            <a:avLst/>
          </a:prstGeom>
          <a:noFill/>
          <a:ln>
            <a:noFill/>
          </a:ln>
        </p:spPr>
        <p:txBody>
          <a:bodyPr vert="horz" wrap="square" lIns="92948" tIns="46478" rIns="92948" bIns="46478" anchor="b"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130B8D68-F12C-4FEE-8BFB-4788F19A565D}"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4</a:t>
            </a:fld>
            <a:endParaRPr lang="en-CA" sz="1200" b="0" i="0" u="none" strike="noStrike" kern="1200" cap="none" spc="0" baseline="0">
              <a:solidFill>
                <a:srgbClr val="000000"/>
              </a:solidFill>
              <a:uFillTx/>
              <a:latin typeface="Arial"/>
              <a:cs typeface="Arial"/>
            </a:endParaRPr>
          </a:p>
        </p:txBody>
      </p:sp>
      <p:sp>
        <p:nvSpPr>
          <p:cNvPr id="4" name="Notes Placeholder 4"/>
          <p:cNvSpPr txBox="1">
            <a:spLocks noGrp="1"/>
          </p:cNvSpPr>
          <p:nvPr>
            <p:ph type="body" sz="quarter" idx="1"/>
          </p:nvPr>
        </p:nvSpPr>
        <p:spPr/>
        <p:txBody>
          <a:bodyPr/>
          <a:lstStyle/>
          <a:p>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ln w="12701">
            <a:solidFill>
              <a:srgbClr val="000000"/>
            </a:solidFill>
            <a:prstDash val="solid"/>
            <a:miter/>
          </a:ln>
        </p:spPr>
      </p:sp>
      <p:sp>
        <p:nvSpPr>
          <p:cNvPr id="3" name="Slide Number Placeholder 3"/>
          <p:cNvSpPr txBox="1"/>
          <p:nvPr/>
        </p:nvSpPr>
        <p:spPr>
          <a:xfrm>
            <a:off x="3956051" y="8818565"/>
            <a:ext cx="3027358" cy="463545"/>
          </a:xfrm>
          <a:prstGeom prst="rect">
            <a:avLst/>
          </a:prstGeom>
          <a:noFill/>
          <a:ln>
            <a:noFill/>
          </a:ln>
        </p:spPr>
        <p:txBody>
          <a:bodyPr vert="horz" wrap="square" lIns="92948" tIns="46478" rIns="92948" bIns="46478" anchor="b"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884BC18-FF11-45EC-8E84-BF433231DACE}"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5</a:t>
            </a:fld>
            <a:endParaRPr lang="en-CA" sz="1200" b="0" i="0" u="none" strike="noStrike" kern="1200" cap="none" spc="0" baseline="0">
              <a:solidFill>
                <a:srgbClr val="000000"/>
              </a:solidFill>
              <a:uFillTx/>
              <a:latin typeface="Arial"/>
              <a:cs typeface="Arial"/>
            </a:endParaRPr>
          </a:p>
        </p:txBody>
      </p:sp>
      <p:sp>
        <p:nvSpPr>
          <p:cNvPr id="4" name="Notes Placeholder 4"/>
          <p:cNvSpPr txBox="1">
            <a:spLocks noGrp="1"/>
          </p:cNvSpPr>
          <p:nvPr>
            <p:ph type="body" sz="quarter" idx="1"/>
          </p:nvPr>
        </p:nvSpPr>
        <p:spPr/>
        <p:txBody>
          <a:bodyPr/>
          <a:lstStyle/>
          <a:p>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2876" y="696909"/>
            <a:ext cx="4159248" cy="3119439"/>
          </a:xfrm>
          <a:ln w="12701">
            <a:solidFill>
              <a:srgbClr val="000000"/>
            </a:solidFill>
            <a:prstDash val="solid"/>
            <a:miter/>
          </a:ln>
        </p:spPr>
      </p:sp>
      <p:sp>
        <p:nvSpPr>
          <p:cNvPr id="3" name="Slide Number Placeholder 3"/>
          <p:cNvSpPr txBox="1"/>
          <p:nvPr/>
        </p:nvSpPr>
        <p:spPr>
          <a:xfrm>
            <a:off x="3956051" y="8818565"/>
            <a:ext cx="3027358" cy="463545"/>
          </a:xfrm>
          <a:prstGeom prst="rect">
            <a:avLst/>
          </a:prstGeom>
          <a:noFill/>
          <a:ln>
            <a:noFill/>
          </a:ln>
        </p:spPr>
        <p:txBody>
          <a:bodyPr vert="horz" wrap="square" lIns="92948" tIns="46478" rIns="92948" bIns="46478" anchor="b"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1BE620D5-6BA4-45BE-87D0-E0DC00A4DF45}"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6</a:t>
            </a:fld>
            <a:endParaRPr lang="en-CA" sz="1200" b="0" i="0" u="none" strike="noStrike" kern="1200" cap="none" spc="0" baseline="0">
              <a:solidFill>
                <a:srgbClr val="000000"/>
              </a:solidFill>
              <a:uFillTx/>
              <a:latin typeface="Arial"/>
              <a:cs typeface="Arial"/>
            </a:endParaRPr>
          </a:p>
        </p:txBody>
      </p:sp>
      <p:sp>
        <p:nvSpPr>
          <p:cNvPr id="4" name="Notes Placeholder 4"/>
          <p:cNvSpPr txBox="1">
            <a:spLocks noGrp="1"/>
          </p:cNvSpPr>
          <p:nvPr>
            <p:ph type="body" sz="quarter" idx="1"/>
          </p:nvPr>
        </p:nvSpPr>
        <p:spPr/>
        <p:txBody>
          <a:bodyPr/>
          <a:lstStyle/>
          <a:p>
            <a:endParaRPr lang="en-C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Slide Number Placeholder 3"/>
          <p:cNvSpPr txBox="1"/>
          <p:nvPr/>
        </p:nvSpPr>
        <p:spPr>
          <a:xfrm>
            <a:off x="3956051" y="8818565"/>
            <a:ext cx="3027358" cy="463545"/>
          </a:xfrm>
          <a:prstGeom prst="rect">
            <a:avLst/>
          </a:prstGeom>
          <a:noFill/>
          <a:ln>
            <a:noFill/>
          </a:ln>
        </p:spPr>
        <p:txBody>
          <a:bodyPr vert="horz" wrap="square" lIns="92948" tIns="46478" rIns="92948" bIns="46478" anchor="b"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C1DA442-E55A-4492-957E-66D5C57F73B0}"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7</a:t>
            </a:fld>
            <a:endParaRPr lang="en-CA" sz="1200" b="0" i="0" u="none" strike="noStrike" kern="1200" cap="none" spc="0" baseline="0">
              <a:solidFill>
                <a:srgbClr val="000000"/>
              </a:solidFill>
              <a:uFillTx/>
              <a:latin typeface="Arial"/>
              <a:cs typeface="Arial"/>
            </a:endParaRPr>
          </a:p>
        </p:txBody>
      </p:sp>
      <p:sp>
        <p:nvSpPr>
          <p:cNvPr id="4" name="Notes Placeholder 4"/>
          <p:cNvSpPr txBox="1">
            <a:spLocks noGrp="1"/>
          </p:cNvSpPr>
          <p:nvPr>
            <p:ph type="body" sz="quarter" idx="1"/>
          </p:nvPr>
        </p:nvSpPr>
        <p:spPr/>
        <p:txBody>
          <a:bodyPr/>
          <a:lstStyle/>
          <a:p>
            <a:endParaRPr lang="en-C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6364" y="696909"/>
            <a:ext cx="4232272" cy="3173416"/>
          </a:xfrm>
          <a:ln w="12701">
            <a:solidFill>
              <a:srgbClr val="000000"/>
            </a:solidFill>
            <a:prstDash val="solid"/>
            <a:miter/>
          </a:ln>
        </p:spPr>
      </p:sp>
      <p:sp>
        <p:nvSpPr>
          <p:cNvPr id="3" name="Slide Number Placeholder 3"/>
          <p:cNvSpPr txBox="1"/>
          <p:nvPr/>
        </p:nvSpPr>
        <p:spPr>
          <a:xfrm>
            <a:off x="3956051" y="8818565"/>
            <a:ext cx="3027358" cy="463545"/>
          </a:xfrm>
          <a:prstGeom prst="rect">
            <a:avLst/>
          </a:prstGeom>
          <a:noFill/>
          <a:ln>
            <a:noFill/>
          </a:ln>
        </p:spPr>
        <p:txBody>
          <a:bodyPr vert="horz" wrap="square" lIns="92948" tIns="46478" rIns="92948" bIns="46478" anchor="b"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473612CB-A71A-47C4-AA5F-F52D6218F8BA}"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8</a:t>
            </a:fld>
            <a:endParaRPr lang="en-CA" sz="1200" b="0" i="0" u="none" strike="noStrike" kern="1200" cap="none" spc="0" baseline="0">
              <a:solidFill>
                <a:srgbClr val="000000"/>
              </a:solidFill>
              <a:uFillTx/>
              <a:latin typeface="Arial"/>
              <a:cs typeface="Arial"/>
            </a:endParaRPr>
          </a:p>
        </p:txBody>
      </p:sp>
      <p:sp>
        <p:nvSpPr>
          <p:cNvPr id="4" name="Notes Placeholder 4"/>
          <p:cNvSpPr txBox="1">
            <a:spLocks noGrp="1"/>
          </p:cNvSpPr>
          <p:nvPr>
            <p:ph type="body" sz="quarter" idx="1"/>
          </p:nvPr>
        </p:nvSpPr>
        <p:spPr/>
        <p:txBody>
          <a:bodyPr/>
          <a:lstStyle/>
          <a:p>
            <a:endParaRPr lang="en-C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ln w="12701">
            <a:solidFill>
              <a:srgbClr val="000000"/>
            </a:solidFill>
            <a:prstDash val="solid"/>
            <a:miter/>
          </a:ln>
        </p:spPr>
      </p:sp>
      <p:sp>
        <p:nvSpPr>
          <p:cNvPr id="3" name="Slide Number Placeholder 3"/>
          <p:cNvSpPr txBox="1"/>
          <p:nvPr/>
        </p:nvSpPr>
        <p:spPr>
          <a:xfrm>
            <a:off x="3956051" y="8818565"/>
            <a:ext cx="3027358" cy="463545"/>
          </a:xfrm>
          <a:prstGeom prst="rect">
            <a:avLst/>
          </a:prstGeom>
          <a:noFill/>
          <a:ln>
            <a:noFill/>
          </a:ln>
        </p:spPr>
        <p:txBody>
          <a:bodyPr vert="horz" wrap="square" lIns="92948" tIns="46478" rIns="92948" bIns="46478" anchor="b"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C86E232F-F73E-4E55-852F-E9A14F13BEAA}"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9</a:t>
            </a:fld>
            <a:endParaRPr lang="en-CA" sz="1200" b="0" i="0" u="none" strike="noStrike" kern="1200" cap="none" spc="0" baseline="0">
              <a:solidFill>
                <a:srgbClr val="000000"/>
              </a:solidFill>
              <a:uFillTx/>
              <a:latin typeface="Arial"/>
              <a:cs typeface="Arial"/>
            </a:endParaRPr>
          </a:p>
        </p:txBody>
      </p:sp>
      <p:sp>
        <p:nvSpPr>
          <p:cNvPr id="4" name="Notes Placeholder 4"/>
          <p:cNvSpPr txBox="1">
            <a:spLocks noGrp="1"/>
          </p:cNvSpPr>
          <p:nvPr>
            <p:ph type="body" sz="quarter" idx="1"/>
          </p:nvPr>
        </p:nvSpPr>
        <p:spPr/>
        <p:txBody>
          <a:bodyPr/>
          <a:lstStyle/>
          <a:p>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2" name="Picture 6" descr="corp-ppt.jpg"/>
          <p:cNvPicPr>
            <a:picLocks noChangeAspect="1"/>
          </p:cNvPicPr>
          <p:nvPr/>
        </p:nvPicPr>
        <p:blipFill>
          <a:blip r:embed="rId2" cstate="print"/>
          <a:srcRect/>
          <a:stretch>
            <a:fillRect/>
          </a:stretch>
        </p:blipFill>
        <p:spPr>
          <a:xfrm>
            <a:off x="0" y="0"/>
            <a:ext cx="9144000" cy="6858000"/>
          </a:xfrm>
          <a:prstGeom prst="rect">
            <a:avLst/>
          </a:prstGeom>
          <a:noFill/>
          <a:ln>
            <a:noFill/>
          </a:ln>
        </p:spPr>
      </p:pic>
      <p:sp>
        <p:nvSpPr>
          <p:cNvPr id="3" name="Subtitle 2"/>
          <p:cNvSpPr txBox="1">
            <a:spLocks noGrp="1"/>
          </p:cNvSpPr>
          <p:nvPr>
            <p:ph type="subTitle" idx="4294967295"/>
          </p:nvPr>
        </p:nvSpPr>
        <p:spPr>
          <a:xfrm>
            <a:off x="533396" y="4953003"/>
            <a:ext cx="3276596" cy="1143000"/>
          </a:xfrm>
        </p:spPr>
        <p:txBody>
          <a:bodyPr/>
          <a:lstStyle>
            <a:lvl1pPr marL="0" indent="0">
              <a:spcBef>
                <a:spcPts val="500"/>
              </a:spcBef>
              <a:buNone/>
              <a:defRPr sz="2200">
                <a:solidFill>
                  <a:srgbClr val="898989"/>
                </a:solidFill>
                <a:latin typeface="Verdana"/>
              </a:defRPr>
            </a:lvl1pPr>
          </a:lstStyle>
          <a:p>
            <a:pPr lvl="0"/>
            <a:r>
              <a:rPr lang="en-CA"/>
              <a:t>Click to edit Master subtitle style</a:t>
            </a:r>
            <a:endParaRPr lang="en-US"/>
          </a:p>
        </p:txBody>
      </p:sp>
    </p:spTree>
  </p:cSld>
  <p:clrMapOvr>
    <a:masterClrMapping/>
  </p:clrMapOvr>
  <p:transition/>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CA"/>
              <a:t>Click to edit Master title style</a:t>
            </a:r>
            <a:endParaRPr lang="en-US"/>
          </a:p>
        </p:txBody>
      </p:sp>
      <p:sp>
        <p:nvSpPr>
          <p:cNvPr id="3" name="Date Placeholder 3"/>
          <p:cNvSpPr txBox="1">
            <a:spLocks noGrp="1"/>
          </p:cNvSpPr>
          <p:nvPr>
            <p:ph type="dt" sz="half" idx="7"/>
          </p:nvPr>
        </p:nvSpPr>
        <p:spPr/>
        <p:txBody>
          <a:bodyPr/>
          <a:lstStyle>
            <a:lvl1pPr>
              <a:defRPr/>
            </a:lvl1pPr>
          </a:lstStyle>
          <a:p>
            <a:pPr lvl="0"/>
            <a:endParaRPr lang="en-US"/>
          </a:p>
        </p:txBody>
      </p:sp>
      <p:sp>
        <p:nvSpPr>
          <p:cNvPr id="4" name="Footer Placeholder 4"/>
          <p:cNvSpPr txBox="1">
            <a:spLocks noGrp="1"/>
          </p:cNvSpPr>
          <p:nvPr>
            <p:ph type="ftr" sz="quarter" idx="9"/>
          </p:nvPr>
        </p:nvSpPr>
        <p:spPr/>
        <p:txBody>
          <a:bodyPr/>
          <a:lstStyle>
            <a:lvl1pPr>
              <a:defRPr/>
            </a:lvl1pPr>
          </a:lstStyle>
          <a:p>
            <a:pPr lvl="0"/>
            <a:endParaRPr lang="en-US"/>
          </a:p>
        </p:txBody>
      </p:sp>
      <p:sp>
        <p:nvSpPr>
          <p:cNvPr id="5" name="Slide Number Placeholder 5"/>
          <p:cNvSpPr txBox="1">
            <a:spLocks noGrp="1"/>
          </p:cNvSpPr>
          <p:nvPr>
            <p:ph type="sldNum" sz="quarter" idx="8"/>
          </p:nvPr>
        </p:nvSpPr>
        <p:spPr/>
        <p:txBody>
          <a:bodyPr/>
          <a:lstStyle>
            <a:lvl1pPr>
              <a:defRPr/>
            </a:lvl1pPr>
          </a:lstStyle>
          <a:p>
            <a:pPr lvl="0"/>
            <a:fld id="{C115A76A-2ECE-4790-94C9-0E2B499DD732}" type="slidenum">
              <a:rPr/>
              <a:pPr lvl="0"/>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txBox="1">
            <a:spLocks noGrp="1"/>
          </p:cNvSpPr>
          <p:nvPr>
            <p:ph type="dt" sz="half" idx="7"/>
          </p:nvPr>
        </p:nvSpPr>
        <p:spPr/>
        <p:txBody>
          <a:bodyPr/>
          <a:lstStyle>
            <a:lvl1pPr>
              <a:defRPr/>
            </a:lvl1pPr>
          </a:lstStyle>
          <a:p>
            <a:pPr lvl="0"/>
            <a:endParaRPr lang="en-US"/>
          </a:p>
        </p:txBody>
      </p:sp>
      <p:sp>
        <p:nvSpPr>
          <p:cNvPr id="3" name="Footer Placeholder 4"/>
          <p:cNvSpPr txBox="1">
            <a:spLocks noGrp="1"/>
          </p:cNvSpPr>
          <p:nvPr>
            <p:ph type="ftr" sz="quarter" idx="9"/>
          </p:nvPr>
        </p:nvSpPr>
        <p:spPr/>
        <p:txBody>
          <a:bodyPr/>
          <a:lstStyle>
            <a:lvl1pPr>
              <a:defRPr/>
            </a:lvl1pPr>
          </a:lstStyle>
          <a:p>
            <a:pPr lvl="0"/>
            <a:endParaRPr lang="en-US"/>
          </a:p>
        </p:txBody>
      </p:sp>
      <p:sp>
        <p:nvSpPr>
          <p:cNvPr id="4" name="Slide Number Placeholder 5"/>
          <p:cNvSpPr txBox="1">
            <a:spLocks noGrp="1"/>
          </p:cNvSpPr>
          <p:nvPr>
            <p:ph type="sldNum" sz="quarter" idx="8"/>
          </p:nvPr>
        </p:nvSpPr>
        <p:spPr/>
        <p:txBody>
          <a:bodyPr/>
          <a:lstStyle>
            <a:lvl1pPr>
              <a:defRPr/>
            </a:lvl1pPr>
          </a:lstStyle>
          <a:p>
            <a:pPr lvl="0"/>
            <a:fld id="{38487284-1C3C-4E16-AA04-D605EEB92E09}" type="slidenum">
              <a:rPr/>
              <a:pPr lvl="0"/>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273048"/>
            <a:ext cx="3008311" cy="1162046"/>
          </a:xfrm>
        </p:spPr>
        <p:txBody>
          <a:bodyPr anchor="b" anchorCtr="0"/>
          <a:lstStyle>
            <a:lvl1pPr algn="l">
              <a:defRPr sz="2000" b="1"/>
            </a:lvl1pPr>
          </a:lstStyle>
          <a:p>
            <a:pPr lvl="0"/>
            <a:r>
              <a:rPr lang="en-CA"/>
              <a:t>Click to edit Master title style</a:t>
            </a:r>
            <a:endParaRPr lang="en-US"/>
          </a:p>
        </p:txBody>
      </p:sp>
      <p:sp>
        <p:nvSpPr>
          <p:cNvPr id="3" name="Content Placeholder 2"/>
          <p:cNvSpPr txBox="1">
            <a:spLocks noGrp="1"/>
          </p:cNvSpPr>
          <p:nvPr>
            <p:ph idx="1"/>
          </p:nvPr>
        </p:nvSpPr>
        <p:spPr>
          <a:xfrm>
            <a:off x="3575047" y="273048"/>
            <a:ext cx="5111752" cy="5853110"/>
          </a:xfrm>
        </p:spPr>
        <p:txBody>
          <a:bodyPr/>
          <a:lstStyle>
            <a:lvl1pPr>
              <a:defRPr lang="en-US"/>
            </a:lvl1pPr>
            <a:lvl2pPr>
              <a:defRPr lang="en-US"/>
            </a:lvl2pPr>
            <a:lvl3pPr>
              <a:defRPr lang="en-US"/>
            </a:lvl3pPr>
            <a:lvl4pPr>
              <a:defRPr lang="en-US"/>
            </a:lvl4pPr>
            <a:lvl5pPr>
              <a:defRPr lang="en-US"/>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en-CA"/>
              <a:t>Click to edit Master text styles</a:t>
            </a:r>
          </a:p>
        </p:txBody>
      </p:sp>
      <p:sp>
        <p:nvSpPr>
          <p:cNvPr id="5" name="Date Placeholder 3"/>
          <p:cNvSpPr txBox="1">
            <a:spLocks noGrp="1"/>
          </p:cNvSpPr>
          <p:nvPr>
            <p:ph type="dt" sz="half" idx="7"/>
          </p:nvPr>
        </p:nvSpPr>
        <p:spPr/>
        <p:txBody>
          <a:bodyPr/>
          <a:lstStyle>
            <a:lvl1pPr>
              <a:defRPr/>
            </a:lvl1pPr>
          </a:lstStyle>
          <a:p>
            <a:pPr lvl="0"/>
            <a:endParaRPr lang="en-US"/>
          </a:p>
        </p:txBody>
      </p:sp>
      <p:sp>
        <p:nvSpPr>
          <p:cNvPr id="6" name="Footer Placeholder 4"/>
          <p:cNvSpPr txBox="1">
            <a:spLocks noGrp="1"/>
          </p:cNvSpPr>
          <p:nvPr>
            <p:ph type="ftr" sz="quarter" idx="9"/>
          </p:nvPr>
        </p:nvSpPr>
        <p:spPr/>
        <p:txBody>
          <a:bodyPr/>
          <a:lstStyle>
            <a:lvl1pPr>
              <a:defRPr/>
            </a:lvl1pPr>
          </a:lstStyle>
          <a:p>
            <a:pPr lvl="0"/>
            <a:endParaRPr lang="en-US"/>
          </a:p>
        </p:txBody>
      </p:sp>
      <p:sp>
        <p:nvSpPr>
          <p:cNvPr id="7" name="Slide Number Placeholder 5"/>
          <p:cNvSpPr txBox="1">
            <a:spLocks noGrp="1"/>
          </p:cNvSpPr>
          <p:nvPr>
            <p:ph type="sldNum" sz="quarter" idx="8"/>
          </p:nvPr>
        </p:nvSpPr>
        <p:spPr/>
        <p:txBody>
          <a:bodyPr/>
          <a:lstStyle>
            <a:lvl1pPr>
              <a:defRPr/>
            </a:lvl1pPr>
          </a:lstStyle>
          <a:p>
            <a:pPr lvl="0"/>
            <a:fld id="{F9506C76-7FCB-40FC-8531-FE6245826FC9}" type="slidenum">
              <a:rPr/>
              <a:pPr lvl="0"/>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1792288" y="4800600"/>
            <a:ext cx="5486400" cy="566735"/>
          </a:xfrm>
        </p:spPr>
        <p:txBody>
          <a:bodyPr anchor="b" anchorCtr="0"/>
          <a:lstStyle>
            <a:lvl1pPr algn="l">
              <a:defRPr sz="2000" b="1"/>
            </a:lvl1pPr>
          </a:lstStyle>
          <a:p>
            <a:pPr lvl="0"/>
            <a:r>
              <a:rPr lang="en-CA"/>
              <a:t>Click to edit Master title style</a:t>
            </a:r>
            <a:endParaRPr lang="en-US"/>
          </a:p>
        </p:txBody>
      </p:sp>
      <p:sp>
        <p:nvSpPr>
          <p:cNvPr id="3" name="Picture Placeholder 2"/>
          <p:cNvSpPr txBox="1">
            <a:spLocks noGrp="1"/>
          </p:cNvSpPr>
          <p:nvPr>
            <p:ph type="pic" idx="1"/>
          </p:nvPr>
        </p:nvSpPr>
        <p:spPr>
          <a:xfrm>
            <a:off x="1792288" y="612776"/>
            <a:ext cx="5486400" cy="4114800"/>
          </a:xfrm>
        </p:spPr>
        <p:txBody>
          <a:bodyPr/>
          <a:lstStyle>
            <a:lvl1pPr marL="0" indent="0">
              <a:buNone/>
              <a:defRPr lang="en-US"/>
            </a:lvl1pPr>
          </a:lstStyle>
          <a:p>
            <a:pPr lvl="0"/>
            <a:endParaRPr lang="en-US"/>
          </a:p>
        </p:txBody>
      </p:sp>
      <p:sp>
        <p:nvSpPr>
          <p:cNvPr id="4" name="Text Placeholder 3"/>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en-CA"/>
              <a:t>Click to edit Master text styles</a:t>
            </a:r>
          </a:p>
        </p:txBody>
      </p:sp>
      <p:sp>
        <p:nvSpPr>
          <p:cNvPr id="5" name="Date Placeholder 3"/>
          <p:cNvSpPr txBox="1">
            <a:spLocks noGrp="1"/>
          </p:cNvSpPr>
          <p:nvPr>
            <p:ph type="dt" sz="half" idx="7"/>
          </p:nvPr>
        </p:nvSpPr>
        <p:spPr/>
        <p:txBody>
          <a:bodyPr/>
          <a:lstStyle>
            <a:lvl1pPr>
              <a:defRPr/>
            </a:lvl1pPr>
          </a:lstStyle>
          <a:p>
            <a:pPr lvl="0"/>
            <a:endParaRPr lang="en-US"/>
          </a:p>
        </p:txBody>
      </p:sp>
      <p:sp>
        <p:nvSpPr>
          <p:cNvPr id="6" name="Footer Placeholder 4"/>
          <p:cNvSpPr txBox="1">
            <a:spLocks noGrp="1"/>
          </p:cNvSpPr>
          <p:nvPr>
            <p:ph type="ftr" sz="quarter" idx="9"/>
          </p:nvPr>
        </p:nvSpPr>
        <p:spPr/>
        <p:txBody>
          <a:bodyPr/>
          <a:lstStyle>
            <a:lvl1pPr>
              <a:defRPr/>
            </a:lvl1pPr>
          </a:lstStyle>
          <a:p>
            <a:pPr lvl="0"/>
            <a:endParaRPr lang="en-US"/>
          </a:p>
        </p:txBody>
      </p:sp>
      <p:sp>
        <p:nvSpPr>
          <p:cNvPr id="7" name="Slide Number Placeholder 5"/>
          <p:cNvSpPr txBox="1">
            <a:spLocks noGrp="1"/>
          </p:cNvSpPr>
          <p:nvPr>
            <p:ph type="sldNum" sz="quarter" idx="8"/>
          </p:nvPr>
        </p:nvSpPr>
        <p:spPr/>
        <p:txBody>
          <a:bodyPr/>
          <a:lstStyle>
            <a:lvl1pPr>
              <a:defRPr/>
            </a:lvl1pPr>
          </a:lstStyle>
          <a:p>
            <a:pPr lvl="0"/>
            <a:fld id="{639D918F-6F64-4D70-B638-2B907FBE9811}" type="slidenum">
              <a:rPr/>
              <a:pPr lvl="0"/>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CA"/>
              <a:t>Click to edit Master title style</a:t>
            </a:r>
            <a:endParaRPr lang="en-US"/>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txBox="1">
            <a:spLocks noGrp="1"/>
          </p:cNvSpPr>
          <p:nvPr>
            <p:ph type="dt" sz="half" idx="7"/>
          </p:nvPr>
        </p:nvSpPr>
        <p:spPr/>
        <p:txBody>
          <a:bodyPr/>
          <a:lstStyle>
            <a:lvl1pPr>
              <a:defRPr/>
            </a:lvl1pPr>
          </a:lstStyle>
          <a:p>
            <a:pPr lvl="0"/>
            <a:endParaRPr lang="en-US"/>
          </a:p>
        </p:txBody>
      </p:sp>
      <p:sp>
        <p:nvSpPr>
          <p:cNvPr id="5" name="Footer Placeholder 4"/>
          <p:cNvSpPr txBox="1">
            <a:spLocks noGrp="1"/>
          </p:cNvSpPr>
          <p:nvPr>
            <p:ph type="ftr" sz="quarter" idx="9"/>
          </p:nvPr>
        </p:nvSpPr>
        <p:spPr/>
        <p:txBody>
          <a:bodyPr/>
          <a:lstStyle>
            <a:lvl1pPr>
              <a:defRPr/>
            </a:lvl1pPr>
          </a:lstStyle>
          <a:p>
            <a:pPr lvl="0"/>
            <a:endParaRPr lang="en-US"/>
          </a:p>
        </p:txBody>
      </p:sp>
      <p:sp>
        <p:nvSpPr>
          <p:cNvPr id="6" name="Slide Number Placeholder 5"/>
          <p:cNvSpPr txBox="1">
            <a:spLocks noGrp="1"/>
          </p:cNvSpPr>
          <p:nvPr>
            <p:ph type="sldNum" sz="quarter" idx="8"/>
          </p:nvPr>
        </p:nvSpPr>
        <p:spPr/>
        <p:txBody>
          <a:bodyPr/>
          <a:lstStyle>
            <a:lvl1pPr>
              <a:defRPr/>
            </a:lvl1pPr>
          </a:lstStyle>
          <a:p>
            <a:pPr lvl="0"/>
            <a:fld id="{CB270208-2EA0-4841-9090-A4158170A416}" type="slidenum">
              <a:rPr/>
              <a:pPr lvl="0"/>
              <a:t>‹#›</a:t>
            </a:fld>
            <a:endParaRPr 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6629400" y="274640"/>
            <a:ext cx="2057400" cy="5851529"/>
          </a:xfrm>
        </p:spPr>
        <p:txBody>
          <a:bodyPr vert="eaVert"/>
          <a:lstStyle>
            <a:lvl1pPr>
              <a:defRPr/>
            </a:lvl1pPr>
          </a:lstStyle>
          <a:p>
            <a:pPr lvl="0"/>
            <a:r>
              <a:rPr lang="en-CA"/>
              <a:t>Click to edit Master title style</a:t>
            </a:r>
            <a:endParaRPr lang="en-US"/>
          </a:p>
        </p:txBody>
      </p:sp>
      <p:sp>
        <p:nvSpPr>
          <p:cNvPr id="3" name="Vertical Text Placeholder 2"/>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txBox="1">
            <a:spLocks noGrp="1"/>
          </p:cNvSpPr>
          <p:nvPr>
            <p:ph type="dt" sz="half" idx="7"/>
          </p:nvPr>
        </p:nvSpPr>
        <p:spPr/>
        <p:txBody>
          <a:bodyPr/>
          <a:lstStyle>
            <a:lvl1pPr>
              <a:defRPr/>
            </a:lvl1pPr>
          </a:lstStyle>
          <a:p>
            <a:pPr lvl="0"/>
            <a:endParaRPr lang="en-US"/>
          </a:p>
        </p:txBody>
      </p:sp>
      <p:sp>
        <p:nvSpPr>
          <p:cNvPr id="5" name="Footer Placeholder 4"/>
          <p:cNvSpPr txBox="1">
            <a:spLocks noGrp="1"/>
          </p:cNvSpPr>
          <p:nvPr>
            <p:ph type="ftr" sz="quarter" idx="9"/>
          </p:nvPr>
        </p:nvSpPr>
        <p:spPr/>
        <p:txBody>
          <a:bodyPr/>
          <a:lstStyle>
            <a:lvl1pPr>
              <a:defRPr/>
            </a:lvl1pPr>
          </a:lstStyle>
          <a:p>
            <a:pPr lvl="0"/>
            <a:endParaRPr lang="en-US"/>
          </a:p>
        </p:txBody>
      </p:sp>
      <p:sp>
        <p:nvSpPr>
          <p:cNvPr id="6" name="Slide Number Placeholder 5"/>
          <p:cNvSpPr txBox="1">
            <a:spLocks noGrp="1"/>
          </p:cNvSpPr>
          <p:nvPr>
            <p:ph type="sldNum" sz="quarter" idx="8"/>
          </p:nvPr>
        </p:nvSpPr>
        <p:spPr/>
        <p:txBody>
          <a:bodyPr/>
          <a:lstStyle>
            <a:lvl1pPr>
              <a:defRPr/>
            </a:lvl1pPr>
          </a:lstStyle>
          <a:p>
            <a:pPr lvl="0"/>
            <a:fld id="{3FB3EF46-4AE6-4826-84FB-3AA79B2F92B7}" type="slidenum">
              <a:rPr/>
              <a:pPr lvl="0"/>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2" name="Picture 6" descr="slide2background.jpg"/>
          <p:cNvPicPr>
            <a:picLocks noChangeAspect="1"/>
          </p:cNvPicPr>
          <p:nvPr/>
        </p:nvPicPr>
        <p:blipFill>
          <a:blip r:embed="rId2" cstate="print"/>
          <a:srcRect/>
          <a:stretch>
            <a:fillRect/>
          </a:stretch>
        </p:blipFill>
        <p:spPr>
          <a:xfrm>
            <a:off x="0" y="0"/>
            <a:ext cx="9144000" cy="6858000"/>
          </a:xfrm>
          <a:prstGeom prst="rect">
            <a:avLst/>
          </a:prstGeom>
          <a:noFill/>
          <a:ln>
            <a:noFill/>
          </a:ln>
        </p:spPr>
      </p:pic>
      <p:sp>
        <p:nvSpPr>
          <p:cNvPr id="3" name="Rectangle 4"/>
          <p:cNvSpPr/>
          <p:nvPr/>
        </p:nvSpPr>
        <p:spPr>
          <a:xfrm>
            <a:off x="533396" y="990596"/>
            <a:ext cx="8077196" cy="533396"/>
          </a:xfrm>
          <a:prstGeom prst="rect">
            <a:avLst/>
          </a:prstGeom>
          <a:gradFill>
            <a:gsLst>
              <a:gs pos="0">
                <a:srgbClr val="C4BB86"/>
              </a:gs>
              <a:gs pos="100000">
                <a:srgbClr val="DDD9C3"/>
              </a:gs>
            </a:gsLst>
            <a:lin ang="0"/>
          </a:gradFill>
          <a:ln>
            <a:noFill/>
            <a:prstDash val="solid"/>
          </a:ln>
        </p:spPr>
        <p:txBody>
          <a:bodyPr vert="horz" wrap="square" lIns="91440" tIns="45720" rIns="91440" bIns="45720" anchor="ctr" anchorCtr="1" compatLnSpc="1"/>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4" name="Content Placeholder 2"/>
          <p:cNvSpPr txBox="1">
            <a:spLocks noGrp="1"/>
          </p:cNvSpPr>
          <p:nvPr>
            <p:ph idx="1"/>
          </p:nvPr>
        </p:nvSpPr>
        <p:spPr>
          <a:xfrm>
            <a:off x="685800" y="1447796"/>
            <a:ext cx="8001000" cy="4525959"/>
          </a:xfrm>
        </p:spPr>
        <p:txBody>
          <a:bodyPr/>
          <a:lstStyle>
            <a:lvl1pPr>
              <a:defRPr/>
            </a:lvl1pPr>
            <a:lvl2pPr>
              <a:defRPr/>
            </a:lvl2pPr>
            <a:lvl3pPr>
              <a:defRPr/>
            </a:lvl3pPr>
            <a:lvl4pPr>
              <a:defRPr/>
            </a:lvl4pPr>
            <a:lvl5pPr>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Title 1"/>
          <p:cNvSpPr txBox="1">
            <a:spLocks noGrp="1"/>
          </p:cNvSpPr>
          <p:nvPr>
            <p:ph type="title"/>
          </p:nvPr>
        </p:nvSpPr>
        <p:spPr>
          <a:xfrm>
            <a:off x="685800" y="914400"/>
            <a:ext cx="8001000" cy="609603"/>
          </a:xfrm>
        </p:spPr>
        <p:txBody>
          <a:bodyPr anchorCtr="0"/>
          <a:lstStyle>
            <a:lvl1pPr algn="l">
              <a:defRPr sz="2200">
                <a:latin typeface="Verdana"/>
              </a:defRPr>
            </a:lvl1pPr>
          </a:lstStyle>
          <a:p>
            <a:pPr lvl="0"/>
            <a:r>
              <a:rPr lang="en-CA"/>
              <a:t>Click to edit Master title style</a:t>
            </a:r>
            <a:endParaRPr lang="en-US"/>
          </a:p>
        </p:txBody>
      </p:sp>
      <p:sp>
        <p:nvSpPr>
          <p:cNvPr id="6" name="Slide Number Placeholder 5"/>
          <p:cNvSpPr txBox="1">
            <a:spLocks noGrp="1"/>
          </p:cNvSpPr>
          <p:nvPr>
            <p:ph type="sldNum" sz="quarter" idx="8"/>
          </p:nvPr>
        </p:nvSpPr>
        <p:spPr/>
        <p:txBody>
          <a:bodyPr/>
          <a:lstStyle>
            <a:lvl1pPr>
              <a:defRPr/>
            </a:lvl1pPr>
          </a:lstStyle>
          <a:p>
            <a:pPr lvl="0"/>
            <a:fld id="{D1BB16EE-E04C-47B6-95D1-488452DDC279}" type="slidenum">
              <a:rPr/>
              <a:pPr lvl="0"/>
              <a:t>‹#›</a:t>
            </a:fld>
            <a:endParaRPr lang="en-US"/>
          </a:p>
        </p:txBody>
      </p:sp>
    </p:spTree>
  </p:cSld>
  <p:clrMapOvr>
    <a:masterClrMapping/>
  </p:clrMapOvr>
  <p:transition/>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2" name="Picture 6" descr="slide2background.jpg"/>
          <p:cNvPicPr>
            <a:picLocks noChangeAspect="1"/>
          </p:cNvPicPr>
          <p:nvPr/>
        </p:nvPicPr>
        <p:blipFill>
          <a:blip r:embed="rId2" cstate="print"/>
          <a:srcRect/>
          <a:stretch>
            <a:fillRect/>
          </a:stretch>
        </p:blipFill>
        <p:spPr>
          <a:xfrm>
            <a:off x="0" y="0"/>
            <a:ext cx="9144000" cy="6858000"/>
          </a:xfrm>
          <a:prstGeom prst="rect">
            <a:avLst/>
          </a:prstGeom>
          <a:noFill/>
          <a:ln>
            <a:noFill/>
          </a:ln>
        </p:spPr>
      </p:pic>
      <p:sp>
        <p:nvSpPr>
          <p:cNvPr id="3" name="Rectangle 4"/>
          <p:cNvSpPr/>
          <p:nvPr/>
        </p:nvSpPr>
        <p:spPr>
          <a:xfrm>
            <a:off x="533396" y="990596"/>
            <a:ext cx="8077196" cy="533396"/>
          </a:xfrm>
          <a:prstGeom prst="rect">
            <a:avLst/>
          </a:prstGeom>
          <a:gradFill>
            <a:gsLst>
              <a:gs pos="0">
                <a:srgbClr val="1B357D"/>
              </a:gs>
              <a:gs pos="100000">
                <a:srgbClr val="C6D9F1"/>
              </a:gs>
            </a:gsLst>
            <a:lin ang="0"/>
          </a:gradFill>
          <a:ln>
            <a:noFill/>
            <a:prstDash val="solid"/>
          </a:ln>
        </p:spPr>
        <p:txBody>
          <a:bodyPr vert="horz" wrap="square" lIns="91440" tIns="45720" rIns="91440" bIns="45720" anchor="ctr" anchorCtr="1" compatLnSpc="1"/>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4" name="Content Placeholder 2"/>
          <p:cNvSpPr txBox="1">
            <a:spLocks noGrp="1"/>
          </p:cNvSpPr>
          <p:nvPr>
            <p:ph idx="1"/>
          </p:nvPr>
        </p:nvSpPr>
        <p:spPr>
          <a:xfrm>
            <a:off x="685800" y="1447796"/>
            <a:ext cx="8001000" cy="4525959"/>
          </a:xfrm>
        </p:spPr>
        <p:txBody>
          <a:bodyPr/>
          <a:lstStyle>
            <a:lvl1pPr>
              <a:defRPr/>
            </a:lvl1pPr>
            <a:lvl2pPr>
              <a:defRPr/>
            </a:lvl2pPr>
            <a:lvl3pPr>
              <a:defRPr/>
            </a:lvl3pPr>
            <a:lvl4pPr>
              <a:defRPr/>
            </a:lvl4pPr>
            <a:lvl5pPr>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Title 1"/>
          <p:cNvSpPr txBox="1">
            <a:spLocks noGrp="1"/>
          </p:cNvSpPr>
          <p:nvPr>
            <p:ph type="title"/>
          </p:nvPr>
        </p:nvSpPr>
        <p:spPr>
          <a:xfrm>
            <a:off x="685800" y="914400"/>
            <a:ext cx="8001000" cy="609603"/>
          </a:xfrm>
        </p:spPr>
        <p:txBody>
          <a:bodyPr anchorCtr="0"/>
          <a:lstStyle>
            <a:lvl1pPr algn="l">
              <a:defRPr lang="en-US" sz="2200">
                <a:solidFill>
                  <a:srgbClr val="FFFFFF"/>
                </a:solidFill>
                <a:latin typeface="Verdana"/>
              </a:defRPr>
            </a:lvl1pPr>
          </a:lstStyle>
          <a:p>
            <a:pPr lvl="0"/>
            <a:r>
              <a:rPr lang="en-US"/>
              <a:t>Click to edit Master title style</a:t>
            </a:r>
          </a:p>
        </p:txBody>
      </p:sp>
      <p:sp>
        <p:nvSpPr>
          <p:cNvPr id="6" name="Slide Number Placeholder 5"/>
          <p:cNvSpPr txBox="1">
            <a:spLocks noGrp="1"/>
          </p:cNvSpPr>
          <p:nvPr>
            <p:ph type="sldNum" sz="quarter" idx="8"/>
          </p:nvPr>
        </p:nvSpPr>
        <p:spPr/>
        <p:txBody>
          <a:bodyPr/>
          <a:lstStyle>
            <a:lvl1pPr>
              <a:defRPr/>
            </a:lvl1pPr>
          </a:lstStyle>
          <a:p>
            <a:pPr lvl="0"/>
            <a:fld id="{A4C679F9-02DC-4E39-849F-EDBFDD52C35B}" type="slidenum">
              <a:rPr/>
              <a:pPr lvl="0"/>
              <a:t>‹#›</a:t>
            </a:fld>
            <a:endParaRPr lang="en-US"/>
          </a:p>
        </p:txBody>
      </p:sp>
    </p:spTree>
  </p:cSld>
  <p:clrMapOvr>
    <a:masterClrMapping/>
  </p:clrMapOvr>
  <p:transition/>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2" name="Picture 6" descr="slide2background.jpg"/>
          <p:cNvPicPr>
            <a:picLocks noChangeAspect="1"/>
          </p:cNvPicPr>
          <p:nvPr/>
        </p:nvPicPr>
        <p:blipFill>
          <a:blip r:embed="rId2" cstate="print"/>
          <a:srcRect/>
          <a:stretch>
            <a:fillRect/>
          </a:stretch>
        </p:blipFill>
        <p:spPr>
          <a:xfrm>
            <a:off x="0" y="0"/>
            <a:ext cx="9144000" cy="6858000"/>
          </a:xfrm>
          <a:prstGeom prst="rect">
            <a:avLst/>
          </a:prstGeom>
          <a:noFill/>
          <a:ln>
            <a:noFill/>
          </a:ln>
        </p:spPr>
      </p:pic>
      <p:sp>
        <p:nvSpPr>
          <p:cNvPr id="3" name="Rectangle 4"/>
          <p:cNvSpPr/>
          <p:nvPr/>
        </p:nvSpPr>
        <p:spPr>
          <a:xfrm>
            <a:off x="533396" y="990596"/>
            <a:ext cx="8077196" cy="533396"/>
          </a:xfrm>
          <a:prstGeom prst="rect">
            <a:avLst/>
          </a:prstGeom>
          <a:gradFill>
            <a:gsLst>
              <a:gs pos="0">
                <a:srgbClr val="800000"/>
              </a:gs>
              <a:gs pos="100000">
                <a:srgbClr val="F2DCDB"/>
              </a:gs>
            </a:gsLst>
            <a:lin ang="0"/>
          </a:gradFill>
          <a:ln>
            <a:noFill/>
            <a:prstDash val="solid"/>
          </a:ln>
        </p:spPr>
        <p:txBody>
          <a:bodyPr vert="horz" wrap="square" lIns="91440" tIns="45720" rIns="91440" bIns="45720" anchor="ctr" anchorCtr="1" compatLnSpc="1"/>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4" name="Content Placeholder 2"/>
          <p:cNvSpPr txBox="1">
            <a:spLocks noGrp="1"/>
          </p:cNvSpPr>
          <p:nvPr>
            <p:ph idx="1"/>
          </p:nvPr>
        </p:nvSpPr>
        <p:spPr>
          <a:xfrm>
            <a:off x="685800" y="1447796"/>
            <a:ext cx="8001000" cy="4525959"/>
          </a:xfrm>
        </p:spPr>
        <p:txBody>
          <a:bodyPr/>
          <a:lstStyle>
            <a:lvl1pPr>
              <a:defRPr/>
            </a:lvl1pPr>
            <a:lvl2pPr>
              <a:defRPr/>
            </a:lvl2pPr>
            <a:lvl3pPr>
              <a:defRPr/>
            </a:lvl3pPr>
            <a:lvl4pPr>
              <a:defRPr/>
            </a:lvl4pPr>
            <a:lvl5pPr>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Title 1"/>
          <p:cNvSpPr txBox="1">
            <a:spLocks noGrp="1"/>
          </p:cNvSpPr>
          <p:nvPr>
            <p:ph type="title"/>
          </p:nvPr>
        </p:nvSpPr>
        <p:spPr>
          <a:xfrm>
            <a:off x="685800" y="914400"/>
            <a:ext cx="8001000" cy="609603"/>
          </a:xfrm>
        </p:spPr>
        <p:txBody>
          <a:bodyPr anchorCtr="0"/>
          <a:lstStyle>
            <a:lvl1pPr algn="l">
              <a:defRPr lang="en-US" sz="2200">
                <a:solidFill>
                  <a:srgbClr val="FFFFFF"/>
                </a:solidFill>
                <a:latin typeface="Verdana"/>
              </a:defRPr>
            </a:lvl1pPr>
          </a:lstStyle>
          <a:p>
            <a:pPr lvl="0"/>
            <a:r>
              <a:rPr lang="en-US"/>
              <a:t>Click to edit Master title style</a:t>
            </a:r>
          </a:p>
        </p:txBody>
      </p:sp>
      <p:sp>
        <p:nvSpPr>
          <p:cNvPr id="6" name="Slide Number Placeholder 5"/>
          <p:cNvSpPr txBox="1">
            <a:spLocks noGrp="1"/>
          </p:cNvSpPr>
          <p:nvPr>
            <p:ph type="sldNum" sz="quarter" idx="8"/>
          </p:nvPr>
        </p:nvSpPr>
        <p:spPr/>
        <p:txBody>
          <a:bodyPr/>
          <a:lstStyle>
            <a:lvl1pPr>
              <a:defRPr/>
            </a:lvl1pPr>
          </a:lstStyle>
          <a:p>
            <a:pPr lvl="0"/>
            <a:fld id="{A367085B-7621-42B8-8FE5-9DFFCDEC2C56}" type="slidenum">
              <a:rPr/>
              <a:pPr lvl="0"/>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2" name="Picture 6" descr="slide2background.jpg"/>
          <p:cNvPicPr>
            <a:picLocks noChangeAspect="1"/>
          </p:cNvPicPr>
          <p:nvPr/>
        </p:nvPicPr>
        <p:blipFill>
          <a:blip r:embed="rId2" cstate="print"/>
          <a:srcRect/>
          <a:stretch>
            <a:fillRect/>
          </a:stretch>
        </p:blipFill>
        <p:spPr>
          <a:xfrm>
            <a:off x="0" y="0"/>
            <a:ext cx="9144000" cy="6858000"/>
          </a:xfrm>
          <a:prstGeom prst="rect">
            <a:avLst/>
          </a:prstGeom>
          <a:noFill/>
          <a:ln>
            <a:noFill/>
          </a:ln>
        </p:spPr>
      </p:pic>
      <p:sp>
        <p:nvSpPr>
          <p:cNvPr id="3" name="Rectangle 4"/>
          <p:cNvSpPr/>
          <p:nvPr/>
        </p:nvSpPr>
        <p:spPr>
          <a:xfrm>
            <a:off x="533396" y="990596"/>
            <a:ext cx="8077196" cy="533396"/>
          </a:xfrm>
          <a:prstGeom prst="rect">
            <a:avLst/>
          </a:prstGeom>
          <a:gradFill>
            <a:gsLst>
              <a:gs pos="0">
                <a:srgbClr val="E46C0A"/>
              </a:gs>
              <a:gs pos="100000">
                <a:srgbClr val="FCD5B5"/>
              </a:gs>
            </a:gsLst>
            <a:lin ang="0"/>
          </a:gradFill>
          <a:ln>
            <a:noFill/>
            <a:prstDash val="solid"/>
          </a:ln>
        </p:spPr>
        <p:txBody>
          <a:bodyPr vert="horz" wrap="square" lIns="91440" tIns="45720" rIns="91440" bIns="45720" anchor="ctr" anchorCtr="1" compatLnSpc="1"/>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4" name="Content Placeholder 2"/>
          <p:cNvSpPr txBox="1">
            <a:spLocks noGrp="1"/>
          </p:cNvSpPr>
          <p:nvPr>
            <p:ph idx="1"/>
          </p:nvPr>
        </p:nvSpPr>
        <p:spPr>
          <a:xfrm>
            <a:off x="685800" y="1447796"/>
            <a:ext cx="8001000" cy="4525959"/>
          </a:xfrm>
        </p:spPr>
        <p:txBody>
          <a:bodyPr/>
          <a:lstStyle>
            <a:lvl1pPr>
              <a:defRPr/>
            </a:lvl1pPr>
            <a:lvl2pPr>
              <a:defRPr/>
            </a:lvl2pPr>
            <a:lvl3pPr>
              <a:defRPr/>
            </a:lvl3pPr>
            <a:lvl4pPr>
              <a:defRPr/>
            </a:lvl4pPr>
            <a:lvl5pPr>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Title 1"/>
          <p:cNvSpPr txBox="1">
            <a:spLocks noGrp="1"/>
          </p:cNvSpPr>
          <p:nvPr>
            <p:ph type="title"/>
          </p:nvPr>
        </p:nvSpPr>
        <p:spPr>
          <a:xfrm>
            <a:off x="685800" y="914400"/>
            <a:ext cx="8001000" cy="609603"/>
          </a:xfrm>
        </p:spPr>
        <p:txBody>
          <a:bodyPr anchorCtr="0"/>
          <a:lstStyle>
            <a:lvl1pPr algn="l">
              <a:defRPr lang="en-US" sz="2200">
                <a:solidFill>
                  <a:srgbClr val="FFFFFF"/>
                </a:solidFill>
                <a:latin typeface="Verdana"/>
              </a:defRPr>
            </a:lvl1pPr>
          </a:lstStyle>
          <a:p>
            <a:pPr lvl="0"/>
            <a:r>
              <a:rPr lang="en-US"/>
              <a:t>Click to edit Master title style</a:t>
            </a:r>
          </a:p>
        </p:txBody>
      </p:sp>
      <p:sp>
        <p:nvSpPr>
          <p:cNvPr id="6" name="Slide Number Placeholder 5"/>
          <p:cNvSpPr txBox="1">
            <a:spLocks noGrp="1"/>
          </p:cNvSpPr>
          <p:nvPr>
            <p:ph type="sldNum" sz="quarter" idx="8"/>
          </p:nvPr>
        </p:nvSpPr>
        <p:spPr/>
        <p:txBody>
          <a:bodyPr/>
          <a:lstStyle>
            <a:lvl1pPr>
              <a:defRPr/>
            </a:lvl1pPr>
          </a:lstStyle>
          <a:p>
            <a:pPr lvl="0"/>
            <a:fld id="{92D2D900-66F8-42DE-BA24-014FC36B27D8}" type="slidenum">
              <a:rPr/>
              <a:pPr lvl="0"/>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2" name="Picture 6" descr="slide2background.jpg"/>
          <p:cNvPicPr>
            <a:picLocks noChangeAspect="1"/>
          </p:cNvPicPr>
          <p:nvPr/>
        </p:nvPicPr>
        <p:blipFill>
          <a:blip r:embed="rId2" cstate="print"/>
          <a:srcRect/>
          <a:stretch>
            <a:fillRect/>
          </a:stretch>
        </p:blipFill>
        <p:spPr>
          <a:xfrm>
            <a:off x="0" y="0"/>
            <a:ext cx="9144000" cy="6858000"/>
          </a:xfrm>
          <a:prstGeom prst="rect">
            <a:avLst/>
          </a:prstGeom>
          <a:noFill/>
          <a:ln>
            <a:noFill/>
          </a:ln>
        </p:spPr>
      </p:pic>
      <p:sp>
        <p:nvSpPr>
          <p:cNvPr id="3" name="Rectangle 4"/>
          <p:cNvSpPr/>
          <p:nvPr/>
        </p:nvSpPr>
        <p:spPr>
          <a:xfrm>
            <a:off x="533396" y="990596"/>
            <a:ext cx="8077196" cy="533396"/>
          </a:xfrm>
          <a:prstGeom prst="rect">
            <a:avLst/>
          </a:prstGeom>
          <a:gradFill>
            <a:gsLst>
              <a:gs pos="0">
                <a:srgbClr val="008000"/>
              </a:gs>
              <a:gs pos="100000">
                <a:srgbClr val="DAFFD3"/>
              </a:gs>
            </a:gsLst>
            <a:lin ang="0"/>
          </a:gradFill>
          <a:ln>
            <a:noFill/>
            <a:prstDash val="solid"/>
          </a:ln>
        </p:spPr>
        <p:txBody>
          <a:bodyPr vert="horz" wrap="square" lIns="91440" tIns="45720" rIns="91440" bIns="45720" anchor="ctr" anchorCtr="1" compatLnSpc="1"/>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4" name="Content Placeholder 2"/>
          <p:cNvSpPr txBox="1">
            <a:spLocks noGrp="1"/>
          </p:cNvSpPr>
          <p:nvPr>
            <p:ph idx="1"/>
          </p:nvPr>
        </p:nvSpPr>
        <p:spPr>
          <a:xfrm>
            <a:off x="685800" y="1447796"/>
            <a:ext cx="8001000" cy="4525959"/>
          </a:xfrm>
        </p:spPr>
        <p:txBody>
          <a:bodyPr/>
          <a:lstStyle>
            <a:lvl1pPr>
              <a:defRPr/>
            </a:lvl1pPr>
            <a:lvl2pPr>
              <a:defRPr/>
            </a:lvl2pPr>
            <a:lvl3pPr>
              <a:defRPr/>
            </a:lvl3pPr>
            <a:lvl4pPr>
              <a:defRPr/>
            </a:lvl4pPr>
            <a:lvl5pPr>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Title 1"/>
          <p:cNvSpPr txBox="1">
            <a:spLocks noGrp="1"/>
          </p:cNvSpPr>
          <p:nvPr>
            <p:ph type="title"/>
          </p:nvPr>
        </p:nvSpPr>
        <p:spPr>
          <a:xfrm>
            <a:off x="685800" y="914400"/>
            <a:ext cx="8001000" cy="609603"/>
          </a:xfrm>
        </p:spPr>
        <p:txBody>
          <a:bodyPr anchorCtr="0"/>
          <a:lstStyle>
            <a:lvl1pPr algn="l">
              <a:defRPr lang="en-US" sz="2200">
                <a:solidFill>
                  <a:srgbClr val="FFFFFF"/>
                </a:solidFill>
                <a:latin typeface="Verdana"/>
              </a:defRPr>
            </a:lvl1pPr>
          </a:lstStyle>
          <a:p>
            <a:pPr lvl="0"/>
            <a:r>
              <a:rPr lang="en-US"/>
              <a:t>Click to edit Master title style</a:t>
            </a:r>
          </a:p>
        </p:txBody>
      </p:sp>
      <p:sp>
        <p:nvSpPr>
          <p:cNvPr id="6" name="Slide Number Placeholder 5"/>
          <p:cNvSpPr txBox="1">
            <a:spLocks noGrp="1"/>
          </p:cNvSpPr>
          <p:nvPr>
            <p:ph type="sldNum" sz="quarter" idx="8"/>
          </p:nvPr>
        </p:nvSpPr>
        <p:spPr/>
        <p:txBody>
          <a:bodyPr/>
          <a:lstStyle>
            <a:lvl1pPr>
              <a:defRPr/>
            </a:lvl1pPr>
          </a:lstStyle>
          <a:p>
            <a:pPr lvl="0"/>
            <a:fld id="{FC25166D-0106-4F6A-80AA-456C35564520}" type="slidenum">
              <a:rPr/>
              <a:pPr lvl="0"/>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722311" y="4406895"/>
            <a:ext cx="7772400" cy="1362071"/>
          </a:xfrm>
        </p:spPr>
        <p:txBody>
          <a:bodyPr anchor="t" anchorCtr="0"/>
          <a:lstStyle>
            <a:lvl1pPr algn="l">
              <a:defRPr sz="4000" b="1" cap="all"/>
            </a:lvl1pPr>
          </a:lstStyle>
          <a:p>
            <a:pPr lvl="0"/>
            <a:r>
              <a:rPr lang="en-CA"/>
              <a:t>Click to edit Master title style</a:t>
            </a:r>
            <a:endParaRPr lang="en-US"/>
          </a:p>
        </p:txBody>
      </p:sp>
      <p:sp>
        <p:nvSpPr>
          <p:cNvPr id="3" name="Text Placeholder 2"/>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en-CA"/>
              <a:t>Click to edit Master text styles</a:t>
            </a:r>
          </a:p>
        </p:txBody>
      </p:sp>
      <p:sp>
        <p:nvSpPr>
          <p:cNvPr id="4" name="Date Placeholder 3"/>
          <p:cNvSpPr txBox="1">
            <a:spLocks noGrp="1"/>
          </p:cNvSpPr>
          <p:nvPr>
            <p:ph type="dt" sz="half" idx="7"/>
          </p:nvPr>
        </p:nvSpPr>
        <p:spPr/>
        <p:txBody>
          <a:bodyPr/>
          <a:lstStyle>
            <a:lvl1pPr>
              <a:defRPr/>
            </a:lvl1pPr>
          </a:lstStyle>
          <a:p>
            <a:pPr lvl="0"/>
            <a:endParaRPr lang="en-US"/>
          </a:p>
        </p:txBody>
      </p:sp>
      <p:sp>
        <p:nvSpPr>
          <p:cNvPr id="5" name="Footer Placeholder 4"/>
          <p:cNvSpPr txBox="1">
            <a:spLocks noGrp="1"/>
          </p:cNvSpPr>
          <p:nvPr>
            <p:ph type="ftr" sz="quarter" idx="9"/>
          </p:nvPr>
        </p:nvSpPr>
        <p:spPr/>
        <p:txBody>
          <a:bodyPr/>
          <a:lstStyle>
            <a:lvl1pPr>
              <a:defRPr/>
            </a:lvl1pPr>
          </a:lstStyle>
          <a:p>
            <a:pPr lvl="0"/>
            <a:endParaRPr lang="en-US"/>
          </a:p>
        </p:txBody>
      </p:sp>
      <p:sp>
        <p:nvSpPr>
          <p:cNvPr id="6" name="Slide Number Placeholder 5"/>
          <p:cNvSpPr txBox="1">
            <a:spLocks noGrp="1"/>
          </p:cNvSpPr>
          <p:nvPr>
            <p:ph type="sldNum" sz="quarter" idx="8"/>
          </p:nvPr>
        </p:nvSpPr>
        <p:spPr/>
        <p:txBody>
          <a:bodyPr/>
          <a:lstStyle>
            <a:lvl1pPr>
              <a:defRPr/>
            </a:lvl1pPr>
          </a:lstStyle>
          <a:p>
            <a:pPr lvl="0"/>
            <a:fld id="{4A59478B-3FC7-489E-BD44-ED589AFACCB8}" type="slidenum">
              <a:rPr/>
              <a:pPr lvl="0"/>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CA"/>
              <a:t>Click to edit Master title style</a:t>
            </a:r>
            <a:endParaRPr lang="en-US"/>
          </a:p>
        </p:txBody>
      </p:sp>
      <p:sp>
        <p:nvSpPr>
          <p:cNvPr id="3" name="Content Placeholder 2"/>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Content Placeholder 3"/>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Date Placeholder 3"/>
          <p:cNvSpPr txBox="1">
            <a:spLocks noGrp="1"/>
          </p:cNvSpPr>
          <p:nvPr>
            <p:ph type="dt" sz="half" idx="7"/>
          </p:nvPr>
        </p:nvSpPr>
        <p:spPr/>
        <p:txBody>
          <a:bodyPr/>
          <a:lstStyle>
            <a:lvl1pPr>
              <a:defRPr/>
            </a:lvl1pPr>
          </a:lstStyle>
          <a:p>
            <a:pPr lvl="0"/>
            <a:endParaRPr lang="en-US"/>
          </a:p>
        </p:txBody>
      </p:sp>
      <p:sp>
        <p:nvSpPr>
          <p:cNvPr id="6" name="Footer Placeholder 4"/>
          <p:cNvSpPr txBox="1">
            <a:spLocks noGrp="1"/>
          </p:cNvSpPr>
          <p:nvPr>
            <p:ph type="ftr" sz="quarter" idx="9"/>
          </p:nvPr>
        </p:nvSpPr>
        <p:spPr/>
        <p:txBody>
          <a:bodyPr/>
          <a:lstStyle>
            <a:lvl1pPr>
              <a:defRPr/>
            </a:lvl1pPr>
          </a:lstStyle>
          <a:p>
            <a:pPr lvl="0"/>
            <a:endParaRPr lang="en-US"/>
          </a:p>
        </p:txBody>
      </p:sp>
      <p:sp>
        <p:nvSpPr>
          <p:cNvPr id="7" name="Slide Number Placeholder 5"/>
          <p:cNvSpPr txBox="1">
            <a:spLocks noGrp="1"/>
          </p:cNvSpPr>
          <p:nvPr>
            <p:ph type="sldNum" sz="quarter" idx="8"/>
          </p:nvPr>
        </p:nvSpPr>
        <p:spPr/>
        <p:txBody>
          <a:bodyPr/>
          <a:lstStyle>
            <a:lvl1pPr>
              <a:defRPr/>
            </a:lvl1pPr>
          </a:lstStyle>
          <a:p>
            <a:pPr lvl="0"/>
            <a:fld id="{F62A98D8-DF83-4ACF-B824-4E49141771EA}" type="slidenum">
              <a:rPr/>
              <a:pPr lvl="0"/>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CA"/>
              <a:t>Click to edit Master title style</a:t>
            </a:r>
            <a:endParaRPr lang="en-US"/>
          </a:p>
        </p:txBody>
      </p:sp>
      <p:sp>
        <p:nvSpPr>
          <p:cNvPr id="3" name="Text Placeholder 2"/>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en-CA"/>
              <a:t>Click to edit Master text styles</a:t>
            </a:r>
          </a:p>
        </p:txBody>
      </p:sp>
      <p:sp>
        <p:nvSpPr>
          <p:cNvPr id="4" name="Content Placeholder 3"/>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Text Placeholder 4"/>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en-CA"/>
              <a:t>Click to edit Master text styles</a:t>
            </a:r>
          </a:p>
        </p:txBody>
      </p:sp>
      <p:sp>
        <p:nvSpPr>
          <p:cNvPr id="6" name="Content Placeholder 5"/>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7" name="Date Placeholder 3"/>
          <p:cNvSpPr txBox="1">
            <a:spLocks noGrp="1"/>
          </p:cNvSpPr>
          <p:nvPr>
            <p:ph type="dt" sz="half" idx="7"/>
          </p:nvPr>
        </p:nvSpPr>
        <p:spPr/>
        <p:txBody>
          <a:bodyPr/>
          <a:lstStyle>
            <a:lvl1pPr>
              <a:defRPr/>
            </a:lvl1pPr>
          </a:lstStyle>
          <a:p>
            <a:pPr lvl="0"/>
            <a:endParaRPr lang="en-US"/>
          </a:p>
        </p:txBody>
      </p:sp>
      <p:sp>
        <p:nvSpPr>
          <p:cNvPr id="8" name="Footer Placeholder 4"/>
          <p:cNvSpPr txBox="1">
            <a:spLocks noGrp="1"/>
          </p:cNvSpPr>
          <p:nvPr>
            <p:ph type="ftr" sz="quarter" idx="9"/>
          </p:nvPr>
        </p:nvSpPr>
        <p:spPr/>
        <p:txBody>
          <a:bodyPr/>
          <a:lstStyle>
            <a:lvl1pPr>
              <a:defRPr/>
            </a:lvl1pPr>
          </a:lstStyle>
          <a:p>
            <a:pPr lvl="0"/>
            <a:endParaRPr lang="en-US"/>
          </a:p>
        </p:txBody>
      </p:sp>
      <p:sp>
        <p:nvSpPr>
          <p:cNvPr id="9" name="Slide Number Placeholder 5"/>
          <p:cNvSpPr txBox="1">
            <a:spLocks noGrp="1"/>
          </p:cNvSpPr>
          <p:nvPr>
            <p:ph type="sldNum" sz="quarter" idx="8"/>
          </p:nvPr>
        </p:nvSpPr>
        <p:spPr/>
        <p:txBody>
          <a:bodyPr/>
          <a:lstStyle>
            <a:lvl1pPr>
              <a:defRPr/>
            </a:lvl1pPr>
          </a:lstStyle>
          <a:p>
            <a:pPr lvl="0"/>
            <a:fld id="{ADC71C3B-A4A0-4DAC-A403-5020A223A32F}" type="slidenum">
              <a:rPr/>
              <a:pPr lvl="0"/>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ctr" anchorCtr="1" compatLnSpc="1"/>
          <a:lstStyle/>
          <a:p>
            <a:pPr lvl="0"/>
            <a:r>
              <a:rPr lang="en-CA"/>
              <a:t>Click to edit Master title style</a:t>
            </a:r>
            <a:endParaRPr lang="en-US"/>
          </a:p>
        </p:txBody>
      </p:sp>
      <p:sp>
        <p:nvSpPr>
          <p:cNvPr id="3" name="Text Placeholder 2"/>
          <p:cNvSpPr txBox="1">
            <a:spLocks noGrp="1"/>
          </p:cNvSpPr>
          <p:nvPr>
            <p:ph type="body" idx="1"/>
          </p:nvPr>
        </p:nvSpPr>
        <p:spPr>
          <a:xfrm>
            <a:off x="457200" y="1600200"/>
            <a:ext cx="8229600" cy="4525959"/>
          </a:xfrm>
          <a:prstGeom prst="rect">
            <a:avLst/>
          </a:prstGeom>
          <a:noFill/>
          <a:ln>
            <a:noFill/>
          </a:ln>
        </p:spPr>
        <p:txBody>
          <a:bodyPr vert="horz" wrap="square" lIns="91440" tIns="45720" rIns="91440" bIns="45720" anchor="t" anchorCtr="0" compatLnSpc="1"/>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txBox="1">
            <a:spLocks noGrp="1"/>
          </p:cNvSpPr>
          <p:nvPr>
            <p:ph type="dt" sz="half" idx="2"/>
          </p:nvPr>
        </p:nvSpPr>
        <p:spPr>
          <a:xfrm>
            <a:off x="457200" y="6356351"/>
            <a:ext cx="2133596" cy="365129"/>
          </a:xfrm>
          <a:prstGeom prst="rect">
            <a:avLst/>
          </a:prstGeom>
          <a:noFill/>
          <a:ln>
            <a:noFill/>
          </a:ln>
        </p:spPr>
        <p:txBody>
          <a:bodyPr vert="horz" wrap="square" lIns="91440" tIns="45720" rIns="91440" bIns="45720" anchor="ctr" anchorCtr="0" compatLnSpc="1"/>
          <a:lstStyle>
            <a:lvl1pPr marL="0" marR="0" lvl="0" indent="0" algn="l" defTabSz="4572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endParaRPr lang="en-US"/>
          </a:p>
        </p:txBody>
      </p:sp>
      <p:sp>
        <p:nvSpPr>
          <p:cNvPr id="5" name="Footer Placeholder 4"/>
          <p:cNvSpPr txBox="1">
            <a:spLocks noGrp="1"/>
          </p:cNvSpPr>
          <p:nvPr>
            <p:ph type="ftr" sz="quarter" idx="3"/>
          </p:nvPr>
        </p:nvSpPr>
        <p:spPr>
          <a:xfrm>
            <a:off x="3124203" y="6356351"/>
            <a:ext cx="2895603" cy="365129"/>
          </a:xfrm>
          <a:prstGeom prst="rect">
            <a:avLst/>
          </a:prstGeom>
          <a:noFill/>
          <a:ln>
            <a:noFill/>
          </a:ln>
        </p:spPr>
        <p:txBody>
          <a:bodyPr vert="horz" wrap="square" lIns="91440" tIns="45720" rIns="91440" bIns="45720" anchor="ctr" anchorCtr="1" compatLnSpc="1"/>
          <a:lstStyle>
            <a:lvl1pPr marL="0" marR="0" lvl="0" indent="0" algn="ctr" defTabSz="4572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endParaRPr lang="en-US"/>
          </a:p>
        </p:txBody>
      </p:sp>
      <p:sp>
        <p:nvSpPr>
          <p:cNvPr id="6" name="Slide Number Placeholder 5"/>
          <p:cNvSpPr txBox="1">
            <a:spLocks noGrp="1"/>
          </p:cNvSpPr>
          <p:nvPr>
            <p:ph type="sldNum" sz="quarter" idx="4"/>
          </p:nvPr>
        </p:nvSpPr>
        <p:spPr>
          <a:xfrm>
            <a:off x="8229600" y="6356351"/>
            <a:ext cx="838203" cy="365129"/>
          </a:xfrm>
          <a:prstGeom prst="rect">
            <a:avLst/>
          </a:prstGeom>
          <a:noFill/>
          <a:ln>
            <a:noFill/>
          </a:ln>
        </p:spPr>
        <p:txBody>
          <a:bodyPr vert="horz" wrap="square" lIns="91440" tIns="45720" rIns="91440" bIns="45720" anchor="ctr" anchorCtr="0" compatLnSpc="1"/>
          <a:lstStyle>
            <a:lvl1pPr marL="0" marR="0" lvl="0" indent="0" algn="r" defTabSz="4572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fld id="{AAC80B27-056B-421A-9EDD-B576DFFFE779}" type="slidenum">
              <a:rPr/>
              <a:pPr lvl="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p:txStyles>
    <p:titleStyle>
      <a:lvl1pPr marL="0" marR="0" lvl="0" indent="0" algn="ctr" defTabSz="457200" rtl="0" fontAlgn="auto" hangingPunct="0">
        <a:lnSpc>
          <a:spcPct val="100000"/>
        </a:lnSpc>
        <a:spcBef>
          <a:spcPts val="0"/>
        </a:spcBef>
        <a:spcAft>
          <a:spcPts val="0"/>
        </a:spcAft>
        <a:buNone/>
        <a:tabLst/>
        <a:defRPr lang="en-CA" sz="4400" b="0" i="0" u="none" strike="noStrike" kern="1200" cap="none" spc="0" baseline="0">
          <a:solidFill>
            <a:srgbClr val="000000"/>
          </a:solidFill>
          <a:uFillTx/>
          <a:latin typeface="Calibri"/>
        </a:defRPr>
      </a:lvl1pPr>
    </p:titleStyle>
    <p:bodyStyle>
      <a:lvl1pPr marL="342900" marR="0" lvl="0" indent="-342900" algn="l" defTabSz="457200" rtl="0" fontAlgn="auto" hangingPunct="0">
        <a:lnSpc>
          <a:spcPct val="100000"/>
        </a:lnSpc>
        <a:spcBef>
          <a:spcPts val="800"/>
        </a:spcBef>
        <a:spcAft>
          <a:spcPts val="0"/>
        </a:spcAft>
        <a:buSzPct val="100000"/>
        <a:buFont typeface="Arial"/>
        <a:buChar char="•"/>
        <a:tabLst/>
        <a:defRPr lang="en-CA" sz="3200" b="0" i="0" u="none" strike="noStrike" kern="1200" cap="none" spc="0" baseline="0">
          <a:solidFill>
            <a:srgbClr val="000000"/>
          </a:solidFill>
          <a:uFillTx/>
          <a:latin typeface="Calibri"/>
        </a:defRPr>
      </a:lvl1pPr>
      <a:lvl2pPr marL="742950" marR="0" lvl="1" indent="-285750" algn="l" defTabSz="457200" rtl="0" fontAlgn="auto" hangingPunct="0">
        <a:lnSpc>
          <a:spcPct val="100000"/>
        </a:lnSpc>
        <a:spcBef>
          <a:spcPts val="700"/>
        </a:spcBef>
        <a:spcAft>
          <a:spcPts val="0"/>
        </a:spcAft>
        <a:buSzPct val="100000"/>
        <a:buFont typeface="Arial"/>
        <a:buChar char="–"/>
        <a:tabLst/>
        <a:defRPr lang="en-CA" sz="2800" b="0" i="0" u="none" strike="noStrike" kern="1200" cap="none" spc="0" baseline="0">
          <a:solidFill>
            <a:srgbClr val="000000"/>
          </a:solidFill>
          <a:uFillTx/>
          <a:latin typeface="Calibri"/>
        </a:defRPr>
      </a:lvl2pPr>
      <a:lvl3pPr marL="1143000" marR="0" lvl="2" indent="-228600" algn="l" defTabSz="457200" rtl="0" fontAlgn="auto" hangingPunct="0">
        <a:lnSpc>
          <a:spcPct val="100000"/>
        </a:lnSpc>
        <a:spcBef>
          <a:spcPts val="600"/>
        </a:spcBef>
        <a:spcAft>
          <a:spcPts val="0"/>
        </a:spcAft>
        <a:buSzPct val="100000"/>
        <a:buFont typeface="Arial"/>
        <a:buChar char="•"/>
        <a:tabLst/>
        <a:defRPr lang="en-CA" sz="2400" b="0" i="0" u="none" strike="noStrike" kern="1200" cap="none" spc="0" baseline="0">
          <a:solidFill>
            <a:srgbClr val="000000"/>
          </a:solidFill>
          <a:uFillTx/>
          <a:latin typeface="Calibri"/>
        </a:defRPr>
      </a:lvl3pPr>
      <a:lvl4pPr marL="1600200" marR="0" lvl="3" indent="-228600" algn="l" defTabSz="457200" rtl="0" fontAlgn="auto" hangingPunct="0">
        <a:lnSpc>
          <a:spcPct val="100000"/>
        </a:lnSpc>
        <a:spcBef>
          <a:spcPts val="500"/>
        </a:spcBef>
        <a:spcAft>
          <a:spcPts val="0"/>
        </a:spcAft>
        <a:buSzPct val="100000"/>
        <a:buFont typeface="Arial"/>
        <a:buChar char="–"/>
        <a:tabLst/>
        <a:defRPr lang="en-CA" sz="2000" b="0" i="0" u="none" strike="noStrike" kern="1200" cap="none" spc="0" baseline="0">
          <a:solidFill>
            <a:srgbClr val="000000"/>
          </a:solidFill>
          <a:uFillTx/>
          <a:latin typeface="Calibri"/>
        </a:defRPr>
      </a:lvl4pPr>
      <a:lvl5pPr marL="2057400" marR="0" lvl="4" indent="-228600" algn="l" defTabSz="457200" rtl="0" fontAlgn="auto" hangingPunct="0">
        <a:lnSpc>
          <a:spcPct val="100000"/>
        </a:lnSpc>
        <a:spcBef>
          <a:spcPts val="500"/>
        </a:spcBef>
        <a:spcAft>
          <a:spcPts val="0"/>
        </a:spcAft>
        <a:buSzPct val="100000"/>
        <a:buFont typeface="Arial"/>
        <a:buChar char="»"/>
        <a:tabLst/>
        <a:defRPr lang="en-CA" sz="2000" b="0" i="0" u="none" strike="noStrike" kern="1200" cap="none" spc="0" baseline="0">
          <a:solidFill>
            <a:srgbClr val="000000"/>
          </a:solidFill>
          <a:uFillTx/>
          <a:latin typeface="Calibri"/>
        </a:defRPr>
      </a:lvl5pPr>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Subtitle 1"/>
          <p:cNvSpPr txBox="1">
            <a:spLocks noGrp="1"/>
          </p:cNvSpPr>
          <p:nvPr>
            <p:ph type="subTitle" idx="4294967295"/>
          </p:nvPr>
        </p:nvSpPr>
        <p:spPr>
          <a:xfrm>
            <a:off x="395532" y="4953003"/>
            <a:ext cx="3414461" cy="1428750"/>
          </a:xfrm>
        </p:spPr>
        <p:txBody>
          <a:bodyPr/>
          <a:lstStyle/>
          <a:p>
            <a:pPr marL="0" lvl="0" indent="0">
              <a:spcBef>
                <a:spcPts val="500"/>
              </a:spcBef>
              <a:buNone/>
            </a:pPr>
            <a:r>
              <a:rPr lang="en-CA" sz="2200">
                <a:latin typeface="Verdana"/>
              </a:rPr>
              <a:t>Bill C-31, </a:t>
            </a:r>
            <a:r>
              <a:rPr lang="en-CA" sz="2200" i="1">
                <a:latin typeface="Verdana"/>
              </a:rPr>
              <a:t>Protecting Canada’s Immigration System Act</a:t>
            </a:r>
          </a:p>
          <a:p>
            <a:pPr marL="0" lvl="0" indent="0">
              <a:spcBef>
                <a:spcPts val="500"/>
              </a:spcBef>
              <a:buNone/>
            </a:pPr>
            <a:endParaRPr lang="en-CA" sz="2200">
              <a:latin typeface="Verdana"/>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2" name="Content Placeholder 1"/>
          <p:cNvSpPr txBox="1">
            <a:spLocks noGrp="1"/>
          </p:cNvSpPr>
          <p:nvPr>
            <p:ph idx="1"/>
          </p:nvPr>
        </p:nvSpPr>
        <p:spPr>
          <a:xfrm>
            <a:off x="539752" y="1524003"/>
            <a:ext cx="8147047" cy="4691064"/>
          </a:xfrm>
        </p:spPr>
        <p:txBody>
          <a:bodyPr/>
          <a:lstStyle/>
          <a:p>
            <a:pPr lvl="0">
              <a:spcBef>
                <a:spcPts val="400"/>
              </a:spcBef>
              <a:buNone/>
            </a:pPr>
            <a:r>
              <a:rPr lang="en-CA" sz="1800" b="1"/>
              <a:t>To further improve integrity and deter abuse:</a:t>
            </a:r>
          </a:p>
          <a:p>
            <a:pPr lvl="0">
              <a:spcBef>
                <a:spcPts val="0"/>
              </a:spcBef>
              <a:buFont typeface="Calibri"/>
              <a:buAutoNum type="arabicPeriod"/>
            </a:pPr>
            <a:r>
              <a:rPr lang="en-CA" sz="1600"/>
              <a:t>Restrict access to the asylum system for those convicted of serious crimes, and only allow for a PRRA.</a:t>
            </a:r>
          </a:p>
          <a:p>
            <a:pPr marL="628650" lvl="1" indent="-266703">
              <a:spcBef>
                <a:spcPts val="0"/>
              </a:spcBef>
              <a:buFont typeface="Arial" pitchFamily="34"/>
              <a:buChar char="•"/>
              <a:tabLst>
                <a:tab pos="628650" algn="l"/>
              </a:tabLst>
            </a:pPr>
            <a:r>
              <a:rPr lang="en-CA" sz="1600"/>
              <a:t>No refugee claim hearing for people convicted in Canada of a serious crime punishable by 10 years imprisonment (or convicted outside Canada for an offence that would have been punishable by 10 years imprisonment, if committed in Canada).</a:t>
            </a:r>
          </a:p>
          <a:p>
            <a:pPr marL="628650" lvl="1" indent="-266703">
              <a:spcBef>
                <a:spcPts val="0"/>
              </a:spcBef>
              <a:buFont typeface="Arial" pitchFamily="34"/>
              <a:buChar char="•"/>
              <a:tabLst>
                <a:tab pos="628650" algn="l"/>
              </a:tabLst>
            </a:pPr>
            <a:r>
              <a:rPr lang="en-CA" sz="1600"/>
              <a:t>However, they would have access to a Pre-Removal Risk Assessment (PRRA).</a:t>
            </a:r>
          </a:p>
          <a:p>
            <a:pPr marL="628650" lvl="1" indent="-266703">
              <a:spcBef>
                <a:spcPts val="0"/>
              </a:spcBef>
              <a:buFont typeface="Arial" pitchFamily="34"/>
              <a:buChar char="•"/>
              <a:tabLst>
                <a:tab pos="628650" algn="l"/>
              </a:tabLst>
            </a:pPr>
            <a:r>
              <a:rPr lang="en-CA" sz="1600"/>
              <a:t>This is consistent with our international obligations.</a:t>
            </a:r>
          </a:p>
          <a:p>
            <a:pPr marL="628650" lvl="1" indent="-266703">
              <a:spcBef>
                <a:spcPts val="0"/>
              </a:spcBef>
              <a:buNone/>
              <a:tabLst>
                <a:tab pos="628650" algn="l"/>
              </a:tabLst>
            </a:pPr>
            <a:endParaRPr lang="en-CA" sz="1600"/>
          </a:p>
          <a:p>
            <a:pPr lvl="0">
              <a:spcBef>
                <a:spcPts val="0"/>
              </a:spcBef>
              <a:buFont typeface="Calibri"/>
              <a:buAutoNum type="arabicPeriod"/>
            </a:pPr>
            <a:r>
              <a:rPr lang="en-CA" sz="1600"/>
              <a:t>Prevent the re-opening of decisions at the IRB if a final decision has been made at a higher level (RAD or Federal Court).</a:t>
            </a:r>
          </a:p>
          <a:p>
            <a:pPr lvl="0">
              <a:spcBef>
                <a:spcPts val="0"/>
              </a:spcBef>
              <a:buNone/>
            </a:pPr>
            <a:r>
              <a:rPr lang="en-CA" sz="1600"/>
              <a:t>	</a:t>
            </a:r>
          </a:p>
          <a:p>
            <a:pPr lvl="0">
              <a:spcBef>
                <a:spcPts val="0"/>
              </a:spcBef>
              <a:buAutoNum type="arabicPeriod" startAt="3"/>
            </a:pPr>
            <a:r>
              <a:rPr lang="en-CA" sz="1600"/>
              <a:t>Automatic loss of permanent resident status following the loss of protected person status, except where </a:t>
            </a:r>
            <a:r>
              <a:rPr lang="en-US" sz="1600"/>
              <a:t>the initial reasons for the acquisition of refugee status have ceased to exist, as amended during Standing Committee consideration of the Bill.</a:t>
            </a:r>
            <a:endParaRPr lang="en-CA" sz="1600"/>
          </a:p>
          <a:p>
            <a:pPr lvl="0">
              <a:spcBef>
                <a:spcPts val="0"/>
              </a:spcBef>
              <a:buNone/>
            </a:pPr>
            <a:endParaRPr lang="en-CA" sz="1600"/>
          </a:p>
          <a:p>
            <a:pPr lvl="0">
              <a:spcBef>
                <a:spcPts val="0"/>
              </a:spcBef>
              <a:buNone/>
            </a:pPr>
            <a:r>
              <a:rPr lang="en-CA" sz="1600"/>
              <a:t>4. 	Refugee claimants from DCOs would be ineligible to apply for a work permit until their claim is accepted by the IRB or until their claim has been in the system for 180 days and no IRB decision has been made.</a:t>
            </a:r>
          </a:p>
          <a:p>
            <a:pPr lvl="0">
              <a:spcBef>
                <a:spcPts val="400"/>
              </a:spcBef>
            </a:pPr>
            <a:endParaRPr lang="en-CA" sz="1600"/>
          </a:p>
          <a:p>
            <a:pPr lvl="1">
              <a:spcBef>
                <a:spcPts val="300"/>
              </a:spcBef>
              <a:buNone/>
            </a:pPr>
            <a:endParaRPr lang="en-CA" sz="1400"/>
          </a:p>
          <a:p>
            <a:pPr lvl="1" hangingPunct="1">
              <a:spcBef>
                <a:spcPts val="400"/>
              </a:spcBef>
            </a:pPr>
            <a:endParaRPr lang="en-CA" sz="1800"/>
          </a:p>
          <a:p>
            <a:pPr lvl="1"/>
            <a:endParaRPr lang="en-CA"/>
          </a:p>
        </p:txBody>
      </p:sp>
      <p:sp>
        <p:nvSpPr>
          <p:cNvPr id="3" name="Title 2"/>
          <p:cNvSpPr txBox="1">
            <a:spLocks noGrp="1"/>
          </p:cNvSpPr>
          <p:nvPr>
            <p:ph type="title"/>
          </p:nvPr>
        </p:nvSpPr>
        <p:spPr/>
        <p:txBody>
          <a:bodyPr/>
          <a:lstStyle/>
          <a:p>
            <a:pPr lvl="0"/>
            <a:r>
              <a:rPr lang="en-CA" sz="1400">
                <a:latin typeface="Verdana" pitchFamily="34"/>
              </a:rPr>
              <a:t>Bill C-31: Proposed Changes to Canada’s Asylum System</a:t>
            </a:r>
          </a:p>
        </p:txBody>
      </p:sp>
      <p:sp>
        <p:nvSpPr>
          <p:cNvPr id="4" name="Slide Number Placeholder 3"/>
          <p:cNvSpPr txBox="1"/>
          <p:nvPr/>
        </p:nvSpPr>
        <p:spPr>
          <a:xfrm>
            <a:off x="8229600" y="6356351"/>
            <a:ext cx="838203" cy="365129"/>
          </a:xfrm>
          <a:prstGeom prst="rect">
            <a:avLst/>
          </a:prstGeom>
          <a:noFill/>
          <a:ln>
            <a:noFill/>
          </a:ln>
        </p:spPr>
        <p:txBody>
          <a:bodyPr vert="horz" wrap="square" lIns="91440" tIns="45720" rIns="91440" bIns="45720" anchor="ctr"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FA3DF1F-99A1-461A-A5A3-BDC9B6637F16}"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10</a:t>
            </a:fld>
            <a:endParaRPr lang="en-CA" sz="1200" b="0" i="0" u="none" strike="noStrike" kern="1200" cap="none" spc="0" baseline="0">
              <a:solidFill>
                <a:srgbClr val="898989"/>
              </a:solidFill>
              <a:uFillTx/>
              <a:latin typeface="Calibri"/>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2" name="Content Placeholder 1"/>
          <p:cNvSpPr txBox="1">
            <a:spLocks noGrp="1"/>
          </p:cNvSpPr>
          <p:nvPr>
            <p:ph idx="1"/>
          </p:nvPr>
        </p:nvSpPr>
        <p:spPr>
          <a:xfrm>
            <a:off x="539752" y="1547814"/>
            <a:ext cx="7920679" cy="4525959"/>
          </a:xfrm>
        </p:spPr>
        <p:txBody>
          <a:bodyPr/>
          <a:lstStyle/>
          <a:p>
            <a:pPr lvl="0">
              <a:spcBef>
                <a:spcPts val="400"/>
              </a:spcBef>
              <a:buNone/>
            </a:pPr>
            <a:endParaRPr lang="en-CA" sz="1600"/>
          </a:p>
          <a:p>
            <a:pPr lvl="0">
              <a:spcBef>
                <a:spcPts val="400"/>
              </a:spcBef>
              <a:buNone/>
            </a:pPr>
            <a:r>
              <a:rPr lang="en-CA" sz="1800"/>
              <a:t>     Under the </a:t>
            </a:r>
            <a:r>
              <a:rPr lang="en-CA" sz="1800" i="1"/>
              <a:t>Protecting the Integrity of Canada’s Immigration System Act</a:t>
            </a:r>
            <a:r>
              <a:rPr lang="en-CA" sz="1800"/>
              <a:t>,  the government is targeting the lucrative business of human smuggling by:</a:t>
            </a:r>
          </a:p>
          <a:p>
            <a:pPr lvl="0">
              <a:spcBef>
                <a:spcPts val="400"/>
              </a:spcBef>
            </a:pPr>
            <a:endParaRPr lang="en-CA" sz="1600"/>
          </a:p>
          <a:p>
            <a:pPr lvl="1">
              <a:spcBef>
                <a:spcPts val="400"/>
              </a:spcBef>
            </a:pPr>
            <a:r>
              <a:rPr lang="en-CA" sz="1600"/>
              <a:t>Enabling the Minister of Public Safety to declare the existence of an irregular arrival, and make those involved subject to the Act’s measures;</a:t>
            </a:r>
          </a:p>
          <a:p>
            <a:pPr lvl="1">
              <a:spcBef>
                <a:spcPts val="400"/>
              </a:spcBef>
            </a:pPr>
            <a:endParaRPr lang="en-CA" sz="1600"/>
          </a:p>
          <a:p>
            <a:pPr lvl="1">
              <a:spcBef>
                <a:spcPts val="400"/>
              </a:spcBef>
            </a:pPr>
            <a:r>
              <a:rPr lang="en-CA" sz="1600"/>
              <a:t>Making it easier to prosecute human smugglers;</a:t>
            </a:r>
          </a:p>
          <a:p>
            <a:pPr lvl="1">
              <a:spcBef>
                <a:spcPts val="400"/>
              </a:spcBef>
            </a:pPr>
            <a:endParaRPr lang="en-CA" sz="1600"/>
          </a:p>
          <a:p>
            <a:pPr lvl="1">
              <a:spcBef>
                <a:spcPts val="400"/>
              </a:spcBef>
            </a:pPr>
            <a:r>
              <a:rPr lang="en-CA" sz="1600"/>
              <a:t>Imposing mandatory minimum prison sentences on convicted smugglers; and</a:t>
            </a:r>
          </a:p>
          <a:p>
            <a:pPr lvl="1">
              <a:spcBef>
                <a:spcPts val="400"/>
              </a:spcBef>
            </a:pPr>
            <a:endParaRPr lang="en-CA" sz="1600"/>
          </a:p>
          <a:p>
            <a:pPr lvl="1">
              <a:spcBef>
                <a:spcPts val="400"/>
              </a:spcBef>
            </a:pPr>
            <a:r>
              <a:rPr lang="en-CA" sz="1600"/>
              <a:t>Holding ship owners and operators to account for use of their ships in human smuggling operations.</a:t>
            </a:r>
          </a:p>
        </p:txBody>
      </p:sp>
      <p:sp>
        <p:nvSpPr>
          <p:cNvPr id="3" name="Title 2"/>
          <p:cNvSpPr txBox="1">
            <a:spLocks noGrp="1"/>
          </p:cNvSpPr>
          <p:nvPr>
            <p:ph type="title"/>
          </p:nvPr>
        </p:nvSpPr>
        <p:spPr/>
        <p:txBody>
          <a:bodyPr/>
          <a:lstStyle/>
          <a:p>
            <a:pPr lvl="0"/>
            <a:r>
              <a:rPr lang="en-CA">
                <a:latin typeface="Verdana" pitchFamily="34"/>
              </a:rPr>
              <a:t>Bill C-31: Proposal Related to Human Smuggling</a:t>
            </a:r>
          </a:p>
        </p:txBody>
      </p:sp>
      <p:sp>
        <p:nvSpPr>
          <p:cNvPr id="4" name="Slide Number Placeholder 3"/>
          <p:cNvSpPr txBox="1"/>
          <p:nvPr/>
        </p:nvSpPr>
        <p:spPr>
          <a:xfrm>
            <a:off x="8229600" y="6356351"/>
            <a:ext cx="838203" cy="365129"/>
          </a:xfrm>
          <a:prstGeom prst="rect">
            <a:avLst/>
          </a:prstGeom>
          <a:noFill/>
          <a:ln>
            <a:noFill/>
          </a:ln>
        </p:spPr>
        <p:txBody>
          <a:bodyPr vert="horz" wrap="square" lIns="91440" tIns="45720" rIns="91440" bIns="45720" anchor="ctr"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AF00076C-C453-4B67-AF7B-BEBDAF950D14}"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11</a:t>
            </a:fld>
            <a:endParaRPr lang="en-CA" sz="1200" b="0" i="0" u="none" strike="noStrike" kern="1200" cap="none" spc="0" baseline="0">
              <a:solidFill>
                <a:srgbClr val="898989"/>
              </a:solidFill>
              <a:uFillTx/>
              <a:latin typeface="Calibri"/>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Slide12">
    <p:spTree>
      <p:nvGrpSpPr>
        <p:cNvPr id="1" name=""/>
        <p:cNvGrpSpPr/>
        <p:nvPr/>
      </p:nvGrpSpPr>
      <p:grpSpPr>
        <a:xfrm>
          <a:off x="0" y="0"/>
          <a:ext cx="0" cy="0"/>
          <a:chOff x="0" y="0"/>
          <a:chExt cx="0" cy="0"/>
        </a:xfrm>
      </p:grpSpPr>
      <p:sp>
        <p:nvSpPr>
          <p:cNvPr id="2" name="Content Placeholder 1"/>
          <p:cNvSpPr txBox="1">
            <a:spLocks noGrp="1"/>
          </p:cNvSpPr>
          <p:nvPr>
            <p:ph idx="1"/>
          </p:nvPr>
        </p:nvSpPr>
        <p:spPr>
          <a:xfrm>
            <a:off x="539550" y="1524003"/>
            <a:ext cx="7992889" cy="4713311"/>
          </a:xfrm>
        </p:spPr>
        <p:txBody>
          <a:bodyPr/>
          <a:lstStyle/>
          <a:p>
            <a:pPr lvl="0">
              <a:spcBef>
                <a:spcPts val="300"/>
              </a:spcBef>
              <a:buNone/>
            </a:pPr>
            <a:endParaRPr lang="en-CA" sz="1200">
              <a:solidFill>
                <a:srgbClr val="FF0000"/>
              </a:solidFill>
            </a:endParaRPr>
          </a:p>
          <a:p>
            <a:pPr marL="0" lvl="0" indent="0">
              <a:spcBef>
                <a:spcPts val="400"/>
              </a:spcBef>
              <a:buNone/>
            </a:pPr>
            <a:r>
              <a:rPr lang="en-CA" sz="1800"/>
              <a:t>Under the Act, the government is ensuring the safety and security of our streets and communities by:</a:t>
            </a:r>
          </a:p>
          <a:p>
            <a:pPr lvl="0">
              <a:spcBef>
                <a:spcPts val="400"/>
              </a:spcBef>
            </a:pPr>
            <a:endParaRPr lang="en-CA" sz="1800"/>
          </a:p>
          <a:p>
            <a:pPr lvl="0">
              <a:spcBef>
                <a:spcPts val="400"/>
              </a:spcBef>
            </a:pPr>
            <a:r>
              <a:rPr lang="en-CA" sz="1800"/>
              <a:t>Establishing the detention of designated foreign nationals 16 years or older with the f</a:t>
            </a:r>
            <a:r>
              <a:rPr lang="en-US" sz="1800"/>
              <a:t>irst detention review occurring within 14 days and each subsequent review occurring no sooner than 180 days thereafter</a:t>
            </a:r>
            <a:r>
              <a:rPr lang="en-CA" sz="1800"/>
              <a:t>.</a:t>
            </a:r>
          </a:p>
          <a:p>
            <a:pPr lvl="1">
              <a:spcBef>
                <a:spcPts val="0"/>
              </a:spcBef>
            </a:pPr>
            <a:r>
              <a:rPr lang="en-CA" sz="1400"/>
              <a:t>Allows for the determination of identity, admissibility and illegal activity.</a:t>
            </a:r>
          </a:p>
          <a:p>
            <a:pPr lvl="1">
              <a:spcBef>
                <a:spcPts val="0"/>
              </a:spcBef>
            </a:pPr>
            <a:r>
              <a:rPr lang="en-CA" sz="1400"/>
              <a:t>Minors under the age of 16 would be exempt. </a:t>
            </a:r>
          </a:p>
          <a:p>
            <a:pPr lvl="1">
              <a:spcBef>
                <a:spcPts val="0"/>
              </a:spcBef>
            </a:pPr>
            <a:r>
              <a:rPr lang="en-CA" sz="1400"/>
              <a:t>As amended during Standing Committee consideration of the Bill, the first</a:t>
            </a:r>
            <a:r>
              <a:rPr lang="en-US" sz="1400"/>
              <a:t> detention review would occur within 14 days, with each subsequent review occurring no sooner than 180 days thereafter</a:t>
            </a:r>
            <a:r>
              <a:rPr lang="en-CA" sz="1400"/>
              <a:t>.</a:t>
            </a:r>
          </a:p>
          <a:p>
            <a:pPr lvl="1">
              <a:spcBef>
                <a:spcPts val="0"/>
              </a:spcBef>
            </a:pPr>
            <a:r>
              <a:rPr lang="en-US" sz="1400"/>
              <a:t>As well, the Minister of  Public Safety would be able to release individuals if grounds for detention no longer exist.</a:t>
            </a:r>
            <a:endParaRPr lang="en-CA" sz="1400"/>
          </a:p>
          <a:p>
            <a:pPr lvl="0">
              <a:spcBef>
                <a:spcPts val="400"/>
              </a:spcBef>
            </a:pPr>
            <a:r>
              <a:rPr lang="en-CA" sz="1800"/>
              <a:t>A provision exists that would allow individuals to apply to the Minister of Public Safety for early release from mandatory detention.</a:t>
            </a:r>
          </a:p>
          <a:p>
            <a:pPr lvl="1">
              <a:spcBef>
                <a:spcPts val="300"/>
              </a:spcBef>
            </a:pPr>
            <a:r>
              <a:rPr lang="en-CA" sz="1400"/>
              <a:t>An individual may be released if, in the Minister’s opinion, exceptional circumstances (i.e. vulnerable persons) warrant the release.</a:t>
            </a:r>
          </a:p>
          <a:p>
            <a:pPr lvl="0">
              <a:spcBef>
                <a:spcPts val="400"/>
              </a:spcBef>
            </a:pPr>
            <a:endParaRPr lang="en-CA" sz="1800"/>
          </a:p>
          <a:p>
            <a:pPr lvl="0"/>
            <a:endParaRPr lang="en-CA"/>
          </a:p>
        </p:txBody>
      </p:sp>
      <p:sp>
        <p:nvSpPr>
          <p:cNvPr id="3" name="Title 2"/>
          <p:cNvSpPr txBox="1">
            <a:spLocks noGrp="1"/>
          </p:cNvSpPr>
          <p:nvPr>
            <p:ph type="title"/>
          </p:nvPr>
        </p:nvSpPr>
        <p:spPr/>
        <p:txBody>
          <a:bodyPr/>
          <a:lstStyle/>
          <a:p>
            <a:pPr lvl="0"/>
            <a:r>
              <a:rPr lang="en-CA">
                <a:latin typeface="Verdana" pitchFamily="34"/>
              </a:rPr>
              <a:t>Bill C-31: Proposals Related to Human Smuggling</a:t>
            </a:r>
          </a:p>
        </p:txBody>
      </p:sp>
      <p:sp>
        <p:nvSpPr>
          <p:cNvPr id="4" name="Slide Number Placeholder 3"/>
          <p:cNvSpPr txBox="1"/>
          <p:nvPr/>
        </p:nvSpPr>
        <p:spPr>
          <a:xfrm>
            <a:off x="8229600" y="6356351"/>
            <a:ext cx="838203" cy="365129"/>
          </a:xfrm>
          <a:prstGeom prst="rect">
            <a:avLst/>
          </a:prstGeom>
          <a:noFill/>
          <a:ln>
            <a:noFill/>
          </a:ln>
        </p:spPr>
        <p:txBody>
          <a:bodyPr vert="horz" wrap="square" lIns="91440" tIns="45720" rIns="91440" bIns="45720" anchor="ctr"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2BD8922-3F98-4919-AD9D-EB8E7CAAF224}"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12</a:t>
            </a:fld>
            <a:endParaRPr lang="en-CA" sz="1200" b="0" i="0" u="none" strike="noStrike" kern="1200" cap="none" spc="0" baseline="0">
              <a:solidFill>
                <a:srgbClr val="898989"/>
              </a:solidFill>
              <a:uFillTx/>
              <a:latin typeface="Calibri"/>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name="Slide13">
    <p:spTree>
      <p:nvGrpSpPr>
        <p:cNvPr id="1" name=""/>
        <p:cNvGrpSpPr/>
        <p:nvPr/>
      </p:nvGrpSpPr>
      <p:grpSpPr>
        <a:xfrm>
          <a:off x="0" y="0"/>
          <a:ext cx="0" cy="0"/>
          <a:chOff x="0" y="0"/>
          <a:chExt cx="0" cy="0"/>
        </a:xfrm>
      </p:grpSpPr>
      <p:sp>
        <p:nvSpPr>
          <p:cNvPr id="2" name="Content Placeholder 1"/>
          <p:cNvSpPr txBox="1">
            <a:spLocks noGrp="1"/>
          </p:cNvSpPr>
          <p:nvPr>
            <p:ph idx="1"/>
          </p:nvPr>
        </p:nvSpPr>
        <p:spPr>
          <a:xfrm>
            <a:off x="685800" y="1447796"/>
            <a:ext cx="7846640" cy="4525959"/>
          </a:xfrm>
        </p:spPr>
        <p:txBody>
          <a:bodyPr/>
          <a:lstStyle/>
          <a:p>
            <a:pPr lvl="0">
              <a:spcBef>
                <a:spcPts val="400"/>
              </a:spcBef>
              <a:buNone/>
            </a:pPr>
            <a:endParaRPr lang="en-CA" sz="1800">
              <a:solidFill>
                <a:srgbClr val="FF0000"/>
              </a:solidFill>
            </a:endParaRPr>
          </a:p>
          <a:p>
            <a:pPr lvl="0">
              <a:spcBef>
                <a:spcPts val="400"/>
              </a:spcBef>
              <a:buNone/>
            </a:pPr>
            <a:r>
              <a:rPr lang="en-CA" sz="1800"/>
              <a:t>Furthermore, the government is also reducing the attraction of coming to Canada by way of an illegal human smuggling operation by:</a:t>
            </a:r>
          </a:p>
          <a:p>
            <a:pPr lvl="0">
              <a:spcBef>
                <a:spcPts val="400"/>
              </a:spcBef>
              <a:buNone/>
            </a:pPr>
            <a:r>
              <a:rPr lang="en-CA" sz="1800"/>
              <a:t> </a:t>
            </a:r>
            <a:endParaRPr lang="en-CA" sz="1600"/>
          </a:p>
          <a:p>
            <a:pPr lvl="0">
              <a:spcBef>
                <a:spcPts val="400"/>
              </a:spcBef>
              <a:buChar char="-"/>
            </a:pPr>
            <a:r>
              <a:rPr lang="en-CA" sz="1600"/>
              <a:t>Ensuring the health benefits participants receive are not more generous than those received by the Canadian public.</a:t>
            </a:r>
          </a:p>
          <a:p>
            <a:pPr lvl="0">
              <a:spcBef>
                <a:spcPts val="400"/>
              </a:spcBef>
              <a:buChar char="-"/>
            </a:pPr>
            <a:endParaRPr lang="en-CA" sz="1600"/>
          </a:p>
          <a:p>
            <a:pPr lvl="0">
              <a:spcBef>
                <a:spcPts val="400"/>
              </a:spcBef>
              <a:buChar char="-"/>
            </a:pPr>
            <a:r>
              <a:rPr lang="en-CA" sz="1600"/>
              <a:t>Preventing those who come to Canada as part of a designated irregular arrival  from applying for permanent resident status for a period of 5 years.  Should they successfully obtain refugee status,  they would not be able to sponsor family members for 5 years.</a:t>
            </a:r>
          </a:p>
          <a:p>
            <a:pPr lvl="0">
              <a:spcBef>
                <a:spcPts val="400"/>
              </a:spcBef>
              <a:buChar char="-"/>
            </a:pPr>
            <a:endParaRPr lang="en-CA" sz="1600"/>
          </a:p>
          <a:p>
            <a:pPr lvl="0">
              <a:spcBef>
                <a:spcPts val="400"/>
              </a:spcBef>
              <a:buChar char="-"/>
            </a:pPr>
            <a:r>
              <a:rPr lang="en-CA" sz="1600"/>
              <a:t>Enhancing the ability to terminate the protected person status of those who return to their country of origin or demonstrate in other ways that they are not in legitimate need of Canada’s protection.</a:t>
            </a:r>
          </a:p>
        </p:txBody>
      </p:sp>
      <p:sp>
        <p:nvSpPr>
          <p:cNvPr id="3" name="Title 2"/>
          <p:cNvSpPr txBox="1">
            <a:spLocks noGrp="1"/>
          </p:cNvSpPr>
          <p:nvPr>
            <p:ph type="title"/>
          </p:nvPr>
        </p:nvSpPr>
        <p:spPr/>
        <p:txBody>
          <a:bodyPr/>
          <a:lstStyle/>
          <a:p>
            <a:pPr lvl="0"/>
            <a:r>
              <a:rPr lang="en-CA">
                <a:latin typeface="Verdana" pitchFamily="34"/>
              </a:rPr>
              <a:t>Bill C-31: Proposals Related to Human Smuggling</a:t>
            </a:r>
          </a:p>
        </p:txBody>
      </p:sp>
      <p:sp>
        <p:nvSpPr>
          <p:cNvPr id="4" name="Slide Number Placeholder 3"/>
          <p:cNvSpPr txBox="1"/>
          <p:nvPr/>
        </p:nvSpPr>
        <p:spPr>
          <a:xfrm>
            <a:off x="8229600" y="6356351"/>
            <a:ext cx="838203" cy="365129"/>
          </a:xfrm>
          <a:prstGeom prst="rect">
            <a:avLst/>
          </a:prstGeom>
          <a:noFill/>
          <a:ln>
            <a:noFill/>
          </a:ln>
        </p:spPr>
        <p:txBody>
          <a:bodyPr vert="horz" wrap="square" lIns="91440" tIns="45720" rIns="91440" bIns="45720" anchor="ctr"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474E5A83-8FAB-4558-8983-FF8BA4EB7B15}"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13</a:t>
            </a:fld>
            <a:endParaRPr lang="en-CA" sz="1200" b="0" i="0" u="none" strike="noStrike" kern="1200" cap="none" spc="0" baseline="0">
              <a:solidFill>
                <a:srgbClr val="898989"/>
              </a:solidFill>
              <a:uFillTx/>
              <a:latin typeface="Calibri"/>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name="Slide14">
    <p:spTree>
      <p:nvGrpSpPr>
        <p:cNvPr id="1" name=""/>
        <p:cNvGrpSpPr/>
        <p:nvPr/>
      </p:nvGrpSpPr>
      <p:grpSpPr>
        <a:xfrm>
          <a:off x="0" y="0"/>
          <a:ext cx="0" cy="0"/>
          <a:chOff x="0" y="0"/>
          <a:chExt cx="0" cy="0"/>
        </a:xfrm>
      </p:grpSpPr>
      <p:sp>
        <p:nvSpPr>
          <p:cNvPr id="2" name="Content Placeholder 1"/>
          <p:cNvSpPr txBox="1">
            <a:spLocks noGrp="1"/>
          </p:cNvSpPr>
          <p:nvPr>
            <p:ph idx="1"/>
          </p:nvPr>
        </p:nvSpPr>
        <p:spPr>
          <a:xfrm>
            <a:off x="685800" y="1676396"/>
            <a:ext cx="8001000" cy="4344991"/>
          </a:xfrm>
        </p:spPr>
        <p:txBody>
          <a:bodyPr/>
          <a:lstStyle/>
          <a:p>
            <a:pPr lvl="0">
              <a:spcBef>
                <a:spcPts val="0"/>
              </a:spcBef>
            </a:pPr>
            <a:r>
              <a:rPr lang="en-CA" sz="1600" dirty="0"/>
              <a:t>This new legislation would give CIC the legal authority to require biometrics (fingerprints and in-person photographs) on a systematic basis from applicants for visitor visas, work permits and study permits.</a:t>
            </a:r>
          </a:p>
          <a:p>
            <a:pPr lvl="0">
              <a:spcBef>
                <a:spcPts val="0"/>
              </a:spcBef>
              <a:buNone/>
            </a:pPr>
            <a:endParaRPr lang="en-CA" sz="1600" dirty="0"/>
          </a:p>
          <a:p>
            <a:pPr lvl="0">
              <a:spcBef>
                <a:spcPts val="0"/>
              </a:spcBef>
            </a:pPr>
            <a:r>
              <a:rPr lang="en-CA" sz="1600" dirty="0"/>
              <a:t>Biometrics would provide greater certainty in identifying travellers – more certainty than documents that can be forged or stolen.</a:t>
            </a:r>
          </a:p>
          <a:p>
            <a:pPr lvl="0">
              <a:spcBef>
                <a:spcPts val="0"/>
              </a:spcBef>
            </a:pPr>
            <a:endParaRPr lang="en-CA" sz="1600" dirty="0"/>
          </a:p>
          <a:p>
            <a:pPr lvl="0">
              <a:spcBef>
                <a:spcPts val="0"/>
              </a:spcBef>
            </a:pPr>
            <a:r>
              <a:rPr lang="en-CA" sz="1600" dirty="0"/>
              <a:t>This new tool would help protect the integrity of Canada’s immigration system by preventing known criminals, previous refugee claimants and deportees from using a different identity to obtain a visa.</a:t>
            </a:r>
          </a:p>
          <a:p>
            <a:pPr lvl="0">
              <a:spcBef>
                <a:spcPts val="0"/>
              </a:spcBef>
            </a:pPr>
            <a:endParaRPr lang="en-CA" sz="1600" dirty="0"/>
          </a:p>
          <a:p>
            <a:pPr lvl="0">
              <a:spcBef>
                <a:spcPts val="0"/>
              </a:spcBef>
            </a:pPr>
            <a:r>
              <a:rPr lang="en-CA" sz="1600" dirty="0"/>
              <a:t>It would also bolster existing measures to facilitate legitimate travel by providing a fast and reliable tool for confirming identity.</a:t>
            </a:r>
          </a:p>
          <a:p>
            <a:pPr lvl="0">
              <a:spcBef>
                <a:spcPts val="0"/>
              </a:spcBef>
            </a:pPr>
            <a:endParaRPr lang="en-CA" sz="1600" dirty="0"/>
          </a:p>
          <a:p>
            <a:pPr lvl="0">
              <a:spcBef>
                <a:spcPts val="0"/>
              </a:spcBef>
            </a:pPr>
            <a:r>
              <a:rPr lang="en-CA" sz="1600" dirty="0"/>
              <a:t>Aligns with our commitments under the Canada-US Perimeter Security and Economic Competitiveness Action Plan announced in December 2011.</a:t>
            </a:r>
          </a:p>
          <a:p>
            <a:pPr lvl="0">
              <a:spcBef>
                <a:spcPts val="0"/>
              </a:spcBef>
              <a:buNone/>
            </a:pPr>
            <a:endParaRPr lang="en-CA" sz="1600" dirty="0"/>
          </a:p>
          <a:p>
            <a:pPr lvl="0">
              <a:spcBef>
                <a:spcPts val="0"/>
              </a:spcBef>
              <a:buNone/>
            </a:pPr>
            <a:endParaRPr lang="en-US" sz="1600" dirty="0"/>
          </a:p>
          <a:p>
            <a:pPr lvl="0">
              <a:spcBef>
                <a:spcPts val="400"/>
              </a:spcBef>
              <a:buNone/>
            </a:pPr>
            <a:endParaRPr lang="en-CA" sz="1600" dirty="0"/>
          </a:p>
          <a:p>
            <a:pPr lvl="0">
              <a:spcBef>
                <a:spcPts val="400"/>
              </a:spcBef>
              <a:buNone/>
            </a:pPr>
            <a:endParaRPr lang="en-CA" sz="1600" dirty="0"/>
          </a:p>
          <a:p>
            <a:pPr lvl="0">
              <a:spcBef>
                <a:spcPts val="400"/>
              </a:spcBef>
            </a:pPr>
            <a:endParaRPr lang="en-CA" sz="1600" dirty="0"/>
          </a:p>
          <a:p>
            <a:pPr lvl="0">
              <a:spcBef>
                <a:spcPts val="400"/>
              </a:spcBef>
              <a:buNone/>
            </a:pPr>
            <a:endParaRPr lang="en-CA" sz="1600" dirty="0"/>
          </a:p>
        </p:txBody>
      </p:sp>
      <p:sp>
        <p:nvSpPr>
          <p:cNvPr id="3" name="Title 2"/>
          <p:cNvSpPr txBox="1">
            <a:spLocks noGrp="1"/>
          </p:cNvSpPr>
          <p:nvPr>
            <p:ph type="title"/>
          </p:nvPr>
        </p:nvSpPr>
        <p:spPr/>
        <p:txBody>
          <a:bodyPr/>
          <a:lstStyle/>
          <a:p>
            <a:pPr lvl="0"/>
            <a:r>
              <a:rPr lang="en-CA">
                <a:latin typeface="Verdana" pitchFamily="34"/>
              </a:rPr>
              <a:t>Bill C-31: Proposals Related to Biometrics</a:t>
            </a:r>
          </a:p>
        </p:txBody>
      </p:sp>
      <p:sp>
        <p:nvSpPr>
          <p:cNvPr id="4" name="Slide Number Placeholder 3"/>
          <p:cNvSpPr txBox="1"/>
          <p:nvPr/>
        </p:nvSpPr>
        <p:spPr>
          <a:xfrm>
            <a:off x="8229600" y="6356351"/>
            <a:ext cx="838203" cy="365129"/>
          </a:xfrm>
          <a:prstGeom prst="rect">
            <a:avLst/>
          </a:prstGeom>
          <a:noFill/>
          <a:ln>
            <a:noFill/>
          </a:ln>
        </p:spPr>
        <p:txBody>
          <a:bodyPr vert="horz" wrap="square" lIns="91440" tIns="45720" rIns="91440" bIns="45720" anchor="ctr"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15E1E73F-A9DB-4D0A-B409-A426E39A818F}"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14</a:t>
            </a:fld>
            <a:endParaRPr lang="en-CA" sz="1200" b="0" i="0" u="none" strike="noStrike" kern="1200" cap="none" spc="0" baseline="0">
              <a:solidFill>
                <a:srgbClr val="898989"/>
              </a:solidFill>
              <a:uFillTx/>
              <a:latin typeface="Calibri"/>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name="Slide15">
    <p:spTree>
      <p:nvGrpSpPr>
        <p:cNvPr id="1" name=""/>
        <p:cNvGrpSpPr/>
        <p:nvPr/>
      </p:nvGrpSpPr>
      <p:grpSpPr>
        <a:xfrm>
          <a:off x="0" y="0"/>
          <a:ext cx="0" cy="0"/>
          <a:chOff x="0" y="0"/>
          <a:chExt cx="0" cy="0"/>
        </a:xfrm>
      </p:grpSpPr>
      <p:sp>
        <p:nvSpPr>
          <p:cNvPr id="2" name="Content Placeholder 1"/>
          <p:cNvSpPr txBox="1">
            <a:spLocks noGrp="1"/>
          </p:cNvSpPr>
          <p:nvPr>
            <p:ph idx="1"/>
          </p:nvPr>
        </p:nvSpPr>
        <p:spPr>
          <a:xfrm>
            <a:off x="685800" y="1773241"/>
            <a:ext cx="8001000" cy="4248146"/>
          </a:xfrm>
        </p:spPr>
        <p:txBody>
          <a:bodyPr/>
          <a:lstStyle/>
          <a:p>
            <a:pPr lvl="0"/>
            <a:r>
              <a:rPr lang="en-CA" sz="2000" dirty="0"/>
              <a:t>Specifically, the legislative amendments would allow the Government to:</a:t>
            </a:r>
          </a:p>
          <a:p>
            <a:pPr lvl="1">
              <a:spcBef>
                <a:spcPts val="800"/>
              </a:spcBef>
            </a:pPr>
            <a:r>
              <a:rPr lang="en-CA" sz="2000" dirty="0"/>
              <a:t>set in regulations which foreign nationals must provide biometrics and the procedures they must follow;</a:t>
            </a:r>
          </a:p>
          <a:p>
            <a:pPr lvl="1">
              <a:spcBef>
                <a:spcPts val="800"/>
              </a:spcBef>
            </a:pPr>
            <a:r>
              <a:rPr lang="en-CA" sz="2000" dirty="0"/>
              <a:t>provide exemptions to those requirements in regulations (for example, for children, the elderly or diplomats);</a:t>
            </a:r>
          </a:p>
          <a:p>
            <a:pPr lvl="1">
              <a:spcBef>
                <a:spcPts val="800"/>
              </a:spcBef>
            </a:pPr>
            <a:r>
              <a:rPr lang="en-CA" sz="2000" dirty="0"/>
              <a:t>facilitate the use of biometric information, including for Canadian law enforcement.</a:t>
            </a:r>
          </a:p>
          <a:p>
            <a:pPr lvl="0">
              <a:spcBef>
                <a:spcPts val="300"/>
              </a:spcBef>
              <a:buNone/>
            </a:pPr>
            <a:endParaRPr lang="en-CA" sz="1200" dirty="0"/>
          </a:p>
        </p:txBody>
      </p:sp>
      <p:sp>
        <p:nvSpPr>
          <p:cNvPr id="3" name="Title 2"/>
          <p:cNvSpPr txBox="1">
            <a:spLocks noGrp="1"/>
          </p:cNvSpPr>
          <p:nvPr>
            <p:ph type="title"/>
          </p:nvPr>
        </p:nvSpPr>
        <p:spPr/>
        <p:txBody>
          <a:bodyPr/>
          <a:lstStyle/>
          <a:p>
            <a:pPr lvl="0"/>
            <a:r>
              <a:rPr lang="en-CA">
                <a:latin typeface="Verdana" pitchFamily="34"/>
              </a:rPr>
              <a:t>Bill C-31: Proposed Measures related to biometrics</a:t>
            </a:r>
          </a:p>
        </p:txBody>
      </p:sp>
      <p:sp>
        <p:nvSpPr>
          <p:cNvPr id="4" name="Slide Number Placeholder 3"/>
          <p:cNvSpPr txBox="1"/>
          <p:nvPr/>
        </p:nvSpPr>
        <p:spPr>
          <a:xfrm>
            <a:off x="8229600" y="6356351"/>
            <a:ext cx="838203" cy="365129"/>
          </a:xfrm>
          <a:prstGeom prst="rect">
            <a:avLst/>
          </a:prstGeom>
          <a:noFill/>
          <a:ln>
            <a:noFill/>
          </a:ln>
        </p:spPr>
        <p:txBody>
          <a:bodyPr vert="horz" wrap="square" lIns="91440" tIns="45720" rIns="91440" bIns="45720" anchor="ctr"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15EDCADF-EEF2-4CAF-81F8-AB16660A09B1}"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15</a:t>
            </a:fld>
            <a:endParaRPr lang="en-CA" sz="1200" b="0" i="0" u="none" strike="noStrike" kern="1200" cap="none" spc="0" baseline="0">
              <a:solidFill>
                <a:srgbClr val="898989"/>
              </a:solidFill>
              <a:uFillTx/>
              <a:latin typeface="Calibri"/>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name="Slide16">
    <p:spTree>
      <p:nvGrpSpPr>
        <p:cNvPr id="1" name=""/>
        <p:cNvGrpSpPr/>
        <p:nvPr/>
      </p:nvGrpSpPr>
      <p:grpSpPr>
        <a:xfrm>
          <a:off x="0" y="0"/>
          <a:ext cx="0" cy="0"/>
          <a:chOff x="0" y="0"/>
          <a:chExt cx="0" cy="0"/>
        </a:xfrm>
      </p:grpSpPr>
      <p:sp>
        <p:nvSpPr>
          <p:cNvPr id="2" name="Content Placeholder 1"/>
          <p:cNvSpPr txBox="1">
            <a:spLocks noGrp="1"/>
          </p:cNvSpPr>
          <p:nvPr>
            <p:ph idx="1"/>
          </p:nvPr>
        </p:nvSpPr>
        <p:spPr/>
        <p:txBody>
          <a:bodyPr/>
          <a:lstStyle/>
          <a:p>
            <a:pPr lvl="0">
              <a:spcBef>
                <a:spcPts val="300"/>
              </a:spcBef>
              <a:buFont typeface="Wingdings" pitchFamily="2"/>
              <a:buChar char="Ø"/>
            </a:pPr>
            <a:endParaRPr lang="en-CA" sz="1400" dirty="0"/>
          </a:p>
          <a:p>
            <a:pPr lvl="0">
              <a:spcBef>
                <a:spcPts val="400"/>
              </a:spcBef>
              <a:buFont typeface="Wingdings" pitchFamily="2"/>
              <a:buChar char="Ø"/>
            </a:pPr>
            <a:r>
              <a:rPr lang="en-CA" sz="1600" dirty="0"/>
              <a:t>To summarize, the changes in the proposed </a:t>
            </a:r>
            <a:r>
              <a:rPr lang="en-CA" sz="1600" i="1" dirty="0"/>
              <a:t>Protecting Canada’s Immigration System Act</a:t>
            </a:r>
            <a:r>
              <a:rPr lang="en-CA" sz="1600" dirty="0"/>
              <a:t> would result in:</a:t>
            </a:r>
          </a:p>
          <a:p>
            <a:pPr lvl="0">
              <a:spcBef>
                <a:spcPts val="400"/>
              </a:spcBef>
              <a:buNone/>
            </a:pPr>
            <a:endParaRPr lang="en-CA" sz="1600" b="1" dirty="0"/>
          </a:p>
          <a:p>
            <a:pPr lvl="1">
              <a:spcBef>
                <a:spcPts val="400"/>
              </a:spcBef>
              <a:buChar char="•"/>
            </a:pPr>
            <a:r>
              <a:rPr lang="en-CA" sz="1600" dirty="0"/>
              <a:t>A balanced refugee system that delivers faster decisions and deters abuse by those who do not need protection.</a:t>
            </a:r>
          </a:p>
          <a:p>
            <a:pPr lvl="1">
              <a:spcBef>
                <a:spcPts val="400"/>
              </a:spcBef>
              <a:buNone/>
            </a:pPr>
            <a:endParaRPr lang="en-CA" sz="1600" dirty="0"/>
          </a:p>
          <a:p>
            <a:pPr lvl="1">
              <a:spcBef>
                <a:spcPts val="400"/>
              </a:spcBef>
              <a:buChar char="•"/>
            </a:pPr>
            <a:r>
              <a:rPr lang="en-CA" sz="1600"/>
              <a:t>A fair system that provides quick protection to those who need it and timely removals of failed asylum claimants.</a:t>
            </a:r>
          </a:p>
          <a:p>
            <a:pPr lvl="1">
              <a:spcBef>
                <a:spcPts val="400"/>
              </a:spcBef>
              <a:buNone/>
            </a:pPr>
            <a:endParaRPr lang="en-CA" sz="1600" dirty="0"/>
          </a:p>
          <a:p>
            <a:pPr lvl="1">
              <a:spcBef>
                <a:spcPts val="400"/>
              </a:spcBef>
              <a:buChar char="•"/>
            </a:pPr>
            <a:r>
              <a:rPr lang="en-CA" sz="1600" dirty="0"/>
              <a:t>Measures that would address human smuggling and irregular arrivals.</a:t>
            </a:r>
          </a:p>
          <a:p>
            <a:pPr lvl="1">
              <a:spcBef>
                <a:spcPts val="400"/>
              </a:spcBef>
              <a:buNone/>
            </a:pPr>
            <a:endParaRPr lang="en-CA" sz="1600" dirty="0"/>
          </a:p>
          <a:p>
            <a:pPr lvl="1">
              <a:spcBef>
                <a:spcPts val="400"/>
              </a:spcBef>
              <a:buChar char="•"/>
            </a:pPr>
            <a:r>
              <a:rPr lang="en-CA" sz="1600" dirty="0"/>
              <a:t>Requiring biometrics to prevent known criminals, deportees and previous refugee claimants from using a different identity to obtain a visa.</a:t>
            </a:r>
          </a:p>
          <a:p>
            <a:pPr lvl="1">
              <a:spcBef>
                <a:spcPts val="400"/>
              </a:spcBef>
              <a:buChar char="•"/>
            </a:pPr>
            <a:endParaRPr lang="en-CA" sz="1600" dirty="0">
              <a:solidFill>
                <a:srgbClr val="FF0000"/>
              </a:solidFill>
            </a:endParaRPr>
          </a:p>
          <a:p>
            <a:pPr lvl="1">
              <a:spcBef>
                <a:spcPts val="400"/>
              </a:spcBef>
              <a:buNone/>
            </a:pPr>
            <a:endParaRPr lang="en-CA" sz="1600" dirty="0"/>
          </a:p>
        </p:txBody>
      </p:sp>
      <p:sp>
        <p:nvSpPr>
          <p:cNvPr id="3" name="Title 2"/>
          <p:cNvSpPr txBox="1">
            <a:spLocks noGrp="1"/>
          </p:cNvSpPr>
          <p:nvPr>
            <p:ph type="title"/>
          </p:nvPr>
        </p:nvSpPr>
        <p:spPr/>
        <p:txBody>
          <a:bodyPr/>
          <a:lstStyle/>
          <a:p>
            <a:pPr lvl="0"/>
            <a:r>
              <a:rPr lang="en-CA">
                <a:latin typeface="Verdana" pitchFamily="34"/>
              </a:rPr>
              <a:t>Conclusion</a:t>
            </a:r>
          </a:p>
        </p:txBody>
      </p:sp>
      <p:sp>
        <p:nvSpPr>
          <p:cNvPr id="4" name="Slide Number Placeholder 3"/>
          <p:cNvSpPr txBox="1"/>
          <p:nvPr/>
        </p:nvSpPr>
        <p:spPr>
          <a:xfrm>
            <a:off x="8229600" y="6356351"/>
            <a:ext cx="838203" cy="365129"/>
          </a:xfrm>
          <a:prstGeom prst="rect">
            <a:avLst/>
          </a:prstGeom>
          <a:noFill/>
          <a:ln>
            <a:noFill/>
          </a:ln>
        </p:spPr>
        <p:txBody>
          <a:bodyPr vert="horz" wrap="square" lIns="91440" tIns="45720" rIns="91440" bIns="45720" anchor="ctr"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78F4006-8801-479E-8415-693E3E14773C}"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16</a:t>
            </a:fld>
            <a:endParaRPr lang="en-CA" sz="1200" b="0" i="0" u="none" strike="noStrike" kern="1200" cap="none" spc="0" baseline="0">
              <a:solidFill>
                <a:srgbClr val="898989"/>
              </a:solidFill>
              <a:uFillTx/>
              <a:latin typeface="Calibri"/>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name="Slide17">
    <p:spTree>
      <p:nvGrpSpPr>
        <p:cNvPr id="1" name=""/>
        <p:cNvGrpSpPr/>
        <p:nvPr/>
      </p:nvGrpSpPr>
      <p:grpSpPr>
        <a:xfrm>
          <a:off x="0" y="0"/>
          <a:ext cx="0" cy="0"/>
          <a:chOff x="0" y="0"/>
          <a:chExt cx="0" cy="0"/>
        </a:xfrm>
      </p:grpSpPr>
      <p:sp>
        <p:nvSpPr>
          <p:cNvPr id="2" name="Title 2"/>
          <p:cNvSpPr txBox="1">
            <a:spLocks noGrp="1"/>
          </p:cNvSpPr>
          <p:nvPr>
            <p:ph type="title"/>
          </p:nvPr>
        </p:nvSpPr>
        <p:spPr/>
        <p:txBody>
          <a:bodyPr/>
          <a:lstStyle/>
          <a:p>
            <a:pPr lvl="0"/>
            <a:r>
              <a:rPr lang="en-CA">
                <a:latin typeface="Verdana" pitchFamily="34"/>
              </a:rPr>
              <a:t>Federal Budget 2012 - Overview</a:t>
            </a:r>
            <a:endParaRPr lang="en-CA"/>
          </a:p>
        </p:txBody>
      </p:sp>
      <p:sp>
        <p:nvSpPr>
          <p:cNvPr id="3" name="Content Placeholder 1"/>
          <p:cNvSpPr txBox="1">
            <a:spLocks noGrp="1"/>
          </p:cNvSpPr>
          <p:nvPr>
            <p:ph idx="1"/>
          </p:nvPr>
        </p:nvSpPr>
        <p:spPr/>
        <p:txBody>
          <a:bodyPr/>
          <a:lstStyle/>
          <a:p>
            <a:pPr lvl="0"/>
            <a:endParaRPr lang="en-US" sz="1400"/>
          </a:p>
          <a:p>
            <a:pPr lvl="0"/>
            <a:r>
              <a:rPr lang="en-US" sz="1400"/>
              <a:t>On March 29, 2012, the Government of Canada released its Budget for 2012 – </a:t>
            </a:r>
            <a:r>
              <a:rPr lang="en-US" sz="1400" i="1"/>
              <a:t>Economic Action Plan 2012 on Jobs, Growth and Long-Term Prosperity – </a:t>
            </a:r>
            <a:r>
              <a:rPr lang="en-US" sz="1400"/>
              <a:t>focusing on long-term growth, job creation and innovation, while remaining focused on returning to balanced budgets as the economy recovers from global financial crisis.</a:t>
            </a:r>
          </a:p>
          <a:p>
            <a:pPr lvl="0"/>
            <a:r>
              <a:rPr lang="en-CA" sz="1400"/>
              <a:t>The Budget includes a significant profile for immigration issues: it announces the Government of Canada’s intention to build a fast, flexible economic immigration system, whose primary focus is meeting Canada’s labour-market needs.</a:t>
            </a:r>
          </a:p>
          <a:p>
            <a:pPr lvl="0"/>
            <a:r>
              <a:rPr lang="en-CA" sz="1400" b="1"/>
              <a:t>The Budget outlines four broad initiatives:</a:t>
            </a:r>
          </a:p>
          <a:p>
            <a:pPr marL="857250" lvl="1" indent="-457200">
              <a:buFont typeface="Calibri"/>
              <a:buAutoNum type="arabicParenR"/>
            </a:pPr>
            <a:r>
              <a:rPr lang="en-CA" sz="1400"/>
              <a:t>Backlog elimination of the Federal Skilled Worker Program (FSW) by returning fees to applicants who applied before February 27, 2008.</a:t>
            </a:r>
          </a:p>
          <a:p>
            <a:pPr marL="857250" lvl="1" indent="-457200">
              <a:buFont typeface="Calibri"/>
              <a:buAutoNum type="arabicParenR"/>
            </a:pPr>
            <a:r>
              <a:rPr lang="en-CA" sz="1400"/>
              <a:t>Review of the Temporary Foreign Worker Program (TFWP) to better align it with Canadian labour market needs and ensure that Canadian employers look to domestic labour force before accessing program.</a:t>
            </a:r>
          </a:p>
          <a:p>
            <a:pPr marL="857250" lvl="1" indent="-457200">
              <a:buFont typeface="Calibri"/>
              <a:buAutoNum type="arabicParenR"/>
            </a:pPr>
            <a:r>
              <a:rPr lang="en-CA" sz="1400"/>
              <a:t>Reform of Provincial Nominee Program (PNP) to ensure economic focus of programs.</a:t>
            </a:r>
          </a:p>
          <a:p>
            <a:pPr marL="857250" lvl="1" indent="-457200">
              <a:buFont typeface="Calibri"/>
              <a:buAutoNum type="arabicParenR"/>
            </a:pPr>
            <a:r>
              <a:rPr lang="en-CA" sz="1400"/>
              <a:t>Actions to improve speed, efficiency and effectiveness in the management of applications in the immigration system and selection criteria of economic programs.</a:t>
            </a:r>
          </a:p>
          <a:p>
            <a:pPr lvl="0"/>
            <a:endParaRPr lang="en-CA" sz="1400"/>
          </a:p>
          <a:p>
            <a:pPr lvl="0"/>
            <a:endParaRPr lang="en-CA" sz="140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name="Slide18">
    <p:spTree>
      <p:nvGrpSpPr>
        <p:cNvPr id="1" name=""/>
        <p:cNvGrpSpPr/>
        <p:nvPr/>
      </p:nvGrpSpPr>
      <p:grpSpPr>
        <a:xfrm>
          <a:off x="0" y="0"/>
          <a:ext cx="0" cy="0"/>
          <a:chOff x="0" y="0"/>
          <a:chExt cx="0" cy="0"/>
        </a:xfrm>
      </p:grpSpPr>
      <p:sp>
        <p:nvSpPr>
          <p:cNvPr id="2" name="Title 2"/>
          <p:cNvSpPr txBox="1">
            <a:spLocks noGrp="1"/>
          </p:cNvSpPr>
          <p:nvPr>
            <p:ph type="title"/>
          </p:nvPr>
        </p:nvSpPr>
        <p:spPr/>
        <p:txBody>
          <a:bodyPr/>
          <a:lstStyle/>
          <a:p>
            <a:pPr lvl="0"/>
            <a:r>
              <a:rPr lang="en-CA"/>
              <a:t>Federal Budget 2012 – Overview (continued)</a:t>
            </a:r>
          </a:p>
        </p:txBody>
      </p:sp>
      <p:sp>
        <p:nvSpPr>
          <p:cNvPr id="3" name="Content Placeholder 1"/>
          <p:cNvSpPr txBox="1">
            <a:spLocks noGrp="1"/>
          </p:cNvSpPr>
          <p:nvPr>
            <p:ph idx="1"/>
          </p:nvPr>
        </p:nvSpPr>
        <p:spPr>
          <a:xfrm>
            <a:off x="685800" y="1447796"/>
            <a:ext cx="8001000" cy="4789517"/>
          </a:xfrm>
        </p:spPr>
        <p:txBody>
          <a:bodyPr/>
          <a:lstStyle/>
          <a:p>
            <a:pPr lvl="0">
              <a:spcBef>
                <a:spcPts val="0"/>
              </a:spcBef>
            </a:pPr>
            <a:r>
              <a:rPr lang="en-CA" sz="1800"/>
              <a:t>As part of the Budget, there are three additional legislative amendments to the </a:t>
            </a:r>
            <a:r>
              <a:rPr lang="en-CA" sz="1800" i="1"/>
              <a:t>Immigration and Refugee Protection Act </a:t>
            </a:r>
            <a:r>
              <a:rPr lang="en-CA" sz="1800"/>
              <a:t>(IRPA):</a:t>
            </a:r>
          </a:p>
          <a:p>
            <a:pPr lvl="1">
              <a:buFont typeface="Wingdings" pitchFamily="2"/>
              <a:buChar char="Ø"/>
            </a:pPr>
            <a:r>
              <a:rPr lang="en-CA" sz="1600"/>
              <a:t>Strengthen the Ministerial Instructions tool</a:t>
            </a:r>
          </a:p>
          <a:p>
            <a:pPr lvl="2">
              <a:buFont typeface="Wingdings" pitchFamily="2"/>
              <a:buChar char="§"/>
            </a:pPr>
            <a:r>
              <a:rPr lang="en-CA" sz="1400"/>
              <a:t>This would give CIC the ability to retrospectively apply Ministerial Instructions, which would ensure that eligibility criteria for processing could always reflect the most recent economic needs.</a:t>
            </a:r>
          </a:p>
          <a:p>
            <a:pPr lvl="1">
              <a:spcBef>
                <a:spcPts val="0"/>
              </a:spcBef>
              <a:buFont typeface="Wingdings" pitchFamily="2"/>
              <a:buChar char="Ø"/>
            </a:pPr>
            <a:r>
              <a:rPr lang="en-CA" sz="1600"/>
              <a:t>Allow the retrospective application of new regulations governing applications</a:t>
            </a:r>
          </a:p>
          <a:p>
            <a:pPr lvl="1">
              <a:spcBef>
                <a:spcPts val="0"/>
              </a:spcBef>
              <a:buNone/>
            </a:pPr>
            <a:endParaRPr lang="en-CA" sz="1600"/>
          </a:p>
          <a:p>
            <a:pPr lvl="2">
              <a:spcBef>
                <a:spcPts val="0"/>
              </a:spcBef>
              <a:buFont typeface="Arial" pitchFamily="34"/>
            </a:pPr>
            <a:r>
              <a:rPr lang="en-CA" sz="1400"/>
              <a:t>This could apply to applications within the family and economic classes, as well as work and study permits, and temporary resident status.  </a:t>
            </a:r>
          </a:p>
          <a:p>
            <a:pPr lvl="2">
              <a:spcBef>
                <a:spcPts val="0"/>
              </a:spcBef>
              <a:buFont typeface="Arial" pitchFamily="34"/>
            </a:pPr>
            <a:r>
              <a:rPr lang="en-CA" sz="1400"/>
              <a:t>This would not apply to refugee claims, judicial review, or other types of applications and requests found under IRPA</a:t>
            </a:r>
          </a:p>
          <a:p>
            <a:pPr lvl="2">
              <a:spcBef>
                <a:spcPts val="0"/>
              </a:spcBef>
              <a:buNone/>
            </a:pPr>
            <a:endParaRPr lang="en-CA" sz="1400"/>
          </a:p>
          <a:p>
            <a:pPr lvl="1">
              <a:spcBef>
                <a:spcPts val="0"/>
              </a:spcBef>
              <a:buFont typeface="Wingdings" pitchFamily="2"/>
              <a:buChar char="Ø"/>
            </a:pPr>
            <a:r>
              <a:rPr lang="en-CA" sz="1600"/>
              <a:t>Authorize the Minister to establish temporary economic programs for permanent residents through Ministerial Instructions rather than through regulations.</a:t>
            </a:r>
          </a:p>
          <a:p>
            <a:pPr lvl="1">
              <a:spcBef>
                <a:spcPts val="0"/>
              </a:spcBef>
              <a:buNone/>
            </a:pPr>
            <a:endParaRPr lang="en-CA" sz="1600"/>
          </a:p>
          <a:p>
            <a:pPr lvl="2">
              <a:spcBef>
                <a:spcPts val="0"/>
              </a:spcBef>
              <a:buFont typeface="Arial" pitchFamily="34"/>
            </a:pPr>
            <a:r>
              <a:rPr lang="en-CA" sz="1400"/>
              <a:t>These temporary programs would have a limit of 2,750 applications per program per year, with a maximum duration of five years.  Should these programs be made permanent, then they would undergo the regulatory process.</a:t>
            </a:r>
          </a:p>
          <a:p>
            <a:pPr lvl="0"/>
            <a:endParaRPr lang="en-CA" sz="180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name="Slide19">
    <p:spTree>
      <p:nvGrpSpPr>
        <p:cNvPr id="1" name=""/>
        <p:cNvGrpSpPr/>
        <p:nvPr/>
      </p:nvGrpSpPr>
      <p:grpSpPr>
        <a:xfrm>
          <a:off x="0" y="0"/>
          <a:ext cx="0" cy="0"/>
          <a:chOff x="0" y="0"/>
          <a:chExt cx="0" cy="0"/>
        </a:xfrm>
      </p:grpSpPr>
      <p:sp>
        <p:nvSpPr>
          <p:cNvPr id="2" name="Title 2"/>
          <p:cNvSpPr txBox="1">
            <a:spLocks noGrp="1"/>
          </p:cNvSpPr>
          <p:nvPr>
            <p:ph type="title"/>
          </p:nvPr>
        </p:nvSpPr>
        <p:spPr>
          <a:xfrm>
            <a:off x="539752" y="914400"/>
            <a:ext cx="8001000" cy="609603"/>
          </a:xfrm>
          <a:solidFill>
            <a:srgbClr val="003399"/>
          </a:solidFill>
        </p:spPr>
        <p:txBody>
          <a:bodyPr/>
          <a:lstStyle/>
          <a:p>
            <a:pPr lvl="0"/>
            <a:r>
              <a:rPr lang="en-CA">
                <a:solidFill>
                  <a:srgbClr val="FFFFFF"/>
                </a:solidFill>
                <a:latin typeface="Verdana" pitchFamily="34"/>
              </a:rPr>
              <a:t>Annex A: Summary of Processing Timelines</a:t>
            </a:r>
          </a:p>
        </p:txBody>
      </p:sp>
      <p:sp>
        <p:nvSpPr>
          <p:cNvPr id="3" name="Slide Number Placeholder 3"/>
          <p:cNvSpPr txBox="1"/>
          <p:nvPr/>
        </p:nvSpPr>
        <p:spPr>
          <a:xfrm>
            <a:off x="8229600" y="6356351"/>
            <a:ext cx="838203" cy="365129"/>
          </a:xfrm>
          <a:prstGeom prst="rect">
            <a:avLst/>
          </a:prstGeom>
          <a:noFill/>
          <a:ln>
            <a:noFill/>
          </a:ln>
        </p:spPr>
        <p:txBody>
          <a:bodyPr vert="horz" wrap="square" lIns="91440" tIns="45720" rIns="91440" bIns="45720" anchor="ctr"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168182B-5232-43AD-9357-C9E62E35D0D5}"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19</a:t>
            </a:fld>
            <a:endParaRPr lang="en-CA" sz="1200" b="0" i="0" u="none" strike="noStrike" kern="1200" cap="none" spc="0" baseline="0">
              <a:solidFill>
                <a:srgbClr val="898989"/>
              </a:solidFill>
              <a:uFillTx/>
              <a:latin typeface="Calibri"/>
            </a:endParaRPr>
          </a:p>
        </p:txBody>
      </p:sp>
      <p:grpSp>
        <p:nvGrpSpPr>
          <p:cNvPr id="4" name="Content Placeholder 7"/>
          <p:cNvGrpSpPr/>
          <p:nvPr/>
        </p:nvGrpSpPr>
        <p:grpSpPr>
          <a:xfrm>
            <a:off x="539550" y="1484784"/>
            <a:ext cx="7928990" cy="4752529"/>
            <a:chOff x="539550" y="1484784"/>
            <a:chExt cx="7928990" cy="4752529"/>
          </a:xfrm>
        </p:grpSpPr>
        <p:graphicFrame>
          <p:nvGraphicFramePr>
            <p:cNvPr id="5" name="Chart 4"/>
            <p:cNvGraphicFramePr/>
            <p:nvPr/>
          </p:nvGraphicFramePr>
          <p:xfrm>
            <a:off x="539550" y="1484784"/>
            <a:ext cx="7928990" cy="4752529"/>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1"/>
            <p:cNvSpPr txBox="1"/>
            <p:nvPr/>
          </p:nvSpPr>
          <p:spPr>
            <a:xfrm>
              <a:off x="1187586" y="1844838"/>
              <a:ext cx="936171" cy="432054"/>
            </a:xfrm>
            <a:prstGeom prst="rect">
              <a:avLst/>
            </a:prstGeom>
            <a:noFill/>
            <a:ln>
              <a:noFill/>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CA" sz="1100" b="0" i="0" u="none" strike="noStrike" kern="0" cap="none" spc="0" baseline="0">
                  <a:solidFill>
                    <a:srgbClr val="000000"/>
                  </a:solidFill>
                  <a:uFillTx/>
                  <a:latin typeface="Calibri"/>
                </a:rPr>
                <a:t>More than 1,000 days</a:t>
              </a:r>
            </a:p>
          </p:txBody>
        </p:sp>
        <p:sp>
          <p:nvSpPr>
            <p:cNvPr id="7" name="TextBox 2"/>
            <p:cNvSpPr txBox="1"/>
            <p:nvPr/>
          </p:nvSpPr>
          <p:spPr>
            <a:xfrm>
              <a:off x="2339748" y="4221098"/>
              <a:ext cx="720108" cy="360054"/>
            </a:xfrm>
            <a:prstGeom prst="rect">
              <a:avLst/>
            </a:prstGeom>
            <a:noFill/>
            <a:ln>
              <a:noFill/>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CA" sz="1100" b="0" i="0" u="none" strike="noStrike" kern="0" cap="none" spc="0" baseline="0">
                  <a:solidFill>
                    <a:srgbClr val="000000"/>
                  </a:solidFill>
                  <a:uFillTx/>
                  <a:latin typeface="Calibri"/>
                </a:rPr>
                <a:t>291 days</a:t>
              </a:r>
            </a:p>
          </p:txBody>
        </p:sp>
        <p:sp>
          <p:nvSpPr>
            <p:cNvPr id="8" name="TextBox 3"/>
            <p:cNvSpPr txBox="1"/>
            <p:nvPr/>
          </p:nvSpPr>
          <p:spPr>
            <a:xfrm>
              <a:off x="3275847" y="4437098"/>
              <a:ext cx="792108" cy="288054"/>
            </a:xfrm>
            <a:prstGeom prst="rect">
              <a:avLst/>
            </a:prstGeom>
            <a:noFill/>
            <a:ln>
              <a:noFill/>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CA" sz="1100" b="0" i="0" u="none" strike="noStrike" kern="0" cap="none" spc="0" baseline="0">
                  <a:solidFill>
                    <a:srgbClr val="000000"/>
                  </a:solidFill>
                  <a:uFillTx/>
                  <a:latin typeface="Calibri"/>
                </a:rPr>
                <a:t>216 days</a:t>
              </a:r>
            </a:p>
          </p:txBody>
        </p:sp>
        <p:sp>
          <p:nvSpPr>
            <p:cNvPr id="9" name="TextBox 4"/>
            <p:cNvSpPr txBox="1"/>
            <p:nvPr/>
          </p:nvSpPr>
          <p:spPr>
            <a:xfrm>
              <a:off x="4356009" y="4653153"/>
              <a:ext cx="792025" cy="287999"/>
            </a:xfrm>
            <a:prstGeom prst="rect">
              <a:avLst/>
            </a:prstGeom>
            <a:noFill/>
            <a:ln>
              <a:noFill/>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CA" sz="1100" b="0" i="0" u="none" strike="noStrike" kern="0" cap="none" spc="0" baseline="0">
                  <a:solidFill>
                    <a:srgbClr val="000000"/>
                  </a:solidFill>
                  <a:uFillTx/>
                  <a:latin typeface="Calibri"/>
                </a:rPr>
                <a:t>171 days</a:t>
              </a:r>
            </a:p>
          </p:txBody>
        </p:sp>
        <p:sp>
          <p:nvSpPr>
            <p:cNvPr id="10" name="TextBox 5"/>
            <p:cNvSpPr txBox="1"/>
            <p:nvPr/>
          </p:nvSpPr>
          <p:spPr>
            <a:xfrm>
              <a:off x="5436098" y="5085207"/>
              <a:ext cx="720108" cy="287999"/>
            </a:xfrm>
            <a:prstGeom prst="rect">
              <a:avLst/>
            </a:prstGeom>
            <a:noFill/>
            <a:ln>
              <a:noFill/>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CA" sz="1100" b="0" i="0" u="none" strike="noStrike" kern="0" cap="none" spc="0" baseline="0">
                  <a:solidFill>
                    <a:srgbClr val="000000"/>
                  </a:solidFill>
                  <a:uFillTx/>
                  <a:latin typeface="Calibri"/>
                </a:rPr>
                <a:t>45 days</a:t>
              </a:r>
            </a:p>
          </p:txBody>
        </p:sp>
      </p:gr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Content Placeholder 1"/>
          <p:cNvSpPr txBox="1">
            <a:spLocks noGrp="1"/>
          </p:cNvSpPr>
          <p:nvPr>
            <p:ph idx="1"/>
          </p:nvPr>
        </p:nvSpPr>
        <p:spPr/>
        <p:txBody>
          <a:bodyPr/>
          <a:lstStyle/>
          <a:p>
            <a:pPr lvl="0">
              <a:spcBef>
                <a:spcPts val="600"/>
              </a:spcBef>
              <a:buNone/>
            </a:pPr>
            <a:endParaRPr lang="en-CA" sz="2400"/>
          </a:p>
          <a:p>
            <a:pPr lvl="0">
              <a:spcBef>
                <a:spcPts val="0"/>
              </a:spcBef>
              <a:buNone/>
            </a:pPr>
            <a:r>
              <a:rPr lang="en-CA" sz="2400"/>
              <a:t>Today’s presentation will:</a:t>
            </a:r>
          </a:p>
          <a:p>
            <a:pPr lvl="0">
              <a:spcBef>
                <a:spcPts val="0"/>
              </a:spcBef>
              <a:buNone/>
            </a:pPr>
            <a:r>
              <a:rPr lang="en-US" sz="1000"/>
              <a:t> </a:t>
            </a:r>
            <a:endParaRPr lang="en-CA" sz="1000"/>
          </a:p>
          <a:p>
            <a:pPr marL="514350" lvl="0" indent="-514350">
              <a:spcBef>
                <a:spcPts val="0"/>
              </a:spcBef>
            </a:pPr>
            <a:r>
              <a:rPr lang="en-CA" sz="2000"/>
              <a:t>Provide an overview of Bill C-31, </a:t>
            </a:r>
            <a:r>
              <a:rPr lang="en-CA" sz="2000" i="1"/>
              <a:t>Protecting the Integrity of Canada’s Immigration System Act, </a:t>
            </a:r>
            <a:r>
              <a:rPr lang="en-CA" sz="2000"/>
              <a:t>as it relates to the reforms of Canada’s asylum system, human smuggling and biometrics.</a:t>
            </a:r>
          </a:p>
          <a:p>
            <a:pPr marL="514350" lvl="0" indent="-514350">
              <a:spcBef>
                <a:spcPts val="0"/>
              </a:spcBef>
              <a:buNone/>
            </a:pPr>
            <a:endParaRPr lang="en-CA" sz="2000"/>
          </a:p>
          <a:p>
            <a:pPr marL="514350" lvl="0" indent="-514350">
              <a:spcBef>
                <a:spcPts val="0"/>
              </a:spcBef>
            </a:pPr>
            <a:r>
              <a:rPr lang="en-CA" sz="2000" u="sng"/>
              <a:t>Current status:</a:t>
            </a:r>
          </a:p>
          <a:p>
            <a:pPr marL="514350" lvl="0" indent="-514350">
              <a:spcBef>
                <a:spcPts val="0"/>
              </a:spcBef>
              <a:buNone/>
            </a:pPr>
            <a:r>
              <a:rPr lang="en-CA" sz="2000" i="1"/>
              <a:t>	</a:t>
            </a:r>
            <a:r>
              <a:rPr lang="en-CA" sz="2000"/>
              <a:t>Bill C-31 was tabled in the House of Commons on February 16</a:t>
            </a:r>
            <a:r>
              <a:rPr lang="en-CA" sz="2000" baseline="30000"/>
              <a:t>th</a:t>
            </a:r>
            <a:r>
              <a:rPr lang="en-CA" sz="2000"/>
              <a:t>, 2012.  It was recently adopted by the Standing Committee on Citizenship and Immigration. The Bill is expected to be referred to the Senate shortly.</a:t>
            </a:r>
          </a:p>
          <a:p>
            <a:pPr marL="514350" lvl="0" indent="-514350">
              <a:spcBef>
                <a:spcPts val="0"/>
              </a:spcBef>
            </a:pPr>
            <a:endParaRPr lang="en-CA" sz="2000"/>
          </a:p>
          <a:p>
            <a:pPr marL="514350" lvl="0" indent="-514350">
              <a:spcBef>
                <a:spcPts val="0"/>
              </a:spcBef>
            </a:pPr>
            <a:r>
              <a:rPr lang="en-CA" sz="2000"/>
              <a:t>The end of the presentation will provide an update on broader CIC initiatives resulting from Federal Budget 2012.</a:t>
            </a:r>
          </a:p>
        </p:txBody>
      </p:sp>
      <p:sp>
        <p:nvSpPr>
          <p:cNvPr id="3" name="Title 2"/>
          <p:cNvSpPr txBox="1">
            <a:spLocks noGrp="1"/>
          </p:cNvSpPr>
          <p:nvPr>
            <p:ph type="title"/>
          </p:nvPr>
        </p:nvSpPr>
        <p:spPr/>
        <p:txBody>
          <a:bodyPr/>
          <a:lstStyle/>
          <a:p>
            <a:pPr lvl="0"/>
            <a:r>
              <a:rPr lang="en-CA">
                <a:latin typeface="Verdana" pitchFamily="34"/>
              </a:rPr>
              <a:t>Overview</a:t>
            </a:r>
          </a:p>
        </p:txBody>
      </p:sp>
      <p:sp>
        <p:nvSpPr>
          <p:cNvPr id="4" name="Slide Number Placeholder 3"/>
          <p:cNvSpPr txBox="1"/>
          <p:nvPr/>
        </p:nvSpPr>
        <p:spPr>
          <a:xfrm>
            <a:off x="8229600" y="6356351"/>
            <a:ext cx="838203" cy="365129"/>
          </a:xfrm>
          <a:prstGeom prst="rect">
            <a:avLst/>
          </a:prstGeom>
          <a:noFill/>
          <a:ln>
            <a:noFill/>
          </a:ln>
        </p:spPr>
        <p:txBody>
          <a:bodyPr vert="horz" wrap="square" lIns="91440" tIns="45720" rIns="91440" bIns="45720" anchor="ctr"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7A627936-D4BE-42C9-9F7F-C5EFAF04CFEA}"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2</a:t>
            </a:fld>
            <a:endParaRPr lang="en-CA" sz="1200" b="0" i="0" u="none" strike="noStrike" kern="1200" cap="none" spc="0" baseline="0">
              <a:solidFill>
                <a:srgbClr val="898989"/>
              </a:solidFill>
              <a:uFillTx/>
              <a:latin typeface="Calibri"/>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Content Placeholder 1"/>
          <p:cNvSpPr txBox="1">
            <a:spLocks noGrp="1"/>
          </p:cNvSpPr>
          <p:nvPr>
            <p:ph idx="1"/>
          </p:nvPr>
        </p:nvSpPr>
        <p:spPr>
          <a:xfrm>
            <a:off x="539752" y="1643067"/>
            <a:ext cx="8147047" cy="4713283"/>
          </a:xfrm>
        </p:spPr>
        <p:txBody>
          <a:bodyPr/>
          <a:lstStyle/>
          <a:p>
            <a:pPr marL="266703" lvl="0" indent="-266703">
              <a:lnSpc>
                <a:spcPct val="90000"/>
              </a:lnSpc>
              <a:spcBef>
                <a:spcPts val="400"/>
              </a:spcBef>
              <a:spcAft>
                <a:spcPts val="900"/>
              </a:spcAft>
              <a:buFont typeface="Wingdings" pitchFamily="2"/>
              <a:buChar char="Ø"/>
            </a:pPr>
            <a:r>
              <a:rPr lang="en-US" sz="1550" b="1"/>
              <a:t>While recognized for its fairness, Canada’s asylum system is strained. </a:t>
            </a:r>
            <a:endParaRPr lang="en-US" sz="700" b="1"/>
          </a:p>
          <a:p>
            <a:pPr marL="266703" lvl="0" indent="-266703">
              <a:lnSpc>
                <a:spcPct val="90000"/>
              </a:lnSpc>
              <a:spcBef>
                <a:spcPts val="400"/>
              </a:spcBef>
              <a:buFont typeface="Wingdings" pitchFamily="2"/>
              <a:buChar char="Ø"/>
            </a:pPr>
            <a:r>
              <a:rPr lang="en-CA" sz="1550" b="1"/>
              <a:t>The system is slow:</a:t>
            </a:r>
          </a:p>
          <a:p>
            <a:pPr marL="266703" lvl="0" indent="-266703">
              <a:lnSpc>
                <a:spcPct val="90000"/>
              </a:lnSpc>
              <a:spcBef>
                <a:spcPts val="400"/>
              </a:spcBef>
              <a:buNone/>
            </a:pPr>
            <a:endParaRPr lang="en-CA" sz="1550" b="1"/>
          </a:p>
          <a:p>
            <a:pPr marL="542925" lvl="1" indent="-276221">
              <a:lnSpc>
                <a:spcPct val="90000"/>
              </a:lnSpc>
              <a:spcBef>
                <a:spcPts val="400"/>
              </a:spcBef>
              <a:buFont typeface="Arial" pitchFamily="34"/>
              <a:buChar char="•"/>
            </a:pPr>
            <a:r>
              <a:rPr lang="en-CA" sz="1600"/>
              <a:t>There is </a:t>
            </a:r>
            <a:r>
              <a:rPr lang="en-CA" sz="1550"/>
              <a:t>a significant backlog of cases at the IRB – currently just under 40,000 claims are pending.</a:t>
            </a:r>
          </a:p>
          <a:p>
            <a:pPr marL="542925" lvl="1" indent="-276221">
              <a:lnSpc>
                <a:spcPct val="90000"/>
              </a:lnSpc>
              <a:spcBef>
                <a:spcPts val="400"/>
              </a:spcBef>
              <a:buFont typeface="Arial" pitchFamily="34"/>
              <a:buChar char="•"/>
            </a:pPr>
            <a:r>
              <a:rPr lang="en-CA" sz="1550"/>
              <a:t>People in genuine need of protection currently wait about 19 months for a protection decision – this is unfair.</a:t>
            </a:r>
          </a:p>
          <a:p>
            <a:pPr marL="542925" lvl="1" indent="-276221">
              <a:lnSpc>
                <a:spcPct val="90000"/>
              </a:lnSpc>
              <a:spcBef>
                <a:spcPts val="400"/>
              </a:spcBef>
              <a:buFont typeface="Arial" pitchFamily="34"/>
              <a:buChar char="•"/>
            </a:pPr>
            <a:r>
              <a:rPr lang="en-CA" sz="1550"/>
              <a:t>This is also too slow for people </a:t>
            </a:r>
            <a:r>
              <a:rPr lang="en-CA" sz="1550" b="1"/>
              <a:t>not </a:t>
            </a:r>
            <a:r>
              <a:rPr lang="en-CA" sz="1550"/>
              <a:t>in need of protection – the longer they wait for a decision, the greater the cost to Canadian taxpayers.</a:t>
            </a:r>
          </a:p>
          <a:p>
            <a:pPr marL="542925" lvl="1" indent="-276221">
              <a:lnSpc>
                <a:spcPct val="90000"/>
              </a:lnSpc>
              <a:spcBef>
                <a:spcPts val="400"/>
              </a:spcBef>
              <a:buNone/>
            </a:pPr>
            <a:endParaRPr lang="en-CA" sz="1550"/>
          </a:p>
          <a:p>
            <a:pPr marL="266703" lvl="0" indent="-266703">
              <a:lnSpc>
                <a:spcPct val="90000"/>
              </a:lnSpc>
              <a:spcBef>
                <a:spcPts val="400"/>
              </a:spcBef>
              <a:buFont typeface="Wingdings" pitchFamily="2"/>
              <a:buChar char="Ø"/>
            </a:pPr>
            <a:r>
              <a:rPr lang="en-CA" sz="1550" b="1"/>
              <a:t>The system is complex and vulnerable to abuse:</a:t>
            </a:r>
          </a:p>
          <a:p>
            <a:pPr marL="266703" lvl="0" indent="-266703">
              <a:lnSpc>
                <a:spcPct val="90000"/>
              </a:lnSpc>
              <a:spcBef>
                <a:spcPts val="400"/>
              </a:spcBef>
              <a:buNone/>
            </a:pPr>
            <a:endParaRPr lang="en-CA" sz="1550" b="1"/>
          </a:p>
          <a:p>
            <a:pPr marL="542925" lvl="1" indent="-276221">
              <a:lnSpc>
                <a:spcPct val="90000"/>
              </a:lnSpc>
              <a:spcBef>
                <a:spcPts val="400"/>
              </a:spcBef>
              <a:buFont typeface="Arial" pitchFamily="34"/>
              <a:buChar char="•"/>
            </a:pPr>
            <a:r>
              <a:rPr lang="en-CA" sz="1550">
                <a:cs typeface="Arial"/>
              </a:rPr>
              <a:t>Failed claimants have access to multiple layers of recourse and appeal.</a:t>
            </a:r>
          </a:p>
          <a:p>
            <a:pPr marL="542925" lvl="1" indent="-276221">
              <a:lnSpc>
                <a:spcPct val="90000"/>
              </a:lnSpc>
              <a:spcBef>
                <a:spcPts val="400"/>
              </a:spcBef>
              <a:buFont typeface="Arial" pitchFamily="34"/>
              <a:buChar char="•"/>
            </a:pPr>
            <a:r>
              <a:rPr lang="en-CA" sz="1550">
                <a:cs typeface="Arial"/>
              </a:rPr>
              <a:t>The result is delays in removal from Canada; it takes an average  4.5 years from the initial claim until removal of a failed asylum claimant, and can even take more than 10 years.</a:t>
            </a:r>
          </a:p>
          <a:p>
            <a:pPr marL="542925" lvl="1" indent="-276221">
              <a:lnSpc>
                <a:spcPct val="90000"/>
              </a:lnSpc>
              <a:spcBef>
                <a:spcPts val="400"/>
              </a:spcBef>
              <a:buFont typeface="Arial" pitchFamily="34"/>
              <a:buChar char="•"/>
            </a:pPr>
            <a:r>
              <a:rPr lang="en-CA" sz="1550"/>
              <a:t>Delays in decisions on asylum claims can leave the system open to abuse.</a:t>
            </a:r>
          </a:p>
          <a:p>
            <a:pPr lvl="0"/>
            <a:endParaRPr lang="en-CA"/>
          </a:p>
        </p:txBody>
      </p:sp>
      <p:sp>
        <p:nvSpPr>
          <p:cNvPr id="3" name="Title 2"/>
          <p:cNvSpPr txBox="1">
            <a:spLocks noGrp="1"/>
          </p:cNvSpPr>
          <p:nvPr>
            <p:ph type="title"/>
          </p:nvPr>
        </p:nvSpPr>
        <p:spPr/>
        <p:txBody>
          <a:bodyPr/>
          <a:lstStyle/>
          <a:p>
            <a:pPr lvl="0"/>
            <a:r>
              <a:rPr lang="en-CA">
                <a:latin typeface="Verdana" pitchFamily="34"/>
              </a:rPr>
              <a:t>Why reform the system?</a:t>
            </a:r>
          </a:p>
        </p:txBody>
      </p:sp>
      <p:sp>
        <p:nvSpPr>
          <p:cNvPr id="4" name="Slide Number Placeholder 3"/>
          <p:cNvSpPr txBox="1"/>
          <p:nvPr/>
        </p:nvSpPr>
        <p:spPr>
          <a:xfrm>
            <a:off x="8229600" y="6356351"/>
            <a:ext cx="838203" cy="365129"/>
          </a:xfrm>
          <a:prstGeom prst="rect">
            <a:avLst/>
          </a:prstGeom>
          <a:noFill/>
          <a:ln>
            <a:noFill/>
          </a:ln>
        </p:spPr>
        <p:txBody>
          <a:bodyPr vert="horz" wrap="square" lIns="91440" tIns="45720" rIns="91440" bIns="45720" anchor="ctr"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073FB998-BC49-4D9B-8A8B-691A7C367CEE}"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3</a:t>
            </a:fld>
            <a:endParaRPr lang="en-CA" sz="1200" b="0" i="0" u="none" strike="noStrike" kern="1200" cap="none" spc="0" baseline="0">
              <a:solidFill>
                <a:srgbClr val="898989"/>
              </a:solidFill>
              <a:uFillTx/>
              <a:latin typeface="Calibri"/>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2" name="Content Placeholder 1"/>
          <p:cNvSpPr txBox="1">
            <a:spLocks noGrp="1"/>
          </p:cNvSpPr>
          <p:nvPr>
            <p:ph idx="1"/>
          </p:nvPr>
        </p:nvSpPr>
        <p:spPr/>
        <p:txBody>
          <a:bodyPr/>
          <a:lstStyle/>
          <a:p>
            <a:pPr lvl="0">
              <a:spcBef>
                <a:spcPts val="400"/>
              </a:spcBef>
              <a:buFont typeface="Wingdings" pitchFamily="2"/>
              <a:buChar char="Ø"/>
            </a:pPr>
            <a:endParaRPr lang="en-CA" sz="1800" b="1"/>
          </a:p>
          <a:p>
            <a:pPr lvl="0">
              <a:spcBef>
                <a:spcPts val="400"/>
              </a:spcBef>
              <a:buFont typeface="Wingdings" pitchFamily="2"/>
              <a:buChar char="Ø"/>
            </a:pPr>
            <a:r>
              <a:rPr lang="en-CA" sz="1600" b="1"/>
              <a:t>Reforms will continue to be guided by the following principles:</a:t>
            </a:r>
          </a:p>
          <a:p>
            <a:pPr lvl="1">
              <a:spcBef>
                <a:spcPts val="400"/>
              </a:spcBef>
              <a:buFont typeface="Arial" pitchFamily="34"/>
              <a:buChar char="•"/>
            </a:pPr>
            <a:endParaRPr lang="en-CA" sz="1600" b="1" u="sng">
              <a:cs typeface="Arial"/>
            </a:endParaRPr>
          </a:p>
          <a:p>
            <a:pPr marL="542925" lvl="1" indent="-276221">
              <a:lnSpc>
                <a:spcPct val="90000"/>
              </a:lnSpc>
              <a:spcBef>
                <a:spcPts val="400"/>
              </a:spcBef>
              <a:buFont typeface="Arial" pitchFamily="34"/>
              <a:buChar char="•"/>
            </a:pPr>
            <a:r>
              <a:rPr lang="en-CA" sz="1600" u="sng"/>
              <a:t>All</a:t>
            </a:r>
            <a:r>
              <a:rPr lang="en-CA" sz="1600"/>
              <a:t> eligible refugee claimants, regardless of their country of origin, will continue to have their claim heard by the independent IRB.</a:t>
            </a:r>
          </a:p>
          <a:p>
            <a:pPr marL="542925" lvl="1" indent="-276221">
              <a:lnSpc>
                <a:spcPct val="90000"/>
              </a:lnSpc>
              <a:spcBef>
                <a:spcPts val="400"/>
              </a:spcBef>
              <a:buFont typeface="Arial" pitchFamily="34"/>
              <a:buChar char="•"/>
            </a:pPr>
            <a:endParaRPr lang="en-CA" sz="1600"/>
          </a:p>
          <a:p>
            <a:pPr marL="542925" lvl="1" indent="-276221">
              <a:lnSpc>
                <a:spcPct val="90000"/>
              </a:lnSpc>
              <a:spcBef>
                <a:spcPts val="400"/>
              </a:spcBef>
              <a:buFont typeface="Arial" pitchFamily="34"/>
              <a:buChar char="•"/>
            </a:pPr>
            <a:r>
              <a:rPr lang="en-CA" sz="1600"/>
              <a:t>Canada will continue to meet its international and domestic obligations.</a:t>
            </a:r>
          </a:p>
          <a:p>
            <a:pPr marL="542925" lvl="1" indent="-276221">
              <a:lnSpc>
                <a:spcPct val="90000"/>
              </a:lnSpc>
              <a:spcBef>
                <a:spcPts val="400"/>
              </a:spcBef>
              <a:buFont typeface="Arial" pitchFamily="34"/>
              <a:buChar char="•"/>
            </a:pPr>
            <a:endParaRPr lang="en-CA" sz="1600"/>
          </a:p>
          <a:p>
            <a:pPr marL="542925" lvl="1" indent="-276221">
              <a:lnSpc>
                <a:spcPct val="90000"/>
              </a:lnSpc>
              <a:spcBef>
                <a:spcPts val="400"/>
              </a:spcBef>
              <a:buFont typeface="Arial" pitchFamily="34"/>
              <a:buChar char="•"/>
            </a:pPr>
            <a:r>
              <a:rPr lang="en-US" sz="1600"/>
              <a:t>All individuals determined to be ineligible to make a claim due to serious criminal acts, war crimes, crimes against humanity, terrorism or genocide, will continue to be excluded from the asylum system.</a:t>
            </a:r>
          </a:p>
          <a:p>
            <a:pPr lvl="1">
              <a:spcBef>
                <a:spcPts val="300"/>
              </a:spcBef>
              <a:buNone/>
            </a:pPr>
            <a:endParaRPr lang="en-US" sz="1400"/>
          </a:p>
        </p:txBody>
      </p:sp>
      <p:sp>
        <p:nvSpPr>
          <p:cNvPr id="3" name="Title 2"/>
          <p:cNvSpPr txBox="1">
            <a:spLocks noGrp="1"/>
          </p:cNvSpPr>
          <p:nvPr>
            <p:ph type="title"/>
          </p:nvPr>
        </p:nvSpPr>
        <p:spPr/>
        <p:txBody>
          <a:bodyPr/>
          <a:lstStyle/>
          <a:p>
            <a:pPr lvl="0"/>
            <a:r>
              <a:rPr lang="en-CA">
                <a:latin typeface="Verdana" pitchFamily="34"/>
              </a:rPr>
              <a:t>Guiding Principles</a:t>
            </a:r>
          </a:p>
        </p:txBody>
      </p:sp>
      <p:sp>
        <p:nvSpPr>
          <p:cNvPr id="4" name="Slide Number Placeholder 3"/>
          <p:cNvSpPr txBox="1"/>
          <p:nvPr/>
        </p:nvSpPr>
        <p:spPr>
          <a:xfrm>
            <a:off x="8229600" y="6356351"/>
            <a:ext cx="838203" cy="365129"/>
          </a:xfrm>
          <a:prstGeom prst="rect">
            <a:avLst/>
          </a:prstGeom>
          <a:noFill/>
          <a:ln>
            <a:noFill/>
          </a:ln>
        </p:spPr>
        <p:txBody>
          <a:bodyPr vert="horz" wrap="square" lIns="91440" tIns="45720" rIns="91440" bIns="45720" anchor="ctr"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EA0FB9A2-7E53-47F3-9694-DDDC2ED9CB96}"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4</a:t>
            </a:fld>
            <a:endParaRPr lang="en-CA" sz="1200" b="0" i="0" u="none" strike="noStrike" kern="1200" cap="none" spc="0" baseline="0">
              <a:solidFill>
                <a:srgbClr val="898989"/>
              </a:solidFill>
              <a:uFillTx/>
              <a:latin typeface="Calibri"/>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Slide5">
    <p:spTree>
      <p:nvGrpSpPr>
        <p:cNvPr id="1" name=""/>
        <p:cNvGrpSpPr/>
        <p:nvPr/>
      </p:nvGrpSpPr>
      <p:grpSpPr>
        <a:xfrm>
          <a:off x="0" y="0"/>
          <a:ext cx="0" cy="0"/>
          <a:chOff x="0" y="0"/>
          <a:chExt cx="0" cy="0"/>
        </a:xfrm>
      </p:grpSpPr>
      <p:sp>
        <p:nvSpPr>
          <p:cNvPr id="2" name="Content Placeholder 1"/>
          <p:cNvSpPr txBox="1">
            <a:spLocks noGrp="1"/>
          </p:cNvSpPr>
          <p:nvPr>
            <p:ph idx="1"/>
          </p:nvPr>
        </p:nvSpPr>
        <p:spPr>
          <a:xfrm>
            <a:off x="571500" y="1524003"/>
            <a:ext cx="8115300" cy="4691064"/>
          </a:xfrm>
        </p:spPr>
        <p:txBody>
          <a:bodyPr/>
          <a:lstStyle/>
          <a:p>
            <a:pPr lvl="0" hangingPunct="1">
              <a:spcBef>
                <a:spcPts val="400"/>
              </a:spcBef>
              <a:buFont typeface="Wingdings" pitchFamily="2"/>
              <a:buChar char="Ø"/>
            </a:pPr>
            <a:endParaRPr lang="en-CA" sz="1550"/>
          </a:p>
          <a:p>
            <a:pPr lvl="0" hangingPunct="1">
              <a:spcBef>
                <a:spcPts val="400"/>
              </a:spcBef>
              <a:buFont typeface="Wingdings" pitchFamily="2"/>
              <a:buChar char="Ø"/>
            </a:pPr>
            <a:r>
              <a:rPr lang="en-CA" sz="1600"/>
              <a:t>The </a:t>
            </a:r>
            <a:r>
              <a:rPr lang="en-CA" sz="1600" i="1"/>
              <a:t>Balanced Refugee Reform Act </a:t>
            </a:r>
            <a:r>
              <a:rPr lang="en-CA" sz="1600"/>
              <a:t>was introduced in spring 2010, and received Royal Assent in June 2010. The Act introduced a number of improvements to the system.</a:t>
            </a:r>
          </a:p>
          <a:p>
            <a:pPr lvl="0" hangingPunct="1">
              <a:spcBef>
                <a:spcPts val="400"/>
              </a:spcBef>
              <a:buFont typeface="Wingdings" pitchFamily="2"/>
              <a:buChar char="Ø"/>
            </a:pPr>
            <a:endParaRPr lang="en-CA" sz="1600"/>
          </a:p>
          <a:p>
            <a:pPr lvl="0" hangingPunct="1">
              <a:spcBef>
                <a:spcPts val="400"/>
              </a:spcBef>
              <a:buFont typeface="Wingdings" pitchFamily="2"/>
              <a:buChar char="Ø"/>
            </a:pPr>
            <a:r>
              <a:rPr lang="en-CA" sz="1600"/>
              <a:t>However, a</a:t>
            </a:r>
            <a:r>
              <a:rPr lang="en-US" sz="1600"/>
              <a:t>s we moved toward implementing the first set of reforms to the refugee system, we have come to the conclusion that further reforms are needed, particularly given the increase in  refugee claims from countries that would not normally be considered as refugee-producing.</a:t>
            </a:r>
          </a:p>
          <a:p>
            <a:pPr lvl="0" hangingPunct="1">
              <a:spcBef>
                <a:spcPts val="400"/>
              </a:spcBef>
              <a:buFont typeface="Wingdings" pitchFamily="2"/>
              <a:buChar char="Ø"/>
            </a:pPr>
            <a:endParaRPr lang="en-US" sz="1600"/>
          </a:p>
          <a:p>
            <a:pPr lvl="0" hangingPunct="1">
              <a:spcBef>
                <a:spcPts val="400"/>
              </a:spcBef>
              <a:buFont typeface="Wingdings" pitchFamily="2"/>
              <a:buChar char="Ø"/>
            </a:pPr>
            <a:r>
              <a:rPr lang="en-CA" sz="1600"/>
              <a:t>For example, there has recently been an increase in the number of asylum claims from European countries.</a:t>
            </a:r>
          </a:p>
          <a:p>
            <a:pPr lvl="1">
              <a:spcBef>
                <a:spcPts val="400"/>
              </a:spcBef>
              <a:buFont typeface="Arial" pitchFamily="34"/>
              <a:buChar char="•"/>
            </a:pPr>
            <a:r>
              <a:rPr lang="en-CA" sz="1600"/>
              <a:t>Canada receives more asylum claims from Europe than from Africa or Asia.</a:t>
            </a:r>
          </a:p>
          <a:p>
            <a:pPr lvl="1">
              <a:spcBef>
                <a:spcPts val="400"/>
              </a:spcBef>
              <a:buNone/>
            </a:pPr>
            <a:endParaRPr lang="en-CA" sz="1550">
              <a:cs typeface="Times New Roman" pitchFamily="18"/>
            </a:endParaRPr>
          </a:p>
          <a:p>
            <a:pPr lvl="1" hangingPunct="1">
              <a:spcBef>
                <a:spcPts val="400"/>
              </a:spcBef>
              <a:buNone/>
            </a:pPr>
            <a:endParaRPr lang="en-CA" sz="1550"/>
          </a:p>
        </p:txBody>
      </p:sp>
      <p:sp>
        <p:nvSpPr>
          <p:cNvPr id="3" name="Title 2"/>
          <p:cNvSpPr txBox="1">
            <a:spLocks noGrp="1"/>
          </p:cNvSpPr>
          <p:nvPr>
            <p:ph type="title"/>
          </p:nvPr>
        </p:nvSpPr>
        <p:spPr/>
        <p:txBody>
          <a:bodyPr/>
          <a:lstStyle/>
          <a:p>
            <a:pPr lvl="0" hangingPunct="1"/>
            <a:r>
              <a:rPr lang="en-CA">
                <a:latin typeface="Verdana" pitchFamily="34"/>
              </a:rPr>
              <a:t>First Reform: The </a:t>
            </a:r>
            <a:r>
              <a:rPr lang="en-CA" i="1">
                <a:latin typeface="Verdana" pitchFamily="34"/>
              </a:rPr>
              <a:t>Balanced Refugee Reform Act</a:t>
            </a:r>
          </a:p>
        </p:txBody>
      </p:sp>
      <p:sp>
        <p:nvSpPr>
          <p:cNvPr id="4" name="Slide Number Placeholder 3"/>
          <p:cNvSpPr txBox="1"/>
          <p:nvPr/>
        </p:nvSpPr>
        <p:spPr>
          <a:xfrm>
            <a:off x="8229600" y="6356351"/>
            <a:ext cx="838203" cy="365129"/>
          </a:xfrm>
          <a:prstGeom prst="rect">
            <a:avLst/>
          </a:prstGeom>
          <a:noFill/>
          <a:ln>
            <a:noFill/>
          </a:ln>
        </p:spPr>
        <p:txBody>
          <a:bodyPr vert="horz" wrap="square" lIns="91440" tIns="45720" rIns="91440" bIns="45720" anchor="ctr"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596858B5-066D-41C1-8B8C-DC8D8E1D9017}"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5</a:t>
            </a:fld>
            <a:endParaRPr lang="en-CA" sz="1200" b="0" i="0" u="none" strike="noStrike" kern="1200" cap="none" spc="0" baseline="0">
              <a:solidFill>
                <a:srgbClr val="898989"/>
              </a:solidFill>
              <a:uFillTx/>
              <a:latin typeface="Calibri"/>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 name="Content Placeholder 1"/>
          <p:cNvSpPr txBox="1">
            <a:spLocks noGrp="1"/>
          </p:cNvSpPr>
          <p:nvPr>
            <p:ph idx="1"/>
          </p:nvPr>
        </p:nvSpPr>
        <p:spPr>
          <a:xfrm>
            <a:off x="539550" y="1524003"/>
            <a:ext cx="8147249" cy="4691082"/>
          </a:xfrm>
        </p:spPr>
        <p:txBody>
          <a:bodyPr/>
          <a:lstStyle/>
          <a:p>
            <a:pPr lvl="0" hangingPunct="1">
              <a:spcBef>
                <a:spcPts val="400"/>
              </a:spcBef>
              <a:buNone/>
            </a:pPr>
            <a:r>
              <a:rPr lang="en-CA" sz="1800" b="1"/>
              <a:t>To further expedite processing and decisions:</a:t>
            </a:r>
          </a:p>
          <a:p>
            <a:pPr lvl="0" hangingPunct="1">
              <a:spcBef>
                <a:spcPts val="300"/>
              </a:spcBef>
              <a:buNone/>
            </a:pPr>
            <a:r>
              <a:rPr lang="en-CA" sz="1400"/>
              <a:t>1.	Front-end processing timelines would be shortened</a:t>
            </a:r>
          </a:p>
          <a:p>
            <a:pPr marL="628650" lvl="1" indent="-266703" hangingPunct="1">
              <a:spcBef>
                <a:spcPts val="300"/>
              </a:spcBef>
              <a:buFont typeface="Arial" pitchFamily="34"/>
              <a:buChar char="•"/>
            </a:pPr>
            <a:r>
              <a:rPr lang="en-CA" sz="1200"/>
              <a:t>Upon eligibility, hearings would be held within 30 days for inland Designated Country of Origin (DCO) claimants, 45 days for DCO claimants at ports of entry, and 60 days for non-DCO claimants.</a:t>
            </a:r>
          </a:p>
          <a:p>
            <a:pPr marL="628650" lvl="1" indent="-266703" hangingPunct="1">
              <a:spcBef>
                <a:spcPts val="300"/>
              </a:spcBef>
              <a:buFont typeface="Arial" pitchFamily="34"/>
              <a:buChar char="•"/>
            </a:pPr>
            <a:r>
              <a:rPr lang="en-CA" sz="1200"/>
              <a:t>The information-gathering interview would be replaced by a short basis of claim form.</a:t>
            </a:r>
          </a:p>
          <a:p>
            <a:pPr marL="628650" lvl="1" indent="-266703" hangingPunct="1">
              <a:spcBef>
                <a:spcPts val="300"/>
              </a:spcBef>
              <a:buNone/>
            </a:pPr>
            <a:endParaRPr lang="en-CA" sz="1200"/>
          </a:p>
          <a:p>
            <a:pPr lvl="0" hangingPunct="1">
              <a:spcBef>
                <a:spcPts val="300"/>
              </a:spcBef>
              <a:buNone/>
            </a:pPr>
            <a:r>
              <a:rPr lang="en-CA" sz="1400"/>
              <a:t>2.	No access to the new Refugee Appeal Division (RAD) for the following  individuals:</a:t>
            </a:r>
          </a:p>
          <a:p>
            <a:pPr marL="628650" lvl="1" indent="-266703" hangingPunct="1">
              <a:spcBef>
                <a:spcPts val="300"/>
              </a:spcBef>
              <a:buFont typeface="Arial" pitchFamily="34"/>
              <a:buChar char="•"/>
            </a:pPr>
            <a:r>
              <a:rPr lang="en-CA" sz="1200"/>
              <a:t>Claimants from DCOs;</a:t>
            </a:r>
          </a:p>
          <a:p>
            <a:pPr marL="628650" lvl="1" indent="-266703" hangingPunct="1">
              <a:spcBef>
                <a:spcPts val="300"/>
              </a:spcBef>
              <a:buFont typeface="Arial" pitchFamily="34"/>
              <a:buChar char="•"/>
            </a:pPr>
            <a:r>
              <a:rPr lang="en-CA" sz="1200"/>
              <a:t>Claimants  who fall under an exception to the Safe Third Country Agreement;</a:t>
            </a:r>
          </a:p>
          <a:p>
            <a:pPr marL="628650" lvl="1" indent="-266703" hangingPunct="1">
              <a:spcBef>
                <a:spcPts val="300"/>
              </a:spcBef>
              <a:buFont typeface="Arial" pitchFamily="34"/>
              <a:buChar char="•"/>
            </a:pPr>
            <a:r>
              <a:rPr lang="en-CA" sz="1200"/>
              <a:t>Claimants whose claims have been determined to be manifestly unfounded or with no credible basis;</a:t>
            </a:r>
          </a:p>
          <a:p>
            <a:pPr marL="628650" lvl="1" indent="-266703" hangingPunct="1">
              <a:spcBef>
                <a:spcPts val="300"/>
              </a:spcBef>
              <a:buFont typeface="Arial" pitchFamily="34"/>
              <a:buChar char="•"/>
            </a:pPr>
            <a:r>
              <a:rPr lang="en-CA" sz="1200"/>
              <a:t>Claimants whose claims were referred to the IRB prior to the coming into force of the new system; and</a:t>
            </a:r>
          </a:p>
          <a:p>
            <a:pPr marL="628650" lvl="1" indent="-266703" hangingPunct="1">
              <a:spcBef>
                <a:spcPts val="300"/>
              </a:spcBef>
              <a:buFont typeface="Arial" pitchFamily="34"/>
              <a:buChar char="•"/>
            </a:pPr>
            <a:r>
              <a:rPr lang="en-CA" sz="1200"/>
              <a:t>Claimants who arrive as part of a designated irregular arrival.</a:t>
            </a:r>
          </a:p>
          <a:p>
            <a:pPr marL="628650" lvl="1" indent="-266703" hangingPunct="1">
              <a:spcBef>
                <a:spcPts val="300"/>
              </a:spcBef>
              <a:buFont typeface="Arial" pitchFamily="34"/>
              <a:buChar char="•"/>
            </a:pPr>
            <a:endParaRPr lang="en-CA" sz="1200"/>
          </a:p>
          <a:p>
            <a:pPr lvl="0" hangingPunct="1">
              <a:spcBef>
                <a:spcPts val="300"/>
              </a:spcBef>
              <a:buNone/>
            </a:pPr>
            <a:r>
              <a:rPr lang="en-CA" sz="1400"/>
              <a:t>3.	The DCO policy would be amended, allowing more flexibility to designate countries to expedite processing of claimants coming from countries that are generally considered to be non-refugee producing</a:t>
            </a:r>
          </a:p>
          <a:p>
            <a:pPr lvl="1" hangingPunct="1">
              <a:spcBef>
                <a:spcPts val="300"/>
              </a:spcBef>
              <a:buFont typeface="Arial" pitchFamily="34"/>
              <a:buChar char="•"/>
            </a:pPr>
            <a:r>
              <a:rPr lang="en-CA" sz="1200">
                <a:cs typeface="Times New Roman" pitchFamily="18"/>
              </a:rPr>
              <a:t>We propose to amend what criteria would trigger a review for possible designation. The triggers for review would be either quantitative or qualitative.</a:t>
            </a:r>
          </a:p>
          <a:p>
            <a:pPr lvl="1" hangingPunct="1">
              <a:spcBef>
                <a:spcPts val="300"/>
              </a:spcBef>
              <a:buFont typeface="Arial" pitchFamily="34"/>
              <a:buChar char="•"/>
            </a:pPr>
            <a:r>
              <a:rPr lang="en-CA" sz="1200">
                <a:cs typeface="Times New Roman" pitchFamily="18"/>
              </a:rPr>
              <a:t>R</a:t>
            </a:r>
            <a:r>
              <a:rPr lang="en-CA" sz="1200"/>
              <a:t>ecommendations on designations would stem from an assessment of country conditions in consultation with key government partners.</a:t>
            </a:r>
            <a:endParaRPr lang="en-CA" sz="1200">
              <a:cs typeface="Times New Roman" pitchFamily="18"/>
            </a:endParaRPr>
          </a:p>
          <a:p>
            <a:pPr lvl="1" hangingPunct="1">
              <a:spcBef>
                <a:spcPts val="300"/>
              </a:spcBef>
              <a:buFont typeface="Arial" pitchFamily="34"/>
              <a:buChar char="•"/>
            </a:pPr>
            <a:r>
              <a:rPr lang="en-CA" sz="1200"/>
              <a:t>All eligible DCO claimants would still have their claim heard by the independent IRB.</a:t>
            </a:r>
          </a:p>
          <a:p>
            <a:pPr marL="628650" lvl="1" indent="-266703" hangingPunct="1">
              <a:spcBef>
                <a:spcPts val="300"/>
              </a:spcBef>
              <a:buFont typeface="Arial" pitchFamily="34"/>
              <a:buChar char="•"/>
            </a:pPr>
            <a:endParaRPr lang="en-CA" sz="1200"/>
          </a:p>
        </p:txBody>
      </p:sp>
      <p:sp>
        <p:nvSpPr>
          <p:cNvPr id="3" name="Title 2"/>
          <p:cNvSpPr txBox="1">
            <a:spLocks noGrp="1"/>
          </p:cNvSpPr>
          <p:nvPr>
            <p:ph type="title"/>
          </p:nvPr>
        </p:nvSpPr>
        <p:spPr/>
        <p:txBody>
          <a:bodyPr/>
          <a:lstStyle/>
          <a:p>
            <a:pPr lvl="0" hangingPunct="1"/>
            <a:r>
              <a:rPr lang="en-CA" sz="1400">
                <a:latin typeface="Verdana" pitchFamily="34"/>
              </a:rPr>
              <a:t>Bill C-31: Proposed Changes to Canada’s Asylum System</a:t>
            </a:r>
          </a:p>
        </p:txBody>
      </p:sp>
      <p:sp>
        <p:nvSpPr>
          <p:cNvPr id="4" name="Slide Number Placeholder 3"/>
          <p:cNvSpPr txBox="1"/>
          <p:nvPr/>
        </p:nvSpPr>
        <p:spPr>
          <a:xfrm>
            <a:off x="8229600" y="6356351"/>
            <a:ext cx="838203" cy="365129"/>
          </a:xfrm>
          <a:prstGeom prst="rect">
            <a:avLst/>
          </a:prstGeom>
          <a:noFill/>
          <a:ln>
            <a:noFill/>
          </a:ln>
        </p:spPr>
        <p:txBody>
          <a:bodyPr vert="horz" wrap="square" lIns="91440" tIns="45720" rIns="91440" bIns="45720" anchor="ctr"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10E7E82D-A31D-492A-9B30-C731D66BFD9E}"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6</a:t>
            </a:fld>
            <a:endParaRPr lang="en-CA" sz="1200" b="0" i="0" u="none" strike="noStrike" kern="1200" cap="none" spc="0" baseline="0">
              <a:solidFill>
                <a:srgbClr val="898989"/>
              </a:solidFill>
              <a:uFillTx/>
              <a:latin typeface="Calibri"/>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 name="Content Placeholder 1"/>
          <p:cNvSpPr txBox="1">
            <a:spLocks noGrp="1"/>
          </p:cNvSpPr>
          <p:nvPr>
            <p:ph idx="1"/>
          </p:nvPr>
        </p:nvSpPr>
        <p:spPr>
          <a:xfrm>
            <a:off x="685800" y="1268757"/>
            <a:ext cx="8001000" cy="5184574"/>
          </a:xfrm>
        </p:spPr>
        <p:txBody>
          <a:bodyPr/>
          <a:lstStyle/>
          <a:p>
            <a:pPr marL="154542" lvl="0" indent="-154542" hangingPunct="1">
              <a:spcBef>
                <a:spcPts val="0"/>
              </a:spcBef>
              <a:buFont typeface="Arial" pitchFamily="34"/>
            </a:pPr>
            <a:endParaRPr lang="en-CA" sz="1600">
              <a:latin typeface="Times New Roman" pitchFamily="18"/>
              <a:cs typeface="Times New Roman" pitchFamily="18"/>
            </a:endParaRPr>
          </a:p>
          <a:p>
            <a:pPr marL="154542" lvl="0" indent="-154542" hangingPunct="1">
              <a:spcBef>
                <a:spcPts val="0"/>
              </a:spcBef>
              <a:buNone/>
            </a:pPr>
            <a:r>
              <a:rPr lang="en-CA" sz="1800" b="1"/>
              <a:t>DCO Designation  Process</a:t>
            </a:r>
          </a:p>
          <a:p>
            <a:pPr marL="154542" lvl="0" indent="-154542" hangingPunct="1">
              <a:spcBef>
                <a:spcPts val="0"/>
              </a:spcBef>
              <a:buNone/>
            </a:pPr>
            <a:endParaRPr lang="en-CA" sz="1400" b="1"/>
          </a:p>
          <a:p>
            <a:pPr marL="342900" lvl="1" indent="-342900">
              <a:spcBef>
                <a:spcPts val="0"/>
              </a:spcBef>
              <a:buFont typeface="Arial" pitchFamily="34"/>
              <a:buChar char="•"/>
            </a:pPr>
            <a:r>
              <a:rPr lang="en-CA" sz="1600" u="sng">
                <a:cs typeface="Times New Roman" pitchFamily="18"/>
              </a:rPr>
              <a:t>Trigger for a Country Review</a:t>
            </a:r>
            <a:r>
              <a:rPr lang="en-CA" sz="1600">
                <a:cs typeface="Times New Roman" pitchFamily="18"/>
              </a:rPr>
              <a:t>: A country being reviewed for possible designation would have to meet one of two criteria.</a:t>
            </a:r>
          </a:p>
          <a:p>
            <a:pPr marL="342900" lvl="1" indent="-342900">
              <a:spcBef>
                <a:spcPts val="0"/>
              </a:spcBef>
              <a:buNone/>
            </a:pPr>
            <a:endParaRPr lang="en-CA" sz="1600"/>
          </a:p>
          <a:p>
            <a:pPr marL="342900" lvl="1" indent="-342900">
              <a:spcBef>
                <a:spcPts val="0"/>
              </a:spcBef>
              <a:buNone/>
            </a:pPr>
            <a:r>
              <a:rPr lang="en-CA" sz="1400">
                <a:cs typeface="Times New Roman" pitchFamily="18"/>
              </a:rPr>
              <a:t>	 i)   </a:t>
            </a:r>
            <a:r>
              <a:rPr lang="en-CA" sz="1400" i="1">
                <a:cs typeface="Times New Roman" pitchFamily="18"/>
              </a:rPr>
              <a:t>Quantitative trigger (Ministerial Order):</a:t>
            </a:r>
          </a:p>
          <a:p>
            <a:pPr marL="1082677" lvl="1" indent="-366710">
              <a:spcBef>
                <a:spcPts val="0"/>
              </a:spcBef>
              <a:buFont typeface="Wingdings" pitchFamily="2"/>
              <a:buChar char="Ø"/>
            </a:pPr>
            <a:r>
              <a:rPr lang="en-CA" sz="1400"/>
              <a:t>75% rejection rate (includes withdrawn and abandoned claims), or 60% withdrawn/abandonment rate, based on a minimum number of 30 finalized claims.</a:t>
            </a:r>
          </a:p>
          <a:p>
            <a:pPr marL="625477" lvl="1" indent="-260347">
              <a:spcBef>
                <a:spcPts val="0"/>
              </a:spcBef>
              <a:buNone/>
            </a:pPr>
            <a:endParaRPr lang="en-CA" sz="1400">
              <a:cs typeface="Times New Roman" pitchFamily="18"/>
            </a:endParaRPr>
          </a:p>
          <a:p>
            <a:pPr marL="625477" lvl="1" indent="-260347">
              <a:spcBef>
                <a:spcPts val="0"/>
              </a:spcBef>
              <a:buNone/>
            </a:pPr>
            <a:r>
              <a:rPr lang="en-CA" sz="1400">
                <a:cs typeface="Times New Roman" pitchFamily="18"/>
              </a:rPr>
              <a:t>ii)   </a:t>
            </a:r>
            <a:r>
              <a:rPr lang="en-CA" sz="1400" i="1">
                <a:cs typeface="Times New Roman" pitchFamily="18"/>
              </a:rPr>
              <a:t>Qualitative (Legislation): </a:t>
            </a:r>
            <a:r>
              <a:rPr lang="en-CA" sz="1400"/>
              <a:t>If the minimum number of claims is not met, qualitative criteria include,</a:t>
            </a:r>
          </a:p>
          <a:p>
            <a:pPr marL="625477" lvl="1" indent="-260347">
              <a:spcBef>
                <a:spcPts val="0"/>
              </a:spcBef>
              <a:buNone/>
            </a:pPr>
            <a:endParaRPr lang="en-CA" sz="1400"/>
          </a:p>
          <a:p>
            <a:pPr marL="1089022" lvl="0" indent="-373066">
              <a:spcBef>
                <a:spcPts val="0"/>
              </a:spcBef>
              <a:buFont typeface="Wingdings" pitchFamily="2"/>
              <a:buChar char="Ø"/>
            </a:pPr>
            <a:r>
              <a:rPr lang="en-CA" sz="1400"/>
              <a:t>Presence of an independent judicial system;</a:t>
            </a:r>
          </a:p>
          <a:p>
            <a:pPr marL="1089022" lvl="0" indent="-373066">
              <a:spcBef>
                <a:spcPts val="0"/>
              </a:spcBef>
              <a:buFont typeface="Wingdings" pitchFamily="2"/>
              <a:buChar char="Ø"/>
            </a:pPr>
            <a:r>
              <a:rPr lang="en-CA" sz="1400"/>
              <a:t>Basic democratic rights and freedoms are recognized and options for redress are available if those rights or freedoms are infringed; and</a:t>
            </a:r>
          </a:p>
          <a:p>
            <a:pPr marL="1089022" lvl="0" indent="-373066">
              <a:spcBef>
                <a:spcPts val="0"/>
              </a:spcBef>
              <a:buFont typeface="Wingdings" pitchFamily="2"/>
              <a:buChar char="Ø"/>
            </a:pPr>
            <a:r>
              <a:rPr lang="en-CA" sz="1400"/>
              <a:t>Civil society organizations exist</a:t>
            </a:r>
          </a:p>
          <a:p>
            <a:pPr marL="1089022" lvl="0" indent="-373066">
              <a:spcBef>
                <a:spcPts val="0"/>
              </a:spcBef>
              <a:buNone/>
            </a:pPr>
            <a:endParaRPr lang="en-CA" sz="1400"/>
          </a:p>
          <a:p>
            <a:pPr marL="342900" lvl="1" indent="-342900">
              <a:spcBef>
                <a:spcPts val="0"/>
              </a:spcBef>
              <a:buFont typeface="Arial" pitchFamily="34"/>
              <a:buChar char="•"/>
            </a:pPr>
            <a:r>
              <a:rPr lang="en-CA" sz="1600" u="sng"/>
              <a:t>9 Criteria for Country Review - Human Rights and State Protection Mechanisms</a:t>
            </a:r>
          </a:p>
          <a:p>
            <a:pPr lvl="0">
              <a:spcBef>
                <a:spcPts val="0"/>
              </a:spcBef>
              <a:buNone/>
            </a:pPr>
            <a:r>
              <a:rPr lang="en-CA" sz="1400"/>
              <a:t>	1) </a:t>
            </a:r>
            <a:r>
              <a:rPr lang="en-US" sz="1400"/>
              <a:t>Democratic Governance</a:t>
            </a:r>
            <a:r>
              <a:rPr lang="en-CA" sz="1400"/>
              <a:t>; 2) </a:t>
            </a:r>
            <a:r>
              <a:rPr lang="en-US" sz="1400"/>
              <a:t>Protection of Right to Liberty and Security of the Person; 3) Freedom of Opinion and Expression; 4) Freedom of Religion and Association; 5) Freedom From Discrimination: Protection of Rights for Groups At-Risk; 6) Protection from Non-State Actors; 7) Access to Impartial Investigations; 8) Access to Independent Judiciary; 9) Access to Redress</a:t>
            </a:r>
            <a:endParaRPr lang="en-CA" sz="1400"/>
          </a:p>
          <a:p>
            <a:pPr lvl="0"/>
            <a:endParaRPr lang="en-CA" sz="1600"/>
          </a:p>
        </p:txBody>
      </p:sp>
      <p:sp>
        <p:nvSpPr>
          <p:cNvPr id="3" name="Title 2"/>
          <p:cNvSpPr txBox="1">
            <a:spLocks noGrp="1"/>
          </p:cNvSpPr>
          <p:nvPr>
            <p:ph type="title"/>
          </p:nvPr>
        </p:nvSpPr>
        <p:spPr/>
        <p:txBody>
          <a:bodyPr/>
          <a:lstStyle/>
          <a:p>
            <a:pPr lvl="0"/>
            <a:r>
              <a:rPr lang="en-CA" sz="1600">
                <a:latin typeface="Verdana" pitchFamily="34"/>
              </a:rPr>
              <a:t>Bill C-31: Proposed Changes to Canada’s Asylum System</a:t>
            </a:r>
            <a:endParaRPr lang="en-CA" sz="160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 name="Content Placeholder 1"/>
          <p:cNvSpPr txBox="1">
            <a:spLocks noGrp="1"/>
          </p:cNvSpPr>
          <p:nvPr>
            <p:ph idx="1"/>
          </p:nvPr>
        </p:nvSpPr>
        <p:spPr>
          <a:xfrm>
            <a:off x="539752" y="1643067"/>
            <a:ext cx="8147047" cy="4594229"/>
          </a:xfrm>
        </p:spPr>
        <p:txBody>
          <a:bodyPr/>
          <a:lstStyle/>
          <a:p>
            <a:pPr lvl="0" hangingPunct="1">
              <a:spcBef>
                <a:spcPts val="400"/>
              </a:spcBef>
              <a:spcAft>
                <a:spcPts val="400"/>
              </a:spcAft>
              <a:buNone/>
            </a:pPr>
            <a:r>
              <a:rPr lang="en-CA" sz="1800" b="1"/>
              <a:t>To limit post-claim recourses:</a:t>
            </a:r>
          </a:p>
          <a:p>
            <a:pPr lvl="0" hangingPunct="1">
              <a:spcBef>
                <a:spcPts val="400"/>
              </a:spcBef>
              <a:buFont typeface="Calibri"/>
              <a:buAutoNum type="arabicPeriod"/>
            </a:pPr>
            <a:r>
              <a:rPr lang="en-CA" sz="1800"/>
              <a:t>Streamline and improve the Pre-removal Risk Assessment (PRRA) process by:</a:t>
            </a:r>
          </a:p>
          <a:p>
            <a:pPr marL="542925" lvl="1" indent="-180978" hangingPunct="1">
              <a:spcBef>
                <a:spcPts val="400"/>
              </a:spcBef>
              <a:buChar char="•"/>
            </a:pPr>
            <a:r>
              <a:rPr lang="en-US" sz="1600"/>
              <a:t>Applying a 1-year bar on accessing a pre-removal risk assessment (PRRA) from the last substantive decision on the claim or on an application for protection retroactively upon Royal Assent. Once the new asylum system comes into force, the bar would be extended to three years for DCO claimants.</a:t>
            </a:r>
            <a:endParaRPr lang="en-CA" sz="1600"/>
          </a:p>
          <a:p>
            <a:pPr marL="542925" lvl="0" indent="-180978" hangingPunct="1">
              <a:spcBef>
                <a:spcPts val="400"/>
              </a:spcBef>
              <a:buNone/>
            </a:pPr>
            <a:endParaRPr lang="en-CA" sz="1800"/>
          </a:p>
          <a:p>
            <a:pPr lvl="0" hangingPunct="1">
              <a:spcBef>
                <a:spcPts val="400"/>
              </a:spcBef>
              <a:buAutoNum type="arabicPeriod" startAt="2"/>
            </a:pPr>
            <a:r>
              <a:rPr lang="en-CA" sz="1800"/>
              <a:t>Change access to Humanitarian and Compassionate consideration (H&amp;C):</a:t>
            </a:r>
          </a:p>
          <a:p>
            <a:pPr marL="542925" lvl="0" indent="-180978" hangingPunct="1">
              <a:spcBef>
                <a:spcPts val="400"/>
              </a:spcBef>
              <a:buFont typeface="Arial" pitchFamily="34"/>
            </a:pPr>
            <a:r>
              <a:rPr lang="en-CA" sz="1600"/>
              <a:t>Claimants waiting for an IRB decision cannot apply for H&amp;C concurrently; and</a:t>
            </a:r>
          </a:p>
          <a:p>
            <a:pPr marL="542925" lvl="0" indent="-180978" hangingPunct="1">
              <a:spcBef>
                <a:spcPts val="400"/>
              </a:spcBef>
              <a:buFont typeface="Arial" pitchFamily="34"/>
            </a:pPr>
            <a:r>
              <a:rPr lang="en-CA" sz="1600"/>
              <a:t>Failed refugee claimants cannot apply for H&amp;C for one year following a final negative refugee decision from the IRB.</a:t>
            </a:r>
          </a:p>
          <a:p>
            <a:pPr marL="942975" lvl="1" indent="-180978" hangingPunct="1">
              <a:spcBef>
                <a:spcPts val="300"/>
              </a:spcBef>
              <a:buFont typeface="Arial" pitchFamily="34"/>
              <a:buChar char="•"/>
            </a:pPr>
            <a:r>
              <a:rPr lang="en-CA" sz="1400">
                <a:cs typeface="Times New Roman" pitchFamily="18"/>
              </a:rPr>
              <a:t>Exceptions would be made for applications involving the best interests of a child or risk to life due to serious medical issues. </a:t>
            </a:r>
            <a:endParaRPr lang="en-CA" sz="1400"/>
          </a:p>
          <a:p>
            <a:pPr lvl="2" hangingPunct="1">
              <a:spcBef>
                <a:spcPts val="400"/>
              </a:spcBef>
            </a:pPr>
            <a:endParaRPr lang="en-CA" sz="1800"/>
          </a:p>
          <a:p>
            <a:pPr lvl="1" hangingPunct="1">
              <a:spcBef>
                <a:spcPts val="400"/>
              </a:spcBef>
            </a:pPr>
            <a:endParaRPr lang="en-CA" sz="1800"/>
          </a:p>
        </p:txBody>
      </p:sp>
      <p:sp>
        <p:nvSpPr>
          <p:cNvPr id="3" name="Title 2"/>
          <p:cNvSpPr txBox="1">
            <a:spLocks noGrp="1"/>
          </p:cNvSpPr>
          <p:nvPr>
            <p:ph type="title"/>
          </p:nvPr>
        </p:nvSpPr>
        <p:spPr/>
        <p:txBody>
          <a:bodyPr/>
          <a:lstStyle/>
          <a:p>
            <a:pPr lvl="0" hangingPunct="1"/>
            <a:r>
              <a:rPr lang="en-CA" sz="1400">
                <a:latin typeface="Verdana" pitchFamily="34"/>
              </a:rPr>
              <a:t>Bill C-31: Proposed Changes to Canada’s Asylum System</a:t>
            </a:r>
          </a:p>
        </p:txBody>
      </p:sp>
      <p:sp>
        <p:nvSpPr>
          <p:cNvPr id="4" name="Slide Number Placeholder 3"/>
          <p:cNvSpPr txBox="1"/>
          <p:nvPr/>
        </p:nvSpPr>
        <p:spPr>
          <a:xfrm>
            <a:off x="8229600" y="6356351"/>
            <a:ext cx="838203" cy="365129"/>
          </a:xfrm>
          <a:prstGeom prst="rect">
            <a:avLst/>
          </a:prstGeom>
          <a:noFill/>
          <a:ln>
            <a:noFill/>
          </a:ln>
        </p:spPr>
        <p:txBody>
          <a:bodyPr vert="horz" wrap="square" lIns="91440" tIns="45720" rIns="91440" bIns="45720" anchor="ctr"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B0136AE-8C0D-4C32-82D8-36F73E515687}"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8</a:t>
            </a:fld>
            <a:endParaRPr lang="en-CA" sz="1200" b="0" i="0" u="none" strike="noStrike" kern="1200" cap="none" spc="0" baseline="0">
              <a:solidFill>
                <a:srgbClr val="898989"/>
              </a:solidFill>
              <a:uFillTx/>
              <a:latin typeface="Calibri"/>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2" name="Content Placeholder 1"/>
          <p:cNvSpPr txBox="1">
            <a:spLocks noGrp="1"/>
          </p:cNvSpPr>
          <p:nvPr>
            <p:ph idx="1"/>
          </p:nvPr>
        </p:nvSpPr>
        <p:spPr>
          <a:xfrm>
            <a:off x="685800" y="1524003"/>
            <a:ext cx="8001000" cy="4449763"/>
          </a:xfrm>
        </p:spPr>
        <p:txBody>
          <a:bodyPr/>
          <a:lstStyle/>
          <a:p>
            <a:pPr lvl="0" hangingPunct="1">
              <a:spcBef>
                <a:spcPts val="400"/>
              </a:spcBef>
              <a:spcAft>
                <a:spcPts val="400"/>
              </a:spcAft>
              <a:buNone/>
            </a:pPr>
            <a:r>
              <a:rPr lang="en-CA" sz="1800" b="1"/>
              <a:t>To further expedite removals:</a:t>
            </a:r>
          </a:p>
          <a:p>
            <a:pPr lvl="0" hangingPunct="1">
              <a:spcBef>
                <a:spcPts val="400"/>
              </a:spcBef>
              <a:buNone/>
            </a:pPr>
            <a:r>
              <a:rPr lang="en-CA" sz="1600"/>
              <a:t>1.	Eliminate the automatic stay of removal when filing for judicial review for the following individuals:</a:t>
            </a:r>
          </a:p>
          <a:p>
            <a:pPr marL="542925" lvl="0" indent="-180978" hangingPunct="1">
              <a:spcBef>
                <a:spcPts val="400"/>
              </a:spcBef>
              <a:buFont typeface="Arial" pitchFamily="34"/>
            </a:pPr>
            <a:r>
              <a:rPr lang="en-CA" sz="1600"/>
              <a:t>Claimants from DCOs;</a:t>
            </a:r>
          </a:p>
          <a:p>
            <a:pPr marL="542925" lvl="0" indent="-180978" hangingPunct="1">
              <a:spcBef>
                <a:spcPts val="400"/>
              </a:spcBef>
              <a:buFont typeface="Arial" pitchFamily="34"/>
            </a:pPr>
            <a:r>
              <a:rPr lang="en-CA" sz="1600"/>
              <a:t>Claimants under an exception to the Safe Third Country Agreement;</a:t>
            </a:r>
          </a:p>
          <a:p>
            <a:pPr marL="542925" lvl="0" indent="-180978" hangingPunct="1">
              <a:spcBef>
                <a:spcPts val="400"/>
              </a:spcBef>
              <a:buFont typeface="Arial" pitchFamily="34"/>
            </a:pPr>
            <a:r>
              <a:rPr lang="en-CA" sz="1600"/>
              <a:t>Claimants whose claims have been determined to be manifestly unfounded or with no credible basis; and</a:t>
            </a:r>
          </a:p>
          <a:p>
            <a:pPr marL="542925" lvl="0" indent="-180978" hangingPunct="1">
              <a:spcBef>
                <a:spcPts val="400"/>
              </a:spcBef>
              <a:buFont typeface="Arial" pitchFamily="34"/>
            </a:pPr>
            <a:r>
              <a:rPr lang="en-CA" sz="1600"/>
              <a:t>Claimants who arrive as part of a designated irregular arrival.</a:t>
            </a:r>
          </a:p>
          <a:p>
            <a:pPr marL="542925" lvl="0" indent="-180978" hangingPunct="1">
              <a:spcBef>
                <a:spcPts val="400"/>
              </a:spcBef>
              <a:buNone/>
            </a:pPr>
            <a:endParaRPr lang="en-CA" sz="1600"/>
          </a:p>
          <a:p>
            <a:pPr lvl="0" hangingPunct="1">
              <a:spcBef>
                <a:spcPts val="400"/>
              </a:spcBef>
              <a:buAutoNum type="arabicPeriod" startAt="2"/>
            </a:pPr>
            <a:r>
              <a:rPr lang="en-CA" sz="1600"/>
              <a:t>Amend legislation to</a:t>
            </a:r>
            <a:r>
              <a:rPr lang="en-CA" sz="1600" b="1"/>
              <a:t> </a:t>
            </a:r>
            <a:r>
              <a:rPr lang="en-CA" sz="1600"/>
              <a:t>allow the CBSA to establish in Regulations factors which may or may not be considered when deferring removal.</a:t>
            </a:r>
          </a:p>
          <a:p>
            <a:pPr lvl="0" hangingPunct="1">
              <a:spcBef>
                <a:spcPts val="400"/>
              </a:spcBef>
              <a:buNone/>
            </a:pPr>
            <a:endParaRPr lang="en-CA" sz="1600"/>
          </a:p>
          <a:p>
            <a:pPr lvl="0" hangingPunct="1">
              <a:spcBef>
                <a:spcPts val="400"/>
              </a:spcBef>
              <a:buNone/>
            </a:pPr>
            <a:r>
              <a:rPr lang="en-CA" sz="1600"/>
              <a:t>3. 	Expand the Assisted Voluntary Return and Reintegration (AVRR) program to increase the number of failed refugee claimants who voluntarily leave Canada.</a:t>
            </a:r>
          </a:p>
          <a:p>
            <a:pPr lvl="0">
              <a:spcBef>
                <a:spcPts val="200"/>
              </a:spcBef>
            </a:pPr>
            <a:endParaRPr lang="en-CA" sz="1000"/>
          </a:p>
        </p:txBody>
      </p:sp>
      <p:sp>
        <p:nvSpPr>
          <p:cNvPr id="3" name="Title 2"/>
          <p:cNvSpPr txBox="1">
            <a:spLocks noGrp="1"/>
          </p:cNvSpPr>
          <p:nvPr>
            <p:ph type="title"/>
          </p:nvPr>
        </p:nvSpPr>
        <p:spPr/>
        <p:txBody>
          <a:bodyPr/>
          <a:lstStyle/>
          <a:p>
            <a:pPr lvl="0"/>
            <a:r>
              <a:rPr lang="en-CA" sz="1400">
                <a:latin typeface="Verdana" pitchFamily="34"/>
              </a:rPr>
              <a:t>Bill C-31: Proposed Changes to Canada’s Asylum System</a:t>
            </a:r>
            <a:endParaRPr lang="en-CA" sz="1400"/>
          </a:p>
        </p:txBody>
      </p:sp>
      <p:sp>
        <p:nvSpPr>
          <p:cNvPr id="4" name="Slide Number Placeholder 3"/>
          <p:cNvSpPr txBox="1"/>
          <p:nvPr/>
        </p:nvSpPr>
        <p:spPr>
          <a:xfrm>
            <a:off x="8229600" y="6356351"/>
            <a:ext cx="838203" cy="365129"/>
          </a:xfrm>
          <a:prstGeom prst="rect">
            <a:avLst/>
          </a:prstGeom>
          <a:noFill/>
          <a:ln>
            <a:noFill/>
          </a:ln>
        </p:spPr>
        <p:txBody>
          <a:bodyPr vert="horz" wrap="square" lIns="91440" tIns="45720" rIns="91440" bIns="45720" anchor="ctr"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5284D35A-600E-4C63-8C97-AE9DFC03E53F}"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9</a:t>
            </a:fld>
            <a:endParaRPr lang="en-CA" sz="1200" b="0" i="0" u="none" strike="noStrike" kern="1200" cap="none" spc="0" baseline="0">
              <a:solidFill>
                <a:srgbClr val="898989"/>
              </a:solidFill>
              <a:uFillTx/>
              <a:latin typeface="Calibri"/>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13627</TotalTime>
  <Words>1536</Words>
  <Application>Microsoft Office PowerPoint</Application>
  <PresentationFormat>On-screen Show (4:3)</PresentationFormat>
  <Paragraphs>231</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Slide 1</vt:lpstr>
      <vt:lpstr>Overview</vt:lpstr>
      <vt:lpstr>Why reform the system?</vt:lpstr>
      <vt:lpstr>Guiding Principles</vt:lpstr>
      <vt:lpstr>First Reform: The Balanced Refugee Reform Act</vt:lpstr>
      <vt:lpstr>Bill C-31: Proposed Changes to Canada’s Asylum System</vt:lpstr>
      <vt:lpstr>Bill C-31: Proposed Changes to Canada’s Asylum System</vt:lpstr>
      <vt:lpstr>Bill C-31: Proposed Changes to Canada’s Asylum System</vt:lpstr>
      <vt:lpstr>Bill C-31: Proposed Changes to Canada’s Asylum System</vt:lpstr>
      <vt:lpstr>Bill C-31: Proposed Changes to Canada’s Asylum System</vt:lpstr>
      <vt:lpstr>Bill C-31: Proposal Related to Human Smuggling</vt:lpstr>
      <vt:lpstr>Bill C-31: Proposals Related to Human Smuggling</vt:lpstr>
      <vt:lpstr>Bill C-31: Proposals Related to Human Smuggling</vt:lpstr>
      <vt:lpstr>Bill C-31: Proposals Related to Biometrics</vt:lpstr>
      <vt:lpstr>Bill C-31: Proposed Measures related to biometrics</vt:lpstr>
      <vt:lpstr>Conclusion</vt:lpstr>
      <vt:lpstr>Federal Budget 2012 - Overview</vt:lpstr>
      <vt:lpstr>Federal Budget 2012 – Overview (continued)</vt:lpstr>
      <vt:lpstr>Annex A: Summary of Processing Timelines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CIC</dc:creator>
  <cp:lastModifiedBy>User</cp:lastModifiedBy>
  <cp:revision>1169</cp:revision>
  <dcterms:created xsi:type="dcterms:W3CDTF">2010-07-27T20:22:16Z</dcterms:created>
  <dcterms:modified xsi:type="dcterms:W3CDTF">2012-06-20T13:24:02Z</dcterms:modified>
</cp:coreProperties>
</file>