
<file path=[Content_Types].xml><?xml version="1.0" encoding="utf-8"?>
<Types xmlns="http://schemas.openxmlformats.org/package/2006/content-types">
  <Default Extension="png" ContentType="image/png"/>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66" r:id="rId3"/>
    <p:sldId id="267" r:id="rId4"/>
    <p:sldId id="268" r:id="rId5"/>
    <p:sldId id="269" r:id="rId6"/>
    <p:sldId id="270" r:id="rId7"/>
    <p:sldId id="271" r:id="rId8"/>
    <p:sldId id="272" r:id="rId9"/>
    <p:sldId id="273" r:id="rId10"/>
    <p:sldId id="274" r:id="rId11"/>
    <p:sldId id="275" r:id="rId12"/>
    <p:sldId id="277" r:id="rId13"/>
    <p:sldId id="278" r:id="rId14"/>
    <p:sldId id="279" r:id="rId1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50" d="100"/>
          <a:sy n="50" d="100"/>
        </p:scale>
        <p:origin x="-366" y="-136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124" d="100"/>
          <a:sy n="124" d="100"/>
        </p:scale>
        <p:origin x="-2960" y="-112"/>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57CACCC-D072-483E-802C-7C1E1AECADF9}" type="doc">
      <dgm:prSet loTypeId="urn:microsoft.com/office/officeart/2005/8/layout/process4" loCatId="process" qsTypeId="urn:microsoft.com/office/officeart/2005/8/quickstyle/3d6" qsCatId="3D" csTypeId="urn:microsoft.com/office/officeart/2005/8/colors/accent1_4" csCatId="accent1" phldr="1"/>
      <dgm:spPr/>
      <dgm:t>
        <a:bodyPr/>
        <a:lstStyle/>
        <a:p>
          <a:endParaRPr lang="en-CA"/>
        </a:p>
      </dgm:t>
    </dgm:pt>
    <dgm:pt modelId="{1A120D14-E093-493E-8460-B3F886A42EAE}">
      <dgm:prSet phldrT="[Text]" custT="1"/>
      <dgm:spPr>
        <a:solidFill>
          <a:srgbClr val="92D050"/>
        </a:solidFill>
      </dgm:spPr>
      <dgm:t>
        <a:bodyPr/>
        <a:lstStyle/>
        <a:p>
          <a:r>
            <a:rPr lang="es-ES" sz="1600" b="1" noProof="0" dirty="0" smtClean="0">
              <a:latin typeface="Calibri" pitchFamily="34" charset="0"/>
              <a:cs typeface="Calibri" pitchFamily="34" charset="0"/>
            </a:rPr>
            <a:t>Solicitud antes de la Corte Federal y la evaluación de riesgos previo a la remoción (ningún recurso)</a:t>
          </a:r>
          <a:endParaRPr lang="es-ES" sz="1600" b="1" noProof="0" dirty="0">
            <a:latin typeface="Calibri" pitchFamily="34" charset="0"/>
            <a:cs typeface="Calibri" pitchFamily="34" charset="0"/>
          </a:endParaRPr>
        </a:p>
      </dgm:t>
    </dgm:pt>
    <dgm:pt modelId="{646A0559-4730-40DF-BFCF-3D17B262A6BC}" type="parTrans" cxnId="{C036C3C7-0359-430B-AAE0-BDCABD86ED68}">
      <dgm:prSet/>
      <dgm:spPr/>
      <dgm:t>
        <a:bodyPr/>
        <a:lstStyle/>
        <a:p>
          <a:endParaRPr lang="en-CA"/>
        </a:p>
      </dgm:t>
    </dgm:pt>
    <dgm:pt modelId="{8DCBDF83-9F13-4FB4-9F02-9EF0A25C85A4}" type="sibTrans" cxnId="{C036C3C7-0359-430B-AAE0-BDCABD86ED68}">
      <dgm:prSet/>
      <dgm:spPr/>
      <dgm:t>
        <a:bodyPr/>
        <a:lstStyle/>
        <a:p>
          <a:endParaRPr lang="en-CA"/>
        </a:p>
      </dgm:t>
    </dgm:pt>
    <dgm:pt modelId="{7460FF92-B8C5-4BB4-98A2-DAB7E34D7293}">
      <dgm:prSet phldrT="[Text]" custT="1"/>
      <dgm:spPr/>
      <dgm:t>
        <a:bodyPr/>
        <a:lstStyle/>
        <a:p>
          <a:r>
            <a:rPr lang="es-ES" sz="2800" noProof="0" dirty="0" smtClean="0">
              <a:latin typeface="Calibri" pitchFamily="34" charset="0"/>
              <a:cs typeface="Calibri" pitchFamily="34" charset="0"/>
            </a:rPr>
            <a:t> Hasta $2,000</a:t>
          </a:r>
          <a:endParaRPr lang="es-ES" sz="2800" noProof="0" dirty="0">
            <a:latin typeface="Calibri" pitchFamily="34" charset="0"/>
            <a:cs typeface="Calibri" pitchFamily="34" charset="0"/>
          </a:endParaRPr>
        </a:p>
      </dgm:t>
    </dgm:pt>
    <dgm:pt modelId="{2F26DE08-82A7-4318-8B64-75950E0B4417}" type="parTrans" cxnId="{10D1D1A8-C6B6-43BC-B59D-FD30AD8512B3}">
      <dgm:prSet/>
      <dgm:spPr/>
      <dgm:t>
        <a:bodyPr/>
        <a:lstStyle/>
        <a:p>
          <a:endParaRPr lang="en-CA"/>
        </a:p>
      </dgm:t>
    </dgm:pt>
    <dgm:pt modelId="{B1B33A1E-BDDD-40EE-A3A9-07C4788A071D}" type="sibTrans" cxnId="{10D1D1A8-C6B6-43BC-B59D-FD30AD8512B3}">
      <dgm:prSet/>
      <dgm:spPr/>
      <dgm:t>
        <a:bodyPr/>
        <a:lstStyle/>
        <a:p>
          <a:endParaRPr lang="en-CA"/>
        </a:p>
      </dgm:t>
    </dgm:pt>
    <dgm:pt modelId="{471E73D3-7A36-4F19-95AC-26EE99D63448}">
      <dgm:prSet phldrT="[Text]" custT="1"/>
      <dgm:spPr>
        <a:solidFill>
          <a:srgbClr val="92D050"/>
        </a:solidFill>
      </dgm:spPr>
      <dgm:t>
        <a:bodyPr/>
        <a:lstStyle/>
        <a:p>
          <a:r>
            <a:rPr lang="es-ES" sz="1600" b="1" noProof="0" dirty="0" smtClean="0">
              <a:latin typeface="Calibri" pitchFamily="34" charset="0"/>
              <a:cs typeface="Calibri" pitchFamily="34" charset="0"/>
            </a:rPr>
            <a:t>Solicitud antes de la Corte Federal o la evaluación de riesgos previo a la remoción (un recurso)</a:t>
          </a:r>
        </a:p>
      </dgm:t>
    </dgm:pt>
    <dgm:pt modelId="{84FB80D3-B3C0-43D2-9175-DA0560649E25}" type="parTrans" cxnId="{8A078448-8AA4-4ED4-B2B9-B0F2AD5C6267}">
      <dgm:prSet/>
      <dgm:spPr/>
      <dgm:t>
        <a:bodyPr/>
        <a:lstStyle/>
        <a:p>
          <a:endParaRPr lang="en-CA"/>
        </a:p>
      </dgm:t>
    </dgm:pt>
    <dgm:pt modelId="{5E9A514D-5377-47AC-92E2-C13289C00BC7}" type="sibTrans" cxnId="{8A078448-8AA4-4ED4-B2B9-B0F2AD5C6267}">
      <dgm:prSet/>
      <dgm:spPr/>
      <dgm:t>
        <a:bodyPr/>
        <a:lstStyle/>
        <a:p>
          <a:endParaRPr lang="en-CA"/>
        </a:p>
      </dgm:t>
    </dgm:pt>
    <dgm:pt modelId="{815BEC8B-D0E0-4425-8A1C-777B33E46E02}">
      <dgm:prSet phldrT="[Text]" custT="1"/>
      <dgm:spPr/>
      <dgm:t>
        <a:bodyPr/>
        <a:lstStyle/>
        <a:p>
          <a:r>
            <a:rPr lang="es-ES" sz="2800" noProof="0" dirty="0" smtClean="0">
              <a:latin typeface="Calibri" pitchFamily="34" charset="0"/>
              <a:cs typeface="Calibri" pitchFamily="34" charset="0"/>
            </a:rPr>
            <a:t>Hasta $1,500</a:t>
          </a:r>
          <a:endParaRPr lang="es-ES" sz="2800" noProof="0" dirty="0">
            <a:latin typeface="Calibri" pitchFamily="34" charset="0"/>
            <a:cs typeface="Calibri" pitchFamily="34" charset="0"/>
          </a:endParaRPr>
        </a:p>
      </dgm:t>
    </dgm:pt>
    <dgm:pt modelId="{AF764EB3-F739-4E7F-988F-409305776EEA}" type="parTrans" cxnId="{6443DD20-9FAB-46B6-9286-31C2325244F4}">
      <dgm:prSet/>
      <dgm:spPr/>
      <dgm:t>
        <a:bodyPr/>
        <a:lstStyle/>
        <a:p>
          <a:endParaRPr lang="en-CA"/>
        </a:p>
      </dgm:t>
    </dgm:pt>
    <dgm:pt modelId="{5981D8DC-FBF6-4FED-B300-6FAC4189ADEA}" type="sibTrans" cxnId="{6443DD20-9FAB-46B6-9286-31C2325244F4}">
      <dgm:prSet/>
      <dgm:spPr/>
      <dgm:t>
        <a:bodyPr/>
        <a:lstStyle/>
        <a:p>
          <a:endParaRPr lang="en-CA"/>
        </a:p>
      </dgm:t>
    </dgm:pt>
    <dgm:pt modelId="{1F7C1994-0847-4ADC-935C-30C89BDA9371}">
      <dgm:prSet phldrT="[Text]" custT="1"/>
      <dgm:spPr>
        <a:solidFill>
          <a:srgbClr val="92D050"/>
        </a:solidFill>
      </dgm:spPr>
      <dgm:t>
        <a:bodyPr/>
        <a:lstStyle/>
        <a:p>
          <a:r>
            <a:rPr lang="es-ES" sz="1600" b="1" noProof="0" dirty="0" smtClean="0">
              <a:latin typeface="Calibri" pitchFamily="34" charset="0"/>
              <a:cs typeface="Calibri" pitchFamily="34" charset="0"/>
            </a:rPr>
            <a:t>Solicitud después de la Corte Federal y la evaluación de riesgos previo a la remoción (dos recursos)</a:t>
          </a:r>
          <a:endParaRPr lang="es-ES" sz="1600" b="1" noProof="0" dirty="0">
            <a:latin typeface="Calibri" pitchFamily="34" charset="0"/>
            <a:cs typeface="Calibri" pitchFamily="34" charset="0"/>
          </a:endParaRPr>
        </a:p>
      </dgm:t>
    </dgm:pt>
    <dgm:pt modelId="{6CA6F705-97E7-4505-B9F6-AA6350326899}" type="parTrans" cxnId="{B61E7458-CB26-49C1-837F-0112E394B7F1}">
      <dgm:prSet/>
      <dgm:spPr/>
      <dgm:t>
        <a:bodyPr/>
        <a:lstStyle/>
        <a:p>
          <a:endParaRPr lang="en-CA"/>
        </a:p>
      </dgm:t>
    </dgm:pt>
    <dgm:pt modelId="{449054A8-A64E-4BEB-B6E9-5CFAD02EB66B}" type="sibTrans" cxnId="{B61E7458-CB26-49C1-837F-0112E394B7F1}">
      <dgm:prSet/>
      <dgm:spPr/>
      <dgm:t>
        <a:bodyPr/>
        <a:lstStyle/>
        <a:p>
          <a:endParaRPr lang="en-CA"/>
        </a:p>
      </dgm:t>
    </dgm:pt>
    <dgm:pt modelId="{AF5EE7C2-A27F-4335-BFCB-DBE8BEB1F25D}">
      <dgm:prSet phldrT="[Text]" custT="1"/>
      <dgm:spPr/>
      <dgm:t>
        <a:bodyPr/>
        <a:lstStyle/>
        <a:p>
          <a:r>
            <a:rPr lang="es-ES" sz="2800" noProof="0" dirty="0" smtClean="0">
              <a:latin typeface="Calibri" pitchFamily="34" charset="0"/>
              <a:cs typeface="Calibri" pitchFamily="34" charset="0"/>
            </a:rPr>
            <a:t> Hasta $1,000</a:t>
          </a:r>
          <a:endParaRPr lang="es-ES" sz="2800" noProof="0" dirty="0">
            <a:latin typeface="Calibri" pitchFamily="34" charset="0"/>
            <a:cs typeface="Calibri" pitchFamily="34" charset="0"/>
          </a:endParaRPr>
        </a:p>
      </dgm:t>
    </dgm:pt>
    <dgm:pt modelId="{706D84C7-8824-481F-A6EF-75037F7E8A7D}" type="parTrans" cxnId="{6054A8E3-EB8C-4312-A61A-5BBBD128091D}">
      <dgm:prSet/>
      <dgm:spPr/>
      <dgm:t>
        <a:bodyPr/>
        <a:lstStyle/>
        <a:p>
          <a:endParaRPr lang="en-CA"/>
        </a:p>
      </dgm:t>
    </dgm:pt>
    <dgm:pt modelId="{4F59A6AA-1969-480B-8ECA-C9FC342B5CE4}" type="sibTrans" cxnId="{6054A8E3-EB8C-4312-A61A-5BBBD128091D}">
      <dgm:prSet/>
      <dgm:spPr/>
      <dgm:t>
        <a:bodyPr/>
        <a:lstStyle/>
        <a:p>
          <a:endParaRPr lang="en-CA"/>
        </a:p>
      </dgm:t>
    </dgm:pt>
    <dgm:pt modelId="{7D194444-E42F-4429-B830-362CC9F968F7}" type="pres">
      <dgm:prSet presAssocID="{257CACCC-D072-483E-802C-7C1E1AECADF9}" presName="Name0" presStyleCnt="0">
        <dgm:presLayoutVars>
          <dgm:dir/>
          <dgm:animLvl val="lvl"/>
          <dgm:resizeHandles val="exact"/>
        </dgm:presLayoutVars>
      </dgm:prSet>
      <dgm:spPr/>
      <dgm:t>
        <a:bodyPr/>
        <a:lstStyle/>
        <a:p>
          <a:endParaRPr lang="en-CA"/>
        </a:p>
      </dgm:t>
    </dgm:pt>
    <dgm:pt modelId="{76DB5916-6B77-41C1-9B0D-37B5B1CB14D0}" type="pres">
      <dgm:prSet presAssocID="{1F7C1994-0847-4ADC-935C-30C89BDA9371}" presName="boxAndChildren" presStyleCnt="0"/>
      <dgm:spPr/>
    </dgm:pt>
    <dgm:pt modelId="{0FEBA503-4812-4189-A3E5-F6882BDB2CFE}" type="pres">
      <dgm:prSet presAssocID="{1F7C1994-0847-4ADC-935C-30C89BDA9371}" presName="parentTextBox" presStyleLbl="node1" presStyleIdx="0" presStyleCnt="3"/>
      <dgm:spPr/>
      <dgm:t>
        <a:bodyPr/>
        <a:lstStyle/>
        <a:p>
          <a:endParaRPr lang="en-CA"/>
        </a:p>
      </dgm:t>
    </dgm:pt>
    <dgm:pt modelId="{5ACF0C50-AD4E-4042-A56C-52606DCB1458}" type="pres">
      <dgm:prSet presAssocID="{1F7C1994-0847-4ADC-935C-30C89BDA9371}" presName="entireBox" presStyleLbl="node1" presStyleIdx="0" presStyleCnt="3"/>
      <dgm:spPr/>
      <dgm:t>
        <a:bodyPr/>
        <a:lstStyle/>
        <a:p>
          <a:endParaRPr lang="en-CA"/>
        </a:p>
      </dgm:t>
    </dgm:pt>
    <dgm:pt modelId="{5E5AF73A-E9B7-4A62-8B65-9965E56572FF}" type="pres">
      <dgm:prSet presAssocID="{1F7C1994-0847-4ADC-935C-30C89BDA9371}" presName="descendantBox" presStyleCnt="0"/>
      <dgm:spPr/>
    </dgm:pt>
    <dgm:pt modelId="{05B57F57-25B9-4F52-A1CB-36C361B6CC73}" type="pres">
      <dgm:prSet presAssocID="{AF5EE7C2-A27F-4335-BFCB-DBE8BEB1F25D}" presName="childTextBox" presStyleLbl="fgAccFollowNode1" presStyleIdx="0" presStyleCnt="3">
        <dgm:presLayoutVars>
          <dgm:bulletEnabled val="1"/>
        </dgm:presLayoutVars>
      </dgm:prSet>
      <dgm:spPr/>
      <dgm:t>
        <a:bodyPr/>
        <a:lstStyle/>
        <a:p>
          <a:endParaRPr lang="en-CA"/>
        </a:p>
      </dgm:t>
    </dgm:pt>
    <dgm:pt modelId="{0C024A2B-56F4-4FDD-8E18-90EA8DE89306}" type="pres">
      <dgm:prSet presAssocID="{5E9A514D-5377-47AC-92E2-C13289C00BC7}" presName="sp" presStyleCnt="0"/>
      <dgm:spPr/>
    </dgm:pt>
    <dgm:pt modelId="{F61CA62A-CF86-4458-8AA3-C9E3B5FF5C8E}" type="pres">
      <dgm:prSet presAssocID="{471E73D3-7A36-4F19-95AC-26EE99D63448}" presName="arrowAndChildren" presStyleCnt="0"/>
      <dgm:spPr/>
    </dgm:pt>
    <dgm:pt modelId="{714DFDA0-8A13-4FF6-A73D-49E659EA78B8}" type="pres">
      <dgm:prSet presAssocID="{471E73D3-7A36-4F19-95AC-26EE99D63448}" presName="parentTextArrow" presStyleLbl="node1" presStyleIdx="0" presStyleCnt="3"/>
      <dgm:spPr/>
      <dgm:t>
        <a:bodyPr/>
        <a:lstStyle/>
        <a:p>
          <a:endParaRPr lang="en-CA"/>
        </a:p>
      </dgm:t>
    </dgm:pt>
    <dgm:pt modelId="{1044DBA6-3AD0-4DAE-90CA-CA03E02D535F}" type="pres">
      <dgm:prSet presAssocID="{471E73D3-7A36-4F19-95AC-26EE99D63448}" presName="arrow" presStyleLbl="node1" presStyleIdx="1" presStyleCnt="3"/>
      <dgm:spPr/>
      <dgm:t>
        <a:bodyPr/>
        <a:lstStyle/>
        <a:p>
          <a:endParaRPr lang="en-CA"/>
        </a:p>
      </dgm:t>
    </dgm:pt>
    <dgm:pt modelId="{951BA1BA-6D4D-45D3-A5AB-3A4D33B0EB11}" type="pres">
      <dgm:prSet presAssocID="{471E73D3-7A36-4F19-95AC-26EE99D63448}" presName="descendantArrow" presStyleCnt="0"/>
      <dgm:spPr/>
    </dgm:pt>
    <dgm:pt modelId="{A314FFB6-F868-425F-BD82-319E2B120687}" type="pres">
      <dgm:prSet presAssocID="{815BEC8B-D0E0-4425-8A1C-777B33E46E02}" presName="childTextArrow" presStyleLbl="fgAccFollowNode1" presStyleIdx="1" presStyleCnt="3">
        <dgm:presLayoutVars>
          <dgm:bulletEnabled val="1"/>
        </dgm:presLayoutVars>
      </dgm:prSet>
      <dgm:spPr/>
      <dgm:t>
        <a:bodyPr/>
        <a:lstStyle/>
        <a:p>
          <a:endParaRPr lang="en-CA"/>
        </a:p>
      </dgm:t>
    </dgm:pt>
    <dgm:pt modelId="{E5DA893D-63E0-4034-B20B-94904781B15E}" type="pres">
      <dgm:prSet presAssocID="{8DCBDF83-9F13-4FB4-9F02-9EF0A25C85A4}" presName="sp" presStyleCnt="0"/>
      <dgm:spPr/>
    </dgm:pt>
    <dgm:pt modelId="{EDA6861B-FA77-439F-8C29-CE764890BC13}" type="pres">
      <dgm:prSet presAssocID="{1A120D14-E093-493E-8460-B3F886A42EAE}" presName="arrowAndChildren" presStyleCnt="0"/>
      <dgm:spPr/>
    </dgm:pt>
    <dgm:pt modelId="{1FED0BD7-3011-4BCC-9FEE-E645AA2D7E60}" type="pres">
      <dgm:prSet presAssocID="{1A120D14-E093-493E-8460-B3F886A42EAE}" presName="parentTextArrow" presStyleLbl="node1" presStyleIdx="1" presStyleCnt="3"/>
      <dgm:spPr/>
      <dgm:t>
        <a:bodyPr/>
        <a:lstStyle/>
        <a:p>
          <a:endParaRPr lang="en-CA"/>
        </a:p>
      </dgm:t>
    </dgm:pt>
    <dgm:pt modelId="{DC892FBE-7BEE-405A-B631-50ED52EFDBC7}" type="pres">
      <dgm:prSet presAssocID="{1A120D14-E093-493E-8460-B3F886A42EAE}" presName="arrow" presStyleLbl="node1" presStyleIdx="2" presStyleCnt="3" custLinFactNeighborY="-749"/>
      <dgm:spPr/>
      <dgm:t>
        <a:bodyPr/>
        <a:lstStyle/>
        <a:p>
          <a:endParaRPr lang="en-CA"/>
        </a:p>
      </dgm:t>
    </dgm:pt>
    <dgm:pt modelId="{FA460C0D-2FC3-4B21-B4DD-5CACD92EBD09}" type="pres">
      <dgm:prSet presAssocID="{1A120D14-E093-493E-8460-B3F886A42EAE}" presName="descendantArrow" presStyleCnt="0"/>
      <dgm:spPr/>
    </dgm:pt>
    <dgm:pt modelId="{44EC5AAA-E963-4B6E-82C0-A44EEC2CE096}" type="pres">
      <dgm:prSet presAssocID="{7460FF92-B8C5-4BB4-98A2-DAB7E34D7293}" presName="childTextArrow" presStyleLbl="fgAccFollowNode1" presStyleIdx="2" presStyleCnt="3" custLinFactNeighborX="5232" custLinFactNeighborY="13184">
        <dgm:presLayoutVars>
          <dgm:bulletEnabled val="1"/>
        </dgm:presLayoutVars>
      </dgm:prSet>
      <dgm:spPr/>
      <dgm:t>
        <a:bodyPr/>
        <a:lstStyle/>
        <a:p>
          <a:endParaRPr lang="en-CA"/>
        </a:p>
      </dgm:t>
    </dgm:pt>
  </dgm:ptLst>
  <dgm:cxnLst>
    <dgm:cxn modelId="{F8606C64-1AAF-8F4A-B2AC-103AD90B7852}" type="presOf" srcId="{7460FF92-B8C5-4BB4-98A2-DAB7E34D7293}" destId="{44EC5AAA-E963-4B6E-82C0-A44EEC2CE096}" srcOrd="0" destOrd="0" presId="urn:microsoft.com/office/officeart/2005/8/layout/process4"/>
    <dgm:cxn modelId="{6443DD20-9FAB-46B6-9286-31C2325244F4}" srcId="{471E73D3-7A36-4F19-95AC-26EE99D63448}" destId="{815BEC8B-D0E0-4425-8A1C-777B33E46E02}" srcOrd="0" destOrd="0" parTransId="{AF764EB3-F739-4E7F-988F-409305776EEA}" sibTransId="{5981D8DC-FBF6-4FED-B300-6FAC4189ADEA}"/>
    <dgm:cxn modelId="{1E895BB4-8EE9-7448-BD12-8289223815E6}" type="presOf" srcId="{AF5EE7C2-A27F-4335-BFCB-DBE8BEB1F25D}" destId="{05B57F57-25B9-4F52-A1CB-36C361B6CC73}" srcOrd="0" destOrd="0" presId="urn:microsoft.com/office/officeart/2005/8/layout/process4"/>
    <dgm:cxn modelId="{063250E5-6316-4745-A950-16177B6A2F88}" type="presOf" srcId="{815BEC8B-D0E0-4425-8A1C-777B33E46E02}" destId="{A314FFB6-F868-425F-BD82-319E2B120687}" srcOrd="0" destOrd="0" presId="urn:microsoft.com/office/officeart/2005/8/layout/process4"/>
    <dgm:cxn modelId="{CBE0D8E2-98D2-BA41-8745-8AA1D6E7A2DE}" type="presOf" srcId="{1F7C1994-0847-4ADC-935C-30C89BDA9371}" destId="{0FEBA503-4812-4189-A3E5-F6882BDB2CFE}" srcOrd="0" destOrd="0" presId="urn:microsoft.com/office/officeart/2005/8/layout/process4"/>
    <dgm:cxn modelId="{E0E227A3-70F2-0443-ADCD-7BB4C891E40A}" type="presOf" srcId="{471E73D3-7A36-4F19-95AC-26EE99D63448}" destId="{1044DBA6-3AD0-4DAE-90CA-CA03E02D535F}" srcOrd="1" destOrd="0" presId="urn:microsoft.com/office/officeart/2005/8/layout/process4"/>
    <dgm:cxn modelId="{6054A8E3-EB8C-4312-A61A-5BBBD128091D}" srcId="{1F7C1994-0847-4ADC-935C-30C89BDA9371}" destId="{AF5EE7C2-A27F-4335-BFCB-DBE8BEB1F25D}" srcOrd="0" destOrd="0" parTransId="{706D84C7-8824-481F-A6EF-75037F7E8A7D}" sibTransId="{4F59A6AA-1969-480B-8ECA-C9FC342B5CE4}"/>
    <dgm:cxn modelId="{16AB9415-B9C4-C74E-8120-4235F96E29F0}" type="presOf" srcId="{1F7C1994-0847-4ADC-935C-30C89BDA9371}" destId="{5ACF0C50-AD4E-4042-A56C-52606DCB1458}" srcOrd="1" destOrd="0" presId="urn:microsoft.com/office/officeart/2005/8/layout/process4"/>
    <dgm:cxn modelId="{4369D6DB-289F-F844-811E-9D501D56DDD0}" type="presOf" srcId="{471E73D3-7A36-4F19-95AC-26EE99D63448}" destId="{714DFDA0-8A13-4FF6-A73D-49E659EA78B8}" srcOrd="0" destOrd="0" presId="urn:microsoft.com/office/officeart/2005/8/layout/process4"/>
    <dgm:cxn modelId="{8A078448-8AA4-4ED4-B2B9-B0F2AD5C6267}" srcId="{257CACCC-D072-483E-802C-7C1E1AECADF9}" destId="{471E73D3-7A36-4F19-95AC-26EE99D63448}" srcOrd="1" destOrd="0" parTransId="{84FB80D3-B3C0-43D2-9175-DA0560649E25}" sibTransId="{5E9A514D-5377-47AC-92E2-C13289C00BC7}"/>
    <dgm:cxn modelId="{B69ADBB6-832E-C04B-A4F0-A511F5964830}" type="presOf" srcId="{1A120D14-E093-493E-8460-B3F886A42EAE}" destId="{1FED0BD7-3011-4BCC-9FEE-E645AA2D7E60}" srcOrd="0" destOrd="0" presId="urn:microsoft.com/office/officeart/2005/8/layout/process4"/>
    <dgm:cxn modelId="{B61E7458-CB26-49C1-837F-0112E394B7F1}" srcId="{257CACCC-D072-483E-802C-7C1E1AECADF9}" destId="{1F7C1994-0847-4ADC-935C-30C89BDA9371}" srcOrd="2" destOrd="0" parTransId="{6CA6F705-97E7-4505-B9F6-AA6350326899}" sibTransId="{449054A8-A64E-4BEB-B6E9-5CFAD02EB66B}"/>
    <dgm:cxn modelId="{10D1D1A8-C6B6-43BC-B59D-FD30AD8512B3}" srcId="{1A120D14-E093-493E-8460-B3F886A42EAE}" destId="{7460FF92-B8C5-4BB4-98A2-DAB7E34D7293}" srcOrd="0" destOrd="0" parTransId="{2F26DE08-82A7-4318-8B64-75950E0B4417}" sibTransId="{B1B33A1E-BDDD-40EE-A3A9-07C4788A071D}"/>
    <dgm:cxn modelId="{4981C46C-40A8-7F47-9E3C-D867E3DB2977}" type="presOf" srcId="{1A120D14-E093-493E-8460-B3F886A42EAE}" destId="{DC892FBE-7BEE-405A-B631-50ED52EFDBC7}" srcOrd="1" destOrd="0" presId="urn:microsoft.com/office/officeart/2005/8/layout/process4"/>
    <dgm:cxn modelId="{EF860E97-C43B-C44F-9AE5-E702FF93C689}" type="presOf" srcId="{257CACCC-D072-483E-802C-7C1E1AECADF9}" destId="{7D194444-E42F-4429-B830-362CC9F968F7}" srcOrd="0" destOrd="0" presId="urn:microsoft.com/office/officeart/2005/8/layout/process4"/>
    <dgm:cxn modelId="{C036C3C7-0359-430B-AAE0-BDCABD86ED68}" srcId="{257CACCC-D072-483E-802C-7C1E1AECADF9}" destId="{1A120D14-E093-493E-8460-B3F886A42EAE}" srcOrd="0" destOrd="0" parTransId="{646A0559-4730-40DF-BFCF-3D17B262A6BC}" sibTransId="{8DCBDF83-9F13-4FB4-9F02-9EF0A25C85A4}"/>
    <dgm:cxn modelId="{0F1E153F-A6B8-3D4D-87D1-80F5204DD534}" type="presParOf" srcId="{7D194444-E42F-4429-B830-362CC9F968F7}" destId="{76DB5916-6B77-41C1-9B0D-37B5B1CB14D0}" srcOrd="0" destOrd="0" presId="urn:microsoft.com/office/officeart/2005/8/layout/process4"/>
    <dgm:cxn modelId="{775F1043-5AF7-0646-BF69-BA91BBDB0866}" type="presParOf" srcId="{76DB5916-6B77-41C1-9B0D-37B5B1CB14D0}" destId="{0FEBA503-4812-4189-A3E5-F6882BDB2CFE}" srcOrd="0" destOrd="0" presId="urn:microsoft.com/office/officeart/2005/8/layout/process4"/>
    <dgm:cxn modelId="{19B6E99D-EFEE-554B-9CF4-E7BDB7FD5D2C}" type="presParOf" srcId="{76DB5916-6B77-41C1-9B0D-37B5B1CB14D0}" destId="{5ACF0C50-AD4E-4042-A56C-52606DCB1458}" srcOrd="1" destOrd="0" presId="urn:microsoft.com/office/officeart/2005/8/layout/process4"/>
    <dgm:cxn modelId="{7BE93B07-7376-D246-98A0-A537428AAA62}" type="presParOf" srcId="{76DB5916-6B77-41C1-9B0D-37B5B1CB14D0}" destId="{5E5AF73A-E9B7-4A62-8B65-9965E56572FF}" srcOrd="2" destOrd="0" presId="urn:microsoft.com/office/officeart/2005/8/layout/process4"/>
    <dgm:cxn modelId="{57F23E8F-9CAD-154B-A4F0-C30E6C712B72}" type="presParOf" srcId="{5E5AF73A-E9B7-4A62-8B65-9965E56572FF}" destId="{05B57F57-25B9-4F52-A1CB-36C361B6CC73}" srcOrd="0" destOrd="0" presId="urn:microsoft.com/office/officeart/2005/8/layout/process4"/>
    <dgm:cxn modelId="{713BEFD7-7B68-174C-873F-7B743E342ED9}" type="presParOf" srcId="{7D194444-E42F-4429-B830-362CC9F968F7}" destId="{0C024A2B-56F4-4FDD-8E18-90EA8DE89306}" srcOrd="1" destOrd="0" presId="urn:microsoft.com/office/officeart/2005/8/layout/process4"/>
    <dgm:cxn modelId="{7D8E917F-E149-6D4C-9E14-0761E0AF971D}" type="presParOf" srcId="{7D194444-E42F-4429-B830-362CC9F968F7}" destId="{F61CA62A-CF86-4458-8AA3-C9E3B5FF5C8E}" srcOrd="2" destOrd="0" presId="urn:microsoft.com/office/officeart/2005/8/layout/process4"/>
    <dgm:cxn modelId="{CB0D92C0-3E6E-D94A-BE60-2715EE37810D}" type="presParOf" srcId="{F61CA62A-CF86-4458-8AA3-C9E3B5FF5C8E}" destId="{714DFDA0-8A13-4FF6-A73D-49E659EA78B8}" srcOrd="0" destOrd="0" presId="urn:microsoft.com/office/officeart/2005/8/layout/process4"/>
    <dgm:cxn modelId="{ED991992-5809-9548-A19A-171A181480BE}" type="presParOf" srcId="{F61CA62A-CF86-4458-8AA3-C9E3B5FF5C8E}" destId="{1044DBA6-3AD0-4DAE-90CA-CA03E02D535F}" srcOrd="1" destOrd="0" presId="urn:microsoft.com/office/officeart/2005/8/layout/process4"/>
    <dgm:cxn modelId="{A78AF124-F6A1-AE48-8CED-DC26EB0B2C66}" type="presParOf" srcId="{F61CA62A-CF86-4458-8AA3-C9E3B5FF5C8E}" destId="{951BA1BA-6D4D-45D3-A5AB-3A4D33B0EB11}" srcOrd="2" destOrd="0" presId="urn:microsoft.com/office/officeart/2005/8/layout/process4"/>
    <dgm:cxn modelId="{FD449589-1442-0B43-8291-561681967692}" type="presParOf" srcId="{951BA1BA-6D4D-45D3-A5AB-3A4D33B0EB11}" destId="{A314FFB6-F868-425F-BD82-319E2B120687}" srcOrd="0" destOrd="0" presId="urn:microsoft.com/office/officeart/2005/8/layout/process4"/>
    <dgm:cxn modelId="{F30C89FB-B23A-384B-B091-021569DE16C1}" type="presParOf" srcId="{7D194444-E42F-4429-B830-362CC9F968F7}" destId="{E5DA893D-63E0-4034-B20B-94904781B15E}" srcOrd="3" destOrd="0" presId="urn:microsoft.com/office/officeart/2005/8/layout/process4"/>
    <dgm:cxn modelId="{61022D59-DEC0-814A-9BB8-66DC84957871}" type="presParOf" srcId="{7D194444-E42F-4429-B830-362CC9F968F7}" destId="{EDA6861B-FA77-439F-8C29-CE764890BC13}" srcOrd="4" destOrd="0" presId="urn:microsoft.com/office/officeart/2005/8/layout/process4"/>
    <dgm:cxn modelId="{AB4E77A1-708E-CC44-8F91-27AD6F894543}" type="presParOf" srcId="{EDA6861B-FA77-439F-8C29-CE764890BC13}" destId="{1FED0BD7-3011-4BCC-9FEE-E645AA2D7E60}" srcOrd="0" destOrd="0" presId="urn:microsoft.com/office/officeart/2005/8/layout/process4"/>
    <dgm:cxn modelId="{442C29F3-86B2-9540-9742-CA9AA52C9F88}" type="presParOf" srcId="{EDA6861B-FA77-439F-8C29-CE764890BC13}" destId="{DC892FBE-7BEE-405A-B631-50ED52EFDBC7}" srcOrd="1" destOrd="0" presId="urn:microsoft.com/office/officeart/2005/8/layout/process4"/>
    <dgm:cxn modelId="{B00FCFF5-E5AC-094C-8AA1-6B13AF6D659E}" type="presParOf" srcId="{EDA6861B-FA77-439F-8C29-CE764890BC13}" destId="{FA460C0D-2FC3-4B21-B4DD-5CACD92EBD09}" srcOrd="2" destOrd="0" presId="urn:microsoft.com/office/officeart/2005/8/layout/process4"/>
    <dgm:cxn modelId="{63F1DB25-F1D2-974E-AFDE-A17D1B289F5C}" type="presParOf" srcId="{FA460C0D-2FC3-4B21-B4DD-5CACD92EBD09}" destId="{44EC5AAA-E963-4B6E-82C0-A44EEC2CE096}"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57CACCC-D072-483E-802C-7C1E1AECADF9}" type="doc">
      <dgm:prSet loTypeId="urn:microsoft.com/office/officeart/2005/8/layout/process4" loCatId="process" qsTypeId="urn:microsoft.com/office/officeart/2005/8/quickstyle/3d6" qsCatId="3D" csTypeId="urn:microsoft.com/office/officeart/2005/8/colors/accent1_4" csCatId="accent1" phldr="1"/>
      <dgm:spPr/>
      <dgm:t>
        <a:bodyPr/>
        <a:lstStyle/>
        <a:p>
          <a:endParaRPr lang="en-CA"/>
        </a:p>
      </dgm:t>
    </dgm:pt>
    <dgm:pt modelId="{1A120D14-E093-493E-8460-B3F886A42EAE}">
      <dgm:prSet phldrT="[Text]" custT="1"/>
      <dgm:spPr>
        <a:solidFill>
          <a:srgbClr val="92D050"/>
        </a:solidFill>
      </dgm:spPr>
      <dgm:t>
        <a:bodyPr/>
        <a:lstStyle/>
        <a:p>
          <a:r>
            <a:rPr lang="es-ES" sz="1600" b="1" noProof="0" dirty="0" smtClean="0">
              <a:latin typeface="Calibri" pitchFamily="34" charset="0"/>
              <a:cs typeface="Calibri" pitchFamily="34" charset="0"/>
            </a:rPr>
            <a:t>Solicitud antes de la División de Apelación para Refugiados y la Corte Federal (ningún recurso)</a:t>
          </a:r>
          <a:endParaRPr lang="es-ES" sz="1600" b="1" noProof="0" dirty="0">
            <a:latin typeface="Calibri" pitchFamily="34" charset="0"/>
            <a:cs typeface="Calibri" pitchFamily="34" charset="0"/>
          </a:endParaRPr>
        </a:p>
      </dgm:t>
    </dgm:pt>
    <dgm:pt modelId="{646A0559-4730-40DF-BFCF-3D17B262A6BC}" type="parTrans" cxnId="{C036C3C7-0359-430B-AAE0-BDCABD86ED68}">
      <dgm:prSet/>
      <dgm:spPr/>
      <dgm:t>
        <a:bodyPr/>
        <a:lstStyle/>
        <a:p>
          <a:endParaRPr lang="en-CA"/>
        </a:p>
      </dgm:t>
    </dgm:pt>
    <dgm:pt modelId="{8DCBDF83-9F13-4FB4-9F02-9EF0A25C85A4}" type="sibTrans" cxnId="{C036C3C7-0359-430B-AAE0-BDCABD86ED68}">
      <dgm:prSet/>
      <dgm:spPr/>
      <dgm:t>
        <a:bodyPr/>
        <a:lstStyle/>
        <a:p>
          <a:endParaRPr lang="en-CA"/>
        </a:p>
      </dgm:t>
    </dgm:pt>
    <dgm:pt modelId="{7460FF92-B8C5-4BB4-98A2-DAB7E34D7293}">
      <dgm:prSet phldrT="[Text]" custT="1"/>
      <dgm:spPr/>
      <dgm:t>
        <a:bodyPr/>
        <a:lstStyle/>
        <a:p>
          <a:r>
            <a:rPr lang="es-ES" sz="2800" noProof="0" dirty="0" smtClean="0">
              <a:latin typeface="Calibri" pitchFamily="34" charset="0"/>
              <a:cs typeface="Calibri" pitchFamily="34" charset="0"/>
            </a:rPr>
            <a:t> Hasta $2,000</a:t>
          </a:r>
          <a:endParaRPr lang="es-ES" sz="2800" noProof="0" dirty="0">
            <a:latin typeface="Calibri" pitchFamily="34" charset="0"/>
            <a:cs typeface="Calibri" pitchFamily="34" charset="0"/>
          </a:endParaRPr>
        </a:p>
      </dgm:t>
    </dgm:pt>
    <dgm:pt modelId="{2F26DE08-82A7-4318-8B64-75950E0B4417}" type="parTrans" cxnId="{10D1D1A8-C6B6-43BC-B59D-FD30AD8512B3}">
      <dgm:prSet/>
      <dgm:spPr/>
      <dgm:t>
        <a:bodyPr/>
        <a:lstStyle/>
        <a:p>
          <a:endParaRPr lang="en-CA"/>
        </a:p>
      </dgm:t>
    </dgm:pt>
    <dgm:pt modelId="{B1B33A1E-BDDD-40EE-A3A9-07C4788A071D}" type="sibTrans" cxnId="{10D1D1A8-C6B6-43BC-B59D-FD30AD8512B3}">
      <dgm:prSet/>
      <dgm:spPr/>
      <dgm:t>
        <a:bodyPr/>
        <a:lstStyle/>
        <a:p>
          <a:endParaRPr lang="en-CA"/>
        </a:p>
      </dgm:t>
    </dgm:pt>
    <dgm:pt modelId="{471E73D3-7A36-4F19-95AC-26EE99D63448}">
      <dgm:prSet phldrT="[Text]" custT="1"/>
      <dgm:spPr>
        <a:solidFill>
          <a:srgbClr val="92D050"/>
        </a:solidFill>
      </dgm:spPr>
      <dgm:t>
        <a:bodyPr/>
        <a:lstStyle/>
        <a:p>
          <a:r>
            <a:rPr lang="es-ES" sz="1600" b="1" noProof="0" dirty="0" smtClean="0">
              <a:latin typeface="Calibri" pitchFamily="34" charset="0"/>
              <a:cs typeface="Calibri" pitchFamily="34" charset="0"/>
            </a:rPr>
            <a:t>Solicitud antes de la División de Apelación para Refugiados o la Corte Federal (un recurso)</a:t>
          </a:r>
          <a:endParaRPr lang="es-ES" sz="1600" b="1" noProof="0" dirty="0">
            <a:latin typeface="Calibri" pitchFamily="34" charset="0"/>
            <a:cs typeface="Calibri" pitchFamily="34" charset="0"/>
          </a:endParaRPr>
        </a:p>
      </dgm:t>
    </dgm:pt>
    <dgm:pt modelId="{84FB80D3-B3C0-43D2-9175-DA0560649E25}" type="parTrans" cxnId="{8A078448-8AA4-4ED4-B2B9-B0F2AD5C6267}">
      <dgm:prSet/>
      <dgm:spPr/>
      <dgm:t>
        <a:bodyPr/>
        <a:lstStyle/>
        <a:p>
          <a:endParaRPr lang="en-CA"/>
        </a:p>
      </dgm:t>
    </dgm:pt>
    <dgm:pt modelId="{5E9A514D-5377-47AC-92E2-C13289C00BC7}" type="sibTrans" cxnId="{8A078448-8AA4-4ED4-B2B9-B0F2AD5C6267}">
      <dgm:prSet/>
      <dgm:spPr/>
      <dgm:t>
        <a:bodyPr/>
        <a:lstStyle/>
        <a:p>
          <a:endParaRPr lang="en-CA"/>
        </a:p>
      </dgm:t>
    </dgm:pt>
    <dgm:pt modelId="{815BEC8B-D0E0-4425-8A1C-777B33E46E02}">
      <dgm:prSet phldrT="[Text]" custT="1"/>
      <dgm:spPr/>
      <dgm:t>
        <a:bodyPr/>
        <a:lstStyle/>
        <a:p>
          <a:r>
            <a:rPr lang="es-ES" sz="2800" noProof="0" dirty="0" smtClean="0">
              <a:latin typeface="Calibri" pitchFamily="34" charset="0"/>
              <a:cs typeface="Calibri" pitchFamily="34" charset="0"/>
            </a:rPr>
            <a:t> Hasta $1,500</a:t>
          </a:r>
          <a:endParaRPr lang="es-ES" sz="2800" noProof="0" dirty="0">
            <a:latin typeface="Calibri" pitchFamily="34" charset="0"/>
            <a:cs typeface="Calibri" pitchFamily="34" charset="0"/>
          </a:endParaRPr>
        </a:p>
      </dgm:t>
    </dgm:pt>
    <dgm:pt modelId="{AF764EB3-F739-4E7F-988F-409305776EEA}" type="parTrans" cxnId="{6443DD20-9FAB-46B6-9286-31C2325244F4}">
      <dgm:prSet/>
      <dgm:spPr/>
      <dgm:t>
        <a:bodyPr/>
        <a:lstStyle/>
        <a:p>
          <a:endParaRPr lang="en-CA"/>
        </a:p>
      </dgm:t>
    </dgm:pt>
    <dgm:pt modelId="{5981D8DC-FBF6-4FED-B300-6FAC4189ADEA}" type="sibTrans" cxnId="{6443DD20-9FAB-46B6-9286-31C2325244F4}">
      <dgm:prSet/>
      <dgm:spPr/>
      <dgm:t>
        <a:bodyPr/>
        <a:lstStyle/>
        <a:p>
          <a:endParaRPr lang="en-CA"/>
        </a:p>
      </dgm:t>
    </dgm:pt>
    <dgm:pt modelId="{1F7C1994-0847-4ADC-935C-30C89BDA9371}">
      <dgm:prSet phldrT="[Text]" custT="1"/>
      <dgm:spPr>
        <a:solidFill>
          <a:srgbClr val="92D050"/>
        </a:solidFill>
      </dgm:spPr>
      <dgm:t>
        <a:bodyPr/>
        <a:lstStyle/>
        <a:p>
          <a:r>
            <a:rPr lang="es-ES" sz="1600" b="1" noProof="0" dirty="0" smtClean="0">
              <a:latin typeface="Calibri" pitchFamily="34" charset="0"/>
              <a:cs typeface="Calibri" pitchFamily="34" charset="0"/>
            </a:rPr>
            <a:t>Solicitud después de la División de Apelación para Refugiados y la Corte Federal (dos recursos)</a:t>
          </a:r>
          <a:endParaRPr lang="es-ES" sz="1600" b="1" noProof="0" dirty="0">
            <a:latin typeface="Calibri" pitchFamily="34" charset="0"/>
            <a:cs typeface="Calibri" pitchFamily="34" charset="0"/>
          </a:endParaRPr>
        </a:p>
      </dgm:t>
    </dgm:pt>
    <dgm:pt modelId="{6CA6F705-97E7-4505-B9F6-AA6350326899}" type="parTrans" cxnId="{B61E7458-CB26-49C1-837F-0112E394B7F1}">
      <dgm:prSet/>
      <dgm:spPr/>
      <dgm:t>
        <a:bodyPr/>
        <a:lstStyle/>
        <a:p>
          <a:endParaRPr lang="en-CA"/>
        </a:p>
      </dgm:t>
    </dgm:pt>
    <dgm:pt modelId="{449054A8-A64E-4BEB-B6E9-5CFAD02EB66B}" type="sibTrans" cxnId="{B61E7458-CB26-49C1-837F-0112E394B7F1}">
      <dgm:prSet/>
      <dgm:spPr/>
      <dgm:t>
        <a:bodyPr/>
        <a:lstStyle/>
        <a:p>
          <a:endParaRPr lang="en-CA"/>
        </a:p>
      </dgm:t>
    </dgm:pt>
    <dgm:pt modelId="{AF5EE7C2-A27F-4335-BFCB-DBE8BEB1F25D}">
      <dgm:prSet phldrT="[Text]" custT="1"/>
      <dgm:spPr/>
      <dgm:t>
        <a:bodyPr/>
        <a:lstStyle/>
        <a:p>
          <a:r>
            <a:rPr lang="es-ES" sz="2800" noProof="0" dirty="0" smtClean="0">
              <a:latin typeface="Calibri" pitchFamily="34" charset="0"/>
              <a:cs typeface="Calibri" pitchFamily="34" charset="0"/>
            </a:rPr>
            <a:t> Hasta $1,000</a:t>
          </a:r>
          <a:endParaRPr lang="es-ES" sz="2800" noProof="0" dirty="0">
            <a:latin typeface="Calibri" pitchFamily="34" charset="0"/>
            <a:cs typeface="Calibri" pitchFamily="34" charset="0"/>
          </a:endParaRPr>
        </a:p>
      </dgm:t>
    </dgm:pt>
    <dgm:pt modelId="{706D84C7-8824-481F-A6EF-75037F7E8A7D}" type="parTrans" cxnId="{6054A8E3-EB8C-4312-A61A-5BBBD128091D}">
      <dgm:prSet/>
      <dgm:spPr/>
      <dgm:t>
        <a:bodyPr/>
        <a:lstStyle/>
        <a:p>
          <a:endParaRPr lang="en-CA"/>
        </a:p>
      </dgm:t>
    </dgm:pt>
    <dgm:pt modelId="{4F59A6AA-1969-480B-8ECA-C9FC342B5CE4}" type="sibTrans" cxnId="{6054A8E3-EB8C-4312-A61A-5BBBD128091D}">
      <dgm:prSet/>
      <dgm:spPr/>
      <dgm:t>
        <a:bodyPr/>
        <a:lstStyle/>
        <a:p>
          <a:endParaRPr lang="en-CA"/>
        </a:p>
      </dgm:t>
    </dgm:pt>
    <dgm:pt modelId="{7D194444-E42F-4429-B830-362CC9F968F7}" type="pres">
      <dgm:prSet presAssocID="{257CACCC-D072-483E-802C-7C1E1AECADF9}" presName="Name0" presStyleCnt="0">
        <dgm:presLayoutVars>
          <dgm:dir/>
          <dgm:animLvl val="lvl"/>
          <dgm:resizeHandles val="exact"/>
        </dgm:presLayoutVars>
      </dgm:prSet>
      <dgm:spPr/>
      <dgm:t>
        <a:bodyPr/>
        <a:lstStyle/>
        <a:p>
          <a:endParaRPr lang="en-CA"/>
        </a:p>
      </dgm:t>
    </dgm:pt>
    <dgm:pt modelId="{76DB5916-6B77-41C1-9B0D-37B5B1CB14D0}" type="pres">
      <dgm:prSet presAssocID="{1F7C1994-0847-4ADC-935C-30C89BDA9371}" presName="boxAndChildren" presStyleCnt="0"/>
      <dgm:spPr/>
    </dgm:pt>
    <dgm:pt modelId="{0FEBA503-4812-4189-A3E5-F6882BDB2CFE}" type="pres">
      <dgm:prSet presAssocID="{1F7C1994-0847-4ADC-935C-30C89BDA9371}" presName="parentTextBox" presStyleLbl="node1" presStyleIdx="0" presStyleCnt="3"/>
      <dgm:spPr/>
      <dgm:t>
        <a:bodyPr/>
        <a:lstStyle/>
        <a:p>
          <a:endParaRPr lang="en-CA"/>
        </a:p>
      </dgm:t>
    </dgm:pt>
    <dgm:pt modelId="{5ACF0C50-AD4E-4042-A56C-52606DCB1458}" type="pres">
      <dgm:prSet presAssocID="{1F7C1994-0847-4ADC-935C-30C89BDA9371}" presName="entireBox" presStyleLbl="node1" presStyleIdx="0" presStyleCnt="3" custLinFactNeighborX="-899" custLinFactNeighborY="51978"/>
      <dgm:spPr/>
      <dgm:t>
        <a:bodyPr/>
        <a:lstStyle/>
        <a:p>
          <a:endParaRPr lang="en-CA"/>
        </a:p>
      </dgm:t>
    </dgm:pt>
    <dgm:pt modelId="{5E5AF73A-E9B7-4A62-8B65-9965E56572FF}" type="pres">
      <dgm:prSet presAssocID="{1F7C1994-0847-4ADC-935C-30C89BDA9371}" presName="descendantBox" presStyleCnt="0"/>
      <dgm:spPr/>
    </dgm:pt>
    <dgm:pt modelId="{05B57F57-25B9-4F52-A1CB-36C361B6CC73}" type="pres">
      <dgm:prSet presAssocID="{AF5EE7C2-A27F-4335-BFCB-DBE8BEB1F25D}" presName="childTextBox" presStyleLbl="fgAccFollowNode1" presStyleIdx="0" presStyleCnt="3">
        <dgm:presLayoutVars>
          <dgm:bulletEnabled val="1"/>
        </dgm:presLayoutVars>
      </dgm:prSet>
      <dgm:spPr/>
      <dgm:t>
        <a:bodyPr/>
        <a:lstStyle/>
        <a:p>
          <a:endParaRPr lang="en-CA"/>
        </a:p>
      </dgm:t>
    </dgm:pt>
    <dgm:pt modelId="{0C024A2B-56F4-4FDD-8E18-90EA8DE89306}" type="pres">
      <dgm:prSet presAssocID="{5E9A514D-5377-47AC-92E2-C13289C00BC7}" presName="sp" presStyleCnt="0"/>
      <dgm:spPr/>
    </dgm:pt>
    <dgm:pt modelId="{F61CA62A-CF86-4458-8AA3-C9E3B5FF5C8E}" type="pres">
      <dgm:prSet presAssocID="{471E73D3-7A36-4F19-95AC-26EE99D63448}" presName="arrowAndChildren" presStyleCnt="0"/>
      <dgm:spPr/>
    </dgm:pt>
    <dgm:pt modelId="{714DFDA0-8A13-4FF6-A73D-49E659EA78B8}" type="pres">
      <dgm:prSet presAssocID="{471E73D3-7A36-4F19-95AC-26EE99D63448}" presName="parentTextArrow" presStyleLbl="node1" presStyleIdx="0" presStyleCnt="3"/>
      <dgm:spPr/>
      <dgm:t>
        <a:bodyPr/>
        <a:lstStyle/>
        <a:p>
          <a:endParaRPr lang="en-CA"/>
        </a:p>
      </dgm:t>
    </dgm:pt>
    <dgm:pt modelId="{1044DBA6-3AD0-4DAE-90CA-CA03E02D535F}" type="pres">
      <dgm:prSet presAssocID="{471E73D3-7A36-4F19-95AC-26EE99D63448}" presName="arrow" presStyleLbl="node1" presStyleIdx="1" presStyleCnt="3" custLinFactNeighborX="456" custLinFactNeighborY="485"/>
      <dgm:spPr/>
      <dgm:t>
        <a:bodyPr/>
        <a:lstStyle/>
        <a:p>
          <a:endParaRPr lang="en-CA"/>
        </a:p>
      </dgm:t>
    </dgm:pt>
    <dgm:pt modelId="{951BA1BA-6D4D-45D3-A5AB-3A4D33B0EB11}" type="pres">
      <dgm:prSet presAssocID="{471E73D3-7A36-4F19-95AC-26EE99D63448}" presName="descendantArrow" presStyleCnt="0"/>
      <dgm:spPr/>
    </dgm:pt>
    <dgm:pt modelId="{A314FFB6-F868-425F-BD82-319E2B120687}" type="pres">
      <dgm:prSet presAssocID="{815BEC8B-D0E0-4425-8A1C-777B33E46E02}" presName="childTextArrow" presStyleLbl="fgAccFollowNode1" presStyleIdx="1" presStyleCnt="3">
        <dgm:presLayoutVars>
          <dgm:bulletEnabled val="1"/>
        </dgm:presLayoutVars>
      </dgm:prSet>
      <dgm:spPr/>
      <dgm:t>
        <a:bodyPr/>
        <a:lstStyle/>
        <a:p>
          <a:endParaRPr lang="en-CA"/>
        </a:p>
      </dgm:t>
    </dgm:pt>
    <dgm:pt modelId="{E5DA893D-63E0-4034-B20B-94904781B15E}" type="pres">
      <dgm:prSet presAssocID="{8DCBDF83-9F13-4FB4-9F02-9EF0A25C85A4}" presName="sp" presStyleCnt="0"/>
      <dgm:spPr/>
    </dgm:pt>
    <dgm:pt modelId="{EDA6861B-FA77-439F-8C29-CE764890BC13}" type="pres">
      <dgm:prSet presAssocID="{1A120D14-E093-493E-8460-B3F886A42EAE}" presName="arrowAndChildren" presStyleCnt="0"/>
      <dgm:spPr/>
    </dgm:pt>
    <dgm:pt modelId="{1FED0BD7-3011-4BCC-9FEE-E645AA2D7E60}" type="pres">
      <dgm:prSet presAssocID="{1A120D14-E093-493E-8460-B3F886A42EAE}" presName="parentTextArrow" presStyleLbl="node1" presStyleIdx="1" presStyleCnt="3"/>
      <dgm:spPr/>
      <dgm:t>
        <a:bodyPr/>
        <a:lstStyle/>
        <a:p>
          <a:endParaRPr lang="en-CA"/>
        </a:p>
      </dgm:t>
    </dgm:pt>
    <dgm:pt modelId="{DC892FBE-7BEE-405A-B631-50ED52EFDBC7}" type="pres">
      <dgm:prSet presAssocID="{1A120D14-E093-493E-8460-B3F886A42EAE}" presName="arrow" presStyleLbl="node1" presStyleIdx="2" presStyleCnt="3" custLinFactNeighborX="-6" custLinFactNeighborY="-47"/>
      <dgm:spPr/>
      <dgm:t>
        <a:bodyPr/>
        <a:lstStyle/>
        <a:p>
          <a:endParaRPr lang="en-CA"/>
        </a:p>
      </dgm:t>
    </dgm:pt>
    <dgm:pt modelId="{FA460C0D-2FC3-4B21-B4DD-5CACD92EBD09}" type="pres">
      <dgm:prSet presAssocID="{1A120D14-E093-493E-8460-B3F886A42EAE}" presName="descendantArrow" presStyleCnt="0"/>
      <dgm:spPr/>
    </dgm:pt>
    <dgm:pt modelId="{44EC5AAA-E963-4B6E-82C0-A44EEC2CE096}" type="pres">
      <dgm:prSet presAssocID="{7460FF92-B8C5-4BB4-98A2-DAB7E34D7293}" presName="childTextArrow" presStyleLbl="fgAccFollowNode1" presStyleIdx="2" presStyleCnt="3" custLinFactNeighborY="-836">
        <dgm:presLayoutVars>
          <dgm:bulletEnabled val="1"/>
        </dgm:presLayoutVars>
      </dgm:prSet>
      <dgm:spPr/>
      <dgm:t>
        <a:bodyPr/>
        <a:lstStyle/>
        <a:p>
          <a:endParaRPr lang="en-CA"/>
        </a:p>
      </dgm:t>
    </dgm:pt>
  </dgm:ptLst>
  <dgm:cxnLst>
    <dgm:cxn modelId="{55A04509-AD0A-554A-BC93-EE2F76D2E2CE}" type="presOf" srcId="{471E73D3-7A36-4F19-95AC-26EE99D63448}" destId="{714DFDA0-8A13-4FF6-A73D-49E659EA78B8}" srcOrd="0" destOrd="0" presId="urn:microsoft.com/office/officeart/2005/8/layout/process4"/>
    <dgm:cxn modelId="{6443DD20-9FAB-46B6-9286-31C2325244F4}" srcId="{471E73D3-7A36-4F19-95AC-26EE99D63448}" destId="{815BEC8B-D0E0-4425-8A1C-777B33E46E02}" srcOrd="0" destOrd="0" parTransId="{AF764EB3-F739-4E7F-988F-409305776EEA}" sibTransId="{5981D8DC-FBF6-4FED-B300-6FAC4189ADEA}"/>
    <dgm:cxn modelId="{F5CE44F6-AACB-7747-B342-1C4C84131BB1}" type="presOf" srcId="{1F7C1994-0847-4ADC-935C-30C89BDA9371}" destId="{5ACF0C50-AD4E-4042-A56C-52606DCB1458}" srcOrd="1" destOrd="0" presId="urn:microsoft.com/office/officeart/2005/8/layout/process4"/>
    <dgm:cxn modelId="{8EE7B49F-D3F2-5945-8F30-B82775502311}" type="presOf" srcId="{1F7C1994-0847-4ADC-935C-30C89BDA9371}" destId="{0FEBA503-4812-4189-A3E5-F6882BDB2CFE}" srcOrd="0" destOrd="0" presId="urn:microsoft.com/office/officeart/2005/8/layout/process4"/>
    <dgm:cxn modelId="{6054A8E3-EB8C-4312-A61A-5BBBD128091D}" srcId="{1F7C1994-0847-4ADC-935C-30C89BDA9371}" destId="{AF5EE7C2-A27F-4335-BFCB-DBE8BEB1F25D}" srcOrd="0" destOrd="0" parTransId="{706D84C7-8824-481F-A6EF-75037F7E8A7D}" sibTransId="{4F59A6AA-1969-480B-8ECA-C9FC342B5CE4}"/>
    <dgm:cxn modelId="{8A078448-8AA4-4ED4-B2B9-B0F2AD5C6267}" srcId="{257CACCC-D072-483E-802C-7C1E1AECADF9}" destId="{471E73D3-7A36-4F19-95AC-26EE99D63448}" srcOrd="1" destOrd="0" parTransId="{84FB80D3-B3C0-43D2-9175-DA0560649E25}" sibTransId="{5E9A514D-5377-47AC-92E2-C13289C00BC7}"/>
    <dgm:cxn modelId="{22C87EB1-5AF0-5947-A944-2F7D0AFC369E}" type="presOf" srcId="{1A120D14-E093-493E-8460-B3F886A42EAE}" destId="{DC892FBE-7BEE-405A-B631-50ED52EFDBC7}" srcOrd="1" destOrd="0" presId="urn:microsoft.com/office/officeart/2005/8/layout/process4"/>
    <dgm:cxn modelId="{512F21CD-FD60-624B-95B9-8268BD9E51CF}" type="presOf" srcId="{257CACCC-D072-483E-802C-7C1E1AECADF9}" destId="{7D194444-E42F-4429-B830-362CC9F968F7}" srcOrd="0" destOrd="0" presId="urn:microsoft.com/office/officeart/2005/8/layout/process4"/>
    <dgm:cxn modelId="{B756B2FC-9AB5-3D4D-900B-86F03EFA6A0B}" type="presOf" srcId="{7460FF92-B8C5-4BB4-98A2-DAB7E34D7293}" destId="{44EC5AAA-E963-4B6E-82C0-A44EEC2CE096}" srcOrd="0" destOrd="0" presId="urn:microsoft.com/office/officeart/2005/8/layout/process4"/>
    <dgm:cxn modelId="{B61E7458-CB26-49C1-837F-0112E394B7F1}" srcId="{257CACCC-D072-483E-802C-7C1E1AECADF9}" destId="{1F7C1994-0847-4ADC-935C-30C89BDA9371}" srcOrd="2" destOrd="0" parTransId="{6CA6F705-97E7-4505-B9F6-AA6350326899}" sibTransId="{449054A8-A64E-4BEB-B6E9-5CFAD02EB66B}"/>
    <dgm:cxn modelId="{AEEBFE54-91F5-414D-905A-0CBA99BF1226}" type="presOf" srcId="{AF5EE7C2-A27F-4335-BFCB-DBE8BEB1F25D}" destId="{05B57F57-25B9-4F52-A1CB-36C361B6CC73}" srcOrd="0" destOrd="0" presId="urn:microsoft.com/office/officeart/2005/8/layout/process4"/>
    <dgm:cxn modelId="{10D1D1A8-C6B6-43BC-B59D-FD30AD8512B3}" srcId="{1A120D14-E093-493E-8460-B3F886A42EAE}" destId="{7460FF92-B8C5-4BB4-98A2-DAB7E34D7293}" srcOrd="0" destOrd="0" parTransId="{2F26DE08-82A7-4318-8B64-75950E0B4417}" sibTransId="{B1B33A1E-BDDD-40EE-A3A9-07C4788A071D}"/>
    <dgm:cxn modelId="{5983E5A1-7390-BA49-9EA6-2BB9E6293216}" type="presOf" srcId="{471E73D3-7A36-4F19-95AC-26EE99D63448}" destId="{1044DBA6-3AD0-4DAE-90CA-CA03E02D535F}" srcOrd="1" destOrd="0" presId="urn:microsoft.com/office/officeart/2005/8/layout/process4"/>
    <dgm:cxn modelId="{40ACA9EC-4AE6-6449-B283-5D884E97F486}" type="presOf" srcId="{815BEC8B-D0E0-4425-8A1C-777B33E46E02}" destId="{A314FFB6-F868-425F-BD82-319E2B120687}" srcOrd="0" destOrd="0" presId="urn:microsoft.com/office/officeart/2005/8/layout/process4"/>
    <dgm:cxn modelId="{3AF468A1-DFE0-0848-8B70-52A6F2AA26E6}" type="presOf" srcId="{1A120D14-E093-493E-8460-B3F886A42EAE}" destId="{1FED0BD7-3011-4BCC-9FEE-E645AA2D7E60}" srcOrd="0" destOrd="0" presId="urn:microsoft.com/office/officeart/2005/8/layout/process4"/>
    <dgm:cxn modelId="{C036C3C7-0359-430B-AAE0-BDCABD86ED68}" srcId="{257CACCC-D072-483E-802C-7C1E1AECADF9}" destId="{1A120D14-E093-493E-8460-B3F886A42EAE}" srcOrd="0" destOrd="0" parTransId="{646A0559-4730-40DF-BFCF-3D17B262A6BC}" sibTransId="{8DCBDF83-9F13-4FB4-9F02-9EF0A25C85A4}"/>
    <dgm:cxn modelId="{DB12F0E8-48C6-2F42-87FC-CCAC89A08615}" type="presParOf" srcId="{7D194444-E42F-4429-B830-362CC9F968F7}" destId="{76DB5916-6B77-41C1-9B0D-37B5B1CB14D0}" srcOrd="0" destOrd="0" presId="urn:microsoft.com/office/officeart/2005/8/layout/process4"/>
    <dgm:cxn modelId="{0B02B4C2-179A-0746-B174-EE703D69D594}" type="presParOf" srcId="{76DB5916-6B77-41C1-9B0D-37B5B1CB14D0}" destId="{0FEBA503-4812-4189-A3E5-F6882BDB2CFE}" srcOrd="0" destOrd="0" presId="urn:microsoft.com/office/officeart/2005/8/layout/process4"/>
    <dgm:cxn modelId="{B4D27DF6-BA71-7C47-9A0F-6A1FD27A38B5}" type="presParOf" srcId="{76DB5916-6B77-41C1-9B0D-37B5B1CB14D0}" destId="{5ACF0C50-AD4E-4042-A56C-52606DCB1458}" srcOrd="1" destOrd="0" presId="urn:microsoft.com/office/officeart/2005/8/layout/process4"/>
    <dgm:cxn modelId="{D3848141-B203-E14E-9164-C5281839AF5A}" type="presParOf" srcId="{76DB5916-6B77-41C1-9B0D-37B5B1CB14D0}" destId="{5E5AF73A-E9B7-4A62-8B65-9965E56572FF}" srcOrd="2" destOrd="0" presId="urn:microsoft.com/office/officeart/2005/8/layout/process4"/>
    <dgm:cxn modelId="{8D61DB9E-CC7C-6F47-80AE-BC518D3E7166}" type="presParOf" srcId="{5E5AF73A-E9B7-4A62-8B65-9965E56572FF}" destId="{05B57F57-25B9-4F52-A1CB-36C361B6CC73}" srcOrd="0" destOrd="0" presId="urn:microsoft.com/office/officeart/2005/8/layout/process4"/>
    <dgm:cxn modelId="{F12752AE-57E7-CE47-8BBA-4419639C816A}" type="presParOf" srcId="{7D194444-E42F-4429-B830-362CC9F968F7}" destId="{0C024A2B-56F4-4FDD-8E18-90EA8DE89306}" srcOrd="1" destOrd="0" presId="urn:microsoft.com/office/officeart/2005/8/layout/process4"/>
    <dgm:cxn modelId="{B646197B-8C20-D84E-8748-288EA5C5150F}" type="presParOf" srcId="{7D194444-E42F-4429-B830-362CC9F968F7}" destId="{F61CA62A-CF86-4458-8AA3-C9E3B5FF5C8E}" srcOrd="2" destOrd="0" presId="urn:microsoft.com/office/officeart/2005/8/layout/process4"/>
    <dgm:cxn modelId="{85304271-5896-C640-8536-069F74631C7A}" type="presParOf" srcId="{F61CA62A-CF86-4458-8AA3-C9E3B5FF5C8E}" destId="{714DFDA0-8A13-4FF6-A73D-49E659EA78B8}" srcOrd="0" destOrd="0" presId="urn:microsoft.com/office/officeart/2005/8/layout/process4"/>
    <dgm:cxn modelId="{7B17257D-E12F-5342-881E-CD7F02263C13}" type="presParOf" srcId="{F61CA62A-CF86-4458-8AA3-C9E3B5FF5C8E}" destId="{1044DBA6-3AD0-4DAE-90CA-CA03E02D535F}" srcOrd="1" destOrd="0" presId="urn:microsoft.com/office/officeart/2005/8/layout/process4"/>
    <dgm:cxn modelId="{31B9120F-A379-9741-8A27-BDAF5DE8E455}" type="presParOf" srcId="{F61CA62A-CF86-4458-8AA3-C9E3B5FF5C8E}" destId="{951BA1BA-6D4D-45D3-A5AB-3A4D33B0EB11}" srcOrd="2" destOrd="0" presId="urn:microsoft.com/office/officeart/2005/8/layout/process4"/>
    <dgm:cxn modelId="{350217F7-4BCF-674D-A4E3-36483BF02C90}" type="presParOf" srcId="{951BA1BA-6D4D-45D3-A5AB-3A4D33B0EB11}" destId="{A314FFB6-F868-425F-BD82-319E2B120687}" srcOrd="0" destOrd="0" presId="urn:microsoft.com/office/officeart/2005/8/layout/process4"/>
    <dgm:cxn modelId="{82E51ECD-AFF5-C642-8FFF-E10C2E5C84A0}" type="presParOf" srcId="{7D194444-E42F-4429-B830-362CC9F968F7}" destId="{E5DA893D-63E0-4034-B20B-94904781B15E}" srcOrd="3" destOrd="0" presId="urn:microsoft.com/office/officeart/2005/8/layout/process4"/>
    <dgm:cxn modelId="{81A5BE73-563B-3746-8B12-FDDCC2BBC613}" type="presParOf" srcId="{7D194444-E42F-4429-B830-362CC9F968F7}" destId="{EDA6861B-FA77-439F-8C29-CE764890BC13}" srcOrd="4" destOrd="0" presId="urn:microsoft.com/office/officeart/2005/8/layout/process4"/>
    <dgm:cxn modelId="{5E3FDC6E-F906-1C4B-8254-FC728BFA9EAD}" type="presParOf" srcId="{EDA6861B-FA77-439F-8C29-CE764890BC13}" destId="{1FED0BD7-3011-4BCC-9FEE-E645AA2D7E60}" srcOrd="0" destOrd="0" presId="urn:microsoft.com/office/officeart/2005/8/layout/process4"/>
    <dgm:cxn modelId="{65DBF578-EB17-3447-A742-9086410C9056}" type="presParOf" srcId="{EDA6861B-FA77-439F-8C29-CE764890BC13}" destId="{DC892FBE-7BEE-405A-B631-50ED52EFDBC7}" srcOrd="1" destOrd="0" presId="urn:microsoft.com/office/officeart/2005/8/layout/process4"/>
    <dgm:cxn modelId="{E4C8CE08-0479-7941-B83C-4C6CF339CD10}" type="presParOf" srcId="{EDA6861B-FA77-439F-8C29-CE764890BC13}" destId="{FA460C0D-2FC3-4B21-B4DD-5CACD92EBD09}" srcOrd="2" destOrd="0" presId="urn:microsoft.com/office/officeart/2005/8/layout/process4"/>
    <dgm:cxn modelId="{63E80850-0355-E147-A042-6DCC3342B463}" type="presParOf" srcId="{FA460C0D-2FC3-4B21-B4DD-5CACD92EBD09}" destId="{44EC5AAA-E963-4B6E-82C0-A44EEC2CE096}"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CF0C50-AD4E-4042-A56C-52606DCB1458}">
      <dsp:nvSpPr>
        <dsp:cNvPr id="0" name=""/>
        <dsp:cNvSpPr/>
      </dsp:nvSpPr>
      <dsp:spPr>
        <a:xfrm>
          <a:off x="0" y="3226411"/>
          <a:ext cx="7776864" cy="1058980"/>
        </a:xfrm>
        <a:prstGeom prst="rect">
          <a:avLst/>
        </a:prstGeom>
        <a:solidFill>
          <a:srgbClr val="92D050"/>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s-ES" sz="1600" b="1" kern="1200" noProof="0" dirty="0" smtClean="0">
              <a:latin typeface="Calibri" pitchFamily="34" charset="0"/>
              <a:cs typeface="Calibri" pitchFamily="34" charset="0"/>
            </a:rPr>
            <a:t>Solicitud después de la Corte Federal y la evaluación de riesgos previo a la remoción (dos recursos)</a:t>
          </a:r>
          <a:endParaRPr lang="es-ES" sz="1600" b="1" kern="1200" noProof="0" dirty="0">
            <a:latin typeface="Calibri" pitchFamily="34" charset="0"/>
            <a:cs typeface="Calibri" pitchFamily="34" charset="0"/>
          </a:endParaRPr>
        </a:p>
      </dsp:txBody>
      <dsp:txXfrm>
        <a:off x="0" y="3226411"/>
        <a:ext cx="7776864" cy="571849"/>
      </dsp:txXfrm>
    </dsp:sp>
    <dsp:sp modelId="{05B57F57-25B9-4F52-A1CB-36C361B6CC73}">
      <dsp:nvSpPr>
        <dsp:cNvPr id="0" name=""/>
        <dsp:cNvSpPr/>
      </dsp:nvSpPr>
      <dsp:spPr>
        <a:xfrm>
          <a:off x="0" y="3777081"/>
          <a:ext cx="7776864" cy="487130"/>
        </a:xfrm>
        <a:prstGeom prst="rect">
          <a:avLst/>
        </a:prstGeom>
        <a:solidFill>
          <a:schemeClr val="accent1">
            <a:alpha val="90000"/>
            <a:tint val="55000"/>
            <a:hueOff val="0"/>
            <a:satOff val="0"/>
            <a:lumOff val="0"/>
            <a:alphaOff val="0"/>
          </a:schemeClr>
        </a:solidFill>
        <a:ln>
          <a:noFill/>
        </a:ln>
        <a:effectLst>
          <a:outerShdw blurRad="40000" dist="23000" dir="5400000" rotWithShape="0">
            <a:srgbClr val="000000">
              <a:alpha val="35000"/>
            </a:srgbClr>
          </a:outerShdw>
        </a:effectLst>
        <a:sp3d z="50080" prstMaterial="plastic">
          <a:bevelT w="25400" h="25400"/>
          <a:bevelB w="25400" h="25400"/>
        </a:sp3d>
      </dsp:spPr>
      <dsp:style>
        <a:lnRef idx="0">
          <a:scrgbClr r="0" g="0" b="0"/>
        </a:lnRef>
        <a:fillRef idx="1">
          <a:scrgbClr r="0" g="0" b="0"/>
        </a:fillRef>
        <a:effectRef idx="2">
          <a:scrgbClr r="0" g="0" b="0"/>
        </a:effectRef>
        <a:fontRef idx="minor"/>
      </dsp:style>
      <dsp:txBody>
        <a:bodyPr spcFirstLastPara="0" vert="horz" wrap="square" lIns="199136" tIns="35560" rIns="199136" bIns="35560" numCol="1" spcCol="1270" anchor="ctr" anchorCtr="0">
          <a:noAutofit/>
        </a:bodyPr>
        <a:lstStyle/>
        <a:p>
          <a:pPr lvl="0" algn="ctr" defTabSz="1244600">
            <a:lnSpc>
              <a:spcPct val="90000"/>
            </a:lnSpc>
            <a:spcBef>
              <a:spcPct val="0"/>
            </a:spcBef>
            <a:spcAft>
              <a:spcPct val="35000"/>
            </a:spcAft>
          </a:pPr>
          <a:r>
            <a:rPr lang="es-ES" sz="2800" kern="1200" noProof="0" dirty="0" smtClean="0">
              <a:latin typeface="Calibri" pitchFamily="34" charset="0"/>
              <a:cs typeface="Calibri" pitchFamily="34" charset="0"/>
            </a:rPr>
            <a:t> Hasta $1,000</a:t>
          </a:r>
          <a:endParaRPr lang="es-ES" sz="2800" kern="1200" noProof="0" dirty="0">
            <a:latin typeface="Calibri" pitchFamily="34" charset="0"/>
            <a:cs typeface="Calibri" pitchFamily="34" charset="0"/>
          </a:endParaRPr>
        </a:p>
      </dsp:txBody>
      <dsp:txXfrm>
        <a:off x="0" y="3777081"/>
        <a:ext cx="7776864" cy="487130"/>
      </dsp:txXfrm>
    </dsp:sp>
    <dsp:sp modelId="{1044DBA6-3AD0-4DAE-90CA-CA03E02D535F}">
      <dsp:nvSpPr>
        <dsp:cNvPr id="0" name=""/>
        <dsp:cNvSpPr/>
      </dsp:nvSpPr>
      <dsp:spPr>
        <a:xfrm rot="10800000">
          <a:off x="0" y="1613584"/>
          <a:ext cx="7776864" cy="1628711"/>
        </a:xfrm>
        <a:prstGeom prst="upArrowCallout">
          <a:avLst/>
        </a:prstGeom>
        <a:solidFill>
          <a:srgbClr val="92D050"/>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s-ES" sz="1600" b="1" kern="1200" noProof="0" dirty="0" smtClean="0">
              <a:latin typeface="Calibri" pitchFamily="34" charset="0"/>
              <a:cs typeface="Calibri" pitchFamily="34" charset="0"/>
            </a:rPr>
            <a:t>Solicitud antes de la Corte Federal o la evaluación de riesgos previo a la remoción (un recurso)</a:t>
          </a:r>
        </a:p>
      </dsp:txBody>
      <dsp:txXfrm rot="-10800000">
        <a:off x="0" y="1613584"/>
        <a:ext cx="7776864" cy="571677"/>
      </dsp:txXfrm>
    </dsp:sp>
    <dsp:sp modelId="{A314FFB6-F868-425F-BD82-319E2B120687}">
      <dsp:nvSpPr>
        <dsp:cNvPr id="0" name=""/>
        <dsp:cNvSpPr/>
      </dsp:nvSpPr>
      <dsp:spPr>
        <a:xfrm>
          <a:off x="0" y="2185262"/>
          <a:ext cx="7776864" cy="486984"/>
        </a:xfrm>
        <a:prstGeom prst="rect">
          <a:avLst/>
        </a:prstGeom>
        <a:solidFill>
          <a:schemeClr val="accent1">
            <a:alpha val="90000"/>
            <a:tint val="55000"/>
            <a:hueOff val="0"/>
            <a:satOff val="0"/>
            <a:lumOff val="0"/>
            <a:alphaOff val="0"/>
          </a:schemeClr>
        </a:solidFill>
        <a:ln>
          <a:noFill/>
        </a:ln>
        <a:effectLst>
          <a:outerShdw blurRad="40000" dist="23000" dir="5400000" rotWithShape="0">
            <a:srgbClr val="000000">
              <a:alpha val="35000"/>
            </a:srgbClr>
          </a:outerShdw>
        </a:effectLst>
        <a:sp3d z="50080" prstMaterial="plastic">
          <a:bevelT w="25400" h="25400"/>
          <a:bevelB w="25400" h="25400"/>
        </a:sp3d>
      </dsp:spPr>
      <dsp:style>
        <a:lnRef idx="0">
          <a:scrgbClr r="0" g="0" b="0"/>
        </a:lnRef>
        <a:fillRef idx="1">
          <a:scrgbClr r="0" g="0" b="0"/>
        </a:fillRef>
        <a:effectRef idx="2">
          <a:scrgbClr r="0" g="0" b="0"/>
        </a:effectRef>
        <a:fontRef idx="minor"/>
      </dsp:style>
      <dsp:txBody>
        <a:bodyPr spcFirstLastPara="0" vert="horz" wrap="square" lIns="199136" tIns="35560" rIns="199136" bIns="35560" numCol="1" spcCol="1270" anchor="ctr" anchorCtr="0">
          <a:noAutofit/>
        </a:bodyPr>
        <a:lstStyle/>
        <a:p>
          <a:pPr lvl="0" algn="ctr" defTabSz="1244600">
            <a:lnSpc>
              <a:spcPct val="90000"/>
            </a:lnSpc>
            <a:spcBef>
              <a:spcPct val="0"/>
            </a:spcBef>
            <a:spcAft>
              <a:spcPct val="35000"/>
            </a:spcAft>
          </a:pPr>
          <a:r>
            <a:rPr lang="es-ES" sz="2800" kern="1200" noProof="0" dirty="0" smtClean="0">
              <a:latin typeface="Calibri" pitchFamily="34" charset="0"/>
              <a:cs typeface="Calibri" pitchFamily="34" charset="0"/>
            </a:rPr>
            <a:t>Hasta $1,500</a:t>
          </a:r>
          <a:endParaRPr lang="es-ES" sz="2800" kern="1200" noProof="0" dirty="0">
            <a:latin typeface="Calibri" pitchFamily="34" charset="0"/>
            <a:cs typeface="Calibri" pitchFamily="34" charset="0"/>
          </a:endParaRPr>
        </a:p>
      </dsp:txBody>
      <dsp:txXfrm>
        <a:off x="0" y="2185262"/>
        <a:ext cx="7776864" cy="486984"/>
      </dsp:txXfrm>
    </dsp:sp>
    <dsp:sp modelId="{DC892FBE-7BEE-405A-B631-50ED52EFDBC7}">
      <dsp:nvSpPr>
        <dsp:cNvPr id="0" name=""/>
        <dsp:cNvSpPr/>
      </dsp:nvSpPr>
      <dsp:spPr>
        <a:xfrm rot="10800000">
          <a:off x="0" y="0"/>
          <a:ext cx="7776864" cy="1628711"/>
        </a:xfrm>
        <a:prstGeom prst="upArrowCallout">
          <a:avLst/>
        </a:prstGeom>
        <a:solidFill>
          <a:srgbClr val="92D050"/>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s-ES" sz="1600" b="1" kern="1200" noProof="0" dirty="0" smtClean="0">
              <a:latin typeface="Calibri" pitchFamily="34" charset="0"/>
              <a:cs typeface="Calibri" pitchFamily="34" charset="0"/>
            </a:rPr>
            <a:t>Solicitud antes de la Corte Federal y la evaluación de riesgos previo a la remoción (ningún recurso)</a:t>
          </a:r>
          <a:endParaRPr lang="es-ES" sz="1600" b="1" kern="1200" noProof="0" dirty="0">
            <a:latin typeface="Calibri" pitchFamily="34" charset="0"/>
            <a:cs typeface="Calibri" pitchFamily="34" charset="0"/>
          </a:endParaRPr>
        </a:p>
      </dsp:txBody>
      <dsp:txXfrm rot="-10800000">
        <a:off x="0" y="0"/>
        <a:ext cx="7776864" cy="571677"/>
      </dsp:txXfrm>
    </dsp:sp>
    <dsp:sp modelId="{44EC5AAA-E963-4B6E-82C0-A44EEC2CE096}">
      <dsp:nvSpPr>
        <dsp:cNvPr id="0" name=""/>
        <dsp:cNvSpPr/>
      </dsp:nvSpPr>
      <dsp:spPr>
        <a:xfrm>
          <a:off x="0" y="636639"/>
          <a:ext cx="7776864" cy="486984"/>
        </a:xfrm>
        <a:prstGeom prst="rect">
          <a:avLst/>
        </a:prstGeom>
        <a:solidFill>
          <a:schemeClr val="accent1">
            <a:alpha val="90000"/>
            <a:tint val="55000"/>
            <a:hueOff val="0"/>
            <a:satOff val="0"/>
            <a:lumOff val="0"/>
            <a:alphaOff val="0"/>
          </a:schemeClr>
        </a:solidFill>
        <a:ln>
          <a:noFill/>
        </a:ln>
        <a:effectLst>
          <a:outerShdw blurRad="40000" dist="23000" dir="5400000" rotWithShape="0">
            <a:srgbClr val="000000">
              <a:alpha val="35000"/>
            </a:srgbClr>
          </a:outerShdw>
        </a:effectLst>
        <a:sp3d z="50080" prstMaterial="plastic">
          <a:bevelT w="25400" h="25400"/>
          <a:bevelB w="25400" h="25400"/>
        </a:sp3d>
      </dsp:spPr>
      <dsp:style>
        <a:lnRef idx="0">
          <a:scrgbClr r="0" g="0" b="0"/>
        </a:lnRef>
        <a:fillRef idx="1">
          <a:scrgbClr r="0" g="0" b="0"/>
        </a:fillRef>
        <a:effectRef idx="2">
          <a:scrgbClr r="0" g="0" b="0"/>
        </a:effectRef>
        <a:fontRef idx="minor"/>
      </dsp:style>
      <dsp:txBody>
        <a:bodyPr spcFirstLastPara="0" vert="horz" wrap="square" lIns="199136" tIns="35560" rIns="199136" bIns="35560" numCol="1" spcCol="1270" anchor="ctr" anchorCtr="0">
          <a:noAutofit/>
        </a:bodyPr>
        <a:lstStyle/>
        <a:p>
          <a:pPr lvl="0" algn="ctr" defTabSz="1244600">
            <a:lnSpc>
              <a:spcPct val="90000"/>
            </a:lnSpc>
            <a:spcBef>
              <a:spcPct val="0"/>
            </a:spcBef>
            <a:spcAft>
              <a:spcPct val="35000"/>
            </a:spcAft>
          </a:pPr>
          <a:r>
            <a:rPr lang="es-ES" sz="2800" kern="1200" noProof="0" dirty="0" smtClean="0">
              <a:latin typeface="Calibri" pitchFamily="34" charset="0"/>
              <a:cs typeface="Calibri" pitchFamily="34" charset="0"/>
            </a:rPr>
            <a:t> Hasta $2,000</a:t>
          </a:r>
          <a:endParaRPr lang="es-ES" sz="2800" kern="1200" noProof="0" dirty="0">
            <a:latin typeface="Calibri" pitchFamily="34" charset="0"/>
            <a:cs typeface="Calibri" pitchFamily="34" charset="0"/>
          </a:endParaRPr>
        </a:p>
      </dsp:txBody>
      <dsp:txXfrm>
        <a:off x="0" y="636639"/>
        <a:ext cx="7776864" cy="4869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CF0C50-AD4E-4042-A56C-52606DCB1458}">
      <dsp:nvSpPr>
        <dsp:cNvPr id="0" name=""/>
        <dsp:cNvSpPr/>
      </dsp:nvSpPr>
      <dsp:spPr>
        <a:xfrm>
          <a:off x="0" y="2862035"/>
          <a:ext cx="8013576" cy="939163"/>
        </a:xfrm>
        <a:prstGeom prst="rect">
          <a:avLst/>
        </a:prstGeom>
        <a:solidFill>
          <a:srgbClr val="92D050"/>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s-ES" sz="1600" b="1" kern="1200" noProof="0" dirty="0" smtClean="0">
              <a:latin typeface="Calibri" pitchFamily="34" charset="0"/>
              <a:cs typeface="Calibri" pitchFamily="34" charset="0"/>
            </a:rPr>
            <a:t>Solicitud después de la División de Apelación para Refugiados y la Corte Federal (dos recursos)</a:t>
          </a:r>
          <a:endParaRPr lang="es-ES" sz="1600" b="1" kern="1200" noProof="0" dirty="0">
            <a:latin typeface="Calibri" pitchFamily="34" charset="0"/>
            <a:cs typeface="Calibri" pitchFamily="34" charset="0"/>
          </a:endParaRPr>
        </a:p>
      </dsp:txBody>
      <dsp:txXfrm>
        <a:off x="0" y="2862035"/>
        <a:ext cx="8013576" cy="507148"/>
      </dsp:txXfrm>
    </dsp:sp>
    <dsp:sp modelId="{05B57F57-25B9-4F52-A1CB-36C361B6CC73}">
      <dsp:nvSpPr>
        <dsp:cNvPr id="0" name=""/>
        <dsp:cNvSpPr/>
      </dsp:nvSpPr>
      <dsp:spPr>
        <a:xfrm>
          <a:off x="0" y="3349728"/>
          <a:ext cx="8013576" cy="432015"/>
        </a:xfrm>
        <a:prstGeom prst="rect">
          <a:avLst/>
        </a:prstGeom>
        <a:solidFill>
          <a:schemeClr val="accent1">
            <a:alpha val="90000"/>
            <a:tint val="55000"/>
            <a:hueOff val="0"/>
            <a:satOff val="0"/>
            <a:lumOff val="0"/>
            <a:alphaOff val="0"/>
          </a:schemeClr>
        </a:solidFill>
        <a:ln>
          <a:noFill/>
        </a:ln>
        <a:effectLst>
          <a:outerShdw blurRad="40000" dist="23000" dir="5400000" rotWithShape="0">
            <a:srgbClr val="000000">
              <a:alpha val="35000"/>
            </a:srgbClr>
          </a:outerShdw>
        </a:effectLst>
        <a:sp3d z="50080" prstMaterial="plastic">
          <a:bevelT w="25400" h="25400"/>
          <a:bevelB w="25400" h="25400"/>
        </a:sp3d>
      </dsp:spPr>
      <dsp:style>
        <a:lnRef idx="0">
          <a:scrgbClr r="0" g="0" b="0"/>
        </a:lnRef>
        <a:fillRef idx="1">
          <a:scrgbClr r="0" g="0" b="0"/>
        </a:fillRef>
        <a:effectRef idx="2">
          <a:scrgbClr r="0" g="0" b="0"/>
        </a:effectRef>
        <a:fontRef idx="minor"/>
      </dsp:style>
      <dsp:txBody>
        <a:bodyPr spcFirstLastPara="0" vert="horz" wrap="square" lIns="199136" tIns="35560" rIns="199136" bIns="35560" numCol="1" spcCol="1270" anchor="ctr" anchorCtr="0">
          <a:noAutofit/>
        </a:bodyPr>
        <a:lstStyle/>
        <a:p>
          <a:pPr lvl="0" algn="ctr" defTabSz="1244600">
            <a:lnSpc>
              <a:spcPct val="90000"/>
            </a:lnSpc>
            <a:spcBef>
              <a:spcPct val="0"/>
            </a:spcBef>
            <a:spcAft>
              <a:spcPct val="35000"/>
            </a:spcAft>
          </a:pPr>
          <a:r>
            <a:rPr lang="es-ES" sz="2800" kern="1200" noProof="0" dirty="0" smtClean="0">
              <a:latin typeface="Calibri" pitchFamily="34" charset="0"/>
              <a:cs typeface="Calibri" pitchFamily="34" charset="0"/>
            </a:rPr>
            <a:t> Hasta $1,000</a:t>
          </a:r>
          <a:endParaRPr lang="es-ES" sz="2800" kern="1200" noProof="0" dirty="0">
            <a:latin typeface="Calibri" pitchFamily="34" charset="0"/>
            <a:cs typeface="Calibri" pitchFamily="34" charset="0"/>
          </a:endParaRPr>
        </a:p>
      </dsp:txBody>
      <dsp:txXfrm>
        <a:off x="0" y="3349728"/>
        <a:ext cx="8013576" cy="432015"/>
      </dsp:txXfrm>
    </dsp:sp>
    <dsp:sp modelId="{1044DBA6-3AD0-4DAE-90CA-CA03E02D535F}">
      <dsp:nvSpPr>
        <dsp:cNvPr id="0" name=""/>
        <dsp:cNvSpPr/>
      </dsp:nvSpPr>
      <dsp:spPr>
        <a:xfrm rot="10800000">
          <a:off x="0" y="1438023"/>
          <a:ext cx="8013576" cy="1444433"/>
        </a:xfrm>
        <a:prstGeom prst="upArrowCallout">
          <a:avLst/>
        </a:prstGeom>
        <a:solidFill>
          <a:srgbClr val="92D050"/>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s-ES" sz="1600" b="1" kern="1200" noProof="0" dirty="0" smtClean="0">
              <a:latin typeface="Calibri" pitchFamily="34" charset="0"/>
              <a:cs typeface="Calibri" pitchFamily="34" charset="0"/>
            </a:rPr>
            <a:t>Solicitud antes de la División de Apelación para Refugiados o la Corte Federal (un recurso)</a:t>
          </a:r>
          <a:endParaRPr lang="es-ES" sz="1600" b="1" kern="1200" noProof="0" dirty="0">
            <a:latin typeface="Calibri" pitchFamily="34" charset="0"/>
            <a:cs typeface="Calibri" pitchFamily="34" charset="0"/>
          </a:endParaRPr>
        </a:p>
      </dsp:txBody>
      <dsp:txXfrm rot="-10800000">
        <a:off x="0" y="1438023"/>
        <a:ext cx="8013576" cy="506996"/>
      </dsp:txXfrm>
    </dsp:sp>
    <dsp:sp modelId="{A314FFB6-F868-425F-BD82-319E2B120687}">
      <dsp:nvSpPr>
        <dsp:cNvPr id="0" name=""/>
        <dsp:cNvSpPr/>
      </dsp:nvSpPr>
      <dsp:spPr>
        <a:xfrm>
          <a:off x="0" y="1938013"/>
          <a:ext cx="8013576" cy="431885"/>
        </a:xfrm>
        <a:prstGeom prst="rect">
          <a:avLst/>
        </a:prstGeom>
        <a:solidFill>
          <a:schemeClr val="accent1">
            <a:alpha val="90000"/>
            <a:tint val="55000"/>
            <a:hueOff val="0"/>
            <a:satOff val="0"/>
            <a:lumOff val="0"/>
            <a:alphaOff val="0"/>
          </a:schemeClr>
        </a:solidFill>
        <a:ln>
          <a:noFill/>
        </a:ln>
        <a:effectLst>
          <a:outerShdw blurRad="40000" dist="23000" dir="5400000" rotWithShape="0">
            <a:srgbClr val="000000">
              <a:alpha val="35000"/>
            </a:srgbClr>
          </a:outerShdw>
        </a:effectLst>
        <a:sp3d z="50080" prstMaterial="plastic">
          <a:bevelT w="25400" h="25400"/>
          <a:bevelB w="25400" h="25400"/>
        </a:sp3d>
      </dsp:spPr>
      <dsp:style>
        <a:lnRef idx="0">
          <a:scrgbClr r="0" g="0" b="0"/>
        </a:lnRef>
        <a:fillRef idx="1">
          <a:scrgbClr r="0" g="0" b="0"/>
        </a:fillRef>
        <a:effectRef idx="2">
          <a:scrgbClr r="0" g="0" b="0"/>
        </a:effectRef>
        <a:fontRef idx="minor"/>
      </dsp:style>
      <dsp:txBody>
        <a:bodyPr spcFirstLastPara="0" vert="horz" wrap="square" lIns="199136" tIns="35560" rIns="199136" bIns="35560" numCol="1" spcCol="1270" anchor="ctr" anchorCtr="0">
          <a:noAutofit/>
        </a:bodyPr>
        <a:lstStyle/>
        <a:p>
          <a:pPr lvl="0" algn="ctr" defTabSz="1244600">
            <a:lnSpc>
              <a:spcPct val="90000"/>
            </a:lnSpc>
            <a:spcBef>
              <a:spcPct val="0"/>
            </a:spcBef>
            <a:spcAft>
              <a:spcPct val="35000"/>
            </a:spcAft>
          </a:pPr>
          <a:r>
            <a:rPr lang="es-ES" sz="2800" kern="1200" noProof="0" dirty="0" smtClean="0">
              <a:latin typeface="Calibri" pitchFamily="34" charset="0"/>
              <a:cs typeface="Calibri" pitchFamily="34" charset="0"/>
            </a:rPr>
            <a:t> Hasta $1,500</a:t>
          </a:r>
          <a:endParaRPr lang="es-ES" sz="2800" kern="1200" noProof="0" dirty="0">
            <a:latin typeface="Calibri" pitchFamily="34" charset="0"/>
            <a:cs typeface="Calibri" pitchFamily="34" charset="0"/>
          </a:endParaRPr>
        </a:p>
      </dsp:txBody>
      <dsp:txXfrm>
        <a:off x="0" y="1938013"/>
        <a:ext cx="8013576" cy="431885"/>
      </dsp:txXfrm>
    </dsp:sp>
    <dsp:sp modelId="{DC892FBE-7BEE-405A-B631-50ED52EFDBC7}">
      <dsp:nvSpPr>
        <dsp:cNvPr id="0" name=""/>
        <dsp:cNvSpPr/>
      </dsp:nvSpPr>
      <dsp:spPr>
        <a:xfrm rot="10800000">
          <a:off x="0" y="0"/>
          <a:ext cx="8013576" cy="1444433"/>
        </a:xfrm>
        <a:prstGeom prst="upArrowCallout">
          <a:avLst/>
        </a:prstGeom>
        <a:solidFill>
          <a:srgbClr val="92D050"/>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s-ES" sz="1600" b="1" kern="1200" noProof="0" dirty="0" smtClean="0">
              <a:latin typeface="Calibri" pitchFamily="34" charset="0"/>
              <a:cs typeface="Calibri" pitchFamily="34" charset="0"/>
            </a:rPr>
            <a:t>Solicitud antes de la División de Apelación para Refugiados y la Corte Federal (ningún recurso)</a:t>
          </a:r>
          <a:endParaRPr lang="es-ES" sz="1600" b="1" kern="1200" noProof="0" dirty="0">
            <a:latin typeface="Calibri" pitchFamily="34" charset="0"/>
            <a:cs typeface="Calibri" pitchFamily="34" charset="0"/>
          </a:endParaRPr>
        </a:p>
      </dsp:txBody>
      <dsp:txXfrm rot="-10800000">
        <a:off x="0" y="0"/>
        <a:ext cx="8013576" cy="506996"/>
      </dsp:txXfrm>
    </dsp:sp>
    <dsp:sp modelId="{44EC5AAA-E963-4B6E-82C0-A44EEC2CE096}">
      <dsp:nvSpPr>
        <dsp:cNvPr id="0" name=""/>
        <dsp:cNvSpPr/>
      </dsp:nvSpPr>
      <dsp:spPr>
        <a:xfrm>
          <a:off x="0" y="504057"/>
          <a:ext cx="8013576" cy="431885"/>
        </a:xfrm>
        <a:prstGeom prst="rect">
          <a:avLst/>
        </a:prstGeom>
        <a:solidFill>
          <a:schemeClr val="accent1">
            <a:alpha val="90000"/>
            <a:tint val="55000"/>
            <a:hueOff val="0"/>
            <a:satOff val="0"/>
            <a:lumOff val="0"/>
            <a:alphaOff val="0"/>
          </a:schemeClr>
        </a:solidFill>
        <a:ln>
          <a:noFill/>
        </a:ln>
        <a:effectLst>
          <a:outerShdw blurRad="40000" dist="23000" dir="5400000" rotWithShape="0">
            <a:srgbClr val="000000">
              <a:alpha val="35000"/>
            </a:srgbClr>
          </a:outerShdw>
        </a:effectLst>
        <a:sp3d z="50080" prstMaterial="plastic">
          <a:bevelT w="25400" h="25400"/>
          <a:bevelB w="25400" h="25400"/>
        </a:sp3d>
      </dsp:spPr>
      <dsp:style>
        <a:lnRef idx="0">
          <a:scrgbClr r="0" g="0" b="0"/>
        </a:lnRef>
        <a:fillRef idx="1">
          <a:scrgbClr r="0" g="0" b="0"/>
        </a:fillRef>
        <a:effectRef idx="2">
          <a:scrgbClr r="0" g="0" b="0"/>
        </a:effectRef>
        <a:fontRef idx="minor"/>
      </dsp:style>
      <dsp:txBody>
        <a:bodyPr spcFirstLastPara="0" vert="horz" wrap="square" lIns="199136" tIns="35560" rIns="199136" bIns="35560" numCol="1" spcCol="1270" anchor="ctr" anchorCtr="0">
          <a:noAutofit/>
        </a:bodyPr>
        <a:lstStyle/>
        <a:p>
          <a:pPr lvl="0" algn="ctr" defTabSz="1244600">
            <a:lnSpc>
              <a:spcPct val="90000"/>
            </a:lnSpc>
            <a:spcBef>
              <a:spcPct val="0"/>
            </a:spcBef>
            <a:spcAft>
              <a:spcPct val="35000"/>
            </a:spcAft>
          </a:pPr>
          <a:r>
            <a:rPr lang="es-ES" sz="2800" kern="1200" noProof="0" dirty="0" smtClean="0">
              <a:latin typeface="Calibri" pitchFamily="34" charset="0"/>
              <a:cs typeface="Calibri" pitchFamily="34" charset="0"/>
            </a:rPr>
            <a:t> Hasta $2,000</a:t>
          </a:r>
          <a:endParaRPr lang="es-ES" sz="2800" kern="1200" noProof="0" dirty="0">
            <a:latin typeface="Calibri" pitchFamily="34" charset="0"/>
            <a:cs typeface="Calibri" pitchFamily="34" charset="0"/>
          </a:endParaRPr>
        </a:p>
      </dsp:txBody>
      <dsp:txXfrm>
        <a:off x="0" y="504057"/>
        <a:ext cx="8013576" cy="431885"/>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92300" tIns="46150" rIns="92300" bIns="46150" rtlCol="0"/>
          <a:lstStyle>
            <a:lvl1pPr algn="l">
              <a:defRPr sz="1200">
                <a:latin typeface="Arial" charset="0"/>
                <a:ea typeface="+mn-ea"/>
                <a:cs typeface="+mn-cs"/>
              </a:defRPr>
            </a:lvl1pPr>
          </a:lstStyle>
          <a:p>
            <a:pPr>
              <a:defRPr/>
            </a:pPr>
            <a:endParaRPr lang="en-CA" dirty="0"/>
          </a:p>
        </p:txBody>
      </p:sp>
      <p:sp>
        <p:nvSpPr>
          <p:cNvPr id="3" name="Date Placeholder 2"/>
          <p:cNvSpPr>
            <a:spLocks noGrp="1"/>
          </p:cNvSpPr>
          <p:nvPr>
            <p:ph type="dt" idx="1"/>
          </p:nvPr>
        </p:nvSpPr>
        <p:spPr>
          <a:xfrm>
            <a:off x="3970338" y="0"/>
            <a:ext cx="3038475" cy="463550"/>
          </a:xfrm>
          <a:prstGeom prst="rect">
            <a:avLst/>
          </a:prstGeom>
        </p:spPr>
        <p:txBody>
          <a:bodyPr vert="horz" wrap="square" lIns="92300" tIns="46150" rIns="92300" bIns="46150" numCol="1" anchor="t" anchorCtr="0" compatLnSpc="1">
            <a:prstTxWarp prst="textNoShape">
              <a:avLst/>
            </a:prstTxWarp>
          </a:bodyPr>
          <a:lstStyle>
            <a:lvl1pPr algn="r">
              <a:defRPr sz="1200" smtClean="0">
                <a:cs typeface="+mn-cs"/>
              </a:defRPr>
            </a:lvl1pPr>
          </a:lstStyle>
          <a:p>
            <a:pPr>
              <a:defRPr/>
            </a:pPr>
            <a:fld id="{B5826BCD-EAC7-0545-B228-E8A80E955C58}" type="datetimeFigureOut">
              <a:rPr lang="en-CA"/>
              <a:pPr>
                <a:defRPr/>
              </a:pPr>
              <a:t>11/09/2013</a:t>
            </a:fld>
            <a:endParaRPr lang="en-CA" dirty="0"/>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2300" tIns="46150" rIns="92300" bIns="46150" rtlCol="0" anchor="ctr"/>
          <a:lstStyle/>
          <a:p>
            <a:pPr lvl="0"/>
            <a:endParaRPr lang="en-CA" noProof="0" dirty="0" smtClean="0"/>
          </a:p>
        </p:txBody>
      </p:sp>
      <p:sp>
        <p:nvSpPr>
          <p:cNvPr id="5" name="Notes Placeholder 4"/>
          <p:cNvSpPr>
            <a:spLocks noGrp="1"/>
          </p:cNvSpPr>
          <p:nvPr>
            <p:ph type="body" sz="quarter" idx="3"/>
          </p:nvPr>
        </p:nvSpPr>
        <p:spPr>
          <a:xfrm>
            <a:off x="701675" y="4416425"/>
            <a:ext cx="5607050" cy="4181475"/>
          </a:xfrm>
          <a:prstGeom prst="rect">
            <a:avLst/>
          </a:prstGeom>
        </p:spPr>
        <p:txBody>
          <a:bodyPr vert="horz" lIns="92300" tIns="46150" rIns="92300" bIns="4615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CA" noProof="0" smtClean="0"/>
          </a:p>
        </p:txBody>
      </p:sp>
      <p:sp>
        <p:nvSpPr>
          <p:cNvPr id="6" name="Footer Placeholder 5"/>
          <p:cNvSpPr>
            <a:spLocks noGrp="1"/>
          </p:cNvSpPr>
          <p:nvPr>
            <p:ph type="ftr" sz="quarter" idx="4"/>
          </p:nvPr>
        </p:nvSpPr>
        <p:spPr>
          <a:xfrm>
            <a:off x="0" y="8831263"/>
            <a:ext cx="3038475" cy="463550"/>
          </a:xfrm>
          <a:prstGeom prst="rect">
            <a:avLst/>
          </a:prstGeom>
        </p:spPr>
        <p:txBody>
          <a:bodyPr vert="horz" lIns="92300" tIns="46150" rIns="92300" bIns="46150" rtlCol="0" anchor="b"/>
          <a:lstStyle>
            <a:lvl1pPr algn="l">
              <a:defRPr sz="1200">
                <a:latin typeface="Arial" charset="0"/>
                <a:ea typeface="+mn-ea"/>
                <a:cs typeface="+mn-cs"/>
              </a:defRPr>
            </a:lvl1pPr>
          </a:lstStyle>
          <a:p>
            <a:pPr>
              <a:defRPr/>
            </a:pPr>
            <a:endParaRPr lang="en-CA" dirty="0"/>
          </a:p>
        </p:txBody>
      </p:sp>
      <p:sp>
        <p:nvSpPr>
          <p:cNvPr id="7" name="Slide Number Placeholder 6"/>
          <p:cNvSpPr>
            <a:spLocks noGrp="1"/>
          </p:cNvSpPr>
          <p:nvPr>
            <p:ph type="sldNum" sz="quarter" idx="5"/>
          </p:nvPr>
        </p:nvSpPr>
        <p:spPr>
          <a:xfrm>
            <a:off x="3970338" y="8831263"/>
            <a:ext cx="3038475" cy="463550"/>
          </a:xfrm>
          <a:prstGeom prst="rect">
            <a:avLst/>
          </a:prstGeom>
        </p:spPr>
        <p:txBody>
          <a:bodyPr vert="horz" wrap="square" lIns="92300" tIns="46150" rIns="92300" bIns="46150" numCol="1" anchor="b" anchorCtr="0" compatLnSpc="1">
            <a:prstTxWarp prst="textNoShape">
              <a:avLst/>
            </a:prstTxWarp>
          </a:bodyPr>
          <a:lstStyle>
            <a:lvl1pPr algn="r">
              <a:defRPr sz="1200" smtClean="0">
                <a:cs typeface="+mn-cs"/>
              </a:defRPr>
            </a:lvl1pPr>
          </a:lstStyle>
          <a:p>
            <a:pPr>
              <a:defRPr/>
            </a:pPr>
            <a:fld id="{856374B4-D397-EC47-BBB6-24970DFDE264}" type="slidenum">
              <a:rPr lang="en-CA"/>
              <a:pPr>
                <a:defRPr/>
              </a:pPr>
              <a:t>‹#›</a:t>
            </a:fld>
            <a:endParaRPr lang="en-CA" dirty="0"/>
          </a:p>
        </p:txBody>
      </p:sp>
    </p:spTree>
    <p:extLst>
      <p:ext uri="{BB962C8B-B14F-4D97-AF65-F5344CB8AC3E}">
        <p14:creationId xmlns:p14="http://schemas.microsoft.com/office/powerpoint/2010/main" val="266634759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536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endParaRPr lang="en-CA" dirty="0">
              <a:latin typeface="Calibri" charset="0"/>
            </a:endParaRPr>
          </a:p>
        </p:txBody>
      </p:sp>
      <p:sp>
        <p:nvSpPr>
          <p:cNvPr id="1536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9D5647F-5207-AC49-A1CA-641C38C14EC8}" type="slidenum">
              <a:rPr lang="en-CA" sz="1200"/>
              <a:pPr eaLnBrk="1" hangingPunct="1"/>
              <a:t>1</a:t>
            </a:fld>
            <a:endParaRPr lang="en-CA" sz="1200"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37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endParaRPr lang="en-CA" dirty="0">
              <a:latin typeface="Calibri" charset="0"/>
            </a:endParaRPr>
          </a:p>
        </p:txBody>
      </p:sp>
      <p:sp>
        <p:nvSpPr>
          <p:cNvPr id="3379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sz="2400">
                <a:solidFill>
                  <a:schemeClr val="tx1"/>
                </a:solidFill>
                <a:latin typeface="Arial" charset="0"/>
                <a:ea typeface="ＭＳ Ｐゴシック" charset="0"/>
                <a:cs typeface="ＭＳ Ｐゴシック" charset="0"/>
              </a:defRPr>
            </a:lvl1pPr>
            <a:lvl2pPr marL="742950" indent="-285750" defTabSz="922338" eaLnBrk="0" hangingPunct="0">
              <a:defRPr sz="2400">
                <a:solidFill>
                  <a:schemeClr val="tx1"/>
                </a:solidFill>
                <a:latin typeface="Arial" charset="0"/>
                <a:ea typeface="ＭＳ Ｐゴシック" charset="0"/>
              </a:defRPr>
            </a:lvl2pPr>
            <a:lvl3pPr marL="1143000" indent="-228600" defTabSz="922338" eaLnBrk="0" hangingPunct="0">
              <a:defRPr sz="2400">
                <a:solidFill>
                  <a:schemeClr val="tx1"/>
                </a:solidFill>
                <a:latin typeface="Arial" charset="0"/>
                <a:ea typeface="ＭＳ Ｐゴシック" charset="0"/>
              </a:defRPr>
            </a:lvl3pPr>
            <a:lvl4pPr marL="1600200" indent="-228600" defTabSz="922338" eaLnBrk="0" hangingPunct="0">
              <a:defRPr sz="2400">
                <a:solidFill>
                  <a:schemeClr val="tx1"/>
                </a:solidFill>
                <a:latin typeface="Arial" charset="0"/>
                <a:ea typeface="ＭＳ Ｐゴシック" charset="0"/>
              </a:defRPr>
            </a:lvl4pPr>
            <a:lvl5pPr marL="2057400" indent="-228600" defTabSz="922338" eaLnBrk="0" hangingPunct="0">
              <a:defRPr sz="2400">
                <a:solidFill>
                  <a:schemeClr val="tx1"/>
                </a:solidFill>
                <a:latin typeface="Arial" charset="0"/>
                <a:ea typeface="ＭＳ Ｐゴシック" charset="0"/>
              </a:defRPr>
            </a:lvl5pPr>
            <a:lvl6pPr marL="2514600" indent="-228600" defTabSz="92233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2233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2233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2233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00B7CC72-F01D-9945-B2C9-BBC8EFC1E11A}" type="slidenum">
              <a:rPr lang="en-US" sz="1200"/>
              <a:pPr eaLnBrk="1" hangingPunct="1"/>
              <a:t>10</a:t>
            </a:fld>
            <a:endParaRPr lang="en-US" sz="1200"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5842" name="Notes Placeholder 2"/>
          <p:cNvSpPr>
            <a:spLocks noGrp="1"/>
          </p:cNvSpPr>
          <p:nvPr>
            <p:ph type="body" idx="1"/>
          </p:nvPr>
        </p:nvSpPr>
        <p:spPr bwMode="auto">
          <a:xfrm>
            <a:off x="625475" y="4360863"/>
            <a:ext cx="5607050" cy="44640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a:spcBef>
                <a:spcPct val="0"/>
              </a:spcBef>
            </a:pPr>
            <a:endParaRPr lang="en-CA" sz="1100" dirty="0">
              <a:latin typeface="Calibri" charset="0"/>
            </a:endParaRPr>
          </a:p>
        </p:txBody>
      </p:sp>
      <p:sp>
        <p:nvSpPr>
          <p:cNvPr id="3584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sz="2400">
                <a:solidFill>
                  <a:schemeClr val="tx1"/>
                </a:solidFill>
                <a:latin typeface="Arial" charset="0"/>
                <a:ea typeface="ＭＳ Ｐゴシック" charset="0"/>
                <a:cs typeface="ＭＳ Ｐゴシック" charset="0"/>
              </a:defRPr>
            </a:lvl1pPr>
            <a:lvl2pPr marL="742950" indent="-285750" defTabSz="922338" eaLnBrk="0" hangingPunct="0">
              <a:defRPr sz="2400">
                <a:solidFill>
                  <a:schemeClr val="tx1"/>
                </a:solidFill>
                <a:latin typeface="Arial" charset="0"/>
                <a:ea typeface="ＭＳ Ｐゴシック" charset="0"/>
              </a:defRPr>
            </a:lvl2pPr>
            <a:lvl3pPr marL="1143000" indent="-228600" defTabSz="922338" eaLnBrk="0" hangingPunct="0">
              <a:defRPr sz="2400">
                <a:solidFill>
                  <a:schemeClr val="tx1"/>
                </a:solidFill>
                <a:latin typeface="Arial" charset="0"/>
                <a:ea typeface="ＭＳ Ｐゴシック" charset="0"/>
              </a:defRPr>
            </a:lvl3pPr>
            <a:lvl4pPr marL="1600200" indent="-228600" defTabSz="922338" eaLnBrk="0" hangingPunct="0">
              <a:defRPr sz="2400">
                <a:solidFill>
                  <a:schemeClr val="tx1"/>
                </a:solidFill>
                <a:latin typeface="Arial" charset="0"/>
                <a:ea typeface="ＭＳ Ｐゴシック" charset="0"/>
              </a:defRPr>
            </a:lvl4pPr>
            <a:lvl5pPr marL="2057400" indent="-228600" defTabSz="922338" eaLnBrk="0" hangingPunct="0">
              <a:defRPr sz="2400">
                <a:solidFill>
                  <a:schemeClr val="tx1"/>
                </a:solidFill>
                <a:latin typeface="Arial" charset="0"/>
                <a:ea typeface="ＭＳ Ｐゴシック" charset="0"/>
              </a:defRPr>
            </a:lvl5pPr>
            <a:lvl6pPr marL="2514600" indent="-228600" defTabSz="92233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2233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2233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2233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4A988263-CDD1-7946-B7E8-710CF49868BD}" type="slidenum">
              <a:rPr lang="en-US" sz="1200"/>
              <a:pPr eaLnBrk="1" hangingPunct="1"/>
              <a:t>11</a:t>
            </a:fld>
            <a:endParaRPr lang="en-US" sz="1200"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789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sz="2400">
                <a:solidFill>
                  <a:schemeClr val="tx1"/>
                </a:solidFill>
                <a:latin typeface="Arial" charset="0"/>
                <a:ea typeface="ＭＳ Ｐゴシック" charset="0"/>
                <a:cs typeface="ＭＳ Ｐゴシック" charset="0"/>
              </a:defRPr>
            </a:lvl1pPr>
            <a:lvl2pPr marL="742950" indent="-285750" defTabSz="922338" eaLnBrk="0" hangingPunct="0">
              <a:defRPr sz="2400">
                <a:solidFill>
                  <a:schemeClr val="tx1"/>
                </a:solidFill>
                <a:latin typeface="Arial" charset="0"/>
                <a:ea typeface="ＭＳ Ｐゴシック" charset="0"/>
              </a:defRPr>
            </a:lvl2pPr>
            <a:lvl3pPr marL="1143000" indent="-228600" defTabSz="922338" eaLnBrk="0" hangingPunct="0">
              <a:defRPr sz="2400">
                <a:solidFill>
                  <a:schemeClr val="tx1"/>
                </a:solidFill>
                <a:latin typeface="Arial" charset="0"/>
                <a:ea typeface="ＭＳ Ｐゴシック" charset="0"/>
              </a:defRPr>
            </a:lvl3pPr>
            <a:lvl4pPr marL="1600200" indent="-228600" defTabSz="922338" eaLnBrk="0" hangingPunct="0">
              <a:defRPr sz="2400">
                <a:solidFill>
                  <a:schemeClr val="tx1"/>
                </a:solidFill>
                <a:latin typeface="Arial" charset="0"/>
                <a:ea typeface="ＭＳ Ｐゴシック" charset="0"/>
              </a:defRPr>
            </a:lvl4pPr>
            <a:lvl5pPr marL="2057400" indent="-228600" defTabSz="922338" eaLnBrk="0" hangingPunct="0">
              <a:defRPr sz="2400">
                <a:solidFill>
                  <a:schemeClr val="tx1"/>
                </a:solidFill>
                <a:latin typeface="Arial" charset="0"/>
                <a:ea typeface="ＭＳ Ｐゴシック" charset="0"/>
              </a:defRPr>
            </a:lvl5pPr>
            <a:lvl6pPr marL="2514600" indent="-228600" defTabSz="92233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2233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2233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2233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12F742E-DA7A-3745-9DA5-5FF94A2EFEF9}" type="slidenum">
              <a:rPr lang="en-US" sz="1200"/>
              <a:pPr eaLnBrk="1" hangingPunct="1"/>
              <a:t>12</a:t>
            </a:fld>
            <a:endParaRPr lang="en-US" sz="1200" dirty="0"/>
          </a:p>
        </p:txBody>
      </p:sp>
      <p:sp>
        <p:nvSpPr>
          <p:cNvPr id="37891" name="Notes Placeholder 1"/>
          <p:cNvSpPr>
            <a:spLocks noGrp="1"/>
          </p:cNvSpPr>
          <p:nvPr/>
        </p:nvSpPr>
        <p:spPr bwMode="auto">
          <a:xfrm>
            <a:off x="701675" y="4416425"/>
            <a:ext cx="5607050" cy="418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00" tIns="46150" rIns="92300" bIns="46150"/>
          <a:lstStyle/>
          <a:p>
            <a:pPr eaLnBrk="0" hangingPunct="0">
              <a:spcBef>
                <a:spcPct val="30000"/>
              </a:spcBef>
            </a:pPr>
            <a:endParaRPr lang="en-CA" sz="1200" dirty="0">
              <a:latin typeface="Calibri"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993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endParaRPr lang="en-CA" dirty="0">
              <a:latin typeface="Calibri" charset="0"/>
            </a:endParaRPr>
          </a:p>
        </p:txBody>
      </p:sp>
      <p:sp>
        <p:nvSpPr>
          <p:cNvPr id="3993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sz="2400">
                <a:solidFill>
                  <a:schemeClr val="tx1"/>
                </a:solidFill>
                <a:latin typeface="Arial" charset="0"/>
                <a:ea typeface="ＭＳ Ｐゴシック" charset="0"/>
                <a:cs typeface="ＭＳ Ｐゴシック" charset="0"/>
              </a:defRPr>
            </a:lvl1pPr>
            <a:lvl2pPr marL="742950" indent="-285750" defTabSz="922338" eaLnBrk="0" hangingPunct="0">
              <a:defRPr sz="2400">
                <a:solidFill>
                  <a:schemeClr val="tx1"/>
                </a:solidFill>
                <a:latin typeface="Arial" charset="0"/>
                <a:ea typeface="ＭＳ Ｐゴシック" charset="0"/>
              </a:defRPr>
            </a:lvl2pPr>
            <a:lvl3pPr marL="1143000" indent="-228600" defTabSz="922338" eaLnBrk="0" hangingPunct="0">
              <a:defRPr sz="2400">
                <a:solidFill>
                  <a:schemeClr val="tx1"/>
                </a:solidFill>
                <a:latin typeface="Arial" charset="0"/>
                <a:ea typeface="ＭＳ Ｐゴシック" charset="0"/>
              </a:defRPr>
            </a:lvl3pPr>
            <a:lvl4pPr marL="1600200" indent="-228600" defTabSz="922338" eaLnBrk="0" hangingPunct="0">
              <a:defRPr sz="2400">
                <a:solidFill>
                  <a:schemeClr val="tx1"/>
                </a:solidFill>
                <a:latin typeface="Arial" charset="0"/>
                <a:ea typeface="ＭＳ Ｐゴシック" charset="0"/>
              </a:defRPr>
            </a:lvl4pPr>
            <a:lvl5pPr marL="2057400" indent="-228600" defTabSz="922338" eaLnBrk="0" hangingPunct="0">
              <a:defRPr sz="2400">
                <a:solidFill>
                  <a:schemeClr val="tx1"/>
                </a:solidFill>
                <a:latin typeface="Arial" charset="0"/>
                <a:ea typeface="ＭＳ Ｐゴシック" charset="0"/>
              </a:defRPr>
            </a:lvl5pPr>
            <a:lvl6pPr marL="2514600" indent="-228600" defTabSz="92233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2233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2233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2233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383DC3C0-7846-484F-9EB5-0654FC0CC032}" type="slidenum">
              <a:rPr lang="en-US" sz="1200"/>
              <a:pPr eaLnBrk="1" hangingPunct="1"/>
              <a:t>13</a:t>
            </a:fld>
            <a:endParaRPr lang="en-US" sz="1200"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4198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endParaRPr lang="en-CA" dirty="0">
              <a:latin typeface="Calibri" charset="0"/>
            </a:endParaRPr>
          </a:p>
        </p:txBody>
      </p:sp>
      <p:sp>
        <p:nvSpPr>
          <p:cNvPr id="4198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sz="2400">
                <a:solidFill>
                  <a:schemeClr val="tx1"/>
                </a:solidFill>
                <a:latin typeface="Arial" charset="0"/>
                <a:ea typeface="ＭＳ Ｐゴシック" charset="0"/>
                <a:cs typeface="ＭＳ Ｐゴシック" charset="0"/>
              </a:defRPr>
            </a:lvl1pPr>
            <a:lvl2pPr marL="742950" indent="-285750" defTabSz="922338" eaLnBrk="0" hangingPunct="0">
              <a:defRPr sz="2400">
                <a:solidFill>
                  <a:schemeClr val="tx1"/>
                </a:solidFill>
                <a:latin typeface="Arial" charset="0"/>
                <a:ea typeface="ＭＳ Ｐゴシック" charset="0"/>
              </a:defRPr>
            </a:lvl2pPr>
            <a:lvl3pPr marL="1143000" indent="-228600" defTabSz="922338" eaLnBrk="0" hangingPunct="0">
              <a:defRPr sz="2400">
                <a:solidFill>
                  <a:schemeClr val="tx1"/>
                </a:solidFill>
                <a:latin typeface="Arial" charset="0"/>
                <a:ea typeface="ＭＳ Ｐゴシック" charset="0"/>
              </a:defRPr>
            </a:lvl3pPr>
            <a:lvl4pPr marL="1600200" indent="-228600" defTabSz="922338" eaLnBrk="0" hangingPunct="0">
              <a:defRPr sz="2400">
                <a:solidFill>
                  <a:schemeClr val="tx1"/>
                </a:solidFill>
                <a:latin typeface="Arial" charset="0"/>
                <a:ea typeface="ＭＳ Ｐゴシック" charset="0"/>
              </a:defRPr>
            </a:lvl4pPr>
            <a:lvl5pPr marL="2057400" indent="-228600" defTabSz="922338" eaLnBrk="0" hangingPunct="0">
              <a:defRPr sz="2400">
                <a:solidFill>
                  <a:schemeClr val="tx1"/>
                </a:solidFill>
                <a:latin typeface="Arial" charset="0"/>
                <a:ea typeface="ＭＳ Ｐゴシック" charset="0"/>
              </a:defRPr>
            </a:lvl5pPr>
            <a:lvl6pPr marL="2514600" indent="-228600" defTabSz="92233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2233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2233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2233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C1DB1BC-7212-434E-A9B2-91C37EF8BE2A}" type="slidenum">
              <a:rPr lang="en-US" sz="1200"/>
              <a:pPr eaLnBrk="1" hangingPunct="1"/>
              <a:t>14</a:t>
            </a:fld>
            <a:endParaRPr lang="en-US" sz="12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741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endParaRPr lang="en-CA" dirty="0">
              <a:latin typeface="Calibri" charset="0"/>
            </a:endParaRPr>
          </a:p>
        </p:txBody>
      </p:sp>
      <p:sp>
        <p:nvSpPr>
          <p:cNvPr id="1741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sz="2400">
                <a:solidFill>
                  <a:schemeClr val="tx1"/>
                </a:solidFill>
                <a:latin typeface="Arial" charset="0"/>
                <a:ea typeface="ＭＳ Ｐゴシック" charset="0"/>
                <a:cs typeface="ＭＳ Ｐゴシック" charset="0"/>
              </a:defRPr>
            </a:lvl1pPr>
            <a:lvl2pPr marL="742950" indent="-285750" defTabSz="922338" eaLnBrk="0" hangingPunct="0">
              <a:defRPr sz="2400">
                <a:solidFill>
                  <a:schemeClr val="tx1"/>
                </a:solidFill>
                <a:latin typeface="Arial" charset="0"/>
                <a:ea typeface="ＭＳ Ｐゴシック" charset="0"/>
              </a:defRPr>
            </a:lvl2pPr>
            <a:lvl3pPr marL="1143000" indent="-228600" defTabSz="922338" eaLnBrk="0" hangingPunct="0">
              <a:defRPr sz="2400">
                <a:solidFill>
                  <a:schemeClr val="tx1"/>
                </a:solidFill>
                <a:latin typeface="Arial" charset="0"/>
                <a:ea typeface="ＭＳ Ｐゴシック" charset="0"/>
              </a:defRPr>
            </a:lvl3pPr>
            <a:lvl4pPr marL="1600200" indent="-228600" defTabSz="922338" eaLnBrk="0" hangingPunct="0">
              <a:defRPr sz="2400">
                <a:solidFill>
                  <a:schemeClr val="tx1"/>
                </a:solidFill>
                <a:latin typeface="Arial" charset="0"/>
                <a:ea typeface="ＭＳ Ｐゴシック" charset="0"/>
              </a:defRPr>
            </a:lvl4pPr>
            <a:lvl5pPr marL="2057400" indent="-228600" defTabSz="922338" eaLnBrk="0" hangingPunct="0">
              <a:defRPr sz="2400">
                <a:solidFill>
                  <a:schemeClr val="tx1"/>
                </a:solidFill>
                <a:latin typeface="Arial" charset="0"/>
                <a:ea typeface="ＭＳ Ｐゴシック" charset="0"/>
              </a:defRPr>
            </a:lvl5pPr>
            <a:lvl6pPr marL="2514600" indent="-228600" defTabSz="92233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2233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2233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2233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81A7B8B-0B4C-AA42-B523-CFBE96C7E4B0}" type="slidenum">
              <a:rPr lang="en-US" sz="1200"/>
              <a:pPr eaLnBrk="1" hangingPunct="1"/>
              <a:t>2</a:t>
            </a:fld>
            <a:endParaRPr lang="en-US" sz="12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94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endParaRPr lang="en-CA" dirty="0">
              <a:latin typeface="Calibri" charset="0"/>
            </a:endParaRPr>
          </a:p>
        </p:txBody>
      </p:sp>
      <p:sp>
        <p:nvSpPr>
          <p:cNvPr id="1945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sz="2400">
                <a:solidFill>
                  <a:schemeClr val="tx1"/>
                </a:solidFill>
                <a:latin typeface="Arial" charset="0"/>
                <a:ea typeface="ＭＳ Ｐゴシック" charset="0"/>
                <a:cs typeface="ＭＳ Ｐゴシック" charset="0"/>
              </a:defRPr>
            </a:lvl1pPr>
            <a:lvl2pPr marL="742950" indent="-285750" defTabSz="922338" eaLnBrk="0" hangingPunct="0">
              <a:defRPr sz="2400">
                <a:solidFill>
                  <a:schemeClr val="tx1"/>
                </a:solidFill>
                <a:latin typeface="Arial" charset="0"/>
                <a:ea typeface="ＭＳ Ｐゴシック" charset="0"/>
              </a:defRPr>
            </a:lvl2pPr>
            <a:lvl3pPr marL="1143000" indent="-228600" defTabSz="922338" eaLnBrk="0" hangingPunct="0">
              <a:defRPr sz="2400">
                <a:solidFill>
                  <a:schemeClr val="tx1"/>
                </a:solidFill>
                <a:latin typeface="Arial" charset="0"/>
                <a:ea typeface="ＭＳ Ｐゴシック" charset="0"/>
              </a:defRPr>
            </a:lvl3pPr>
            <a:lvl4pPr marL="1600200" indent="-228600" defTabSz="922338" eaLnBrk="0" hangingPunct="0">
              <a:defRPr sz="2400">
                <a:solidFill>
                  <a:schemeClr val="tx1"/>
                </a:solidFill>
                <a:latin typeface="Arial" charset="0"/>
                <a:ea typeface="ＭＳ Ｐゴシック" charset="0"/>
              </a:defRPr>
            </a:lvl4pPr>
            <a:lvl5pPr marL="2057400" indent="-228600" defTabSz="922338" eaLnBrk="0" hangingPunct="0">
              <a:defRPr sz="2400">
                <a:solidFill>
                  <a:schemeClr val="tx1"/>
                </a:solidFill>
                <a:latin typeface="Arial" charset="0"/>
                <a:ea typeface="ＭＳ Ｐゴシック" charset="0"/>
              </a:defRPr>
            </a:lvl5pPr>
            <a:lvl6pPr marL="2514600" indent="-228600" defTabSz="92233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2233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2233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2233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49373B0-E487-AB4A-8342-F38AF83C6EB2}" type="slidenum">
              <a:rPr lang="en-US" sz="1200"/>
              <a:pPr eaLnBrk="1" hangingPunct="1"/>
              <a:t>3</a:t>
            </a:fld>
            <a:endParaRPr lang="en-US" sz="1200"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150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endParaRPr lang="en-CA" dirty="0">
              <a:latin typeface="Calibri" charset="0"/>
            </a:endParaRPr>
          </a:p>
        </p:txBody>
      </p:sp>
      <p:sp>
        <p:nvSpPr>
          <p:cNvPr id="2150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sz="2400">
                <a:solidFill>
                  <a:schemeClr val="tx1"/>
                </a:solidFill>
                <a:latin typeface="Arial" charset="0"/>
                <a:ea typeface="ＭＳ Ｐゴシック" charset="0"/>
                <a:cs typeface="ＭＳ Ｐゴシック" charset="0"/>
              </a:defRPr>
            </a:lvl1pPr>
            <a:lvl2pPr marL="742950" indent="-285750" defTabSz="922338" eaLnBrk="0" hangingPunct="0">
              <a:defRPr sz="2400">
                <a:solidFill>
                  <a:schemeClr val="tx1"/>
                </a:solidFill>
                <a:latin typeface="Arial" charset="0"/>
                <a:ea typeface="ＭＳ Ｐゴシック" charset="0"/>
              </a:defRPr>
            </a:lvl2pPr>
            <a:lvl3pPr marL="1143000" indent="-228600" defTabSz="922338" eaLnBrk="0" hangingPunct="0">
              <a:defRPr sz="2400">
                <a:solidFill>
                  <a:schemeClr val="tx1"/>
                </a:solidFill>
                <a:latin typeface="Arial" charset="0"/>
                <a:ea typeface="ＭＳ Ｐゴシック" charset="0"/>
              </a:defRPr>
            </a:lvl3pPr>
            <a:lvl4pPr marL="1600200" indent="-228600" defTabSz="922338" eaLnBrk="0" hangingPunct="0">
              <a:defRPr sz="2400">
                <a:solidFill>
                  <a:schemeClr val="tx1"/>
                </a:solidFill>
                <a:latin typeface="Arial" charset="0"/>
                <a:ea typeface="ＭＳ Ｐゴシック" charset="0"/>
              </a:defRPr>
            </a:lvl4pPr>
            <a:lvl5pPr marL="2057400" indent="-228600" defTabSz="922338" eaLnBrk="0" hangingPunct="0">
              <a:defRPr sz="2400">
                <a:solidFill>
                  <a:schemeClr val="tx1"/>
                </a:solidFill>
                <a:latin typeface="Arial" charset="0"/>
                <a:ea typeface="ＭＳ Ｐゴシック" charset="0"/>
              </a:defRPr>
            </a:lvl5pPr>
            <a:lvl6pPr marL="2514600" indent="-228600" defTabSz="92233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2233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2233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2233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57A6A7E-844A-AA4B-BCD6-8F1D493ECCE8}" type="slidenum">
              <a:rPr lang="en-US" sz="1200"/>
              <a:pPr eaLnBrk="1" hangingPunct="1"/>
              <a:t>4</a:t>
            </a:fld>
            <a:endParaRPr lang="en-US" sz="1200"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3554" name="Notes Placeholder 2"/>
          <p:cNvSpPr>
            <a:spLocks noGrp="1"/>
          </p:cNvSpPr>
          <p:nvPr>
            <p:ph type="body" idx="1"/>
          </p:nvPr>
        </p:nvSpPr>
        <p:spPr bwMode="auto">
          <a:xfrm>
            <a:off x="552450" y="4432300"/>
            <a:ext cx="5607050" cy="41814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endParaRPr lang="en-CA" dirty="0">
              <a:latin typeface="Calibri" charset="0"/>
            </a:endParaRPr>
          </a:p>
        </p:txBody>
      </p:sp>
      <p:sp>
        <p:nvSpPr>
          <p:cNvPr id="2355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sz="2400">
                <a:solidFill>
                  <a:schemeClr val="tx1"/>
                </a:solidFill>
                <a:latin typeface="Arial" charset="0"/>
                <a:ea typeface="ＭＳ Ｐゴシック" charset="0"/>
                <a:cs typeface="ＭＳ Ｐゴシック" charset="0"/>
              </a:defRPr>
            </a:lvl1pPr>
            <a:lvl2pPr marL="742950" indent="-285750" defTabSz="922338" eaLnBrk="0" hangingPunct="0">
              <a:defRPr sz="2400">
                <a:solidFill>
                  <a:schemeClr val="tx1"/>
                </a:solidFill>
                <a:latin typeface="Arial" charset="0"/>
                <a:ea typeface="ＭＳ Ｐゴシック" charset="0"/>
              </a:defRPr>
            </a:lvl2pPr>
            <a:lvl3pPr marL="1143000" indent="-228600" defTabSz="922338" eaLnBrk="0" hangingPunct="0">
              <a:defRPr sz="2400">
                <a:solidFill>
                  <a:schemeClr val="tx1"/>
                </a:solidFill>
                <a:latin typeface="Arial" charset="0"/>
                <a:ea typeface="ＭＳ Ｐゴシック" charset="0"/>
              </a:defRPr>
            </a:lvl3pPr>
            <a:lvl4pPr marL="1600200" indent="-228600" defTabSz="922338" eaLnBrk="0" hangingPunct="0">
              <a:defRPr sz="2400">
                <a:solidFill>
                  <a:schemeClr val="tx1"/>
                </a:solidFill>
                <a:latin typeface="Arial" charset="0"/>
                <a:ea typeface="ＭＳ Ｐゴシック" charset="0"/>
              </a:defRPr>
            </a:lvl4pPr>
            <a:lvl5pPr marL="2057400" indent="-228600" defTabSz="922338" eaLnBrk="0" hangingPunct="0">
              <a:defRPr sz="2400">
                <a:solidFill>
                  <a:schemeClr val="tx1"/>
                </a:solidFill>
                <a:latin typeface="Arial" charset="0"/>
                <a:ea typeface="ＭＳ Ｐゴシック" charset="0"/>
              </a:defRPr>
            </a:lvl5pPr>
            <a:lvl6pPr marL="2514600" indent="-228600" defTabSz="92233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2233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2233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2233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3B618B4-B820-6246-B77E-3E256A2CD5F2}" type="slidenum">
              <a:rPr lang="en-US" sz="1200"/>
              <a:pPr eaLnBrk="1" hangingPunct="1"/>
              <a:t>5</a:t>
            </a:fld>
            <a:endParaRPr lang="en-US" sz="1200"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560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endParaRPr lang="en-CA" dirty="0">
              <a:latin typeface="Calibri" charset="0"/>
            </a:endParaRPr>
          </a:p>
        </p:txBody>
      </p:sp>
      <p:sp>
        <p:nvSpPr>
          <p:cNvPr id="2560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sz="2400">
                <a:solidFill>
                  <a:schemeClr val="tx1"/>
                </a:solidFill>
                <a:latin typeface="Arial" charset="0"/>
                <a:ea typeface="ＭＳ Ｐゴシック" charset="0"/>
                <a:cs typeface="ＭＳ Ｐゴシック" charset="0"/>
              </a:defRPr>
            </a:lvl1pPr>
            <a:lvl2pPr marL="742950" indent="-285750" defTabSz="922338" eaLnBrk="0" hangingPunct="0">
              <a:defRPr sz="2400">
                <a:solidFill>
                  <a:schemeClr val="tx1"/>
                </a:solidFill>
                <a:latin typeface="Arial" charset="0"/>
                <a:ea typeface="ＭＳ Ｐゴシック" charset="0"/>
              </a:defRPr>
            </a:lvl2pPr>
            <a:lvl3pPr marL="1143000" indent="-228600" defTabSz="922338" eaLnBrk="0" hangingPunct="0">
              <a:defRPr sz="2400">
                <a:solidFill>
                  <a:schemeClr val="tx1"/>
                </a:solidFill>
                <a:latin typeface="Arial" charset="0"/>
                <a:ea typeface="ＭＳ Ｐゴシック" charset="0"/>
              </a:defRPr>
            </a:lvl3pPr>
            <a:lvl4pPr marL="1600200" indent="-228600" defTabSz="922338" eaLnBrk="0" hangingPunct="0">
              <a:defRPr sz="2400">
                <a:solidFill>
                  <a:schemeClr val="tx1"/>
                </a:solidFill>
                <a:latin typeface="Arial" charset="0"/>
                <a:ea typeface="ＭＳ Ｐゴシック" charset="0"/>
              </a:defRPr>
            </a:lvl4pPr>
            <a:lvl5pPr marL="2057400" indent="-228600" defTabSz="922338" eaLnBrk="0" hangingPunct="0">
              <a:defRPr sz="2400">
                <a:solidFill>
                  <a:schemeClr val="tx1"/>
                </a:solidFill>
                <a:latin typeface="Arial" charset="0"/>
                <a:ea typeface="ＭＳ Ｐゴシック" charset="0"/>
              </a:defRPr>
            </a:lvl5pPr>
            <a:lvl6pPr marL="2514600" indent="-228600" defTabSz="92233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2233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2233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2233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FEBDFDB4-0B9E-A241-84C2-F60C855C597B}" type="slidenum">
              <a:rPr lang="en-US" sz="1200"/>
              <a:pPr eaLnBrk="1" hangingPunct="1"/>
              <a:t>6</a:t>
            </a:fld>
            <a:endParaRPr lang="en-US" sz="1200"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765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endParaRPr lang="en-CA" dirty="0">
              <a:latin typeface="Calibri" charset="0"/>
            </a:endParaRPr>
          </a:p>
        </p:txBody>
      </p:sp>
      <p:sp>
        <p:nvSpPr>
          <p:cNvPr id="2765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sz="2400">
                <a:solidFill>
                  <a:schemeClr val="tx1"/>
                </a:solidFill>
                <a:latin typeface="Arial" charset="0"/>
                <a:ea typeface="ＭＳ Ｐゴシック" charset="0"/>
                <a:cs typeface="ＭＳ Ｐゴシック" charset="0"/>
              </a:defRPr>
            </a:lvl1pPr>
            <a:lvl2pPr marL="742950" indent="-285750" defTabSz="922338" eaLnBrk="0" hangingPunct="0">
              <a:defRPr sz="2400">
                <a:solidFill>
                  <a:schemeClr val="tx1"/>
                </a:solidFill>
                <a:latin typeface="Arial" charset="0"/>
                <a:ea typeface="ＭＳ Ｐゴシック" charset="0"/>
              </a:defRPr>
            </a:lvl2pPr>
            <a:lvl3pPr marL="1143000" indent="-228600" defTabSz="922338" eaLnBrk="0" hangingPunct="0">
              <a:defRPr sz="2400">
                <a:solidFill>
                  <a:schemeClr val="tx1"/>
                </a:solidFill>
                <a:latin typeface="Arial" charset="0"/>
                <a:ea typeface="ＭＳ Ｐゴシック" charset="0"/>
              </a:defRPr>
            </a:lvl3pPr>
            <a:lvl4pPr marL="1600200" indent="-228600" defTabSz="922338" eaLnBrk="0" hangingPunct="0">
              <a:defRPr sz="2400">
                <a:solidFill>
                  <a:schemeClr val="tx1"/>
                </a:solidFill>
                <a:latin typeface="Arial" charset="0"/>
                <a:ea typeface="ＭＳ Ｐゴシック" charset="0"/>
              </a:defRPr>
            </a:lvl4pPr>
            <a:lvl5pPr marL="2057400" indent="-228600" defTabSz="922338" eaLnBrk="0" hangingPunct="0">
              <a:defRPr sz="2400">
                <a:solidFill>
                  <a:schemeClr val="tx1"/>
                </a:solidFill>
                <a:latin typeface="Arial" charset="0"/>
                <a:ea typeface="ＭＳ Ｐゴシック" charset="0"/>
              </a:defRPr>
            </a:lvl5pPr>
            <a:lvl6pPr marL="2514600" indent="-228600" defTabSz="92233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2233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2233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2233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B80A79EF-9FA2-7940-A75F-3546D2A77B6C}" type="slidenum">
              <a:rPr lang="en-US" sz="1200"/>
              <a:pPr eaLnBrk="1" hangingPunct="1"/>
              <a:t>7</a:t>
            </a:fld>
            <a:endParaRPr lang="en-US" sz="1200"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9698" name="Notes Placeholder 2"/>
          <p:cNvSpPr>
            <a:spLocks noGrp="1"/>
          </p:cNvSpPr>
          <p:nvPr>
            <p:ph type="body" idx="1"/>
          </p:nvPr>
        </p:nvSpPr>
        <p:spPr bwMode="auto">
          <a:xfrm>
            <a:off x="696913" y="4287838"/>
            <a:ext cx="5607050" cy="4165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endParaRPr lang="en-CA" sz="1100" dirty="0">
              <a:latin typeface="Calibri" charset="0"/>
            </a:endParaRPr>
          </a:p>
        </p:txBody>
      </p:sp>
      <p:sp>
        <p:nvSpPr>
          <p:cNvPr id="2969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sz="2400">
                <a:solidFill>
                  <a:schemeClr val="tx1"/>
                </a:solidFill>
                <a:latin typeface="Arial" charset="0"/>
                <a:ea typeface="ＭＳ Ｐゴシック" charset="0"/>
                <a:cs typeface="ＭＳ Ｐゴシック" charset="0"/>
              </a:defRPr>
            </a:lvl1pPr>
            <a:lvl2pPr marL="742950" indent="-285750" defTabSz="922338" eaLnBrk="0" hangingPunct="0">
              <a:defRPr sz="2400">
                <a:solidFill>
                  <a:schemeClr val="tx1"/>
                </a:solidFill>
                <a:latin typeface="Arial" charset="0"/>
                <a:ea typeface="ＭＳ Ｐゴシック" charset="0"/>
              </a:defRPr>
            </a:lvl2pPr>
            <a:lvl3pPr marL="1143000" indent="-228600" defTabSz="922338" eaLnBrk="0" hangingPunct="0">
              <a:defRPr sz="2400">
                <a:solidFill>
                  <a:schemeClr val="tx1"/>
                </a:solidFill>
                <a:latin typeface="Arial" charset="0"/>
                <a:ea typeface="ＭＳ Ｐゴシック" charset="0"/>
              </a:defRPr>
            </a:lvl3pPr>
            <a:lvl4pPr marL="1600200" indent="-228600" defTabSz="922338" eaLnBrk="0" hangingPunct="0">
              <a:defRPr sz="2400">
                <a:solidFill>
                  <a:schemeClr val="tx1"/>
                </a:solidFill>
                <a:latin typeface="Arial" charset="0"/>
                <a:ea typeface="ＭＳ Ｐゴシック" charset="0"/>
              </a:defRPr>
            </a:lvl4pPr>
            <a:lvl5pPr marL="2057400" indent="-228600" defTabSz="922338" eaLnBrk="0" hangingPunct="0">
              <a:defRPr sz="2400">
                <a:solidFill>
                  <a:schemeClr val="tx1"/>
                </a:solidFill>
                <a:latin typeface="Arial" charset="0"/>
                <a:ea typeface="ＭＳ Ｐゴシック" charset="0"/>
              </a:defRPr>
            </a:lvl5pPr>
            <a:lvl6pPr marL="2514600" indent="-228600" defTabSz="92233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2233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2233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2233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544BE26F-2E52-4A4D-BE90-7BD511A2A341}" type="slidenum">
              <a:rPr lang="en-US" sz="1200"/>
              <a:pPr eaLnBrk="1" hangingPunct="1"/>
              <a:t>8</a:t>
            </a:fld>
            <a:endParaRPr lang="en-US" sz="1200"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sz="2400">
                <a:solidFill>
                  <a:schemeClr val="tx1"/>
                </a:solidFill>
                <a:latin typeface="Arial" charset="0"/>
                <a:ea typeface="ＭＳ Ｐゴシック" charset="0"/>
                <a:cs typeface="ＭＳ Ｐゴシック" charset="0"/>
              </a:defRPr>
            </a:lvl1pPr>
            <a:lvl2pPr marL="742950" indent="-285750" defTabSz="922338" eaLnBrk="0" hangingPunct="0">
              <a:defRPr sz="2400">
                <a:solidFill>
                  <a:schemeClr val="tx1"/>
                </a:solidFill>
                <a:latin typeface="Arial" charset="0"/>
                <a:ea typeface="ＭＳ Ｐゴシック" charset="0"/>
              </a:defRPr>
            </a:lvl2pPr>
            <a:lvl3pPr marL="1143000" indent="-228600" defTabSz="922338" eaLnBrk="0" hangingPunct="0">
              <a:defRPr sz="2400">
                <a:solidFill>
                  <a:schemeClr val="tx1"/>
                </a:solidFill>
                <a:latin typeface="Arial" charset="0"/>
                <a:ea typeface="ＭＳ Ｐゴシック" charset="0"/>
              </a:defRPr>
            </a:lvl3pPr>
            <a:lvl4pPr marL="1600200" indent="-228600" defTabSz="922338" eaLnBrk="0" hangingPunct="0">
              <a:defRPr sz="2400">
                <a:solidFill>
                  <a:schemeClr val="tx1"/>
                </a:solidFill>
                <a:latin typeface="Arial" charset="0"/>
                <a:ea typeface="ＭＳ Ｐゴシック" charset="0"/>
              </a:defRPr>
            </a:lvl4pPr>
            <a:lvl5pPr marL="2057400" indent="-228600" defTabSz="922338" eaLnBrk="0" hangingPunct="0">
              <a:defRPr sz="2400">
                <a:solidFill>
                  <a:schemeClr val="tx1"/>
                </a:solidFill>
                <a:latin typeface="Arial" charset="0"/>
                <a:ea typeface="ＭＳ Ｐゴシック" charset="0"/>
              </a:defRPr>
            </a:lvl5pPr>
            <a:lvl6pPr marL="2514600" indent="-228600" defTabSz="92233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2233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2233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2233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66D865B-7965-A945-8C3A-02A3108065D4}" type="slidenum">
              <a:rPr lang="en-US" sz="1200"/>
              <a:pPr eaLnBrk="1" hangingPunct="1"/>
              <a:t>9</a:t>
            </a:fld>
            <a:endParaRPr lang="en-US" sz="1200" dirty="0"/>
          </a:p>
        </p:txBody>
      </p:sp>
      <p:sp>
        <p:nvSpPr>
          <p:cNvPr id="3174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174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endParaRPr lang="es-ES" dirty="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8"/>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71450" y="12700"/>
            <a:ext cx="8858250" cy="684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2130425"/>
            <a:ext cx="4678363" cy="1470025"/>
          </a:xfrm>
        </p:spPr>
        <p:txBody>
          <a:bodyPr/>
          <a:lstStyle>
            <a:lvl1pPr algn="l">
              <a:defRPr/>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684213" y="3860800"/>
            <a:ext cx="4608512" cy="1752600"/>
          </a:xfrm>
        </p:spPr>
        <p:txBody>
          <a:bodyPr/>
          <a:lstStyle>
            <a:lvl1pPr marL="0" indent="0">
              <a:buFontTx/>
              <a:buNone/>
              <a:defRPr/>
            </a:lvl1pPr>
          </a:lstStyle>
          <a:p>
            <a:pPr lvl="0"/>
            <a:r>
              <a:rPr lang="en-US" noProof="0" smtClean="0"/>
              <a:t>Click to edit Master subtitle style</a:t>
            </a:r>
          </a:p>
        </p:txBody>
      </p:sp>
      <p:sp>
        <p:nvSpPr>
          <p:cNvPr id="5" name="Rectangle 7"/>
          <p:cNvSpPr>
            <a:spLocks noGrp="1" noChangeArrowheads="1"/>
          </p:cNvSpPr>
          <p:nvPr>
            <p:ph type="dt" sz="half" idx="10"/>
          </p:nvPr>
        </p:nvSpPr>
        <p:spPr>
          <a:xfrm>
            <a:off x="457200" y="6245225"/>
            <a:ext cx="2133600" cy="476250"/>
          </a:xfrm>
        </p:spPr>
        <p:txBody>
          <a:bodyPr/>
          <a:lstStyle>
            <a:lvl1pPr>
              <a:defRPr/>
            </a:lvl1pPr>
          </a:lstStyle>
          <a:p>
            <a:pPr>
              <a:defRPr/>
            </a:pPr>
            <a:endParaRPr lang="en-US" dirty="0"/>
          </a:p>
        </p:txBody>
      </p:sp>
      <p:sp>
        <p:nvSpPr>
          <p:cNvPr id="6" name="Rectangle 8"/>
          <p:cNvSpPr>
            <a:spLocks noGrp="1" noChangeArrowheads="1"/>
          </p:cNvSpPr>
          <p:nvPr>
            <p:ph type="ftr" sz="quarter" idx="11"/>
          </p:nvPr>
        </p:nvSpPr>
        <p:spPr>
          <a:xfrm>
            <a:off x="3124200" y="6245225"/>
            <a:ext cx="2895600" cy="476250"/>
          </a:xfrm>
        </p:spPr>
        <p:txBody>
          <a:bodyPr/>
          <a:lstStyle>
            <a:lvl1pPr>
              <a:defRPr/>
            </a:lvl1pPr>
          </a:lstStyle>
          <a:p>
            <a:pPr>
              <a:defRPr/>
            </a:pPr>
            <a:endParaRPr lang="en-US" dirty="0"/>
          </a:p>
        </p:txBody>
      </p:sp>
      <p:sp>
        <p:nvSpPr>
          <p:cNvPr id="7" name="Rectangle 9"/>
          <p:cNvSpPr>
            <a:spLocks noGrp="1" noChangeArrowheads="1"/>
          </p:cNvSpPr>
          <p:nvPr>
            <p:ph type="sldNum" sz="quarter" idx="12"/>
          </p:nvPr>
        </p:nvSpPr>
        <p:spPr>
          <a:xfrm>
            <a:off x="6553200" y="6245225"/>
            <a:ext cx="2133600" cy="476250"/>
          </a:xfrm>
        </p:spPr>
        <p:txBody>
          <a:bodyPr/>
          <a:lstStyle>
            <a:lvl1pPr>
              <a:defRPr smtClean="0"/>
            </a:lvl1pPr>
          </a:lstStyle>
          <a:p>
            <a:pPr>
              <a:defRPr/>
            </a:pPr>
            <a:fld id="{5247C6FD-8C85-1347-8FEE-01F379FEA90D}" type="slidenum">
              <a:rPr lang="en-US"/>
              <a:pPr>
                <a:defRPr/>
              </a:pPr>
              <a:t>‹#›</a:t>
            </a:fld>
            <a:endParaRPr lang="en-US" dirty="0"/>
          </a:p>
        </p:txBody>
      </p:sp>
    </p:spTree>
    <p:extLst>
      <p:ext uri="{BB962C8B-B14F-4D97-AF65-F5344CB8AC3E}">
        <p14:creationId xmlns:p14="http://schemas.microsoft.com/office/powerpoint/2010/main" val="1514043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E5EAEB8-59E6-5A47-88F9-E36016706172}" type="slidenum">
              <a:rPr lang="en-US"/>
              <a:pPr>
                <a:defRPr/>
              </a:pPr>
              <a:t>‹#›</a:t>
            </a:fld>
            <a:endParaRPr lang="en-US" dirty="0"/>
          </a:p>
        </p:txBody>
      </p:sp>
    </p:spTree>
    <p:extLst>
      <p:ext uri="{BB962C8B-B14F-4D97-AF65-F5344CB8AC3E}">
        <p14:creationId xmlns:p14="http://schemas.microsoft.com/office/powerpoint/2010/main" val="1713725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836613"/>
            <a:ext cx="2057400" cy="528955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836613"/>
            <a:ext cx="6019800" cy="52895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D9D1424E-69C2-AE4C-9811-6F1AD77CA18A}" type="slidenum">
              <a:rPr lang="en-US"/>
              <a:pPr>
                <a:defRPr/>
              </a:pPr>
              <a:t>‹#›</a:t>
            </a:fld>
            <a:endParaRPr lang="en-US" dirty="0"/>
          </a:p>
        </p:txBody>
      </p:sp>
    </p:spTree>
    <p:extLst>
      <p:ext uri="{BB962C8B-B14F-4D97-AF65-F5344CB8AC3E}">
        <p14:creationId xmlns:p14="http://schemas.microsoft.com/office/powerpoint/2010/main" val="1529181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09872F3-17B6-CE41-90BA-E0488853FC87}" type="slidenum">
              <a:rPr lang="en-US"/>
              <a:pPr>
                <a:defRPr/>
              </a:pPr>
              <a:t>‹#›</a:t>
            </a:fld>
            <a:endParaRPr lang="en-US" dirty="0"/>
          </a:p>
        </p:txBody>
      </p:sp>
    </p:spTree>
    <p:extLst>
      <p:ext uri="{BB962C8B-B14F-4D97-AF65-F5344CB8AC3E}">
        <p14:creationId xmlns:p14="http://schemas.microsoft.com/office/powerpoint/2010/main" val="4188565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9A734B8A-B23B-DE4F-B49A-DC5AF38C63B4}" type="slidenum">
              <a:rPr lang="en-US"/>
              <a:pPr>
                <a:defRPr/>
              </a:pPr>
              <a:t>‹#›</a:t>
            </a:fld>
            <a:endParaRPr lang="en-US" dirty="0"/>
          </a:p>
        </p:txBody>
      </p:sp>
    </p:spTree>
    <p:extLst>
      <p:ext uri="{BB962C8B-B14F-4D97-AF65-F5344CB8AC3E}">
        <p14:creationId xmlns:p14="http://schemas.microsoft.com/office/powerpoint/2010/main" val="21249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A682B795-ADB7-5146-AACC-4F399DB94296}" type="slidenum">
              <a:rPr lang="en-US"/>
              <a:pPr>
                <a:defRPr/>
              </a:pPr>
              <a:t>‹#›</a:t>
            </a:fld>
            <a:endParaRPr lang="en-US" dirty="0"/>
          </a:p>
        </p:txBody>
      </p:sp>
    </p:spTree>
    <p:extLst>
      <p:ext uri="{BB962C8B-B14F-4D97-AF65-F5344CB8AC3E}">
        <p14:creationId xmlns:p14="http://schemas.microsoft.com/office/powerpoint/2010/main" val="2743161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92FFFA49-1BC3-CF47-9004-6524E5F01CEB}" type="slidenum">
              <a:rPr lang="en-US"/>
              <a:pPr>
                <a:defRPr/>
              </a:pPr>
              <a:t>‹#›</a:t>
            </a:fld>
            <a:endParaRPr lang="en-US" dirty="0"/>
          </a:p>
        </p:txBody>
      </p:sp>
    </p:spTree>
    <p:extLst>
      <p:ext uri="{BB962C8B-B14F-4D97-AF65-F5344CB8AC3E}">
        <p14:creationId xmlns:p14="http://schemas.microsoft.com/office/powerpoint/2010/main" val="681237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7A1A1544-111C-104E-B667-B9E068B09861}" type="slidenum">
              <a:rPr lang="en-US"/>
              <a:pPr>
                <a:defRPr/>
              </a:pPr>
              <a:t>‹#›</a:t>
            </a:fld>
            <a:endParaRPr lang="en-US" dirty="0"/>
          </a:p>
        </p:txBody>
      </p:sp>
    </p:spTree>
    <p:extLst>
      <p:ext uri="{BB962C8B-B14F-4D97-AF65-F5344CB8AC3E}">
        <p14:creationId xmlns:p14="http://schemas.microsoft.com/office/powerpoint/2010/main" val="1089145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82422A2D-E898-F448-85B9-E85A9CDE2AD5}" type="slidenum">
              <a:rPr lang="en-US"/>
              <a:pPr>
                <a:defRPr/>
              </a:pPr>
              <a:t>‹#›</a:t>
            </a:fld>
            <a:endParaRPr lang="en-US" dirty="0"/>
          </a:p>
        </p:txBody>
      </p:sp>
    </p:spTree>
    <p:extLst>
      <p:ext uri="{BB962C8B-B14F-4D97-AF65-F5344CB8AC3E}">
        <p14:creationId xmlns:p14="http://schemas.microsoft.com/office/powerpoint/2010/main" val="2373776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615CE83F-8894-174E-B575-8F27E30067AA}" type="slidenum">
              <a:rPr lang="en-US"/>
              <a:pPr>
                <a:defRPr/>
              </a:pPr>
              <a:t>‹#›</a:t>
            </a:fld>
            <a:endParaRPr lang="en-US" dirty="0"/>
          </a:p>
        </p:txBody>
      </p:sp>
    </p:spTree>
    <p:extLst>
      <p:ext uri="{BB962C8B-B14F-4D97-AF65-F5344CB8AC3E}">
        <p14:creationId xmlns:p14="http://schemas.microsoft.com/office/powerpoint/2010/main" val="1984596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4684A96B-C020-2B4E-9660-709BF2639679}" type="slidenum">
              <a:rPr lang="en-US"/>
              <a:pPr>
                <a:defRPr/>
              </a:pPr>
              <a:t>‹#›</a:t>
            </a:fld>
            <a:endParaRPr lang="en-US" dirty="0"/>
          </a:p>
        </p:txBody>
      </p:sp>
    </p:spTree>
    <p:extLst>
      <p:ext uri="{BB962C8B-B14F-4D97-AF65-F5344CB8AC3E}">
        <p14:creationId xmlns:p14="http://schemas.microsoft.com/office/powerpoint/2010/main" val="2189588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t="-2000" b="-2000"/>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836613"/>
            <a:ext cx="82296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p:txBody>
      </p:sp>
      <p:sp>
        <p:nvSpPr>
          <p:cNvPr id="1028" name="Rectangle 4"/>
          <p:cNvSpPr>
            <a:spLocks noGrp="1" noChangeArrowheads="1"/>
          </p:cNvSpPr>
          <p:nvPr>
            <p:ph type="dt" sz="half" idx="2"/>
          </p:nvPr>
        </p:nvSpPr>
        <p:spPr bwMode="auto">
          <a:xfrm>
            <a:off x="457200" y="61658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charset="0"/>
                <a:ea typeface="+mn-ea"/>
                <a:cs typeface="+mn-cs"/>
              </a:defRPr>
            </a:lvl1pPr>
          </a:lstStyle>
          <a:p>
            <a:pPr>
              <a:defRPr/>
            </a:pPr>
            <a:endParaRPr lang="en-US" dirty="0"/>
          </a:p>
        </p:txBody>
      </p:sp>
      <p:sp>
        <p:nvSpPr>
          <p:cNvPr id="1029" name="Rectangle 5"/>
          <p:cNvSpPr>
            <a:spLocks noGrp="1" noChangeArrowheads="1"/>
          </p:cNvSpPr>
          <p:nvPr>
            <p:ph type="ftr" sz="quarter" idx="3"/>
          </p:nvPr>
        </p:nvSpPr>
        <p:spPr bwMode="auto">
          <a:xfrm>
            <a:off x="3124200" y="6165850"/>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Arial" charset="0"/>
                <a:ea typeface="+mn-ea"/>
                <a:cs typeface="+mn-cs"/>
              </a:defRPr>
            </a:lvl1pPr>
          </a:lstStyle>
          <a:p>
            <a:pPr>
              <a:defRPr/>
            </a:pPr>
            <a:endParaRPr lang="en-US" dirty="0"/>
          </a:p>
        </p:txBody>
      </p:sp>
      <p:sp>
        <p:nvSpPr>
          <p:cNvPr id="1030" name="Rectangle 6"/>
          <p:cNvSpPr>
            <a:spLocks noGrp="1" noChangeArrowheads="1"/>
          </p:cNvSpPr>
          <p:nvPr>
            <p:ph type="sldNum" sz="quarter" idx="4"/>
          </p:nvPr>
        </p:nvSpPr>
        <p:spPr bwMode="auto">
          <a:xfrm>
            <a:off x="6553200" y="61658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cs typeface="+mn-cs"/>
              </a:defRPr>
            </a:lvl1pPr>
          </a:lstStyle>
          <a:p>
            <a:pPr>
              <a:defRPr/>
            </a:pPr>
            <a:fld id="{9682B924-7D04-0D4A-AA12-322E1A973126}"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923" r:id="rId1"/>
    <p:sldLayoutId id="2147483913" r:id="rId2"/>
    <p:sldLayoutId id="2147483914" r:id="rId3"/>
    <p:sldLayoutId id="2147483915" r:id="rId4"/>
    <p:sldLayoutId id="2147483916" r:id="rId5"/>
    <p:sldLayoutId id="2147483917" r:id="rId6"/>
    <p:sldLayoutId id="2147483918" r:id="rId7"/>
    <p:sldLayoutId id="2147483919" r:id="rId8"/>
    <p:sldLayoutId id="2147483920" r:id="rId9"/>
    <p:sldLayoutId id="2147483921" r:id="rId10"/>
    <p:sldLayoutId id="2147483922" r:id="rId11"/>
  </p:sldLayoutIdLst>
  <p:timing>
    <p:tnLst>
      <p:par>
        <p:cTn id="1" dur="indefinite" restart="never" nodeType="tmRoot"/>
      </p:par>
    </p:tnLst>
  </p:timing>
  <p:txStyles>
    <p:titleStyle>
      <a:lvl1pPr algn="ctr" rtl="0" eaLnBrk="0" fontAlgn="base" hangingPunct="0">
        <a:spcBef>
          <a:spcPct val="0"/>
        </a:spcBef>
        <a:spcAft>
          <a:spcPct val="0"/>
        </a:spcAft>
        <a:defRPr sz="2800" b="1">
          <a:solidFill>
            <a:srgbClr val="000066"/>
          </a:solidFill>
          <a:latin typeface="+mj-lt"/>
          <a:ea typeface="ＭＳ Ｐゴシック" charset="0"/>
          <a:cs typeface="ＭＳ Ｐゴシック" charset="0"/>
        </a:defRPr>
      </a:lvl1pPr>
      <a:lvl2pPr algn="ctr" rtl="0" eaLnBrk="0" fontAlgn="base" hangingPunct="0">
        <a:spcBef>
          <a:spcPct val="0"/>
        </a:spcBef>
        <a:spcAft>
          <a:spcPct val="0"/>
        </a:spcAft>
        <a:defRPr sz="2800" b="1">
          <a:solidFill>
            <a:srgbClr val="000066"/>
          </a:solidFill>
          <a:latin typeface="Arial" charset="0"/>
          <a:ea typeface="ＭＳ Ｐゴシック" charset="0"/>
          <a:cs typeface="ＭＳ Ｐゴシック" charset="0"/>
        </a:defRPr>
      </a:lvl2pPr>
      <a:lvl3pPr algn="ctr" rtl="0" eaLnBrk="0" fontAlgn="base" hangingPunct="0">
        <a:spcBef>
          <a:spcPct val="0"/>
        </a:spcBef>
        <a:spcAft>
          <a:spcPct val="0"/>
        </a:spcAft>
        <a:defRPr sz="2800" b="1">
          <a:solidFill>
            <a:srgbClr val="000066"/>
          </a:solidFill>
          <a:latin typeface="Arial" charset="0"/>
          <a:ea typeface="ＭＳ Ｐゴシック" charset="0"/>
          <a:cs typeface="ＭＳ Ｐゴシック" charset="0"/>
        </a:defRPr>
      </a:lvl3pPr>
      <a:lvl4pPr algn="ctr" rtl="0" eaLnBrk="0" fontAlgn="base" hangingPunct="0">
        <a:spcBef>
          <a:spcPct val="0"/>
        </a:spcBef>
        <a:spcAft>
          <a:spcPct val="0"/>
        </a:spcAft>
        <a:defRPr sz="2800" b="1">
          <a:solidFill>
            <a:srgbClr val="000066"/>
          </a:solidFill>
          <a:latin typeface="Arial" charset="0"/>
          <a:ea typeface="ＭＳ Ｐゴシック" charset="0"/>
          <a:cs typeface="ＭＳ Ｐゴシック" charset="0"/>
        </a:defRPr>
      </a:lvl4pPr>
      <a:lvl5pPr algn="ctr" rtl="0" eaLnBrk="0" fontAlgn="base" hangingPunct="0">
        <a:spcBef>
          <a:spcPct val="0"/>
        </a:spcBef>
        <a:spcAft>
          <a:spcPct val="0"/>
        </a:spcAft>
        <a:defRPr sz="2800" b="1">
          <a:solidFill>
            <a:srgbClr val="000066"/>
          </a:solidFill>
          <a:latin typeface="Arial" charset="0"/>
          <a:ea typeface="ＭＳ Ｐゴシック" charset="0"/>
          <a:cs typeface="ＭＳ Ｐゴシック" charset="0"/>
        </a:defRPr>
      </a:lvl5pPr>
      <a:lvl6pPr marL="457200" algn="ctr" rtl="0" fontAlgn="base">
        <a:spcBef>
          <a:spcPct val="0"/>
        </a:spcBef>
        <a:spcAft>
          <a:spcPct val="0"/>
        </a:spcAft>
        <a:defRPr sz="2800" b="1">
          <a:solidFill>
            <a:srgbClr val="000066"/>
          </a:solidFill>
          <a:latin typeface="Arial" charset="0"/>
        </a:defRPr>
      </a:lvl6pPr>
      <a:lvl7pPr marL="914400" algn="ctr" rtl="0" fontAlgn="base">
        <a:spcBef>
          <a:spcPct val="0"/>
        </a:spcBef>
        <a:spcAft>
          <a:spcPct val="0"/>
        </a:spcAft>
        <a:defRPr sz="2800" b="1">
          <a:solidFill>
            <a:srgbClr val="000066"/>
          </a:solidFill>
          <a:latin typeface="Arial" charset="0"/>
        </a:defRPr>
      </a:lvl7pPr>
      <a:lvl8pPr marL="1371600" algn="ctr" rtl="0" fontAlgn="base">
        <a:spcBef>
          <a:spcPct val="0"/>
        </a:spcBef>
        <a:spcAft>
          <a:spcPct val="0"/>
        </a:spcAft>
        <a:defRPr sz="2800" b="1">
          <a:solidFill>
            <a:srgbClr val="000066"/>
          </a:solidFill>
          <a:latin typeface="Arial" charset="0"/>
        </a:defRPr>
      </a:lvl8pPr>
      <a:lvl9pPr marL="1828800" algn="ctr" rtl="0" fontAlgn="base">
        <a:spcBef>
          <a:spcPct val="0"/>
        </a:spcBef>
        <a:spcAft>
          <a:spcPct val="0"/>
        </a:spcAft>
        <a:defRPr sz="2800" b="1">
          <a:solidFill>
            <a:srgbClr val="000066"/>
          </a:solidFill>
          <a:latin typeface="Arial" charset="0"/>
        </a:defRPr>
      </a:lvl9pPr>
    </p:titleStyle>
    <p:bodyStyle>
      <a:lvl1pPr marL="342900" indent="-342900" algn="l" rtl="0" eaLnBrk="0" fontAlgn="base" hangingPunct="0">
        <a:spcBef>
          <a:spcPct val="20000"/>
        </a:spcBef>
        <a:spcAft>
          <a:spcPct val="0"/>
        </a:spcAft>
        <a:buChar char="•"/>
        <a:defRPr sz="2400">
          <a:solidFill>
            <a:srgbClr val="000066"/>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rgbClr val="000066"/>
          </a:solidFill>
          <a:latin typeface="+mn-lt"/>
          <a:ea typeface="ＭＳ Ｐゴシック" charset="0"/>
        </a:defRPr>
      </a:lvl2pPr>
      <a:lvl3pPr marL="1143000" indent="-228600" algn="l" rtl="0" eaLnBrk="0" fontAlgn="base" hangingPunct="0">
        <a:spcBef>
          <a:spcPct val="20000"/>
        </a:spcBef>
        <a:spcAft>
          <a:spcPct val="0"/>
        </a:spcAft>
        <a:buChar char="•"/>
        <a:defRPr>
          <a:solidFill>
            <a:srgbClr val="000066"/>
          </a:solidFill>
          <a:latin typeface="+mn-lt"/>
          <a:ea typeface="ＭＳ Ｐゴシック" charset="0"/>
        </a:defRPr>
      </a:lvl3pPr>
      <a:lvl4pPr marL="160020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laws-lois.justice.gc.ca/eng/acts/I-2.5/page-33.html#docCont"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laws-lois.justice.gc.ca/eng/acts/I-2.5/page-11.html#docCont" TargetMode="External"/><Relationship Id="rId5" Type="http://schemas.openxmlformats.org/officeDocument/2006/relationships/hyperlink" Target="http://laws-lois.justice.gc.ca/eng/regulations/SOR-2002-227/page-79.html#h-104" TargetMode="External"/><Relationship Id="rId4" Type="http://schemas.openxmlformats.org/officeDocument/2006/relationships/hyperlink" Target="http://laws-lois.justice.gc.ca/eng/acts/I-2.5/page-15.html#docCont"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7.emf"/><Relationship Id="rId4" Type="http://schemas.openxmlformats.org/officeDocument/2006/relationships/oleObject" Target="../embeddings/Microsoft_Excel_Chart1.xls"/></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www.cbsa-asfc.gc.ca/prog/avrr-arvr" TargetMode="External"/><Relationship Id="rId2" Type="http://schemas.openxmlformats.org/officeDocument/2006/relationships/notesSlide" Target="../notesSlides/notesSlide14.xml"/><Relationship Id="rId1" Type="http://schemas.openxmlformats.org/officeDocument/2006/relationships/slideLayout" Target="../slideLayouts/slideLayout6.xml"/><Relationship Id="rId5" Type="http://schemas.openxmlformats.org/officeDocument/2006/relationships/hyperlink" Target="mailto:AVRR-ARVR@cbsa-asfc.gc.ca" TargetMode="External"/><Relationship Id="rId4" Type="http://schemas.openxmlformats.org/officeDocument/2006/relationships/hyperlink" Target="http://www.iom.int/"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539750" y="2060575"/>
            <a:ext cx="4678363" cy="1470025"/>
          </a:xfrm>
        </p:spPr>
        <p:txBody>
          <a:bodyPr/>
          <a:lstStyle/>
          <a:p>
            <a:pPr eaLnBrk="1" hangingPunct="1">
              <a:defRPr/>
            </a:pPr>
            <a:r>
              <a:rPr lang="es-ES_tradnl" dirty="0" smtClean="0">
                <a:latin typeface="Calibri" charset="0"/>
                <a:cs typeface="Calibri" charset="0"/>
              </a:rPr>
              <a:t>Programa Piloto de Retorno Voluntario Asistido y Reintegración </a:t>
            </a:r>
            <a:br>
              <a:rPr lang="es-ES_tradnl" dirty="0" smtClean="0">
                <a:latin typeface="Calibri" charset="0"/>
                <a:cs typeface="Calibri" charset="0"/>
              </a:rPr>
            </a:br>
            <a:r>
              <a:rPr lang="es-ES_tradnl" dirty="0" smtClean="0">
                <a:latin typeface="Calibri" charset="0"/>
                <a:cs typeface="Calibri" charset="0"/>
              </a:rPr>
              <a:t/>
            </a:r>
            <a:br>
              <a:rPr lang="es-ES_tradnl" dirty="0" smtClean="0">
                <a:latin typeface="Calibri" charset="0"/>
                <a:cs typeface="Calibri" charset="0"/>
              </a:rPr>
            </a:br>
            <a:endParaRPr lang="es-ES_tradnl" sz="2400" dirty="0">
              <a:latin typeface="Calibri" charset="0"/>
              <a:cs typeface="Calibri" charset="0"/>
            </a:endParaRPr>
          </a:p>
        </p:txBody>
      </p:sp>
      <p:sp>
        <p:nvSpPr>
          <p:cNvPr id="3075" name="Rectangle 3"/>
          <p:cNvSpPr>
            <a:spLocks noGrp="1" noChangeArrowheads="1"/>
          </p:cNvSpPr>
          <p:nvPr>
            <p:ph type="subTitle" idx="1"/>
          </p:nvPr>
        </p:nvSpPr>
        <p:spPr>
          <a:xfrm>
            <a:off x="539750" y="3789363"/>
            <a:ext cx="4679950" cy="1752600"/>
          </a:xfrm>
        </p:spPr>
        <p:txBody>
          <a:bodyPr/>
          <a:lstStyle/>
          <a:p>
            <a:pPr eaLnBrk="1" hangingPunct="1">
              <a:spcBef>
                <a:spcPct val="0"/>
              </a:spcBef>
              <a:defRPr/>
            </a:pPr>
            <a:r>
              <a:rPr lang="es-ES_tradnl" b="1" dirty="0" smtClean="0">
                <a:latin typeface="Calibri" charset="0"/>
                <a:cs typeface="Calibri" charset="0"/>
              </a:rPr>
              <a:t>Conferencia Regional sobre Migración</a:t>
            </a:r>
          </a:p>
          <a:p>
            <a:pPr eaLnBrk="1" hangingPunct="1">
              <a:spcBef>
                <a:spcPct val="0"/>
              </a:spcBef>
              <a:defRPr/>
            </a:pPr>
            <a:endParaRPr lang="es-ES_tradnl" b="1" dirty="0" smtClean="0">
              <a:latin typeface="Calibri" charset="0"/>
              <a:cs typeface="Calibri" charset="0"/>
            </a:endParaRPr>
          </a:p>
          <a:p>
            <a:pPr eaLnBrk="1" hangingPunct="1">
              <a:spcBef>
                <a:spcPct val="0"/>
              </a:spcBef>
              <a:defRPr/>
            </a:pPr>
            <a:r>
              <a:rPr lang="es-ES_tradnl" b="1" dirty="0" smtClean="0">
                <a:latin typeface="Calibri" charset="0"/>
                <a:cs typeface="Calibri" charset="0"/>
              </a:rPr>
              <a:t>Septiembre de 2013</a:t>
            </a:r>
          </a:p>
          <a:p>
            <a:pPr eaLnBrk="1" hangingPunct="1">
              <a:spcBef>
                <a:spcPct val="0"/>
              </a:spcBef>
              <a:defRPr/>
            </a:pPr>
            <a:r>
              <a:rPr lang="es-ES_tradnl" sz="1600" b="1" dirty="0" smtClean="0">
                <a:latin typeface="Calibri" charset="0"/>
                <a:cs typeface="Calibri" charset="0"/>
              </a:rPr>
              <a:t>Estadísticas actualizadas hasta agosto de 2013</a:t>
            </a:r>
            <a:endParaRPr lang="es-ES_tradnl" sz="1600" b="1" dirty="0">
              <a:latin typeface="Calibri" charset="0"/>
              <a:cs typeface="Calibri"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804E66C3-0B74-294B-B5FA-E0AF3E3B22E0}" type="slidenum">
              <a:rPr lang="en-US" smtClean="0"/>
              <a:pPr eaLnBrk="1" hangingPunct="1">
                <a:defRPr/>
              </a:pPr>
              <a:t>10</a:t>
            </a:fld>
            <a:endParaRPr lang="en-US" dirty="0" smtClean="0"/>
          </a:p>
        </p:txBody>
      </p:sp>
      <p:sp>
        <p:nvSpPr>
          <p:cNvPr id="12291" name="Rectangle 2"/>
          <p:cNvSpPr>
            <a:spLocks noGrp="1" noChangeArrowheads="1"/>
          </p:cNvSpPr>
          <p:nvPr>
            <p:ph type="title"/>
          </p:nvPr>
        </p:nvSpPr>
        <p:spPr>
          <a:xfrm>
            <a:off x="457200" y="615950"/>
            <a:ext cx="8229600" cy="581025"/>
          </a:xfrm>
        </p:spPr>
        <p:txBody>
          <a:bodyPr/>
          <a:lstStyle/>
          <a:p>
            <a:pPr eaLnBrk="1" hangingPunct="1">
              <a:defRPr/>
            </a:pPr>
            <a:r>
              <a:rPr lang="es-ES" dirty="0" smtClean="0">
                <a:latin typeface="Calibri" charset="0"/>
                <a:cs typeface="Calibri" charset="0"/>
              </a:rPr>
              <a:t>¿Quién </a:t>
            </a:r>
            <a:r>
              <a:rPr lang="es-ES" u="sng" dirty="0" smtClean="0">
                <a:latin typeface="Calibri" charset="0"/>
                <a:cs typeface="Calibri" charset="0"/>
              </a:rPr>
              <a:t>no</a:t>
            </a:r>
            <a:r>
              <a:rPr lang="es-ES" dirty="0" smtClean="0">
                <a:latin typeface="Calibri" charset="0"/>
                <a:cs typeface="Calibri" charset="0"/>
              </a:rPr>
              <a:t> califica para participar en el AVRR?</a:t>
            </a:r>
            <a:endParaRPr lang="es-ES" dirty="0">
              <a:latin typeface="Calibri" charset="0"/>
              <a:cs typeface="Calibri" charset="0"/>
            </a:endParaRPr>
          </a:p>
        </p:txBody>
      </p:sp>
      <p:sp>
        <p:nvSpPr>
          <p:cNvPr id="12292" name="Rectangle 3"/>
          <p:cNvSpPr>
            <a:spLocks noGrp="1" noChangeArrowheads="1"/>
          </p:cNvSpPr>
          <p:nvPr>
            <p:ph type="body" idx="1"/>
          </p:nvPr>
        </p:nvSpPr>
        <p:spPr>
          <a:xfrm>
            <a:off x="179388" y="1268412"/>
            <a:ext cx="8856662" cy="5472955"/>
          </a:xfrm>
        </p:spPr>
        <p:txBody>
          <a:bodyPr/>
          <a:lstStyle/>
          <a:p>
            <a:pPr>
              <a:lnSpc>
                <a:spcPct val="90000"/>
              </a:lnSpc>
              <a:defRPr/>
            </a:pPr>
            <a:r>
              <a:rPr lang="es-ES" sz="1400" dirty="0" smtClean="0">
                <a:latin typeface="Calibri" charset="0"/>
                <a:cs typeface="Calibri" charset="0"/>
              </a:rPr>
              <a:t>Solicitantes que obtuvieron una resolución acerca del refugio en base a una solicitud que no tiene una base confiable (</a:t>
            </a:r>
            <a:r>
              <a:rPr lang="es-ES" sz="1400" u="sng" dirty="0" smtClean="0">
                <a:latin typeface="Calibri" charset="0"/>
                <a:cs typeface="Calibri" charset="0"/>
                <a:hlinkClick r:id="rId3"/>
              </a:rPr>
              <a:t>subsección 107(2) de la Ley de Inmigración y Protección de Refugiados</a:t>
            </a:r>
            <a:r>
              <a:rPr lang="es-ES" sz="1400" dirty="0" smtClean="0">
                <a:latin typeface="Calibri" charset="0"/>
                <a:cs typeface="Calibri" charset="0"/>
              </a:rPr>
              <a:t>).</a:t>
            </a:r>
          </a:p>
          <a:p>
            <a:pPr>
              <a:lnSpc>
                <a:spcPct val="90000"/>
              </a:lnSpc>
              <a:defRPr/>
            </a:pPr>
            <a:r>
              <a:rPr lang="es-ES" sz="1400" dirty="0" smtClean="0">
                <a:latin typeface="Calibri" charset="0"/>
                <a:cs typeface="Calibri" charset="0"/>
              </a:rPr>
              <a:t>Solicitantes considerados como excluidos, según las secciones E y F del Artículo 1 de la Convención de las Naciones Unidas sobre el Estatuto de los Refugiados.</a:t>
            </a:r>
          </a:p>
          <a:p>
            <a:pPr>
              <a:lnSpc>
                <a:spcPct val="90000"/>
              </a:lnSpc>
              <a:defRPr/>
            </a:pPr>
            <a:r>
              <a:rPr lang="es-ES" sz="1400" dirty="0" smtClean="0">
                <a:latin typeface="Calibri" charset="0"/>
                <a:cs typeface="Calibri" charset="0"/>
              </a:rPr>
              <a:t>Solicitantes que retiran o abandonan su solicitud de la condición de refugiado antes de haber recibido una resolución de la IRB.</a:t>
            </a:r>
          </a:p>
          <a:p>
            <a:pPr>
              <a:lnSpc>
                <a:spcPct val="90000"/>
              </a:lnSpc>
              <a:defRPr/>
            </a:pPr>
            <a:r>
              <a:rPr lang="es-ES" sz="1400" dirty="0" smtClean="0">
                <a:latin typeface="Calibri" charset="0"/>
                <a:cs typeface="Calibri" charset="0"/>
              </a:rPr>
              <a:t>Solicitantes de un país con suspensión temporal de remoción                                                                             (</a:t>
            </a:r>
            <a:r>
              <a:rPr lang="es-ES" sz="1400" u="sng" dirty="0" smtClean="0">
                <a:latin typeface="Calibri" charset="0"/>
                <a:cs typeface="Calibri" charset="0"/>
                <a:hlinkClick r:id="rId4"/>
              </a:rPr>
              <a:t>subsección 50(a) de la Ley de Inmigración y Protección de Refugiados </a:t>
            </a:r>
            <a:r>
              <a:rPr lang="es-ES" sz="1400" dirty="0" smtClean="0">
                <a:latin typeface="Calibri" charset="0"/>
                <a:cs typeface="Calibri" charset="0"/>
              </a:rPr>
              <a:t>y </a:t>
            </a:r>
            <a:r>
              <a:rPr lang="es-ES" sz="1400" u="sng" dirty="0" smtClean="0">
                <a:latin typeface="Calibri" charset="0"/>
                <a:cs typeface="Calibri" charset="0"/>
                <a:hlinkClick r:id="rId5"/>
              </a:rPr>
              <a:t>sección 230 del Reglamento de Inmigración y Protección de Refugiados</a:t>
            </a:r>
            <a:r>
              <a:rPr lang="es-ES" sz="1400" dirty="0" smtClean="0">
                <a:latin typeface="Calibri" charset="0"/>
                <a:cs typeface="Calibri" charset="0"/>
              </a:rPr>
              <a:t>).</a:t>
            </a:r>
          </a:p>
          <a:p>
            <a:pPr>
              <a:lnSpc>
                <a:spcPct val="90000"/>
              </a:lnSpc>
              <a:defRPr/>
            </a:pPr>
            <a:r>
              <a:rPr lang="es-ES" sz="1400" dirty="0" smtClean="0">
                <a:latin typeface="Calibri" charset="0"/>
                <a:cs typeface="Calibri" charset="0"/>
              </a:rPr>
              <a:t>Solicitantes que no presentan o llenan una solicitud para un documento de viaje cuando la CBSA lo solicita.</a:t>
            </a:r>
          </a:p>
          <a:p>
            <a:pPr>
              <a:lnSpc>
                <a:spcPct val="90000"/>
              </a:lnSpc>
              <a:defRPr/>
            </a:pPr>
            <a:r>
              <a:rPr lang="es-ES" sz="1400" dirty="0" smtClean="0">
                <a:latin typeface="Calibri" charset="0"/>
                <a:cs typeface="Calibri" charset="0"/>
              </a:rPr>
              <a:t>Solicitantes que no cumplen con todos los términos y condiciones establecidos por el Gobierno de Canadá.</a:t>
            </a:r>
          </a:p>
          <a:p>
            <a:pPr>
              <a:lnSpc>
                <a:spcPct val="90000"/>
              </a:lnSpc>
              <a:defRPr/>
            </a:pPr>
            <a:r>
              <a:rPr lang="es-ES" sz="1400" dirty="0" smtClean="0">
                <a:latin typeface="Calibri" charset="0"/>
                <a:cs typeface="Calibri" charset="0"/>
              </a:rPr>
              <a:t>Solicitantes con una orden pendiente de arresto o remoción de la CBSA o cualquier agencia de aplicación de la ley.</a:t>
            </a:r>
          </a:p>
          <a:p>
            <a:pPr>
              <a:lnSpc>
                <a:spcPct val="90000"/>
              </a:lnSpc>
              <a:defRPr/>
            </a:pPr>
            <a:r>
              <a:rPr lang="es-ES" sz="1400" dirty="0" smtClean="0">
                <a:latin typeface="Calibri" charset="0"/>
                <a:cs typeface="Calibri" charset="0"/>
              </a:rPr>
              <a:t>Solicitantes reportados por criminalidad (leve o grave)                                                                                                  (</a:t>
            </a:r>
            <a:r>
              <a:rPr lang="es-ES" sz="1400" u="sng" dirty="0" smtClean="0">
                <a:latin typeface="Calibri" charset="0"/>
                <a:cs typeface="Calibri" charset="0"/>
                <a:hlinkClick r:id="rId6"/>
              </a:rPr>
              <a:t>sección 36 de la Ley de Inmigración y Protección de Refugiados</a:t>
            </a:r>
            <a:r>
              <a:rPr lang="es-ES" sz="1400" dirty="0" smtClean="0">
                <a:latin typeface="Calibri" charset="0"/>
                <a:cs typeface="Calibri" charset="0"/>
              </a:rPr>
              <a:t>).</a:t>
            </a:r>
          </a:p>
          <a:p>
            <a:pPr>
              <a:lnSpc>
                <a:spcPct val="90000"/>
              </a:lnSpc>
              <a:defRPr/>
            </a:pPr>
            <a:r>
              <a:rPr lang="es-ES" sz="1400" dirty="0" smtClean="0">
                <a:latin typeface="Calibri" charset="0"/>
                <a:cs typeface="Calibri" charset="0"/>
              </a:rPr>
              <a:t>Solicitantes reportados como inadmisibles a Canadá o identificados como inadmisibles por razones de seguridad, de violación de derechos humanos o internacionales o crimen organizado                                                                  (</a:t>
            </a:r>
            <a:r>
              <a:rPr lang="es-ES" sz="1400" u="sng" dirty="0" smtClean="0">
                <a:latin typeface="Calibri" charset="0"/>
                <a:cs typeface="Calibri" charset="0"/>
                <a:hlinkClick r:id="rId6"/>
              </a:rPr>
              <a:t>secciones 34, 35 y 37 de la Ley de Inmigración y Protección de Refugiados </a:t>
            </a:r>
            <a:r>
              <a:rPr lang="es-ES" sz="1400" u="sng" dirty="0" smtClean="0">
                <a:latin typeface="Calibri" charset="0"/>
                <a:cs typeface="Calibri" charset="0"/>
              </a:rPr>
              <a:t>).</a:t>
            </a:r>
          </a:p>
          <a:p>
            <a:pPr>
              <a:lnSpc>
                <a:spcPct val="90000"/>
              </a:lnSpc>
              <a:defRPr/>
            </a:pPr>
            <a:r>
              <a:rPr lang="es-ES" sz="1400" dirty="0" smtClean="0">
                <a:latin typeface="Calibri" charset="0"/>
                <a:cs typeface="Calibri" charset="0"/>
              </a:rPr>
              <a:t>Solicitantes con una solicitud pendiente de residencia permanente, acompañada por una solicitud de patrocinio del cónyuge.</a:t>
            </a:r>
          </a:p>
          <a:p>
            <a:pPr>
              <a:lnSpc>
                <a:spcPct val="90000"/>
              </a:lnSpc>
              <a:defRPr/>
            </a:pPr>
            <a:r>
              <a:rPr lang="es-ES" sz="1400" dirty="0" smtClean="0">
                <a:latin typeface="Calibri" charset="0"/>
                <a:cs typeface="Calibri" charset="0"/>
              </a:rPr>
              <a:t>(Nuevo) Cuando se  establece que el cliente es un extranjero designado (Designated Foreign National – DFN).</a:t>
            </a:r>
          </a:p>
          <a:p>
            <a:pPr>
              <a:lnSpc>
                <a:spcPct val="90000"/>
              </a:lnSpc>
              <a:defRPr/>
            </a:pPr>
            <a:r>
              <a:rPr lang="es-ES" sz="1400" dirty="0" smtClean="0">
                <a:latin typeface="Calibri" charset="0"/>
                <a:cs typeface="Calibri" charset="0"/>
              </a:rPr>
              <a:t>(Nuevo) Personas que anteriormente fueron deportadas.</a:t>
            </a:r>
          </a:p>
          <a:p>
            <a:pPr>
              <a:lnSpc>
                <a:spcPct val="90000"/>
              </a:lnSpc>
              <a:defRPr/>
            </a:pPr>
            <a:r>
              <a:rPr lang="es-ES" sz="1400" dirty="0" smtClean="0">
                <a:latin typeface="Calibri" charset="0"/>
                <a:cs typeface="Calibri" charset="0"/>
              </a:rPr>
              <a:t>Un solicitante no calificará temporalmente para participar en el programa AVRR bajo la siguiente condición: el cliente está bajo una estadía de remoción emitida según lo establecido en la </a:t>
            </a:r>
            <a:r>
              <a:rPr lang="es-ES" sz="1400" u="sng" dirty="0" smtClean="0">
                <a:latin typeface="Calibri" charset="0"/>
                <a:cs typeface="Calibri" charset="0"/>
                <a:hlinkClick r:id="rId4"/>
              </a:rPr>
              <a:t>subsección 50 de la Ley de Inmigración y Protección de Refugiados </a:t>
            </a:r>
            <a:r>
              <a:rPr lang="es-ES" sz="1400" dirty="0" smtClean="0">
                <a:latin typeface="Calibri" charset="0"/>
                <a:cs typeface="Calibri" charset="0"/>
              </a:rPr>
              <a:t>, subsecciones (a) a (e).</a:t>
            </a:r>
            <a:endParaRPr lang="es-ES" sz="1400" dirty="0">
              <a:latin typeface="Calibri" charset="0"/>
              <a:cs typeface="Calibri"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476672"/>
            <a:ext cx="8229600" cy="581025"/>
          </a:xfrm>
        </p:spPr>
        <p:txBody>
          <a:bodyPr/>
          <a:lstStyle/>
          <a:p>
            <a:pPr>
              <a:defRPr/>
            </a:pPr>
            <a:r>
              <a:rPr lang="es-ES" dirty="0" smtClean="0">
                <a:latin typeface="Calibri" charset="0"/>
                <a:cs typeface="Calibri" charset="0"/>
              </a:rPr>
              <a:t>Zona de elegibilidad</a:t>
            </a:r>
            <a:endParaRPr lang="es-ES" dirty="0">
              <a:latin typeface="Calibri" charset="0"/>
              <a:cs typeface="Calibri" charset="0"/>
            </a:endParaRPr>
          </a:p>
        </p:txBody>
      </p:sp>
      <p:sp>
        <p:nvSpPr>
          <p:cNvPr id="13315" name="Content Placeholder 2"/>
          <p:cNvSpPr>
            <a:spLocks noGrp="1"/>
          </p:cNvSpPr>
          <p:nvPr>
            <p:ph sz="half" idx="1"/>
          </p:nvPr>
        </p:nvSpPr>
        <p:spPr>
          <a:xfrm>
            <a:off x="107950" y="1052364"/>
            <a:ext cx="5327650" cy="5184923"/>
          </a:xfrm>
        </p:spPr>
        <p:txBody>
          <a:bodyPr/>
          <a:lstStyle/>
          <a:p>
            <a:pPr>
              <a:lnSpc>
                <a:spcPct val="90000"/>
              </a:lnSpc>
              <a:defRPr/>
            </a:pPr>
            <a:r>
              <a:rPr lang="es-ES" sz="1600" dirty="0" smtClean="0">
                <a:latin typeface="Calibri" charset="0"/>
                <a:cs typeface="Calibri" charset="0"/>
              </a:rPr>
              <a:t>El programa piloto AVRR es manejado por las oficinas centrales de la CBSA a través de la división titulada “Greater Toronto Enforcement and Intelligence Operations Division” (GTEOID).</a:t>
            </a:r>
          </a:p>
          <a:p>
            <a:pPr>
              <a:lnSpc>
                <a:spcPct val="90000"/>
              </a:lnSpc>
              <a:buFont typeface="Wingdings" charset="0"/>
              <a:buNone/>
              <a:defRPr/>
            </a:pPr>
            <a:endParaRPr lang="es-ES" sz="1600" dirty="0" smtClean="0">
              <a:latin typeface="Calibri" charset="0"/>
              <a:cs typeface="Calibri" charset="0"/>
            </a:endParaRPr>
          </a:p>
          <a:p>
            <a:pPr>
              <a:lnSpc>
                <a:spcPct val="90000"/>
              </a:lnSpc>
              <a:defRPr/>
            </a:pPr>
            <a:r>
              <a:rPr lang="es-ES" sz="1600" dirty="0" smtClean="0">
                <a:latin typeface="Calibri" charset="0"/>
                <a:cs typeface="Calibri" charset="0"/>
              </a:rPr>
              <a:t>La participación está abierta para las personas que entregaron una solicitud de la condición de refugiado en un puerto de entrada o en una oficina en territorio canadiense dentro de la zona que comúnmente es atendida por la división titulada “Greater Toronto Enforcement and Intelligence Operations Division” (anteriormente “Greater Toronto Enforcement Centre” – GTEC). </a:t>
            </a:r>
          </a:p>
          <a:p>
            <a:pPr>
              <a:lnSpc>
                <a:spcPct val="90000"/>
              </a:lnSpc>
              <a:defRPr/>
            </a:pPr>
            <a:endParaRPr lang="es-ES" sz="1600" dirty="0" smtClean="0">
              <a:latin typeface="Calibri" charset="0"/>
              <a:cs typeface="Calibri" charset="0"/>
            </a:endParaRPr>
          </a:p>
          <a:p>
            <a:pPr>
              <a:lnSpc>
                <a:spcPct val="90000"/>
              </a:lnSpc>
              <a:defRPr/>
            </a:pPr>
            <a:r>
              <a:rPr lang="es-ES" sz="1600" dirty="0" smtClean="0">
                <a:latin typeface="Calibri" charset="0"/>
                <a:cs typeface="Calibri" charset="0"/>
              </a:rPr>
              <a:t>Las personas que solicitaron la condición de refugiado en otro lado pero a las que el IRB concedió un cambio de sitio hacia la zona metropolitana de Toronto, también califican para participar en el programa piloto AVRR.</a:t>
            </a:r>
          </a:p>
          <a:p>
            <a:pPr>
              <a:lnSpc>
                <a:spcPct val="90000"/>
              </a:lnSpc>
              <a:defRPr/>
            </a:pPr>
            <a:endParaRPr lang="es-ES" sz="1600" dirty="0" smtClean="0">
              <a:latin typeface="Calibri" charset="0"/>
              <a:cs typeface="Calibri" charset="0"/>
            </a:endParaRPr>
          </a:p>
          <a:p>
            <a:pPr>
              <a:lnSpc>
                <a:spcPct val="90000"/>
              </a:lnSpc>
              <a:defRPr/>
            </a:pPr>
            <a:r>
              <a:rPr lang="es-ES" sz="1600" dirty="0" smtClean="0">
                <a:latin typeface="Calibri" charset="0"/>
                <a:cs typeface="Calibri" charset="0"/>
              </a:rPr>
              <a:t>El programa piloto se implementa en la zona metropolitana de Toronto porque esta zona representa el 50% de todas las remociones e incluye todo tipo de casos, del más básico al más complejo. </a:t>
            </a:r>
            <a:endParaRPr lang="es-ES" sz="1400" dirty="0">
              <a:latin typeface="Arial" charset="0"/>
              <a:cs typeface="+mn-cs"/>
            </a:endParaRPr>
          </a:p>
        </p:txBody>
      </p:sp>
      <p:sp>
        <p:nvSpPr>
          <p:cNvPr id="13316" name="Slide Number Placeholder 4"/>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45B2CDE7-87E9-0348-8151-176AF64F7EEC}" type="slidenum">
              <a:rPr lang="es-ES" smtClean="0"/>
              <a:pPr eaLnBrk="1" hangingPunct="1">
                <a:defRPr/>
              </a:pPr>
              <a:t>11</a:t>
            </a:fld>
            <a:endParaRPr lang="es-ES" dirty="0" smtClean="0"/>
          </a:p>
        </p:txBody>
      </p:sp>
      <p:pic>
        <p:nvPicPr>
          <p:cNvPr id="61442" name="Picture 2" descr="http://t1.gstatic.com/images?q=tbn:ANd9GcSS5JRdnU18jgHpfbK7Dati481cBXC0eDZgfVVvrraltkzlr6g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24525" y="1124372"/>
            <a:ext cx="3106738" cy="2084387"/>
          </a:xfrm>
          <a:prstGeom prst="rect">
            <a:avLst/>
          </a:prstGeom>
          <a:solidFill>
            <a:srgbClr val="FFFFFF"/>
          </a:solidFill>
          <a:ln w="38100">
            <a:solidFill>
              <a:schemeClr val="bg1"/>
            </a:solidFill>
            <a:miter lim="800000"/>
            <a:headEnd/>
            <a:tailEnd/>
          </a:ln>
          <a:effectLst>
            <a:outerShdw blurRad="40000" dist="20000" dir="5400000" rotWithShape="0">
              <a:srgbClr val="000000">
                <a:alpha val="37999"/>
              </a:srgbClr>
            </a:outerShdw>
          </a:effectLst>
        </p:spPr>
      </p:pic>
      <p:pic>
        <p:nvPicPr>
          <p:cNvPr id="7" name="Picture 27"/>
          <p:cNvPicPr>
            <a:picLocks noChangeAspect="1" noChangeArrowheads="1"/>
          </p:cNvPicPr>
          <p:nvPr/>
        </p:nvPicPr>
        <p:blipFill>
          <a:blip r:embed="rId4" cstate="email">
            <a:extLst>
              <a:ext uri="{28A0092B-C50C-407E-A947-70E740481C1C}">
                <a14:useLocalDpi xmlns:a14="http://schemas.microsoft.com/office/drawing/2010/main" val="0"/>
              </a:ext>
            </a:extLst>
          </a:blip>
          <a:srcRect l="29005" r="44316"/>
          <a:stretch>
            <a:fillRect/>
          </a:stretch>
        </p:blipFill>
        <p:spPr bwMode="auto">
          <a:xfrm>
            <a:off x="5724525" y="3352800"/>
            <a:ext cx="3106738" cy="2232025"/>
          </a:xfrm>
          <a:prstGeom prst="rect">
            <a:avLst/>
          </a:prstGeom>
          <a:solidFill>
            <a:srgbClr val="FFFFFF"/>
          </a:solidFill>
          <a:ln>
            <a:noFill/>
          </a:ln>
          <a:effectLst>
            <a:outerShdw blurRad="40000" dist="20000" dir="5400000" rotWithShape="0">
              <a:srgbClr val="000000">
                <a:alpha val="37999"/>
              </a:srgbClr>
            </a:outerShdw>
          </a:effectLst>
          <a:extLs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548680"/>
            <a:ext cx="8229600" cy="581025"/>
          </a:xfrm>
        </p:spPr>
        <p:txBody>
          <a:bodyPr/>
          <a:lstStyle/>
          <a:p>
            <a:pPr>
              <a:defRPr/>
            </a:pPr>
            <a:r>
              <a:rPr lang="es-ES" dirty="0" smtClean="0">
                <a:latin typeface="Calibri" charset="0"/>
                <a:cs typeface="Calibri" charset="0"/>
              </a:rPr>
              <a:t>Implementación del programa piloto AVRR a la fecha</a:t>
            </a:r>
            <a:endParaRPr lang="es-ES" dirty="0">
              <a:latin typeface="Calibri" charset="0"/>
              <a:cs typeface="Calibri" charset="0"/>
            </a:endParaRPr>
          </a:p>
        </p:txBody>
      </p:sp>
      <p:sp>
        <p:nvSpPr>
          <p:cNvPr id="14339" name="Content Placeholder 2"/>
          <p:cNvSpPr>
            <a:spLocks noGrp="1"/>
          </p:cNvSpPr>
          <p:nvPr>
            <p:ph idx="1"/>
          </p:nvPr>
        </p:nvSpPr>
        <p:spPr>
          <a:xfrm>
            <a:off x="395288" y="1124942"/>
            <a:ext cx="8229600" cy="4679950"/>
          </a:xfrm>
        </p:spPr>
        <p:txBody>
          <a:bodyPr/>
          <a:lstStyle/>
          <a:p>
            <a:pPr>
              <a:defRPr/>
            </a:pPr>
            <a:r>
              <a:rPr lang="es-ES" sz="1400" dirty="0" smtClean="0">
                <a:solidFill>
                  <a:schemeClr val="accent2"/>
                </a:solidFill>
                <a:latin typeface="Calibri" charset="0"/>
                <a:cs typeface="Calibri" charset="0"/>
              </a:rPr>
              <a:t>Desde que el programa piloto AVRR inició, se han logrado avances significativos:  </a:t>
            </a:r>
          </a:p>
          <a:p>
            <a:pPr lvl="1">
              <a:defRPr/>
            </a:pPr>
            <a:r>
              <a:rPr lang="es-ES" sz="1400" dirty="0" smtClean="0">
                <a:solidFill>
                  <a:schemeClr val="accent2"/>
                </a:solidFill>
                <a:latin typeface="Calibri" charset="0"/>
                <a:cs typeface="Calibri" charset="0"/>
              </a:rPr>
              <a:t> El objetivo para 2012-2013 de 1,517 retornos fue superado en 88 retornos adicionales, con un número total de 1,602 en el primer año de implementación.</a:t>
            </a:r>
          </a:p>
          <a:p>
            <a:pPr lvl="1">
              <a:defRPr/>
            </a:pPr>
            <a:r>
              <a:rPr lang="es-ES" sz="1400" b="1" dirty="0" smtClean="0">
                <a:solidFill>
                  <a:schemeClr val="accent2"/>
                </a:solidFill>
                <a:latin typeface="Calibri" charset="0"/>
                <a:cs typeface="Calibri" charset="0"/>
              </a:rPr>
              <a:t>Hasta agosto de </a:t>
            </a:r>
            <a:r>
              <a:rPr lang="es-ES" sz="1400" b="1" dirty="0" smtClean="0">
                <a:solidFill>
                  <a:schemeClr val="accent2"/>
                </a:solidFill>
                <a:latin typeface="Calibri" charset="0"/>
                <a:cs typeface="Calibri" charset="0"/>
              </a:rPr>
              <a:t>2013</a:t>
            </a:r>
            <a:r>
              <a:rPr lang="es-ES" sz="1400" dirty="0" smtClean="0">
                <a:solidFill>
                  <a:schemeClr val="accent2"/>
                </a:solidFill>
                <a:latin typeface="Calibri" charset="0"/>
                <a:cs typeface="Calibri" charset="0"/>
              </a:rPr>
              <a:t>, se realizaron </a:t>
            </a:r>
            <a:r>
              <a:rPr lang="es-ES" sz="1400" dirty="0" smtClean="0">
                <a:solidFill>
                  <a:schemeClr val="accent2"/>
                </a:solidFill>
                <a:latin typeface="Calibri" charset="0"/>
                <a:cs typeface="Calibri" charset="0"/>
              </a:rPr>
              <a:t>5,746 </a:t>
            </a:r>
            <a:r>
              <a:rPr lang="es-ES" sz="1400" dirty="0" smtClean="0">
                <a:solidFill>
                  <a:schemeClr val="accent2"/>
                </a:solidFill>
                <a:latin typeface="Calibri" charset="0"/>
                <a:cs typeface="Calibri" charset="0"/>
              </a:rPr>
              <a:t>entrevistas con posibles clientes, y de éstos</a:t>
            </a:r>
          </a:p>
          <a:p>
            <a:pPr lvl="2">
              <a:defRPr/>
            </a:pPr>
            <a:r>
              <a:rPr lang="es-ES" sz="1400" dirty="0" smtClean="0">
                <a:solidFill>
                  <a:schemeClr val="accent2"/>
                </a:solidFill>
                <a:latin typeface="Calibri" charset="0"/>
                <a:cs typeface="Calibri" charset="0"/>
              </a:rPr>
              <a:t>3,522 </a:t>
            </a:r>
            <a:r>
              <a:rPr lang="es-ES" sz="1400" dirty="0" smtClean="0">
                <a:solidFill>
                  <a:schemeClr val="accent2"/>
                </a:solidFill>
                <a:latin typeface="Calibri" charset="0"/>
                <a:cs typeface="Calibri" charset="0"/>
              </a:rPr>
              <a:t>(61%) calificaban al momento de ser entrevistados y se les refirió a la OIM</a:t>
            </a:r>
          </a:p>
          <a:p>
            <a:pPr lvl="3">
              <a:defRPr/>
            </a:pPr>
            <a:r>
              <a:rPr lang="es-ES" sz="1400" dirty="0" smtClean="0">
                <a:solidFill>
                  <a:schemeClr val="accent2"/>
                </a:solidFill>
                <a:latin typeface="Calibri" charset="0"/>
                <a:cs typeface="Calibri" charset="0"/>
              </a:rPr>
              <a:t>1,661 </a:t>
            </a:r>
            <a:r>
              <a:rPr lang="es-ES" sz="1400" dirty="0" smtClean="0">
                <a:solidFill>
                  <a:schemeClr val="accent2"/>
                </a:solidFill>
                <a:latin typeface="Calibri" charset="0"/>
                <a:cs typeface="Calibri" charset="0"/>
              </a:rPr>
              <a:t>(29%) calificaban pero no les interesaba participar en el programa piloto AVRR</a:t>
            </a:r>
          </a:p>
          <a:p>
            <a:pPr lvl="3">
              <a:defRPr/>
            </a:pPr>
            <a:r>
              <a:rPr lang="es-ES" sz="1400" dirty="0" smtClean="0">
                <a:solidFill>
                  <a:schemeClr val="accent2"/>
                </a:solidFill>
                <a:latin typeface="Calibri" charset="0"/>
                <a:cs typeface="Calibri" charset="0"/>
              </a:rPr>
              <a:t>564 </a:t>
            </a:r>
            <a:r>
              <a:rPr lang="es-ES" sz="1400" dirty="0" smtClean="0">
                <a:solidFill>
                  <a:schemeClr val="accent2"/>
                </a:solidFill>
                <a:latin typeface="Calibri" charset="0"/>
                <a:cs typeface="Calibri" charset="0"/>
              </a:rPr>
              <a:t>(10%) no calificaban para participar en el programa piloto AVRR</a:t>
            </a:r>
          </a:p>
          <a:p>
            <a:pPr lvl="2">
              <a:defRPr/>
            </a:pPr>
            <a:r>
              <a:rPr lang="es-ES" sz="1400" dirty="0" smtClean="0">
                <a:solidFill>
                  <a:schemeClr val="accent2"/>
                </a:solidFill>
                <a:latin typeface="Calibri" charset="0"/>
                <a:cs typeface="Calibri" charset="0"/>
              </a:rPr>
              <a:t>2,942 </a:t>
            </a:r>
            <a:r>
              <a:rPr lang="es-ES" sz="1400" dirty="0" smtClean="0">
                <a:solidFill>
                  <a:schemeClr val="accent2"/>
                </a:solidFill>
                <a:latin typeface="Calibri" charset="0"/>
                <a:cs typeface="Calibri" charset="0"/>
              </a:rPr>
              <a:t>clientes se comunicaron con la OIM e ingresaron en el programa piloto AVRR, y de éstos</a:t>
            </a:r>
          </a:p>
          <a:p>
            <a:pPr lvl="3">
              <a:defRPr/>
            </a:pPr>
            <a:r>
              <a:rPr lang="es-ES" sz="1400" dirty="0" smtClean="0">
                <a:solidFill>
                  <a:schemeClr val="accent2"/>
                </a:solidFill>
                <a:latin typeface="Calibri" charset="0"/>
                <a:cs typeface="Calibri" charset="0"/>
              </a:rPr>
              <a:t>118 (4%) </a:t>
            </a:r>
            <a:r>
              <a:rPr lang="es-ES" sz="1400" dirty="0" smtClean="0">
                <a:solidFill>
                  <a:schemeClr val="accent2"/>
                </a:solidFill>
                <a:latin typeface="Calibri" charset="0"/>
                <a:cs typeface="Calibri" charset="0"/>
              </a:rPr>
              <a:t>trabajan actualmente con la OIM para preparar su salida de Canadá</a:t>
            </a:r>
          </a:p>
          <a:p>
            <a:pPr lvl="3">
              <a:defRPr/>
            </a:pPr>
            <a:r>
              <a:rPr lang="es-ES" sz="1400" dirty="0" smtClean="0">
                <a:solidFill>
                  <a:schemeClr val="accent2"/>
                </a:solidFill>
                <a:latin typeface="Calibri" charset="0"/>
                <a:cs typeface="Calibri" charset="0"/>
              </a:rPr>
              <a:t>516 </a:t>
            </a:r>
            <a:r>
              <a:rPr lang="es-ES" sz="1400" dirty="0" smtClean="0">
                <a:solidFill>
                  <a:schemeClr val="accent2"/>
                </a:solidFill>
                <a:latin typeface="Calibri" charset="0"/>
                <a:cs typeface="Calibri" charset="0"/>
              </a:rPr>
              <a:t>(</a:t>
            </a:r>
            <a:r>
              <a:rPr lang="es-ES" sz="1400" dirty="0" smtClean="0">
                <a:solidFill>
                  <a:schemeClr val="accent2"/>
                </a:solidFill>
                <a:latin typeface="Calibri" charset="0"/>
                <a:cs typeface="Calibri" charset="0"/>
              </a:rPr>
              <a:t>18%) </a:t>
            </a:r>
            <a:r>
              <a:rPr lang="es-ES" sz="1400" dirty="0" smtClean="0">
                <a:solidFill>
                  <a:schemeClr val="accent2"/>
                </a:solidFill>
                <a:latin typeface="Calibri" charset="0"/>
                <a:cs typeface="Calibri" charset="0"/>
              </a:rPr>
              <a:t>decidieron no participar en el programa después de hablar con la OIM (se les refirió de regreso a la CBSA)</a:t>
            </a:r>
          </a:p>
          <a:p>
            <a:pPr lvl="3">
              <a:defRPr/>
            </a:pPr>
            <a:r>
              <a:rPr lang="es-ES" sz="1400" dirty="0" smtClean="0">
                <a:solidFill>
                  <a:schemeClr val="accent2"/>
                </a:solidFill>
                <a:latin typeface="Calibri" charset="0"/>
                <a:cs typeface="Calibri" charset="0"/>
              </a:rPr>
              <a:t>20 </a:t>
            </a:r>
            <a:r>
              <a:rPr lang="es-ES" sz="1400" dirty="0" smtClean="0">
                <a:solidFill>
                  <a:schemeClr val="accent2"/>
                </a:solidFill>
                <a:latin typeface="Calibri" charset="0"/>
                <a:cs typeface="Calibri" charset="0"/>
              </a:rPr>
              <a:t>(1%) fueron retirados del programa piloto AVRR por incumplimiento de los términos y condiciones</a:t>
            </a:r>
          </a:p>
          <a:p>
            <a:pPr lvl="3">
              <a:defRPr/>
            </a:pPr>
            <a:r>
              <a:rPr lang="es-ES" sz="1400" b="1" dirty="0" smtClean="0">
                <a:solidFill>
                  <a:schemeClr val="accent2"/>
                </a:solidFill>
                <a:latin typeface="Calibri" charset="0"/>
                <a:cs typeface="Calibri" charset="0"/>
              </a:rPr>
              <a:t>2,288 </a:t>
            </a:r>
            <a:r>
              <a:rPr lang="es-ES" sz="1400" b="1" dirty="0" smtClean="0">
                <a:solidFill>
                  <a:schemeClr val="accent2"/>
                </a:solidFill>
                <a:latin typeface="Calibri" charset="0"/>
                <a:cs typeface="Calibri" charset="0"/>
              </a:rPr>
              <a:t>(</a:t>
            </a:r>
            <a:r>
              <a:rPr lang="es-ES" sz="1400" b="1" dirty="0" smtClean="0">
                <a:solidFill>
                  <a:schemeClr val="accent2"/>
                </a:solidFill>
                <a:latin typeface="Calibri" charset="0"/>
                <a:cs typeface="Calibri" charset="0"/>
              </a:rPr>
              <a:t>77%) </a:t>
            </a:r>
            <a:r>
              <a:rPr lang="es-ES" sz="1400" b="1" dirty="0" smtClean="0">
                <a:solidFill>
                  <a:schemeClr val="accent2"/>
                </a:solidFill>
                <a:latin typeface="Calibri" charset="0"/>
                <a:cs typeface="Calibri" charset="0"/>
              </a:rPr>
              <a:t>han salido de Canadá a través del programa piloto AVRR </a:t>
            </a:r>
          </a:p>
          <a:p>
            <a:pPr>
              <a:defRPr/>
            </a:pPr>
            <a:r>
              <a:rPr lang="es-ES" sz="1400" dirty="0" smtClean="0">
                <a:solidFill>
                  <a:schemeClr val="accent2"/>
                </a:solidFill>
                <a:latin typeface="Calibri" charset="0"/>
                <a:cs typeface="Calibri" charset="0"/>
              </a:rPr>
              <a:t>Las 5 principales nacionales incluyen las siguientes: </a:t>
            </a:r>
          </a:p>
          <a:p>
            <a:pPr>
              <a:buFont typeface="Wingdings" charset="0"/>
              <a:buNone/>
              <a:defRPr/>
            </a:pPr>
            <a:r>
              <a:rPr lang="es-ES" sz="1600" dirty="0" smtClean="0">
                <a:latin typeface="Arial" charset="0"/>
                <a:cs typeface="+mn-cs"/>
              </a:rPr>
              <a:t> </a:t>
            </a:r>
            <a:endParaRPr lang="es-ES" sz="1600" dirty="0">
              <a:latin typeface="Arial" charset="0"/>
              <a:cs typeface="+mn-cs"/>
            </a:endParaRPr>
          </a:p>
        </p:txBody>
      </p:sp>
      <p:sp>
        <p:nvSpPr>
          <p:cNvPr id="14340"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6FB22870-9F80-4F4A-84E3-07C7BFC22EF6}" type="slidenum">
              <a:rPr lang="es-ES" smtClean="0"/>
              <a:pPr eaLnBrk="1" hangingPunct="1">
                <a:defRPr/>
              </a:pPr>
              <a:t>12</a:t>
            </a:fld>
            <a:endParaRPr lang="es-ES" dirty="0" smtClean="0"/>
          </a:p>
        </p:txBody>
      </p:sp>
      <p:graphicFrame>
        <p:nvGraphicFramePr>
          <p:cNvPr id="2" name="Object 1"/>
          <p:cNvGraphicFramePr>
            <a:graphicFrameLocks/>
          </p:cNvGraphicFramePr>
          <p:nvPr>
            <p:extLst>
              <p:ext uri="{D42A27DB-BD31-4B8C-83A1-F6EECF244321}">
                <p14:modId xmlns:p14="http://schemas.microsoft.com/office/powerpoint/2010/main" val="3270148237"/>
              </p:ext>
            </p:extLst>
          </p:nvPr>
        </p:nvGraphicFramePr>
        <p:xfrm>
          <a:off x="419100" y="4797152"/>
          <a:ext cx="8277225" cy="1533525"/>
        </p:xfrm>
        <a:graphic>
          <a:graphicData uri="http://schemas.openxmlformats.org/presentationml/2006/ole">
            <mc:AlternateContent xmlns:mc="http://schemas.openxmlformats.org/markup-compatibility/2006">
              <mc:Choice xmlns:v="urn:schemas-microsoft-com:vml" Requires="v">
                <p:oleObj spid="_x0000_s36910" name="Chart" r:id="rId4" imgW="8277343" imgH="1533558" progId="Excel.Chart.8">
                  <p:embed/>
                </p:oleObj>
              </mc:Choice>
              <mc:Fallback>
                <p:oleObj name="Chart" r:id="rId4" imgW="8277343" imgH="1533558" progId="Excel.Chart.8">
                  <p:embed/>
                  <p:pic>
                    <p:nvPicPr>
                      <p:cNvPr id="0" name="Chart 1"/>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9100" y="4797152"/>
                        <a:ext cx="8277225" cy="153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txBox="1">
            <a:spLocks noGrp="1"/>
          </p:cNvSpPr>
          <p:nvPr/>
        </p:nvSpPr>
        <p:spPr bwMode="auto">
          <a:xfrm>
            <a:off x="6553200" y="61658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defRPr/>
            </a:pPr>
            <a:fld id="{14B02783-9D4E-5E4E-AE86-3EDE1867D206}" type="slidenum">
              <a:rPr lang="es-ES" sz="1400" smtClean="0">
                <a:cs typeface="+mn-cs"/>
              </a:rPr>
              <a:pPr algn="r" eaLnBrk="1" hangingPunct="1">
                <a:defRPr/>
              </a:pPr>
              <a:t>13</a:t>
            </a:fld>
            <a:endParaRPr lang="es-ES" sz="1400" dirty="0" smtClean="0">
              <a:cs typeface="+mn-cs"/>
            </a:endParaRPr>
          </a:p>
        </p:txBody>
      </p:sp>
      <p:sp>
        <p:nvSpPr>
          <p:cNvPr id="15363" name="Rectangle 2"/>
          <p:cNvSpPr>
            <a:spLocks noGrp="1" noChangeArrowheads="1"/>
          </p:cNvSpPr>
          <p:nvPr>
            <p:ph type="title" idx="4294967295"/>
          </p:nvPr>
        </p:nvSpPr>
        <p:spPr>
          <a:xfrm>
            <a:off x="457200" y="764704"/>
            <a:ext cx="8229600" cy="581025"/>
          </a:xfrm>
        </p:spPr>
        <p:txBody>
          <a:bodyPr/>
          <a:lstStyle/>
          <a:p>
            <a:pPr eaLnBrk="1" hangingPunct="1">
              <a:lnSpc>
                <a:spcPct val="90000"/>
              </a:lnSpc>
              <a:defRPr/>
            </a:pPr>
            <a:r>
              <a:rPr lang="es-ES" dirty="0" smtClean="0">
                <a:latin typeface="Calibri" charset="0"/>
                <a:cs typeface="Calibri" charset="0"/>
              </a:rPr>
              <a:t/>
            </a:r>
            <a:br>
              <a:rPr lang="es-ES" dirty="0" smtClean="0">
                <a:latin typeface="Calibri" charset="0"/>
                <a:cs typeface="Calibri" charset="0"/>
              </a:rPr>
            </a:br>
            <a:r>
              <a:rPr lang="es-ES" dirty="0" smtClean="0">
                <a:latin typeface="Calibri" charset="0"/>
                <a:cs typeface="Calibri" charset="0"/>
              </a:rPr>
              <a:t>Prioridades para el segundo año </a:t>
            </a:r>
            <a:br>
              <a:rPr lang="es-ES" dirty="0" smtClean="0">
                <a:latin typeface="Calibri" charset="0"/>
                <a:cs typeface="Calibri" charset="0"/>
              </a:rPr>
            </a:br>
            <a:r>
              <a:rPr lang="es-ES" dirty="0" smtClean="0">
                <a:latin typeface="Calibri" charset="0"/>
                <a:cs typeface="Calibri" charset="0"/>
              </a:rPr>
              <a:t>(del 1 de abril de 2013 al 31 de marzo de 2014)</a:t>
            </a:r>
            <a:br>
              <a:rPr lang="es-ES" dirty="0" smtClean="0">
                <a:latin typeface="Calibri" charset="0"/>
                <a:cs typeface="Calibri" charset="0"/>
              </a:rPr>
            </a:br>
            <a:endParaRPr lang="es-ES" dirty="0">
              <a:latin typeface="Calibri" charset="0"/>
              <a:cs typeface="Calibri" charset="0"/>
            </a:endParaRPr>
          </a:p>
        </p:txBody>
      </p:sp>
      <p:sp>
        <p:nvSpPr>
          <p:cNvPr id="29700" name="Content Placeholder 1"/>
          <p:cNvSpPr>
            <a:spLocks noGrp="1"/>
          </p:cNvSpPr>
          <p:nvPr>
            <p:ph idx="4294967295"/>
          </p:nvPr>
        </p:nvSpPr>
        <p:spPr>
          <a:xfrm>
            <a:off x="457200" y="1412776"/>
            <a:ext cx="8229600" cy="5040312"/>
          </a:xfrm>
        </p:spPr>
        <p:txBody>
          <a:bodyPr/>
          <a:lstStyle/>
          <a:p>
            <a:pPr>
              <a:lnSpc>
                <a:spcPct val="90000"/>
              </a:lnSpc>
              <a:defRPr/>
            </a:pPr>
            <a:r>
              <a:rPr lang="es-ES" sz="1200" dirty="0" smtClean="0">
                <a:latin typeface="Calibri" charset="0"/>
                <a:cs typeface="Calibri" charset="0"/>
              </a:rPr>
              <a:t>Conforme la CBSA avanza hacia el segundo año de implementación del programa piloto, se ha identificado las siguientes prioridades:  </a:t>
            </a:r>
          </a:p>
          <a:p>
            <a:pPr>
              <a:lnSpc>
                <a:spcPct val="90000"/>
              </a:lnSpc>
              <a:defRPr/>
            </a:pPr>
            <a:endParaRPr lang="es-ES" sz="1200" dirty="0" smtClean="0">
              <a:latin typeface="Calibri" charset="0"/>
              <a:cs typeface="Calibri" charset="0"/>
            </a:endParaRPr>
          </a:p>
          <a:p>
            <a:pPr lvl="1">
              <a:lnSpc>
                <a:spcPct val="90000"/>
              </a:lnSpc>
              <a:buFont typeface="Wingdings" charset="0"/>
              <a:buChar char="Ø"/>
              <a:defRPr/>
            </a:pPr>
            <a:r>
              <a:rPr lang="es-ES" sz="1200" dirty="0" smtClean="0">
                <a:latin typeface="Calibri" charset="0"/>
                <a:cs typeface="Calibri" charset="0"/>
              </a:rPr>
              <a:t>Llevar a cabo un </a:t>
            </a:r>
            <a:r>
              <a:rPr lang="es-ES" sz="1200" b="1" dirty="0" smtClean="0">
                <a:latin typeface="Calibri" charset="0"/>
                <a:cs typeface="Calibri" charset="0"/>
              </a:rPr>
              <a:t>análisis de base de costos </a:t>
            </a:r>
            <a:r>
              <a:rPr lang="es-ES" sz="1200" dirty="0" smtClean="0">
                <a:latin typeface="Calibri" charset="0"/>
                <a:cs typeface="Calibri" charset="0"/>
              </a:rPr>
              <a:t>pronto después del primer aniversario del lanzamiento del programa piloto para compararlo con el programa tradicional de remociones</a:t>
            </a:r>
          </a:p>
          <a:p>
            <a:pPr marL="457200" lvl="1" indent="0">
              <a:lnSpc>
                <a:spcPct val="90000"/>
              </a:lnSpc>
              <a:buNone/>
              <a:defRPr/>
            </a:pPr>
            <a:endParaRPr lang="es-ES" sz="1200" b="1" dirty="0" smtClean="0">
              <a:latin typeface="Calibri" charset="0"/>
              <a:cs typeface="Calibri" charset="0"/>
            </a:endParaRPr>
          </a:p>
          <a:p>
            <a:pPr lvl="1">
              <a:lnSpc>
                <a:spcPct val="90000"/>
              </a:lnSpc>
              <a:buFont typeface="Wingdings" charset="0"/>
              <a:buChar char="Ø"/>
              <a:defRPr/>
            </a:pPr>
            <a:r>
              <a:rPr lang="es-ES" sz="1200" b="1" dirty="0" smtClean="0">
                <a:latin typeface="Calibri" charset="0"/>
                <a:cs typeface="Calibri" charset="0"/>
              </a:rPr>
              <a:t>Trabajo de extensión del programa AVRR y consultas </a:t>
            </a:r>
            <a:r>
              <a:rPr lang="es-ES" sz="1200" dirty="0" smtClean="0">
                <a:latin typeface="Calibri" charset="0"/>
                <a:cs typeface="Calibri" charset="0"/>
              </a:rPr>
              <a:t>dentro de la zona metropolitana de Toronto (comunidades de la diáspora, organizaciones que proveen servicios para inmigrantes, bufetes de abogados)</a:t>
            </a:r>
          </a:p>
          <a:p>
            <a:pPr lvl="1">
              <a:lnSpc>
                <a:spcPct val="90000"/>
              </a:lnSpc>
              <a:buFont typeface="Wingdings" charset="0"/>
              <a:buChar char="Ø"/>
              <a:defRPr/>
            </a:pPr>
            <a:endParaRPr lang="es-ES" sz="1200" b="1" dirty="0" smtClean="0">
              <a:latin typeface="Calibri" charset="0"/>
              <a:cs typeface="Calibri" charset="0"/>
            </a:endParaRPr>
          </a:p>
          <a:p>
            <a:pPr lvl="1">
              <a:lnSpc>
                <a:spcPct val="90000"/>
              </a:lnSpc>
              <a:buFont typeface="Wingdings" charset="0"/>
              <a:buChar char="Ø"/>
              <a:defRPr/>
            </a:pPr>
            <a:r>
              <a:rPr lang="es-ES" sz="1200" b="1" dirty="0" smtClean="0">
                <a:latin typeface="Calibri" charset="0"/>
                <a:cs typeface="Calibri" charset="0"/>
              </a:rPr>
              <a:t>Realineación de la unidad de atención al cliente sin turno previo del programa AVRR </a:t>
            </a:r>
            <a:r>
              <a:rPr lang="es-ES" sz="1200" dirty="0" smtClean="0">
                <a:latin typeface="Calibri" charset="0"/>
                <a:cs typeface="Calibri" charset="0"/>
              </a:rPr>
              <a:t>a nivel operativo</a:t>
            </a:r>
          </a:p>
          <a:p>
            <a:pPr lvl="1">
              <a:lnSpc>
                <a:spcPct val="90000"/>
              </a:lnSpc>
              <a:buFont typeface="Wingdings" charset="0"/>
              <a:buChar char="Ø"/>
              <a:defRPr/>
            </a:pPr>
            <a:endParaRPr lang="es-ES" sz="1200" dirty="0" smtClean="0">
              <a:latin typeface="Calibri" charset="0"/>
              <a:cs typeface="Calibri" charset="0"/>
            </a:endParaRPr>
          </a:p>
          <a:p>
            <a:pPr lvl="1">
              <a:lnSpc>
                <a:spcPct val="90000"/>
              </a:lnSpc>
              <a:buFont typeface="Wingdings" charset="0"/>
              <a:buChar char="Ø"/>
              <a:defRPr/>
            </a:pPr>
            <a:r>
              <a:rPr lang="es-ES" sz="1200" dirty="0" smtClean="0">
                <a:latin typeface="Calibri" charset="0"/>
                <a:cs typeface="Calibri" charset="0"/>
              </a:rPr>
              <a:t>Iniciar una actividad de </a:t>
            </a:r>
            <a:r>
              <a:rPr lang="es-ES" sz="1200" b="1" dirty="0" smtClean="0">
                <a:latin typeface="Calibri" charset="0"/>
                <a:cs typeface="Calibri" charset="0"/>
              </a:rPr>
              <a:t>evaluación y alcance del programa AVRR </a:t>
            </a:r>
            <a:r>
              <a:rPr lang="es-ES" sz="1200" dirty="0" smtClean="0">
                <a:latin typeface="Calibri" charset="0"/>
                <a:cs typeface="Calibri" charset="0"/>
              </a:rPr>
              <a:t>para establecer los requisitos para implementar un programa AVRR a nivel nacional</a:t>
            </a:r>
          </a:p>
          <a:p>
            <a:pPr>
              <a:lnSpc>
                <a:spcPct val="90000"/>
              </a:lnSpc>
              <a:defRPr/>
            </a:pPr>
            <a:r>
              <a:rPr lang="es-ES" sz="1200" dirty="0" smtClean="0">
                <a:latin typeface="Calibri" charset="0"/>
                <a:cs typeface="Calibri" charset="0"/>
              </a:rPr>
              <a:t>Se ha planificado realizar viajes de monitoreo a los países de retorno en otoño de 2013 para evaluar la entrega de la asistencia en especie para la reintegración, con el fin de determinar la efectividad y entrega en general. Las conclusiones se incorporarán en la evaluación general del programa piloto AVRR. Se han propuesto las siguientes dos misiones de monitoreo: </a:t>
            </a:r>
          </a:p>
          <a:p>
            <a:pPr lvl="1">
              <a:lnSpc>
                <a:spcPct val="90000"/>
              </a:lnSpc>
              <a:defRPr/>
            </a:pPr>
            <a:r>
              <a:rPr lang="es-ES" sz="1200" dirty="0" smtClean="0">
                <a:latin typeface="Calibri" charset="0"/>
                <a:cs typeface="Calibri" charset="0"/>
              </a:rPr>
              <a:t>La primera región es </a:t>
            </a:r>
            <a:r>
              <a:rPr lang="es-ES" sz="1200" b="1" dirty="0" smtClean="0">
                <a:latin typeface="Calibri" charset="0"/>
                <a:cs typeface="Calibri" charset="0"/>
              </a:rPr>
              <a:t>Europa Oriental</a:t>
            </a:r>
            <a:r>
              <a:rPr lang="es-ES" sz="1200" dirty="0" smtClean="0">
                <a:latin typeface="Calibri" charset="0"/>
                <a:cs typeface="Calibri" charset="0"/>
              </a:rPr>
              <a:t>: 1) Hungría es el país con el mayor número de retornados a través del programa AVRR, por ciudadanía, con 913  participantes (ó 49%); y  2) la República Checa es el cuarto país, con 75 participantes ó 5%). </a:t>
            </a:r>
          </a:p>
          <a:p>
            <a:pPr lvl="1">
              <a:lnSpc>
                <a:spcPct val="90000"/>
              </a:lnSpc>
              <a:defRPr/>
            </a:pPr>
            <a:r>
              <a:rPr lang="es-ES" sz="1200" dirty="0" smtClean="0">
                <a:latin typeface="Calibri" charset="0"/>
                <a:cs typeface="Calibri" charset="0"/>
              </a:rPr>
              <a:t>La segunda región son las </a:t>
            </a:r>
            <a:r>
              <a:rPr lang="es-ES" sz="1200" b="1" dirty="0" smtClean="0">
                <a:latin typeface="Calibri" charset="0"/>
                <a:cs typeface="Calibri" charset="0"/>
              </a:rPr>
              <a:t>Américas</a:t>
            </a:r>
            <a:r>
              <a:rPr lang="es-ES" sz="1200" dirty="0" smtClean="0">
                <a:latin typeface="Calibri" charset="0"/>
                <a:cs typeface="Calibri" charset="0"/>
              </a:rPr>
              <a:t>: 3) Colombia es </a:t>
            </a:r>
            <a:r>
              <a:rPr lang="es-ES" sz="1200" dirty="0">
                <a:latin typeface="Calibri" charset="0"/>
                <a:cs typeface="Calibri" charset="0"/>
              </a:rPr>
              <a:t>el </a:t>
            </a:r>
            <a:r>
              <a:rPr lang="es-ES" sz="1200" dirty="0" smtClean="0">
                <a:latin typeface="Calibri" charset="0"/>
                <a:cs typeface="Calibri" charset="0"/>
              </a:rPr>
              <a:t>segundo país según número de </a:t>
            </a:r>
            <a:r>
              <a:rPr lang="es-ES" sz="1200" dirty="0">
                <a:latin typeface="Calibri" charset="0"/>
                <a:cs typeface="Calibri" charset="0"/>
              </a:rPr>
              <a:t>retornados a través del programa AVRR, por </a:t>
            </a:r>
            <a:r>
              <a:rPr lang="es-ES" sz="1200" dirty="0" smtClean="0">
                <a:latin typeface="Calibri" charset="0"/>
                <a:cs typeface="Calibri" charset="0"/>
              </a:rPr>
              <a:t>ciudadanía, con 191 participantes (ó 10%); y 4) Jamaica, aunque no se encuentra dentro de los cinco países principales de retornados bajo el programa de AVRR, es de interés bajo el programa tradicional de remociones de la CBSA.</a:t>
            </a:r>
          </a:p>
          <a:p>
            <a:pPr lvl="1">
              <a:defRPr/>
            </a:pPr>
            <a:endParaRPr lang="es-ES" sz="1200" dirty="0" smtClean="0">
              <a:latin typeface="Calibri" charset="0"/>
              <a:cs typeface="Calibri" charset="0"/>
            </a:endParaRPr>
          </a:p>
          <a:p>
            <a:pPr>
              <a:defRPr/>
            </a:pPr>
            <a:r>
              <a:rPr lang="es-ES" sz="1200" dirty="0" smtClean="0">
                <a:latin typeface="Calibri" charset="0"/>
                <a:cs typeface="Calibri" charset="0"/>
              </a:rPr>
              <a:t> La siguiente revisión de avances del programa piloto AVRR ejecutado por la CBSA y la OIM se programó tentativamente para enero de 2014. </a:t>
            </a:r>
          </a:p>
          <a:p>
            <a:pPr lvl="1">
              <a:defRPr/>
            </a:pPr>
            <a:endParaRPr lang="es-ES" sz="1600" dirty="0" smtClean="0">
              <a:latin typeface="Calibri" charset="0"/>
              <a:cs typeface="Calibri" charset="0"/>
            </a:endParaRPr>
          </a:p>
          <a:p>
            <a:pPr>
              <a:lnSpc>
                <a:spcPct val="90000"/>
              </a:lnSpc>
              <a:buFont typeface="Wingdings" charset="0"/>
              <a:buNone/>
              <a:defRPr/>
            </a:pPr>
            <a:endParaRPr lang="es-ES" sz="1600" dirty="0" smtClean="0">
              <a:latin typeface="Calibri" charset="0"/>
              <a:cs typeface="Calibri" charset="0"/>
            </a:endParaRPr>
          </a:p>
          <a:p>
            <a:pPr>
              <a:lnSpc>
                <a:spcPct val="90000"/>
              </a:lnSpc>
              <a:defRPr/>
            </a:pPr>
            <a:endParaRPr lang="es-ES" sz="1600" dirty="0" smtClean="0">
              <a:latin typeface="Arial" charset="0"/>
              <a:cs typeface="+mn-cs"/>
            </a:endParaRPr>
          </a:p>
          <a:p>
            <a:pPr>
              <a:lnSpc>
                <a:spcPct val="90000"/>
              </a:lnSpc>
              <a:defRPr/>
            </a:pPr>
            <a:endParaRPr lang="es-ES" sz="1600" dirty="0" smtClean="0">
              <a:latin typeface="Arial" charset="0"/>
              <a:cs typeface="+mn-cs"/>
            </a:endParaRPr>
          </a:p>
          <a:p>
            <a:pPr>
              <a:lnSpc>
                <a:spcPct val="90000"/>
              </a:lnSpc>
              <a:defRPr/>
            </a:pPr>
            <a:endParaRPr lang="es-ES" sz="1600" dirty="0" smtClean="0">
              <a:latin typeface="Arial" charset="0"/>
              <a:cs typeface="+mn-cs"/>
            </a:endParaRPr>
          </a:p>
          <a:p>
            <a:pPr>
              <a:lnSpc>
                <a:spcPct val="90000"/>
              </a:lnSpc>
              <a:buFont typeface="Wingdings" charset="0"/>
              <a:buNone/>
              <a:defRPr/>
            </a:pPr>
            <a:r>
              <a:rPr lang="es-ES" sz="1600" dirty="0" smtClean="0">
                <a:latin typeface="Arial" charset="0"/>
                <a:cs typeface="+mn-cs"/>
              </a:rPr>
              <a:t>  </a:t>
            </a:r>
            <a:endParaRPr lang="es-ES" sz="1600" dirty="0">
              <a:latin typeface="Arial" charset="0"/>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txBox="1">
            <a:spLocks noChangeArrowheads="1"/>
          </p:cNvSpPr>
          <p:nvPr/>
        </p:nvSpPr>
        <p:spPr bwMode="auto">
          <a:xfrm>
            <a:off x="444500" y="1268413"/>
            <a:ext cx="8207375" cy="316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3200">
                <a:solidFill>
                  <a:schemeClr val="tx1"/>
                </a:solidFill>
                <a:latin typeface="Arial" charset="0"/>
              </a:defRPr>
            </a:lvl1pPr>
            <a:lvl2pPr marL="742950" indent="-285750" eaLnBrk="0" hangingPunct="0">
              <a:defRPr sz="3200">
                <a:solidFill>
                  <a:schemeClr val="tx1"/>
                </a:solidFill>
                <a:latin typeface="Arial" charset="0"/>
              </a:defRPr>
            </a:lvl2pPr>
            <a:lvl3pPr marL="1143000" indent="-228600" eaLnBrk="0" hangingPunct="0">
              <a:defRPr sz="3200">
                <a:solidFill>
                  <a:schemeClr val="tx1"/>
                </a:solidFill>
                <a:latin typeface="Arial" charset="0"/>
              </a:defRPr>
            </a:lvl3pPr>
            <a:lvl4pPr marL="1600200" indent="-228600" eaLnBrk="0" hangingPunct="0">
              <a:defRPr sz="3200">
                <a:solidFill>
                  <a:schemeClr val="tx1"/>
                </a:solidFill>
                <a:latin typeface="Arial" charset="0"/>
              </a:defRPr>
            </a:lvl4pPr>
            <a:lvl5pPr marL="2057400" indent="-228600" eaLnBrk="0" hangingPunct="0">
              <a:defRPr sz="3200">
                <a:solidFill>
                  <a:schemeClr val="tx1"/>
                </a:solidFill>
                <a:latin typeface="Arial" charset="0"/>
              </a:defRPr>
            </a:lvl5pPr>
            <a:lvl6pPr marL="2514600" indent="-228600" eaLnBrk="0" fontAlgn="base" hangingPunct="0">
              <a:spcBef>
                <a:spcPct val="0"/>
              </a:spcBef>
              <a:spcAft>
                <a:spcPct val="0"/>
              </a:spcAft>
              <a:defRPr sz="3200">
                <a:solidFill>
                  <a:schemeClr val="tx1"/>
                </a:solidFill>
                <a:latin typeface="Arial" charset="0"/>
              </a:defRPr>
            </a:lvl6pPr>
            <a:lvl7pPr marL="2971800" indent="-228600" eaLnBrk="0" fontAlgn="base" hangingPunct="0">
              <a:spcBef>
                <a:spcPct val="0"/>
              </a:spcBef>
              <a:spcAft>
                <a:spcPct val="0"/>
              </a:spcAft>
              <a:defRPr sz="3200">
                <a:solidFill>
                  <a:schemeClr val="tx1"/>
                </a:solidFill>
                <a:latin typeface="Arial" charset="0"/>
              </a:defRPr>
            </a:lvl7pPr>
            <a:lvl8pPr marL="3429000" indent="-228600" eaLnBrk="0" fontAlgn="base" hangingPunct="0">
              <a:spcBef>
                <a:spcPct val="0"/>
              </a:spcBef>
              <a:spcAft>
                <a:spcPct val="0"/>
              </a:spcAft>
              <a:defRPr sz="3200">
                <a:solidFill>
                  <a:schemeClr val="tx1"/>
                </a:solidFill>
                <a:latin typeface="Arial" charset="0"/>
              </a:defRPr>
            </a:lvl8pPr>
            <a:lvl9pPr marL="3886200" indent="-228600" eaLnBrk="0" fontAlgn="base" hangingPunct="0">
              <a:spcBef>
                <a:spcPct val="0"/>
              </a:spcBef>
              <a:spcAft>
                <a:spcPct val="0"/>
              </a:spcAft>
              <a:defRPr sz="3200">
                <a:solidFill>
                  <a:schemeClr val="tx1"/>
                </a:solidFill>
                <a:latin typeface="Arial" charset="0"/>
              </a:defRPr>
            </a:lvl9pPr>
          </a:lstStyle>
          <a:p>
            <a:pPr eaLnBrk="1" hangingPunct="1">
              <a:spcBef>
                <a:spcPct val="20000"/>
              </a:spcBef>
              <a:buClr>
                <a:srgbClr val="CC0000"/>
              </a:buClr>
              <a:buFont typeface="Wingdings" pitchFamily="2" charset="2"/>
              <a:buNone/>
              <a:defRPr/>
            </a:pPr>
            <a:r>
              <a:rPr lang="es-ES" sz="2000" b="1" dirty="0" smtClean="0">
                <a:solidFill>
                  <a:srgbClr val="000066"/>
                </a:solidFill>
                <a:latin typeface="Calibri" pitchFamily="34" charset="0"/>
                <a:ea typeface="+mn-ea"/>
                <a:cs typeface="+mn-cs"/>
              </a:rPr>
              <a:t>Para obtener más información acerca del programa piloto AVRR:</a:t>
            </a:r>
          </a:p>
          <a:p>
            <a:pPr>
              <a:spcBef>
                <a:spcPct val="20000"/>
              </a:spcBef>
              <a:buClr>
                <a:srgbClr val="CC0000"/>
              </a:buClr>
              <a:buFont typeface="Wingdings" pitchFamily="2" charset="2"/>
              <a:buChar char="§"/>
              <a:defRPr/>
            </a:pPr>
            <a:r>
              <a:rPr lang="es-ES" sz="2000" b="1" i="1" dirty="0" smtClean="0">
                <a:solidFill>
                  <a:srgbClr val="000066"/>
                </a:solidFill>
                <a:latin typeface="Calibri" pitchFamily="34" charset="0"/>
                <a:ea typeface="+mn-ea"/>
                <a:cs typeface="+mn-cs"/>
              </a:rPr>
              <a:t>Visite</a:t>
            </a:r>
            <a:r>
              <a:rPr lang="es-ES" sz="2000" b="1" dirty="0" smtClean="0">
                <a:solidFill>
                  <a:srgbClr val="000066"/>
                </a:solidFill>
                <a:latin typeface="Calibri" pitchFamily="34" charset="0"/>
                <a:ea typeface="+mn-ea"/>
                <a:cs typeface="+mn-cs"/>
              </a:rPr>
              <a:t> </a:t>
            </a:r>
            <a:r>
              <a:rPr lang="es-ES" sz="2000" b="1" dirty="0" smtClean="0">
                <a:solidFill>
                  <a:srgbClr val="000066"/>
                </a:solidFill>
                <a:latin typeface="Calibri" pitchFamily="34" charset="0"/>
                <a:ea typeface="+mn-ea"/>
                <a:cs typeface="+mn-cs"/>
                <a:hlinkClick r:id="rId3"/>
              </a:rPr>
              <a:t>www.cbsa-asfc.gc.ca/prog/avrr-arvr</a:t>
            </a:r>
            <a:r>
              <a:rPr lang="es-ES" sz="2000" b="1" dirty="0" smtClean="0">
                <a:solidFill>
                  <a:srgbClr val="000066"/>
                </a:solidFill>
                <a:latin typeface="Calibri" pitchFamily="34" charset="0"/>
                <a:ea typeface="+mn-ea"/>
                <a:cs typeface="+mn-cs"/>
              </a:rPr>
              <a:t> </a:t>
            </a:r>
          </a:p>
          <a:p>
            <a:pPr>
              <a:spcBef>
                <a:spcPct val="20000"/>
              </a:spcBef>
              <a:buClr>
                <a:srgbClr val="CC0000"/>
              </a:buClr>
              <a:buFont typeface="Wingdings" pitchFamily="2" charset="2"/>
              <a:buChar char="§"/>
              <a:defRPr/>
            </a:pPr>
            <a:r>
              <a:rPr lang="es-ES" sz="2000" b="1" i="1" dirty="0" smtClean="0">
                <a:solidFill>
                  <a:srgbClr val="000066"/>
                </a:solidFill>
                <a:latin typeface="Calibri" pitchFamily="34" charset="0"/>
                <a:ea typeface="+mn-ea"/>
                <a:cs typeface="+mn-cs"/>
              </a:rPr>
              <a:t>Visite el sitio web de la OIM en </a:t>
            </a:r>
            <a:r>
              <a:rPr lang="es-ES" sz="2000" b="1" dirty="0" smtClean="0">
                <a:solidFill>
                  <a:srgbClr val="000066"/>
                </a:solidFill>
                <a:latin typeface="Calibri" pitchFamily="34" charset="0"/>
                <a:ea typeface="+mn-ea"/>
                <a:cs typeface="+mn-cs"/>
                <a:hlinkClick r:id="rId4"/>
              </a:rPr>
              <a:t>www.iom.int</a:t>
            </a:r>
            <a:r>
              <a:rPr lang="es-ES" sz="2000" b="1" dirty="0" smtClean="0">
                <a:solidFill>
                  <a:srgbClr val="000066"/>
                </a:solidFill>
                <a:latin typeface="Calibri" pitchFamily="34" charset="0"/>
                <a:ea typeface="+mn-ea"/>
                <a:cs typeface="+mn-cs"/>
              </a:rPr>
              <a:t> </a:t>
            </a:r>
          </a:p>
          <a:p>
            <a:pPr>
              <a:spcBef>
                <a:spcPct val="20000"/>
              </a:spcBef>
              <a:buClr>
                <a:srgbClr val="CC0000"/>
              </a:buClr>
              <a:buFont typeface="Wingdings" pitchFamily="2" charset="2"/>
              <a:buChar char="§"/>
              <a:defRPr/>
            </a:pPr>
            <a:r>
              <a:rPr lang="es-ES" sz="2000" b="1" i="1" dirty="0" smtClean="0">
                <a:solidFill>
                  <a:srgbClr val="000066"/>
                </a:solidFill>
                <a:latin typeface="Calibri" pitchFamily="34" charset="0"/>
                <a:ea typeface="+mn-ea"/>
                <a:cs typeface="+mn-cs"/>
              </a:rPr>
              <a:t>Comuníquese por correo electrónico a</a:t>
            </a:r>
            <a:r>
              <a:rPr lang="es-ES" sz="2000" b="1" dirty="0" smtClean="0">
                <a:solidFill>
                  <a:srgbClr val="000066"/>
                </a:solidFill>
                <a:latin typeface="Calibri" pitchFamily="34" charset="0"/>
                <a:ea typeface="+mn-ea"/>
                <a:cs typeface="+mn-cs"/>
              </a:rPr>
              <a:t> </a:t>
            </a:r>
            <a:r>
              <a:rPr lang="es-ES" sz="2000" b="1" dirty="0" smtClean="0">
                <a:solidFill>
                  <a:srgbClr val="000066"/>
                </a:solidFill>
                <a:latin typeface="Calibri" pitchFamily="34" charset="0"/>
                <a:ea typeface="+mn-ea"/>
                <a:cs typeface="+mn-cs"/>
                <a:hlinkClick r:id="rId5"/>
              </a:rPr>
              <a:t>AVRR-ARVR@cbsa-asfc.gc.ca</a:t>
            </a:r>
            <a:endParaRPr lang="es-ES" sz="2000" b="1" dirty="0" smtClean="0">
              <a:solidFill>
                <a:srgbClr val="000066"/>
              </a:solidFill>
              <a:latin typeface="Calibri" pitchFamily="34" charset="0"/>
              <a:ea typeface="+mn-ea"/>
              <a:cs typeface="+mn-cs"/>
            </a:endParaRPr>
          </a:p>
          <a:p>
            <a:pPr>
              <a:spcBef>
                <a:spcPct val="20000"/>
              </a:spcBef>
              <a:buClr>
                <a:srgbClr val="CC0000"/>
              </a:buClr>
              <a:buFont typeface="Wingdings" pitchFamily="2" charset="2"/>
              <a:buChar char="§"/>
              <a:defRPr/>
            </a:pPr>
            <a:endParaRPr lang="es-ES" sz="2000" b="1" dirty="0" smtClean="0">
              <a:solidFill>
                <a:srgbClr val="000066"/>
              </a:solidFill>
              <a:latin typeface="Calibri" pitchFamily="34" charset="0"/>
              <a:ea typeface="+mn-ea"/>
              <a:cs typeface="+mn-cs"/>
            </a:endParaRPr>
          </a:p>
          <a:p>
            <a:pPr marL="0" indent="0" algn="ctr">
              <a:spcBef>
                <a:spcPct val="20000"/>
              </a:spcBef>
              <a:buClr>
                <a:srgbClr val="CC0000"/>
              </a:buClr>
              <a:defRPr/>
            </a:pPr>
            <a:r>
              <a:rPr lang="es-ES" sz="5400" b="1" dirty="0" smtClean="0">
                <a:solidFill>
                  <a:srgbClr val="000066"/>
                </a:solidFill>
                <a:latin typeface="Calibri" pitchFamily="34" charset="0"/>
                <a:ea typeface="+mn-ea"/>
                <a:cs typeface="+mn-cs"/>
              </a:rPr>
              <a:t>GRACIAS</a:t>
            </a:r>
          </a:p>
        </p:txBody>
      </p:sp>
      <p:sp>
        <p:nvSpPr>
          <p:cNvPr id="2" name="Slide Number Placeholder 1"/>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9B99FB88-F746-F241-9BF6-78D989B3C3F8}" type="slidenum">
              <a:rPr lang="en-US" smtClean="0"/>
              <a:pPr eaLnBrk="1" hangingPunct="1">
                <a:defRPr/>
              </a:pPr>
              <a:t>14</a:t>
            </a:fld>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defRPr/>
            </a:pPr>
            <a:r>
              <a:rPr lang="es-ES_tradnl" dirty="0" smtClean="0">
                <a:latin typeface="Calibri" charset="0"/>
                <a:cs typeface="Calibri" charset="0"/>
              </a:rPr>
              <a:t>Objetivos</a:t>
            </a:r>
            <a:endParaRPr lang="es-ES_tradnl" dirty="0">
              <a:latin typeface="Calibri" charset="0"/>
              <a:cs typeface="Calibri" charset="0"/>
            </a:endParaRPr>
          </a:p>
        </p:txBody>
      </p:sp>
      <p:sp>
        <p:nvSpPr>
          <p:cNvPr id="4099" name="Content Placeholder 2"/>
          <p:cNvSpPr>
            <a:spLocks noGrp="1"/>
          </p:cNvSpPr>
          <p:nvPr>
            <p:ph idx="1"/>
          </p:nvPr>
        </p:nvSpPr>
        <p:spPr/>
        <p:txBody>
          <a:bodyPr/>
          <a:lstStyle/>
          <a:p>
            <a:pPr>
              <a:defRPr/>
            </a:pPr>
            <a:r>
              <a:rPr lang="es-ES_tradnl" dirty="0" smtClean="0">
                <a:latin typeface="Calibri" charset="0"/>
                <a:cs typeface="Calibri" charset="0"/>
              </a:rPr>
              <a:t>Brindar una perspectiva general acerca del programa piloto de retorno voluntario asistido y reintegración (AVRR, por sus siglas en inglés), incluido lo siguiente: </a:t>
            </a:r>
          </a:p>
          <a:p>
            <a:pPr lvl="1">
              <a:buFont typeface="Wingdings" charset="0"/>
              <a:buChar char="Ø"/>
              <a:defRPr/>
            </a:pPr>
            <a:r>
              <a:rPr lang="es-ES_tradnl" dirty="0" smtClean="0">
                <a:latin typeface="Calibri" charset="0"/>
                <a:cs typeface="Calibri" charset="0"/>
              </a:rPr>
              <a:t>Objetivos y principios rectores</a:t>
            </a:r>
          </a:p>
          <a:p>
            <a:pPr lvl="1">
              <a:buFont typeface="Wingdings" charset="0"/>
              <a:buChar char="Ø"/>
              <a:defRPr/>
            </a:pPr>
            <a:r>
              <a:rPr lang="es-ES_tradnl" dirty="0" smtClean="0">
                <a:latin typeface="Calibri" charset="0"/>
                <a:cs typeface="Calibri" charset="0"/>
              </a:rPr>
              <a:t>Beneficios de la participación en el programa</a:t>
            </a:r>
          </a:p>
          <a:p>
            <a:pPr lvl="1">
              <a:buFont typeface="Wingdings" charset="0"/>
              <a:buChar char="Ø"/>
              <a:defRPr/>
            </a:pPr>
            <a:r>
              <a:rPr lang="es-ES_tradnl" dirty="0" smtClean="0">
                <a:latin typeface="Calibri" charset="0"/>
                <a:cs typeface="Calibri" charset="0"/>
              </a:rPr>
              <a:t>Elegibilidad y criterios</a:t>
            </a:r>
          </a:p>
          <a:p>
            <a:pPr>
              <a:buFont typeface="Wingdings" charset="0"/>
              <a:buNone/>
              <a:defRPr/>
            </a:pPr>
            <a:endParaRPr lang="es-ES_tradnl" dirty="0" smtClean="0">
              <a:latin typeface="Calibri" charset="0"/>
              <a:cs typeface="Calibri" charset="0"/>
            </a:endParaRPr>
          </a:p>
          <a:p>
            <a:pPr>
              <a:defRPr/>
            </a:pPr>
            <a:r>
              <a:rPr lang="es-ES_tradnl" dirty="0" smtClean="0">
                <a:latin typeface="Calibri" charset="0"/>
                <a:cs typeface="Calibri" charset="0"/>
              </a:rPr>
              <a:t>Informar acerca de los éxitos y resultados iniciales del primer año</a:t>
            </a:r>
          </a:p>
          <a:p>
            <a:pPr>
              <a:defRPr/>
            </a:pPr>
            <a:r>
              <a:rPr lang="es-ES_tradnl" dirty="0" smtClean="0">
                <a:latin typeface="Calibri" charset="0"/>
                <a:cs typeface="Calibri" charset="0"/>
              </a:rPr>
              <a:t>Prioridades para el segundo año (del 1 de abril de 2013 al 31 de marzo de 2014)</a:t>
            </a:r>
            <a:endParaRPr lang="es-ES_tradnl" dirty="0">
              <a:latin typeface="Calibri" charset="0"/>
              <a:cs typeface="Calibri" charset="0"/>
            </a:endParaRPr>
          </a:p>
        </p:txBody>
      </p:sp>
      <p:sp>
        <p:nvSpPr>
          <p:cNvPr id="4100"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BD891AF3-6BB0-3148-917E-4858A5F6B028}" type="slidenum">
              <a:rPr lang="en-US" smtClean="0"/>
              <a:pPr eaLnBrk="1" hangingPunct="1">
                <a:defRPr/>
              </a:pPr>
              <a:t>2</a:t>
            </a:fld>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377AD711-C1B0-1144-8F0C-E8892F21F92F}" type="slidenum">
              <a:rPr lang="en-US" smtClean="0"/>
              <a:pPr eaLnBrk="1" hangingPunct="1">
                <a:defRPr/>
              </a:pPr>
              <a:t>3</a:t>
            </a:fld>
            <a:endParaRPr lang="en-US" dirty="0" smtClean="0"/>
          </a:p>
        </p:txBody>
      </p:sp>
      <p:sp>
        <p:nvSpPr>
          <p:cNvPr id="5123" name="Rectangle 2"/>
          <p:cNvSpPr>
            <a:spLocks noGrp="1" noChangeArrowheads="1"/>
          </p:cNvSpPr>
          <p:nvPr>
            <p:ph type="title"/>
          </p:nvPr>
        </p:nvSpPr>
        <p:spPr>
          <a:xfrm>
            <a:off x="457200" y="692150"/>
            <a:ext cx="8229600" cy="581025"/>
          </a:xfrm>
        </p:spPr>
        <p:txBody>
          <a:bodyPr/>
          <a:lstStyle/>
          <a:p>
            <a:pPr eaLnBrk="1" hangingPunct="1">
              <a:defRPr/>
            </a:pPr>
            <a:r>
              <a:rPr lang="es-ES_tradnl" dirty="0" smtClean="0">
                <a:latin typeface="Calibri" charset="0"/>
                <a:cs typeface="Calibri" charset="0"/>
              </a:rPr>
              <a:t>Programa piloto AVRR</a:t>
            </a:r>
            <a:endParaRPr lang="es-ES_tradnl" dirty="0">
              <a:latin typeface="Calibri" charset="0"/>
              <a:cs typeface="Calibri" charset="0"/>
            </a:endParaRPr>
          </a:p>
        </p:txBody>
      </p:sp>
      <p:sp>
        <p:nvSpPr>
          <p:cNvPr id="5124" name="Rectangle 12"/>
          <p:cNvSpPr>
            <a:spLocks noGrp="1" noChangeArrowheads="1"/>
          </p:cNvSpPr>
          <p:nvPr>
            <p:ph type="body" idx="1"/>
          </p:nvPr>
        </p:nvSpPr>
        <p:spPr>
          <a:xfrm>
            <a:off x="250825" y="2540000"/>
            <a:ext cx="4968875" cy="3214688"/>
          </a:xfrm>
        </p:spPr>
        <p:txBody>
          <a:bodyPr/>
          <a:lstStyle/>
          <a:p>
            <a:pPr eaLnBrk="1" hangingPunct="1">
              <a:lnSpc>
                <a:spcPct val="90000"/>
              </a:lnSpc>
              <a:defRPr/>
            </a:pPr>
            <a:r>
              <a:rPr lang="es-ES_tradnl" sz="2000" dirty="0" smtClean="0">
                <a:latin typeface="Calibri" charset="0"/>
                <a:cs typeface="Calibri" charset="0"/>
              </a:rPr>
              <a:t>El programa piloto AVRR se lanzó el 29</a:t>
            </a:r>
            <a:r>
              <a:rPr lang="es-ES_tradnl" sz="2000" dirty="0">
                <a:latin typeface="Calibri" charset="0"/>
                <a:cs typeface="Calibri" charset="0"/>
              </a:rPr>
              <a:t> </a:t>
            </a:r>
            <a:r>
              <a:rPr lang="es-ES_tradnl" sz="2000" dirty="0" smtClean="0">
                <a:latin typeface="Calibri" charset="0"/>
                <a:cs typeface="Calibri" charset="0"/>
              </a:rPr>
              <a:t>de junio de 2012 y concluirá el 31</a:t>
            </a:r>
            <a:r>
              <a:rPr lang="es-ES_tradnl" sz="2000" dirty="0">
                <a:latin typeface="Calibri" charset="0"/>
                <a:cs typeface="Calibri" charset="0"/>
              </a:rPr>
              <a:t> </a:t>
            </a:r>
            <a:r>
              <a:rPr lang="es-ES_tradnl" sz="2000" dirty="0" smtClean="0">
                <a:latin typeface="Calibri" charset="0"/>
                <a:cs typeface="Calibri" charset="0"/>
              </a:rPr>
              <a:t>de marzo de 2015 (33 meses).</a:t>
            </a:r>
          </a:p>
          <a:p>
            <a:pPr eaLnBrk="1" hangingPunct="1">
              <a:lnSpc>
                <a:spcPct val="90000"/>
              </a:lnSpc>
              <a:defRPr/>
            </a:pPr>
            <a:r>
              <a:rPr lang="es-ES_tradnl" sz="2000" dirty="0" smtClean="0">
                <a:latin typeface="Calibri" charset="0"/>
                <a:cs typeface="Calibri" charset="0"/>
              </a:rPr>
              <a:t>Está abierto a solicitantes de la condición de refugiado de bajo riesgo cuya solicitud ha sido denegada en la zona metropolitana de Toronto </a:t>
            </a:r>
            <a:r>
              <a:rPr lang="es-ES_tradnl" sz="2000" dirty="0" smtClean="0">
                <a:latin typeface="Calibri" charset="0"/>
                <a:cs typeface="Calibri" charset="0"/>
              </a:rPr>
              <a:t>y alrededores y </a:t>
            </a:r>
            <a:r>
              <a:rPr lang="es-ES_tradnl" sz="2000" dirty="0" smtClean="0">
                <a:latin typeface="Calibri" charset="0"/>
                <a:cs typeface="Calibri" charset="0"/>
              </a:rPr>
              <a:t>que están listos para salir del país. </a:t>
            </a:r>
          </a:p>
          <a:p>
            <a:pPr eaLnBrk="1" hangingPunct="1">
              <a:lnSpc>
                <a:spcPct val="90000"/>
              </a:lnSpc>
              <a:defRPr/>
            </a:pPr>
            <a:r>
              <a:rPr lang="es-ES_tradnl" sz="2000" dirty="0" smtClean="0">
                <a:latin typeface="Calibri" charset="0"/>
                <a:cs typeface="Calibri" charset="0"/>
              </a:rPr>
              <a:t>El programa piloto AVRR se maneja junto con la Organización Internacional para las Migraciones (OIM).</a:t>
            </a:r>
            <a:endParaRPr lang="es-ES_tradnl" sz="2000" dirty="0">
              <a:latin typeface="Calibri" charset="0"/>
              <a:cs typeface="Calibri" charset="0"/>
            </a:endParaRPr>
          </a:p>
        </p:txBody>
      </p:sp>
      <p:pic>
        <p:nvPicPr>
          <p:cNvPr id="4101" name="Picture 14" descr="http://famouswonders.com/wp-content/uploads/2010/01/Toronto.jpg"/>
          <p:cNvPicPr>
            <a:picLocks noChangeAspect="1" noChangeArrowheads="1"/>
          </p:cNvPicPr>
          <p:nvPr/>
        </p:nvPicPr>
        <p:blipFill>
          <a:blip r:embed="rId3" cstate="email">
            <a:extLst>
              <a:ext uri="{28A0092B-C50C-407E-A947-70E740481C1C}">
                <a14:useLocalDpi xmlns:a14="http://schemas.microsoft.com/office/drawing/2010/main" val="0"/>
              </a:ext>
            </a:extLst>
          </a:blip>
          <a:srcRect l="14822" r="11839" b="10211"/>
          <a:stretch>
            <a:fillRect/>
          </a:stretch>
        </p:blipFill>
        <p:spPr bwMode="auto">
          <a:xfrm>
            <a:off x="5292725" y="2708275"/>
            <a:ext cx="3529013" cy="2879725"/>
          </a:xfrm>
          <a:prstGeom prst="rect">
            <a:avLst/>
          </a:prstGeom>
          <a:solidFill>
            <a:srgbClr val="FFFFFF"/>
          </a:solidFill>
          <a:ln>
            <a:noFill/>
          </a:ln>
          <a:effectLst>
            <a:outerShdw blurRad="40000" dist="20000" dir="5400000" rotWithShape="0">
              <a:srgbClr val="000000">
                <a:alpha val="37999"/>
              </a:srgbClr>
            </a:outerShdw>
          </a:effectLst>
          <a:extLst>
            <a:ext uri="{91240B29-F687-4F45-9708-019B960494DF}">
              <a14:hiddenLine xmlns:a14="http://schemas.microsoft.com/office/drawing/2010/main" w="9525">
                <a:solidFill>
                  <a:srgbClr val="000000"/>
                </a:solidFill>
                <a:miter lim="800000"/>
                <a:headEnd/>
                <a:tailEnd/>
              </a14:hiddenLine>
            </a:ext>
          </a:extLst>
        </p:spPr>
      </p:pic>
      <p:sp>
        <p:nvSpPr>
          <p:cNvPr id="5126" name="Rectangle 6"/>
          <p:cNvSpPr>
            <a:spLocks noChangeArrowheads="1"/>
          </p:cNvSpPr>
          <p:nvPr/>
        </p:nvSpPr>
        <p:spPr bwMode="auto">
          <a:xfrm>
            <a:off x="250825" y="1268413"/>
            <a:ext cx="8713788" cy="1333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nSpc>
                <a:spcPct val="80000"/>
              </a:lnSpc>
              <a:spcBef>
                <a:spcPct val="20000"/>
              </a:spcBef>
              <a:buClr>
                <a:srgbClr val="CC0000"/>
              </a:buClr>
              <a:defRPr/>
            </a:pPr>
            <a:r>
              <a:rPr lang="es-ES_tradnl" sz="2000" dirty="0" smtClean="0">
                <a:solidFill>
                  <a:srgbClr val="000066"/>
                </a:solidFill>
                <a:latin typeface="Calibri" charset="0"/>
                <a:cs typeface="Calibri" charset="0"/>
              </a:rPr>
              <a:t>A través </a:t>
            </a:r>
            <a:r>
              <a:rPr lang="es-ES_tradnl" sz="2000" dirty="0">
                <a:solidFill>
                  <a:srgbClr val="000066"/>
                </a:solidFill>
                <a:latin typeface="Calibri" charset="0"/>
                <a:cs typeface="Calibri" charset="0"/>
              </a:rPr>
              <a:t>d</a:t>
            </a:r>
            <a:r>
              <a:rPr lang="es-ES_tradnl" sz="2000" dirty="0" smtClean="0">
                <a:solidFill>
                  <a:srgbClr val="000066"/>
                </a:solidFill>
                <a:latin typeface="Calibri" charset="0"/>
                <a:cs typeface="Calibri" charset="0"/>
              </a:rPr>
              <a:t>el </a:t>
            </a:r>
            <a:r>
              <a:rPr lang="es-ES_tradnl" sz="2000" dirty="0">
                <a:solidFill>
                  <a:srgbClr val="000066"/>
                </a:solidFill>
                <a:latin typeface="Calibri" charset="0"/>
                <a:cs typeface="Calibri" charset="0"/>
              </a:rPr>
              <a:t>programa </a:t>
            </a:r>
            <a:r>
              <a:rPr lang="es-ES_tradnl" sz="2000" dirty="0" smtClean="0">
                <a:solidFill>
                  <a:srgbClr val="000066"/>
                </a:solidFill>
                <a:latin typeface="Calibri" charset="0"/>
                <a:cs typeface="Calibri" charset="0"/>
              </a:rPr>
              <a:t>piloto </a:t>
            </a:r>
            <a:r>
              <a:rPr lang="es-ES_tradnl" sz="2000" dirty="0">
                <a:solidFill>
                  <a:srgbClr val="000066"/>
                </a:solidFill>
                <a:latin typeface="Calibri" charset="0"/>
                <a:cs typeface="Calibri" charset="0"/>
              </a:rPr>
              <a:t>AVRR, la Agencia de Servicios Fronterizos de Canadá (CBSA, por sus siglas en inglés) busca promover el retorno voluntario de solicitantes de la condición de refugiado de bajo riesgo cuya solicitud ha sido denegada, como una alternativa oportuna y eficaz en cuanto a los costos a la remoción forzosa que se realizaba anteriormente.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4"/>
          <p:cNvSpPr>
            <a:spLocks noGrp="1"/>
          </p:cNvSpPr>
          <p:nvPr>
            <p:ph type="title"/>
          </p:nvPr>
        </p:nvSpPr>
        <p:spPr/>
        <p:txBody>
          <a:bodyPr/>
          <a:lstStyle/>
          <a:p>
            <a:pPr eaLnBrk="1" hangingPunct="1">
              <a:defRPr/>
            </a:pPr>
            <a:r>
              <a:rPr lang="es-ES_tradnl" dirty="0" smtClean="0">
                <a:latin typeface="Calibri" charset="0"/>
                <a:cs typeface="Calibri" charset="0"/>
              </a:rPr>
              <a:t>Proyecciones de retorno bajo el programa piloto AVRR</a:t>
            </a:r>
            <a:endParaRPr lang="es-ES_tradnl" dirty="0">
              <a:latin typeface="Calibri" charset="0"/>
              <a:cs typeface="Calibri" charset="0"/>
            </a:endParaRPr>
          </a:p>
        </p:txBody>
      </p:sp>
      <p:graphicFrame>
        <p:nvGraphicFramePr>
          <p:cNvPr id="8" name="Content Placeholder 7"/>
          <p:cNvGraphicFramePr>
            <a:graphicFrameLocks noGrp="1"/>
          </p:cNvGraphicFramePr>
          <p:nvPr>
            <p:ph idx="1"/>
          </p:nvPr>
        </p:nvGraphicFramePr>
        <p:xfrm>
          <a:off x="611188" y="1808163"/>
          <a:ext cx="7705725" cy="4343530"/>
        </p:xfrm>
        <a:graphic>
          <a:graphicData uri="http://schemas.openxmlformats.org/drawingml/2006/table">
            <a:tbl>
              <a:tblPr/>
              <a:tblGrid>
                <a:gridCol w="4749800"/>
                <a:gridCol w="2955925"/>
              </a:tblGrid>
              <a:tr h="155440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sz="2400" b="1" i="0" u="none" strike="noStrike" cap="none" normalizeH="0" baseline="0" noProof="0" dirty="0" smtClean="0">
                          <a:ln>
                            <a:noFill/>
                          </a:ln>
                          <a:solidFill>
                            <a:srgbClr val="FFFFFF"/>
                          </a:solidFill>
                          <a:effectLst/>
                          <a:latin typeface="Calibri" charset="0"/>
                          <a:ea typeface="ＭＳ Ｐゴシック" charset="0"/>
                          <a:cs typeface="Calibri" charset="0"/>
                        </a:rPr>
                        <a:t>Período</a:t>
                      </a:r>
                      <a:endParaRPr kumimoji="0" lang="es-ES_tradnl" sz="2400" b="1" i="0" u="none" strike="noStrike" cap="none" normalizeH="0" baseline="0" noProof="0" dirty="0">
                        <a:ln>
                          <a:noFill/>
                        </a:ln>
                        <a:solidFill>
                          <a:srgbClr val="FFFFFF"/>
                        </a:solidFill>
                        <a:effectLst/>
                        <a:latin typeface="Calibri" charset="0"/>
                        <a:ea typeface="ＭＳ Ｐゴシック" charset="0"/>
                        <a:cs typeface="Calibri" charset="0"/>
                      </a:endParaRPr>
                    </a:p>
                  </a:txBody>
                  <a:tcPr marL="91450" marR="91450" marT="45748" marB="4574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206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sz="2400" b="1" i="0" u="none" strike="noStrike" cap="none" normalizeH="0" baseline="0" noProof="0" dirty="0" smtClean="0">
                          <a:ln>
                            <a:noFill/>
                          </a:ln>
                          <a:solidFill>
                            <a:srgbClr val="FFFFFF"/>
                          </a:solidFill>
                          <a:effectLst/>
                          <a:latin typeface="Calibri" charset="0"/>
                          <a:ea typeface="ＭＳ Ｐゴシック" charset="0"/>
                          <a:cs typeface="Calibri" charset="0"/>
                        </a:rPr>
                        <a:t>Volumen máximo esperado de retornos voluntarios asistidos y reintegración</a:t>
                      </a:r>
                    </a:p>
                  </a:txBody>
                  <a:tcPr marL="91450" marR="91450" marT="45748" marB="4574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2060"/>
                    </a:solidFill>
                  </a:tcPr>
                </a:tc>
              </a:tr>
              <a:tr h="73177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sz="1800" b="0" i="0" u="none" strike="noStrike" cap="none" normalizeH="0" baseline="0" noProof="0" dirty="0" smtClean="0">
                          <a:ln>
                            <a:noFill/>
                          </a:ln>
                          <a:solidFill>
                            <a:srgbClr val="000000"/>
                          </a:solidFill>
                          <a:effectLst/>
                          <a:latin typeface="Calibri" charset="0"/>
                          <a:ea typeface="ＭＳ Ｐゴシック" charset="0"/>
                          <a:cs typeface="Calibri" charset="0"/>
                        </a:rPr>
                        <a:t>Primer año (del 29 de junio de 2012 al 31 de marzo de 2013)</a:t>
                      </a:r>
                      <a:endParaRPr kumimoji="0" lang="es-ES_tradnl" sz="1800" b="0" i="0" u="none" strike="noStrike" cap="none" normalizeH="0" baseline="0" noProof="0" dirty="0">
                        <a:ln>
                          <a:noFill/>
                        </a:ln>
                        <a:solidFill>
                          <a:srgbClr val="000000"/>
                        </a:solidFill>
                        <a:effectLst/>
                        <a:latin typeface="Calibri" charset="0"/>
                        <a:ea typeface="ＭＳ Ｐゴシック" charset="0"/>
                        <a:cs typeface="Calibri" charset="0"/>
                      </a:endParaRPr>
                    </a:p>
                  </a:txBody>
                  <a:tcPr marL="91450" marR="91450" marT="45748" marB="4574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800" b="0" i="0" u="none" strike="noStrike" cap="none" normalizeH="0" baseline="0" noProof="0" dirty="0" smtClean="0">
                          <a:ln>
                            <a:noFill/>
                          </a:ln>
                          <a:solidFill>
                            <a:srgbClr val="000000"/>
                          </a:solidFill>
                          <a:effectLst/>
                          <a:latin typeface="Calibri" charset="0"/>
                          <a:ea typeface="ＭＳ Ｐゴシック" charset="0"/>
                          <a:cs typeface="Calibri" charset="0"/>
                        </a:rPr>
                        <a:t>1,517</a:t>
                      </a:r>
                    </a:p>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800" b="0" i="0" u="none" strike="noStrike" cap="none" normalizeH="0" baseline="0" noProof="0" dirty="0" smtClean="0">
                          <a:ln>
                            <a:noFill/>
                          </a:ln>
                          <a:solidFill>
                            <a:srgbClr val="000000"/>
                          </a:solidFill>
                          <a:effectLst/>
                          <a:latin typeface="Calibri" charset="0"/>
                          <a:ea typeface="ＭＳ Ｐゴシック" charset="0"/>
                          <a:cs typeface="Calibri" charset="0"/>
                        </a:rPr>
                        <a:t>Retornos reales: 1,602</a:t>
                      </a:r>
                      <a:endParaRPr kumimoji="0" lang="es-ES_tradnl" sz="1800" b="0" i="0" u="none" strike="noStrike" cap="none" normalizeH="0" baseline="0" noProof="0" dirty="0">
                        <a:ln>
                          <a:noFill/>
                        </a:ln>
                        <a:solidFill>
                          <a:srgbClr val="000000"/>
                        </a:solidFill>
                        <a:effectLst/>
                        <a:latin typeface="Calibri" charset="0"/>
                        <a:ea typeface="ＭＳ Ｐゴシック" charset="0"/>
                        <a:cs typeface="Calibri" charset="0"/>
                      </a:endParaRPr>
                    </a:p>
                  </a:txBody>
                  <a:tcPr marL="91450" marR="91450" marT="45748" marB="4574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r h="6857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sz="1800" b="0" i="0" u="none" strike="noStrike" cap="none" normalizeH="0" baseline="0" noProof="0" dirty="0" smtClean="0">
                          <a:ln>
                            <a:noFill/>
                          </a:ln>
                          <a:solidFill>
                            <a:srgbClr val="000000"/>
                          </a:solidFill>
                          <a:effectLst/>
                          <a:latin typeface="Calibri" charset="0"/>
                          <a:ea typeface="ＭＳ Ｐゴシック" charset="0"/>
                          <a:cs typeface="Calibri" charset="0"/>
                        </a:rPr>
                        <a:t>Segundo año (del 1 de abril de 2013 al 31 de marzo de 2014)</a:t>
                      </a:r>
                      <a:endParaRPr kumimoji="0" lang="es-ES_tradnl" sz="1800" b="0" i="0" u="none" strike="noStrike" cap="none" normalizeH="0" baseline="0" noProof="0" dirty="0">
                        <a:ln>
                          <a:noFill/>
                        </a:ln>
                        <a:solidFill>
                          <a:srgbClr val="000000"/>
                        </a:solidFill>
                        <a:effectLst/>
                        <a:latin typeface="Calibri" charset="0"/>
                        <a:ea typeface="ＭＳ Ｐゴシック" charset="0"/>
                        <a:cs typeface="Calibri" charset="0"/>
                      </a:endParaRPr>
                    </a:p>
                  </a:txBody>
                  <a:tcPr marL="91450" marR="91450" marT="45748" marB="4574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800" b="0" i="0" u="none" strike="noStrike" cap="none" normalizeH="0" baseline="0" noProof="0" dirty="0" smtClean="0">
                          <a:ln>
                            <a:noFill/>
                          </a:ln>
                          <a:solidFill>
                            <a:srgbClr val="000000"/>
                          </a:solidFill>
                          <a:effectLst/>
                          <a:latin typeface="Calibri" charset="0"/>
                          <a:ea typeface="ＭＳ Ｐゴシック" charset="0"/>
                          <a:cs typeface="Calibri" charset="0"/>
                        </a:rPr>
                        <a:t>2,719</a:t>
                      </a:r>
                      <a:endParaRPr kumimoji="0" lang="es-ES_tradnl" sz="1800" b="0" i="0" u="none" strike="noStrike" cap="none" normalizeH="0" baseline="0" noProof="0" dirty="0">
                        <a:ln>
                          <a:noFill/>
                        </a:ln>
                        <a:solidFill>
                          <a:srgbClr val="000000"/>
                        </a:solidFill>
                        <a:effectLst/>
                        <a:latin typeface="Calibri" charset="0"/>
                        <a:ea typeface="ＭＳ Ｐゴシック" charset="0"/>
                        <a:cs typeface="Calibri" charset="0"/>
                      </a:endParaRPr>
                    </a:p>
                  </a:txBody>
                  <a:tcPr marL="91450" marR="91450" marT="45748" marB="4574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r>
              <a:tr h="6857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sz="1800" b="0" i="0" u="none" strike="noStrike" cap="none" normalizeH="0" baseline="0" noProof="0" dirty="0" smtClean="0">
                          <a:ln>
                            <a:noFill/>
                          </a:ln>
                          <a:solidFill>
                            <a:srgbClr val="000000"/>
                          </a:solidFill>
                          <a:effectLst/>
                          <a:latin typeface="Calibri" charset="0"/>
                          <a:ea typeface="ＭＳ Ｐゴシック" charset="0"/>
                          <a:cs typeface="Calibri" charset="0"/>
                        </a:rPr>
                        <a:t>Tercer año (del 1 de abril de 2014 al 31 de marzo de 2015)</a:t>
                      </a:r>
                      <a:endParaRPr kumimoji="0" lang="es-ES_tradnl" sz="1800" b="0" i="0" u="none" strike="noStrike" cap="none" normalizeH="0" baseline="0" noProof="0" dirty="0">
                        <a:ln>
                          <a:noFill/>
                        </a:ln>
                        <a:solidFill>
                          <a:srgbClr val="000000"/>
                        </a:solidFill>
                        <a:effectLst/>
                        <a:latin typeface="Calibri" charset="0"/>
                        <a:ea typeface="ＭＳ Ｐゴシック" charset="0"/>
                        <a:cs typeface="Calibri" charset="0"/>
                      </a:endParaRPr>
                    </a:p>
                  </a:txBody>
                  <a:tcPr marL="91450" marR="91450" marT="45748" marB="4574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800" b="0" i="0" u="none" strike="noStrike" cap="none" normalizeH="0" baseline="0" noProof="0" dirty="0" smtClean="0">
                          <a:ln>
                            <a:noFill/>
                          </a:ln>
                          <a:solidFill>
                            <a:srgbClr val="000000"/>
                          </a:solidFill>
                          <a:effectLst/>
                          <a:latin typeface="Calibri" charset="0"/>
                          <a:ea typeface="ＭＳ Ｐゴシック" charset="0"/>
                          <a:cs typeface="Calibri" charset="0"/>
                        </a:rPr>
                        <a:t>2,719</a:t>
                      </a:r>
                      <a:endParaRPr kumimoji="0" lang="es-ES_tradnl" sz="1800" b="0" i="0" u="none" strike="noStrike" cap="none" normalizeH="0" baseline="0" noProof="0" dirty="0">
                        <a:ln>
                          <a:noFill/>
                        </a:ln>
                        <a:solidFill>
                          <a:srgbClr val="000000"/>
                        </a:solidFill>
                        <a:effectLst/>
                        <a:latin typeface="Calibri" charset="0"/>
                        <a:ea typeface="ＭＳ Ｐゴシック" charset="0"/>
                        <a:cs typeface="Calibri" charset="0"/>
                      </a:endParaRPr>
                    </a:p>
                  </a:txBody>
                  <a:tcPr marL="91450" marR="91450" marT="45748" marB="4574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r>
              <a:tr h="6857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sz="1800" b="1" i="0" u="none" strike="noStrike" cap="none" normalizeH="0" baseline="0" noProof="0" dirty="0" smtClean="0">
                          <a:ln>
                            <a:noFill/>
                          </a:ln>
                          <a:solidFill>
                            <a:srgbClr val="000000"/>
                          </a:solidFill>
                          <a:effectLst/>
                          <a:latin typeface="Calibri" charset="0"/>
                          <a:ea typeface="ＭＳ Ｐゴシック" charset="0"/>
                          <a:cs typeface="Calibri" charset="0"/>
                        </a:rPr>
                        <a:t>TOTAL</a:t>
                      </a:r>
                      <a:endParaRPr kumimoji="0" lang="es-ES_tradnl" sz="1800" b="1" i="0" u="none" strike="noStrike" cap="none" normalizeH="0" baseline="0" noProof="0" dirty="0">
                        <a:ln>
                          <a:noFill/>
                        </a:ln>
                        <a:solidFill>
                          <a:srgbClr val="000000"/>
                        </a:solidFill>
                        <a:effectLst/>
                        <a:latin typeface="Calibri" charset="0"/>
                        <a:ea typeface="ＭＳ Ｐゴシック" charset="0"/>
                        <a:cs typeface="Calibri" charset="0"/>
                      </a:endParaRPr>
                    </a:p>
                  </a:txBody>
                  <a:tcPr marL="91450" marR="91450" marT="45748" marB="4574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800" b="1" i="0" u="none" strike="noStrike" cap="none" normalizeH="0" baseline="0" noProof="0" dirty="0" smtClean="0">
                          <a:ln>
                            <a:noFill/>
                          </a:ln>
                          <a:solidFill>
                            <a:srgbClr val="000000"/>
                          </a:solidFill>
                          <a:effectLst/>
                          <a:latin typeface="Calibri" charset="0"/>
                          <a:ea typeface="ＭＳ Ｐゴシック" charset="0"/>
                          <a:cs typeface="Calibri" charset="0"/>
                        </a:rPr>
                        <a:t>6,955</a:t>
                      </a:r>
                      <a:endParaRPr kumimoji="0" lang="es-ES_tradnl" sz="1800" b="1" i="0" u="none" strike="noStrike" cap="none" normalizeH="0" baseline="0" noProof="0" dirty="0">
                        <a:ln>
                          <a:noFill/>
                        </a:ln>
                        <a:solidFill>
                          <a:srgbClr val="000000"/>
                        </a:solidFill>
                        <a:effectLst/>
                        <a:latin typeface="Calibri" charset="0"/>
                        <a:ea typeface="ＭＳ Ｐゴシック" charset="0"/>
                        <a:cs typeface="Calibri" charset="0"/>
                      </a:endParaRPr>
                    </a:p>
                  </a:txBody>
                  <a:tcPr marL="91450" marR="91450" marT="45748" marB="4574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r>
            </a:tbl>
          </a:graphicData>
        </a:graphic>
      </p:graphicFrame>
      <p:sp>
        <p:nvSpPr>
          <p:cNvPr id="6167" name="Slide Number Placeholder 1"/>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C91CB450-FFC0-5A46-8C46-2157879CCB0E}" type="slidenum">
              <a:rPr lang="en-US" smtClean="0"/>
              <a:pPr eaLnBrk="1" hangingPunct="1">
                <a:defRPr/>
              </a:pPr>
              <a:t>4</a:t>
            </a:fld>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C78026BC-15E5-8C43-B7A3-3C6BE857E906}" type="slidenum">
              <a:rPr lang="es-ES_tradnl" smtClean="0"/>
              <a:pPr eaLnBrk="1" hangingPunct="1">
                <a:defRPr/>
              </a:pPr>
              <a:t>5</a:t>
            </a:fld>
            <a:endParaRPr lang="es-ES_tradnl" dirty="0" smtClean="0"/>
          </a:p>
        </p:txBody>
      </p:sp>
      <p:sp>
        <p:nvSpPr>
          <p:cNvPr id="7171" name="Rectangle 2"/>
          <p:cNvSpPr>
            <a:spLocks noGrp="1" noChangeArrowheads="1"/>
          </p:cNvSpPr>
          <p:nvPr>
            <p:ph type="title"/>
          </p:nvPr>
        </p:nvSpPr>
        <p:spPr>
          <a:xfrm>
            <a:off x="457200" y="476250"/>
            <a:ext cx="8229600" cy="581025"/>
          </a:xfrm>
        </p:spPr>
        <p:txBody>
          <a:bodyPr/>
          <a:lstStyle/>
          <a:p>
            <a:pPr eaLnBrk="1" hangingPunct="1">
              <a:defRPr/>
            </a:pPr>
            <a:r>
              <a:rPr lang="es-ES_tradnl" dirty="0" smtClean="0">
                <a:latin typeface="Calibri" charset="0"/>
                <a:cs typeface="Calibri" charset="0"/>
              </a:rPr>
              <a:t>Principios rectores para el retorno asistido</a:t>
            </a:r>
            <a:endParaRPr lang="es-ES_tradnl" dirty="0">
              <a:latin typeface="Calibri" charset="0"/>
              <a:cs typeface="Calibri" charset="0"/>
            </a:endParaRPr>
          </a:p>
        </p:txBody>
      </p:sp>
      <p:sp>
        <p:nvSpPr>
          <p:cNvPr id="7172" name="Rectangle 3"/>
          <p:cNvSpPr>
            <a:spLocks noGrp="1" noChangeArrowheads="1"/>
          </p:cNvSpPr>
          <p:nvPr>
            <p:ph type="body" idx="1"/>
          </p:nvPr>
        </p:nvSpPr>
        <p:spPr>
          <a:xfrm>
            <a:off x="2474913" y="1052513"/>
            <a:ext cx="6408737" cy="5184799"/>
          </a:xfrm>
        </p:spPr>
        <p:txBody>
          <a:bodyPr/>
          <a:lstStyle/>
          <a:p>
            <a:pPr eaLnBrk="1" hangingPunct="1">
              <a:defRPr/>
            </a:pPr>
            <a:r>
              <a:rPr lang="es-ES_tradnl" sz="1800" dirty="0" smtClean="0">
                <a:latin typeface="Calibri" charset="0"/>
                <a:cs typeface="Calibri" charset="0"/>
              </a:rPr>
              <a:t>La CBSA mantiene la autoridad para determinar y monitorear la elegibilidad de los clientes a lo largo del proceso de retorno voluntario asistido y reintegración, con el fin de asegurar que no se  haga mal uso del programa; sin embargo, la CBSA no interferirá con los arreglos de retorno de los clientes, a no ser que se presenten problemas o discrepancias o que los elementos del programas requieran de una intervención.</a:t>
            </a:r>
          </a:p>
          <a:p>
            <a:pPr eaLnBrk="1" hangingPunct="1">
              <a:defRPr/>
            </a:pPr>
            <a:r>
              <a:rPr lang="es-ES_tradnl" sz="1800" dirty="0" smtClean="0">
                <a:latin typeface="Calibri" charset="0"/>
                <a:cs typeface="Calibri" charset="0"/>
              </a:rPr>
              <a:t>La CBSA y la OIM intentarán promover la salida oportuna de los participantes del programa piloto AVRR a más tardar 30 días después de obtener una resolución negativa de la Junta de Inmigración y Refugiados de Canadá (IRB), según se estipula en la sección 224(1) del </a:t>
            </a:r>
            <a:r>
              <a:rPr lang="es-ES" sz="1800" i="1" dirty="0">
                <a:latin typeface="Calibri" charset="0"/>
                <a:cs typeface="Calibri" charset="0"/>
              </a:rPr>
              <a:t>R</a:t>
            </a:r>
            <a:r>
              <a:rPr lang="es-ES" sz="1800" i="1" dirty="0" smtClean="0">
                <a:latin typeface="Calibri" charset="0"/>
                <a:cs typeface="Calibri" charset="0"/>
              </a:rPr>
              <a:t>eglamento de Inmigración y Protección de Refugiados</a:t>
            </a:r>
            <a:r>
              <a:rPr lang="es-ES" sz="1800" dirty="0" smtClean="0">
                <a:latin typeface="Calibri" charset="0"/>
                <a:cs typeface="Calibri" charset="0"/>
              </a:rPr>
              <a:t>, </a:t>
            </a:r>
            <a:r>
              <a:rPr lang="es-ES_tradnl" sz="1800" dirty="0" smtClean="0">
                <a:latin typeface="Calibri" charset="0"/>
                <a:cs typeface="Calibri" charset="0"/>
              </a:rPr>
              <a:t>donde una persona sale de Canadá </a:t>
            </a:r>
            <a:r>
              <a:rPr lang="es-ES_tradnl" sz="1800" dirty="0" smtClean="0">
                <a:latin typeface="Calibri" charset="0"/>
                <a:cs typeface="Calibri" charset="0"/>
              </a:rPr>
              <a:t>con base en una </a:t>
            </a:r>
            <a:r>
              <a:rPr lang="es-ES_tradnl" sz="1800" dirty="0" smtClean="0">
                <a:latin typeface="Calibri" charset="0"/>
                <a:cs typeface="Calibri" charset="0"/>
              </a:rPr>
              <a:t>orden de salida. </a:t>
            </a:r>
          </a:p>
          <a:p>
            <a:pPr eaLnBrk="1" hangingPunct="1">
              <a:defRPr/>
            </a:pPr>
            <a:r>
              <a:rPr lang="es-ES_tradnl" sz="1800" dirty="0" smtClean="0">
                <a:latin typeface="Calibri" charset="0"/>
                <a:cs typeface="Calibri" charset="0"/>
              </a:rPr>
              <a:t>La OIM hará lo posible para asegurar que los clientes retornen de manera anónima; el objetivo es que los participantes del programa piloto AVRR salgan de Canadá rumbo a su país de origen como si fueran viajeros regulares.</a:t>
            </a:r>
            <a:endParaRPr lang="es-ES_tradnl" sz="1800" dirty="0">
              <a:latin typeface="Arial" charset="0"/>
              <a:cs typeface="+mn-cs"/>
            </a:endParaRPr>
          </a:p>
        </p:txBody>
      </p:sp>
      <p:pic>
        <p:nvPicPr>
          <p:cNvPr id="6149" name="Picture 4" descr="checklist 2"/>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79388" y="1196975"/>
            <a:ext cx="2295525" cy="3963988"/>
          </a:xfrm>
          <a:prstGeom prst="rect">
            <a:avLst/>
          </a:prstGeom>
          <a:solidFill>
            <a:srgbClr val="FFFFFF"/>
          </a:solidFill>
          <a:ln>
            <a:noFill/>
          </a:ln>
          <a:effectLst>
            <a:outerShdw blurRad="40000" dist="20000" dir="5400000" rotWithShape="0">
              <a:srgbClr val="000000">
                <a:alpha val="37999"/>
              </a:srgbClr>
            </a:outerShdw>
          </a:effectLst>
          <a:extLs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5"/>
          <p:cNvSpPr>
            <a:spLocks noGrp="1"/>
          </p:cNvSpPr>
          <p:nvPr>
            <p:ph type="title"/>
          </p:nvPr>
        </p:nvSpPr>
        <p:spPr>
          <a:xfrm>
            <a:off x="457200" y="692150"/>
            <a:ext cx="8229600" cy="581025"/>
          </a:xfrm>
        </p:spPr>
        <p:txBody>
          <a:bodyPr/>
          <a:lstStyle/>
          <a:p>
            <a:pPr>
              <a:defRPr/>
            </a:pPr>
            <a:r>
              <a:rPr lang="es-ES" dirty="0" smtClean="0">
                <a:latin typeface="Calibri" charset="0"/>
                <a:cs typeface="Calibri" charset="0"/>
              </a:rPr>
              <a:t>Beneficios para los participantes</a:t>
            </a:r>
            <a:endParaRPr lang="es-ES" dirty="0">
              <a:latin typeface="Calibri" charset="0"/>
              <a:cs typeface="Calibri" charset="0"/>
            </a:endParaRPr>
          </a:p>
        </p:txBody>
      </p:sp>
      <p:sp>
        <p:nvSpPr>
          <p:cNvPr id="7" name="Content Placeholder 6"/>
          <p:cNvSpPr>
            <a:spLocks noGrp="1"/>
          </p:cNvSpPr>
          <p:nvPr>
            <p:ph idx="1"/>
          </p:nvPr>
        </p:nvSpPr>
        <p:spPr>
          <a:xfrm>
            <a:off x="179388" y="1484313"/>
            <a:ext cx="8785225" cy="4824412"/>
          </a:xfrm>
        </p:spPr>
        <p:txBody>
          <a:bodyPr>
            <a:normAutofit fontScale="92500" lnSpcReduction="10000"/>
          </a:bodyPr>
          <a:lstStyle/>
          <a:p>
            <a:pPr eaLnBrk="1" hangingPunct="1">
              <a:lnSpc>
                <a:spcPct val="90000"/>
              </a:lnSpc>
              <a:defRPr/>
            </a:pPr>
            <a:r>
              <a:rPr lang="es-ES" sz="1800" dirty="0" smtClean="0">
                <a:latin typeface="Arial" charset="0"/>
                <a:cs typeface="+mn-cs"/>
              </a:rPr>
              <a:t>Tal como se mencionó, los retornos bajo el programa piloto AVRR se realizan de forma anónima.</a:t>
            </a:r>
          </a:p>
          <a:p>
            <a:pPr eaLnBrk="1" hangingPunct="1">
              <a:lnSpc>
                <a:spcPct val="90000"/>
              </a:lnSpc>
              <a:defRPr/>
            </a:pPr>
            <a:endParaRPr lang="es-ES" sz="1800" dirty="0" smtClean="0">
              <a:latin typeface="Arial" charset="0"/>
              <a:cs typeface="+mn-cs"/>
            </a:endParaRPr>
          </a:p>
          <a:p>
            <a:pPr eaLnBrk="1" hangingPunct="1">
              <a:lnSpc>
                <a:spcPct val="90000"/>
              </a:lnSpc>
              <a:defRPr/>
            </a:pPr>
            <a:r>
              <a:rPr lang="es-ES" sz="1800" dirty="0" smtClean="0">
                <a:latin typeface="Arial" charset="0"/>
                <a:cs typeface="+mn-cs"/>
              </a:rPr>
              <a:t>Apoyo para las personas que realmente desean retornar a su país de origen, incluidos los servicios proporcionados por la OIM como:</a:t>
            </a:r>
          </a:p>
          <a:p>
            <a:pPr lvl="1" eaLnBrk="1" hangingPunct="1">
              <a:lnSpc>
                <a:spcPct val="90000"/>
              </a:lnSpc>
              <a:buFont typeface="Wingdings" charset="0"/>
              <a:buChar char="Ø"/>
              <a:defRPr/>
            </a:pPr>
            <a:r>
              <a:rPr lang="es-ES" sz="1800" dirty="0" smtClean="0">
                <a:latin typeface="Arial" charset="0"/>
              </a:rPr>
              <a:t>Información antes de la salida acerca de las alternativas de retorno y asesoría para ayudar a elaborar un plan de reintegración con el fin de lograr reasentarse sin problemas al retornar al país de origen</a:t>
            </a:r>
          </a:p>
          <a:p>
            <a:pPr lvl="1" eaLnBrk="1" hangingPunct="1">
              <a:lnSpc>
                <a:spcPct val="90000"/>
              </a:lnSpc>
              <a:buFont typeface="Wingdings" charset="0"/>
              <a:buChar char="Ø"/>
              <a:defRPr/>
            </a:pPr>
            <a:r>
              <a:rPr lang="es-ES" sz="1800" dirty="0" smtClean="0">
                <a:latin typeface="Arial" charset="0"/>
              </a:rPr>
              <a:t>Arreglos de viaje: ayuda para obtener un documento de viaje, si se requiere; ayuda para reservar y adquirir un boleto aéreo, apoyo para la salida del aeropuerto, el tránsito y recepción en el país de origen (según solicitud)</a:t>
            </a:r>
          </a:p>
          <a:p>
            <a:pPr lvl="1" eaLnBrk="1" hangingPunct="1">
              <a:lnSpc>
                <a:spcPct val="90000"/>
              </a:lnSpc>
              <a:buFont typeface="Wingdings" charset="0"/>
              <a:buChar char="Ø"/>
              <a:defRPr/>
            </a:pPr>
            <a:r>
              <a:rPr lang="es-ES" sz="1800" dirty="0" smtClean="0">
                <a:latin typeface="Arial" charset="0"/>
              </a:rPr>
              <a:t>Gestión de la asistencia en especie para la reintegración, en nombre de los participantes</a:t>
            </a:r>
          </a:p>
          <a:p>
            <a:pPr eaLnBrk="1" hangingPunct="1">
              <a:lnSpc>
                <a:spcPct val="90000"/>
              </a:lnSpc>
              <a:defRPr/>
            </a:pPr>
            <a:r>
              <a:rPr lang="es-ES" sz="1800" dirty="0" smtClean="0">
                <a:solidFill>
                  <a:srgbClr val="002060"/>
                </a:solidFill>
                <a:latin typeface="Arial" charset="0"/>
                <a:cs typeface="+mn-cs"/>
              </a:rPr>
              <a:t>En la mayoría de los países, los participantes recibirán apoyo en una oficina local de la OIM o de un proveedor de servicios subcontratado, si no existe una oficina local</a:t>
            </a:r>
            <a:r>
              <a:rPr lang="es-ES" sz="1800" dirty="0" smtClean="0">
                <a:latin typeface="Arial" charset="0"/>
                <a:cs typeface="+mn-cs"/>
              </a:rPr>
              <a:t>.  </a:t>
            </a:r>
          </a:p>
          <a:p>
            <a:pPr lvl="1" eaLnBrk="1" hangingPunct="1">
              <a:lnSpc>
                <a:spcPct val="90000"/>
              </a:lnSpc>
              <a:buFont typeface="Wingdings" charset="0"/>
              <a:buChar char="Ø"/>
              <a:defRPr/>
            </a:pPr>
            <a:r>
              <a:rPr lang="es-ES" sz="1800" dirty="0" smtClean="0">
                <a:latin typeface="Arial" charset="0"/>
              </a:rPr>
              <a:t>La asistencia en especie de un máximo de 2,000 dólares canadienses ayudará a los retornados a poner en práctica su plan de reintegración y se podrá utilizar para pagar por servicios como por ejemplo, apoyo para iniciar una microempresa o para estudiar o capacitarse.</a:t>
            </a:r>
          </a:p>
          <a:p>
            <a:pPr lvl="1" eaLnBrk="1" hangingPunct="1">
              <a:lnSpc>
                <a:spcPct val="90000"/>
              </a:lnSpc>
              <a:defRPr/>
            </a:pPr>
            <a:endParaRPr lang="es-ES" sz="1800" dirty="0" smtClean="0">
              <a:latin typeface="Arial" charset="0"/>
            </a:endParaRPr>
          </a:p>
          <a:p>
            <a:pPr lvl="1" eaLnBrk="1" hangingPunct="1">
              <a:lnSpc>
                <a:spcPct val="90000"/>
              </a:lnSpc>
              <a:defRPr/>
            </a:pPr>
            <a:endParaRPr lang="es-ES" dirty="0">
              <a:latin typeface="Arial" charset="0"/>
            </a:endParaRPr>
          </a:p>
        </p:txBody>
      </p:sp>
      <p:sp>
        <p:nvSpPr>
          <p:cNvPr id="8196" name="Slide Number Placeholder 4"/>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C062FD6B-19F5-6640-9C74-04468463D780}" type="slidenum">
              <a:rPr lang="en-US" smtClean="0"/>
              <a:pPr eaLnBrk="1" hangingPunct="1">
                <a:defRPr/>
              </a:pPr>
              <a:t>6</a:t>
            </a:fld>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9089" y="1988840"/>
            <a:ext cx="8176073" cy="4209874"/>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s-ES" dirty="0"/>
          </a:p>
        </p:txBody>
      </p:sp>
      <p:sp>
        <p:nvSpPr>
          <p:cNvPr id="9221"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017A344D-83D0-F147-9F7E-07EF567DF42B}" type="slidenum">
              <a:rPr lang="es-ES" smtClean="0"/>
              <a:pPr eaLnBrk="1" hangingPunct="1">
                <a:defRPr/>
              </a:pPr>
              <a:t>7</a:t>
            </a:fld>
            <a:endParaRPr lang="es-ES" dirty="0" smtClean="0"/>
          </a:p>
        </p:txBody>
      </p:sp>
      <p:sp>
        <p:nvSpPr>
          <p:cNvPr id="9222" name="Rectangle 2"/>
          <p:cNvSpPr>
            <a:spLocks noGrp="1" noChangeArrowheads="1"/>
          </p:cNvSpPr>
          <p:nvPr>
            <p:ph type="title"/>
          </p:nvPr>
        </p:nvSpPr>
        <p:spPr>
          <a:xfrm>
            <a:off x="457200" y="758602"/>
            <a:ext cx="8229600" cy="438150"/>
          </a:xfrm>
        </p:spPr>
        <p:txBody>
          <a:bodyPr/>
          <a:lstStyle/>
          <a:p>
            <a:pPr eaLnBrk="1" hangingPunct="1">
              <a:defRPr/>
            </a:pPr>
            <a:r>
              <a:rPr lang="es-ES" sz="2400" dirty="0" smtClean="0">
                <a:latin typeface="Calibri" charset="0"/>
                <a:cs typeface="Calibri" charset="0"/>
              </a:rPr>
              <a:t>Asistencia para la reintegración, sistema antiguo: antes del 15</a:t>
            </a:r>
            <a:r>
              <a:rPr lang="es-ES" sz="2400" dirty="0">
                <a:latin typeface="Calibri" charset="0"/>
                <a:cs typeface="Calibri" charset="0"/>
              </a:rPr>
              <a:t> </a:t>
            </a:r>
            <a:r>
              <a:rPr lang="es-ES" sz="2400" dirty="0" smtClean="0">
                <a:latin typeface="Calibri" charset="0"/>
                <a:cs typeface="Calibri" charset="0"/>
              </a:rPr>
              <a:t>de diciembre de 2012</a:t>
            </a:r>
            <a:endParaRPr lang="es-ES" sz="2400" dirty="0">
              <a:latin typeface="Calibri" charset="0"/>
              <a:cs typeface="Calibri" charset="0"/>
            </a:endParaRPr>
          </a:p>
        </p:txBody>
      </p:sp>
      <p:sp>
        <p:nvSpPr>
          <p:cNvPr id="9223" name="Rectangle 4"/>
          <p:cNvSpPr txBox="1">
            <a:spLocks noChangeArrowheads="1"/>
          </p:cNvSpPr>
          <p:nvPr/>
        </p:nvSpPr>
        <p:spPr bwMode="auto">
          <a:xfrm>
            <a:off x="423863" y="1341711"/>
            <a:ext cx="8229600" cy="719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DDDDDD"/>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marL="342900" indent="-342900"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lnSpc>
                <a:spcPct val="90000"/>
              </a:lnSpc>
              <a:spcBef>
                <a:spcPct val="20000"/>
              </a:spcBef>
              <a:buClr>
                <a:srgbClr val="CC0000"/>
              </a:buClr>
              <a:buFont typeface="Wingdings" charset="0"/>
              <a:buChar char="§"/>
              <a:defRPr/>
            </a:pPr>
            <a:r>
              <a:rPr lang="es-ES" dirty="0" smtClean="0">
                <a:solidFill>
                  <a:srgbClr val="000066"/>
                </a:solidFill>
                <a:latin typeface="Calibri" charset="0"/>
                <a:cs typeface="+mn-cs"/>
              </a:rPr>
              <a:t>El monto de la asistencia se basa en el recurso o recursos obtenidos al solicitar participar en el programa piloto AVRR.</a:t>
            </a:r>
          </a:p>
        </p:txBody>
      </p:sp>
      <p:graphicFrame>
        <p:nvGraphicFramePr>
          <p:cNvPr id="4" name="Diagram 3"/>
          <p:cNvGraphicFramePr/>
          <p:nvPr/>
        </p:nvGraphicFramePr>
        <p:xfrm>
          <a:off x="708693" y="1784251"/>
          <a:ext cx="7776864" cy="42861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225" name="Rectangle 4"/>
          <p:cNvSpPr txBox="1">
            <a:spLocks noChangeArrowheads="1"/>
          </p:cNvSpPr>
          <p:nvPr/>
        </p:nvSpPr>
        <p:spPr bwMode="auto">
          <a:xfrm>
            <a:off x="411163" y="5732463"/>
            <a:ext cx="8229600"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DDDDDD"/>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lnSpc>
                <a:spcPct val="90000"/>
              </a:lnSpc>
              <a:spcBef>
                <a:spcPct val="20000"/>
              </a:spcBef>
              <a:buClr>
                <a:srgbClr val="CC0000"/>
              </a:buClr>
              <a:defRPr/>
            </a:pPr>
            <a:endParaRPr lang="es-ES" dirty="0" smtClean="0">
              <a:solidFill>
                <a:srgbClr val="000066"/>
              </a:solidFill>
              <a:latin typeface="Calibri" charset="0"/>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1864" y="2276872"/>
            <a:ext cx="8424936" cy="3744416"/>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s-ES" dirty="0"/>
          </a:p>
        </p:txBody>
      </p:sp>
      <p:sp>
        <p:nvSpPr>
          <p:cNvPr id="10245"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A800C8A7-2005-D94F-9DBC-B502F98B5964}" type="slidenum">
              <a:rPr lang="es-ES" smtClean="0"/>
              <a:pPr eaLnBrk="1" hangingPunct="1">
                <a:defRPr/>
              </a:pPr>
              <a:t>8</a:t>
            </a:fld>
            <a:endParaRPr lang="es-ES" dirty="0" smtClean="0"/>
          </a:p>
        </p:txBody>
      </p:sp>
      <p:sp>
        <p:nvSpPr>
          <p:cNvPr id="10246" name="Rectangle 2"/>
          <p:cNvSpPr>
            <a:spLocks noGrp="1" noChangeArrowheads="1"/>
          </p:cNvSpPr>
          <p:nvPr>
            <p:ph type="title"/>
          </p:nvPr>
        </p:nvSpPr>
        <p:spPr>
          <a:xfrm>
            <a:off x="457200" y="687735"/>
            <a:ext cx="8229600" cy="581025"/>
          </a:xfrm>
        </p:spPr>
        <p:txBody>
          <a:bodyPr/>
          <a:lstStyle/>
          <a:p>
            <a:pPr eaLnBrk="1" hangingPunct="1">
              <a:defRPr/>
            </a:pPr>
            <a:r>
              <a:rPr lang="es-ES" sz="2400" dirty="0" smtClean="0">
                <a:latin typeface="Calibri" charset="0"/>
                <a:cs typeface="Calibri" charset="0"/>
              </a:rPr>
              <a:t>Asistencia para la reintegración, sistema nuevo: después del 15 de diciembre de 2012</a:t>
            </a:r>
            <a:endParaRPr lang="es-ES" sz="2400" dirty="0">
              <a:latin typeface="Calibri" charset="0"/>
              <a:cs typeface="Calibri" charset="0"/>
            </a:endParaRPr>
          </a:p>
        </p:txBody>
      </p:sp>
      <p:sp>
        <p:nvSpPr>
          <p:cNvPr id="10247" name="Rectangle 4"/>
          <p:cNvSpPr txBox="1">
            <a:spLocks noChangeArrowheads="1"/>
          </p:cNvSpPr>
          <p:nvPr/>
        </p:nvSpPr>
        <p:spPr bwMode="auto">
          <a:xfrm>
            <a:off x="457200" y="1381646"/>
            <a:ext cx="8229600" cy="1111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DDDDDD"/>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marL="342900" indent="-342900"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lnSpc>
                <a:spcPct val="90000"/>
              </a:lnSpc>
              <a:spcBef>
                <a:spcPct val="20000"/>
              </a:spcBef>
              <a:buClr>
                <a:srgbClr val="CC0000"/>
              </a:buClr>
              <a:buFont typeface="Wingdings" charset="0"/>
              <a:buChar char="§"/>
              <a:defRPr/>
            </a:pPr>
            <a:r>
              <a:rPr lang="es-ES" dirty="0" smtClean="0">
                <a:solidFill>
                  <a:srgbClr val="000066"/>
                </a:solidFill>
                <a:latin typeface="Calibri" charset="0"/>
                <a:cs typeface="+mn-cs"/>
              </a:rPr>
              <a:t>El monto de la asistencia se basa en el recurso o recursos obtenidos al solicitar ingresar al programa piloto AVRR. </a:t>
            </a:r>
          </a:p>
          <a:p>
            <a:pPr eaLnBrk="1" hangingPunct="1">
              <a:lnSpc>
                <a:spcPct val="90000"/>
              </a:lnSpc>
              <a:spcBef>
                <a:spcPct val="20000"/>
              </a:spcBef>
              <a:buClr>
                <a:srgbClr val="CC0000"/>
              </a:buClr>
              <a:buFont typeface="Wingdings" charset="0"/>
              <a:buChar char="§"/>
              <a:defRPr/>
            </a:pPr>
            <a:r>
              <a:rPr lang="es-ES" dirty="0" smtClean="0">
                <a:solidFill>
                  <a:srgbClr val="000066"/>
                </a:solidFill>
                <a:latin typeface="Calibri" charset="0"/>
                <a:cs typeface="+mn-cs"/>
              </a:rPr>
              <a:t>El tipo de recursos varía levemente bajo el nuevo sistema.</a:t>
            </a:r>
          </a:p>
        </p:txBody>
      </p:sp>
      <p:graphicFrame>
        <p:nvGraphicFramePr>
          <p:cNvPr id="4" name="Diagram 3"/>
          <p:cNvGraphicFramePr/>
          <p:nvPr/>
        </p:nvGraphicFramePr>
        <p:xfrm>
          <a:off x="528700" y="1988840"/>
          <a:ext cx="8013576" cy="38011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249" name="Rectangle 4"/>
          <p:cNvSpPr txBox="1">
            <a:spLocks noChangeArrowheads="1"/>
          </p:cNvSpPr>
          <p:nvPr/>
        </p:nvSpPr>
        <p:spPr bwMode="auto">
          <a:xfrm>
            <a:off x="420688" y="5732463"/>
            <a:ext cx="8229600"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DDDDDD"/>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lnSpc>
                <a:spcPct val="90000"/>
              </a:lnSpc>
              <a:spcBef>
                <a:spcPct val="20000"/>
              </a:spcBef>
              <a:buClr>
                <a:srgbClr val="CC0000"/>
              </a:buClr>
              <a:defRPr/>
            </a:pPr>
            <a:endParaRPr lang="es-ES" dirty="0" smtClean="0">
              <a:solidFill>
                <a:srgbClr val="000066"/>
              </a:solidFill>
              <a:latin typeface="Calibri" charset="0"/>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C889F218-EEE7-D541-977F-28DD84DC0C8D}" type="slidenum">
              <a:rPr lang="es-ES" smtClean="0"/>
              <a:pPr eaLnBrk="1" hangingPunct="1">
                <a:defRPr/>
              </a:pPr>
              <a:t>9</a:t>
            </a:fld>
            <a:endParaRPr lang="es-ES" dirty="0" smtClean="0"/>
          </a:p>
        </p:txBody>
      </p:sp>
      <p:sp>
        <p:nvSpPr>
          <p:cNvPr id="11267" name="Rectangle 2"/>
          <p:cNvSpPr>
            <a:spLocks noGrp="1" noChangeArrowheads="1"/>
          </p:cNvSpPr>
          <p:nvPr>
            <p:ph type="title"/>
          </p:nvPr>
        </p:nvSpPr>
        <p:spPr>
          <a:xfrm>
            <a:off x="457200" y="687388"/>
            <a:ext cx="8229600" cy="581025"/>
          </a:xfrm>
        </p:spPr>
        <p:txBody>
          <a:bodyPr/>
          <a:lstStyle/>
          <a:p>
            <a:pPr eaLnBrk="1" hangingPunct="1">
              <a:defRPr/>
            </a:pPr>
            <a:r>
              <a:rPr lang="es-ES" dirty="0" smtClean="0">
                <a:latin typeface="Calibri" charset="0"/>
                <a:cs typeface="Calibri" charset="0"/>
              </a:rPr>
              <a:t>¿Quién califica para participar en el </a:t>
            </a:r>
            <a:br>
              <a:rPr lang="es-ES" dirty="0" smtClean="0">
                <a:latin typeface="Calibri" charset="0"/>
                <a:cs typeface="Calibri" charset="0"/>
              </a:rPr>
            </a:br>
            <a:r>
              <a:rPr lang="es-ES" dirty="0" smtClean="0">
                <a:latin typeface="Calibri" charset="0"/>
                <a:cs typeface="Calibri" charset="0"/>
              </a:rPr>
              <a:t>programa piloto AVRR?</a:t>
            </a:r>
            <a:endParaRPr lang="es-ES" dirty="0">
              <a:latin typeface="Calibri" charset="0"/>
              <a:cs typeface="Calibri" charset="0"/>
            </a:endParaRPr>
          </a:p>
        </p:txBody>
      </p:sp>
      <p:sp>
        <p:nvSpPr>
          <p:cNvPr id="19460" name="Rectangle 3"/>
          <p:cNvSpPr>
            <a:spLocks noGrp="1" noChangeArrowheads="1"/>
          </p:cNvSpPr>
          <p:nvPr>
            <p:ph type="body" idx="1"/>
          </p:nvPr>
        </p:nvSpPr>
        <p:spPr>
          <a:xfrm>
            <a:off x="34925" y="1484313"/>
            <a:ext cx="9109075" cy="4968875"/>
          </a:xfrm>
          <a:ln>
            <a:miter lim="800000"/>
            <a:headEnd/>
            <a:tailEnd/>
          </a:ln>
        </p:spPr>
        <p:txBody>
          <a:bodyPr>
            <a:noAutofit/>
          </a:bodyPr>
          <a:lstStyle/>
          <a:p>
            <a:pPr eaLnBrk="1" hangingPunct="1">
              <a:lnSpc>
                <a:spcPct val="90000"/>
              </a:lnSpc>
              <a:defRPr/>
            </a:pPr>
            <a:r>
              <a:rPr lang="es-ES" sz="1600" dirty="0" smtClean="0">
                <a:latin typeface="Calibri" charset="0"/>
                <a:cs typeface="Calibri" charset="0"/>
              </a:rPr>
              <a:t>Los solicitantes deberán haber obtenido una denegación a su solicitud de protección como refugiados de la Junta de Inmigración y Refugiados de Canadá (IRB). </a:t>
            </a:r>
          </a:p>
          <a:p>
            <a:pPr eaLnBrk="1" hangingPunct="1">
              <a:lnSpc>
                <a:spcPct val="90000"/>
              </a:lnSpc>
              <a:defRPr/>
            </a:pPr>
            <a:r>
              <a:rPr lang="es-ES" sz="1600" dirty="0" smtClean="0">
                <a:latin typeface="Calibri" charset="0"/>
                <a:cs typeface="Calibri" charset="0"/>
              </a:rPr>
              <a:t>Los solicitantes deberán cumplir con los siguientes criterios geográficos:</a:t>
            </a:r>
          </a:p>
          <a:p>
            <a:pPr lvl="1" eaLnBrk="1" hangingPunct="1">
              <a:lnSpc>
                <a:spcPct val="90000"/>
              </a:lnSpc>
              <a:buFont typeface="Wingdings" charset="0"/>
              <a:buChar char="Ø"/>
              <a:defRPr/>
            </a:pPr>
            <a:r>
              <a:rPr lang="es-ES" sz="1600" dirty="0" smtClean="0">
                <a:latin typeface="Calibri" charset="0"/>
                <a:cs typeface="Calibri" charset="0"/>
              </a:rPr>
              <a:t>Haber presentado una solicitud de la condición de refugiado en cualquier puerto de entrada u oficina de la CBSA o de Ciudadanía e Inmigración de Canadá (CIC) en territorio canadiense que esté localizada dentro de la zona metropolitana de Toronto; y</a:t>
            </a:r>
          </a:p>
          <a:p>
            <a:pPr lvl="1" eaLnBrk="1" hangingPunct="1">
              <a:lnSpc>
                <a:spcPct val="90000"/>
              </a:lnSpc>
              <a:buFont typeface="Wingdings" charset="0"/>
              <a:buChar char="Ø"/>
              <a:defRPr/>
            </a:pPr>
            <a:r>
              <a:rPr lang="es-ES" sz="1600" dirty="0" smtClean="0">
                <a:latin typeface="Calibri" charset="0"/>
                <a:cs typeface="Calibri" charset="0"/>
              </a:rPr>
              <a:t>Que su solicitud de la condición de refugiado haya sido recibida por la IRB en la zona metropolitana de Toronto; y</a:t>
            </a:r>
          </a:p>
          <a:p>
            <a:pPr lvl="1" eaLnBrk="1" hangingPunct="1">
              <a:lnSpc>
                <a:spcPct val="90000"/>
              </a:lnSpc>
              <a:buFont typeface="Wingdings" charset="0"/>
              <a:buChar char="Ø"/>
              <a:defRPr/>
            </a:pPr>
            <a:r>
              <a:rPr lang="es-ES" sz="1600" dirty="0" smtClean="0">
                <a:latin typeface="Calibri" charset="0"/>
                <a:cs typeface="Calibri" charset="0"/>
              </a:rPr>
              <a:t>Que su remoción se efectúe desde la zona metropolitana de Toronto</a:t>
            </a:r>
          </a:p>
          <a:p>
            <a:pPr lvl="1" eaLnBrk="1" hangingPunct="1">
              <a:lnSpc>
                <a:spcPct val="90000"/>
              </a:lnSpc>
              <a:buFontTx/>
              <a:buNone/>
              <a:defRPr/>
            </a:pPr>
            <a:r>
              <a:rPr lang="es-ES" sz="1600" b="1" dirty="0" smtClean="0">
                <a:latin typeface="Calibri" charset="0"/>
                <a:cs typeface="Calibri" charset="0"/>
              </a:rPr>
              <a:t>O bien,</a:t>
            </a:r>
          </a:p>
          <a:p>
            <a:pPr lvl="1" eaLnBrk="1" hangingPunct="1">
              <a:lnSpc>
                <a:spcPct val="90000"/>
              </a:lnSpc>
              <a:buFont typeface="Wingdings" charset="0"/>
              <a:buChar char="Ø"/>
              <a:defRPr/>
            </a:pPr>
            <a:r>
              <a:rPr lang="es-ES" sz="1600" dirty="0" smtClean="0">
                <a:latin typeface="Calibri" charset="0"/>
                <a:cs typeface="Calibri" charset="0"/>
              </a:rPr>
              <a:t>Haber presentado una solicitud de la condición de refugiado fuera de la zona metropolitana de Toronto definida; y</a:t>
            </a:r>
          </a:p>
          <a:p>
            <a:pPr lvl="1" eaLnBrk="1" hangingPunct="1">
              <a:lnSpc>
                <a:spcPct val="90000"/>
              </a:lnSpc>
              <a:buFont typeface="Wingdings" charset="0"/>
              <a:buChar char="Ø"/>
              <a:defRPr/>
            </a:pPr>
            <a:r>
              <a:rPr lang="es-ES" sz="1600" dirty="0" smtClean="0">
                <a:latin typeface="Calibri" charset="0"/>
                <a:cs typeface="Calibri" charset="0"/>
              </a:rPr>
              <a:t>Haber recibido una autorización de ‘cambio de sitio’ por la IRB hacia la zona metropolitana de Toronto antes de su audiencia final para refugiados; y</a:t>
            </a:r>
          </a:p>
          <a:p>
            <a:pPr lvl="1" eaLnBrk="1" hangingPunct="1">
              <a:lnSpc>
                <a:spcPct val="90000"/>
              </a:lnSpc>
              <a:buFont typeface="Wingdings" charset="0"/>
              <a:buChar char="Ø"/>
              <a:defRPr/>
            </a:pPr>
            <a:r>
              <a:rPr lang="es-ES" sz="1600" dirty="0" smtClean="0">
                <a:latin typeface="Calibri" charset="0"/>
                <a:cs typeface="Calibri" charset="0"/>
              </a:rPr>
              <a:t>Que su remoción se efectúe desde la zona metropolitana de Toronto</a:t>
            </a:r>
          </a:p>
          <a:p>
            <a:pPr eaLnBrk="1" hangingPunct="1">
              <a:lnSpc>
                <a:spcPct val="90000"/>
              </a:lnSpc>
              <a:defRPr/>
            </a:pPr>
            <a:r>
              <a:rPr lang="es-ES" sz="1600" dirty="0" smtClean="0">
                <a:latin typeface="Calibri" charset="0"/>
                <a:cs typeface="Calibri" charset="0"/>
              </a:rPr>
              <a:t>Los solicitantes deberán cumplir con los parámetros de cumplimiento voluntario, según se estipula en la sección 238 del Reglamento de Inmigración y Protección de </a:t>
            </a:r>
            <a:r>
              <a:rPr lang="es-ES" sz="1600" dirty="0">
                <a:latin typeface="Calibri" charset="0"/>
                <a:cs typeface="Calibri" charset="0"/>
              </a:rPr>
              <a:t>R</a:t>
            </a:r>
            <a:r>
              <a:rPr lang="es-ES" sz="1600" dirty="0" smtClean="0">
                <a:latin typeface="Calibri" charset="0"/>
                <a:cs typeface="Calibri" charset="0"/>
              </a:rPr>
              <a:t>efugiados.</a:t>
            </a:r>
          </a:p>
          <a:p>
            <a:pPr eaLnBrk="1" hangingPunct="1">
              <a:lnSpc>
                <a:spcPct val="90000"/>
              </a:lnSpc>
              <a:defRPr/>
            </a:pPr>
            <a:r>
              <a:rPr lang="es-ES" sz="1600" dirty="0" smtClean="0">
                <a:latin typeface="Calibri" charset="0"/>
                <a:cs typeface="Calibri" charset="0"/>
              </a:rPr>
              <a:t>(Nuevo) Dependientes: Para que los dependientes se beneficien del programa piloto AVRR, por lo menos uno de los padres deberá calificar y participar en el programa piloto AVRR.</a:t>
            </a:r>
            <a:endParaRPr lang="es-ES" sz="1600" dirty="0">
              <a:latin typeface="Calibri" charset="0"/>
              <a:cs typeface="Calibri"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4663</TotalTime>
  <Words>2037</Words>
  <Application>Microsoft Office PowerPoint</Application>
  <PresentationFormat>On-screen Show (4:3)</PresentationFormat>
  <Paragraphs>162</Paragraphs>
  <Slides>14</Slides>
  <Notes>14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6" baseType="lpstr">
      <vt:lpstr>Office Theme</vt:lpstr>
      <vt:lpstr>Microsoft Excel Chart</vt:lpstr>
      <vt:lpstr>Programa Piloto de Retorno Voluntario Asistido y Reintegración   </vt:lpstr>
      <vt:lpstr>Objetivos</vt:lpstr>
      <vt:lpstr>Programa piloto AVRR</vt:lpstr>
      <vt:lpstr>Proyecciones de retorno bajo el programa piloto AVRR</vt:lpstr>
      <vt:lpstr>Principios rectores para el retorno asistido</vt:lpstr>
      <vt:lpstr>Beneficios para los participantes</vt:lpstr>
      <vt:lpstr>Asistencia para la reintegración, sistema antiguo: antes del 15 de diciembre de 2012</vt:lpstr>
      <vt:lpstr>Asistencia para la reintegración, sistema nuevo: después del 15 de diciembre de 2012</vt:lpstr>
      <vt:lpstr>¿Quién califica para participar en el  programa piloto AVRR?</vt:lpstr>
      <vt:lpstr>¿Quién no califica para participar en el AVRR?</vt:lpstr>
      <vt:lpstr>Zona de elegibilidad</vt:lpstr>
      <vt:lpstr>Implementación del programa piloto AVRR a la fecha</vt:lpstr>
      <vt:lpstr> Prioridades para el segundo año  (del 1 de abril de 2013 al 31 de marzo de 2014) </vt:lpstr>
      <vt:lpstr>PowerPoint Presentation</vt:lpstr>
    </vt:vector>
  </TitlesOfParts>
  <Company>Government of Canada / Gouvernement du Canada</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jxb706</dc:creator>
  <cp:lastModifiedBy>RODAS Renán</cp:lastModifiedBy>
  <cp:revision>103</cp:revision>
  <cp:lastPrinted>2013-05-24T20:02:58Z</cp:lastPrinted>
  <dcterms:created xsi:type="dcterms:W3CDTF">2010-04-08T19:11:20Z</dcterms:created>
  <dcterms:modified xsi:type="dcterms:W3CDTF">2013-09-11T17:51:55Z</dcterms:modified>
</cp:coreProperties>
</file>