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304" r:id="rId2"/>
    <p:sldId id="305" r:id="rId3"/>
    <p:sldId id="306" r:id="rId4"/>
    <p:sldId id="316" r:id="rId5"/>
    <p:sldId id="307" r:id="rId6"/>
    <p:sldId id="308" r:id="rId7"/>
    <p:sldId id="309" r:id="rId8"/>
    <p:sldId id="310" r:id="rId9"/>
    <p:sldId id="311" r:id="rId10"/>
    <p:sldId id="312" r:id="rId11"/>
    <p:sldId id="313" r:id="rId12"/>
    <p:sldId id="314" r:id="rId13"/>
    <p:sldId id="315" r:id="rId14"/>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8000"/>
    <a:srgbClr val="00CCFF"/>
    <a:srgbClr val="FF0000"/>
    <a:srgbClr val="33CC33"/>
    <a:srgbClr val="FF9900"/>
    <a:srgbClr val="1810BC"/>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1" autoAdjust="0"/>
    <p:restoredTop sz="93560" autoAdjust="0"/>
  </p:normalViewPr>
  <p:slideViewPr>
    <p:cSldViewPr>
      <p:cViewPr>
        <p:scale>
          <a:sx n="70" d="100"/>
          <a:sy n="70" d="100"/>
        </p:scale>
        <p:origin x="-67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1566" y="-102"/>
      </p:cViewPr>
      <p:guideLst>
        <p:guide orient="horz" pos="2931"/>
        <p:guide pos="221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81DD42-4C95-43B2-838E-2E0E402C67D5}" type="doc">
      <dgm:prSet loTypeId="urn:microsoft.com/office/officeart/2005/8/layout/chevron2" loCatId="list" qsTypeId="urn:microsoft.com/office/officeart/2005/8/quickstyle/simple1" qsCatId="simple" csTypeId="urn:microsoft.com/office/officeart/2005/8/colors/accent2_3" csCatId="accent2" phldr="1"/>
      <dgm:spPr/>
      <dgm:t>
        <a:bodyPr/>
        <a:lstStyle/>
        <a:p>
          <a:endParaRPr lang="es-ES"/>
        </a:p>
      </dgm:t>
    </dgm:pt>
    <dgm:pt modelId="{00921C0C-52AA-493C-BBB2-5AEE8B7D8929}">
      <dgm:prSet phldrT="[Texto]" custT="1"/>
      <dgm:spPr/>
      <dgm:t>
        <a:bodyPr/>
        <a:lstStyle/>
        <a:p>
          <a:r>
            <a:rPr lang="es-ES" sz="2000" b="1" dirty="0" smtClean="0"/>
            <a:t>a</a:t>
          </a:r>
          <a:endParaRPr lang="es-ES" sz="2000" b="1" dirty="0"/>
        </a:p>
      </dgm:t>
    </dgm:pt>
    <dgm:pt modelId="{B46B3F47-7348-4227-B4C4-4128E1EDD45A}" type="parTrans" cxnId="{09CC9B15-53A2-4120-9F67-4D3D3FFCD388}">
      <dgm:prSet/>
      <dgm:spPr/>
      <dgm:t>
        <a:bodyPr/>
        <a:lstStyle/>
        <a:p>
          <a:endParaRPr lang="es-ES"/>
        </a:p>
      </dgm:t>
    </dgm:pt>
    <dgm:pt modelId="{DB6CD641-F422-45A3-883F-D707B2F772DC}" type="sibTrans" cxnId="{09CC9B15-53A2-4120-9F67-4D3D3FFCD388}">
      <dgm:prSet/>
      <dgm:spPr/>
      <dgm:t>
        <a:bodyPr/>
        <a:lstStyle/>
        <a:p>
          <a:endParaRPr lang="es-ES"/>
        </a:p>
      </dgm:t>
    </dgm:pt>
    <dgm:pt modelId="{B969386E-F780-438F-9912-2EDC493211C2}">
      <dgm:prSet phldrT="[Texto]" custT="1"/>
      <dgm:spPr/>
      <dgm:t>
        <a:bodyPr/>
        <a:lstStyle/>
        <a:p>
          <a:r>
            <a:rPr lang="en-GB" sz="1400" b="1" noProof="0" dirty="0" smtClean="0">
              <a:latin typeface="Gill Sans MT" pitchFamily="34" charset="0"/>
            </a:rPr>
            <a:t>Protecting the interests of boys, girls, and adolescents and other persons that are disabled </a:t>
          </a:r>
          <a:endParaRPr lang="en-GB" sz="1400" b="1" noProof="0" dirty="0"/>
        </a:p>
      </dgm:t>
    </dgm:pt>
    <dgm:pt modelId="{E8CBFBC8-F448-4702-8B55-A9EF885E93F4}" type="parTrans" cxnId="{1CC40247-82E2-419C-A341-9CB8D9C774D5}">
      <dgm:prSet/>
      <dgm:spPr/>
      <dgm:t>
        <a:bodyPr/>
        <a:lstStyle/>
        <a:p>
          <a:endParaRPr lang="es-ES"/>
        </a:p>
      </dgm:t>
    </dgm:pt>
    <dgm:pt modelId="{B8C11753-3AA8-4932-A226-6A63C8AFFF4E}" type="sibTrans" cxnId="{1CC40247-82E2-419C-A341-9CB8D9C774D5}">
      <dgm:prSet/>
      <dgm:spPr/>
      <dgm:t>
        <a:bodyPr/>
        <a:lstStyle/>
        <a:p>
          <a:endParaRPr lang="es-ES"/>
        </a:p>
      </dgm:t>
    </dgm:pt>
    <dgm:pt modelId="{54DC2D98-B90F-4B8A-94F8-AC7E4EFBCDBF}">
      <dgm:prSet phldrT="[Texto]" custT="1"/>
      <dgm:spPr/>
      <dgm:t>
        <a:bodyPr/>
        <a:lstStyle/>
        <a:p>
          <a:r>
            <a:rPr lang="en-GB" sz="1400" b="1" noProof="0" dirty="0" smtClean="0">
              <a:latin typeface="Gill Sans MT" pitchFamily="34" charset="0"/>
            </a:rPr>
            <a:t>Representing nationals or taking appropriate actions to represent them before courts and other authorities of the receiving State with the aim of achieving that provisional actions are implemented to preserve the rights of these nationals </a:t>
          </a:r>
          <a:endParaRPr lang="en-GB" sz="1400" b="1" noProof="0" dirty="0"/>
        </a:p>
      </dgm:t>
    </dgm:pt>
    <dgm:pt modelId="{FBE19DE0-CF40-4DB9-AD97-95958C2FE92F}" type="parTrans" cxnId="{A64D300F-9868-4720-8AC4-A2A9D1F5EAD1}">
      <dgm:prSet/>
      <dgm:spPr/>
      <dgm:t>
        <a:bodyPr/>
        <a:lstStyle/>
        <a:p>
          <a:endParaRPr lang="es-ES"/>
        </a:p>
      </dgm:t>
    </dgm:pt>
    <dgm:pt modelId="{F1A05A3B-56B6-4577-A7B1-147D37FA873B}" type="sibTrans" cxnId="{A64D300F-9868-4720-8AC4-A2A9D1F5EAD1}">
      <dgm:prSet/>
      <dgm:spPr/>
      <dgm:t>
        <a:bodyPr/>
        <a:lstStyle/>
        <a:p>
          <a:endParaRPr lang="es-ES"/>
        </a:p>
      </dgm:t>
    </dgm:pt>
    <dgm:pt modelId="{1C14E609-34C7-4A99-9FBC-A3B793B0603A}">
      <dgm:prSet phldrT="[Texto]" custT="1"/>
      <dgm:spPr/>
      <dgm:t>
        <a:bodyPr/>
        <a:lstStyle/>
        <a:p>
          <a:r>
            <a:rPr lang="en-GB" sz="2000" b="1" noProof="0" dirty="0" smtClean="0"/>
            <a:t>m</a:t>
          </a:r>
          <a:endParaRPr lang="en-GB" sz="2000" b="1" noProof="0" dirty="0"/>
        </a:p>
      </dgm:t>
    </dgm:pt>
    <dgm:pt modelId="{F73C842E-EEA5-4BBE-85D7-FA0905E04643}" type="parTrans" cxnId="{D586BD96-BEBB-4DF4-9154-ECF02DD27356}">
      <dgm:prSet/>
      <dgm:spPr/>
      <dgm:t>
        <a:bodyPr/>
        <a:lstStyle/>
        <a:p>
          <a:endParaRPr lang="es-ES"/>
        </a:p>
      </dgm:t>
    </dgm:pt>
    <dgm:pt modelId="{96763DF6-51C9-4734-A317-B84839ABB052}" type="sibTrans" cxnId="{D586BD96-BEBB-4DF4-9154-ECF02DD27356}">
      <dgm:prSet/>
      <dgm:spPr/>
      <dgm:t>
        <a:bodyPr/>
        <a:lstStyle/>
        <a:p>
          <a:endParaRPr lang="es-ES"/>
        </a:p>
      </dgm:t>
    </dgm:pt>
    <dgm:pt modelId="{D1425334-15A9-459D-8AB1-B6D9C15B29DF}">
      <dgm:prSet phldrT="[Texto]" custT="1"/>
      <dgm:spPr/>
      <dgm:t>
        <a:bodyPr/>
        <a:lstStyle/>
        <a:p>
          <a:r>
            <a:rPr lang="en-GB" sz="1400" b="1" noProof="0" dirty="0" smtClean="0">
              <a:latin typeface="Gill Sans MT" pitchFamily="34" charset="0"/>
            </a:rPr>
            <a:t>Exercising other functions assigned by the sending State to the consular office</a:t>
          </a:r>
          <a:endParaRPr lang="en-GB" sz="1400" b="1" noProof="0" dirty="0"/>
        </a:p>
      </dgm:t>
    </dgm:pt>
    <dgm:pt modelId="{F98562D4-F06A-4355-BC18-A2464256B064}" type="parTrans" cxnId="{4E84F479-DD94-41E6-8BCE-1FA0FA226B3D}">
      <dgm:prSet/>
      <dgm:spPr/>
      <dgm:t>
        <a:bodyPr/>
        <a:lstStyle/>
        <a:p>
          <a:endParaRPr lang="es-ES"/>
        </a:p>
      </dgm:t>
    </dgm:pt>
    <dgm:pt modelId="{1E30E406-CBE1-46F6-B849-39DF01652137}" type="sibTrans" cxnId="{4E84F479-DD94-41E6-8BCE-1FA0FA226B3D}">
      <dgm:prSet/>
      <dgm:spPr/>
      <dgm:t>
        <a:bodyPr/>
        <a:lstStyle/>
        <a:p>
          <a:endParaRPr lang="es-ES"/>
        </a:p>
      </dgm:t>
    </dgm:pt>
    <dgm:pt modelId="{0B08B6BE-94AB-47A3-BB51-961E092253DD}">
      <dgm:prSet phldrT="[Texto]" custT="1"/>
      <dgm:spPr/>
      <dgm:t>
        <a:bodyPr/>
        <a:lstStyle/>
        <a:p>
          <a:r>
            <a:rPr lang="en-GB" sz="2000" b="1" noProof="0" dirty="0" smtClean="0"/>
            <a:t>i</a:t>
          </a:r>
          <a:endParaRPr lang="en-GB" sz="2000" b="1" noProof="0" dirty="0"/>
        </a:p>
      </dgm:t>
    </dgm:pt>
    <dgm:pt modelId="{B4AD43B3-38B2-4F7A-A613-9036FEE8CEB8}" type="sibTrans" cxnId="{032B9E4B-B2AB-45FC-979C-5CFB25AA135A}">
      <dgm:prSet/>
      <dgm:spPr/>
      <dgm:t>
        <a:bodyPr/>
        <a:lstStyle/>
        <a:p>
          <a:endParaRPr lang="es-ES"/>
        </a:p>
      </dgm:t>
    </dgm:pt>
    <dgm:pt modelId="{2351402D-AC58-48D2-A708-F012F3D57F9E}" type="parTrans" cxnId="{032B9E4B-B2AB-45FC-979C-5CFB25AA135A}">
      <dgm:prSet/>
      <dgm:spPr/>
      <dgm:t>
        <a:bodyPr/>
        <a:lstStyle/>
        <a:p>
          <a:endParaRPr lang="es-ES"/>
        </a:p>
      </dgm:t>
    </dgm:pt>
    <dgm:pt modelId="{ABD1C039-DF39-4771-919F-265BE876B811}">
      <dgm:prSet phldrT="[Texto]" custT="1"/>
      <dgm:spPr/>
      <dgm:t>
        <a:bodyPr/>
        <a:lstStyle/>
        <a:p>
          <a:r>
            <a:rPr lang="en-GB" sz="1400" b="1" noProof="0" dirty="0" smtClean="0">
              <a:latin typeface="Gill Sans MT" pitchFamily="34" charset="0"/>
            </a:rPr>
            <a:t>Protecting the interests of nationals in cases of succession due to death </a:t>
          </a:r>
          <a:endParaRPr lang="en-GB" sz="1400" b="1" noProof="0" dirty="0"/>
        </a:p>
      </dgm:t>
    </dgm:pt>
    <dgm:pt modelId="{C7B8932C-9057-4F1B-BDC0-6B0DAD6A4EE8}" type="parTrans" cxnId="{5780FBA7-4ABD-4B35-9B39-4D7CA6A2EFFE}">
      <dgm:prSet/>
      <dgm:spPr/>
      <dgm:t>
        <a:bodyPr/>
        <a:lstStyle/>
        <a:p>
          <a:endParaRPr lang="es-ES"/>
        </a:p>
      </dgm:t>
    </dgm:pt>
    <dgm:pt modelId="{0EDF9AAC-244F-4BA0-9C9A-AE01B20AF15C}" type="sibTrans" cxnId="{5780FBA7-4ABD-4B35-9B39-4D7CA6A2EFFE}">
      <dgm:prSet/>
      <dgm:spPr/>
      <dgm:t>
        <a:bodyPr/>
        <a:lstStyle/>
        <a:p>
          <a:endParaRPr lang="es-ES"/>
        </a:p>
      </dgm:t>
    </dgm:pt>
    <dgm:pt modelId="{9A0A698B-D479-4B5E-B30F-49535154972E}">
      <dgm:prSet phldrT="[Texto]" custT="1"/>
      <dgm:spPr/>
      <dgm:t>
        <a:bodyPr/>
        <a:lstStyle/>
        <a:p>
          <a:r>
            <a:rPr lang="en-GB" sz="2000" b="1" noProof="0" dirty="0" smtClean="0"/>
            <a:t>h</a:t>
          </a:r>
          <a:endParaRPr lang="en-GB" sz="2000" b="1" noProof="0" dirty="0"/>
        </a:p>
      </dgm:t>
    </dgm:pt>
    <dgm:pt modelId="{1FE74A54-21BB-406A-BAC7-40AA64B1787F}" type="parTrans" cxnId="{8B990788-0A5E-4F14-A9E9-CF5169164599}">
      <dgm:prSet/>
      <dgm:spPr/>
      <dgm:t>
        <a:bodyPr/>
        <a:lstStyle/>
        <a:p>
          <a:endParaRPr lang="es-ES"/>
        </a:p>
      </dgm:t>
    </dgm:pt>
    <dgm:pt modelId="{24207080-F6BB-4EF1-BC38-B10C31D7A7AB}" type="sibTrans" cxnId="{8B990788-0A5E-4F14-A9E9-CF5169164599}">
      <dgm:prSet/>
      <dgm:spPr/>
      <dgm:t>
        <a:bodyPr/>
        <a:lstStyle/>
        <a:p>
          <a:endParaRPr lang="es-ES"/>
        </a:p>
      </dgm:t>
    </dgm:pt>
    <dgm:pt modelId="{8ADA2C8B-AA19-4ECB-9F44-567ABA072FCB}">
      <dgm:prSet phldrT="[Texto]" custT="1"/>
      <dgm:spPr/>
      <dgm:t>
        <a:bodyPr/>
        <a:lstStyle/>
        <a:p>
          <a:r>
            <a:rPr lang="en-GB" sz="1400" b="1" noProof="0" dirty="0" smtClean="0">
              <a:latin typeface="Gill Sans MT" pitchFamily="34" charset="0"/>
            </a:rPr>
            <a:t>Providing aid and assistance to nationals of the State of origin </a:t>
          </a:r>
          <a:endParaRPr lang="en-GB" sz="1400" b="1" noProof="0" dirty="0"/>
        </a:p>
      </dgm:t>
    </dgm:pt>
    <dgm:pt modelId="{1CBF5494-13AE-44EF-9B1B-AC9CB3D91963}" type="parTrans" cxnId="{D5404FE0-B96E-4FD2-ABBF-D1936A963522}">
      <dgm:prSet/>
      <dgm:spPr/>
      <dgm:t>
        <a:bodyPr/>
        <a:lstStyle/>
        <a:p>
          <a:endParaRPr lang="es-ES"/>
        </a:p>
      </dgm:t>
    </dgm:pt>
    <dgm:pt modelId="{19773ABF-BE87-49B5-AF44-B5477EA2804D}" type="sibTrans" cxnId="{D5404FE0-B96E-4FD2-ABBF-D1936A963522}">
      <dgm:prSet/>
      <dgm:spPr/>
      <dgm:t>
        <a:bodyPr/>
        <a:lstStyle/>
        <a:p>
          <a:endParaRPr lang="es-ES"/>
        </a:p>
      </dgm:t>
    </dgm:pt>
    <dgm:pt modelId="{42E8D6CF-A601-4B61-AEF5-70EB06DBB2F7}">
      <dgm:prSet phldrT="[Texto]" custT="1"/>
      <dgm:spPr/>
      <dgm:t>
        <a:bodyPr/>
        <a:lstStyle/>
        <a:p>
          <a:r>
            <a:rPr lang="en-GB" sz="2000" b="1" noProof="0" dirty="0" smtClean="0"/>
            <a:t>g</a:t>
          </a:r>
          <a:endParaRPr lang="en-GB" sz="2000" b="1" noProof="0" dirty="0"/>
        </a:p>
      </dgm:t>
    </dgm:pt>
    <dgm:pt modelId="{9DB2A961-6920-4839-90F9-300074607766}" type="parTrans" cxnId="{04D4C7A1-8A37-4AA5-BBA7-E345722C64BD}">
      <dgm:prSet/>
      <dgm:spPr/>
      <dgm:t>
        <a:bodyPr/>
        <a:lstStyle/>
        <a:p>
          <a:endParaRPr lang="es-ES"/>
        </a:p>
      </dgm:t>
    </dgm:pt>
    <dgm:pt modelId="{B77D63C5-B964-46B1-943F-D9656A5BB6EB}" type="sibTrans" cxnId="{04D4C7A1-8A37-4AA5-BBA7-E345722C64BD}">
      <dgm:prSet/>
      <dgm:spPr/>
      <dgm:t>
        <a:bodyPr/>
        <a:lstStyle/>
        <a:p>
          <a:endParaRPr lang="es-ES"/>
        </a:p>
      </dgm:t>
    </dgm:pt>
    <dgm:pt modelId="{DC442FCB-1BFC-4123-AECF-5EB5DFE7EEF8}">
      <dgm:prSet phldrT="[Texto]" custT="1"/>
      <dgm:spPr/>
      <dgm:t>
        <a:bodyPr/>
        <a:lstStyle/>
        <a:p>
          <a:r>
            <a:rPr lang="en-GB" sz="1400" b="1" noProof="0" dirty="0" smtClean="0">
              <a:latin typeface="Gill Sans MT" pitchFamily="34" charset="0"/>
            </a:rPr>
            <a:t>Protecting the interests of the State of origin and its nationals</a:t>
          </a:r>
          <a:endParaRPr lang="en-GB" sz="1400" b="1" noProof="0" dirty="0"/>
        </a:p>
      </dgm:t>
    </dgm:pt>
    <dgm:pt modelId="{ABF3D3CB-1FFB-45D4-8895-2A2CCC1F5346}" type="parTrans" cxnId="{CD5157EC-1877-4647-AF63-FA3E92AAC827}">
      <dgm:prSet/>
      <dgm:spPr/>
      <dgm:t>
        <a:bodyPr/>
        <a:lstStyle/>
        <a:p>
          <a:endParaRPr lang="es-ES"/>
        </a:p>
      </dgm:t>
    </dgm:pt>
    <dgm:pt modelId="{49C6DB9C-1B31-4057-9C3C-5A610F47066C}" type="sibTrans" cxnId="{CD5157EC-1877-4647-AF63-FA3E92AAC827}">
      <dgm:prSet/>
      <dgm:spPr/>
      <dgm:t>
        <a:bodyPr/>
        <a:lstStyle/>
        <a:p>
          <a:endParaRPr lang="es-ES"/>
        </a:p>
      </dgm:t>
    </dgm:pt>
    <dgm:pt modelId="{3A16C4EF-57BC-45A4-B19C-18BB4C1A3A4E}">
      <dgm:prSet phldrT="[Texto]" custT="1"/>
      <dgm:spPr/>
      <dgm:t>
        <a:bodyPr/>
        <a:lstStyle/>
        <a:p>
          <a:r>
            <a:rPr lang="en-GB" sz="2000" b="1" noProof="0" dirty="0" smtClean="0"/>
            <a:t>b</a:t>
          </a:r>
          <a:endParaRPr lang="en-GB" sz="2000" b="1" noProof="0" dirty="0"/>
        </a:p>
      </dgm:t>
    </dgm:pt>
    <dgm:pt modelId="{E33AB904-02FD-49B1-8197-11A7F62089EC}" type="parTrans" cxnId="{347A8735-88DA-40FD-9C7D-B85EE0F94858}">
      <dgm:prSet/>
      <dgm:spPr/>
      <dgm:t>
        <a:bodyPr/>
        <a:lstStyle/>
        <a:p>
          <a:endParaRPr lang="es-ES"/>
        </a:p>
      </dgm:t>
    </dgm:pt>
    <dgm:pt modelId="{F82A2EDA-261C-4FCB-9CCA-48F60F778277}" type="sibTrans" cxnId="{347A8735-88DA-40FD-9C7D-B85EE0F94858}">
      <dgm:prSet/>
      <dgm:spPr/>
      <dgm:t>
        <a:bodyPr/>
        <a:lstStyle/>
        <a:p>
          <a:endParaRPr lang="es-ES"/>
        </a:p>
      </dgm:t>
    </dgm:pt>
    <dgm:pt modelId="{C8E251B3-6174-4579-A0B5-7206D899D378}">
      <dgm:prSet phldrT="[Texto]" custT="1"/>
      <dgm:spPr/>
      <dgm:t>
        <a:bodyPr/>
        <a:lstStyle/>
        <a:p>
          <a:r>
            <a:rPr lang="en-GB" sz="1400" b="1" noProof="0" dirty="0" smtClean="0">
              <a:latin typeface="Gill Sans MT" pitchFamily="34" charset="0"/>
            </a:rPr>
            <a:t>Acting as a notary, an officer of the civil registry, and in similar roles and performing other functions of an administrative nature</a:t>
          </a:r>
          <a:endParaRPr lang="en-GB" sz="1400" b="1" noProof="0" dirty="0"/>
        </a:p>
      </dgm:t>
    </dgm:pt>
    <dgm:pt modelId="{5B593CB1-A177-4DD8-A40A-F96E59615062}" type="parTrans" cxnId="{EF399F4D-B51A-453B-A6CA-7F2D9697CA39}">
      <dgm:prSet/>
      <dgm:spPr/>
      <dgm:t>
        <a:bodyPr/>
        <a:lstStyle/>
        <a:p>
          <a:endParaRPr lang="es-ES"/>
        </a:p>
      </dgm:t>
    </dgm:pt>
    <dgm:pt modelId="{44480875-326B-4983-B99C-C46352B63A63}" type="sibTrans" cxnId="{EF399F4D-B51A-453B-A6CA-7F2D9697CA39}">
      <dgm:prSet/>
      <dgm:spPr/>
      <dgm:t>
        <a:bodyPr/>
        <a:lstStyle/>
        <a:p>
          <a:endParaRPr lang="es-ES"/>
        </a:p>
      </dgm:t>
    </dgm:pt>
    <dgm:pt modelId="{F0D724AE-92AD-4EA7-9745-CA0986464C13}">
      <dgm:prSet phldrT="[Texto]" custT="1"/>
      <dgm:spPr/>
      <dgm:t>
        <a:bodyPr/>
        <a:lstStyle/>
        <a:p>
          <a:r>
            <a:rPr lang="en-GB" sz="2000" b="1" noProof="0" dirty="0" smtClean="0"/>
            <a:t>f</a:t>
          </a:r>
          <a:endParaRPr lang="en-GB" sz="2000" b="1" noProof="0" dirty="0"/>
        </a:p>
      </dgm:t>
    </dgm:pt>
    <dgm:pt modelId="{68DF7151-0731-44B9-9B13-6F7457A32638}" type="parTrans" cxnId="{9BB219CC-92D3-417F-908C-DE8BC81EAF79}">
      <dgm:prSet/>
      <dgm:spPr/>
      <dgm:t>
        <a:bodyPr/>
        <a:lstStyle/>
        <a:p>
          <a:endParaRPr lang="es-ES"/>
        </a:p>
      </dgm:t>
    </dgm:pt>
    <dgm:pt modelId="{3CED6E45-794D-4D44-8596-221677741C99}" type="sibTrans" cxnId="{9BB219CC-92D3-417F-908C-DE8BC81EAF79}">
      <dgm:prSet/>
      <dgm:spPr/>
      <dgm:t>
        <a:bodyPr/>
        <a:lstStyle/>
        <a:p>
          <a:endParaRPr lang="es-ES"/>
        </a:p>
      </dgm:t>
    </dgm:pt>
    <dgm:pt modelId="{FDE91DA6-EDD9-4B5C-801C-14DF43890160}" type="pres">
      <dgm:prSet presAssocID="{2581DD42-4C95-43B2-838E-2E0E402C67D5}" presName="linearFlow" presStyleCnt="0">
        <dgm:presLayoutVars>
          <dgm:dir/>
          <dgm:animLvl val="lvl"/>
          <dgm:resizeHandles val="exact"/>
        </dgm:presLayoutVars>
      </dgm:prSet>
      <dgm:spPr/>
      <dgm:t>
        <a:bodyPr/>
        <a:lstStyle/>
        <a:p>
          <a:endParaRPr lang="es-ES"/>
        </a:p>
      </dgm:t>
    </dgm:pt>
    <dgm:pt modelId="{3DC7FD8B-BBC7-4772-95CF-FC7F483C38E6}" type="pres">
      <dgm:prSet presAssocID="{00921C0C-52AA-493C-BBB2-5AEE8B7D8929}" presName="composite" presStyleCnt="0"/>
      <dgm:spPr/>
    </dgm:pt>
    <dgm:pt modelId="{ACD2EC31-01FE-4D8B-9AFC-CB9E7D7D79F3}" type="pres">
      <dgm:prSet presAssocID="{00921C0C-52AA-493C-BBB2-5AEE8B7D8929}" presName="parentText" presStyleLbl="alignNode1" presStyleIdx="0" presStyleCnt="7">
        <dgm:presLayoutVars>
          <dgm:chMax val="1"/>
          <dgm:bulletEnabled val="1"/>
        </dgm:presLayoutVars>
      </dgm:prSet>
      <dgm:spPr/>
      <dgm:t>
        <a:bodyPr/>
        <a:lstStyle/>
        <a:p>
          <a:endParaRPr lang="es-ES"/>
        </a:p>
      </dgm:t>
    </dgm:pt>
    <dgm:pt modelId="{B43838D9-21B1-4825-9853-20B3D2A4FB70}" type="pres">
      <dgm:prSet presAssocID="{00921C0C-52AA-493C-BBB2-5AEE8B7D8929}" presName="descendantText" presStyleLbl="alignAcc1" presStyleIdx="0" presStyleCnt="7" custLinFactNeighborX="-143" custLinFactNeighborY="1513">
        <dgm:presLayoutVars>
          <dgm:bulletEnabled val="1"/>
        </dgm:presLayoutVars>
      </dgm:prSet>
      <dgm:spPr/>
      <dgm:t>
        <a:bodyPr/>
        <a:lstStyle/>
        <a:p>
          <a:endParaRPr lang="es-ES"/>
        </a:p>
      </dgm:t>
    </dgm:pt>
    <dgm:pt modelId="{E1AD243D-9754-42BC-A01D-BE4A94DCCB92}" type="pres">
      <dgm:prSet presAssocID="{DB6CD641-F422-45A3-883F-D707B2F772DC}" presName="sp" presStyleCnt="0"/>
      <dgm:spPr/>
    </dgm:pt>
    <dgm:pt modelId="{4E53F7CE-4DF9-41EF-944D-6527480B63DE}" type="pres">
      <dgm:prSet presAssocID="{3A16C4EF-57BC-45A4-B19C-18BB4C1A3A4E}" presName="composite" presStyleCnt="0"/>
      <dgm:spPr/>
    </dgm:pt>
    <dgm:pt modelId="{2775774C-84C8-48C5-B360-179D6C912A3E}" type="pres">
      <dgm:prSet presAssocID="{3A16C4EF-57BC-45A4-B19C-18BB4C1A3A4E}" presName="parentText" presStyleLbl="alignNode1" presStyleIdx="1" presStyleCnt="7">
        <dgm:presLayoutVars>
          <dgm:chMax val="1"/>
          <dgm:bulletEnabled val="1"/>
        </dgm:presLayoutVars>
      </dgm:prSet>
      <dgm:spPr/>
      <dgm:t>
        <a:bodyPr/>
        <a:lstStyle/>
        <a:p>
          <a:endParaRPr lang="es-ES"/>
        </a:p>
      </dgm:t>
    </dgm:pt>
    <dgm:pt modelId="{89E0939C-9603-4400-BB55-DA7B7FEC4228}" type="pres">
      <dgm:prSet presAssocID="{3A16C4EF-57BC-45A4-B19C-18BB4C1A3A4E}" presName="descendantText" presStyleLbl="alignAcc1" presStyleIdx="1" presStyleCnt="7">
        <dgm:presLayoutVars>
          <dgm:bulletEnabled val="1"/>
        </dgm:presLayoutVars>
      </dgm:prSet>
      <dgm:spPr/>
      <dgm:t>
        <a:bodyPr/>
        <a:lstStyle/>
        <a:p>
          <a:endParaRPr lang="es-ES"/>
        </a:p>
      </dgm:t>
    </dgm:pt>
    <dgm:pt modelId="{29E7A71E-3866-463C-906B-5E62F24E44AD}" type="pres">
      <dgm:prSet presAssocID="{F82A2EDA-261C-4FCB-9CCA-48F60F778277}" presName="sp" presStyleCnt="0"/>
      <dgm:spPr/>
    </dgm:pt>
    <dgm:pt modelId="{1E023A78-1F15-4B05-8815-EECB2EB31B7B}" type="pres">
      <dgm:prSet presAssocID="{F0D724AE-92AD-4EA7-9745-CA0986464C13}" presName="composite" presStyleCnt="0"/>
      <dgm:spPr/>
    </dgm:pt>
    <dgm:pt modelId="{85EE8185-0932-48FF-B0F6-7A1F6E931295}" type="pres">
      <dgm:prSet presAssocID="{F0D724AE-92AD-4EA7-9745-CA0986464C13}" presName="parentText" presStyleLbl="alignNode1" presStyleIdx="2" presStyleCnt="7">
        <dgm:presLayoutVars>
          <dgm:chMax val="1"/>
          <dgm:bulletEnabled val="1"/>
        </dgm:presLayoutVars>
      </dgm:prSet>
      <dgm:spPr/>
      <dgm:t>
        <a:bodyPr/>
        <a:lstStyle/>
        <a:p>
          <a:endParaRPr lang="es-ES"/>
        </a:p>
      </dgm:t>
    </dgm:pt>
    <dgm:pt modelId="{7EA318EB-0D7C-4068-BCF6-31316EEE1454}" type="pres">
      <dgm:prSet presAssocID="{F0D724AE-92AD-4EA7-9745-CA0986464C13}" presName="descendantText" presStyleLbl="alignAcc1" presStyleIdx="2" presStyleCnt="7">
        <dgm:presLayoutVars>
          <dgm:bulletEnabled val="1"/>
        </dgm:presLayoutVars>
      </dgm:prSet>
      <dgm:spPr/>
      <dgm:t>
        <a:bodyPr/>
        <a:lstStyle/>
        <a:p>
          <a:endParaRPr lang="es-ES"/>
        </a:p>
      </dgm:t>
    </dgm:pt>
    <dgm:pt modelId="{3D81E46F-A7A2-450B-A7FA-4C87F7A972E3}" type="pres">
      <dgm:prSet presAssocID="{3CED6E45-794D-4D44-8596-221677741C99}" presName="sp" presStyleCnt="0"/>
      <dgm:spPr/>
    </dgm:pt>
    <dgm:pt modelId="{CAF68A0A-D034-413A-8A01-DE6C84EF322A}" type="pres">
      <dgm:prSet presAssocID="{42E8D6CF-A601-4B61-AEF5-70EB06DBB2F7}" presName="composite" presStyleCnt="0"/>
      <dgm:spPr/>
    </dgm:pt>
    <dgm:pt modelId="{94468DCB-3E11-418F-86CE-A2A0EC6F13B9}" type="pres">
      <dgm:prSet presAssocID="{42E8D6CF-A601-4B61-AEF5-70EB06DBB2F7}" presName="parentText" presStyleLbl="alignNode1" presStyleIdx="3" presStyleCnt="7">
        <dgm:presLayoutVars>
          <dgm:chMax val="1"/>
          <dgm:bulletEnabled val="1"/>
        </dgm:presLayoutVars>
      </dgm:prSet>
      <dgm:spPr/>
      <dgm:t>
        <a:bodyPr/>
        <a:lstStyle/>
        <a:p>
          <a:endParaRPr lang="es-ES"/>
        </a:p>
      </dgm:t>
    </dgm:pt>
    <dgm:pt modelId="{E3B379C6-D95B-4839-AEE5-C4B28BEEA148}" type="pres">
      <dgm:prSet presAssocID="{42E8D6CF-A601-4B61-AEF5-70EB06DBB2F7}" presName="descendantText" presStyleLbl="alignAcc1" presStyleIdx="3" presStyleCnt="7">
        <dgm:presLayoutVars>
          <dgm:bulletEnabled val="1"/>
        </dgm:presLayoutVars>
      </dgm:prSet>
      <dgm:spPr/>
      <dgm:t>
        <a:bodyPr/>
        <a:lstStyle/>
        <a:p>
          <a:endParaRPr lang="es-ES"/>
        </a:p>
      </dgm:t>
    </dgm:pt>
    <dgm:pt modelId="{E428088E-E91B-4EE9-A823-DAADF492C7B5}" type="pres">
      <dgm:prSet presAssocID="{B77D63C5-B964-46B1-943F-D9656A5BB6EB}" presName="sp" presStyleCnt="0"/>
      <dgm:spPr/>
    </dgm:pt>
    <dgm:pt modelId="{6D8400FB-741D-4FEE-AD1A-DB0CCB55959B}" type="pres">
      <dgm:prSet presAssocID="{9A0A698B-D479-4B5E-B30F-49535154972E}" presName="composite" presStyleCnt="0"/>
      <dgm:spPr/>
    </dgm:pt>
    <dgm:pt modelId="{116641AC-4AD4-4ABE-BF83-B489B990959E}" type="pres">
      <dgm:prSet presAssocID="{9A0A698B-D479-4B5E-B30F-49535154972E}" presName="parentText" presStyleLbl="alignNode1" presStyleIdx="4" presStyleCnt="7">
        <dgm:presLayoutVars>
          <dgm:chMax val="1"/>
          <dgm:bulletEnabled val="1"/>
        </dgm:presLayoutVars>
      </dgm:prSet>
      <dgm:spPr/>
      <dgm:t>
        <a:bodyPr/>
        <a:lstStyle/>
        <a:p>
          <a:endParaRPr lang="es-ES"/>
        </a:p>
      </dgm:t>
    </dgm:pt>
    <dgm:pt modelId="{5B9EB938-244D-4B32-B653-A4BA24CD1B9E}" type="pres">
      <dgm:prSet presAssocID="{9A0A698B-D479-4B5E-B30F-49535154972E}" presName="descendantText" presStyleLbl="alignAcc1" presStyleIdx="4" presStyleCnt="7">
        <dgm:presLayoutVars>
          <dgm:bulletEnabled val="1"/>
        </dgm:presLayoutVars>
      </dgm:prSet>
      <dgm:spPr/>
      <dgm:t>
        <a:bodyPr/>
        <a:lstStyle/>
        <a:p>
          <a:endParaRPr lang="es-ES"/>
        </a:p>
      </dgm:t>
    </dgm:pt>
    <dgm:pt modelId="{DA91A196-E40F-46EA-8F7D-6686AEAD894B}" type="pres">
      <dgm:prSet presAssocID="{24207080-F6BB-4EF1-BC38-B10C31D7A7AB}" presName="sp" presStyleCnt="0"/>
      <dgm:spPr/>
    </dgm:pt>
    <dgm:pt modelId="{A6AD81B0-44B4-417B-986A-31778F50F343}" type="pres">
      <dgm:prSet presAssocID="{0B08B6BE-94AB-47A3-BB51-961E092253DD}" presName="composite" presStyleCnt="0"/>
      <dgm:spPr/>
    </dgm:pt>
    <dgm:pt modelId="{FC020F80-EC0C-44DB-9D55-36496E6941CE}" type="pres">
      <dgm:prSet presAssocID="{0B08B6BE-94AB-47A3-BB51-961E092253DD}" presName="parentText" presStyleLbl="alignNode1" presStyleIdx="5" presStyleCnt="7">
        <dgm:presLayoutVars>
          <dgm:chMax val="1"/>
          <dgm:bulletEnabled val="1"/>
        </dgm:presLayoutVars>
      </dgm:prSet>
      <dgm:spPr/>
      <dgm:t>
        <a:bodyPr/>
        <a:lstStyle/>
        <a:p>
          <a:endParaRPr lang="es-ES"/>
        </a:p>
      </dgm:t>
    </dgm:pt>
    <dgm:pt modelId="{E29DCACE-6A76-4E84-800A-F7AE3ED35533}" type="pres">
      <dgm:prSet presAssocID="{0B08B6BE-94AB-47A3-BB51-961E092253DD}" presName="descendantText" presStyleLbl="alignAcc1" presStyleIdx="5" presStyleCnt="7">
        <dgm:presLayoutVars>
          <dgm:bulletEnabled val="1"/>
        </dgm:presLayoutVars>
      </dgm:prSet>
      <dgm:spPr/>
      <dgm:t>
        <a:bodyPr/>
        <a:lstStyle/>
        <a:p>
          <a:endParaRPr lang="es-ES"/>
        </a:p>
      </dgm:t>
    </dgm:pt>
    <dgm:pt modelId="{207CC3A6-8957-46E8-A865-9A703D903969}" type="pres">
      <dgm:prSet presAssocID="{B4AD43B3-38B2-4F7A-A613-9036FEE8CEB8}" presName="sp" presStyleCnt="0"/>
      <dgm:spPr/>
    </dgm:pt>
    <dgm:pt modelId="{275B3215-20E1-450D-B8E9-7B4949D836E4}" type="pres">
      <dgm:prSet presAssocID="{1C14E609-34C7-4A99-9FBC-A3B793B0603A}" presName="composite" presStyleCnt="0"/>
      <dgm:spPr/>
    </dgm:pt>
    <dgm:pt modelId="{53394677-96E5-48D6-A250-F9CBCCB376C1}" type="pres">
      <dgm:prSet presAssocID="{1C14E609-34C7-4A99-9FBC-A3B793B0603A}" presName="parentText" presStyleLbl="alignNode1" presStyleIdx="6" presStyleCnt="7">
        <dgm:presLayoutVars>
          <dgm:chMax val="1"/>
          <dgm:bulletEnabled val="1"/>
        </dgm:presLayoutVars>
      </dgm:prSet>
      <dgm:spPr/>
      <dgm:t>
        <a:bodyPr/>
        <a:lstStyle/>
        <a:p>
          <a:endParaRPr lang="es-ES"/>
        </a:p>
      </dgm:t>
    </dgm:pt>
    <dgm:pt modelId="{EF7AE554-814A-4743-B21E-9C0C4970CADD}" type="pres">
      <dgm:prSet presAssocID="{1C14E609-34C7-4A99-9FBC-A3B793B0603A}" presName="descendantText" presStyleLbl="alignAcc1" presStyleIdx="6" presStyleCnt="7">
        <dgm:presLayoutVars>
          <dgm:bulletEnabled val="1"/>
        </dgm:presLayoutVars>
      </dgm:prSet>
      <dgm:spPr/>
      <dgm:t>
        <a:bodyPr/>
        <a:lstStyle/>
        <a:p>
          <a:endParaRPr lang="es-ES"/>
        </a:p>
      </dgm:t>
    </dgm:pt>
  </dgm:ptLst>
  <dgm:cxnLst>
    <dgm:cxn modelId="{04D4C7A1-8A37-4AA5-BBA7-E345722C64BD}" srcId="{2581DD42-4C95-43B2-838E-2E0E402C67D5}" destId="{42E8D6CF-A601-4B61-AEF5-70EB06DBB2F7}" srcOrd="3" destOrd="0" parTransId="{9DB2A961-6920-4839-90F9-300074607766}" sibTransId="{B77D63C5-B964-46B1-943F-D9656A5BB6EB}"/>
    <dgm:cxn modelId="{032B9E4B-B2AB-45FC-979C-5CFB25AA135A}" srcId="{2581DD42-4C95-43B2-838E-2E0E402C67D5}" destId="{0B08B6BE-94AB-47A3-BB51-961E092253DD}" srcOrd="5" destOrd="0" parTransId="{2351402D-AC58-48D2-A708-F012F3D57F9E}" sibTransId="{B4AD43B3-38B2-4F7A-A613-9036FEE8CEB8}"/>
    <dgm:cxn modelId="{EF399F4D-B51A-453B-A6CA-7F2D9697CA39}" srcId="{F0D724AE-92AD-4EA7-9745-CA0986464C13}" destId="{C8E251B3-6174-4579-A0B5-7206D899D378}" srcOrd="0" destOrd="0" parTransId="{5B593CB1-A177-4DD8-A40A-F96E59615062}" sibTransId="{44480875-326B-4983-B99C-C46352B63A63}"/>
    <dgm:cxn modelId="{8CB3FA37-C242-4430-A8D9-CD91639A83EB}" type="presOf" srcId="{54DC2D98-B90F-4B8A-94F8-AC7E4EFBCDBF}" destId="{E29DCACE-6A76-4E84-800A-F7AE3ED35533}" srcOrd="0" destOrd="0" presId="urn:microsoft.com/office/officeart/2005/8/layout/chevron2"/>
    <dgm:cxn modelId="{A64D300F-9868-4720-8AC4-A2A9D1F5EAD1}" srcId="{0B08B6BE-94AB-47A3-BB51-961E092253DD}" destId="{54DC2D98-B90F-4B8A-94F8-AC7E4EFBCDBF}" srcOrd="0" destOrd="0" parTransId="{FBE19DE0-CF40-4DB9-AD97-95958C2FE92F}" sibTransId="{F1A05A3B-56B6-4577-A7B1-147D37FA873B}"/>
    <dgm:cxn modelId="{347A8735-88DA-40FD-9C7D-B85EE0F94858}" srcId="{2581DD42-4C95-43B2-838E-2E0E402C67D5}" destId="{3A16C4EF-57BC-45A4-B19C-18BB4C1A3A4E}" srcOrd="1" destOrd="0" parTransId="{E33AB904-02FD-49B1-8197-11A7F62089EC}" sibTransId="{F82A2EDA-261C-4FCB-9CCA-48F60F778277}"/>
    <dgm:cxn modelId="{09CC9B15-53A2-4120-9F67-4D3D3FFCD388}" srcId="{2581DD42-4C95-43B2-838E-2E0E402C67D5}" destId="{00921C0C-52AA-493C-BBB2-5AEE8B7D8929}" srcOrd="0" destOrd="0" parTransId="{B46B3F47-7348-4227-B4C4-4128E1EDD45A}" sibTransId="{DB6CD641-F422-45A3-883F-D707B2F772DC}"/>
    <dgm:cxn modelId="{8BCCC2B1-778B-49B6-9C59-691A02147072}" type="presOf" srcId="{F0D724AE-92AD-4EA7-9745-CA0986464C13}" destId="{85EE8185-0932-48FF-B0F6-7A1F6E931295}" srcOrd="0" destOrd="0" presId="urn:microsoft.com/office/officeart/2005/8/layout/chevron2"/>
    <dgm:cxn modelId="{0D9B0F87-15FE-48FE-A6E3-0426DC565749}" type="presOf" srcId="{3A16C4EF-57BC-45A4-B19C-18BB4C1A3A4E}" destId="{2775774C-84C8-48C5-B360-179D6C912A3E}" srcOrd="0" destOrd="0" presId="urn:microsoft.com/office/officeart/2005/8/layout/chevron2"/>
    <dgm:cxn modelId="{9BB219CC-92D3-417F-908C-DE8BC81EAF79}" srcId="{2581DD42-4C95-43B2-838E-2E0E402C67D5}" destId="{F0D724AE-92AD-4EA7-9745-CA0986464C13}" srcOrd="2" destOrd="0" parTransId="{68DF7151-0731-44B9-9B13-6F7457A32638}" sibTransId="{3CED6E45-794D-4D44-8596-221677741C99}"/>
    <dgm:cxn modelId="{8B990788-0A5E-4F14-A9E9-CF5169164599}" srcId="{2581DD42-4C95-43B2-838E-2E0E402C67D5}" destId="{9A0A698B-D479-4B5E-B30F-49535154972E}" srcOrd="4" destOrd="0" parTransId="{1FE74A54-21BB-406A-BAC7-40AA64B1787F}" sibTransId="{24207080-F6BB-4EF1-BC38-B10C31D7A7AB}"/>
    <dgm:cxn modelId="{4E6D801C-FB44-40D3-AA14-44587AC80416}" type="presOf" srcId="{42E8D6CF-A601-4B61-AEF5-70EB06DBB2F7}" destId="{94468DCB-3E11-418F-86CE-A2A0EC6F13B9}" srcOrd="0" destOrd="0" presId="urn:microsoft.com/office/officeart/2005/8/layout/chevron2"/>
    <dgm:cxn modelId="{D586BD96-BEBB-4DF4-9154-ECF02DD27356}" srcId="{2581DD42-4C95-43B2-838E-2E0E402C67D5}" destId="{1C14E609-34C7-4A99-9FBC-A3B793B0603A}" srcOrd="6" destOrd="0" parTransId="{F73C842E-EEA5-4BBE-85D7-FA0905E04643}" sibTransId="{96763DF6-51C9-4734-A317-B84839ABB052}"/>
    <dgm:cxn modelId="{10F3BF5B-15CE-4DDF-B249-224BF38830A9}" type="presOf" srcId="{9A0A698B-D479-4B5E-B30F-49535154972E}" destId="{116641AC-4AD4-4ABE-BF83-B489B990959E}" srcOrd="0" destOrd="0" presId="urn:microsoft.com/office/officeart/2005/8/layout/chevron2"/>
    <dgm:cxn modelId="{704C77FB-A617-4F73-97C4-150FC12A3D42}" type="presOf" srcId="{B969386E-F780-438F-9912-2EDC493211C2}" destId="{5B9EB938-244D-4B32-B653-A4BA24CD1B9E}" srcOrd="0" destOrd="0" presId="urn:microsoft.com/office/officeart/2005/8/layout/chevron2"/>
    <dgm:cxn modelId="{1CC40247-82E2-419C-A341-9CB8D9C774D5}" srcId="{9A0A698B-D479-4B5E-B30F-49535154972E}" destId="{B969386E-F780-438F-9912-2EDC493211C2}" srcOrd="0" destOrd="0" parTransId="{E8CBFBC8-F448-4702-8B55-A9EF885E93F4}" sibTransId="{B8C11753-3AA8-4932-A226-6A63C8AFFF4E}"/>
    <dgm:cxn modelId="{FF2A0C01-F959-4F29-9206-7C0A9A01C9D1}" type="presOf" srcId="{ABD1C039-DF39-4771-919F-265BE876B811}" destId="{E3B379C6-D95B-4839-AEE5-C4B28BEEA148}" srcOrd="0" destOrd="0" presId="urn:microsoft.com/office/officeart/2005/8/layout/chevron2"/>
    <dgm:cxn modelId="{E8877297-31DC-46D5-95F0-99C45C8B5D0A}" type="presOf" srcId="{D1425334-15A9-459D-8AB1-B6D9C15B29DF}" destId="{EF7AE554-814A-4743-B21E-9C0C4970CADD}" srcOrd="0" destOrd="0" presId="urn:microsoft.com/office/officeart/2005/8/layout/chevron2"/>
    <dgm:cxn modelId="{0A1FC7AA-D894-46CE-9CAC-E7F9D2506907}" type="presOf" srcId="{0B08B6BE-94AB-47A3-BB51-961E092253DD}" destId="{FC020F80-EC0C-44DB-9D55-36496E6941CE}" srcOrd="0" destOrd="0" presId="urn:microsoft.com/office/officeart/2005/8/layout/chevron2"/>
    <dgm:cxn modelId="{0D98AF6A-DCA5-4807-B25D-06C099FF29C7}" type="presOf" srcId="{2581DD42-4C95-43B2-838E-2E0E402C67D5}" destId="{FDE91DA6-EDD9-4B5C-801C-14DF43890160}" srcOrd="0" destOrd="0" presId="urn:microsoft.com/office/officeart/2005/8/layout/chevron2"/>
    <dgm:cxn modelId="{D3B28599-806F-47FA-9D8E-4F2BF1E93310}" type="presOf" srcId="{C8E251B3-6174-4579-A0B5-7206D899D378}" destId="{7EA318EB-0D7C-4068-BCF6-31316EEE1454}" srcOrd="0" destOrd="0" presId="urn:microsoft.com/office/officeart/2005/8/layout/chevron2"/>
    <dgm:cxn modelId="{DB4EBD8A-3D38-4ABF-818A-638455B3D920}" type="presOf" srcId="{00921C0C-52AA-493C-BBB2-5AEE8B7D8929}" destId="{ACD2EC31-01FE-4D8B-9AFC-CB9E7D7D79F3}" srcOrd="0" destOrd="0" presId="urn:microsoft.com/office/officeart/2005/8/layout/chevron2"/>
    <dgm:cxn modelId="{D5404FE0-B96E-4FD2-ABBF-D1936A963522}" srcId="{3A16C4EF-57BC-45A4-B19C-18BB4C1A3A4E}" destId="{8ADA2C8B-AA19-4ECB-9F44-567ABA072FCB}" srcOrd="0" destOrd="0" parTransId="{1CBF5494-13AE-44EF-9B1B-AC9CB3D91963}" sibTransId="{19773ABF-BE87-49B5-AF44-B5477EA2804D}"/>
    <dgm:cxn modelId="{F54F0F0C-E4C1-4C0F-A2D9-0F8836B146CB}" type="presOf" srcId="{8ADA2C8B-AA19-4ECB-9F44-567ABA072FCB}" destId="{89E0939C-9603-4400-BB55-DA7B7FEC4228}" srcOrd="0" destOrd="0" presId="urn:microsoft.com/office/officeart/2005/8/layout/chevron2"/>
    <dgm:cxn modelId="{39426D61-FA1F-478F-8209-E061E3AB53EB}" type="presOf" srcId="{DC442FCB-1BFC-4123-AECF-5EB5DFE7EEF8}" destId="{B43838D9-21B1-4825-9853-20B3D2A4FB70}" srcOrd="0" destOrd="0" presId="urn:microsoft.com/office/officeart/2005/8/layout/chevron2"/>
    <dgm:cxn modelId="{4E84F479-DD94-41E6-8BCE-1FA0FA226B3D}" srcId="{1C14E609-34C7-4A99-9FBC-A3B793B0603A}" destId="{D1425334-15A9-459D-8AB1-B6D9C15B29DF}" srcOrd="0" destOrd="0" parTransId="{F98562D4-F06A-4355-BC18-A2464256B064}" sibTransId="{1E30E406-CBE1-46F6-B849-39DF01652137}"/>
    <dgm:cxn modelId="{322F287B-D166-4F06-A088-0C8E6E102252}" type="presOf" srcId="{1C14E609-34C7-4A99-9FBC-A3B793B0603A}" destId="{53394677-96E5-48D6-A250-F9CBCCB376C1}" srcOrd="0" destOrd="0" presId="urn:microsoft.com/office/officeart/2005/8/layout/chevron2"/>
    <dgm:cxn modelId="{5780FBA7-4ABD-4B35-9B39-4D7CA6A2EFFE}" srcId="{42E8D6CF-A601-4B61-AEF5-70EB06DBB2F7}" destId="{ABD1C039-DF39-4771-919F-265BE876B811}" srcOrd="0" destOrd="0" parTransId="{C7B8932C-9057-4F1B-BDC0-6B0DAD6A4EE8}" sibTransId="{0EDF9AAC-244F-4BA0-9C9A-AE01B20AF15C}"/>
    <dgm:cxn modelId="{CD5157EC-1877-4647-AF63-FA3E92AAC827}" srcId="{00921C0C-52AA-493C-BBB2-5AEE8B7D8929}" destId="{DC442FCB-1BFC-4123-AECF-5EB5DFE7EEF8}" srcOrd="0" destOrd="0" parTransId="{ABF3D3CB-1FFB-45D4-8895-2A2CCC1F5346}" sibTransId="{49C6DB9C-1B31-4057-9C3C-5A610F47066C}"/>
    <dgm:cxn modelId="{9D31206D-F266-4E9C-9B17-039BA8D08B26}" type="presParOf" srcId="{FDE91DA6-EDD9-4B5C-801C-14DF43890160}" destId="{3DC7FD8B-BBC7-4772-95CF-FC7F483C38E6}" srcOrd="0" destOrd="0" presId="urn:microsoft.com/office/officeart/2005/8/layout/chevron2"/>
    <dgm:cxn modelId="{25F0928E-016E-4FC4-B276-D6B32CD74B11}" type="presParOf" srcId="{3DC7FD8B-BBC7-4772-95CF-FC7F483C38E6}" destId="{ACD2EC31-01FE-4D8B-9AFC-CB9E7D7D79F3}" srcOrd="0" destOrd="0" presId="urn:microsoft.com/office/officeart/2005/8/layout/chevron2"/>
    <dgm:cxn modelId="{F1900153-4E73-454A-A705-63D8AA81A3C3}" type="presParOf" srcId="{3DC7FD8B-BBC7-4772-95CF-FC7F483C38E6}" destId="{B43838D9-21B1-4825-9853-20B3D2A4FB70}" srcOrd="1" destOrd="0" presId="urn:microsoft.com/office/officeart/2005/8/layout/chevron2"/>
    <dgm:cxn modelId="{0605C72C-B24A-4842-B367-1F842BE75C76}" type="presParOf" srcId="{FDE91DA6-EDD9-4B5C-801C-14DF43890160}" destId="{E1AD243D-9754-42BC-A01D-BE4A94DCCB92}" srcOrd="1" destOrd="0" presId="urn:microsoft.com/office/officeart/2005/8/layout/chevron2"/>
    <dgm:cxn modelId="{17A07171-0C5D-482C-A026-03AC7AA6E024}" type="presParOf" srcId="{FDE91DA6-EDD9-4B5C-801C-14DF43890160}" destId="{4E53F7CE-4DF9-41EF-944D-6527480B63DE}" srcOrd="2" destOrd="0" presId="urn:microsoft.com/office/officeart/2005/8/layout/chevron2"/>
    <dgm:cxn modelId="{9577BF9C-0250-42AC-A31B-C097D9D5A6C6}" type="presParOf" srcId="{4E53F7CE-4DF9-41EF-944D-6527480B63DE}" destId="{2775774C-84C8-48C5-B360-179D6C912A3E}" srcOrd="0" destOrd="0" presId="urn:microsoft.com/office/officeart/2005/8/layout/chevron2"/>
    <dgm:cxn modelId="{564CEC24-7A95-49D8-B363-DDBC9F36D4B0}" type="presParOf" srcId="{4E53F7CE-4DF9-41EF-944D-6527480B63DE}" destId="{89E0939C-9603-4400-BB55-DA7B7FEC4228}" srcOrd="1" destOrd="0" presId="urn:microsoft.com/office/officeart/2005/8/layout/chevron2"/>
    <dgm:cxn modelId="{D78863EC-BA88-49EB-8CBC-712C8AB408A3}" type="presParOf" srcId="{FDE91DA6-EDD9-4B5C-801C-14DF43890160}" destId="{29E7A71E-3866-463C-906B-5E62F24E44AD}" srcOrd="3" destOrd="0" presId="urn:microsoft.com/office/officeart/2005/8/layout/chevron2"/>
    <dgm:cxn modelId="{CB9DCCE3-E1AC-4F49-94AE-301C5DD8A19A}" type="presParOf" srcId="{FDE91DA6-EDD9-4B5C-801C-14DF43890160}" destId="{1E023A78-1F15-4B05-8815-EECB2EB31B7B}" srcOrd="4" destOrd="0" presId="urn:microsoft.com/office/officeart/2005/8/layout/chevron2"/>
    <dgm:cxn modelId="{9927BBD8-728A-4DE8-974D-301B2CBD4F43}" type="presParOf" srcId="{1E023A78-1F15-4B05-8815-EECB2EB31B7B}" destId="{85EE8185-0932-48FF-B0F6-7A1F6E931295}" srcOrd="0" destOrd="0" presId="urn:microsoft.com/office/officeart/2005/8/layout/chevron2"/>
    <dgm:cxn modelId="{4E1E2142-B38C-44C2-850F-D6AF8B01FA28}" type="presParOf" srcId="{1E023A78-1F15-4B05-8815-EECB2EB31B7B}" destId="{7EA318EB-0D7C-4068-BCF6-31316EEE1454}" srcOrd="1" destOrd="0" presId="urn:microsoft.com/office/officeart/2005/8/layout/chevron2"/>
    <dgm:cxn modelId="{0566F034-325D-4366-AA71-84C6F4EA8034}" type="presParOf" srcId="{FDE91DA6-EDD9-4B5C-801C-14DF43890160}" destId="{3D81E46F-A7A2-450B-A7FA-4C87F7A972E3}" srcOrd="5" destOrd="0" presId="urn:microsoft.com/office/officeart/2005/8/layout/chevron2"/>
    <dgm:cxn modelId="{27575BBB-C9A8-44D0-906C-A6706D4B66C5}" type="presParOf" srcId="{FDE91DA6-EDD9-4B5C-801C-14DF43890160}" destId="{CAF68A0A-D034-413A-8A01-DE6C84EF322A}" srcOrd="6" destOrd="0" presId="urn:microsoft.com/office/officeart/2005/8/layout/chevron2"/>
    <dgm:cxn modelId="{1C77880E-9BFF-4606-9941-8534FD1B69D3}" type="presParOf" srcId="{CAF68A0A-D034-413A-8A01-DE6C84EF322A}" destId="{94468DCB-3E11-418F-86CE-A2A0EC6F13B9}" srcOrd="0" destOrd="0" presId="urn:microsoft.com/office/officeart/2005/8/layout/chevron2"/>
    <dgm:cxn modelId="{A58AC48F-850E-4D22-A9EA-1B926838D118}" type="presParOf" srcId="{CAF68A0A-D034-413A-8A01-DE6C84EF322A}" destId="{E3B379C6-D95B-4839-AEE5-C4B28BEEA148}" srcOrd="1" destOrd="0" presId="urn:microsoft.com/office/officeart/2005/8/layout/chevron2"/>
    <dgm:cxn modelId="{4D2870DF-9928-4F91-BD6E-1D741053E74C}" type="presParOf" srcId="{FDE91DA6-EDD9-4B5C-801C-14DF43890160}" destId="{E428088E-E91B-4EE9-A823-DAADF492C7B5}" srcOrd="7" destOrd="0" presId="urn:microsoft.com/office/officeart/2005/8/layout/chevron2"/>
    <dgm:cxn modelId="{11A9CD8A-20D4-46DF-9764-4C68D0E2833D}" type="presParOf" srcId="{FDE91DA6-EDD9-4B5C-801C-14DF43890160}" destId="{6D8400FB-741D-4FEE-AD1A-DB0CCB55959B}" srcOrd="8" destOrd="0" presId="urn:microsoft.com/office/officeart/2005/8/layout/chevron2"/>
    <dgm:cxn modelId="{1713BEE8-DFEC-4971-869F-BBAB71E12438}" type="presParOf" srcId="{6D8400FB-741D-4FEE-AD1A-DB0CCB55959B}" destId="{116641AC-4AD4-4ABE-BF83-B489B990959E}" srcOrd="0" destOrd="0" presId="urn:microsoft.com/office/officeart/2005/8/layout/chevron2"/>
    <dgm:cxn modelId="{E0981D76-A6C2-4ACD-BCDE-61E0E64FA4FE}" type="presParOf" srcId="{6D8400FB-741D-4FEE-AD1A-DB0CCB55959B}" destId="{5B9EB938-244D-4B32-B653-A4BA24CD1B9E}" srcOrd="1" destOrd="0" presId="urn:microsoft.com/office/officeart/2005/8/layout/chevron2"/>
    <dgm:cxn modelId="{DA21B7AD-8617-4E35-BF7C-4D45CE963FE9}" type="presParOf" srcId="{FDE91DA6-EDD9-4B5C-801C-14DF43890160}" destId="{DA91A196-E40F-46EA-8F7D-6686AEAD894B}" srcOrd="9" destOrd="0" presId="urn:microsoft.com/office/officeart/2005/8/layout/chevron2"/>
    <dgm:cxn modelId="{FAD6B3DF-63D2-40D4-A9AF-EFF74D2EC220}" type="presParOf" srcId="{FDE91DA6-EDD9-4B5C-801C-14DF43890160}" destId="{A6AD81B0-44B4-417B-986A-31778F50F343}" srcOrd="10" destOrd="0" presId="urn:microsoft.com/office/officeart/2005/8/layout/chevron2"/>
    <dgm:cxn modelId="{7166FC5C-C843-4D7A-87A2-E38A5A73B07B}" type="presParOf" srcId="{A6AD81B0-44B4-417B-986A-31778F50F343}" destId="{FC020F80-EC0C-44DB-9D55-36496E6941CE}" srcOrd="0" destOrd="0" presId="urn:microsoft.com/office/officeart/2005/8/layout/chevron2"/>
    <dgm:cxn modelId="{1D094931-C4C2-416C-A03D-90C810D0D2E1}" type="presParOf" srcId="{A6AD81B0-44B4-417B-986A-31778F50F343}" destId="{E29DCACE-6A76-4E84-800A-F7AE3ED35533}" srcOrd="1" destOrd="0" presId="urn:microsoft.com/office/officeart/2005/8/layout/chevron2"/>
    <dgm:cxn modelId="{7000E86E-F506-4383-8DD1-38E615AB261F}" type="presParOf" srcId="{FDE91DA6-EDD9-4B5C-801C-14DF43890160}" destId="{207CC3A6-8957-46E8-A865-9A703D903969}" srcOrd="11" destOrd="0" presId="urn:microsoft.com/office/officeart/2005/8/layout/chevron2"/>
    <dgm:cxn modelId="{4F4499C2-6AB8-4870-811E-27B19A3F1185}" type="presParOf" srcId="{FDE91DA6-EDD9-4B5C-801C-14DF43890160}" destId="{275B3215-20E1-450D-B8E9-7B4949D836E4}" srcOrd="12" destOrd="0" presId="urn:microsoft.com/office/officeart/2005/8/layout/chevron2"/>
    <dgm:cxn modelId="{57651A11-9F7F-45A1-8C39-A127114A2213}" type="presParOf" srcId="{275B3215-20E1-450D-B8E9-7B4949D836E4}" destId="{53394677-96E5-48D6-A250-F9CBCCB376C1}" srcOrd="0" destOrd="0" presId="urn:microsoft.com/office/officeart/2005/8/layout/chevron2"/>
    <dgm:cxn modelId="{0E4AD5E4-1DA6-4542-8E53-8AD94C6FD17A}" type="presParOf" srcId="{275B3215-20E1-450D-B8E9-7B4949D836E4}" destId="{EF7AE554-814A-4743-B21E-9C0C4970CAD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D6C21D-9768-4317-94D1-5C4F137D91AD}" type="doc">
      <dgm:prSet loTypeId="urn:microsoft.com/office/officeart/2005/8/layout/cycle3" loCatId="cycle" qsTypeId="urn:microsoft.com/office/officeart/2005/8/quickstyle/simple1" qsCatId="simple" csTypeId="urn:microsoft.com/office/officeart/2005/8/colors/accent2_3" csCatId="accent2" phldr="1"/>
      <dgm:spPr/>
      <dgm:t>
        <a:bodyPr/>
        <a:lstStyle/>
        <a:p>
          <a:endParaRPr lang="es-ES"/>
        </a:p>
      </dgm:t>
    </dgm:pt>
    <dgm:pt modelId="{3AB4E5F6-524C-44A5-A147-897FBE0FBFB0}">
      <dgm:prSet phldrT="[Texto]"/>
      <dgm:spPr/>
      <dgm:t>
        <a:bodyPr/>
        <a:lstStyle/>
        <a:p>
          <a:r>
            <a:rPr lang="en-GB" noProof="0" dirty="0" smtClean="0"/>
            <a:t>The right to information about consular assistance</a:t>
          </a:r>
          <a:endParaRPr lang="en-GB" noProof="0" dirty="0"/>
        </a:p>
      </dgm:t>
    </dgm:pt>
    <dgm:pt modelId="{A7DD8D80-9C26-4982-9C49-F309ADF8F582}" type="parTrans" cxnId="{34F6F985-A9C7-4B65-AB5F-AE6D372D0CF6}">
      <dgm:prSet/>
      <dgm:spPr/>
      <dgm:t>
        <a:bodyPr/>
        <a:lstStyle/>
        <a:p>
          <a:endParaRPr lang="es-ES"/>
        </a:p>
      </dgm:t>
    </dgm:pt>
    <dgm:pt modelId="{866B1E0E-C00F-4DF3-92D2-58E67BC88454}" type="sibTrans" cxnId="{34F6F985-A9C7-4B65-AB5F-AE6D372D0CF6}">
      <dgm:prSet/>
      <dgm:spPr/>
      <dgm:t>
        <a:bodyPr/>
        <a:lstStyle/>
        <a:p>
          <a:endParaRPr lang="es-ES"/>
        </a:p>
      </dgm:t>
    </dgm:pt>
    <dgm:pt modelId="{0BC7AA42-C4B2-454C-83F4-EB0FF9836C7B}">
      <dgm:prSet phldrT="[Texto]"/>
      <dgm:spPr/>
      <dgm:t>
        <a:bodyPr/>
        <a:lstStyle/>
        <a:p>
          <a:r>
            <a:rPr lang="en-GB" noProof="0" dirty="0" smtClean="0"/>
            <a:t>The right to consular notification</a:t>
          </a:r>
          <a:endParaRPr lang="en-GB" noProof="0" dirty="0"/>
        </a:p>
      </dgm:t>
    </dgm:pt>
    <dgm:pt modelId="{DB65DAA5-F393-457C-BE91-741AB2A1B713}" type="parTrans" cxnId="{06606DA2-C04A-4B6B-95F1-110A464D71D5}">
      <dgm:prSet/>
      <dgm:spPr/>
      <dgm:t>
        <a:bodyPr/>
        <a:lstStyle/>
        <a:p>
          <a:endParaRPr lang="es-ES"/>
        </a:p>
      </dgm:t>
    </dgm:pt>
    <dgm:pt modelId="{9AB1DB8F-BAF3-4163-83F4-457C2A18C990}" type="sibTrans" cxnId="{06606DA2-C04A-4B6B-95F1-110A464D71D5}">
      <dgm:prSet/>
      <dgm:spPr/>
      <dgm:t>
        <a:bodyPr/>
        <a:lstStyle/>
        <a:p>
          <a:endParaRPr lang="es-ES"/>
        </a:p>
      </dgm:t>
    </dgm:pt>
    <dgm:pt modelId="{04225FEE-DB9E-4E92-B4B7-1A6A16922CFB}">
      <dgm:prSet phldrT="[Texto]"/>
      <dgm:spPr/>
      <dgm:t>
        <a:bodyPr/>
        <a:lstStyle/>
        <a:p>
          <a:r>
            <a:rPr lang="en-GB" noProof="0" dirty="0" smtClean="0"/>
            <a:t>The right to consular assistance</a:t>
          </a:r>
          <a:endParaRPr lang="en-GB" noProof="0" dirty="0"/>
        </a:p>
      </dgm:t>
    </dgm:pt>
    <dgm:pt modelId="{76947726-8FFC-48F1-B11D-A8AB2E189739}" type="parTrans" cxnId="{6EB6D586-28BD-4787-ADD7-1BA9FD36936E}">
      <dgm:prSet/>
      <dgm:spPr/>
      <dgm:t>
        <a:bodyPr/>
        <a:lstStyle/>
        <a:p>
          <a:endParaRPr lang="es-ES"/>
        </a:p>
      </dgm:t>
    </dgm:pt>
    <dgm:pt modelId="{932CF26E-0880-484D-8600-28ACDA64AD96}" type="sibTrans" cxnId="{6EB6D586-28BD-4787-ADD7-1BA9FD36936E}">
      <dgm:prSet/>
      <dgm:spPr/>
      <dgm:t>
        <a:bodyPr/>
        <a:lstStyle/>
        <a:p>
          <a:endParaRPr lang="es-ES"/>
        </a:p>
      </dgm:t>
    </dgm:pt>
    <dgm:pt modelId="{EBCFBCB2-8548-4D40-A21A-3CDCA9B424B8}">
      <dgm:prSet phldrT="[Texto]"/>
      <dgm:spPr/>
      <dgm:t>
        <a:bodyPr/>
        <a:lstStyle/>
        <a:p>
          <a:r>
            <a:rPr lang="en-GB" noProof="0" dirty="0" smtClean="0"/>
            <a:t>The right to consular communication</a:t>
          </a:r>
          <a:endParaRPr lang="en-GB" noProof="0" dirty="0"/>
        </a:p>
      </dgm:t>
    </dgm:pt>
    <dgm:pt modelId="{CBFF6674-B423-46DD-818C-2DAECB364986}" type="parTrans" cxnId="{C2323C77-E2C7-4CFD-8389-B3165F873C27}">
      <dgm:prSet/>
      <dgm:spPr/>
      <dgm:t>
        <a:bodyPr/>
        <a:lstStyle/>
        <a:p>
          <a:endParaRPr lang="es-ES"/>
        </a:p>
      </dgm:t>
    </dgm:pt>
    <dgm:pt modelId="{6195F808-2DAE-416F-B3F1-5E82DF101C8A}" type="sibTrans" cxnId="{C2323C77-E2C7-4CFD-8389-B3165F873C27}">
      <dgm:prSet/>
      <dgm:spPr/>
      <dgm:t>
        <a:bodyPr/>
        <a:lstStyle/>
        <a:p>
          <a:endParaRPr lang="es-ES"/>
        </a:p>
      </dgm:t>
    </dgm:pt>
    <dgm:pt modelId="{62E9EBF0-AF39-4188-8C9F-18621D9612C9}" type="pres">
      <dgm:prSet presAssocID="{7AD6C21D-9768-4317-94D1-5C4F137D91AD}" presName="Name0" presStyleCnt="0">
        <dgm:presLayoutVars>
          <dgm:dir/>
          <dgm:resizeHandles val="exact"/>
        </dgm:presLayoutVars>
      </dgm:prSet>
      <dgm:spPr/>
      <dgm:t>
        <a:bodyPr/>
        <a:lstStyle/>
        <a:p>
          <a:endParaRPr lang="es-ES"/>
        </a:p>
      </dgm:t>
    </dgm:pt>
    <dgm:pt modelId="{49C2D1BD-060F-4913-954C-984662155AEE}" type="pres">
      <dgm:prSet presAssocID="{7AD6C21D-9768-4317-94D1-5C4F137D91AD}" presName="cycle" presStyleCnt="0"/>
      <dgm:spPr/>
    </dgm:pt>
    <dgm:pt modelId="{D33EE442-7797-4F61-A36D-D7A06984ED84}" type="pres">
      <dgm:prSet presAssocID="{3AB4E5F6-524C-44A5-A147-897FBE0FBFB0}" presName="nodeFirstNode" presStyleLbl="node1" presStyleIdx="0" presStyleCnt="4">
        <dgm:presLayoutVars>
          <dgm:bulletEnabled val="1"/>
        </dgm:presLayoutVars>
      </dgm:prSet>
      <dgm:spPr/>
      <dgm:t>
        <a:bodyPr/>
        <a:lstStyle/>
        <a:p>
          <a:endParaRPr lang="es-ES"/>
        </a:p>
      </dgm:t>
    </dgm:pt>
    <dgm:pt modelId="{5736795F-0B82-48A8-90F3-99224BCC0C1D}" type="pres">
      <dgm:prSet presAssocID="{866B1E0E-C00F-4DF3-92D2-58E67BC88454}" presName="sibTransFirstNode" presStyleLbl="bgShp" presStyleIdx="0" presStyleCnt="1"/>
      <dgm:spPr/>
      <dgm:t>
        <a:bodyPr/>
        <a:lstStyle/>
        <a:p>
          <a:endParaRPr lang="es-ES"/>
        </a:p>
      </dgm:t>
    </dgm:pt>
    <dgm:pt modelId="{5CD0B9F2-4541-40AE-9BB9-132B6FA9EE63}" type="pres">
      <dgm:prSet presAssocID="{0BC7AA42-C4B2-454C-83F4-EB0FF9836C7B}" presName="nodeFollowingNodes" presStyleLbl="node1" presStyleIdx="1" presStyleCnt="4">
        <dgm:presLayoutVars>
          <dgm:bulletEnabled val="1"/>
        </dgm:presLayoutVars>
      </dgm:prSet>
      <dgm:spPr/>
      <dgm:t>
        <a:bodyPr/>
        <a:lstStyle/>
        <a:p>
          <a:endParaRPr lang="es-ES"/>
        </a:p>
      </dgm:t>
    </dgm:pt>
    <dgm:pt modelId="{4A0FF16E-22CB-4DE3-ADEA-C8B38A7B200D}" type="pres">
      <dgm:prSet presAssocID="{04225FEE-DB9E-4E92-B4B7-1A6A16922CFB}" presName="nodeFollowingNodes" presStyleLbl="node1" presStyleIdx="2" presStyleCnt="4">
        <dgm:presLayoutVars>
          <dgm:bulletEnabled val="1"/>
        </dgm:presLayoutVars>
      </dgm:prSet>
      <dgm:spPr/>
      <dgm:t>
        <a:bodyPr/>
        <a:lstStyle/>
        <a:p>
          <a:endParaRPr lang="es-ES"/>
        </a:p>
      </dgm:t>
    </dgm:pt>
    <dgm:pt modelId="{2D0E8904-932D-493C-9CDE-EA3F8971AD1B}" type="pres">
      <dgm:prSet presAssocID="{EBCFBCB2-8548-4D40-A21A-3CDCA9B424B8}" presName="nodeFollowingNodes" presStyleLbl="node1" presStyleIdx="3" presStyleCnt="4">
        <dgm:presLayoutVars>
          <dgm:bulletEnabled val="1"/>
        </dgm:presLayoutVars>
      </dgm:prSet>
      <dgm:spPr/>
      <dgm:t>
        <a:bodyPr/>
        <a:lstStyle/>
        <a:p>
          <a:endParaRPr lang="es-ES"/>
        </a:p>
      </dgm:t>
    </dgm:pt>
  </dgm:ptLst>
  <dgm:cxnLst>
    <dgm:cxn modelId="{6169BF6C-61BE-4F4A-9185-D4C05CF0437B}" type="presOf" srcId="{0BC7AA42-C4B2-454C-83F4-EB0FF9836C7B}" destId="{5CD0B9F2-4541-40AE-9BB9-132B6FA9EE63}" srcOrd="0" destOrd="0" presId="urn:microsoft.com/office/officeart/2005/8/layout/cycle3"/>
    <dgm:cxn modelId="{224923C9-E1CA-49C0-9F5D-058223E40449}" type="presOf" srcId="{EBCFBCB2-8548-4D40-A21A-3CDCA9B424B8}" destId="{2D0E8904-932D-493C-9CDE-EA3F8971AD1B}" srcOrd="0" destOrd="0" presId="urn:microsoft.com/office/officeart/2005/8/layout/cycle3"/>
    <dgm:cxn modelId="{B38CF1E1-5885-4981-B6CB-982FBA8F2961}" type="presOf" srcId="{04225FEE-DB9E-4E92-B4B7-1A6A16922CFB}" destId="{4A0FF16E-22CB-4DE3-ADEA-C8B38A7B200D}" srcOrd="0" destOrd="0" presId="urn:microsoft.com/office/officeart/2005/8/layout/cycle3"/>
    <dgm:cxn modelId="{34F6F985-A9C7-4B65-AB5F-AE6D372D0CF6}" srcId="{7AD6C21D-9768-4317-94D1-5C4F137D91AD}" destId="{3AB4E5F6-524C-44A5-A147-897FBE0FBFB0}" srcOrd="0" destOrd="0" parTransId="{A7DD8D80-9C26-4982-9C49-F309ADF8F582}" sibTransId="{866B1E0E-C00F-4DF3-92D2-58E67BC88454}"/>
    <dgm:cxn modelId="{BABABDA3-1635-4A51-AEDF-F134DECE538A}" type="presOf" srcId="{7AD6C21D-9768-4317-94D1-5C4F137D91AD}" destId="{62E9EBF0-AF39-4188-8C9F-18621D9612C9}" srcOrd="0" destOrd="0" presId="urn:microsoft.com/office/officeart/2005/8/layout/cycle3"/>
    <dgm:cxn modelId="{6EB6D586-28BD-4787-ADD7-1BA9FD36936E}" srcId="{7AD6C21D-9768-4317-94D1-5C4F137D91AD}" destId="{04225FEE-DB9E-4E92-B4B7-1A6A16922CFB}" srcOrd="2" destOrd="0" parTransId="{76947726-8FFC-48F1-B11D-A8AB2E189739}" sibTransId="{932CF26E-0880-484D-8600-28ACDA64AD96}"/>
    <dgm:cxn modelId="{C2323C77-E2C7-4CFD-8389-B3165F873C27}" srcId="{7AD6C21D-9768-4317-94D1-5C4F137D91AD}" destId="{EBCFBCB2-8548-4D40-A21A-3CDCA9B424B8}" srcOrd="3" destOrd="0" parTransId="{CBFF6674-B423-46DD-818C-2DAECB364986}" sibTransId="{6195F808-2DAE-416F-B3F1-5E82DF101C8A}"/>
    <dgm:cxn modelId="{06606DA2-C04A-4B6B-95F1-110A464D71D5}" srcId="{7AD6C21D-9768-4317-94D1-5C4F137D91AD}" destId="{0BC7AA42-C4B2-454C-83F4-EB0FF9836C7B}" srcOrd="1" destOrd="0" parTransId="{DB65DAA5-F393-457C-BE91-741AB2A1B713}" sibTransId="{9AB1DB8F-BAF3-4163-83F4-457C2A18C990}"/>
    <dgm:cxn modelId="{12097D96-C393-44BC-9E29-E1EF43040BDB}" type="presOf" srcId="{3AB4E5F6-524C-44A5-A147-897FBE0FBFB0}" destId="{D33EE442-7797-4F61-A36D-D7A06984ED84}" srcOrd="0" destOrd="0" presId="urn:microsoft.com/office/officeart/2005/8/layout/cycle3"/>
    <dgm:cxn modelId="{0E37B9C2-680F-4C2D-8B0C-62AEADEEFFA7}" type="presOf" srcId="{866B1E0E-C00F-4DF3-92D2-58E67BC88454}" destId="{5736795F-0B82-48A8-90F3-99224BCC0C1D}" srcOrd="0" destOrd="0" presId="urn:microsoft.com/office/officeart/2005/8/layout/cycle3"/>
    <dgm:cxn modelId="{EEB41312-16E1-4BC7-83CD-148D88F889C0}" type="presParOf" srcId="{62E9EBF0-AF39-4188-8C9F-18621D9612C9}" destId="{49C2D1BD-060F-4913-954C-984662155AEE}" srcOrd="0" destOrd="0" presId="urn:microsoft.com/office/officeart/2005/8/layout/cycle3"/>
    <dgm:cxn modelId="{62AFF1BD-79F8-4FDD-BB86-9D818F73A1DD}" type="presParOf" srcId="{49C2D1BD-060F-4913-954C-984662155AEE}" destId="{D33EE442-7797-4F61-A36D-D7A06984ED84}" srcOrd="0" destOrd="0" presId="urn:microsoft.com/office/officeart/2005/8/layout/cycle3"/>
    <dgm:cxn modelId="{191E5C1C-DAB5-4682-80F4-534E6EA7BFDD}" type="presParOf" srcId="{49C2D1BD-060F-4913-954C-984662155AEE}" destId="{5736795F-0B82-48A8-90F3-99224BCC0C1D}" srcOrd="1" destOrd="0" presId="urn:microsoft.com/office/officeart/2005/8/layout/cycle3"/>
    <dgm:cxn modelId="{A9DFB89F-3F00-48E1-A77F-5A7C98CAD3E4}" type="presParOf" srcId="{49C2D1BD-060F-4913-954C-984662155AEE}" destId="{5CD0B9F2-4541-40AE-9BB9-132B6FA9EE63}" srcOrd="2" destOrd="0" presId="urn:microsoft.com/office/officeart/2005/8/layout/cycle3"/>
    <dgm:cxn modelId="{EDBDE3C6-87C1-4196-97EB-2731DA8216FF}" type="presParOf" srcId="{49C2D1BD-060F-4913-954C-984662155AEE}" destId="{4A0FF16E-22CB-4DE3-ADEA-C8B38A7B200D}" srcOrd="3" destOrd="0" presId="urn:microsoft.com/office/officeart/2005/8/layout/cycle3"/>
    <dgm:cxn modelId="{5417BFD6-7540-4400-821F-7FDDDE390C20}" type="presParOf" srcId="{49C2D1BD-060F-4913-954C-984662155AEE}" destId="{2D0E8904-932D-493C-9CDE-EA3F8971AD1B}"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A89D13-F3D6-4A6B-963B-CD86189BE321}" type="doc">
      <dgm:prSet loTypeId="urn:microsoft.com/office/officeart/2005/8/layout/list1" loCatId="list" qsTypeId="urn:microsoft.com/office/officeart/2005/8/quickstyle/simple1" qsCatId="simple" csTypeId="urn:microsoft.com/office/officeart/2005/8/colors/accent2_1" csCatId="accent2" phldr="1"/>
      <dgm:spPr/>
      <dgm:t>
        <a:bodyPr/>
        <a:lstStyle/>
        <a:p>
          <a:endParaRPr lang="es-ES"/>
        </a:p>
      </dgm:t>
    </dgm:pt>
    <dgm:pt modelId="{3E655464-BC80-4CA7-A946-24B2A1DF524E}">
      <dgm:prSet phldrT="[Texto]"/>
      <dgm:spPr/>
      <dgm:t>
        <a:bodyPr/>
        <a:lstStyle/>
        <a:p>
          <a:r>
            <a:rPr lang="en-GB" noProof="0" dirty="0" smtClean="0">
              <a:latin typeface="Gill Sans MT" pitchFamily="34" charset="0"/>
            </a:rPr>
            <a:t>Training consular officers on the labour rights of migrant workers </a:t>
          </a:r>
          <a:endParaRPr lang="en-GB" noProof="0" dirty="0"/>
        </a:p>
      </dgm:t>
    </dgm:pt>
    <dgm:pt modelId="{628B6160-BAA3-4A01-9075-B15BE10487C9}" type="parTrans" cxnId="{38EE573F-6AE1-4AF2-BEB2-139A7FD0A6AB}">
      <dgm:prSet/>
      <dgm:spPr/>
      <dgm:t>
        <a:bodyPr/>
        <a:lstStyle/>
        <a:p>
          <a:endParaRPr lang="es-ES"/>
        </a:p>
      </dgm:t>
    </dgm:pt>
    <dgm:pt modelId="{8AD51A1B-FAF4-475C-B177-0E9AE4201FD0}" type="sibTrans" cxnId="{38EE573F-6AE1-4AF2-BEB2-139A7FD0A6AB}">
      <dgm:prSet/>
      <dgm:spPr/>
      <dgm:t>
        <a:bodyPr/>
        <a:lstStyle/>
        <a:p>
          <a:endParaRPr lang="es-ES"/>
        </a:p>
      </dgm:t>
    </dgm:pt>
    <dgm:pt modelId="{23A487D7-286B-450A-BD37-4B39A2B3120F}">
      <dgm:prSet phldrT="[Texto]"/>
      <dgm:spPr/>
      <dgm:t>
        <a:bodyPr/>
        <a:lstStyle/>
        <a:p>
          <a:r>
            <a:rPr lang="en-GB" noProof="0" dirty="0" smtClean="0">
              <a:latin typeface="Gill Sans MT" pitchFamily="34" charset="0"/>
            </a:rPr>
            <a:t>A network of attorneys with free legal aid</a:t>
          </a:r>
          <a:endParaRPr lang="en-GB" noProof="0" dirty="0"/>
        </a:p>
      </dgm:t>
    </dgm:pt>
    <dgm:pt modelId="{0A7BEB56-C934-4FC1-AD8A-D4F48A52A11C}" type="parTrans" cxnId="{B544A2C2-8AF3-45D7-901D-A246E2639906}">
      <dgm:prSet/>
      <dgm:spPr/>
      <dgm:t>
        <a:bodyPr/>
        <a:lstStyle/>
        <a:p>
          <a:endParaRPr lang="es-ES"/>
        </a:p>
      </dgm:t>
    </dgm:pt>
    <dgm:pt modelId="{48EB3FFB-4562-4FB4-8E54-A79B44BDD2F2}" type="sibTrans" cxnId="{B544A2C2-8AF3-45D7-901D-A246E2639906}">
      <dgm:prSet/>
      <dgm:spPr/>
      <dgm:t>
        <a:bodyPr/>
        <a:lstStyle/>
        <a:p>
          <a:endParaRPr lang="es-ES"/>
        </a:p>
      </dgm:t>
    </dgm:pt>
    <dgm:pt modelId="{C5D1CA40-C61F-40B2-A599-43A5FBC0333B}">
      <dgm:prSet phldrT="[Texto]"/>
      <dgm:spPr/>
      <dgm:t>
        <a:bodyPr/>
        <a:lstStyle/>
        <a:p>
          <a:r>
            <a:rPr lang="en-GB" noProof="0" dirty="0" smtClean="0">
              <a:latin typeface="Gill Sans MT" pitchFamily="34" charset="0"/>
            </a:rPr>
            <a:t>Cooperation links with local NGOs and diasporas</a:t>
          </a:r>
          <a:endParaRPr lang="en-GB" noProof="0" dirty="0"/>
        </a:p>
      </dgm:t>
    </dgm:pt>
    <dgm:pt modelId="{9185E666-FBD6-4CF3-9334-0EF151058D3D}" type="parTrans" cxnId="{B602D8BD-7932-409A-B585-84F48CF8A868}">
      <dgm:prSet/>
      <dgm:spPr/>
      <dgm:t>
        <a:bodyPr/>
        <a:lstStyle/>
        <a:p>
          <a:endParaRPr lang="es-ES"/>
        </a:p>
      </dgm:t>
    </dgm:pt>
    <dgm:pt modelId="{DCE8AA7C-CD5E-4F59-9AA7-8E6DBF6AFD45}" type="sibTrans" cxnId="{B602D8BD-7932-409A-B585-84F48CF8A868}">
      <dgm:prSet/>
      <dgm:spPr/>
      <dgm:t>
        <a:bodyPr/>
        <a:lstStyle/>
        <a:p>
          <a:endParaRPr lang="es-ES"/>
        </a:p>
      </dgm:t>
    </dgm:pt>
    <dgm:pt modelId="{9B4ACA65-FEFD-4429-A30D-174B3BED7BE6}">
      <dgm:prSet phldrT="[Texto]"/>
      <dgm:spPr/>
      <dgm:t>
        <a:bodyPr/>
        <a:lstStyle/>
        <a:p>
          <a:r>
            <a:rPr lang="en-GB" noProof="0" dirty="0" smtClean="0">
              <a:latin typeface="Gill Sans MT" pitchFamily="34" charset="0"/>
            </a:rPr>
            <a:t>Data collection:  An observatory recording and documenting cases of violations of rights </a:t>
          </a:r>
          <a:endParaRPr lang="en-GB" noProof="0" dirty="0"/>
        </a:p>
      </dgm:t>
    </dgm:pt>
    <dgm:pt modelId="{EDD799D8-1D57-42B8-94CD-42DABABC7D89}" type="sibTrans" cxnId="{7D915C89-FE10-41DF-B637-B964D4EBE65B}">
      <dgm:prSet/>
      <dgm:spPr/>
      <dgm:t>
        <a:bodyPr/>
        <a:lstStyle/>
        <a:p>
          <a:endParaRPr lang="es-ES"/>
        </a:p>
      </dgm:t>
    </dgm:pt>
    <dgm:pt modelId="{141BD6EE-1373-462E-A193-E565B220D32D}" type="parTrans" cxnId="{7D915C89-FE10-41DF-B637-B964D4EBE65B}">
      <dgm:prSet/>
      <dgm:spPr/>
      <dgm:t>
        <a:bodyPr/>
        <a:lstStyle/>
        <a:p>
          <a:endParaRPr lang="es-ES"/>
        </a:p>
      </dgm:t>
    </dgm:pt>
    <dgm:pt modelId="{19BA60DD-2237-4977-9A18-3076C0C8398A}" type="pres">
      <dgm:prSet presAssocID="{02A89D13-F3D6-4A6B-963B-CD86189BE321}" presName="linear" presStyleCnt="0">
        <dgm:presLayoutVars>
          <dgm:dir/>
          <dgm:animLvl val="lvl"/>
          <dgm:resizeHandles val="exact"/>
        </dgm:presLayoutVars>
      </dgm:prSet>
      <dgm:spPr/>
      <dgm:t>
        <a:bodyPr/>
        <a:lstStyle/>
        <a:p>
          <a:endParaRPr lang="es-ES"/>
        </a:p>
      </dgm:t>
    </dgm:pt>
    <dgm:pt modelId="{F5B9DD6A-D616-4769-875B-8AB417A5ACF1}" type="pres">
      <dgm:prSet presAssocID="{3E655464-BC80-4CA7-A946-24B2A1DF524E}" presName="parentLin" presStyleCnt="0"/>
      <dgm:spPr/>
    </dgm:pt>
    <dgm:pt modelId="{D0B1CB31-DD3F-4EDB-9E97-DF621BC8B8AE}" type="pres">
      <dgm:prSet presAssocID="{3E655464-BC80-4CA7-A946-24B2A1DF524E}" presName="parentLeftMargin" presStyleLbl="node1" presStyleIdx="0" presStyleCnt="4"/>
      <dgm:spPr/>
      <dgm:t>
        <a:bodyPr/>
        <a:lstStyle/>
        <a:p>
          <a:endParaRPr lang="es-ES"/>
        </a:p>
      </dgm:t>
    </dgm:pt>
    <dgm:pt modelId="{2624613D-32EE-45FA-AAA7-DEFF25C10AFB}" type="pres">
      <dgm:prSet presAssocID="{3E655464-BC80-4CA7-A946-24B2A1DF524E}" presName="parentText" presStyleLbl="node1" presStyleIdx="0" presStyleCnt="4" custScaleX="119949">
        <dgm:presLayoutVars>
          <dgm:chMax val="0"/>
          <dgm:bulletEnabled val="1"/>
        </dgm:presLayoutVars>
      </dgm:prSet>
      <dgm:spPr/>
      <dgm:t>
        <a:bodyPr/>
        <a:lstStyle/>
        <a:p>
          <a:endParaRPr lang="es-ES"/>
        </a:p>
      </dgm:t>
    </dgm:pt>
    <dgm:pt modelId="{956384D6-ADF8-42F9-B94A-C090E4D19AD0}" type="pres">
      <dgm:prSet presAssocID="{3E655464-BC80-4CA7-A946-24B2A1DF524E}" presName="negativeSpace" presStyleCnt="0"/>
      <dgm:spPr/>
    </dgm:pt>
    <dgm:pt modelId="{90E436AC-A34B-4A16-AC82-412DBA0382CF}" type="pres">
      <dgm:prSet presAssocID="{3E655464-BC80-4CA7-A946-24B2A1DF524E}" presName="childText" presStyleLbl="conFgAcc1" presStyleIdx="0" presStyleCnt="4">
        <dgm:presLayoutVars>
          <dgm:bulletEnabled val="1"/>
        </dgm:presLayoutVars>
      </dgm:prSet>
      <dgm:spPr/>
    </dgm:pt>
    <dgm:pt modelId="{03FB5BED-684D-4F1D-95C8-40D95B9BC057}" type="pres">
      <dgm:prSet presAssocID="{8AD51A1B-FAF4-475C-B177-0E9AE4201FD0}" presName="spaceBetweenRectangles" presStyleCnt="0"/>
      <dgm:spPr/>
    </dgm:pt>
    <dgm:pt modelId="{E8279CBF-9B4E-438C-818F-4A86C55D0D4B}" type="pres">
      <dgm:prSet presAssocID="{9B4ACA65-FEFD-4429-A30D-174B3BED7BE6}" presName="parentLin" presStyleCnt="0"/>
      <dgm:spPr/>
    </dgm:pt>
    <dgm:pt modelId="{9A9E16FA-980F-4F9A-87C3-4D174FD3A553}" type="pres">
      <dgm:prSet presAssocID="{9B4ACA65-FEFD-4429-A30D-174B3BED7BE6}" presName="parentLeftMargin" presStyleLbl="node1" presStyleIdx="0" presStyleCnt="4"/>
      <dgm:spPr/>
      <dgm:t>
        <a:bodyPr/>
        <a:lstStyle/>
        <a:p>
          <a:endParaRPr lang="es-ES"/>
        </a:p>
      </dgm:t>
    </dgm:pt>
    <dgm:pt modelId="{6E472E32-3C7F-4CF8-ABE7-72C55CC8583E}" type="pres">
      <dgm:prSet presAssocID="{9B4ACA65-FEFD-4429-A30D-174B3BED7BE6}" presName="parentText" presStyleLbl="node1" presStyleIdx="1" presStyleCnt="4" custScaleX="120592">
        <dgm:presLayoutVars>
          <dgm:chMax val="0"/>
          <dgm:bulletEnabled val="1"/>
        </dgm:presLayoutVars>
      </dgm:prSet>
      <dgm:spPr/>
      <dgm:t>
        <a:bodyPr/>
        <a:lstStyle/>
        <a:p>
          <a:endParaRPr lang="es-ES"/>
        </a:p>
      </dgm:t>
    </dgm:pt>
    <dgm:pt modelId="{28AA9BDA-26A4-4B11-AA5D-89DB84839270}" type="pres">
      <dgm:prSet presAssocID="{9B4ACA65-FEFD-4429-A30D-174B3BED7BE6}" presName="negativeSpace" presStyleCnt="0"/>
      <dgm:spPr/>
    </dgm:pt>
    <dgm:pt modelId="{34A9C68E-ABBF-4840-9D2B-FBAA66861F31}" type="pres">
      <dgm:prSet presAssocID="{9B4ACA65-FEFD-4429-A30D-174B3BED7BE6}" presName="childText" presStyleLbl="conFgAcc1" presStyleIdx="1" presStyleCnt="4">
        <dgm:presLayoutVars>
          <dgm:bulletEnabled val="1"/>
        </dgm:presLayoutVars>
      </dgm:prSet>
      <dgm:spPr/>
    </dgm:pt>
    <dgm:pt modelId="{DAD78629-19C6-46AD-AF38-93D44962DCDB}" type="pres">
      <dgm:prSet presAssocID="{EDD799D8-1D57-42B8-94CD-42DABABC7D89}" presName="spaceBetweenRectangles" presStyleCnt="0"/>
      <dgm:spPr/>
    </dgm:pt>
    <dgm:pt modelId="{DAF61B8A-87D8-4FBB-96E0-4E9A1FA1B7F5}" type="pres">
      <dgm:prSet presAssocID="{23A487D7-286B-450A-BD37-4B39A2B3120F}" presName="parentLin" presStyleCnt="0"/>
      <dgm:spPr/>
    </dgm:pt>
    <dgm:pt modelId="{5D065B43-66C3-46DE-9298-0CD26863D847}" type="pres">
      <dgm:prSet presAssocID="{23A487D7-286B-450A-BD37-4B39A2B3120F}" presName="parentLeftMargin" presStyleLbl="node1" presStyleIdx="1" presStyleCnt="4"/>
      <dgm:spPr/>
      <dgm:t>
        <a:bodyPr/>
        <a:lstStyle/>
        <a:p>
          <a:endParaRPr lang="es-ES"/>
        </a:p>
      </dgm:t>
    </dgm:pt>
    <dgm:pt modelId="{A4A03C34-D1E6-4AC0-914E-BC8DC0FD9721}" type="pres">
      <dgm:prSet presAssocID="{23A487D7-286B-450A-BD37-4B39A2B3120F}" presName="parentText" presStyleLbl="node1" presStyleIdx="2" presStyleCnt="4" custScaleX="120592">
        <dgm:presLayoutVars>
          <dgm:chMax val="0"/>
          <dgm:bulletEnabled val="1"/>
        </dgm:presLayoutVars>
      </dgm:prSet>
      <dgm:spPr/>
      <dgm:t>
        <a:bodyPr/>
        <a:lstStyle/>
        <a:p>
          <a:endParaRPr lang="es-ES"/>
        </a:p>
      </dgm:t>
    </dgm:pt>
    <dgm:pt modelId="{75347639-AA1C-4619-A910-8CA408328FD3}" type="pres">
      <dgm:prSet presAssocID="{23A487D7-286B-450A-BD37-4B39A2B3120F}" presName="negativeSpace" presStyleCnt="0"/>
      <dgm:spPr/>
    </dgm:pt>
    <dgm:pt modelId="{36798B7A-2019-4CC5-AA76-A415C7C86CD8}" type="pres">
      <dgm:prSet presAssocID="{23A487D7-286B-450A-BD37-4B39A2B3120F}" presName="childText" presStyleLbl="conFgAcc1" presStyleIdx="2" presStyleCnt="4">
        <dgm:presLayoutVars>
          <dgm:bulletEnabled val="1"/>
        </dgm:presLayoutVars>
      </dgm:prSet>
      <dgm:spPr/>
    </dgm:pt>
    <dgm:pt modelId="{0D0E1998-B2D9-44FD-A6D5-B9418667C35A}" type="pres">
      <dgm:prSet presAssocID="{48EB3FFB-4562-4FB4-8E54-A79B44BDD2F2}" presName="spaceBetweenRectangles" presStyleCnt="0"/>
      <dgm:spPr/>
    </dgm:pt>
    <dgm:pt modelId="{7E9AED09-AABF-4C3A-9AC9-38974D79EE12}" type="pres">
      <dgm:prSet presAssocID="{C5D1CA40-C61F-40B2-A599-43A5FBC0333B}" presName="parentLin" presStyleCnt="0"/>
      <dgm:spPr/>
    </dgm:pt>
    <dgm:pt modelId="{0016E9AF-8873-4561-907F-E4084CC46E8C}" type="pres">
      <dgm:prSet presAssocID="{C5D1CA40-C61F-40B2-A599-43A5FBC0333B}" presName="parentLeftMargin" presStyleLbl="node1" presStyleIdx="2" presStyleCnt="4"/>
      <dgm:spPr/>
      <dgm:t>
        <a:bodyPr/>
        <a:lstStyle/>
        <a:p>
          <a:endParaRPr lang="es-ES"/>
        </a:p>
      </dgm:t>
    </dgm:pt>
    <dgm:pt modelId="{7450022A-DD77-4198-AE53-194BA211BC2C}" type="pres">
      <dgm:prSet presAssocID="{C5D1CA40-C61F-40B2-A599-43A5FBC0333B}" presName="parentText" presStyleLbl="node1" presStyleIdx="3" presStyleCnt="4" custScaleX="120592">
        <dgm:presLayoutVars>
          <dgm:chMax val="0"/>
          <dgm:bulletEnabled val="1"/>
        </dgm:presLayoutVars>
      </dgm:prSet>
      <dgm:spPr/>
      <dgm:t>
        <a:bodyPr/>
        <a:lstStyle/>
        <a:p>
          <a:endParaRPr lang="es-ES"/>
        </a:p>
      </dgm:t>
    </dgm:pt>
    <dgm:pt modelId="{02459026-ACD6-4EC6-B564-AB80C1DB5C48}" type="pres">
      <dgm:prSet presAssocID="{C5D1CA40-C61F-40B2-A599-43A5FBC0333B}" presName="negativeSpace" presStyleCnt="0"/>
      <dgm:spPr/>
    </dgm:pt>
    <dgm:pt modelId="{21901908-BA97-49FE-A979-67170D21A706}" type="pres">
      <dgm:prSet presAssocID="{C5D1CA40-C61F-40B2-A599-43A5FBC0333B}" presName="childText" presStyleLbl="conFgAcc1" presStyleIdx="3" presStyleCnt="4">
        <dgm:presLayoutVars>
          <dgm:bulletEnabled val="1"/>
        </dgm:presLayoutVars>
      </dgm:prSet>
      <dgm:spPr/>
    </dgm:pt>
  </dgm:ptLst>
  <dgm:cxnLst>
    <dgm:cxn modelId="{84AA0A35-F910-44E7-9887-3249767DD2CF}" type="presOf" srcId="{C5D1CA40-C61F-40B2-A599-43A5FBC0333B}" destId="{7450022A-DD77-4198-AE53-194BA211BC2C}" srcOrd="1" destOrd="0" presId="urn:microsoft.com/office/officeart/2005/8/layout/list1"/>
    <dgm:cxn modelId="{38EE573F-6AE1-4AF2-BEB2-139A7FD0A6AB}" srcId="{02A89D13-F3D6-4A6B-963B-CD86189BE321}" destId="{3E655464-BC80-4CA7-A946-24B2A1DF524E}" srcOrd="0" destOrd="0" parTransId="{628B6160-BAA3-4A01-9075-B15BE10487C9}" sibTransId="{8AD51A1B-FAF4-475C-B177-0E9AE4201FD0}"/>
    <dgm:cxn modelId="{7D915C89-FE10-41DF-B637-B964D4EBE65B}" srcId="{02A89D13-F3D6-4A6B-963B-CD86189BE321}" destId="{9B4ACA65-FEFD-4429-A30D-174B3BED7BE6}" srcOrd="1" destOrd="0" parTransId="{141BD6EE-1373-462E-A193-E565B220D32D}" sibTransId="{EDD799D8-1D57-42B8-94CD-42DABABC7D89}"/>
    <dgm:cxn modelId="{94C2024D-4679-4B86-892D-34B374AE6777}" type="presOf" srcId="{9B4ACA65-FEFD-4429-A30D-174B3BED7BE6}" destId="{6E472E32-3C7F-4CF8-ABE7-72C55CC8583E}" srcOrd="1" destOrd="0" presId="urn:microsoft.com/office/officeart/2005/8/layout/list1"/>
    <dgm:cxn modelId="{97907EFB-5D77-4473-93D9-F2755AED905E}" type="presOf" srcId="{23A487D7-286B-450A-BD37-4B39A2B3120F}" destId="{5D065B43-66C3-46DE-9298-0CD26863D847}" srcOrd="0" destOrd="0" presId="urn:microsoft.com/office/officeart/2005/8/layout/list1"/>
    <dgm:cxn modelId="{6E4280F2-CE2E-4F03-BC0A-39103E6266F1}" type="presOf" srcId="{02A89D13-F3D6-4A6B-963B-CD86189BE321}" destId="{19BA60DD-2237-4977-9A18-3076C0C8398A}" srcOrd="0" destOrd="0" presId="urn:microsoft.com/office/officeart/2005/8/layout/list1"/>
    <dgm:cxn modelId="{DEFE3C4F-FF8F-4192-BA34-95143EBB53B5}" type="presOf" srcId="{C5D1CA40-C61F-40B2-A599-43A5FBC0333B}" destId="{0016E9AF-8873-4561-907F-E4084CC46E8C}" srcOrd="0" destOrd="0" presId="urn:microsoft.com/office/officeart/2005/8/layout/list1"/>
    <dgm:cxn modelId="{3D8817E1-0796-4537-AA33-27F19855AE79}" type="presOf" srcId="{3E655464-BC80-4CA7-A946-24B2A1DF524E}" destId="{2624613D-32EE-45FA-AAA7-DEFF25C10AFB}" srcOrd="1" destOrd="0" presId="urn:microsoft.com/office/officeart/2005/8/layout/list1"/>
    <dgm:cxn modelId="{989BD63D-72B3-4935-89EA-9511BA6D7187}" type="presOf" srcId="{9B4ACA65-FEFD-4429-A30D-174B3BED7BE6}" destId="{9A9E16FA-980F-4F9A-87C3-4D174FD3A553}" srcOrd="0" destOrd="0" presId="urn:microsoft.com/office/officeart/2005/8/layout/list1"/>
    <dgm:cxn modelId="{B544A2C2-8AF3-45D7-901D-A246E2639906}" srcId="{02A89D13-F3D6-4A6B-963B-CD86189BE321}" destId="{23A487D7-286B-450A-BD37-4B39A2B3120F}" srcOrd="2" destOrd="0" parTransId="{0A7BEB56-C934-4FC1-AD8A-D4F48A52A11C}" sibTransId="{48EB3FFB-4562-4FB4-8E54-A79B44BDD2F2}"/>
    <dgm:cxn modelId="{525DEC61-E1CD-47E1-8A32-DEF7F25CD670}" type="presOf" srcId="{3E655464-BC80-4CA7-A946-24B2A1DF524E}" destId="{D0B1CB31-DD3F-4EDB-9E97-DF621BC8B8AE}" srcOrd="0" destOrd="0" presId="urn:microsoft.com/office/officeart/2005/8/layout/list1"/>
    <dgm:cxn modelId="{B602D8BD-7932-409A-B585-84F48CF8A868}" srcId="{02A89D13-F3D6-4A6B-963B-CD86189BE321}" destId="{C5D1CA40-C61F-40B2-A599-43A5FBC0333B}" srcOrd="3" destOrd="0" parTransId="{9185E666-FBD6-4CF3-9334-0EF151058D3D}" sibTransId="{DCE8AA7C-CD5E-4F59-9AA7-8E6DBF6AFD45}"/>
    <dgm:cxn modelId="{AEC879E5-024C-441D-868F-8C9277A6A753}" type="presOf" srcId="{23A487D7-286B-450A-BD37-4B39A2B3120F}" destId="{A4A03C34-D1E6-4AC0-914E-BC8DC0FD9721}" srcOrd="1" destOrd="0" presId="urn:microsoft.com/office/officeart/2005/8/layout/list1"/>
    <dgm:cxn modelId="{9591D76B-816C-46F6-B0EF-5BEFFF3C3C12}" type="presParOf" srcId="{19BA60DD-2237-4977-9A18-3076C0C8398A}" destId="{F5B9DD6A-D616-4769-875B-8AB417A5ACF1}" srcOrd="0" destOrd="0" presId="urn:microsoft.com/office/officeart/2005/8/layout/list1"/>
    <dgm:cxn modelId="{BDB17107-A021-4122-8169-BCCF15965C01}" type="presParOf" srcId="{F5B9DD6A-D616-4769-875B-8AB417A5ACF1}" destId="{D0B1CB31-DD3F-4EDB-9E97-DF621BC8B8AE}" srcOrd="0" destOrd="0" presId="urn:microsoft.com/office/officeart/2005/8/layout/list1"/>
    <dgm:cxn modelId="{7FE79FA7-4390-4796-A548-E541D6B00505}" type="presParOf" srcId="{F5B9DD6A-D616-4769-875B-8AB417A5ACF1}" destId="{2624613D-32EE-45FA-AAA7-DEFF25C10AFB}" srcOrd="1" destOrd="0" presId="urn:microsoft.com/office/officeart/2005/8/layout/list1"/>
    <dgm:cxn modelId="{CA13EB7B-2F24-4079-BE3F-CA831D84DEB0}" type="presParOf" srcId="{19BA60DD-2237-4977-9A18-3076C0C8398A}" destId="{956384D6-ADF8-42F9-B94A-C090E4D19AD0}" srcOrd="1" destOrd="0" presId="urn:microsoft.com/office/officeart/2005/8/layout/list1"/>
    <dgm:cxn modelId="{56B42BF3-BC5D-48F1-988A-143ED060FFF0}" type="presParOf" srcId="{19BA60DD-2237-4977-9A18-3076C0C8398A}" destId="{90E436AC-A34B-4A16-AC82-412DBA0382CF}" srcOrd="2" destOrd="0" presId="urn:microsoft.com/office/officeart/2005/8/layout/list1"/>
    <dgm:cxn modelId="{EC754E2F-F708-4D24-90C3-A1D6FB6C8011}" type="presParOf" srcId="{19BA60DD-2237-4977-9A18-3076C0C8398A}" destId="{03FB5BED-684D-4F1D-95C8-40D95B9BC057}" srcOrd="3" destOrd="0" presId="urn:microsoft.com/office/officeart/2005/8/layout/list1"/>
    <dgm:cxn modelId="{E2C8DFBB-9F4C-4613-8020-112597B02E04}" type="presParOf" srcId="{19BA60DD-2237-4977-9A18-3076C0C8398A}" destId="{E8279CBF-9B4E-438C-818F-4A86C55D0D4B}" srcOrd="4" destOrd="0" presId="urn:microsoft.com/office/officeart/2005/8/layout/list1"/>
    <dgm:cxn modelId="{3B42D4D6-2F85-44F0-B293-9FBD74332143}" type="presParOf" srcId="{E8279CBF-9B4E-438C-818F-4A86C55D0D4B}" destId="{9A9E16FA-980F-4F9A-87C3-4D174FD3A553}" srcOrd="0" destOrd="0" presId="urn:microsoft.com/office/officeart/2005/8/layout/list1"/>
    <dgm:cxn modelId="{5A949AC7-ECD3-4E71-8D9B-6ABB157B55DC}" type="presParOf" srcId="{E8279CBF-9B4E-438C-818F-4A86C55D0D4B}" destId="{6E472E32-3C7F-4CF8-ABE7-72C55CC8583E}" srcOrd="1" destOrd="0" presId="urn:microsoft.com/office/officeart/2005/8/layout/list1"/>
    <dgm:cxn modelId="{24ED2241-932E-4EE3-B5D4-43EB242B7AE5}" type="presParOf" srcId="{19BA60DD-2237-4977-9A18-3076C0C8398A}" destId="{28AA9BDA-26A4-4B11-AA5D-89DB84839270}" srcOrd="5" destOrd="0" presId="urn:microsoft.com/office/officeart/2005/8/layout/list1"/>
    <dgm:cxn modelId="{C3061EB5-1E9A-46FC-A811-11F06F01D3A1}" type="presParOf" srcId="{19BA60DD-2237-4977-9A18-3076C0C8398A}" destId="{34A9C68E-ABBF-4840-9D2B-FBAA66861F31}" srcOrd="6" destOrd="0" presId="urn:microsoft.com/office/officeart/2005/8/layout/list1"/>
    <dgm:cxn modelId="{DA83C2BB-CEF4-452B-8D85-283B2D7A568A}" type="presParOf" srcId="{19BA60DD-2237-4977-9A18-3076C0C8398A}" destId="{DAD78629-19C6-46AD-AF38-93D44962DCDB}" srcOrd="7" destOrd="0" presId="urn:microsoft.com/office/officeart/2005/8/layout/list1"/>
    <dgm:cxn modelId="{045F0B4C-6846-43FF-AEC2-A5DE7F5F2A87}" type="presParOf" srcId="{19BA60DD-2237-4977-9A18-3076C0C8398A}" destId="{DAF61B8A-87D8-4FBB-96E0-4E9A1FA1B7F5}" srcOrd="8" destOrd="0" presId="urn:microsoft.com/office/officeart/2005/8/layout/list1"/>
    <dgm:cxn modelId="{24C05DE6-8F49-4859-B24E-042F08371840}" type="presParOf" srcId="{DAF61B8A-87D8-4FBB-96E0-4E9A1FA1B7F5}" destId="{5D065B43-66C3-46DE-9298-0CD26863D847}" srcOrd="0" destOrd="0" presId="urn:microsoft.com/office/officeart/2005/8/layout/list1"/>
    <dgm:cxn modelId="{2BC450BE-A820-4D65-A746-45A639EF40C6}" type="presParOf" srcId="{DAF61B8A-87D8-4FBB-96E0-4E9A1FA1B7F5}" destId="{A4A03C34-D1E6-4AC0-914E-BC8DC0FD9721}" srcOrd="1" destOrd="0" presId="urn:microsoft.com/office/officeart/2005/8/layout/list1"/>
    <dgm:cxn modelId="{82205954-6C87-4A84-8AE7-EC13B92BF8BA}" type="presParOf" srcId="{19BA60DD-2237-4977-9A18-3076C0C8398A}" destId="{75347639-AA1C-4619-A910-8CA408328FD3}" srcOrd="9" destOrd="0" presId="urn:microsoft.com/office/officeart/2005/8/layout/list1"/>
    <dgm:cxn modelId="{A140B7E4-211F-4300-9B96-8148B304B463}" type="presParOf" srcId="{19BA60DD-2237-4977-9A18-3076C0C8398A}" destId="{36798B7A-2019-4CC5-AA76-A415C7C86CD8}" srcOrd="10" destOrd="0" presId="urn:microsoft.com/office/officeart/2005/8/layout/list1"/>
    <dgm:cxn modelId="{9808BB71-E510-44B5-A950-1C4EC07D4856}" type="presParOf" srcId="{19BA60DD-2237-4977-9A18-3076C0C8398A}" destId="{0D0E1998-B2D9-44FD-A6D5-B9418667C35A}" srcOrd="11" destOrd="0" presId="urn:microsoft.com/office/officeart/2005/8/layout/list1"/>
    <dgm:cxn modelId="{97D82B4E-BA24-47A7-92CC-E9E68E0D2588}" type="presParOf" srcId="{19BA60DD-2237-4977-9A18-3076C0C8398A}" destId="{7E9AED09-AABF-4C3A-9AC9-38974D79EE12}" srcOrd="12" destOrd="0" presId="urn:microsoft.com/office/officeart/2005/8/layout/list1"/>
    <dgm:cxn modelId="{48CF98FA-F57B-4747-9DEE-2DCFBD39A824}" type="presParOf" srcId="{7E9AED09-AABF-4C3A-9AC9-38974D79EE12}" destId="{0016E9AF-8873-4561-907F-E4084CC46E8C}" srcOrd="0" destOrd="0" presId="urn:microsoft.com/office/officeart/2005/8/layout/list1"/>
    <dgm:cxn modelId="{F835C405-2BE8-413C-99A5-33E54881A818}" type="presParOf" srcId="{7E9AED09-AABF-4C3A-9AC9-38974D79EE12}" destId="{7450022A-DD77-4198-AE53-194BA211BC2C}" srcOrd="1" destOrd="0" presId="urn:microsoft.com/office/officeart/2005/8/layout/list1"/>
    <dgm:cxn modelId="{2BFF19CB-13EE-475F-A93F-2BC46C100322}" type="presParOf" srcId="{19BA60DD-2237-4977-9A18-3076C0C8398A}" destId="{02459026-ACD6-4EC6-B564-AB80C1DB5C48}" srcOrd="13" destOrd="0" presId="urn:microsoft.com/office/officeart/2005/8/layout/list1"/>
    <dgm:cxn modelId="{753514D5-9DA5-48A3-AF71-7A06B16D6959}" type="presParOf" srcId="{19BA60DD-2237-4977-9A18-3076C0C8398A}" destId="{21901908-BA97-49FE-A979-67170D21A70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D2EC31-01FE-4D8B-9AFC-CB9E7D7D79F3}">
      <dsp:nvSpPr>
        <dsp:cNvPr id="0" name=""/>
        <dsp:cNvSpPr/>
      </dsp:nvSpPr>
      <dsp:spPr>
        <a:xfrm rot="5400000">
          <a:off x="-121131" y="124975"/>
          <a:ext cx="807540" cy="565278"/>
        </a:xfrm>
        <a:prstGeom prst="chevron">
          <a:avLst/>
        </a:prstGeom>
        <a:solidFill>
          <a:schemeClr val="accent2">
            <a:shade val="8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ES" sz="2000" b="1" kern="1200" dirty="0" smtClean="0"/>
            <a:t>a</a:t>
          </a:r>
          <a:endParaRPr lang="es-ES" sz="2000" b="1" kern="1200" dirty="0"/>
        </a:p>
      </dsp:txBody>
      <dsp:txXfrm rot="-5400000">
        <a:off x="0" y="286483"/>
        <a:ext cx="565278" cy="242262"/>
      </dsp:txXfrm>
    </dsp:sp>
    <dsp:sp modelId="{B43838D9-21B1-4825-9853-20B3D2A4FB70}">
      <dsp:nvSpPr>
        <dsp:cNvPr id="0" name=""/>
        <dsp:cNvSpPr/>
      </dsp:nvSpPr>
      <dsp:spPr>
        <a:xfrm rot="5400000">
          <a:off x="4041774" y="-3475429"/>
          <a:ext cx="525177"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Protecting the interests of the State of origin and its nationals</a:t>
          </a:r>
          <a:endParaRPr lang="en-GB" sz="1400" b="1" kern="1200" noProof="0" dirty="0"/>
        </a:p>
      </dsp:txBody>
      <dsp:txXfrm rot="-5400000">
        <a:off x="554555" y="37427"/>
        <a:ext cx="7473980" cy="473903"/>
      </dsp:txXfrm>
    </dsp:sp>
    <dsp:sp modelId="{2775774C-84C8-48C5-B360-179D6C912A3E}">
      <dsp:nvSpPr>
        <dsp:cNvPr id="0" name=""/>
        <dsp:cNvSpPr/>
      </dsp:nvSpPr>
      <dsp:spPr>
        <a:xfrm rot="5400000">
          <a:off x="-121131" y="848636"/>
          <a:ext cx="807540" cy="565278"/>
        </a:xfrm>
        <a:prstGeom prst="chevron">
          <a:avLst/>
        </a:prstGeom>
        <a:solidFill>
          <a:schemeClr val="accent2">
            <a:shade val="80000"/>
            <a:hueOff val="0"/>
            <a:satOff val="-4670"/>
            <a:lumOff val="5292"/>
            <a:alphaOff val="0"/>
          </a:schemeClr>
        </a:solidFill>
        <a:ln w="25400" cap="flat" cmpd="sng" algn="ctr">
          <a:solidFill>
            <a:schemeClr val="accent2">
              <a:shade val="80000"/>
              <a:hueOff val="0"/>
              <a:satOff val="-4670"/>
              <a:lumOff val="529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b</a:t>
          </a:r>
          <a:endParaRPr lang="en-GB" sz="2000" b="1" kern="1200" noProof="0" dirty="0"/>
        </a:p>
      </dsp:txBody>
      <dsp:txXfrm rot="-5400000">
        <a:off x="0" y="1010144"/>
        <a:ext cx="565278" cy="242262"/>
      </dsp:txXfrm>
    </dsp:sp>
    <dsp:sp modelId="{89E0939C-9603-4400-BB55-DA7B7FEC4228}">
      <dsp:nvSpPr>
        <dsp:cNvPr id="0" name=""/>
        <dsp:cNvSpPr/>
      </dsp:nvSpPr>
      <dsp:spPr>
        <a:xfrm rot="5400000">
          <a:off x="4052636" y="-2759853"/>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4670"/>
              <a:lumOff val="529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Providing aid and assistance to nationals of the State of origin </a:t>
          </a:r>
          <a:endParaRPr lang="en-GB" sz="1400" b="1" kern="1200" noProof="0" dirty="0"/>
        </a:p>
      </dsp:txBody>
      <dsp:txXfrm rot="-5400000">
        <a:off x="565278" y="753129"/>
        <a:ext cx="7473993" cy="473653"/>
      </dsp:txXfrm>
    </dsp:sp>
    <dsp:sp modelId="{85EE8185-0932-48FF-B0F6-7A1F6E931295}">
      <dsp:nvSpPr>
        <dsp:cNvPr id="0" name=""/>
        <dsp:cNvSpPr/>
      </dsp:nvSpPr>
      <dsp:spPr>
        <a:xfrm rot="5400000">
          <a:off x="-121131" y="1572296"/>
          <a:ext cx="807540" cy="565278"/>
        </a:xfrm>
        <a:prstGeom prst="chevron">
          <a:avLst/>
        </a:prstGeom>
        <a:solidFill>
          <a:schemeClr val="accent2">
            <a:shade val="80000"/>
            <a:hueOff val="0"/>
            <a:satOff val="-9340"/>
            <a:lumOff val="10584"/>
            <a:alphaOff val="0"/>
          </a:schemeClr>
        </a:solidFill>
        <a:ln w="25400" cap="flat" cmpd="sng" algn="ctr">
          <a:solidFill>
            <a:schemeClr val="accent2">
              <a:shade val="80000"/>
              <a:hueOff val="0"/>
              <a:satOff val="-9340"/>
              <a:lumOff val="105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f</a:t>
          </a:r>
          <a:endParaRPr lang="en-GB" sz="2000" b="1" kern="1200" noProof="0" dirty="0"/>
        </a:p>
      </dsp:txBody>
      <dsp:txXfrm rot="-5400000">
        <a:off x="0" y="1733804"/>
        <a:ext cx="565278" cy="242262"/>
      </dsp:txXfrm>
    </dsp:sp>
    <dsp:sp modelId="{7EA318EB-0D7C-4068-BCF6-31316EEE1454}">
      <dsp:nvSpPr>
        <dsp:cNvPr id="0" name=""/>
        <dsp:cNvSpPr/>
      </dsp:nvSpPr>
      <dsp:spPr>
        <a:xfrm rot="5400000">
          <a:off x="4052636" y="-2036192"/>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9340"/>
              <a:lumOff val="105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Acting as a notary, an officer of the civil registry, and in similar roles and performing other functions of an administrative nature</a:t>
          </a:r>
          <a:endParaRPr lang="en-GB" sz="1400" b="1" kern="1200" noProof="0" dirty="0"/>
        </a:p>
      </dsp:txBody>
      <dsp:txXfrm rot="-5400000">
        <a:off x="565278" y="1476790"/>
        <a:ext cx="7473993" cy="473653"/>
      </dsp:txXfrm>
    </dsp:sp>
    <dsp:sp modelId="{94468DCB-3E11-418F-86CE-A2A0EC6F13B9}">
      <dsp:nvSpPr>
        <dsp:cNvPr id="0" name=""/>
        <dsp:cNvSpPr/>
      </dsp:nvSpPr>
      <dsp:spPr>
        <a:xfrm rot="5400000">
          <a:off x="-121131" y="2295956"/>
          <a:ext cx="807540" cy="565278"/>
        </a:xfrm>
        <a:prstGeom prst="chevron">
          <a:avLst/>
        </a:prstGeom>
        <a:solidFill>
          <a:schemeClr val="accent2">
            <a:shade val="80000"/>
            <a:hueOff val="0"/>
            <a:satOff val="-14010"/>
            <a:lumOff val="15876"/>
            <a:alphaOff val="0"/>
          </a:schemeClr>
        </a:solidFill>
        <a:ln w="25400" cap="flat" cmpd="sng" algn="ctr">
          <a:solidFill>
            <a:schemeClr val="accent2">
              <a:shade val="80000"/>
              <a:hueOff val="0"/>
              <a:satOff val="-14010"/>
              <a:lumOff val="1587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g</a:t>
          </a:r>
          <a:endParaRPr lang="en-GB" sz="2000" b="1" kern="1200" noProof="0" dirty="0"/>
        </a:p>
      </dsp:txBody>
      <dsp:txXfrm rot="-5400000">
        <a:off x="0" y="2457464"/>
        <a:ext cx="565278" cy="242262"/>
      </dsp:txXfrm>
    </dsp:sp>
    <dsp:sp modelId="{E3B379C6-D95B-4839-AEE5-C4B28BEEA148}">
      <dsp:nvSpPr>
        <dsp:cNvPr id="0" name=""/>
        <dsp:cNvSpPr/>
      </dsp:nvSpPr>
      <dsp:spPr>
        <a:xfrm rot="5400000">
          <a:off x="4052636" y="-1312532"/>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14010"/>
              <a:lumOff val="158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Protecting the interests of nationals in cases of succession due to death </a:t>
          </a:r>
          <a:endParaRPr lang="en-GB" sz="1400" b="1" kern="1200" noProof="0" dirty="0"/>
        </a:p>
      </dsp:txBody>
      <dsp:txXfrm rot="-5400000">
        <a:off x="565278" y="2200450"/>
        <a:ext cx="7473993" cy="473653"/>
      </dsp:txXfrm>
    </dsp:sp>
    <dsp:sp modelId="{116641AC-4AD4-4ABE-BF83-B489B990959E}">
      <dsp:nvSpPr>
        <dsp:cNvPr id="0" name=""/>
        <dsp:cNvSpPr/>
      </dsp:nvSpPr>
      <dsp:spPr>
        <a:xfrm rot="5400000">
          <a:off x="-121131" y="3019617"/>
          <a:ext cx="807540" cy="565278"/>
        </a:xfrm>
        <a:prstGeom prst="chevron">
          <a:avLst/>
        </a:prstGeom>
        <a:solidFill>
          <a:schemeClr val="accent2">
            <a:shade val="80000"/>
            <a:hueOff val="0"/>
            <a:satOff val="-18679"/>
            <a:lumOff val="21168"/>
            <a:alphaOff val="0"/>
          </a:schemeClr>
        </a:solidFill>
        <a:ln w="25400" cap="flat" cmpd="sng" algn="ctr">
          <a:solidFill>
            <a:schemeClr val="accent2">
              <a:shade val="80000"/>
              <a:hueOff val="0"/>
              <a:satOff val="-18679"/>
              <a:lumOff val="2116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h</a:t>
          </a:r>
          <a:endParaRPr lang="en-GB" sz="2000" b="1" kern="1200" noProof="0" dirty="0"/>
        </a:p>
      </dsp:txBody>
      <dsp:txXfrm rot="-5400000">
        <a:off x="0" y="3181125"/>
        <a:ext cx="565278" cy="242262"/>
      </dsp:txXfrm>
    </dsp:sp>
    <dsp:sp modelId="{5B9EB938-244D-4B32-B653-A4BA24CD1B9E}">
      <dsp:nvSpPr>
        <dsp:cNvPr id="0" name=""/>
        <dsp:cNvSpPr/>
      </dsp:nvSpPr>
      <dsp:spPr>
        <a:xfrm rot="5400000">
          <a:off x="4052636" y="-588872"/>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18679"/>
              <a:lumOff val="2116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Protecting the interests of boys, girls, and adolescents and other persons that are disabled </a:t>
          </a:r>
          <a:endParaRPr lang="en-GB" sz="1400" b="1" kern="1200" noProof="0" dirty="0"/>
        </a:p>
      </dsp:txBody>
      <dsp:txXfrm rot="-5400000">
        <a:off x="565278" y="2924110"/>
        <a:ext cx="7473993" cy="473653"/>
      </dsp:txXfrm>
    </dsp:sp>
    <dsp:sp modelId="{FC020F80-EC0C-44DB-9D55-36496E6941CE}">
      <dsp:nvSpPr>
        <dsp:cNvPr id="0" name=""/>
        <dsp:cNvSpPr/>
      </dsp:nvSpPr>
      <dsp:spPr>
        <a:xfrm rot="5400000">
          <a:off x="-121131" y="3743277"/>
          <a:ext cx="807540" cy="565278"/>
        </a:xfrm>
        <a:prstGeom prst="chevron">
          <a:avLst/>
        </a:prstGeom>
        <a:solidFill>
          <a:schemeClr val="accent2">
            <a:shade val="80000"/>
            <a:hueOff val="0"/>
            <a:satOff val="-23349"/>
            <a:lumOff val="26460"/>
            <a:alphaOff val="0"/>
          </a:schemeClr>
        </a:solidFill>
        <a:ln w="25400" cap="flat" cmpd="sng" algn="ctr">
          <a:solidFill>
            <a:schemeClr val="accent2">
              <a:shade val="80000"/>
              <a:hueOff val="0"/>
              <a:satOff val="-23349"/>
              <a:lumOff val="2646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i</a:t>
          </a:r>
          <a:endParaRPr lang="en-GB" sz="2000" b="1" kern="1200" noProof="0" dirty="0"/>
        </a:p>
      </dsp:txBody>
      <dsp:txXfrm rot="-5400000">
        <a:off x="0" y="3904785"/>
        <a:ext cx="565278" cy="242262"/>
      </dsp:txXfrm>
    </dsp:sp>
    <dsp:sp modelId="{E29DCACE-6A76-4E84-800A-F7AE3ED35533}">
      <dsp:nvSpPr>
        <dsp:cNvPr id="0" name=""/>
        <dsp:cNvSpPr/>
      </dsp:nvSpPr>
      <dsp:spPr>
        <a:xfrm rot="5400000">
          <a:off x="4052636" y="134788"/>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23349"/>
              <a:lumOff val="264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Representing nationals or taking appropriate actions to represent them before courts and other authorities of the receiving State with the aim of achieving that provisional actions are implemented to preserve the rights of these nationals </a:t>
          </a:r>
          <a:endParaRPr lang="en-GB" sz="1400" b="1" kern="1200" noProof="0" dirty="0"/>
        </a:p>
      </dsp:txBody>
      <dsp:txXfrm rot="-5400000">
        <a:off x="565278" y="3647770"/>
        <a:ext cx="7473993" cy="473653"/>
      </dsp:txXfrm>
    </dsp:sp>
    <dsp:sp modelId="{53394677-96E5-48D6-A250-F9CBCCB376C1}">
      <dsp:nvSpPr>
        <dsp:cNvPr id="0" name=""/>
        <dsp:cNvSpPr/>
      </dsp:nvSpPr>
      <dsp:spPr>
        <a:xfrm rot="5400000">
          <a:off x="-121131" y="4466938"/>
          <a:ext cx="807540" cy="565278"/>
        </a:xfrm>
        <a:prstGeom prst="chevron">
          <a:avLst/>
        </a:prstGeom>
        <a:solidFill>
          <a:schemeClr val="accent2">
            <a:shade val="80000"/>
            <a:hueOff val="0"/>
            <a:satOff val="-28019"/>
            <a:lumOff val="31752"/>
            <a:alphaOff val="0"/>
          </a:schemeClr>
        </a:solidFill>
        <a:ln w="25400" cap="flat" cmpd="sng" algn="ctr">
          <a:solidFill>
            <a:schemeClr val="accent2">
              <a:shade val="80000"/>
              <a:hueOff val="0"/>
              <a:satOff val="-28019"/>
              <a:lumOff val="31752"/>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noProof="0" dirty="0" smtClean="0"/>
            <a:t>m</a:t>
          </a:r>
          <a:endParaRPr lang="en-GB" sz="2000" b="1" kern="1200" noProof="0" dirty="0"/>
        </a:p>
      </dsp:txBody>
      <dsp:txXfrm rot="-5400000">
        <a:off x="0" y="4628446"/>
        <a:ext cx="565278" cy="242262"/>
      </dsp:txXfrm>
    </dsp:sp>
    <dsp:sp modelId="{EF7AE554-814A-4743-B21E-9C0C4970CADD}">
      <dsp:nvSpPr>
        <dsp:cNvPr id="0" name=""/>
        <dsp:cNvSpPr/>
      </dsp:nvSpPr>
      <dsp:spPr>
        <a:xfrm rot="5400000">
          <a:off x="4052636" y="858448"/>
          <a:ext cx="524901" cy="7499617"/>
        </a:xfrm>
        <a:prstGeom prst="round2SameRect">
          <a:avLst/>
        </a:prstGeom>
        <a:solidFill>
          <a:schemeClr val="lt1">
            <a:alpha val="90000"/>
            <a:hueOff val="0"/>
            <a:satOff val="0"/>
            <a:lumOff val="0"/>
            <a:alphaOff val="0"/>
          </a:schemeClr>
        </a:solidFill>
        <a:ln w="25400" cap="flat" cmpd="sng" algn="ctr">
          <a:solidFill>
            <a:schemeClr val="accent2">
              <a:shade val="80000"/>
              <a:hueOff val="0"/>
              <a:satOff val="-28019"/>
              <a:lumOff val="317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dirty="0" smtClean="0">
              <a:latin typeface="Gill Sans MT" pitchFamily="34" charset="0"/>
            </a:rPr>
            <a:t>Exercising other functions assigned by the sending State to the consular office</a:t>
          </a:r>
          <a:endParaRPr lang="en-GB" sz="1400" b="1" kern="1200" noProof="0" dirty="0"/>
        </a:p>
      </dsp:txBody>
      <dsp:txXfrm rot="-5400000">
        <a:off x="565278" y="4371430"/>
        <a:ext cx="7473993" cy="4736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36795F-0B82-48A8-90F3-99224BCC0C1D}">
      <dsp:nvSpPr>
        <dsp:cNvPr id="0" name=""/>
        <dsp:cNvSpPr/>
      </dsp:nvSpPr>
      <dsp:spPr>
        <a:xfrm>
          <a:off x="1163228" y="-84416"/>
          <a:ext cx="4129583" cy="4129583"/>
        </a:xfrm>
        <a:prstGeom prst="circularArrow">
          <a:avLst>
            <a:gd name="adj1" fmla="val 4668"/>
            <a:gd name="adj2" fmla="val 272909"/>
            <a:gd name="adj3" fmla="val 12971543"/>
            <a:gd name="adj4" fmla="val 17936012"/>
            <a:gd name="adj5" fmla="val 4847"/>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3EE442-7797-4F61-A36D-D7A06984ED84}">
      <dsp:nvSpPr>
        <dsp:cNvPr id="0" name=""/>
        <dsp:cNvSpPr/>
      </dsp:nvSpPr>
      <dsp:spPr>
        <a:xfrm>
          <a:off x="1902451" y="968"/>
          <a:ext cx="2651137" cy="1325568"/>
        </a:xfrm>
        <a:prstGeom prst="roundRect">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noProof="0" dirty="0" smtClean="0"/>
            <a:t>The right to information about consular assistance</a:t>
          </a:r>
          <a:endParaRPr lang="en-GB" sz="2100" kern="1200" noProof="0" dirty="0"/>
        </a:p>
      </dsp:txBody>
      <dsp:txXfrm>
        <a:off x="1967160" y="65677"/>
        <a:ext cx="2521719" cy="1196150"/>
      </dsp:txXfrm>
    </dsp:sp>
    <dsp:sp modelId="{5CD0B9F2-4541-40AE-9BB9-132B6FA9EE63}">
      <dsp:nvSpPr>
        <dsp:cNvPr id="0" name=""/>
        <dsp:cNvSpPr/>
      </dsp:nvSpPr>
      <dsp:spPr>
        <a:xfrm>
          <a:off x="3385246" y="1483763"/>
          <a:ext cx="2651137" cy="1325568"/>
        </a:xfrm>
        <a:prstGeom prst="roundRect">
          <a:avLst/>
        </a:prstGeom>
        <a:solidFill>
          <a:schemeClr val="accent2">
            <a:shade val="80000"/>
            <a:hueOff val="0"/>
            <a:satOff val="-9340"/>
            <a:lumOff val="105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noProof="0" dirty="0" smtClean="0"/>
            <a:t>The right to consular notification</a:t>
          </a:r>
          <a:endParaRPr lang="en-GB" sz="2100" kern="1200" noProof="0" dirty="0"/>
        </a:p>
      </dsp:txBody>
      <dsp:txXfrm>
        <a:off x="3449955" y="1548472"/>
        <a:ext cx="2521719" cy="1196150"/>
      </dsp:txXfrm>
    </dsp:sp>
    <dsp:sp modelId="{4A0FF16E-22CB-4DE3-ADEA-C8B38A7B200D}">
      <dsp:nvSpPr>
        <dsp:cNvPr id="0" name=""/>
        <dsp:cNvSpPr/>
      </dsp:nvSpPr>
      <dsp:spPr>
        <a:xfrm>
          <a:off x="1902451" y="2966558"/>
          <a:ext cx="2651137" cy="1325568"/>
        </a:xfrm>
        <a:prstGeom prst="roundRect">
          <a:avLst/>
        </a:prstGeom>
        <a:solidFill>
          <a:schemeClr val="accent2">
            <a:shade val="80000"/>
            <a:hueOff val="0"/>
            <a:satOff val="-18679"/>
            <a:lumOff val="2116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noProof="0" dirty="0" smtClean="0"/>
            <a:t>The right to consular assistance</a:t>
          </a:r>
          <a:endParaRPr lang="en-GB" sz="2100" kern="1200" noProof="0" dirty="0"/>
        </a:p>
      </dsp:txBody>
      <dsp:txXfrm>
        <a:off x="1967160" y="3031267"/>
        <a:ext cx="2521719" cy="1196150"/>
      </dsp:txXfrm>
    </dsp:sp>
    <dsp:sp modelId="{2D0E8904-932D-493C-9CDE-EA3F8971AD1B}">
      <dsp:nvSpPr>
        <dsp:cNvPr id="0" name=""/>
        <dsp:cNvSpPr/>
      </dsp:nvSpPr>
      <dsp:spPr>
        <a:xfrm>
          <a:off x="419656" y="1483763"/>
          <a:ext cx="2651137" cy="1325568"/>
        </a:xfrm>
        <a:prstGeom prst="roundRect">
          <a:avLst/>
        </a:prstGeom>
        <a:solidFill>
          <a:schemeClr val="accent2">
            <a:shade val="80000"/>
            <a:hueOff val="0"/>
            <a:satOff val="-28019"/>
            <a:lumOff val="31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noProof="0" dirty="0" smtClean="0"/>
            <a:t>The right to consular communication</a:t>
          </a:r>
          <a:endParaRPr lang="en-GB" sz="2100" kern="1200" noProof="0" dirty="0"/>
        </a:p>
      </dsp:txBody>
      <dsp:txXfrm>
        <a:off x="484365" y="1548472"/>
        <a:ext cx="2521719" cy="11961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E436AC-A34B-4A16-AC82-412DBA0382CF}">
      <dsp:nvSpPr>
        <dsp:cNvPr id="0" name=""/>
        <dsp:cNvSpPr/>
      </dsp:nvSpPr>
      <dsp:spPr>
        <a:xfrm>
          <a:off x="0" y="944563"/>
          <a:ext cx="7992888"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24613D-32EE-45FA-AAA7-DEFF25C10AFB}">
      <dsp:nvSpPr>
        <dsp:cNvPr id="0" name=""/>
        <dsp:cNvSpPr/>
      </dsp:nvSpPr>
      <dsp:spPr>
        <a:xfrm>
          <a:off x="399644" y="619843"/>
          <a:ext cx="6711172"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977900">
            <a:lnSpc>
              <a:spcPct val="90000"/>
            </a:lnSpc>
            <a:spcBef>
              <a:spcPct val="0"/>
            </a:spcBef>
            <a:spcAft>
              <a:spcPct val="35000"/>
            </a:spcAft>
          </a:pPr>
          <a:r>
            <a:rPr lang="en-GB" sz="2200" kern="1200" noProof="0" dirty="0" smtClean="0">
              <a:latin typeface="Gill Sans MT" pitchFamily="34" charset="0"/>
            </a:rPr>
            <a:t>Training consular officers on the labour rights of migrant workers </a:t>
          </a:r>
          <a:endParaRPr lang="en-GB" sz="2200" kern="1200" noProof="0" dirty="0"/>
        </a:p>
      </dsp:txBody>
      <dsp:txXfrm>
        <a:off x="431347" y="651546"/>
        <a:ext cx="6647766" cy="586034"/>
      </dsp:txXfrm>
    </dsp:sp>
    <dsp:sp modelId="{34A9C68E-ABBF-4840-9D2B-FBAA66861F31}">
      <dsp:nvSpPr>
        <dsp:cNvPr id="0" name=""/>
        <dsp:cNvSpPr/>
      </dsp:nvSpPr>
      <dsp:spPr>
        <a:xfrm>
          <a:off x="0" y="1942483"/>
          <a:ext cx="7992888"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472E32-3C7F-4CF8-ABE7-72C55CC8583E}">
      <dsp:nvSpPr>
        <dsp:cNvPr id="0" name=""/>
        <dsp:cNvSpPr/>
      </dsp:nvSpPr>
      <dsp:spPr>
        <a:xfrm>
          <a:off x="399644" y="1617763"/>
          <a:ext cx="6747148"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977900">
            <a:lnSpc>
              <a:spcPct val="90000"/>
            </a:lnSpc>
            <a:spcBef>
              <a:spcPct val="0"/>
            </a:spcBef>
            <a:spcAft>
              <a:spcPct val="35000"/>
            </a:spcAft>
          </a:pPr>
          <a:r>
            <a:rPr lang="en-GB" sz="2200" kern="1200" noProof="0" dirty="0" smtClean="0">
              <a:latin typeface="Gill Sans MT" pitchFamily="34" charset="0"/>
            </a:rPr>
            <a:t>Data collection:  An observatory recording and documenting cases of violations of rights </a:t>
          </a:r>
          <a:endParaRPr lang="en-GB" sz="2200" kern="1200" noProof="0" dirty="0"/>
        </a:p>
      </dsp:txBody>
      <dsp:txXfrm>
        <a:off x="431347" y="1649466"/>
        <a:ext cx="6683742" cy="586034"/>
      </dsp:txXfrm>
    </dsp:sp>
    <dsp:sp modelId="{36798B7A-2019-4CC5-AA76-A415C7C86CD8}">
      <dsp:nvSpPr>
        <dsp:cNvPr id="0" name=""/>
        <dsp:cNvSpPr/>
      </dsp:nvSpPr>
      <dsp:spPr>
        <a:xfrm>
          <a:off x="0" y="2940403"/>
          <a:ext cx="7992888"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A03C34-D1E6-4AC0-914E-BC8DC0FD9721}">
      <dsp:nvSpPr>
        <dsp:cNvPr id="0" name=""/>
        <dsp:cNvSpPr/>
      </dsp:nvSpPr>
      <dsp:spPr>
        <a:xfrm>
          <a:off x="399644" y="2615683"/>
          <a:ext cx="6747148"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977900">
            <a:lnSpc>
              <a:spcPct val="90000"/>
            </a:lnSpc>
            <a:spcBef>
              <a:spcPct val="0"/>
            </a:spcBef>
            <a:spcAft>
              <a:spcPct val="35000"/>
            </a:spcAft>
          </a:pPr>
          <a:r>
            <a:rPr lang="en-GB" sz="2200" kern="1200" noProof="0" dirty="0" smtClean="0">
              <a:latin typeface="Gill Sans MT" pitchFamily="34" charset="0"/>
            </a:rPr>
            <a:t>A network of attorneys with free legal aid</a:t>
          </a:r>
          <a:endParaRPr lang="en-GB" sz="2200" kern="1200" noProof="0" dirty="0"/>
        </a:p>
      </dsp:txBody>
      <dsp:txXfrm>
        <a:off x="431347" y="2647386"/>
        <a:ext cx="6683742" cy="586034"/>
      </dsp:txXfrm>
    </dsp:sp>
    <dsp:sp modelId="{21901908-BA97-49FE-A979-67170D21A706}">
      <dsp:nvSpPr>
        <dsp:cNvPr id="0" name=""/>
        <dsp:cNvSpPr/>
      </dsp:nvSpPr>
      <dsp:spPr>
        <a:xfrm>
          <a:off x="0" y="3938324"/>
          <a:ext cx="7992888" cy="554400"/>
        </a:xfrm>
        <a:prstGeom prst="rect">
          <a:avLst/>
        </a:prstGeom>
        <a:solidFill>
          <a:schemeClr val="accent2">
            <a:alpha val="90000"/>
            <a:tint val="4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50022A-DD77-4198-AE53-194BA211BC2C}">
      <dsp:nvSpPr>
        <dsp:cNvPr id="0" name=""/>
        <dsp:cNvSpPr/>
      </dsp:nvSpPr>
      <dsp:spPr>
        <a:xfrm>
          <a:off x="399644" y="3613604"/>
          <a:ext cx="6747148" cy="649440"/>
        </a:xfrm>
        <a:prstGeom prst="roundRect">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977900">
            <a:lnSpc>
              <a:spcPct val="90000"/>
            </a:lnSpc>
            <a:spcBef>
              <a:spcPct val="0"/>
            </a:spcBef>
            <a:spcAft>
              <a:spcPct val="35000"/>
            </a:spcAft>
          </a:pPr>
          <a:r>
            <a:rPr lang="en-GB" sz="2200" kern="1200" noProof="0" dirty="0" smtClean="0">
              <a:latin typeface="Gill Sans MT" pitchFamily="34" charset="0"/>
            </a:rPr>
            <a:t>Cooperation links with local NGOs and diasporas</a:t>
          </a:r>
          <a:endParaRPr lang="en-GB" sz="2200" kern="1200" noProof="0" dirty="0"/>
        </a:p>
      </dsp:txBody>
      <dsp:txXfrm>
        <a:off x="431347" y="3645307"/>
        <a:ext cx="6683742"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defTabSz="933450">
              <a:defRPr sz="1200"/>
            </a:lvl1pPr>
          </a:lstStyle>
          <a:p>
            <a:pPr>
              <a:defRPr/>
            </a:pPr>
            <a:endParaRPr lang="en-US" dirty="0"/>
          </a:p>
        </p:txBody>
      </p:sp>
      <p:sp>
        <p:nvSpPr>
          <p:cNvPr id="14339" name="Rectangle 3"/>
          <p:cNvSpPr>
            <a:spLocks noGrp="1" noChangeArrowheads="1"/>
          </p:cNvSpPr>
          <p:nvPr>
            <p:ph type="dt" sz="quarter" idx="1"/>
          </p:nvPr>
        </p:nvSpPr>
        <p:spPr bwMode="auto">
          <a:xfrm>
            <a:off x="3976688"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algn="r" defTabSz="933450">
              <a:defRPr sz="1200"/>
            </a:lvl1pPr>
          </a:lstStyle>
          <a:p>
            <a:pPr>
              <a:defRPr/>
            </a:pPr>
            <a:endParaRPr lang="en-US" dirty="0"/>
          </a:p>
        </p:txBody>
      </p:sp>
      <p:sp>
        <p:nvSpPr>
          <p:cNvPr id="14340" name="Rectangle 4"/>
          <p:cNvSpPr>
            <a:spLocks noGrp="1" noChangeArrowheads="1"/>
          </p:cNvSpPr>
          <p:nvPr>
            <p:ph type="ftr" sz="quarter" idx="2"/>
          </p:nvPr>
        </p:nvSpPr>
        <p:spPr bwMode="auto">
          <a:xfrm>
            <a:off x="0"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defTabSz="933450">
              <a:defRPr sz="1200"/>
            </a:lvl1pPr>
          </a:lstStyle>
          <a:p>
            <a:pPr>
              <a:defRPr/>
            </a:pPr>
            <a:endParaRPr lang="en-US" dirty="0"/>
          </a:p>
        </p:txBody>
      </p:sp>
      <p:sp>
        <p:nvSpPr>
          <p:cNvPr id="14341" name="Rectangle 5"/>
          <p:cNvSpPr>
            <a:spLocks noGrp="1" noChangeArrowheads="1"/>
          </p:cNvSpPr>
          <p:nvPr>
            <p:ph type="sldNum" sz="quarter" idx="3"/>
          </p:nvPr>
        </p:nvSpPr>
        <p:spPr bwMode="auto">
          <a:xfrm>
            <a:off x="3976688"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algn="r" defTabSz="933450">
              <a:defRPr sz="1200"/>
            </a:lvl1pPr>
          </a:lstStyle>
          <a:p>
            <a:pPr>
              <a:defRPr/>
            </a:pPr>
            <a:fld id="{B7A197C9-9BF8-429A-BE5A-8A5211EF822B}" type="slidenum">
              <a:rPr lang="en-US"/>
              <a:pPr>
                <a:defRPr/>
              </a:pPr>
              <a:t>‹Nº›</a:t>
            </a:fld>
            <a:endParaRPr lang="en-US" dirty="0"/>
          </a:p>
        </p:txBody>
      </p:sp>
    </p:spTree>
    <p:extLst>
      <p:ext uri="{BB962C8B-B14F-4D97-AF65-F5344CB8AC3E}">
        <p14:creationId xmlns:p14="http://schemas.microsoft.com/office/powerpoint/2010/main" val="1378003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defTabSz="933450">
              <a:defRPr sz="1200"/>
            </a:lvl1pPr>
          </a:lstStyle>
          <a:p>
            <a:pPr>
              <a:defRPr/>
            </a:pPr>
            <a:endParaRPr lang="en-US" dirty="0"/>
          </a:p>
        </p:txBody>
      </p:sp>
      <p:sp>
        <p:nvSpPr>
          <p:cNvPr id="13315" name="Rectangle 3"/>
          <p:cNvSpPr>
            <a:spLocks noGrp="1" noChangeArrowheads="1"/>
          </p:cNvSpPr>
          <p:nvPr>
            <p:ph type="dt" idx="1"/>
          </p:nvPr>
        </p:nvSpPr>
        <p:spPr bwMode="auto">
          <a:xfrm>
            <a:off x="3976688"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algn="r" defTabSz="933450">
              <a:defRPr sz="1200"/>
            </a:lvl1pPr>
          </a:lstStyle>
          <a:p>
            <a:pPr>
              <a:defRPr/>
            </a:pPr>
            <a:endParaRPr lang="en-US" dirty="0"/>
          </a:p>
        </p:txBody>
      </p:sp>
      <p:sp>
        <p:nvSpPr>
          <p:cNvPr id="16388" name="Rectangle 4"/>
          <p:cNvSpPr>
            <a:spLocks noGrp="1" noRot="1" noChangeAspect="1" noChangeArrowheads="1" noTextEdit="1"/>
          </p:cNvSpPr>
          <p:nvPr>
            <p:ph type="sldImg" idx="2"/>
          </p:nvPr>
        </p:nvSpPr>
        <p:spPr bwMode="auto">
          <a:xfrm>
            <a:off x="1184275" y="698500"/>
            <a:ext cx="4652963" cy="34893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701675" y="4419600"/>
            <a:ext cx="5616575"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3318" name="Rectangle 6"/>
          <p:cNvSpPr>
            <a:spLocks noGrp="1" noChangeArrowheads="1"/>
          </p:cNvSpPr>
          <p:nvPr>
            <p:ph type="ftr" sz="quarter" idx="4"/>
          </p:nvPr>
        </p:nvSpPr>
        <p:spPr bwMode="auto">
          <a:xfrm>
            <a:off x="0"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defTabSz="933450">
              <a:defRPr sz="1200"/>
            </a:lvl1pPr>
          </a:lstStyle>
          <a:p>
            <a:pPr>
              <a:defRPr/>
            </a:pPr>
            <a:endParaRPr lang="en-US" dirty="0"/>
          </a:p>
        </p:txBody>
      </p:sp>
      <p:sp>
        <p:nvSpPr>
          <p:cNvPr id="13319" name="Rectangle 7"/>
          <p:cNvSpPr>
            <a:spLocks noGrp="1" noChangeArrowheads="1"/>
          </p:cNvSpPr>
          <p:nvPr>
            <p:ph type="sldNum" sz="quarter" idx="5"/>
          </p:nvPr>
        </p:nvSpPr>
        <p:spPr bwMode="auto">
          <a:xfrm>
            <a:off x="3976688"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algn="r" defTabSz="933450">
              <a:defRPr sz="1200"/>
            </a:lvl1pPr>
          </a:lstStyle>
          <a:p>
            <a:pPr>
              <a:defRPr/>
            </a:pPr>
            <a:fld id="{1A32F0DF-FCE7-413F-8A0F-D9179C85B838}" type="slidenum">
              <a:rPr lang="en-US"/>
              <a:pPr>
                <a:defRPr/>
              </a:pPr>
              <a:t>‹Nº›</a:t>
            </a:fld>
            <a:endParaRPr lang="en-US" dirty="0"/>
          </a:p>
        </p:txBody>
      </p:sp>
    </p:spTree>
    <p:extLst>
      <p:ext uri="{BB962C8B-B14F-4D97-AF65-F5344CB8AC3E}">
        <p14:creationId xmlns:p14="http://schemas.microsoft.com/office/powerpoint/2010/main" val="22232917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defTabSz="933450" eaLnBrk="0" hangingPunct="0">
              <a:defRPr>
                <a:solidFill>
                  <a:schemeClr val="tx1"/>
                </a:solidFill>
                <a:latin typeface="Arial" charset="0"/>
              </a:defRPr>
            </a:lvl1pPr>
            <a:lvl2pPr marL="742950" indent="-285750" defTabSz="933450" eaLnBrk="0" hangingPunct="0">
              <a:defRPr>
                <a:solidFill>
                  <a:schemeClr val="tx1"/>
                </a:solidFill>
                <a:latin typeface="Arial" charset="0"/>
              </a:defRPr>
            </a:lvl2pPr>
            <a:lvl3pPr marL="1143000" indent="-228600" defTabSz="933450" eaLnBrk="0" hangingPunct="0">
              <a:defRPr>
                <a:solidFill>
                  <a:schemeClr val="tx1"/>
                </a:solidFill>
                <a:latin typeface="Arial" charset="0"/>
              </a:defRPr>
            </a:lvl3pPr>
            <a:lvl4pPr marL="1600200" indent="-228600" defTabSz="933450" eaLnBrk="0" hangingPunct="0">
              <a:defRPr>
                <a:solidFill>
                  <a:schemeClr val="tx1"/>
                </a:solidFill>
                <a:latin typeface="Arial" charset="0"/>
              </a:defRPr>
            </a:lvl4pPr>
            <a:lvl5pPr marL="2057400" indent="-228600" defTabSz="933450" eaLnBrk="0" hangingPunct="0">
              <a:defRPr>
                <a:solidFill>
                  <a:schemeClr val="tx1"/>
                </a:solidFill>
                <a:latin typeface="Arial" charset="0"/>
              </a:defRPr>
            </a:lvl5pPr>
            <a:lvl6pPr marL="2514600" indent="-228600" defTabSz="933450" eaLnBrk="0" fontAlgn="base" hangingPunct="0">
              <a:spcBef>
                <a:spcPct val="0"/>
              </a:spcBef>
              <a:spcAft>
                <a:spcPct val="0"/>
              </a:spcAft>
              <a:defRPr>
                <a:solidFill>
                  <a:schemeClr val="tx1"/>
                </a:solidFill>
                <a:latin typeface="Arial" charset="0"/>
              </a:defRPr>
            </a:lvl6pPr>
            <a:lvl7pPr marL="2971800" indent="-228600" defTabSz="933450" eaLnBrk="0" fontAlgn="base" hangingPunct="0">
              <a:spcBef>
                <a:spcPct val="0"/>
              </a:spcBef>
              <a:spcAft>
                <a:spcPct val="0"/>
              </a:spcAft>
              <a:defRPr>
                <a:solidFill>
                  <a:schemeClr val="tx1"/>
                </a:solidFill>
                <a:latin typeface="Arial" charset="0"/>
              </a:defRPr>
            </a:lvl7pPr>
            <a:lvl8pPr marL="3429000" indent="-228600" defTabSz="933450" eaLnBrk="0" fontAlgn="base" hangingPunct="0">
              <a:spcBef>
                <a:spcPct val="0"/>
              </a:spcBef>
              <a:spcAft>
                <a:spcPct val="0"/>
              </a:spcAft>
              <a:defRPr>
                <a:solidFill>
                  <a:schemeClr val="tx1"/>
                </a:solidFill>
                <a:latin typeface="Arial" charset="0"/>
              </a:defRPr>
            </a:lvl8pPr>
            <a:lvl9pPr marL="3886200" indent="-228600" defTabSz="933450" eaLnBrk="0" fontAlgn="base" hangingPunct="0">
              <a:spcBef>
                <a:spcPct val="0"/>
              </a:spcBef>
              <a:spcAft>
                <a:spcPct val="0"/>
              </a:spcAft>
              <a:defRPr>
                <a:solidFill>
                  <a:schemeClr val="tx1"/>
                </a:solidFill>
                <a:latin typeface="Arial" charset="0"/>
              </a:defRPr>
            </a:lvl9pPr>
          </a:lstStyle>
          <a:p>
            <a:pPr eaLnBrk="1" hangingPunct="1"/>
            <a:fld id="{E697C247-04C1-4B32-97D5-27CA6191AEAE}" type="slidenum">
              <a:rPr lang="en-US" smtClean="0"/>
              <a:pPr eaLnBrk="1" hangingPunct="1"/>
              <a:t>1</a:t>
            </a:fld>
            <a:endParaRPr lang="en-US" dirty="0"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s-E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n-US" dirty="0"/>
          </a:p>
        </p:txBody>
      </p:sp>
      <p:sp>
        <p:nvSpPr>
          <p:cNvPr id="3" name="Rectangle 3"/>
          <p:cNvSpPr>
            <a:spLocks noGrp="1" noChangeArrowheads="1"/>
          </p:cNvSpPr>
          <p:nvPr>
            <p:ph type="ftr" sz="quarter" idx="11"/>
          </p:nvPr>
        </p:nvSpPr>
        <p:spPr/>
        <p:txBody>
          <a:bodyPr/>
          <a:lstStyle>
            <a:lvl1pPr>
              <a:defRPr/>
            </a:lvl1pPr>
          </a:lstStyle>
          <a:p>
            <a:pPr>
              <a:defRPr/>
            </a:pPr>
            <a:endParaRPr lang="en-US" dirty="0"/>
          </a:p>
        </p:txBody>
      </p:sp>
      <p:sp>
        <p:nvSpPr>
          <p:cNvPr id="4" name="Rectangle 4"/>
          <p:cNvSpPr>
            <a:spLocks noGrp="1" noChangeArrowheads="1"/>
          </p:cNvSpPr>
          <p:nvPr>
            <p:ph type="sldNum" sz="quarter" idx="12"/>
          </p:nvPr>
        </p:nvSpPr>
        <p:spPr>
          <a:xfrm>
            <a:off x="6553200" y="6245225"/>
            <a:ext cx="2133600" cy="476250"/>
          </a:xfrm>
        </p:spPr>
        <p:txBody>
          <a:bodyPr/>
          <a:lstStyle>
            <a:lvl1pPr>
              <a:defRPr sz="1400">
                <a:solidFill>
                  <a:schemeClr val="tx1"/>
                </a:solidFill>
                <a:latin typeface="+mn-lt"/>
              </a:defRPr>
            </a:lvl1pPr>
          </a:lstStyle>
          <a:p>
            <a:pPr>
              <a:defRPr/>
            </a:pPr>
            <a:fld id="{3795AE01-4B6F-419F-B138-793D4CDE19A4}" type="slidenum">
              <a:rPr lang="en-US"/>
              <a:pPr>
                <a:defRPr/>
              </a:pPr>
              <a:t>‹Nº›</a:t>
            </a:fld>
            <a:endParaRPr lang="en-US" dirty="0"/>
          </a:p>
        </p:txBody>
      </p:sp>
    </p:spTree>
    <p:extLst>
      <p:ext uri="{BB962C8B-B14F-4D97-AF65-F5344CB8AC3E}">
        <p14:creationId xmlns:p14="http://schemas.microsoft.com/office/powerpoint/2010/main" val="314388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CEE046B-D233-40BD-A967-0A92BEC77562}" type="slidenum">
              <a:rPr lang="en-US"/>
              <a:pPr>
                <a:defRPr/>
              </a:pPr>
              <a:t>‹Nº›</a:t>
            </a:fld>
            <a:endParaRPr lang="en-US" dirty="0"/>
          </a:p>
        </p:txBody>
      </p:sp>
    </p:spTree>
    <p:extLst>
      <p:ext uri="{BB962C8B-B14F-4D97-AF65-F5344CB8AC3E}">
        <p14:creationId xmlns:p14="http://schemas.microsoft.com/office/powerpoint/2010/main" val="485549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7FB536C-7991-4C6A-A4A8-C4B6CBE3D1D1}" type="slidenum">
              <a:rPr lang="en-US"/>
              <a:pPr>
                <a:defRPr/>
              </a:pPr>
              <a:t>‹Nº›</a:t>
            </a:fld>
            <a:endParaRPr lang="en-US" dirty="0"/>
          </a:p>
        </p:txBody>
      </p:sp>
    </p:spTree>
    <p:extLst>
      <p:ext uri="{BB962C8B-B14F-4D97-AF65-F5344CB8AC3E}">
        <p14:creationId xmlns:p14="http://schemas.microsoft.com/office/powerpoint/2010/main" val="4108003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518C3696-5939-4870-9A30-EE2DF99133DA}" type="slidenum">
              <a:rPr lang="en-US"/>
              <a:pPr>
                <a:defRPr/>
              </a:pPr>
              <a:t>‹Nº›</a:t>
            </a:fld>
            <a:endParaRPr lang="en-US" dirty="0"/>
          </a:p>
        </p:txBody>
      </p:sp>
    </p:spTree>
    <p:extLst>
      <p:ext uri="{BB962C8B-B14F-4D97-AF65-F5344CB8AC3E}">
        <p14:creationId xmlns:p14="http://schemas.microsoft.com/office/powerpoint/2010/main" val="86988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B71F905-2521-455F-8EE3-F52C5915B523}" type="slidenum">
              <a:rPr lang="en-US"/>
              <a:pPr>
                <a:defRPr/>
              </a:pPr>
              <a:t>‹Nº›</a:t>
            </a:fld>
            <a:endParaRPr lang="en-US" dirty="0"/>
          </a:p>
        </p:txBody>
      </p:sp>
    </p:spTree>
    <p:extLst>
      <p:ext uri="{BB962C8B-B14F-4D97-AF65-F5344CB8AC3E}">
        <p14:creationId xmlns:p14="http://schemas.microsoft.com/office/powerpoint/2010/main" val="4117031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67F31E-A29B-4EB9-8E27-49F8535C9C94}" type="slidenum">
              <a:rPr lang="en-US"/>
              <a:pPr>
                <a:defRPr/>
              </a:pPr>
              <a:t>‹Nº›</a:t>
            </a:fld>
            <a:endParaRPr lang="en-US" dirty="0"/>
          </a:p>
        </p:txBody>
      </p:sp>
    </p:spTree>
    <p:extLst>
      <p:ext uri="{BB962C8B-B14F-4D97-AF65-F5344CB8AC3E}">
        <p14:creationId xmlns:p14="http://schemas.microsoft.com/office/powerpoint/2010/main" val="3083265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2C71D7A8-9C8A-433A-A4D0-3976F39DE0A7}" type="slidenum">
              <a:rPr lang="en-US"/>
              <a:pPr>
                <a:defRPr/>
              </a:pPr>
              <a:t>‹Nº›</a:t>
            </a:fld>
            <a:endParaRPr lang="en-US" dirty="0"/>
          </a:p>
        </p:txBody>
      </p:sp>
    </p:spTree>
    <p:extLst>
      <p:ext uri="{BB962C8B-B14F-4D97-AF65-F5344CB8AC3E}">
        <p14:creationId xmlns:p14="http://schemas.microsoft.com/office/powerpoint/2010/main" val="2243690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472452F5-7E06-49B0-B28B-33D80EBEC8E8}" type="slidenum">
              <a:rPr lang="en-US"/>
              <a:pPr>
                <a:defRPr/>
              </a:pPr>
              <a:t>‹Nº›</a:t>
            </a:fld>
            <a:endParaRPr lang="en-US" dirty="0"/>
          </a:p>
        </p:txBody>
      </p:sp>
    </p:spTree>
    <p:extLst>
      <p:ext uri="{BB962C8B-B14F-4D97-AF65-F5344CB8AC3E}">
        <p14:creationId xmlns:p14="http://schemas.microsoft.com/office/powerpoint/2010/main" val="302871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E381D0B9-4A84-4078-859F-AE09C60EC55B}" type="slidenum">
              <a:rPr lang="en-US"/>
              <a:pPr>
                <a:defRPr/>
              </a:pPr>
              <a:t>‹Nº›</a:t>
            </a:fld>
            <a:endParaRPr lang="en-US" dirty="0"/>
          </a:p>
        </p:txBody>
      </p:sp>
    </p:spTree>
    <p:extLst>
      <p:ext uri="{BB962C8B-B14F-4D97-AF65-F5344CB8AC3E}">
        <p14:creationId xmlns:p14="http://schemas.microsoft.com/office/powerpoint/2010/main" val="2068117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8F8F54C-8E97-4739-9117-9BE67D403C91}" type="slidenum">
              <a:rPr lang="en-US"/>
              <a:pPr>
                <a:defRPr/>
              </a:pPr>
              <a:t>‹Nº›</a:t>
            </a:fld>
            <a:endParaRPr lang="en-US" dirty="0"/>
          </a:p>
        </p:txBody>
      </p:sp>
    </p:spTree>
    <p:extLst>
      <p:ext uri="{BB962C8B-B14F-4D97-AF65-F5344CB8AC3E}">
        <p14:creationId xmlns:p14="http://schemas.microsoft.com/office/powerpoint/2010/main" val="265787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98E5CA3-0E3A-4E26-B311-7FB8FB6BCF9E}" type="slidenum">
              <a:rPr lang="en-US"/>
              <a:pPr>
                <a:defRPr/>
              </a:pPr>
              <a:t>‹Nº›</a:t>
            </a:fld>
            <a:endParaRPr lang="en-US" dirty="0"/>
          </a:p>
        </p:txBody>
      </p:sp>
    </p:spTree>
    <p:extLst>
      <p:ext uri="{BB962C8B-B14F-4D97-AF65-F5344CB8AC3E}">
        <p14:creationId xmlns:p14="http://schemas.microsoft.com/office/powerpoint/2010/main" val="2939425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pic>
        <p:nvPicPr>
          <p:cNvPr id="2" name="Picture 8" descr="Page header wid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10" descr="Corner graphic"/>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532813" y="6391275"/>
            <a:ext cx="614362"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6946900" y="64531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600">
                <a:solidFill>
                  <a:schemeClr val="bg1"/>
                </a:solidFill>
                <a:latin typeface="Arial Black" pitchFamily="34" charset="0"/>
              </a:defRPr>
            </a:lvl1pPr>
          </a:lstStyle>
          <a:p>
            <a:pPr>
              <a:defRPr/>
            </a:pPr>
            <a:fld id="{9B1736A3-F530-40B7-91B6-6E3854DCA818}" type="slidenum">
              <a:rPr lang="en-US"/>
              <a:pPr>
                <a:defRPr/>
              </a:pPr>
              <a:t>‹Nº›</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p:cNvSpPr txBox="1">
            <a:spLocks noChangeArrowheads="1"/>
          </p:cNvSpPr>
          <p:nvPr/>
        </p:nvSpPr>
        <p:spPr bwMode="auto">
          <a:xfrm>
            <a:off x="2124075" y="1125538"/>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 sz="2800" dirty="0">
              <a:solidFill>
                <a:schemeClr val="accent2"/>
              </a:solidFill>
              <a:latin typeface="Arial Black" pitchFamily="34" charset="0"/>
            </a:endParaRPr>
          </a:p>
        </p:txBody>
      </p:sp>
      <p:sp>
        <p:nvSpPr>
          <p:cNvPr id="3075" name="Text Box 4"/>
          <p:cNvSpPr txBox="1">
            <a:spLocks noChangeArrowheads="1"/>
          </p:cNvSpPr>
          <p:nvPr/>
        </p:nvSpPr>
        <p:spPr bwMode="auto">
          <a:xfrm>
            <a:off x="611188" y="5013325"/>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s-ES" b="1" dirty="0">
              <a:solidFill>
                <a:schemeClr val="accent2"/>
              </a:solidFill>
            </a:endParaRPr>
          </a:p>
        </p:txBody>
      </p:sp>
      <p:pic>
        <p:nvPicPr>
          <p:cNvPr id="3076" name="Picture 12" descr="Globe header with IOM logo no bar orange silhouettes cop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2279650"/>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pic>
      <p:sp>
        <p:nvSpPr>
          <p:cNvPr id="3077" name="Text Box 20"/>
          <p:cNvSpPr txBox="1">
            <a:spLocks noChangeArrowheads="1"/>
          </p:cNvSpPr>
          <p:nvPr/>
        </p:nvSpPr>
        <p:spPr bwMode="auto">
          <a:xfrm>
            <a:off x="539750" y="5445125"/>
            <a:ext cx="7920038" cy="112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sz="1400" b="1" dirty="0" smtClean="0">
                <a:latin typeface="Gill Sans MT" pitchFamily="34" charset="0"/>
              </a:rPr>
              <a:t>Seminar/Workshop on Capacity Building of Consular Authorities for the Protection of the Labour Rights of Migrant Workers</a:t>
            </a:r>
          </a:p>
          <a:p>
            <a:pPr algn="ctr" eaLnBrk="1" hangingPunct="1">
              <a:spcBef>
                <a:spcPct val="50000"/>
              </a:spcBef>
            </a:pPr>
            <a:r>
              <a:rPr lang="en-GB" sz="1200" b="1" dirty="0" smtClean="0">
                <a:latin typeface="Gill Sans MT" pitchFamily="34" charset="0"/>
              </a:rPr>
              <a:t>Managua, Nicaragua, May 3 </a:t>
            </a:r>
            <a:r>
              <a:rPr lang="en-GB" sz="1200" b="1" dirty="0" smtClean="0">
                <a:latin typeface="Gill Sans MT" pitchFamily="34" charset="0"/>
              </a:rPr>
              <a:t>&amp;</a:t>
            </a:r>
            <a:r>
              <a:rPr lang="en-GB" sz="1200" b="1" dirty="0" smtClean="0">
                <a:latin typeface="Gill Sans MT" pitchFamily="34" charset="0"/>
              </a:rPr>
              <a:t> 4, 2012</a:t>
            </a:r>
          </a:p>
          <a:p>
            <a:pPr algn="ctr" eaLnBrk="1" hangingPunct="1">
              <a:spcBef>
                <a:spcPct val="50000"/>
              </a:spcBef>
            </a:pPr>
            <a:r>
              <a:rPr lang="en-GB" sz="1400" b="1" dirty="0" smtClean="0">
                <a:latin typeface="Gill Sans MT" pitchFamily="34" charset="0"/>
              </a:rPr>
              <a:t>Alexandra Bonnie</a:t>
            </a:r>
            <a:endParaRPr lang="en-GB" b="1" dirty="0">
              <a:latin typeface="Gill Sans MT" pitchFamily="34" charset="0"/>
            </a:endParaRPr>
          </a:p>
        </p:txBody>
      </p:sp>
      <p:sp>
        <p:nvSpPr>
          <p:cNvPr id="3078" name="Text Box 21"/>
          <p:cNvSpPr txBox="1">
            <a:spLocks noChangeArrowheads="1"/>
          </p:cNvSpPr>
          <p:nvPr/>
        </p:nvSpPr>
        <p:spPr bwMode="auto">
          <a:xfrm>
            <a:off x="271463" y="3284538"/>
            <a:ext cx="86010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GB" b="1" dirty="0" smtClean="0">
                <a:solidFill>
                  <a:srgbClr val="FF6600"/>
                </a:solidFill>
              </a:rPr>
              <a:t>CONSULAR PROTECTION AND DIPLOMATIC PROTECTION:  </a:t>
            </a:r>
            <a:r>
              <a:rPr lang="en-GB" b="1" dirty="0" smtClean="0">
                <a:solidFill>
                  <a:srgbClr val="FF6600"/>
                </a:solidFill>
              </a:rPr>
              <a:t>                     </a:t>
            </a:r>
            <a:r>
              <a:rPr lang="en-GB" b="1" dirty="0" smtClean="0">
                <a:solidFill>
                  <a:srgbClr val="FF6600"/>
                </a:solidFill>
              </a:rPr>
              <a:t>THE FUNDAMENTAL RIGHT AND OBLIGATION OF STATES                                      TO PROTECT MIGRANT WORKERS</a:t>
            </a:r>
            <a:endParaRPr lang="en-GB" b="1" dirty="0">
              <a:solidFill>
                <a:srgbClr val="FF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2 Marcador de texto"/>
          <p:cNvSpPr>
            <a:spLocks noGrp="1"/>
          </p:cNvSpPr>
          <p:nvPr>
            <p:ph type="body" idx="1"/>
          </p:nvPr>
        </p:nvSpPr>
        <p:spPr bwMode="auto">
          <a:xfrm>
            <a:off x="1692275" y="1052513"/>
            <a:ext cx="7272338" cy="50403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342900" indent="-342900" eaLnBrk="1" hangingPunct="1">
              <a:buClr>
                <a:srgbClr val="FF6600"/>
              </a:buClr>
              <a:buFont typeface="Wingdings" pitchFamily="2" charset="2"/>
              <a:buChar char="§"/>
            </a:pPr>
            <a:r>
              <a:rPr lang="en-GB" sz="2200" dirty="0" smtClean="0">
                <a:latin typeface="Gill Sans MT" pitchFamily="34" charset="0"/>
              </a:rPr>
              <a:t>Negotiating in favour or against certain administrative actions or legislation proposals;</a:t>
            </a:r>
            <a:endParaRPr lang="en-GB" sz="2200" dirty="0" smtClean="0">
              <a:latin typeface="Gill Sans MT" pitchFamily="34" charset="0"/>
            </a:endParaRPr>
          </a:p>
          <a:p>
            <a:pPr marL="342900" indent="-342900" eaLnBrk="1" hangingPunct="1">
              <a:buClr>
                <a:srgbClr val="FF6600"/>
              </a:buClr>
              <a:buFont typeface="Wingdings" pitchFamily="2" charset="2"/>
              <a:buChar char="§"/>
            </a:pPr>
            <a:r>
              <a:rPr lang="en-GB" sz="2200" dirty="0" smtClean="0">
                <a:latin typeface="Gill Sans MT" pitchFamily="34" charset="0"/>
              </a:rPr>
              <a:t>Representing migrant workers in negotiations with their main employers; </a:t>
            </a:r>
            <a:endParaRPr lang="en-GB" sz="2200" dirty="0" smtClean="0">
              <a:latin typeface="Gill Sans MT" pitchFamily="34" charset="0"/>
            </a:endParaRPr>
          </a:p>
          <a:p>
            <a:pPr marL="342900" indent="-342900" eaLnBrk="1" hangingPunct="1">
              <a:buClr>
                <a:srgbClr val="FF6600"/>
              </a:buClr>
              <a:buFont typeface="Wingdings" pitchFamily="2" charset="2"/>
              <a:buChar char="§"/>
            </a:pPr>
            <a:r>
              <a:rPr lang="en-GB" sz="2200" dirty="0" smtClean="0">
                <a:latin typeface="Gill Sans MT" pitchFamily="34" charset="0"/>
              </a:rPr>
              <a:t>Marketing efforts and identification of employment opportunities; </a:t>
            </a:r>
            <a:endParaRPr lang="en-GB" sz="2200" dirty="0" smtClean="0">
              <a:latin typeface="Gill Sans MT" pitchFamily="34" charset="0"/>
            </a:endParaRPr>
          </a:p>
          <a:p>
            <a:pPr marL="342900" indent="-342900" eaLnBrk="1" hangingPunct="1">
              <a:buClr>
                <a:srgbClr val="FF6600"/>
              </a:buClr>
              <a:buFont typeface="Wingdings" pitchFamily="2" charset="2"/>
              <a:buChar char="§"/>
            </a:pPr>
            <a:r>
              <a:rPr lang="en-GB" sz="2200" dirty="0" smtClean="0">
                <a:latin typeface="Gill Sans MT" pitchFamily="34" charset="0"/>
              </a:rPr>
              <a:t>Promoting </a:t>
            </a:r>
            <a:r>
              <a:rPr lang="en-GB" sz="2200" dirty="0" smtClean="0">
                <a:latin typeface="Gill Sans MT" pitchFamily="34" charset="0"/>
              </a:rPr>
              <a:t>good relations in labour matters with the host country; </a:t>
            </a:r>
            <a:endParaRPr lang="en-GB" sz="2200" dirty="0" smtClean="0">
              <a:latin typeface="Gill Sans MT" pitchFamily="34" charset="0"/>
            </a:endParaRPr>
          </a:p>
          <a:p>
            <a:pPr marL="342900" indent="-342900" eaLnBrk="1" hangingPunct="1">
              <a:buClr>
                <a:srgbClr val="FF6600"/>
              </a:buClr>
              <a:buFont typeface="Wingdings" pitchFamily="2" charset="2"/>
              <a:buChar char="§"/>
            </a:pPr>
            <a:r>
              <a:rPr lang="en-GB" sz="2200" dirty="0" smtClean="0">
                <a:latin typeface="Gill Sans MT" pitchFamily="34" charset="0"/>
              </a:rPr>
              <a:t>Providing assistance to recover income or other benefits; </a:t>
            </a:r>
            <a:endParaRPr lang="en-GB" sz="2200" dirty="0" smtClean="0">
              <a:latin typeface="Gill Sans MT" pitchFamily="34" charset="0"/>
            </a:endParaRPr>
          </a:p>
          <a:p>
            <a:pPr marL="342900" indent="-342900" eaLnBrk="1" hangingPunct="1">
              <a:buClr>
                <a:srgbClr val="FF6600"/>
              </a:buClr>
              <a:buFont typeface="Wingdings" pitchFamily="2" charset="2"/>
              <a:buChar char="§"/>
            </a:pPr>
            <a:r>
              <a:rPr lang="en-GB" sz="2200" dirty="0" smtClean="0">
                <a:latin typeface="Gill Sans MT" pitchFamily="34" charset="0"/>
              </a:rPr>
              <a:t>Ensuring that persons with health issues receive medical care or assistance to return to their country of origin.</a:t>
            </a:r>
            <a:endParaRPr lang="en-GB" sz="2200" dirty="0" smtClean="0">
              <a:latin typeface="Gill Sans MT" pitchFamily="34" charset="0"/>
            </a:endParaRPr>
          </a:p>
        </p:txBody>
      </p:sp>
      <p:sp>
        <p:nvSpPr>
          <p:cNvPr id="12291"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6887674-4DEF-4F58-829F-D5FCD713B282}" type="slidenum">
              <a:rPr lang="en-US" smtClean="0">
                <a:solidFill>
                  <a:schemeClr val="bg1"/>
                </a:solidFill>
                <a:latin typeface="Arial Black" pitchFamily="34" charset="0"/>
              </a:rPr>
              <a:pPr eaLnBrk="1" hangingPunct="1"/>
              <a:t>10</a:t>
            </a:fld>
            <a:endParaRPr lang="en-US" dirty="0" smtClean="0">
              <a:solidFill>
                <a:schemeClr val="bg1"/>
              </a:solidFill>
              <a:latin typeface="Arial Black" pitchFamily="34" charset="0"/>
            </a:endParaRPr>
          </a:p>
        </p:txBody>
      </p:sp>
      <p:sp>
        <p:nvSpPr>
          <p:cNvPr id="12292" name="5 CuadroTexto"/>
          <p:cNvSpPr txBox="1">
            <a:spLocks noChangeArrowheads="1"/>
          </p:cNvSpPr>
          <p:nvPr/>
        </p:nvSpPr>
        <p:spPr bwMode="auto">
          <a:xfrm>
            <a:off x="2484438" y="115888"/>
            <a:ext cx="68405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800" b="1" dirty="0">
                <a:solidFill>
                  <a:schemeClr val="bg1"/>
                </a:solidFill>
                <a:latin typeface="Gill Sans MT" pitchFamily="34" charset="0"/>
              </a:rPr>
              <a:t>IV.  Mechanisms to Protect the Rights </a:t>
            </a:r>
            <a:r>
              <a:rPr lang="en-GB" sz="2800" b="1" dirty="0" smtClean="0">
                <a:solidFill>
                  <a:schemeClr val="bg1"/>
                </a:solidFill>
                <a:latin typeface="Gill Sans MT" pitchFamily="34" charset="0"/>
              </a:rPr>
              <a:t> of </a:t>
            </a:r>
            <a:r>
              <a:rPr lang="en-GB" sz="2800" b="1" dirty="0">
                <a:solidFill>
                  <a:schemeClr val="bg1"/>
                </a:solidFill>
                <a:latin typeface="Gill Sans MT" pitchFamily="34" charset="0"/>
              </a:rPr>
              <a:t>Migrant Workers  </a:t>
            </a:r>
            <a:endParaRPr lang="en-GB" sz="2000" dirty="0">
              <a:solidFill>
                <a:schemeClr val="bg1"/>
              </a:solidFill>
            </a:endParaRPr>
          </a:p>
        </p:txBody>
      </p:sp>
      <p:sp>
        <p:nvSpPr>
          <p:cNvPr id="7" name="6 Llamada de flecha a la derecha"/>
          <p:cNvSpPr/>
          <p:nvPr/>
        </p:nvSpPr>
        <p:spPr>
          <a:xfrm>
            <a:off x="323528" y="2852936"/>
            <a:ext cx="1296144" cy="3096344"/>
          </a:xfrm>
          <a:prstGeom prst="rightArrowCallout">
            <a:avLst/>
          </a:prstGeom>
        </p:spPr>
        <p:style>
          <a:lnRef idx="2">
            <a:schemeClr val="accent2">
              <a:shade val="50000"/>
            </a:schemeClr>
          </a:lnRef>
          <a:fillRef idx="1">
            <a:schemeClr val="accent2"/>
          </a:fillRef>
          <a:effectRef idx="0">
            <a:schemeClr val="accent2"/>
          </a:effectRef>
          <a:fontRef idx="minor">
            <a:schemeClr val="lt1"/>
          </a:fontRef>
        </p:style>
        <p:txBody>
          <a:bodyPr vert="vert270" anchor="ctr"/>
          <a:lstStyle/>
          <a:p>
            <a:pPr algn="ctr">
              <a:defRPr/>
            </a:pPr>
            <a:r>
              <a:rPr lang="en-GB"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LABOUR  ATTACHÉ</a:t>
            </a:r>
            <a:endParaRPr lang="en-GB"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85049F-15D5-49A1-9297-D0D4D7EB9810}" type="slidenum">
              <a:rPr lang="en-US" smtClean="0">
                <a:solidFill>
                  <a:schemeClr val="bg1"/>
                </a:solidFill>
                <a:latin typeface="Arial Black" pitchFamily="34" charset="0"/>
              </a:rPr>
              <a:pPr eaLnBrk="1" hangingPunct="1"/>
              <a:t>11</a:t>
            </a:fld>
            <a:endParaRPr lang="en-US" dirty="0" smtClean="0">
              <a:solidFill>
                <a:schemeClr val="bg1"/>
              </a:solidFill>
              <a:latin typeface="Arial Black" pitchFamily="34" charset="0"/>
            </a:endParaRPr>
          </a:p>
        </p:txBody>
      </p:sp>
      <p:sp>
        <p:nvSpPr>
          <p:cNvPr id="13315" name="4 CuadroTexto"/>
          <p:cNvSpPr txBox="1">
            <a:spLocks noChangeArrowheads="1"/>
          </p:cNvSpPr>
          <p:nvPr/>
        </p:nvSpPr>
        <p:spPr bwMode="auto">
          <a:xfrm>
            <a:off x="2484438" y="115888"/>
            <a:ext cx="68405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2800" b="1" dirty="0">
                <a:solidFill>
                  <a:schemeClr val="bg1"/>
                </a:solidFill>
                <a:latin typeface="Gill Sans MT" pitchFamily="34" charset="0"/>
              </a:rPr>
              <a:t>IV.  Mechanisms to Protect the Rights </a:t>
            </a:r>
            <a:r>
              <a:rPr lang="en-GB" sz="2800" b="1" dirty="0" smtClean="0">
                <a:solidFill>
                  <a:schemeClr val="bg1"/>
                </a:solidFill>
                <a:latin typeface="Gill Sans MT" pitchFamily="34" charset="0"/>
              </a:rPr>
              <a:t> of </a:t>
            </a:r>
            <a:r>
              <a:rPr lang="en-GB" sz="2800" b="1" dirty="0">
                <a:solidFill>
                  <a:schemeClr val="bg1"/>
                </a:solidFill>
                <a:latin typeface="Gill Sans MT" pitchFamily="34" charset="0"/>
              </a:rPr>
              <a:t>Migrant Workers  </a:t>
            </a:r>
            <a:endParaRPr lang="en-GB" sz="2000" dirty="0">
              <a:solidFill>
                <a:schemeClr val="bg1"/>
              </a:solidFill>
            </a:endParaRPr>
          </a:p>
        </p:txBody>
      </p:sp>
      <p:graphicFrame>
        <p:nvGraphicFramePr>
          <p:cNvPr id="2" name="1 Diagrama"/>
          <p:cNvGraphicFramePr/>
          <p:nvPr>
            <p:extLst>
              <p:ext uri="{D42A27DB-BD31-4B8C-83A1-F6EECF244321}">
                <p14:modId xmlns:p14="http://schemas.microsoft.com/office/powerpoint/2010/main" val="543002563"/>
              </p:ext>
            </p:extLst>
          </p:nvPr>
        </p:nvGraphicFramePr>
        <p:xfrm>
          <a:off x="971600" y="1738784"/>
          <a:ext cx="7992888"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2 Marcador de texto"/>
          <p:cNvSpPr>
            <a:spLocks noGrp="1"/>
          </p:cNvSpPr>
          <p:nvPr>
            <p:ph type="body" idx="1"/>
          </p:nvPr>
        </p:nvSpPr>
        <p:spPr bwMode="auto">
          <a:xfrm>
            <a:off x="468313" y="1628775"/>
            <a:ext cx="8313737" cy="48244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342900" indent="-342900" eaLnBrk="1" hangingPunct="1">
              <a:buClr>
                <a:srgbClr val="FF6600"/>
              </a:buClr>
              <a:buFont typeface="Wingdings" pitchFamily="2" charset="2"/>
              <a:buChar char="§"/>
            </a:pPr>
            <a:r>
              <a:rPr lang="en-GB" dirty="0" smtClean="0">
                <a:latin typeface="Gill Sans MT" pitchFamily="34" charset="0"/>
              </a:rPr>
              <a:t>States are under the obligation to protect the rights of migrant workers abroad.  This obligation and right is established in international law (Vienna Convention, 1990 Convention) and, above all, in the Constitution of States.</a:t>
            </a:r>
            <a:r>
              <a:rPr lang="en-GB" dirty="0" smtClean="0">
                <a:latin typeface="Gill Sans MT" pitchFamily="34" charset="0"/>
              </a:rPr>
              <a:t> </a:t>
            </a:r>
          </a:p>
          <a:p>
            <a:pPr marL="342900" indent="-342900" eaLnBrk="1" hangingPunct="1">
              <a:buClr>
                <a:srgbClr val="FF6600"/>
              </a:buClr>
              <a:buFont typeface="Wingdings" pitchFamily="2" charset="2"/>
              <a:buChar char="§"/>
            </a:pPr>
            <a:endParaRPr lang="en-GB" dirty="0" smtClean="0">
              <a:latin typeface="Gill Sans MT" pitchFamily="34" charset="0"/>
            </a:endParaRPr>
          </a:p>
          <a:p>
            <a:pPr marL="342900" indent="-342900" algn="just" eaLnBrk="1" hangingPunct="1">
              <a:buClr>
                <a:srgbClr val="FF6600"/>
              </a:buClr>
              <a:buFont typeface="Wingdings" pitchFamily="2" charset="2"/>
              <a:buChar char="§"/>
            </a:pPr>
            <a:r>
              <a:rPr lang="en-GB" dirty="0" smtClean="0">
                <a:latin typeface="Gill Sans MT" pitchFamily="34" charset="0"/>
              </a:rPr>
              <a:t>Due to the difference </a:t>
            </a:r>
            <a:r>
              <a:rPr lang="en-GB" dirty="0" smtClean="0">
                <a:latin typeface="Gill Sans MT" pitchFamily="34" charset="0"/>
              </a:rPr>
              <a:t>between diplomatic protection (of a more political and solemn nature) and consular protection, consular protection mechanisms for migrant workers have been emphasised</a:t>
            </a:r>
            <a:r>
              <a:rPr lang="en-GB" dirty="0" smtClean="0">
                <a:latin typeface="Gill Sans MT" pitchFamily="34" charset="0"/>
              </a:rPr>
              <a:t>. </a:t>
            </a:r>
          </a:p>
          <a:p>
            <a:pPr marL="342900" indent="-342900" algn="just" eaLnBrk="1" hangingPunct="1">
              <a:buClr>
                <a:srgbClr val="FF6600"/>
              </a:buClr>
              <a:buFont typeface="Wingdings" pitchFamily="2" charset="2"/>
              <a:buChar char="§"/>
            </a:pPr>
            <a:endParaRPr lang="en-GB" dirty="0" smtClean="0">
              <a:latin typeface="Gill Sans MT" pitchFamily="34" charset="0"/>
            </a:endParaRPr>
          </a:p>
          <a:p>
            <a:pPr marL="342900" indent="-342900" algn="just" eaLnBrk="1" hangingPunct="1">
              <a:buClr>
                <a:srgbClr val="FF6600"/>
              </a:buClr>
              <a:buFont typeface="Wingdings" pitchFamily="2" charset="2"/>
              <a:buChar char="§"/>
            </a:pPr>
            <a:r>
              <a:rPr lang="en-GB" dirty="0" smtClean="0">
                <a:latin typeface="Gill Sans MT" pitchFamily="34" charset="0"/>
              </a:rPr>
              <a:t>Traditional functions or obligations exist; however, they tend to be disregarded (Article 5, Article 36 of the Vienna Convention).  In addition, new mechanisms exist seeking alliances with other sectors (diasporas, attorneys, etc.).</a:t>
            </a:r>
            <a:endParaRPr lang="en-GB" dirty="0" smtClean="0"/>
          </a:p>
        </p:txBody>
      </p:sp>
      <p:sp>
        <p:nvSpPr>
          <p:cNvPr id="14339"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53FB76D-D4EF-4257-AC8A-408E13DFCAA6}" type="slidenum">
              <a:rPr lang="en-US" smtClean="0">
                <a:solidFill>
                  <a:schemeClr val="bg1"/>
                </a:solidFill>
                <a:latin typeface="Arial Black" pitchFamily="34" charset="0"/>
              </a:rPr>
              <a:pPr eaLnBrk="1" hangingPunct="1"/>
              <a:t>12</a:t>
            </a:fld>
            <a:endParaRPr lang="en-US" dirty="0" smtClean="0">
              <a:solidFill>
                <a:schemeClr val="bg1"/>
              </a:solidFill>
              <a:latin typeface="Arial Black" pitchFamily="34" charset="0"/>
            </a:endParaRPr>
          </a:p>
        </p:txBody>
      </p:sp>
      <p:sp>
        <p:nvSpPr>
          <p:cNvPr id="14340" name="4 CuadroTexto"/>
          <p:cNvSpPr txBox="1">
            <a:spLocks noChangeArrowheads="1"/>
          </p:cNvSpPr>
          <p:nvPr/>
        </p:nvSpPr>
        <p:spPr bwMode="auto">
          <a:xfrm>
            <a:off x="3995738" y="192088"/>
            <a:ext cx="6840537"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400" b="1" dirty="0" smtClean="0">
                <a:solidFill>
                  <a:schemeClr val="bg1"/>
                </a:solidFill>
                <a:latin typeface="Gill Sans MT" pitchFamily="34" charset="0"/>
              </a:rPr>
              <a:t>Conclusions</a:t>
            </a:r>
            <a:endParaRPr lang="en-GB" sz="36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8520" y="2787650"/>
            <a:ext cx="9252520" cy="1362075"/>
          </a:xfrm>
        </p:spPr>
        <p:txBody>
          <a:bodyPr/>
          <a:lstStyle/>
          <a:p>
            <a:pPr algn="ctr" eaLnBrk="1" hangingPunct="1">
              <a:defRPr/>
            </a:pPr>
            <a:r>
              <a:rPr lang="en-GB" dirty="0" smtClean="0">
                <a:solidFill>
                  <a:srgbClr val="FF6600"/>
                </a:solidFill>
              </a:rPr>
              <a:t>THANK YOU </a:t>
            </a:r>
            <a:br>
              <a:rPr lang="en-GB" dirty="0" smtClean="0">
                <a:solidFill>
                  <a:srgbClr val="FF6600"/>
                </a:solidFill>
              </a:rPr>
            </a:br>
            <a:r>
              <a:rPr lang="en-GB" dirty="0" smtClean="0">
                <a:solidFill>
                  <a:srgbClr val="FF6600"/>
                </a:solidFill>
              </a:rPr>
              <a:t>FOR YOUR ATTENTION</a:t>
            </a:r>
            <a:endParaRPr lang="en-GB" dirty="0" smtClean="0">
              <a:solidFill>
                <a:srgbClr val="FF6600"/>
              </a:solidFill>
            </a:endParaRPr>
          </a:p>
        </p:txBody>
      </p:sp>
      <p:sp>
        <p:nvSpPr>
          <p:cNvPr id="15363"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BF9905A-02F6-4435-80D1-B15C3AB01E12}" type="slidenum">
              <a:rPr lang="en-US" smtClean="0">
                <a:solidFill>
                  <a:schemeClr val="bg1"/>
                </a:solidFill>
                <a:latin typeface="Arial Black" pitchFamily="34" charset="0"/>
              </a:rPr>
              <a:pPr eaLnBrk="1" hangingPunct="1"/>
              <a:t>13</a:t>
            </a:fld>
            <a:endParaRPr lang="en-US" dirty="0" smtClean="0">
              <a:solidFill>
                <a:schemeClr val="bg1"/>
              </a:solidFill>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r>
              <a:rPr lang="es-ES" dirty="0" smtClean="0"/>
              <a:t>I</a:t>
            </a:r>
          </a:p>
        </p:txBody>
      </p:sp>
      <p:sp>
        <p:nvSpPr>
          <p:cNvPr id="3" name="2 Marcador de texto"/>
          <p:cNvSpPr>
            <a:spLocks noGrp="1"/>
          </p:cNvSpPr>
          <p:nvPr>
            <p:ph type="body" idx="1"/>
          </p:nvPr>
        </p:nvSpPr>
        <p:spPr>
          <a:xfrm>
            <a:off x="250825" y="1412777"/>
            <a:ext cx="8785225" cy="5400774"/>
          </a:xfrm>
        </p:spPr>
        <p:txBody>
          <a:bodyPr/>
          <a:lstStyle/>
          <a:p>
            <a:pPr marL="514350" indent="-514350" eaLnBrk="1" hangingPunct="1">
              <a:buFontTx/>
              <a:buAutoNum type="romanUcPeriod"/>
              <a:defRPr/>
            </a:pPr>
            <a:endParaRPr lang="en-GB" dirty="0" smtClean="0">
              <a:latin typeface="Gill Sans MT" pitchFamily="34" charset="0"/>
            </a:endParaRPr>
          </a:p>
          <a:p>
            <a:pPr algn="just" eaLnBrk="1" hangingPunct="1">
              <a:defRPr/>
            </a:pPr>
            <a:r>
              <a:rPr lang="en-GB" b="1" u="sng" dirty="0" smtClean="0">
                <a:latin typeface="Gill Sans MT" pitchFamily="34" charset="0"/>
              </a:rPr>
              <a:t>Objective</a:t>
            </a:r>
            <a:r>
              <a:rPr lang="en-GB" b="1" dirty="0" smtClean="0">
                <a:latin typeface="Gill Sans MT" pitchFamily="34" charset="0"/>
              </a:rPr>
              <a:t>: </a:t>
            </a:r>
            <a:r>
              <a:rPr lang="en-GB" b="1" dirty="0">
                <a:latin typeface="Gill Sans MT" pitchFamily="34" charset="0"/>
              </a:rPr>
              <a:t> </a:t>
            </a:r>
            <a:r>
              <a:rPr lang="en-GB" b="1" dirty="0" smtClean="0">
                <a:latin typeface="Gill Sans MT" pitchFamily="34" charset="0"/>
              </a:rPr>
              <a:t>To describe the obligations and powers of States in terms of consular and diplomatic protection and links with the obligation of protecting the labour rights of their citizens.</a:t>
            </a:r>
          </a:p>
          <a:p>
            <a:pPr algn="just" eaLnBrk="1" hangingPunct="1">
              <a:defRPr/>
            </a:pPr>
            <a:endParaRPr lang="en-GB" dirty="0" smtClean="0">
              <a:latin typeface="Gill Sans MT" pitchFamily="34" charset="0"/>
            </a:endParaRPr>
          </a:p>
          <a:p>
            <a:pPr marL="514350" indent="-514350" eaLnBrk="1" hangingPunct="1">
              <a:buFontTx/>
              <a:buAutoNum type="romanUcPeriod"/>
              <a:defRPr/>
            </a:pPr>
            <a:r>
              <a:rPr lang="en-GB" dirty="0" smtClean="0">
                <a:latin typeface="Gill Sans MT" pitchFamily="34" charset="0"/>
              </a:rPr>
              <a:t>Protecting the rights of migrant workers abroad:  An Obligation of States </a:t>
            </a:r>
          </a:p>
          <a:p>
            <a:pPr marL="514350" indent="-514350" eaLnBrk="1" hangingPunct="1">
              <a:buFontTx/>
              <a:buAutoNum type="romanUcPeriod"/>
              <a:defRPr/>
            </a:pPr>
            <a:endParaRPr lang="en-GB" sz="1600" dirty="0" smtClean="0">
              <a:latin typeface="Gill Sans MT" pitchFamily="34" charset="0"/>
            </a:endParaRPr>
          </a:p>
          <a:p>
            <a:pPr marL="514350" indent="-514350" eaLnBrk="1" hangingPunct="1">
              <a:buFontTx/>
              <a:buAutoNum type="romanUcPeriod"/>
              <a:defRPr/>
            </a:pPr>
            <a:r>
              <a:rPr lang="en-GB" dirty="0" smtClean="0">
                <a:latin typeface="Gill Sans MT" pitchFamily="34" charset="0"/>
              </a:rPr>
              <a:t>Diplomatic protection:  Definition and mechanisms for protecting the rights of migrant workers </a:t>
            </a:r>
            <a:endParaRPr lang="en-GB" dirty="0" smtClean="0">
              <a:latin typeface="Gill Sans MT" pitchFamily="34" charset="0"/>
            </a:endParaRPr>
          </a:p>
          <a:p>
            <a:pPr marL="514350" indent="-514350" eaLnBrk="1" hangingPunct="1">
              <a:buFontTx/>
              <a:buAutoNum type="romanUcPeriod"/>
              <a:defRPr/>
            </a:pPr>
            <a:endParaRPr lang="en-GB" dirty="0" smtClean="0">
              <a:latin typeface="Gill Sans MT" pitchFamily="34" charset="0"/>
            </a:endParaRPr>
          </a:p>
          <a:p>
            <a:pPr marL="514350" indent="-514350" eaLnBrk="1" hangingPunct="1">
              <a:buFontTx/>
              <a:buAutoNum type="romanUcPeriod"/>
              <a:defRPr/>
            </a:pPr>
            <a:r>
              <a:rPr lang="en-GB" dirty="0" smtClean="0">
                <a:latin typeface="Gill Sans MT" pitchFamily="34" charset="0"/>
              </a:rPr>
              <a:t>Consular protection</a:t>
            </a:r>
            <a:r>
              <a:rPr lang="en-GB" dirty="0" smtClean="0">
                <a:latin typeface="Gill Sans MT" pitchFamily="34" charset="0"/>
              </a:rPr>
              <a:t>:  Definition and mechanisms for protecting the rights of migrant workers</a:t>
            </a:r>
          </a:p>
          <a:p>
            <a:pPr marL="514350" indent="-514350" eaLnBrk="1" hangingPunct="1">
              <a:buFontTx/>
              <a:buAutoNum type="romanUcPeriod"/>
              <a:defRPr/>
            </a:pPr>
            <a:endParaRPr lang="en-GB" sz="1600" dirty="0" smtClean="0">
              <a:latin typeface="Gill Sans MT" pitchFamily="34" charset="0"/>
            </a:endParaRPr>
          </a:p>
          <a:p>
            <a:pPr marL="514350" indent="-514350" eaLnBrk="1" hangingPunct="1">
              <a:buFontTx/>
              <a:buAutoNum type="romanUcPeriod"/>
              <a:defRPr/>
            </a:pPr>
            <a:r>
              <a:rPr lang="en-GB" dirty="0" smtClean="0">
                <a:latin typeface="Gill Sans MT" pitchFamily="34" charset="0"/>
              </a:rPr>
              <a:t>Mechanisms and instruments for protecting the rights of migrant workers from a broader concept of consular assistance</a:t>
            </a:r>
            <a:endParaRPr lang="en-GB" dirty="0" smtClean="0">
              <a:latin typeface="Gill Sans MT" pitchFamily="34" charset="0"/>
            </a:endParaRPr>
          </a:p>
        </p:txBody>
      </p:sp>
      <p:sp>
        <p:nvSpPr>
          <p:cNvPr id="4100"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283569F-E29F-4843-8F5F-A896EEAF1123}" type="slidenum">
              <a:rPr lang="en-US" smtClean="0">
                <a:solidFill>
                  <a:schemeClr val="bg1"/>
                </a:solidFill>
                <a:latin typeface="Arial Black" pitchFamily="34" charset="0"/>
              </a:rPr>
              <a:pPr eaLnBrk="1" hangingPunct="1"/>
              <a:t>2</a:t>
            </a:fld>
            <a:endParaRPr lang="en-US" dirty="0" smtClean="0">
              <a:solidFill>
                <a:schemeClr val="bg1"/>
              </a:solidFill>
              <a:latin typeface="Arial Black" pitchFamily="34" charset="0"/>
            </a:endParaRPr>
          </a:p>
        </p:txBody>
      </p:sp>
      <p:sp>
        <p:nvSpPr>
          <p:cNvPr id="4101" name="4 CuadroTexto"/>
          <p:cNvSpPr txBox="1">
            <a:spLocks noChangeArrowheads="1"/>
          </p:cNvSpPr>
          <p:nvPr/>
        </p:nvSpPr>
        <p:spPr bwMode="auto">
          <a:xfrm>
            <a:off x="4716463" y="333375"/>
            <a:ext cx="5472112"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smtClean="0">
                <a:solidFill>
                  <a:schemeClr val="bg1"/>
                </a:solidFill>
                <a:latin typeface="Gill Sans MT" pitchFamily="34" charset="0"/>
              </a:rPr>
              <a:t>Presentation</a:t>
            </a:r>
            <a:r>
              <a:rPr lang="en-GB" dirty="0" smtClean="0"/>
              <a:t> </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2 Marcador de texto"/>
          <p:cNvSpPr>
            <a:spLocks noGrp="1"/>
          </p:cNvSpPr>
          <p:nvPr>
            <p:ph type="body" idx="1"/>
          </p:nvPr>
        </p:nvSpPr>
        <p:spPr bwMode="auto">
          <a:xfrm>
            <a:off x="722313" y="1628800"/>
            <a:ext cx="7772400" cy="4248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342900" indent="-342900" eaLnBrk="1" hangingPunct="1">
              <a:buClr>
                <a:srgbClr val="FF6600"/>
              </a:buClr>
              <a:buFont typeface="Wingdings" pitchFamily="2" charset="2"/>
              <a:buChar char="§"/>
            </a:pPr>
            <a:r>
              <a:rPr lang="en-GB" dirty="0" smtClean="0">
                <a:latin typeface="Gill Sans MT" pitchFamily="34" charset="0"/>
              </a:rPr>
              <a:t>Migration:  A component in international relations.</a:t>
            </a:r>
          </a:p>
          <a:p>
            <a:pPr marL="342900" indent="-342900" eaLnBrk="1" hangingPunct="1">
              <a:buClr>
                <a:srgbClr val="FF6600"/>
              </a:buClr>
              <a:buFont typeface="Wingdings" pitchFamily="2" charset="2"/>
              <a:buChar char="§"/>
            </a:pPr>
            <a:r>
              <a:rPr lang="en-GB" dirty="0" smtClean="0">
                <a:latin typeface="Gill Sans MT" pitchFamily="34" charset="0"/>
              </a:rPr>
              <a:t>The Constitution establishes an obligation of the State, irrespective of the place of residence.</a:t>
            </a:r>
            <a:endParaRPr lang="en-GB" dirty="0" smtClean="0">
              <a:latin typeface="Gill Sans MT" pitchFamily="34" charset="0"/>
            </a:endParaRPr>
          </a:p>
          <a:p>
            <a:pPr marL="342900" indent="-342900" eaLnBrk="1" hangingPunct="1">
              <a:buClr>
                <a:srgbClr val="FF6600"/>
              </a:buClr>
              <a:buFont typeface="Wingdings" pitchFamily="2" charset="2"/>
              <a:buChar char="§"/>
            </a:pPr>
            <a:r>
              <a:rPr lang="en-GB" dirty="0">
                <a:latin typeface="Gill Sans MT" pitchFamily="34" charset="0"/>
              </a:rPr>
              <a:t>T</a:t>
            </a:r>
            <a:r>
              <a:rPr lang="en-GB" dirty="0" smtClean="0">
                <a:latin typeface="Gill Sans MT" pitchFamily="34" charset="0"/>
              </a:rPr>
              <a:t>he right to provide assistance to citizens abroad is recognized in international law.</a:t>
            </a:r>
            <a:endParaRPr lang="en-GB" dirty="0" smtClean="0">
              <a:latin typeface="Gill Sans MT" pitchFamily="34" charset="0"/>
            </a:endParaRPr>
          </a:p>
          <a:p>
            <a:pPr marL="342900" indent="-342900" algn="just" eaLnBrk="1" hangingPunct="1">
              <a:buClr>
                <a:srgbClr val="FF6600"/>
              </a:buClr>
              <a:buFont typeface="Wingdings" pitchFamily="2" charset="2"/>
              <a:buChar char="§"/>
            </a:pPr>
            <a:r>
              <a:rPr lang="en-GB" dirty="0" smtClean="0">
                <a:latin typeface="Gill Sans MT" pitchFamily="34" charset="0"/>
              </a:rPr>
              <a:t>“Migrant workers and their families shall have the right to protection and assistance by consular or diplomatic authorities from their State of origin or from the State representing the interests of the State of origin, in all cases when the rights recognized in this Convention are infringed”. </a:t>
            </a:r>
            <a:r>
              <a:rPr lang="en-GB" sz="1800" i="1" dirty="0" smtClean="0">
                <a:latin typeface="Gill Sans MT" pitchFamily="34" charset="0"/>
              </a:rPr>
              <a:t>International Convention on the Protection of the Rights of All Migrant Workers and their Families</a:t>
            </a:r>
            <a:r>
              <a:rPr lang="en-GB" sz="1800" i="1" dirty="0" smtClean="0">
                <a:latin typeface="Gill Sans MT" pitchFamily="34" charset="0"/>
              </a:rPr>
              <a:t>, 1990</a:t>
            </a:r>
            <a:endParaRPr lang="en-GB" sz="1800" i="1" dirty="0" smtClean="0">
              <a:latin typeface="Gill Sans MT" pitchFamily="34" charset="0"/>
            </a:endParaRPr>
          </a:p>
        </p:txBody>
      </p:sp>
      <p:sp>
        <p:nvSpPr>
          <p:cNvPr id="5123"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46D27A6-CC1D-4FF5-9DCF-4FADEB05AB30}" type="slidenum">
              <a:rPr lang="en-US" smtClean="0">
                <a:solidFill>
                  <a:schemeClr val="bg1"/>
                </a:solidFill>
                <a:latin typeface="Arial Black" pitchFamily="34" charset="0"/>
              </a:rPr>
              <a:pPr eaLnBrk="1" hangingPunct="1"/>
              <a:t>3</a:t>
            </a:fld>
            <a:endParaRPr lang="en-US" dirty="0" smtClean="0">
              <a:solidFill>
                <a:schemeClr val="bg1"/>
              </a:solidFill>
              <a:latin typeface="Arial Black" pitchFamily="34" charset="0"/>
            </a:endParaRPr>
          </a:p>
        </p:txBody>
      </p:sp>
      <p:sp>
        <p:nvSpPr>
          <p:cNvPr id="5124" name="4 CuadroTexto"/>
          <p:cNvSpPr txBox="1">
            <a:spLocks noChangeArrowheads="1"/>
          </p:cNvSpPr>
          <p:nvPr/>
        </p:nvSpPr>
        <p:spPr bwMode="auto">
          <a:xfrm>
            <a:off x="1908175" y="44450"/>
            <a:ext cx="7235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14350" indent="-5143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Tx/>
              <a:buAutoNum type="romanUcPeriod"/>
              <a:defRPr/>
            </a:pPr>
            <a:r>
              <a:rPr lang="en-GB" sz="2400" b="1" dirty="0" smtClean="0">
                <a:solidFill>
                  <a:schemeClr val="bg1"/>
                </a:solidFill>
                <a:latin typeface="Gill Sans MT" pitchFamily="34" charset="0"/>
              </a:rPr>
              <a:t>Protecting the labour rights of national citizens abroad:   </a:t>
            </a:r>
            <a:r>
              <a:rPr lang="en-GB" sz="2400" b="1" dirty="0" smtClean="0">
                <a:solidFill>
                  <a:schemeClr val="bg1"/>
                </a:solidFill>
                <a:latin typeface="Gill Sans MT" pitchFamily="34" charset="0"/>
              </a:rPr>
              <a:t>An o</a:t>
            </a:r>
            <a:r>
              <a:rPr lang="en-GB" sz="2400" b="1" dirty="0" smtClean="0">
                <a:solidFill>
                  <a:schemeClr val="bg1"/>
                </a:solidFill>
                <a:latin typeface="Gill Sans MT" pitchFamily="34" charset="0"/>
              </a:rPr>
              <a:t>bligation of States</a:t>
            </a:r>
            <a:endParaRPr lang="en-GB" sz="2400" b="1" dirty="0" smtClean="0">
              <a:solidFill>
                <a:schemeClr val="bg1"/>
              </a:solidFill>
              <a:latin typeface="Gill Sans MT"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2 Marcador de texto"/>
          <p:cNvSpPr>
            <a:spLocks noGrp="1"/>
          </p:cNvSpPr>
          <p:nvPr>
            <p:ph type="body" idx="1"/>
          </p:nvPr>
        </p:nvSpPr>
        <p:spPr bwMode="auto">
          <a:xfrm>
            <a:off x="684213" y="1700808"/>
            <a:ext cx="8024812" cy="4411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0" lvl="1" algn="just"/>
            <a:r>
              <a:rPr lang="en-GB" sz="2400" dirty="0" smtClean="0">
                <a:latin typeface="Gill Sans MT" pitchFamily="34" charset="0"/>
              </a:rPr>
              <a:t>“Diplomatic protection consists of the invocation by a State, through diplomatic actions or through other diplomatic means, of the responsibility of another State for harm caused due to an internationally wrongful act of that State to an individual or legal entity that is a national of the first State, with the aim of  giving effect to this responsibility.</a:t>
            </a:r>
            <a:r>
              <a:rPr lang="en-GB" sz="2400" dirty="0" smtClean="0">
                <a:latin typeface="Gill Sans MT" pitchFamily="34" charset="0"/>
              </a:rPr>
              <a:t>” </a:t>
            </a:r>
          </a:p>
          <a:p>
            <a:pPr marL="0" lvl="1" algn="just"/>
            <a:endParaRPr lang="en-GB" sz="2400" dirty="0" smtClean="0">
              <a:latin typeface="Gill Sans MT" pitchFamily="34" charset="0"/>
            </a:endParaRPr>
          </a:p>
          <a:p>
            <a:pPr marL="0" lvl="1" algn="just"/>
            <a:r>
              <a:rPr lang="en-GB" sz="2400" i="1" dirty="0" smtClean="0">
                <a:latin typeface="Gill Sans MT" pitchFamily="34" charset="0"/>
              </a:rPr>
              <a:t>(</a:t>
            </a:r>
            <a:r>
              <a:rPr lang="en-GB" sz="2400" i="1" dirty="0" smtClean="0">
                <a:latin typeface="Gill Sans MT" pitchFamily="34" charset="0"/>
              </a:rPr>
              <a:t>International Law Commission, Project of Articles on Diplomatic Protection, Article</a:t>
            </a:r>
            <a:r>
              <a:rPr lang="en-GB" sz="2400" i="1" dirty="0" smtClean="0">
                <a:latin typeface="Gill Sans MT" pitchFamily="34" charset="0"/>
              </a:rPr>
              <a:t>1) </a:t>
            </a:r>
            <a:endParaRPr lang="en-GB" sz="3200" i="1" dirty="0" smtClean="0">
              <a:latin typeface="Gill Sans MT" pitchFamily="34" charset="0"/>
            </a:endParaRPr>
          </a:p>
          <a:p>
            <a:endParaRPr lang="en-GB" dirty="0" smtClean="0"/>
          </a:p>
        </p:txBody>
      </p:sp>
      <p:sp>
        <p:nvSpPr>
          <p:cNvPr id="6147"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9C1459E-A119-41D6-B0AF-5A84795C9EAC}" type="slidenum">
              <a:rPr lang="en-US" smtClean="0">
                <a:solidFill>
                  <a:schemeClr val="bg1"/>
                </a:solidFill>
                <a:latin typeface="Arial Black" pitchFamily="34" charset="0"/>
              </a:rPr>
              <a:pPr eaLnBrk="1" hangingPunct="1"/>
              <a:t>4</a:t>
            </a:fld>
            <a:endParaRPr lang="en-US" dirty="0" smtClean="0">
              <a:solidFill>
                <a:schemeClr val="bg1"/>
              </a:solidFill>
              <a:latin typeface="Arial Black" pitchFamily="34" charset="0"/>
            </a:endParaRPr>
          </a:p>
        </p:txBody>
      </p:sp>
      <p:sp>
        <p:nvSpPr>
          <p:cNvPr id="6148" name="4 CuadroTexto"/>
          <p:cNvSpPr txBox="1">
            <a:spLocks noChangeArrowheads="1"/>
          </p:cNvSpPr>
          <p:nvPr/>
        </p:nvSpPr>
        <p:spPr bwMode="auto">
          <a:xfrm>
            <a:off x="2843213" y="304800"/>
            <a:ext cx="648176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smtClean="0">
                <a:solidFill>
                  <a:schemeClr val="bg1"/>
                </a:solidFill>
                <a:latin typeface="Gill Sans MT" pitchFamily="34" charset="0"/>
              </a:rPr>
              <a:t>II. </a:t>
            </a:r>
            <a:r>
              <a:rPr lang="en-GB" sz="4000" b="1" dirty="0" smtClean="0">
                <a:solidFill>
                  <a:schemeClr val="bg1"/>
                </a:solidFill>
                <a:latin typeface="Gill Sans MT" pitchFamily="34" charset="0"/>
              </a:rPr>
              <a:t>Diplomatic Protection</a:t>
            </a:r>
            <a:r>
              <a:rPr lang="en-GB" dirty="0" smtClean="0">
                <a:solidFill>
                  <a:schemeClr val="bg1"/>
                </a:solidFill>
              </a:rPr>
              <a:t> </a:t>
            </a:r>
            <a:endParaRPr lang="en-GB"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eaLnBrk="1" hangingPunct="1">
              <a:defRPr/>
            </a:pPr>
            <a:endParaRPr lang="es-ES" dirty="0" smtClean="0"/>
          </a:p>
        </p:txBody>
      </p:sp>
      <p:sp>
        <p:nvSpPr>
          <p:cNvPr id="7171" name="2 Marcador de texto"/>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endParaRPr lang="es-ES" dirty="0" smtClean="0"/>
          </a:p>
        </p:txBody>
      </p:sp>
      <p:sp>
        <p:nvSpPr>
          <p:cNvPr id="7172"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0DC8B1D-A027-4975-82D7-7EB55E7F582D}" type="slidenum">
              <a:rPr lang="en-US" smtClean="0">
                <a:solidFill>
                  <a:schemeClr val="bg1"/>
                </a:solidFill>
                <a:latin typeface="Arial Black" pitchFamily="34" charset="0"/>
              </a:rPr>
              <a:pPr eaLnBrk="1" hangingPunct="1"/>
              <a:t>5</a:t>
            </a:fld>
            <a:endParaRPr lang="en-US" dirty="0" smtClean="0">
              <a:solidFill>
                <a:schemeClr val="bg1"/>
              </a:solidFill>
              <a:latin typeface="Arial Black" pitchFamily="34" charset="0"/>
            </a:endParaRPr>
          </a:p>
        </p:txBody>
      </p:sp>
      <p:sp>
        <p:nvSpPr>
          <p:cNvPr id="7173" name="4 CuadroTexto"/>
          <p:cNvSpPr txBox="1">
            <a:spLocks noChangeArrowheads="1"/>
          </p:cNvSpPr>
          <p:nvPr/>
        </p:nvSpPr>
        <p:spPr bwMode="auto">
          <a:xfrm>
            <a:off x="2843213" y="304800"/>
            <a:ext cx="6481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a:solidFill>
                  <a:schemeClr val="bg1"/>
                </a:solidFill>
                <a:latin typeface="Gill Sans MT" pitchFamily="34" charset="0"/>
              </a:rPr>
              <a:t>II. Diplomatic Protection</a:t>
            </a:r>
            <a:r>
              <a:rPr lang="en-GB" sz="4000" dirty="0">
                <a:solidFill>
                  <a:schemeClr val="bg1"/>
                </a:solidFill>
              </a:rPr>
              <a:t> </a:t>
            </a:r>
            <a:endParaRPr lang="en-GB" sz="4000" dirty="0">
              <a:solidFill>
                <a:schemeClr val="bg1"/>
              </a:solidFill>
            </a:endParaRPr>
          </a:p>
        </p:txBody>
      </p:sp>
      <p:graphicFrame>
        <p:nvGraphicFramePr>
          <p:cNvPr id="6" name="5 Tabla"/>
          <p:cNvGraphicFramePr>
            <a:graphicFrameLocks noGrp="1"/>
          </p:cNvGraphicFramePr>
          <p:nvPr>
            <p:extLst>
              <p:ext uri="{D42A27DB-BD31-4B8C-83A1-F6EECF244321}">
                <p14:modId xmlns:p14="http://schemas.microsoft.com/office/powerpoint/2010/main" val="4262480857"/>
              </p:ext>
            </p:extLst>
          </p:nvPr>
        </p:nvGraphicFramePr>
        <p:xfrm>
          <a:off x="395288" y="1557338"/>
          <a:ext cx="8424862" cy="4679951"/>
        </p:xfrm>
        <a:graphic>
          <a:graphicData uri="http://schemas.openxmlformats.org/drawingml/2006/table">
            <a:tbl>
              <a:tblPr firstRow="1" firstCol="1" bandRow="1"/>
              <a:tblGrid>
                <a:gridCol w="4212431"/>
                <a:gridCol w="4212431"/>
              </a:tblGrid>
              <a:tr h="578469">
                <a:tc>
                  <a:txBody>
                    <a:bodyPr/>
                    <a:lstStyle/>
                    <a:p>
                      <a:pPr algn="ctr">
                        <a:lnSpc>
                          <a:spcPct val="115000"/>
                        </a:lnSpc>
                        <a:spcAft>
                          <a:spcPts val="0"/>
                        </a:spcAft>
                      </a:pPr>
                      <a:r>
                        <a:rPr lang="en-GB" sz="1600" b="1" noProof="0" dirty="0" smtClean="0">
                          <a:effectLst/>
                          <a:latin typeface="Gill Sans MT"/>
                          <a:ea typeface="Calibri"/>
                          <a:cs typeface="Times New Roman"/>
                        </a:rPr>
                        <a:t>Diplomatic</a:t>
                      </a:r>
                      <a:r>
                        <a:rPr lang="en-GB" sz="1600" b="1" baseline="0" noProof="0" dirty="0" smtClean="0">
                          <a:effectLst/>
                          <a:latin typeface="Gill Sans MT"/>
                          <a:ea typeface="Calibri"/>
                          <a:cs typeface="Times New Roman"/>
                        </a:rPr>
                        <a:t> Protection</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a:lnSpc>
                          <a:spcPct val="115000"/>
                        </a:lnSpc>
                        <a:spcAft>
                          <a:spcPts val="0"/>
                        </a:spcAft>
                      </a:pPr>
                      <a:r>
                        <a:rPr lang="en-GB" sz="1600" b="1" noProof="0" dirty="0" smtClean="0">
                          <a:effectLst/>
                          <a:latin typeface="Gill Sans MT"/>
                          <a:ea typeface="Calibri"/>
                          <a:cs typeface="Times New Roman"/>
                        </a:rPr>
                        <a:t>Consular</a:t>
                      </a:r>
                      <a:r>
                        <a:rPr lang="en-GB" sz="1600" b="1" baseline="0" noProof="0" dirty="0" smtClean="0">
                          <a:effectLst/>
                          <a:latin typeface="Gill Sans MT"/>
                          <a:ea typeface="Calibri"/>
                          <a:cs typeface="Times New Roman"/>
                        </a:rPr>
                        <a:t> Assistance</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585523">
                <a:tc>
                  <a:txBody>
                    <a:bodyPr/>
                    <a:lstStyle/>
                    <a:p>
                      <a:pPr algn="ctr">
                        <a:lnSpc>
                          <a:spcPct val="115000"/>
                        </a:lnSpc>
                        <a:spcAft>
                          <a:spcPts val="0"/>
                        </a:spcAft>
                      </a:pPr>
                      <a:r>
                        <a:rPr lang="en-GB" sz="1600" i="1" noProof="0" dirty="0" smtClean="0">
                          <a:effectLst/>
                          <a:latin typeface="Gill Sans MT"/>
                          <a:ea typeface="Calibri"/>
                          <a:cs typeface="Times New Roman"/>
                        </a:rPr>
                        <a:t>Vienna</a:t>
                      </a:r>
                      <a:r>
                        <a:rPr lang="en-GB" sz="1600" i="1" baseline="0" noProof="0" dirty="0" smtClean="0">
                          <a:effectLst/>
                          <a:latin typeface="Gill Sans MT"/>
                          <a:ea typeface="Calibri"/>
                          <a:cs typeface="Times New Roman"/>
                        </a:rPr>
                        <a:t> Convention on Consular Relations </a:t>
                      </a:r>
                      <a:r>
                        <a:rPr lang="en-GB" sz="1600" i="1" noProof="0" dirty="0" smtClean="0">
                          <a:effectLst/>
                          <a:latin typeface="Gill Sans MT"/>
                          <a:ea typeface="Calibri"/>
                          <a:cs typeface="Times New Roman"/>
                        </a:rPr>
                        <a:t>(1961)</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Vienna</a:t>
                      </a:r>
                      <a:r>
                        <a:rPr lang="en-GB" sz="1600" i="1" baseline="0" noProof="0" dirty="0" smtClean="0">
                          <a:effectLst/>
                          <a:latin typeface="Gill Sans MT"/>
                          <a:ea typeface="Calibri"/>
                          <a:cs typeface="Times New Roman"/>
                        </a:rPr>
                        <a:t> Convention on Consular Relations </a:t>
                      </a:r>
                      <a:r>
                        <a:rPr lang="en-GB" sz="1600" i="1" noProof="0" dirty="0" smtClean="0">
                          <a:effectLst/>
                          <a:latin typeface="Gill Sans MT"/>
                          <a:ea typeface="Calibri"/>
                          <a:cs typeface="Times New Roman"/>
                        </a:rPr>
                        <a:t>(1963)</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74236">
                <a:tc>
                  <a:txBody>
                    <a:bodyPr/>
                    <a:lstStyle/>
                    <a:p>
                      <a:pPr algn="ctr">
                        <a:lnSpc>
                          <a:spcPct val="115000"/>
                        </a:lnSpc>
                        <a:spcAft>
                          <a:spcPts val="0"/>
                        </a:spcAft>
                      </a:pPr>
                      <a:r>
                        <a:rPr lang="en-GB" sz="1600" i="1" noProof="0" dirty="0" smtClean="0">
                          <a:effectLst/>
                          <a:latin typeface="Gill Sans MT"/>
                          <a:ea typeface="Calibri"/>
                          <a:cs typeface="Times New Roman"/>
                        </a:rPr>
                        <a:t>Infringing</a:t>
                      </a:r>
                      <a:r>
                        <a:rPr lang="en-GB" sz="1600" i="1" baseline="0" noProof="0" dirty="0" smtClean="0">
                          <a:effectLst/>
                          <a:latin typeface="Gill Sans MT"/>
                          <a:ea typeface="Calibri"/>
                          <a:cs typeface="Times New Roman"/>
                        </a:rPr>
                        <a:t> International Law</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Infringing International Law NOT NECESSARY</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84113">
                <a:tc>
                  <a:txBody>
                    <a:bodyPr/>
                    <a:lstStyle/>
                    <a:p>
                      <a:pPr algn="ctr">
                        <a:lnSpc>
                          <a:spcPct val="115000"/>
                        </a:lnSpc>
                        <a:spcAft>
                          <a:spcPts val="0"/>
                        </a:spcAft>
                      </a:pPr>
                      <a:r>
                        <a:rPr lang="en-GB" sz="1600" i="1" noProof="0" dirty="0" smtClean="0">
                          <a:effectLst/>
                          <a:latin typeface="Gill Sans MT"/>
                          <a:ea typeface="Calibri"/>
                          <a:cs typeface="Times New Roman"/>
                        </a:rPr>
                        <a:t>Inter-State</a:t>
                      </a:r>
                      <a:r>
                        <a:rPr lang="en-GB" sz="1600" i="1" baseline="0" noProof="0" dirty="0" smtClean="0">
                          <a:effectLst/>
                          <a:latin typeface="Gill Sans MT"/>
                          <a:ea typeface="Calibri"/>
                          <a:cs typeface="Times New Roman"/>
                        </a:rPr>
                        <a:t> / International Sphere</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Acting</a:t>
                      </a:r>
                      <a:r>
                        <a:rPr lang="en-GB" sz="1600" i="1" baseline="0" noProof="0" dirty="0" smtClean="0">
                          <a:effectLst/>
                          <a:latin typeface="Gill Sans MT"/>
                          <a:ea typeface="Calibri"/>
                          <a:cs typeface="Times New Roman"/>
                        </a:rPr>
                        <a:t> within the Framework of the Legal System of the Country of Destination</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91166">
                <a:tc>
                  <a:txBody>
                    <a:bodyPr/>
                    <a:lstStyle/>
                    <a:p>
                      <a:pPr algn="ctr">
                        <a:lnSpc>
                          <a:spcPct val="115000"/>
                        </a:lnSpc>
                        <a:spcAft>
                          <a:spcPts val="0"/>
                        </a:spcAft>
                      </a:pPr>
                      <a:r>
                        <a:rPr lang="en-GB" sz="1600" i="1" noProof="0" dirty="0" smtClean="0">
                          <a:effectLst/>
                          <a:latin typeface="Gill Sans MT"/>
                          <a:ea typeface="Calibri"/>
                          <a:cs typeface="Times New Roman"/>
                        </a:rPr>
                        <a:t>Interest</a:t>
                      </a:r>
                      <a:r>
                        <a:rPr lang="en-GB" sz="1600" i="1" baseline="0" noProof="0" dirty="0" smtClean="0">
                          <a:effectLst/>
                          <a:latin typeface="Gill Sans MT"/>
                          <a:ea typeface="Calibri"/>
                          <a:cs typeface="Times New Roman"/>
                        </a:rPr>
                        <a:t> of the State</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Interest</a:t>
                      </a:r>
                      <a:r>
                        <a:rPr lang="en-GB" sz="1600" i="1" baseline="0" noProof="0" dirty="0" smtClean="0">
                          <a:effectLst/>
                          <a:latin typeface="Gill Sans MT"/>
                          <a:ea typeface="Calibri"/>
                          <a:cs typeface="Times New Roman"/>
                        </a:rPr>
                        <a:t> of the Individual</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99632">
                <a:tc>
                  <a:txBody>
                    <a:bodyPr/>
                    <a:lstStyle/>
                    <a:p>
                      <a:pPr algn="ctr">
                        <a:lnSpc>
                          <a:spcPct val="115000"/>
                        </a:lnSpc>
                        <a:spcAft>
                          <a:spcPts val="0"/>
                        </a:spcAft>
                      </a:pPr>
                      <a:r>
                        <a:rPr lang="en-GB" sz="1600" i="1" noProof="0" dirty="0" smtClean="0">
                          <a:effectLst/>
                          <a:latin typeface="Gill Sans MT"/>
                          <a:ea typeface="Calibri"/>
                          <a:cs typeface="Times New Roman"/>
                        </a:rPr>
                        <a:t>Of</a:t>
                      </a:r>
                      <a:r>
                        <a:rPr lang="en-GB" sz="1600" i="1" baseline="0" noProof="0" dirty="0" smtClean="0">
                          <a:effectLst/>
                          <a:latin typeface="Gill Sans MT"/>
                          <a:ea typeface="Calibri"/>
                          <a:cs typeface="Times New Roman"/>
                        </a:rPr>
                        <a:t> a C</a:t>
                      </a:r>
                      <a:r>
                        <a:rPr lang="en-GB" sz="1600" i="1" noProof="0" dirty="0" smtClean="0">
                          <a:effectLst/>
                          <a:latin typeface="Gill Sans MT"/>
                          <a:ea typeface="Calibri"/>
                          <a:cs typeface="Times New Roman"/>
                        </a:rPr>
                        <a:t>ompensatory</a:t>
                      </a:r>
                      <a:r>
                        <a:rPr lang="en-GB" sz="1600" i="1" baseline="0" noProof="0" dirty="0" smtClean="0">
                          <a:effectLst/>
                          <a:latin typeface="Gill Sans MT"/>
                          <a:ea typeface="Calibri"/>
                          <a:cs typeface="Times New Roman"/>
                        </a:rPr>
                        <a:t> Nature</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Protection</a:t>
                      </a:r>
                      <a:r>
                        <a:rPr lang="en-GB" sz="1600" i="1" baseline="0" noProof="0" dirty="0" smtClean="0">
                          <a:effectLst/>
                          <a:latin typeface="Gill Sans MT"/>
                          <a:ea typeface="Calibri"/>
                          <a:cs typeface="Times New Roman"/>
                        </a:rPr>
                        <a:t> against an Illegal Act</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68592">
                <a:tc>
                  <a:txBody>
                    <a:bodyPr/>
                    <a:lstStyle/>
                    <a:p>
                      <a:pPr algn="ctr">
                        <a:lnSpc>
                          <a:spcPct val="115000"/>
                        </a:lnSpc>
                        <a:spcAft>
                          <a:spcPts val="0"/>
                        </a:spcAft>
                      </a:pPr>
                      <a:r>
                        <a:rPr lang="en-GB" sz="1600" i="1" noProof="0" dirty="0" smtClean="0">
                          <a:effectLst/>
                          <a:latin typeface="Gill Sans MT"/>
                          <a:ea typeface="Calibri"/>
                          <a:cs typeface="Times New Roman"/>
                        </a:rPr>
                        <a:t>Political</a:t>
                      </a:r>
                      <a:r>
                        <a:rPr lang="en-GB" sz="1600" i="1" baseline="0" noProof="0" dirty="0" smtClean="0">
                          <a:effectLst/>
                          <a:latin typeface="Gill Sans MT"/>
                          <a:ea typeface="Calibri"/>
                          <a:cs typeface="Times New Roman"/>
                        </a:rPr>
                        <a:t> Officers</a:t>
                      </a:r>
                      <a:endParaRPr lang="en-GB" sz="1600" i="1" noProof="0" dirty="0" smtClean="0">
                        <a:effectLst/>
                        <a:latin typeface="Gill Sans MT"/>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Non-political</a:t>
                      </a:r>
                      <a:r>
                        <a:rPr lang="en-GB" sz="1600" i="1" baseline="0" noProof="0" dirty="0" smtClean="0">
                          <a:effectLst/>
                          <a:latin typeface="Gill Sans MT"/>
                          <a:ea typeface="Calibri"/>
                          <a:cs typeface="Times New Roman"/>
                        </a:rPr>
                        <a:t> Officers</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r h="598220">
                <a:tc>
                  <a:txBody>
                    <a:bodyPr/>
                    <a:lstStyle/>
                    <a:p>
                      <a:pPr algn="ctr">
                        <a:lnSpc>
                          <a:spcPct val="115000"/>
                        </a:lnSpc>
                        <a:spcAft>
                          <a:spcPts val="0"/>
                        </a:spcAft>
                      </a:pPr>
                      <a:r>
                        <a:rPr lang="en-GB" sz="1600" i="1" baseline="0" noProof="0" dirty="0" smtClean="0">
                          <a:effectLst/>
                          <a:latin typeface="Gill Sans MT"/>
                          <a:ea typeface="Calibri"/>
                          <a:cs typeface="Times New Roman"/>
                        </a:rPr>
                        <a:t>Of a Solemn Nature</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algn="ctr">
                        <a:lnSpc>
                          <a:spcPct val="115000"/>
                        </a:lnSpc>
                        <a:spcAft>
                          <a:spcPts val="0"/>
                        </a:spcAft>
                      </a:pPr>
                      <a:r>
                        <a:rPr lang="en-GB" sz="1600" i="1" noProof="0" dirty="0" smtClean="0">
                          <a:effectLst/>
                          <a:latin typeface="Gill Sans MT"/>
                          <a:ea typeface="Calibri"/>
                          <a:cs typeface="Times New Roman"/>
                        </a:rPr>
                        <a:t>A</a:t>
                      </a:r>
                      <a:r>
                        <a:rPr lang="en-GB" sz="1600" i="1" baseline="0" noProof="0" dirty="0" smtClean="0">
                          <a:effectLst/>
                          <a:latin typeface="Gill Sans MT"/>
                          <a:ea typeface="Calibri"/>
                          <a:cs typeface="Times New Roman"/>
                        </a:rPr>
                        <a:t> Practical Means of Protection</a:t>
                      </a:r>
                      <a:endParaRPr lang="en-GB" sz="2000" noProof="0" dirty="0">
                        <a:effectLst/>
                        <a:latin typeface="Calibri"/>
                        <a:ea typeface="Calibri"/>
                        <a:cs typeface="Times New Roman"/>
                      </a:endParaRPr>
                    </a:p>
                  </a:txBody>
                  <a:tcPr marL="68579" marR="6857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Marcador de texto"/>
          <p:cNvSpPr>
            <a:spLocks noGrp="1"/>
          </p:cNvSpPr>
          <p:nvPr>
            <p:ph type="body" idx="1"/>
          </p:nvPr>
        </p:nvSpPr>
        <p:spPr bwMode="auto">
          <a:xfrm>
            <a:off x="0" y="-1323975"/>
            <a:ext cx="9144000" cy="3835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marL="342900" indent="-342900" eaLnBrk="1" hangingPunct="1">
              <a:buClr>
                <a:srgbClr val="FF6600"/>
              </a:buClr>
              <a:buFont typeface="Wingdings" pitchFamily="2" charset="2"/>
              <a:buChar char="§"/>
              <a:defRPr/>
            </a:pPr>
            <a:r>
              <a:rPr lang="en-GB" sz="2400" b="1" dirty="0" smtClean="0">
                <a:latin typeface="Gill Sans MT" pitchFamily="34" charset="0"/>
              </a:rPr>
              <a:t>Vienna Convention on Consular Relations, Article</a:t>
            </a:r>
            <a:r>
              <a:rPr lang="en-GB" sz="2400" b="1" dirty="0" smtClean="0">
                <a:latin typeface="Gill Sans MT" pitchFamily="34" charset="0"/>
              </a:rPr>
              <a:t> 5</a:t>
            </a:r>
          </a:p>
          <a:p>
            <a:pPr lvl="1" eaLnBrk="1" hangingPunct="1">
              <a:buClr>
                <a:srgbClr val="FF6600"/>
              </a:buClr>
              <a:defRPr/>
            </a:pPr>
            <a:endParaRPr lang="en-GB" dirty="0" smtClean="0">
              <a:latin typeface="Gill Sans MT" pitchFamily="34" charset="0"/>
            </a:endParaRPr>
          </a:p>
          <a:p>
            <a:pPr marL="800100" lvl="1" indent="-342900" eaLnBrk="1" hangingPunct="1">
              <a:buClr>
                <a:srgbClr val="FF6600"/>
              </a:buClr>
              <a:buFont typeface="Wingdings" pitchFamily="2" charset="2"/>
              <a:buChar char="§"/>
              <a:defRPr/>
            </a:pPr>
            <a:endParaRPr lang="en-GB" dirty="0">
              <a:latin typeface="Gill Sans MT" pitchFamily="34" charset="0"/>
            </a:endParaRPr>
          </a:p>
        </p:txBody>
      </p:sp>
      <p:sp>
        <p:nvSpPr>
          <p:cNvPr id="8195"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DAE5AD9-FA39-4D2F-B78B-53E12C8B8A22}" type="slidenum">
              <a:rPr lang="en-US" smtClean="0">
                <a:solidFill>
                  <a:schemeClr val="bg1"/>
                </a:solidFill>
                <a:latin typeface="Arial Black" pitchFamily="34" charset="0"/>
              </a:rPr>
              <a:pPr eaLnBrk="1" hangingPunct="1"/>
              <a:t>6</a:t>
            </a:fld>
            <a:endParaRPr lang="en-US" dirty="0" smtClean="0">
              <a:solidFill>
                <a:schemeClr val="bg1"/>
              </a:solidFill>
              <a:latin typeface="Arial Black" pitchFamily="34" charset="0"/>
            </a:endParaRPr>
          </a:p>
        </p:txBody>
      </p:sp>
      <p:sp>
        <p:nvSpPr>
          <p:cNvPr id="8196" name="4 CuadroTexto"/>
          <p:cNvSpPr txBox="1">
            <a:spLocks noChangeArrowheads="1"/>
          </p:cNvSpPr>
          <p:nvPr/>
        </p:nvSpPr>
        <p:spPr bwMode="auto">
          <a:xfrm>
            <a:off x="2843213" y="304800"/>
            <a:ext cx="64817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smtClean="0">
                <a:solidFill>
                  <a:schemeClr val="bg1"/>
                </a:solidFill>
                <a:latin typeface="Gill Sans MT" pitchFamily="34" charset="0"/>
              </a:rPr>
              <a:t>III. Consular Protection</a:t>
            </a:r>
            <a:r>
              <a:rPr lang="en-GB" dirty="0" smtClean="0">
                <a:solidFill>
                  <a:schemeClr val="bg1"/>
                </a:solidFill>
              </a:rPr>
              <a:t> </a:t>
            </a:r>
            <a:endParaRPr lang="en-GB" dirty="0">
              <a:solidFill>
                <a:schemeClr val="bg1"/>
              </a:solidFill>
            </a:endParaRPr>
          </a:p>
        </p:txBody>
      </p:sp>
      <p:graphicFrame>
        <p:nvGraphicFramePr>
          <p:cNvPr id="2" name="1 Diagrama"/>
          <p:cNvGraphicFramePr/>
          <p:nvPr>
            <p:extLst>
              <p:ext uri="{D42A27DB-BD31-4B8C-83A1-F6EECF244321}">
                <p14:modId xmlns:p14="http://schemas.microsoft.com/office/powerpoint/2010/main" val="2646480049"/>
              </p:ext>
            </p:extLst>
          </p:nvPr>
        </p:nvGraphicFramePr>
        <p:xfrm>
          <a:off x="467544" y="1872208"/>
          <a:ext cx="8064896" cy="5157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Marcador de texto"/>
          <p:cNvSpPr>
            <a:spLocks noGrp="1"/>
          </p:cNvSpPr>
          <p:nvPr>
            <p:ph type="body" idx="1"/>
          </p:nvPr>
        </p:nvSpPr>
        <p:spPr bwMode="auto">
          <a:xfrm>
            <a:off x="323850" y="980728"/>
            <a:ext cx="8820150" cy="24479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pPr eaLnBrk="1" hangingPunct="1"/>
            <a:r>
              <a:rPr lang="en-GB" sz="2400" b="1" dirty="0" smtClean="0">
                <a:latin typeface="Gill Sans MT" pitchFamily="34" charset="0"/>
              </a:rPr>
              <a:t>Obligations and rights of the migrant, the country of origin, and the country of destination within the context of arrest, detention, and criminal procedures: </a:t>
            </a:r>
          </a:p>
          <a:p>
            <a:pPr eaLnBrk="1" hangingPunct="1"/>
            <a:endParaRPr lang="en-GB" sz="2400" b="1" dirty="0" smtClean="0">
              <a:latin typeface="Gill Sans MT" pitchFamily="34" charset="0"/>
            </a:endParaRPr>
          </a:p>
          <a:p>
            <a:pPr eaLnBrk="1" hangingPunct="1">
              <a:buClr>
                <a:srgbClr val="FF6600"/>
              </a:buClr>
            </a:pPr>
            <a:endParaRPr lang="en-GB" sz="2400" dirty="0" smtClean="0">
              <a:latin typeface="Gill Sans MT" pitchFamily="34" charset="0"/>
            </a:endParaRPr>
          </a:p>
        </p:txBody>
      </p:sp>
      <p:sp>
        <p:nvSpPr>
          <p:cNvPr id="9219"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405366C-5650-457E-9592-0BBB2EF3602E}" type="slidenum">
              <a:rPr lang="en-US" smtClean="0">
                <a:solidFill>
                  <a:schemeClr val="bg1"/>
                </a:solidFill>
                <a:latin typeface="Arial Black" pitchFamily="34" charset="0"/>
              </a:rPr>
              <a:pPr eaLnBrk="1" hangingPunct="1"/>
              <a:t>7</a:t>
            </a:fld>
            <a:endParaRPr lang="en-US" dirty="0" smtClean="0">
              <a:solidFill>
                <a:schemeClr val="bg1"/>
              </a:solidFill>
              <a:latin typeface="Arial Black" pitchFamily="34" charset="0"/>
            </a:endParaRPr>
          </a:p>
        </p:txBody>
      </p:sp>
      <p:sp>
        <p:nvSpPr>
          <p:cNvPr id="9220" name="5 CuadroTexto"/>
          <p:cNvSpPr txBox="1">
            <a:spLocks noChangeArrowheads="1"/>
          </p:cNvSpPr>
          <p:nvPr/>
        </p:nvSpPr>
        <p:spPr bwMode="auto">
          <a:xfrm>
            <a:off x="2843213" y="304800"/>
            <a:ext cx="64817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smtClean="0">
                <a:solidFill>
                  <a:schemeClr val="bg1"/>
                </a:solidFill>
                <a:latin typeface="Gill Sans MT" pitchFamily="34" charset="0"/>
              </a:rPr>
              <a:t>III. </a:t>
            </a:r>
            <a:r>
              <a:rPr lang="en-GB" sz="4000" b="1" dirty="0" smtClean="0">
                <a:solidFill>
                  <a:schemeClr val="bg1"/>
                </a:solidFill>
                <a:latin typeface="Gill Sans MT" pitchFamily="34" charset="0"/>
              </a:rPr>
              <a:t>Consular Protection</a:t>
            </a:r>
            <a:r>
              <a:rPr lang="en-GB" sz="4000" dirty="0" smtClean="0">
                <a:solidFill>
                  <a:schemeClr val="bg1"/>
                </a:solidFill>
              </a:rPr>
              <a:t> </a:t>
            </a:r>
          </a:p>
          <a:p>
            <a:pPr eaLnBrk="1" hangingPunct="1"/>
            <a:endParaRPr lang="en-GB" dirty="0">
              <a:solidFill>
                <a:schemeClr val="bg1"/>
              </a:solidFill>
            </a:endParaRPr>
          </a:p>
        </p:txBody>
      </p:sp>
      <p:graphicFrame>
        <p:nvGraphicFramePr>
          <p:cNvPr id="5" name="4 Diagrama"/>
          <p:cNvGraphicFramePr/>
          <p:nvPr>
            <p:extLst>
              <p:ext uri="{D42A27DB-BD31-4B8C-83A1-F6EECF244321}">
                <p14:modId xmlns:p14="http://schemas.microsoft.com/office/powerpoint/2010/main" val="2498881504"/>
              </p:ext>
            </p:extLst>
          </p:nvPr>
        </p:nvGraphicFramePr>
        <p:xfrm>
          <a:off x="1403648" y="2564904"/>
          <a:ext cx="6456040" cy="42930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323850" y="1700213"/>
            <a:ext cx="8496300" cy="4824412"/>
          </a:xfrm>
        </p:spPr>
        <p:txBody>
          <a:bodyPr/>
          <a:lstStyle/>
          <a:p>
            <a:pPr eaLnBrk="1" hangingPunct="1">
              <a:defRPr/>
            </a:pPr>
            <a:r>
              <a:rPr lang="en-GB" sz="2400" b="1" dirty="0" smtClean="0">
                <a:latin typeface="Gill Sans MT" pitchFamily="34" charset="0"/>
              </a:rPr>
              <a:t>Additional Considerations</a:t>
            </a:r>
            <a:r>
              <a:rPr lang="en-GB" sz="2400" dirty="0" smtClean="0">
                <a:latin typeface="Gill Sans MT" pitchFamily="34" charset="0"/>
              </a:rPr>
              <a:t>: </a:t>
            </a:r>
          </a:p>
          <a:p>
            <a:pPr eaLnBrk="1" hangingPunct="1">
              <a:defRPr/>
            </a:pPr>
            <a:endParaRPr lang="en-GB" sz="2400" dirty="0" smtClean="0">
              <a:latin typeface="Gill Sans MT" pitchFamily="34" charset="0"/>
            </a:endParaRPr>
          </a:p>
          <a:p>
            <a:pPr marL="342900" indent="-342900" eaLnBrk="1" hangingPunct="1">
              <a:buClr>
                <a:srgbClr val="FF6600"/>
              </a:buClr>
              <a:buFont typeface="Wingdings" pitchFamily="2" charset="2"/>
              <a:buChar char="§"/>
              <a:defRPr/>
            </a:pPr>
            <a:r>
              <a:rPr lang="en-GB" sz="2400" dirty="0" smtClean="0">
                <a:latin typeface="Gill Sans MT" pitchFamily="34" charset="0"/>
              </a:rPr>
              <a:t>Advisory Opinion of CIDH O</a:t>
            </a:r>
            <a:r>
              <a:rPr lang="en-GB" sz="2400" dirty="0" smtClean="0">
                <a:latin typeface="Gill Sans MT" pitchFamily="34" charset="0"/>
              </a:rPr>
              <a:t>C-16/99 on “</a:t>
            </a:r>
            <a:r>
              <a:rPr lang="en-GB" sz="2400" dirty="0" smtClean="0">
                <a:latin typeface="Gill Sans MT" pitchFamily="34" charset="0"/>
              </a:rPr>
              <a:t>The right to information about consular assistance within the framework of the guarantees of the legal process</a:t>
            </a:r>
            <a:r>
              <a:rPr lang="en-GB" sz="2400" dirty="0" smtClean="0">
                <a:latin typeface="Gill Sans MT" pitchFamily="34" charset="0"/>
              </a:rPr>
              <a:t>”;</a:t>
            </a:r>
          </a:p>
          <a:p>
            <a:pPr marL="342900" indent="-342900" eaLnBrk="1" hangingPunct="1">
              <a:buClr>
                <a:srgbClr val="FF6600"/>
              </a:buClr>
              <a:buFont typeface="Wingdings" pitchFamily="2" charset="2"/>
              <a:buChar char="§"/>
              <a:defRPr/>
            </a:pPr>
            <a:r>
              <a:rPr lang="en-GB" sz="2400" dirty="0" smtClean="0">
                <a:latin typeface="Gill Sans MT" pitchFamily="34" charset="0"/>
              </a:rPr>
              <a:t>Recognizing the centrality of human rights;</a:t>
            </a:r>
          </a:p>
          <a:p>
            <a:pPr marL="342900" indent="-342900" eaLnBrk="1" hangingPunct="1">
              <a:buClr>
                <a:srgbClr val="FF6600"/>
              </a:buClr>
              <a:buFont typeface="Wingdings" pitchFamily="2" charset="2"/>
              <a:buChar char="§"/>
              <a:defRPr/>
            </a:pPr>
            <a:r>
              <a:rPr lang="en-GB" sz="2400" dirty="0" smtClean="0">
                <a:latin typeface="Gill Sans MT" pitchFamily="34" charset="0"/>
              </a:rPr>
              <a:t>Obligations and rights mentioned in the 1990 Convention, Article 16.7;</a:t>
            </a:r>
          </a:p>
          <a:p>
            <a:pPr marL="342900" indent="-342900" eaLnBrk="1" hangingPunct="1">
              <a:buClr>
                <a:srgbClr val="FF6600"/>
              </a:buClr>
              <a:buFont typeface="Wingdings" pitchFamily="2" charset="2"/>
              <a:buChar char="§"/>
              <a:defRPr/>
            </a:pPr>
            <a:r>
              <a:rPr lang="en-GB" sz="2400" dirty="0" smtClean="0">
                <a:latin typeface="Gill Sans MT" pitchFamily="34" charset="0"/>
              </a:rPr>
              <a:t>“The migration status of a person shall not be, in any way, justification to deprive this person of the enjoyment of his/her human rights, including labour rights” </a:t>
            </a:r>
            <a:r>
              <a:rPr lang="en-GB" i="1" dirty="0" smtClean="0">
                <a:latin typeface="Gill Sans MT" pitchFamily="34" charset="0"/>
              </a:rPr>
              <a:t>Item</a:t>
            </a:r>
            <a:r>
              <a:rPr lang="en-GB" i="1" dirty="0" smtClean="0">
                <a:latin typeface="Gill Sans MT" pitchFamily="34" charset="0"/>
              </a:rPr>
              <a:t> 134, Advisory Opinion OC-18/03 “Legal status and rights of undocumented migrants”, CIDH. </a:t>
            </a:r>
            <a:endParaRPr lang="en-GB" i="1" dirty="0" smtClean="0">
              <a:latin typeface="Gill Sans MT" pitchFamily="34" charset="0"/>
            </a:endParaRPr>
          </a:p>
        </p:txBody>
      </p:sp>
      <p:sp>
        <p:nvSpPr>
          <p:cNvPr id="10243"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DFCE5D-95C5-45A6-B590-40ECC5539A4D}" type="slidenum">
              <a:rPr lang="en-US" smtClean="0">
                <a:solidFill>
                  <a:schemeClr val="bg1"/>
                </a:solidFill>
                <a:latin typeface="Arial Black" pitchFamily="34" charset="0"/>
              </a:rPr>
              <a:pPr eaLnBrk="1" hangingPunct="1"/>
              <a:t>8</a:t>
            </a:fld>
            <a:endParaRPr lang="en-US" dirty="0" smtClean="0">
              <a:solidFill>
                <a:schemeClr val="bg1"/>
              </a:solidFill>
              <a:latin typeface="Arial Black" pitchFamily="34" charset="0"/>
            </a:endParaRPr>
          </a:p>
        </p:txBody>
      </p:sp>
      <p:sp>
        <p:nvSpPr>
          <p:cNvPr id="10244" name="4 CuadroTexto"/>
          <p:cNvSpPr txBox="1">
            <a:spLocks noChangeArrowheads="1"/>
          </p:cNvSpPr>
          <p:nvPr/>
        </p:nvSpPr>
        <p:spPr bwMode="auto">
          <a:xfrm>
            <a:off x="2843213" y="304800"/>
            <a:ext cx="6481762" cy="984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sz="4000" b="1" dirty="0" smtClean="0">
                <a:solidFill>
                  <a:schemeClr val="bg1"/>
                </a:solidFill>
                <a:latin typeface="Gill Sans MT" pitchFamily="34" charset="0"/>
              </a:rPr>
              <a:t>III. </a:t>
            </a:r>
            <a:r>
              <a:rPr lang="en-GB" sz="4000" b="1" dirty="0" smtClean="0">
                <a:solidFill>
                  <a:schemeClr val="bg1"/>
                </a:solidFill>
                <a:latin typeface="Gill Sans MT" pitchFamily="34" charset="0"/>
              </a:rPr>
              <a:t>Consular Protection</a:t>
            </a:r>
            <a:r>
              <a:rPr lang="en-GB" sz="4000" dirty="0" smtClean="0">
                <a:solidFill>
                  <a:schemeClr val="bg1"/>
                </a:solidFill>
              </a:rPr>
              <a:t> </a:t>
            </a:r>
          </a:p>
          <a:p>
            <a:pPr eaLnBrk="1" hangingPunct="1"/>
            <a:endParaRPr lang="en-GB"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1268413"/>
            <a:ext cx="8313737" cy="3402012"/>
          </a:xfrm>
        </p:spPr>
        <p:txBody>
          <a:bodyPr/>
          <a:lstStyle/>
          <a:p>
            <a:pPr eaLnBrk="1" hangingPunct="1">
              <a:defRPr/>
            </a:pPr>
            <a:r>
              <a:rPr lang="en-GB" sz="2200" b="1" dirty="0" smtClean="0">
                <a:latin typeface="Gill Sans MT" pitchFamily="34" charset="0"/>
              </a:rPr>
              <a:t>Two different types of action</a:t>
            </a:r>
            <a:r>
              <a:rPr lang="en-GB" sz="2200" b="1" dirty="0" smtClean="0">
                <a:latin typeface="Gill Sans MT" pitchFamily="34" charset="0"/>
              </a:rPr>
              <a:t>s</a:t>
            </a:r>
            <a:r>
              <a:rPr lang="en-GB" sz="2200" dirty="0" smtClean="0">
                <a:latin typeface="Gill Sans MT" pitchFamily="34" charset="0"/>
              </a:rPr>
              <a:t>: </a:t>
            </a:r>
          </a:p>
          <a:p>
            <a:pPr marL="342900" indent="-342900" eaLnBrk="1" hangingPunct="1">
              <a:buClr>
                <a:srgbClr val="FF6600"/>
              </a:buClr>
              <a:buFont typeface="Wingdings" pitchFamily="2" charset="2"/>
              <a:buChar char="§"/>
              <a:defRPr/>
            </a:pPr>
            <a:r>
              <a:rPr lang="en-GB" sz="2200" dirty="0" smtClean="0">
                <a:latin typeface="Gill Sans MT" pitchFamily="34" charset="0"/>
              </a:rPr>
              <a:t>Relating to the organization of consular missions</a:t>
            </a:r>
          </a:p>
          <a:p>
            <a:pPr marL="342900" indent="-342900" eaLnBrk="1" hangingPunct="1">
              <a:buClr>
                <a:srgbClr val="FF6600"/>
              </a:buClr>
              <a:buFont typeface="Wingdings" pitchFamily="2" charset="2"/>
              <a:buChar char="§"/>
              <a:defRPr/>
            </a:pPr>
            <a:r>
              <a:rPr lang="en-GB" sz="2200" dirty="0" smtClean="0">
                <a:latin typeface="Gill Sans MT" pitchFamily="34" charset="0"/>
              </a:rPr>
              <a:t>Joint actions between these missions and civil society</a:t>
            </a:r>
          </a:p>
          <a:p>
            <a:pPr marL="342900" indent="-342900" eaLnBrk="1" hangingPunct="1">
              <a:buClr>
                <a:srgbClr val="FF6600"/>
              </a:buClr>
              <a:buFont typeface="Wingdings" pitchFamily="2" charset="2"/>
              <a:buChar char="§"/>
              <a:defRPr/>
            </a:pPr>
            <a:endParaRPr lang="en-GB" sz="2200" dirty="0" smtClean="0">
              <a:latin typeface="Gill Sans MT" pitchFamily="34" charset="0"/>
            </a:endParaRPr>
          </a:p>
          <a:p>
            <a:pPr eaLnBrk="1" hangingPunct="1">
              <a:buClr>
                <a:srgbClr val="FF6600"/>
              </a:buClr>
              <a:defRPr/>
            </a:pPr>
            <a:r>
              <a:rPr lang="en-GB" sz="2200" b="1" dirty="0" smtClean="0">
                <a:latin typeface="Gill Sans MT" pitchFamily="34" charset="0"/>
              </a:rPr>
              <a:t>Beyond the traditional inter-State concept</a:t>
            </a:r>
            <a:r>
              <a:rPr lang="en-GB" sz="2200" dirty="0" smtClean="0">
                <a:latin typeface="Gill Sans MT" pitchFamily="34" charset="0"/>
              </a:rPr>
              <a:t>: Protecting and promoting the human rights of migrant workers </a:t>
            </a:r>
          </a:p>
          <a:p>
            <a:pPr eaLnBrk="1" hangingPunct="1">
              <a:buClr>
                <a:srgbClr val="FF6600"/>
              </a:buClr>
              <a:defRPr/>
            </a:pPr>
            <a:endParaRPr lang="en-GB" sz="2200" dirty="0" smtClean="0">
              <a:latin typeface="Gill Sans MT" pitchFamily="34" charset="0"/>
            </a:endParaRPr>
          </a:p>
        </p:txBody>
      </p:sp>
      <p:sp>
        <p:nvSpPr>
          <p:cNvPr id="11267" name="3 Marcador de número de diapositiva"/>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A991F33-3550-4BB8-9DBD-7452DCC51D8B}" type="slidenum">
              <a:rPr lang="en-US" smtClean="0">
                <a:solidFill>
                  <a:schemeClr val="bg1"/>
                </a:solidFill>
                <a:latin typeface="Arial Black" pitchFamily="34" charset="0"/>
              </a:rPr>
              <a:pPr eaLnBrk="1" hangingPunct="1"/>
              <a:t>9</a:t>
            </a:fld>
            <a:endParaRPr lang="en-US" dirty="0" smtClean="0">
              <a:solidFill>
                <a:schemeClr val="bg1"/>
              </a:solidFill>
              <a:latin typeface="Arial Black" pitchFamily="34" charset="0"/>
            </a:endParaRPr>
          </a:p>
        </p:txBody>
      </p:sp>
      <p:sp>
        <p:nvSpPr>
          <p:cNvPr id="11268" name="4 CuadroTexto"/>
          <p:cNvSpPr txBox="1">
            <a:spLocks noChangeArrowheads="1"/>
          </p:cNvSpPr>
          <p:nvPr/>
        </p:nvSpPr>
        <p:spPr bwMode="auto">
          <a:xfrm>
            <a:off x="2484438" y="115888"/>
            <a:ext cx="684053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571500" indent="-571500" eaLnBrk="1" hangingPunct="1">
              <a:buAutoNum type="romanUcPeriod" startAt="4"/>
            </a:pPr>
            <a:r>
              <a:rPr lang="en-GB" sz="2800" b="1" dirty="0" smtClean="0">
                <a:solidFill>
                  <a:schemeClr val="bg1"/>
                </a:solidFill>
                <a:latin typeface="Gill Sans MT" pitchFamily="34" charset="0"/>
              </a:rPr>
              <a:t>Mechanisms to Protect the Rights </a:t>
            </a:r>
          </a:p>
          <a:p>
            <a:pPr eaLnBrk="1" hangingPunct="1"/>
            <a:r>
              <a:rPr lang="en-GB" sz="2800" b="1" dirty="0" smtClean="0">
                <a:solidFill>
                  <a:schemeClr val="bg1"/>
                </a:solidFill>
                <a:latin typeface="Gill Sans MT" pitchFamily="34" charset="0"/>
              </a:rPr>
              <a:t>of Migrant Workers </a:t>
            </a:r>
            <a:r>
              <a:rPr lang="en-GB" sz="2800" b="1" dirty="0" smtClean="0">
                <a:solidFill>
                  <a:schemeClr val="bg1"/>
                </a:solidFill>
                <a:latin typeface="Gill Sans MT" pitchFamily="34" charset="0"/>
              </a:rPr>
              <a:t> </a:t>
            </a:r>
            <a:endParaRPr lang="en-GB" sz="2000" dirty="0">
              <a:solidFill>
                <a:schemeClr val="bg1"/>
              </a:solidFill>
            </a:endParaRPr>
          </a:p>
        </p:txBody>
      </p:sp>
      <p:sp>
        <p:nvSpPr>
          <p:cNvPr id="2" name="1 Llamada de flecha hacia arriba"/>
          <p:cNvSpPr/>
          <p:nvPr/>
        </p:nvSpPr>
        <p:spPr>
          <a:xfrm>
            <a:off x="827088" y="4221163"/>
            <a:ext cx="7777162" cy="2376487"/>
          </a:xfrm>
          <a:prstGeom prst="upArrowCallout">
            <a:avLst>
              <a:gd name="adj1" fmla="val 25000"/>
              <a:gd name="adj2" fmla="val 25000"/>
              <a:gd name="adj3" fmla="val 25000"/>
              <a:gd name="adj4" fmla="val 71390"/>
            </a:avLst>
          </a:prstGeom>
          <a:solidFill>
            <a:srgbClr val="FF6600"/>
          </a:solidFill>
        </p:spPr>
        <p:style>
          <a:lnRef idx="3">
            <a:schemeClr val="lt1"/>
          </a:lnRef>
          <a:fillRef idx="1">
            <a:schemeClr val="accent6"/>
          </a:fillRef>
          <a:effectRef idx="1">
            <a:schemeClr val="accent6"/>
          </a:effectRef>
          <a:fontRef idx="minor">
            <a:schemeClr val="lt1"/>
          </a:fontRef>
        </p:style>
        <p:txBody>
          <a:bodyPr anchor="ctr"/>
          <a:lstStyle/>
          <a:p>
            <a:pPr algn="ctr">
              <a:defRPr/>
            </a:pPr>
            <a:endParaRPr lang="en-GB" sz="2000" dirty="0" smtClean="0">
              <a:latin typeface="Gill Sans MT" pitchFamily="34" charset="0"/>
            </a:endParaRPr>
          </a:p>
          <a:p>
            <a:pPr algn="ctr">
              <a:defRPr/>
            </a:pPr>
            <a:r>
              <a:rPr lang="en-GB" sz="2000" dirty="0" smtClean="0">
                <a:latin typeface="Gill Sans MT" pitchFamily="34" charset="0"/>
              </a:rPr>
              <a:t>“</a:t>
            </a:r>
            <a:r>
              <a:rPr lang="en-GB" sz="2000" dirty="0" smtClean="0">
                <a:latin typeface="Gill Sans MT" pitchFamily="34" charset="0"/>
              </a:rPr>
              <a:t>States Parties shall facilitate, as appropriate,  adequate consular services and other services required to meet the social, cultural, and other needs of migrant workers and their families.</a:t>
            </a:r>
            <a:r>
              <a:rPr lang="en-GB" sz="2000" dirty="0" smtClean="0">
                <a:latin typeface="Gill Sans MT" pitchFamily="34" charset="0"/>
              </a:rPr>
              <a:t>” </a:t>
            </a:r>
          </a:p>
          <a:p>
            <a:pPr algn="ctr">
              <a:defRPr/>
            </a:pPr>
            <a:r>
              <a:rPr lang="en-GB" i="1" dirty="0" smtClean="0">
                <a:latin typeface="Gill Sans MT" pitchFamily="34" charset="0"/>
              </a:rPr>
              <a:t>(Article 65.2, 1990 Convention)</a:t>
            </a:r>
          </a:p>
          <a:p>
            <a:pPr algn="ctr">
              <a:defRPr/>
            </a:pP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11245</TotalTime>
  <Words>1049</Words>
  <Application>Microsoft Office PowerPoint</Application>
  <PresentationFormat>Presentación en pantalla (4:3)</PresentationFormat>
  <Paragraphs>114</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Default Design</vt:lpstr>
      <vt:lpstr>Presentación de PowerPoint</vt:lpstr>
      <vt:lpstr>I</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THANK YOU  FOR YOUR ATTENTION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 Ciobanica</dc:creator>
  <cp:lastModifiedBy>Christiane</cp:lastModifiedBy>
  <cp:revision>495</cp:revision>
  <dcterms:created xsi:type="dcterms:W3CDTF">2005-10-04T14:36:35Z</dcterms:created>
  <dcterms:modified xsi:type="dcterms:W3CDTF">2012-05-04T21:03:32Z</dcterms:modified>
</cp:coreProperties>
</file>