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 smtClean="0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61237"/>
              </p:ext>
            </p:extLst>
          </p:nvPr>
        </p:nvGraphicFramePr>
        <p:xfrm>
          <a:off x="196508" y="34396"/>
          <a:ext cx="8729773" cy="7625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201"/>
                <a:gridCol w="3396348"/>
                <a:gridCol w="2133595"/>
                <a:gridCol w="2035629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INDICADORES QUE EVIDENCIAN UNA SITUACIÓN DE VULNERABILIDAD O RIESGO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 rowSpan="14">
                  <a:txBody>
                    <a:bodyPr/>
                    <a:lstStyle/>
                    <a:p>
                      <a:pPr algn="ctr"/>
                      <a:endParaRPr lang="es-ES" sz="1600" dirty="0" smtClean="0"/>
                    </a:p>
                    <a:p>
                      <a:pPr algn="ctr"/>
                      <a:endParaRPr lang="es-ES" sz="16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Personas migrantes </a:t>
                      </a:r>
                      <a:r>
                        <a:rPr lang="es-ES" sz="1400" u="sng" dirty="0" smtClean="0"/>
                        <a:t>en riesgo o víctimas</a:t>
                      </a:r>
                      <a:r>
                        <a:rPr lang="es-ES" sz="1400" dirty="0" smtClean="0"/>
                        <a:t> de 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asaltos</a:t>
                      </a:r>
                      <a:r>
                        <a:rPr lang="es-ES" sz="1400" dirty="0" smtClean="0"/>
                        <a:t>,</a:t>
                      </a:r>
                      <a:r>
                        <a:rPr lang="es-ES" sz="1400" baseline="0" dirty="0" smtClean="0"/>
                        <a:t> robos, maltratos, secuestros y extorsiones.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INDICADORES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smtClean="0"/>
                        <a:t>NECESIDADES ESPECIFICAS DE ASISTENCIA  Y PROTECCIÓN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NECESIDADES URGENTES</a:t>
                      </a:r>
                      <a:endParaRPr lang="es-E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Viajar con guía </a:t>
                      </a:r>
                      <a:r>
                        <a:rPr lang="es-ES" sz="1200" smtClean="0"/>
                        <a:t>o </a:t>
                      </a:r>
                      <a:r>
                        <a:rPr lang="es-ES" sz="1200" smtClean="0"/>
                        <a:t>coyote </a:t>
                      </a:r>
                      <a:endParaRPr lang="es-ES" sz="1200" dirty="0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r>
                        <a:rPr lang="es-ES" sz="1200" dirty="0" smtClean="0"/>
                        <a:t>Independientemente de si es víctima o no,</a:t>
                      </a:r>
                      <a:r>
                        <a:rPr lang="es-ES" sz="1200" baseline="0" dirty="0" smtClean="0"/>
                        <a:t> atender las condiciones de salud </a:t>
                      </a:r>
                      <a:r>
                        <a:rPr lang="es-ES" sz="1200" baseline="0" dirty="0" smtClean="0"/>
                        <a:t>urgentes y </a:t>
                      </a:r>
                      <a:r>
                        <a:rPr lang="es-ES" sz="1200" baseline="0" dirty="0" smtClean="0"/>
                        <a:t>demás necesidades básicas. 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Resguardar la integridad física y la seguridad de la persona, brindando la inmediata protección en coordinación con las autoridades competentes. 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Confidencialidad. </a:t>
                      </a:r>
                    </a:p>
                    <a:p>
                      <a:r>
                        <a:rPr lang="es-ES" sz="1200" baseline="0" dirty="0" smtClean="0"/>
                        <a:t>No </a:t>
                      </a:r>
                      <a:r>
                        <a:rPr lang="es-ES" sz="1200" baseline="0" dirty="0" err="1" smtClean="0"/>
                        <a:t>revictivimización</a:t>
                      </a:r>
                      <a:r>
                        <a:rPr lang="es-ES" sz="1200" baseline="0" dirty="0" smtClean="0"/>
                        <a:t>. </a:t>
                      </a:r>
                    </a:p>
                    <a:p>
                      <a:endParaRPr lang="es-ES" sz="1200" baseline="0" dirty="0" smtClean="0"/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Informar </a:t>
                      </a:r>
                      <a:r>
                        <a:rPr lang="es-ES" sz="1200" baseline="0" dirty="0" smtClean="0"/>
                        <a:t>sobre los riesgos asociados a este </a:t>
                      </a:r>
                      <a:r>
                        <a:rPr lang="es-ES" sz="1200" baseline="0" dirty="0" smtClean="0"/>
                        <a:t>perfil y de otras condiciones de vulnerabilidad a la que podrían estar expuestos (trata de personas, etc.)</a:t>
                      </a:r>
                    </a:p>
                    <a:p>
                      <a:r>
                        <a:rPr lang="es-ES" sz="1200" baseline="0" dirty="0" smtClean="0"/>
                        <a:t> </a:t>
                      </a:r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Brindar apoyo para el retorno voluntario. </a:t>
                      </a:r>
                    </a:p>
                    <a:p>
                      <a:endParaRPr lang="es-ES" sz="1200" baseline="0" dirty="0" smtClean="0"/>
                    </a:p>
                    <a:p>
                      <a:endParaRPr lang="es-ES" sz="1200" baseline="0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endParaRPr lang="es-ES" sz="1200" dirty="0" smtClean="0"/>
                    </a:p>
                    <a:p>
                      <a:r>
                        <a:rPr lang="es-ES" sz="1200" dirty="0" smtClean="0"/>
                        <a:t>Atención </a:t>
                      </a:r>
                      <a:r>
                        <a:rPr lang="es-ES" sz="1200" dirty="0" smtClean="0"/>
                        <a:t>médica y/o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psicosocial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smtClean="0"/>
                        <a:t>a víctimas</a:t>
                      </a:r>
                      <a:r>
                        <a:rPr lang="es-ES" sz="1200" baseline="0" dirty="0" smtClean="0"/>
                        <a:t>.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Facilitación de albergue y resguardo seguro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Facilitación contacto con familiares y representación consular 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Interlocutor  confiable en idioma de origen según se requiera</a:t>
                      </a:r>
                    </a:p>
                    <a:p>
                      <a:endParaRPr lang="es-ES" sz="1200" baseline="0" dirty="0" smtClean="0"/>
                    </a:p>
                    <a:p>
                      <a:endParaRPr lang="es-ES" sz="1200" baseline="0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Acompañarse de personas que </a:t>
                      </a:r>
                      <a:r>
                        <a:rPr lang="es-ES" sz="1200" dirty="0" smtClean="0"/>
                        <a:t>conocen </a:t>
                      </a:r>
                      <a:r>
                        <a:rPr lang="es-ES" sz="1200" dirty="0" smtClean="0"/>
                        <a:t>en el </a:t>
                      </a:r>
                      <a:r>
                        <a:rPr lang="es-ES" sz="1200" dirty="0" smtClean="0"/>
                        <a:t>camino  </a:t>
                      </a:r>
                      <a:r>
                        <a:rPr lang="es-ES" sz="1200" i="1" dirty="0" smtClean="0"/>
                        <a:t>(“mujeres</a:t>
                      </a:r>
                      <a:r>
                        <a:rPr lang="es-ES" sz="1200" i="1" baseline="0" dirty="0" smtClean="0"/>
                        <a:t> que los entienden”, “hombres que conocen las rutas”  “personas que saben como evitar retenes”) </a:t>
                      </a:r>
                      <a:endParaRPr lang="es-ES" sz="1200" i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Viajar no acompañado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Manifestación </a:t>
                      </a:r>
                      <a:r>
                        <a:rPr lang="es-ES" sz="1200" dirty="0" smtClean="0"/>
                        <a:t>de estados emocionales alterados: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 inseguridad,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miedo, ansiedad</a:t>
                      </a:r>
                      <a:r>
                        <a:rPr lang="es-ES" sz="1200" baseline="0" dirty="0" smtClean="0"/>
                        <a:t>, llanto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R" sz="1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Mala condición y evidente deterioro físico (cansado, deshidratación).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Evidenciar que</a:t>
                      </a:r>
                      <a:r>
                        <a:rPr lang="es-ES" sz="1200" baseline="0" dirty="0" smtClean="0"/>
                        <a:t> lleva consigo dinero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Comentar </a:t>
                      </a:r>
                      <a:r>
                        <a:rPr lang="es-ES" sz="1200" dirty="0" smtClean="0"/>
                        <a:t>temas personales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dirty="0" smtClean="0"/>
                        <a:t>con </a:t>
                      </a:r>
                      <a:r>
                        <a:rPr lang="es-ES" sz="1200" dirty="0" smtClean="0"/>
                        <a:t>personas </a:t>
                      </a:r>
                      <a:r>
                        <a:rPr lang="es-ES" sz="1200" dirty="0" smtClean="0"/>
                        <a:t>desconocidas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Podría no conocer lugares por los cuales ha transitado  o saber en qué lugar</a:t>
                      </a:r>
                      <a:r>
                        <a:rPr lang="es-ES" sz="1200" baseline="0" dirty="0" smtClean="0"/>
                        <a:t> o país se encuentra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aseline="0" dirty="0" smtClean="0"/>
                        <a:t>Moretes, señas de golpes o maltrato en el cuerpo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Caminar por</a:t>
                      </a:r>
                      <a:r>
                        <a:rPr lang="es-ES" sz="1200" baseline="0" dirty="0" smtClean="0"/>
                        <a:t> lugares despoblados y en horas de la noche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Solicitar información en</a:t>
                      </a:r>
                      <a:r>
                        <a:rPr lang="es-ES" sz="1200" baseline="0" dirty="0" smtClean="0"/>
                        <a:t> lugares </a:t>
                      </a:r>
                      <a:r>
                        <a:rPr lang="es-ES" sz="1200" baseline="0" dirty="0" smtClean="0"/>
                        <a:t>equivocados o  a  </a:t>
                      </a:r>
                      <a:r>
                        <a:rPr lang="es-ES" sz="1200" baseline="0" dirty="0" smtClean="0"/>
                        <a:t>personas </a:t>
                      </a:r>
                      <a:r>
                        <a:rPr lang="es-ES" sz="1200" baseline="0" dirty="0" smtClean="0"/>
                        <a:t>no idóneas</a:t>
                      </a:r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29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526030"/>
              </p:ext>
            </p:extLst>
          </p:nvPr>
        </p:nvGraphicFramePr>
        <p:xfrm>
          <a:off x="272708" y="1155625"/>
          <a:ext cx="8729773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201"/>
                <a:gridCol w="3396348"/>
                <a:gridCol w="2133595"/>
                <a:gridCol w="2035629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INDICADORES QUE EVIDENCIAN UNA SITUACIÓN DE VULNERABILIDAD O RIESGO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lang="es-ES" sz="1600" dirty="0" smtClean="0"/>
                    </a:p>
                    <a:p>
                      <a:pPr algn="ctr"/>
                      <a:endParaRPr lang="es-ES" sz="1600" dirty="0" smtClean="0"/>
                    </a:p>
                    <a:p>
                      <a:pPr algn="ctr"/>
                      <a:r>
                        <a:rPr lang="es-ES" sz="1400" dirty="0" smtClean="0"/>
                        <a:t>Personas migrantes </a:t>
                      </a:r>
                      <a:r>
                        <a:rPr lang="es-ES" sz="1400" u="sng" dirty="0" smtClean="0"/>
                        <a:t>en riesgo o víctimas</a:t>
                      </a:r>
                      <a:r>
                        <a:rPr lang="es-ES" sz="1400" dirty="0" smtClean="0"/>
                        <a:t> de </a:t>
                      </a:r>
                      <a:endParaRPr lang="es-ES" sz="1400" dirty="0" smtClean="0"/>
                    </a:p>
                    <a:p>
                      <a:pPr algn="ctr"/>
                      <a:r>
                        <a:rPr lang="es-ES" sz="1400" dirty="0" smtClean="0"/>
                        <a:t>asaltos</a:t>
                      </a:r>
                      <a:r>
                        <a:rPr lang="es-ES" sz="1400" dirty="0" smtClean="0"/>
                        <a:t>,</a:t>
                      </a:r>
                      <a:r>
                        <a:rPr lang="es-ES" sz="1400" baseline="0" dirty="0" smtClean="0"/>
                        <a:t> robos, maltratos, secuestros y extorsiones.</a:t>
                      </a: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INDICADORES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smtClean="0"/>
                        <a:t>NECESIDADES ESPECIFICAS DE ASISTENCIA  Y PROTECCIÓN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 smtClean="0"/>
                        <a:t>NECESIDADES URGENTES</a:t>
                      </a:r>
                      <a:endParaRPr lang="es-ES" sz="1200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C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Utilización</a:t>
                      </a:r>
                      <a:r>
                        <a:rPr lang="es-ES" sz="1200" baseline="0" dirty="0" smtClean="0"/>
                        <a:t> de</a:t>
                      </a:r>
                      <a:r>
                        <a:rPr lang="es-ES" sz="1200" dirty="0" smtClean="0"/>
                        <a:t> medios</a:t>
                      </a:r>
                      <a:r>
                        <a:rPr lang="es-ES" sz="1200" baseline="0" dirty="0" smtClean="0"/>
                        <a:t> de transporte inseguros,  alterados o polarizados </a:t>
                      </a:r>
                      <a:endParaRPr lang="es-ES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-------------------------------------</a:t>
                      </a:r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Capacitar a instituciones gubernamentales, sociedad civil y cuerpos consulares para la identificación de estos perfiles y sus indicadores (rutas migratorias y puntos fronterizos)</a:t>
                      </a:r>
                    </a:p>
                    <a:p>
                      <a:endParaRPr lang="es-ES" sz="1200" baseline="0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--------------------------------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Informar sobre los riesgos y peligros en comunidades de origen y en rutas migratorias.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Orientar a las víctimas en la presentación de denuncias 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Aceptar ofertas de trabajo o ayuda de personas </a:t>
                      </a:r>
                      <a:r>
                        <a:rPr lang="es-ES" sz="1200" dirty="0" smtClean="0"/>
                        <a:t>desconocidas</a:t>
                      </a:r>
                    </a:p>
                    <a:p>
                      <a:endParaRPr lang="es-ES" sz="1200" dirty="0" smtClean="0"/>
                    </a:p>
                    <a:p>
                      <a:r>
                        <a:rPr lang="es-ES" sz="1200" dirty="0" smtClean="0"/>
                        <a:t>-------------------------------------------</a:t>
                      </a:r>
                    </a:p>
                    <a:p>
                      <a:r>
                        <a:rPr lang="es-ES" sz="1200" dirty="0" smtClean="0"/>
                        <a:t>Con o sin documentos</a:t>
                      </a:r>
                      <a:r>
                        <a:rPr lang="es-ES" sz="1200" baseline="0" dirty="0" smtClean="0"/>
                        <a:t> de identificación </a:t>
                      </a:r>
                      <a:endParaRPr lang="es-ES" sz="1200" dirty="0" smtClean="0"/>
                    </a:p>
                    <a:p>
                      <a:endParaRPr lang="es-ES" sz="1200" dirty="0" smtClean="0"/>
                    </a:p>
                    <a:p>
                      <a:endParaRPr lang="es-ES" sz="1200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94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167</TotalTime>
  <Words>378</Words>
  <Application>Microsoft Office PowerPoint</Application>
  <PresentationFormat>On-screen Show (4:3)</PresentationFormat>
  <Paragraphs>71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Brisa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Walter Arreaga</dc:creator>
  <cp:lastModifiedBy>Presentacion</cp:lastModifiedBy>
  <cp:revision>19</cp:revision>
  <dcterms:created xsi:type="dcterms:W3CDTF">2015-05-12T12:27:40Z</dcterms:created>
  <dcterms:modified xsi:type="dcterms:W3CDTF">2015-05-12T18:14:52Z</dcterms:modified>
</cp:coreProperties>
</file>