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88" autoAdjust="0"/>
  </p:normalViewPr>
  <p:slideViewPr>
    <p:cSldViewPr>
      <p:cViewPr>
        <p:scale>
          <a:sx n="76" d="100"/>
          <a:sy n="76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50318-3C5F-42A7-A4EA-62F6FEEFC06D}" type="datetimeFigureOut">
              <a:rPr lang="es-MX" smtClean="0"/>
              <a:pPr/>
              <a:t>16/11/2016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5009-7C44-4BC8-8CB2-E022DBD9CF6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0625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767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710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07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87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8249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224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26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1942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9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35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65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7053-8EFC-4A4C-95CD-D727FF2F1738}" type="datetimeFigureOut">
              <a:rPr lang="es-ES" smtClean="0"/>
              <a:pPr/>
              <a:t>16/11/2016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D51F-AD65-4DAC-9732-D60F1E238B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96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13802106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382386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13814535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08" t="19643" r="20240" b="217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3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630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9" y="0"/>
            <a:ext cx="9104321" cy="6858000"/>
          </a:xfrm>
        </p:spPr>
      </p:pic>
    </p:spTree>
    <p:extLst>
      <p:ext uri="{BB962C8B-B14F-4D97-AF65-F5344CB8AC3E}">
        <p14:creationId xmlns:p14="http://schemas.microsoft.com/office/powerpoint/2010/main" xmlns="" val="26041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26" y="0"/>
            <a:ext cx="9152326" cy="6858000"/>
          </a:xfrm>
        </p:spPr>
      </p:pic>
    </p:spTree>
    <p:extLst>
      <p:ext uri="{BB962C8B-B14F-4D97-AF65-F5344CB8AC3E}">
        <p14:creationId xmlns:p14="http://schemas.microsoft.com/office/powerpoint/2010/main" xmlns="" val="35000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780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xmlns="" val="4274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20" t="30493" r="13881" b="30754"/>
          <a:stretch/>
        </p:blipFill>
        <p:spPr bwMode="auto">
          <a:xfrm>
            <a:off x="31513" y="-744"/>
            <a:ext cx="9112487" cy="33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072991"/>
            <a:ext cx="7598443" cy="5452353"/>
          </a:xfrm>
        </p:spPr>
      </p:pic>
    </p:spTree>
    <p:extLst>
      <p:ext uri="{BB962C8B-B14F-4D97-AF65-F5344CB8AC3E}">
        <p14:creationId xmlns:p14="http://schemas.microsoft.com/office/powerpoint/2010/main" xmlns="" val="2716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xmlns="" val="4195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</p:spTree>
    <p:extLst>
      <p:ext uri="{BB962C8B-B14F-4D97-AF65-F5344CB8AC3E}">
        <p14:creationId xmlns:p14="http://schemas.microsoft.com/office/powerpoint/2010/main" xmlns="" val="23824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08" y="0"/>
            <a:ext cx="9156508" cy="6858000"/>
          </a:xfrm>
        </p:spPr>
      </p:pic>
    </p:spTree>
    <p:extLst>
      <p:ext uri="{BB962C8B-B14F-4D97-AF65-F5344CB8AC3E}">
        <p14:creationId xmlns:p14="http://schemas.microsoft.com/office/powerpoint/2010/main" xmlns="" val="29934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Consultor</dc:creator>
  <cp:lastModifiedBy>Sensei Panda</cp:lastModifiedBy>
  <cp:revision>7</cp:revision>
  <dcterms:created xsi:type="dcterms:W3CDTF">2015-11-06T20:55:25Z</dcterms:created>
  <dcterms:modified xsi:type="dcterms:W3CDTF">2016-11-16T18:37:24Z</dcterms:modified>
</cp:coreProperties>
</file>