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6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78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15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16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7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481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11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91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00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6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50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BE8E-546E-49BB-A362-7B315672334A}" type="datetimeFigureOut">
              <a:rPr lang="es-MX" smtClean="0"/>
              <a:t>09/11/2015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01DC-30E3-40C1-868A-21A1AF480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03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5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431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492896"/>
            <a:ext cx="9180512" cy="43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0"/>
          <a:stretch/>
        </p:blipFill>
        <p:spPr>
          <a:xfrm>
            <a:off x="0" y="0"/>
            <a:ext cx="9144000" cy="6786585"/>
          </a:xfrm>
        </p:spPr>
      </p:pic>
    </p:spTree>
    <p:extLst>
      <p:ext uri="{BB962C8B-B14F-4D97-AF65-F5344CB8AC3E}">
        <p14:creationId xmlns:p14="http://schemas.microsoft.com/office/powerpoint/2010/main" val="35455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679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5631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7048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3888432" cy="3215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9447"/>
            <a:ext cx="3744416" cy="34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4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3765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7799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7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248472" cy="3720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392488" cy="38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4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960440" cy="50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7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0</Words>
  <Application>Microsoft Office PowerPoint</Application>
  <PresentationFormat>Presentación en pantalla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</dc:creator>
  <cp:lastModifiedBy>Nayely Sánchez Estrada</cp:lastModifiedBy>
  <cp:revision>8</cp:revision>
  <dcterms:created xsi:type="dcterms:W3CDTF">2015-11-07T23:16:19Z</dcterms:created>
  <dcterms:modified xsi:type="dcterms:W3CDTF">2015-11-09T13:14:20Z</dcterms:modified>
</cp:coreProperties>
</file>