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67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10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7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7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49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4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42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5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5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7053-8EFC-4A4C-95CD-D727FF2F1738}" type="datetimeFigureOut">
              <a:rPr lang="es-ES" smtClean="0"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D51F-AD65-4DAC-9732-D60F1E23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6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8" t="19643" r="20240" b="217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val="4274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30493" r="13881" b="30754"/>
          <a:stretch/>
        </p:blipFill>
        <p:spPr bwMode="auto">
          <a:xfrm>
            <a:off x="31513" y="-744"/>
            <a:ext cx="9112487" cy="33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2991"/>
            <a:ext cx="7598443" cy="5452353"/>
          </a:xfrm>
        </p:spPr>
      </p:pic>
    </p:spTree>
    <p:extLst>
      <p:ext uri="{BB962C8B-B14F-4D97-AF65-F5344CB8AC3E}">
        <p14:creationId xmlns:p14="http://schemas.microsoft.com/office/powerpoint/2010/main" val="2716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4195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23824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15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8" y="0"/>
            <a:ext cx="9156508" cy="6858000"/>
          </a:xfrm>
        </p:spPr>
      </p:pic>
    </p:spTree>
    <p:extLst>
      <p:ext uri="{BB962C8B-B14F-4D97-AF65-F5344CB8AC3E}">
        <p14:creationId xmlns:p14="http://schemas.microsoft.com/office/powerpoint/2010/main" val="29934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87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32539" r="20574" b="9469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89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460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9246" r="20240" b="21970"/>
          <a:stretch/>
        </p:blipFill>
        <p:spPr bwMode="auto">
          <a:xfrm>
            <a:off x="-1" y="33784"/>
            <a:ext cx="9144001" cy="682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09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969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" y="0"/>
            <a:ext cx="9104321" cy="6858000"/>
          </a:xfrm>
        </p:spPr>
      </p:pic>
    </p:spTree>
    <p:extLst>
      <p:ext uri="{BB962C8B-B14F-4D97-AF65-F5344CB8AC3E}">
        <p14:creationId xmlns:p14="http://schemas.microsoft.com/office/powerpoint/2010/main" val="26041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6" y="0"/>
            <a:ext cx="9152326" cy="6858000"/>
          </a:xfrm>
        </p:spPr>
      </p:pic>
    </p:spTree>
    <p:extLst>
      <p:ext uri="{BB962C8B-B14F-4D97-AF65-F5344CB8AC3E}">
        <p14:creationId xmlns:p14="http://schemas.microsoft.com/office/powerpoint/2010/main" val="35000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80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Consultor</dc:creator>
  <cp:lastModifiedBy>MAlegret</cp:lastModifiedBy>
  <cp:revision>2</cp:revision>
  <dcterms:created xsi:type="dcterms:W3CDTF">2015-11-06T20:55:25Z</dcterms:created>
  <dcterms:modified xsi:type="dcterms:W3CDTF">2015-11-06T21:25:12Z</dcterms:modified>
</cp:coreProperties>
</file>