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2" r:id="rId5"/>
    <p:sldId id="258" r:id="rId6"/>
    <p:sldId id="261" r:id="rId7"/>
    <p:sldId id="259"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p:scale>
          <a:sx n="97" d="100"/>
          <a:sy n="97" d="100"/>
        </p:scale>
        <p:origin x="-63" y="-30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image" Target="../media/image4.png"/></Relationships>
</file>

<file path=ppt/diagrams/_rels/drawing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FCBCB5-BAAD-4696-81A2-D9737EF0FD9E}" type="doc">
      <dgm:prSet loTypeId="urn:microsoft.com/office/officeart/2005/8/layout/hProcess10" loCatId="process" qsTypeId="urn:microsoft.com/office/officeart/2005/8/quickstyle/simple1" qsCatId="simple" csTypeId="urn:microsoft.com/office/officeart/2005/8/colors/accent1_2" csCatId="accent1" phldr="1"/>
      <dgm:spPr/>
      <dgm:t>
        <a:bodyPr/>
        <a:lstStyle/>
        <a:p>
          <a:endParaRPr lang="en-US"/>
        </a:p>
      </dgm:t>
    </dgm:pt>
    <dgm:pt modelId="{EE2C7EF7-5FB9-4E28-BF4D-EBBFFA49406E}">
      <dgm:prSet phldrT="[Text]" custT="1"/>
      <dgm:spPr/>
      <dgm:t>
        <a:bodyPr/>
        <a:lstStyle/>
        <a:p>
          <a:r>
            <a:rPr lang="en-US" sz="1600" dirty="0">
              <a:latin typeface="Times New Roman" panose="02020603050405020304" pitchFamily="18" charset="0"/>
              <a:cs typeface="Times New Roman" panose="02020603050405020304" pitchFamily="18" charset="0"/>
            </a:rPr>
            <a:t>I CRM:  </a:t>
          </a:r>
        </a:p>
        <a:p>
          <a:r>
            <a:rPr lang="es-ES_tradnl" sz="1600" dirty="0">
              <a:latin typeface="Times New Roman" panose="02020603050405020304" pitchFamily="18" charset="0"/>
              <a:cs typeface="Times New Roman" panose="02020603050405020304" pitchFamily="18" charset="0"/>
            </a:rPr>
            <a:t>7. Promover la cooperación regional y otras formas de cooperación para establecer programas que permitan </a:t>
          </a:r>
          <a:r>
            <a:rPr lang="es-ES_tradnl" sz="1600" u="none" dirty="0">
              <a:latin typeface="Times New Roman" panose="02020603050405020304" pitchFamily="18" charset="0"/>
              <a:cs typeface="Times New Roman" panose="02020603050405020304" pitchFamily="18" charset="0"/>
            </a:rPr>
            <a:t>cubrir las necesidades básicas de las poblaciones de migrantes indocumentados que se encuentran en custodia de autoridades migratorias en cada uno de los países, en </a:t>
          </a:r>
          <a:r>
            <a:rPr lang="es-ES_tradnl" sz="1600" dirty="0">
              <a:latin typeface="Times New Roman" panose="02020603050405020304" pitchFamily="18" charset="0"/>
              <a:cs typeface="Times New Roman" panose="02020603050405020304" pitchFamily="18" charset="0"/>
            </a:rPr>
            <a:t>tanto se define su situación migratoria.</a:t>
          </a:r>
          <a:endParaRPr lang="en-US" sz="1600" dirty="0">
            <a:latin typeface="Times New Roman" panose="02020603050405020304" pitchFamily="18" charset="0"/>
            <a:cs typeface="Times New Roman" panose="02020603050405020304" pitchFamily="18" charset="0"/>
          </a:endParaRPr>
        </a:p>
      </dgm:t>
    </dgm:pt>
    <dgm:pt modelId="{320C755C-6797-41EB-B78F-C1E5C751A4A6}" type="parTrans" cxnId="{410F6E84-5FB6-4CDC-94AB-61CF3CABA939}">
      <dgm:prSet/>
      <dgm:spPr/>
      <dgm:t>
        <a:bodyPr/>
        <a:lstStyle/>
        <a:p>
          <a:endParaRPr lang="en-US"/>
        </a:p>
      </dgm:t>
    </dgm:pt>
    <dgm:pt modelId="{9422285A-5A7F-4216-A12C-175C16DAAFF3}" type="sibTrans" cxnId="{410F6E84-5FB6-4CDC-94AB-61CF3CABA939}">
      <dgm:prSet/>
      <dgm:spPr>
        <a:solidFill>
          <a:srgbClr val="92D050"/>
        </a:solidFill>
      </dgm:spPr>
      <dgm:t>
        <a:bodyPr/>
        <a:lstStyle/>
        <a:p>
          <a:endParaRPr lang="en-US"/>
        </a:p>
      </dgm:t>
    </dgm:pt>
    <dgm:pt modelId="{CA0B379F-9CC4-43BA-A466-B7B74BDCB8C9}">
      <dgm:prSet phldrT="[Text]" custT="1"/>
      <dgm:spPr/>
      <dgm:t>
        <a:bodyPr/>
        <a:lstStyle/>
        <a:p>
          <a:r>
            <a:rPr lang="es-ES" sz="1400" dirty="0">
              <a:latin typeface="Times New Roman" panose="02020603050405020304" pitchFamily="18" charset="0"/>
              <a:cs typeface="Times New Roman" panose="02020603050405020304" pitchFamily="18" charset="0"/>
            </a:rPr>
            <a:t>14. (…</a:t>
          </a:r>
          <a:r>
            <a:rPr lang="es-ES" sz="1600" dirty="0">
              <a:latin typeface="Times New Roman" panose="02020603050405020304" pitchFamily="18" charset="0"/>
              <a:cs typeface="Times New Roman" panose="02020603050405020304" pitchFamily="18" charset="0"/>
            </a:rPr>
            <a:t>Coordinar esfuerzos para combatir a las organizaciones criminales dedicadas al tráfico de migrantes. Con ese fin, los gobiernos se comprometen al intercambio de información oportuna de manera que brinde a los países de la región la posibilidad de adoptar acciones apropiadas para combatir las redes y conexiones de traficantes de migrantes; e intercambiar datos adicionales para la prevención y detección de estas organizaciones delictivas.</a:t>
          </a:r>
          <a:endParaRPr lang="en-US" sz="1600" dirty="0">
            <a:latin typeface="Times New Roman" panose="02020603050405020304" pitchFamily="18" charset="0"/>
            <a:cs typeface="Times New Roman" panose="02020603050405020304" pitchFamily="18" charset="0"/>
          </a:endParaRPr>
        </a:p>
      </dgm:t>
    </dgm:pt>
    <dgm:pt modelId="{DD82BD61-18EE-4950-A212-C0FC228F4672}" type="parTrans" cxnId="{E8ECFC8B-E514-41DE-9801-E16606996F0E}">
      <dgm:prSet/>
      <dgm:spPr/>
      <dgm:t>
        <a:bodyPr/>
        <a:lstStyle/>
        <a:p>
          <a:endParaRPr lang="en-US"/>
        </a:p>
      </dgm:t>
    </dgm:pt>
    <dgm:pt modelId="{5AC16FD3-06DF-437D-956B-57B71992582E}" type="sibTrans" cxnId="{E8ECFC8B-E514-41DE-9801-E16606996F0E}">
      <dgm:prSet/>
      <dgm:spPr>
        <a:solidFill>
          <a:srgbClr val="FFC000"/>
        </a:solidFill>
      </dgm:spPr>
      <dgm:t>
        <a:bodyPr/>
        <a:lstStyle/>
        <a:p>
          <a:endParaRPr lang="en-US"/>
        </a:p>
      </dgm:t>
    </dgm:pt>
    <dgm:pt modelId="{BADFEAB7-B8D7-4982-B077-51AEAAEFBD4D}">
      <dgm:prSet phldrT="[Text]" custT="1"/>
      <dgm:spPr/>
      <dgm:t>
        <a:bodyPr/>
        <a:lstStyle/>
        <a:p>
          <a:pPr algn="ctr"/>
          <a:r>
            <a:rPr lang="en-US" sz="1400" dirty="0">
              <a:latin typeface="Times New Roman" panose="02020603050405020304" pitchFamily="18" charset="0"/>
              <a:cs typeface="Times New Roman" panose="02020603050405020304" pitchFamily="18" charset="0"/>
            </a:rPr>
            <a:t>20. </a:t>
          </a:r>
          <a:r>
            <a:rPr lang="es-ES_tradnl" sz="1800" u="none" dirty="0">
              <a:latin typeface="Times New Roman" panose="02020603050405020304" pitchFamily="18" charset="0"/>
              <a:cs typeface="Times New Roman" panose="02020603050405020304" pitchFamily="18" charset="0"/>
            </a:rPr>
            <a:t>Promover el intercambio de información y la cooperación regional orientada a la asistencia técnica y capacitación de recursos humanos, para controlar los flujos de migrantes indocumentados </a:t>
          </a:r>
          <a:r>
            <a:rPr lang="es-ES_tradnl" sz="1800" u="none" dirty="0" err="1">
              <a:latin typeface="Times New Roman" panose="02020603050405020304" pitchFamily="18" charset="0"/>
              <a:cs typeface="Times New Roman" panose="02020603050405020304" pitchFamily="18" charset="0"/>
            </a:rPr>
            <a:t>extrarregionales</a:t>
          </a:r>
          <a:endParaRPr lang="en-US" sz="1800" u="none" dirty="0">
            <a:latin typeface="Times New Roman" panose="02020603050405020304" pitchFamily="18" charset="0"/>
            <a:cs typeface="Times New Roman" panose="02020603050405020304" pitchFamily="18" charset="0"/>
          </a:endParaRPr>
        </a:p>
      </dgm:t>
    </dgm:pt>
    <dgm:pt modelId="{4A9ED433-0893-4C3D-A3F1-AF61800DC4EE}" type="parTrans" cxnId="{D61A4F3F-940D-4D5F-BE1F-74703F820627}">
      <dgm:prSet/>
      <dgm:spPr/>
      <dgm:t>
        <a:bodyPr/>
        <a:lstStyle/>
        <a:p>
          <a:endParaRPr lang="en-US"/>
        </a:p>
      </dgm:t>
    </dgm:pt>
    <dgm:pt modelId="{77D48E8B-DD80-46E1-B06E-86422EFF7DA7}" type="sibTrans" cxnId="{D61A4F3F-940D-4D5F-BE1F-74703F820627}">
      <dgm:prSet/>
      <dgm:spPr/>
      <dgm:t>
        <a:bodyPr/>
        <a:lstStyle/>
        <a:p>
          <a:endParaRPr lang="en-US"/>
        </a:p>
      </dgm:t>
    </dgm:pt>
    <dgm:pt modelId="{9BAB55E8-82A5-4465-AE4C-14E766B9A1E8}" type="pres">
      <dgm:prSet presAssocID="{B8FCBCB5-BAAD-4696-81A2-D9737EF0FD9E}" presName="Name0" presStyleCnt="0">
        <dgm:presLayoutVars>
          <dgm:dir/>
          <dgm:resizeHandles val="exact"/>
        </dgm:presLayoutVars>
      </dgm:prSet>
      <dgm:spPr/>
    </dgm:pt>
    <dgm:pt modelId="{1C5F375B-4152-4F0D-8BAF-53B53CEFA9EF}" type="pres">
      <dgm:prSet presAssocID="{EE2C7EF7-5FB9-4E28-BF4D-EBBFFA49406E}" presName="composite" presStyleCnt="0"/>
      <dgm:spPr/>
    </dgm:pt>
    <dgm:pt modelId="{DF8C241D-8F8A-4123-BD17-EB4996AF9A93}" type="pres">
      <dgm:prSet presAssocID="{EE2C7EF7-5FB9-4E28-BF4D-EBBFFA49406E}" presName="imagSh" presStyleLbl="bgImgPlace1" presStyleIdx="0" presStyleCnt="3" custScaleX="122987" custScaleY="126668" custLinFactNeighborX="16022" custLinFactNeighborY="-115"/>
      <dgm:spPr>
        <a:solidFill>
          <a:srgbClr val="92D050"/>
        </a:solidFill>
      </dgm:spPr>
    </dgm:pt>
    <dgm:pt modelId="{BEB7FD40-422B-40CE-B40B-B90FDA220EBA}" type="pres">
      <dgm:prSet presAssocID="{EE2C7EF7-5FB9-4E28-BF4D-EBBFFA49406E}" presName="txNode" presStyleLbl="node1" presStyleIdx="0" presStyleCnt="3" custScaleX="119578" custScaleY="130133" custLinFactNeighborX="-2097" custLinFactNeighborY="-46935">
        <dgm:presLayoutVars>
          <dgm:bulletEnabled val="1"/>
        </dgm:presLayoutVars>
      </dgm:prSet>
      <dgm:spPr/>
    </dgm:pt>
    <dgm:pt modelId="{5513AD19-A6E5-43C0-B930-9C3D864D5E9E}" type="pres">
      <dgm:prSet presAssocID="{9422285A-5A7F-4216-A12C-175C16DAAFF3}" presName="sibTrans" presStyleLbl="sibTrans2D1" presStyleIdx="0" presStyleCnt="2" custAng="21415301" custScaleX="166636"/>
      <dgm:spPr/>
    </dgm:pt>
    <dgm:pt modelId="{846219FD-783D-4595-803D-A089DD201248}" type="pres">
      <dgm:prSet presAssocID="{9422285A-5A7F-4216-A12C-175C16DAAFF3}" presName="connTx" presStyleLbl="sibTrans2D1" presStyleIdx="0" presStyleCnt="2"/>
      <dgm:spPr/>
    </dgm:pt>
    <dgm:pt modelId="{0F6A5F0E-589E-408C-95EB-E826288AFE30}" type="pres">
      <dgm:prSet presAssocID="{CA0B379F-9CC4-43BA-A466-B7B74BDCB8C9}" presName="composite" presStyleCnt="0"/>
      <dgm:spPr/>
    </dgm:pt>
    <dgm:pt modelId="{E10484E7-15F7-42AA-8BDF-DDE941A710D2}" type="pres">
      <dgm:prSet presAssocID="{CA0B379F-9CC4-43BA-A466-B7B74BDCB8C9}" presName="imagSh" presStyleLbl="bgImgPlace1" presStyleIdx="1" presStyleCnt="3" custScaleX="142542" custScaleY="129575" custLinFactNeighborY="15092"/>
      <dgm:spPr>
        <a:solidFill>
          <a:srgbClr val="FFC000"/>
        </a:solidFill>
      </dgm:spPr>
    </dgm:pt>
    <dgm:pt modelId="{C57398FE-939E-4653-AC8A-A4EF46D237A0}" type="pres">
      <dgm:prSet presAssocID="{CA0B379F-9CC4-43BA-A466-B7B74BDCB8C9}" presName="txNode" presStyleLbl="node1" presStyleIdx="1" presStyleCnt="3" custScaleX="139187" custScaleY="156989" custLinFactNeighborX="-14725" custLinFactNeighborY="-35491">
        <dgm:presLayoutVars>
          <dgm:bulletEnabled val="1"/>
        </dgm:presLayoutVars>
      </dgm:prSet>
      <dgm:spPr/>
    </dgm:pt>
    <dgm:pt modelId="{BE9A19E0-C40D-46C3-814F-CDFA2C5F6696}" type="pres">
      <dgm:prSet presAssocID="{5AC16FD3-06DF-437D-956B-57B71992582E}" presName="sibTrans" presStyleLbl="sibTrans2D1" presStyleIdx="1" presStyleCnt="2" custAng="45673" custScaleX="141063" custScaleY="87476" custLinFactNeighborX="-41107" custLinFactNeighborY="13924"/>
      <dgm:spPr/>
    </dgm:pt>
    <dgm:pt modelId="{6A65910A-DE2F-4701-8ED5-965CEB720DA0}" type="pres">
      <dgm:prSet presAssocID="{5AC16FD3-06DF-437D-956B-57B71992582E}" presName="connTx" presStyleLbl="sibTrans2D1" presStyleIdx="1" presStyleCnt="2"/>
      <dgm:spPr/>
    </dgm:pt>
    <dgm:pt modelId="{A60C728B-E015-4FAD-BE5B-6A22E57FA28F}" type="pres">
      <dgm:prSet presAssocID="{BADFEAB7-B8D7-4982-B077-51AEAAEFBD4D}" presName="composite" presStyleCnt="0"/>
      <dgm:spPr/>
    </dgm:pt>
    <dgm:pt modelId="{B88BE0CF-D1F8-4432-98C0-A561129A07EF}" type="pres">
      <dgm:prSet presAssocID="{BADFEAB7-B8D7-4982-B077-51AEAAEFBD4D}" presName="imagSh" presStyleLbl="bgImgPlace1" presStyleIdx="2" presStyleCnt="3" custScaleX="117992" custScaleY="136865" custLinFactNeighborX="-6736" custLinFactNeighborY="8185"/>
      <dgm:spPr>
        <a:solidFill>
          <a:srgbClr val="92D050"/>
        </a:solidFill>
      </dgm:spPr>
    </dgm:pt>
    <dgm:pt modelId="{DE225AA9-D3CE-4A90-9EE3-F303613AF1F4}" type="pres">
      <dgm:prSet presAssocID="{BADFEAB7-B8D7-4982-B077-51AEAAEFBD4D}" presName="txNode" presStyleLbl="node1" presStyleIdx="2" presStyleCnt="3" custScaleX="120483" custScaleY="134784" custLinFactNeighborX="-12073" custLinFactNeighborY="-46933">
        <dgm:presLayoutVars>
          <dgm:bulletEnabled val="1"/>
        </dgm:presLayoutVars>
      </dgm:prSet>
      <dgm:spPr/>
    </dgm:pt>
  </dgm:ptLst>
  <dgm:cxnLst>
    <dgm:cxn modelId="{F09AA90E-1615-405F-A314-36A9F0C433BA}" type="presOf" srcId="{5AC16FD3-06DF-437D-956B-57B71992582E}" destId="{BE9A19E0-C40D-46C3-814F-CDFA2C5F6696}" srcOrd="0" destOrd="0" presId="urn:microsoft.com/office/officeart/2005/8/layout/hProcess10"/>
    <dgm:cxn modelId="{B1CBCD78-FB2F-41AB-95DC-9BC8AC39E7EF}" type="presOf" srcId="{9422285A-5A7F-4216-A12C-175C16DAAFF3}" destId="{5513AD19-A6E5-43C0-B930-9C3D864D5E9E}" srcOrd="0" destOrd="0" presId="urn:microsoft.com/office/officeart/2005/8/layout/hProcess10"/>
    <dgm:cxn modelId="{410F6E84-5FB6-4CDC-94AB-61CF3CABA939}" srcId="{B8FCBCB5-BAAD-4696-81A2-D9737EF0FD9E}" destId="{EE2C7EF7-5FB9-4E28-BF4D-EBBFFA49406E}" srcOrd="0" destOrd="0" parTransId="{320C755C-6797-41EB-B78F-C1E5C751A4A6}" sibTransId="{9422285A-5A7F-4216-A12C-175C16DAAFF3}"/>
    <dgm:cxn modelId="{7E82989F-3D72-4E1C-83EC-16A77896647B}" type="presOf" srcId="{BADFEAB7-B8D7-4982-B077-51AEAAEFBD4D}" destId="{DE225AA9-D3CE-4A90-9EE3-F303613AF1F4}" srcOrd="0" destOrd="0" presId="urn:microsoft.com/office/officeart/2005/8/layout/hProcess10"/>
    <dgm:cxn modelId="{E8ECFC8B-E514-41DE-9801-E16606996F0E}" srcId="{B8FCBCB5-BAAD-4696-81A2-D9737EF0FD9E}" destId="{CA0B379F-9CC4-43BA-A466-B7B74BDCB8C9}" srcOrd="1" destOrd="0" parTransId="{DD82BD61-18EE-4950-A212-C0FC228F4672}" sibTransId="{5AC16FD3-06DF-437D-956B-57B71992582E}"/>
    <dgm:cxn modelId="{D61A4F3F-940D-4D5F-BE1F-74703F820627}" srcId="{B8FCBCB5-BAAD-4696-81A2-D9737EF0FD9E}" destId="{BADFEAB7-B8D7-4982-B077-51AEAAEFBD4D}" srcOrd="2" destOrd="0" parTransId="{4A9ED433-0893-4C3D-A3F1-AF61800DC4EE}" sibTransId="{77D48E8B-DD80-46E1-B06E-86422EFF7DA7}"/>
    <dgm:cxn modelId="{2C7C4C4A-1005-4F9D-A6C6-C1E049D9D235}" type="presOf" srcId="{EE2C7EF7-5FB9-4E28-BF4D-EBBFFA49406E}" destId="{BEB7FD40-422B-40CE-B40B-B90FDA220EBA}" srcOrd="0" destOrd="0" presId="urn:microsoft.com/office/officeart/2005/8/layout/hProcess10"/>
    <dgm:cxn modelId="{B58D0A49-828B-4CEA-B84F-3DC69F5CB061}" type="presOf" srcId="{CA0B379F-9CC4-43BA-A466-B7B74BDCB8C9}" destId="{C57398FE-939E-4653-AC8A-A4EF46D237A0}" srcOrd="0" destOrd="0" presId="urn:microsoft.com/office/officeart/2005/8/layout/hProcess10"/>
    <dgm:cxn modelId="{8904271F-8FB4-4531-8255-E038EBFE30E1}" type="presOf" srcId="{5AC16FD3-06DF-437D-956B-57B71992582E}" destId="{6A65910A-DE2F-4701-8ED5-965CEB720DA0}" srcOrd="1" destOrd="0" presId="urn:microsoft.com/office/officeart/2005/8/layout/hProcess10"/>
    <dgm:cxn modelId="{ABCA4A37-B5D7-4AF3-889A-E7CECFC03480}" type="presOf" srcId="{9422285A-5A7F-4216-A12C-175C16DAAFF3}" destId="{846219FD-783D-4595-803D-A089DD201248}" srcOrd="1" destOrd="0" presId="urn:microsoft.com/office/officeart/2005/8/layout/hProcess10"/>
    <dgm:cxn modelId="{3531BFAC-96C0-41B9-9C7B-A44FAF37D0A3}" type="presOf" srcId="{B8FCBCB5-BAAD-4696-81A2-D9737EF0FD9E}" destId="{9BAB55E8-82A5-4465-AE4C-14E766B9A1E8}" srcOrd="0" destOrd="0" presId="urn:microsoft.com/office/officeart/2005/8/layout/hProcess10"/>
    <dgm:cxn modelId="{07E0FDD6-16EC-44A1-AC60-14CC4741F76F}" type="presParOf" srcId="{9BAB55E8-82A5-4465-AE4C-14E766B9A1E8}" destId="{1C5F375B-4152-4F0D-8BAF-53B53CEFA9EF}" srcOrd="0" destOrd="0" presId="urn:microsoft.com/office/officeart/2005/8/layout/hProcess10"/>
    <dgm:cxn modelId="{00EB6EBE-4FF1-4923-BC5C-199CBAFA29D7}" type="presParOf" srcId="{1C5F375B-4152-4F0D-8BAF-53B53CEFA9EF}" destId="{DF8C241D-8F8A-4123-BD17-EB4996AF9A93}" srcOrd="0" destOrd="0" presId="urn:microsoft.com/office/officeart/2005/8/layout/hProcess10"/>
    <dgm:cxn modelId="{7D832D0F-E75E-4A5B-B3F3-1AA6F9EC48C9}" type="presParOf" srcId="{1C5F375B-4152-4F0D-8BAF-53B53CEFA9EF}" destId="{BEB7FD40-422B-40CE-B40B-B90FDA220EBA}" srcOrd="1" destOrd="0" presId="urn:microsoft.com/office/officeart/2005/8/layout/hProcess10"/>
    <dgm:cxn modelId="{59C7613E-BC35-4AD9-9BBB-C4377E1D0A91}" type="presParOf" srcId="{9BAB55E8-82A5-4465-AE4C-14E766B9A1E8}" destId="{5513AD19-A6E5-43C0-B930-9C3D864D5E9E}" srcOrd="1" destOrd="0" presId="urn:microsoft.com/office/officeart/2005/8/layout/hProcess10"/>
    <dgm:cxn modelId="{1B5C676C-254A-48AB-A833-8B01119284FC}" type="presParOf" srcId="{5513AD19-A6E5-43C0-B930-9C3D864D5E9E}" destId="{846219FD-783D-4595-803D-A089DD201248}" srcOrd="0" destOrd="0" presId="urn:microsoft.com/office/officeart/2005/8/layout/hProcess10"/>
    <dgm:cxn modelId="{92BB14A1-3E3B-40EE-B9A5-BE52C12BBCB6}" type="presParOf" srcId="{9BAB55E8-82A5-4465-AE4C-14E766B9A1E8}" destId="{0F6A5F0E-589E-408C-95EB-E826288AFE30}" srcOrd="2" destOrd="0" presId="urn:microsoft.com/office/officeart/2005/8/layout/hProcess10"/>
    <dgm:cxn modelId="{71BF6846-3CEB-4D3F-990E-BED6839F3E84}" type="presParOf" srcId="{0F6A5F0E-589E-408C-95EB-E826288AFE30}" destId="{E10484E7-15F7-42AA-8BDF-DDE941A710D2}" srcOrd="0" destOrd="0" presId="urn:microsoft.com/office/officeart/2005/8/layout/hProcess10"/>
    <dgm:cxn modelId="{C2D486FA-5BF4-4D35-9FDF-6B7DB85FCAD5}" type="presParOf" srcId="{0F6A5F0E-589E-408C-95EB-E826288AFE30}" destId="{C57398FE-939E-4653-AC8A-A4EF46D237A0}" srcOrd="1" destOrd="0" presId="urn:microsoft.com/office/officeart/2005/8/layout/hProcess10"/>
    <dgm:cxn modelId="{6161E4CF-4D4F-434D-A4FA-7A11C55102E7}" type="presParOf" srcId="{9BAB55E8-82A5-4465-AE4C-14E766B9A1E8}" destId="{BE9A19E0-C40D-46C3-814F-CDFA2C5F6696}" srcOrd="3" destOrd="0" presId="urn:microsoft.com/office/officeart/2005/8/layout/hProcess10"/>
    <dgm:cxn modelId="{AF763A21-3909-4052-B532-93E514F04717}" type="presParOf" srcId="{BE9A19E0-C40D-46C3-814F-CDFA2C5F6696}" destId="{6A65910A-DE2F-4701-8ED5-965CEB720DA0}" srcOrd="0" destOrd="0" presId="urn:microsoft.com/office/officeart/2005/8/layout/hProcess10"/>
    <dgm:cxn modelId="{22926CDF-5977-43E7-9AC8-EFD10579A1F5}" type="presParOf" srcId="{9BAB55E8-82A5-4465-AE4C-14E766B9A1E8}" destId="{A60C728B-E015-4FAD-BE5B-6A22E57FA28F}" srcOrd="4" destOrd="0" presId="urn:microsoft.com/office/officeart/2005/8/layout/hProcess10"/>
    <dgm:cxn modelId="{62811E8F-2C7C-4C30-AE3A-C85C45028C32}" type="presParOf" srcId="{A60C728B-E015-4FAD-BE5B-6A22E57FA28F}" destId="{B88BE0CF-D1F8-4432-98C0-A561129A07EF}" srcOrd="0" destOrd="0" presId="urn:microsoft.com/office/officeart/2005/8/layout/hProcess10"/>
    <dgm:cxn modelId="{48653FCC-5E41-4ED2-ABA7-710F86F94A06}" type="presParOf" srcId="{A60C728B-E015-4FAD-BE5B-6A22E57FA28F}" destId="{DE225AA9-D3CE-4A90-9EE3-F303613AF1F4}"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C292B8-2784-47C6-B1BE-155EBAFE46E3}" type="doc">
      <dgm:prSet loTypeId="urn:microsoft.com/office/officeart/2005/8/layout/hList2" loCatId="list" qsTypeId="urn:microsoft.com/office/officeart/2005/8/quickstyle/simple1" qsCatId="simple" csTypeId="urn:microsoft.com/office/officeart/2005/8/colors/accent1_2" csCatId="accent1" phldr="1"/>
      <dgm:spPr/>
      <dgm:t>
        <a:bodyPr/>
        <a:lstStyle/>
        <a:p>
          <a:endParaRPr lang="en-US"/>
        </a:p>
      </dgm:t>
    </dgm:pt>
    <dgm:pt modelId="{53AFA900-EE9C-4230-89B7-BAF00954DF0A}">
      <dgm:prSet phldrT="[Text]" custT="1"/>
      <dgm:spPr/>
      <dgm:t>
        <a:bodyPr/>
        <a:lstStyle/>
        <a:p>
          <a:r>
            <a:rPr lang="en-US" sz="2400" dirty="0"/>
            <a:t>III CRM, 1998</a:t>
          </a:r>
        </a:p>
        <a:p>
          <a:endParaRPr lang="en-US" sz="2400" dirty="0"/>
        </a:p>
      </dgm:t>
    </dgm:pt>
    <dgm:pt modelId="{6BA525EF-3E73-4CBF-9406-C9ACDCF57B15}" type="parTrans" cxnId="{C9BFB4F6-ED05-45D8-9212-28738A707BCF}">
      <dgm:prSet/>
      <dgm:spPr/>
      <dgm:t>
        <a:bodyPr/>
        <a:lstStyle/>
        <a:p>
          <a:endParaRPr lang="en-US"/>
        </a:p>
      </dgm:t>
    </dgm:pt>
    <dgm:pt modelId="{C1829636-E570-409D-BBF7-AFBFB2FC92D4}" type="sibTrans" cxnId="{C9BFB4F6-ED05-45D8-9212-28738A707BCF}">
      <dgm:prSet/>
      <dgm:spPr/>
      <dgm:t>
        <a:bodyPr/>
        <a:lstStyle/>
        <a:p>
          <a:endParaRPr lang="en-US"/>
        </a:p>
      </dgm:t>
    </dgm:pt>
    <dgm:pt modelId="{6854759D-E835-4DAD-A763-583B5BEEE9BC}">
      <dgm:prSet phldrT="[Text]" custT="1"/>
      <dgm:spPr/>
      <dgm:t>
        <a:bodyPr/>
        <a:lstStyle/>
        <a:p>
          <a:pPr algn="l"/>
          <a:r>
            <a:rPr lang="en-US" sz="2000" dirty="0" err="1">
              <a:latin typeface="Times New Roman" panose="02020603050405020304" pitchFamily="18" charset="0"/>
              <a:cs typeface="Times New Roman" panose="02020603050405020304" pitchFamily="18" charset="0"/>
            </a:rPr>
            <a:t>Celebrar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Seminario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sobre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Retorno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Extraregionales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en</a:t>
          </a:r>
          <a:r>
            <a:rPr lang="en-US" sz="2000" dirty="0">
              <a:latin typeface="Times New Roman" panose="02020603050405020304" pitchFamily="18" charset="0"/>
              <a:cs typeface="Times New Roman" panose="02020603050405020304" pitchFamily="18" charset="0"/>
            </a:rPr>
            <a:t> Honduras</a:t>
          </a:r>
        </a:p>
      </dgm:t>
    </dgm:pt>
    <dgm:pt modelId="{23277641-73CB-4927-A97A-4B2AF2E0E304}" type="parTrans" cxnId="{DE20C9A3-93F2-45EC-91A5-E13CED90B745}">
      <dgm:prSet/>
      <dgm:spPr/>
      <dgm:t>
        <a:bodyPr/>
        <a:lstStyle/>
        <a:p>
          <a:endParaRPr lang="en-US"/>
        </a:p>
      </dgm:t>
    </dgm:pt>
    <dgm:pt modelId="{4E43EE22-62DD-4401-BE9C-43D3B398D691}" type="sibTrans" cxnId="{DE20C9A3-93F2-45EC-91A5-E13CED90B745}">
      <dgm:prSet/>
      <dgm:spPr/>
      <dgm:t>
        <a:bodyPr/>
        <a:lstStyle/>
        <a:p>
          <a:endParaRPr lang="en-US"/>
        </a:p>
      </dgm:t>
    </dgm:pt>
    <dgm:pt modelId="{481138D2-EE77-4701-A41A-E05C12891D9A}">
      <dgm:prSet phldrT="[Text]" custT="1"/>
      <dgm:spPr/>
      <dgm:t>
        <a:bodyPr/>
        <a:lstStyle/>
        <a:p>
          <a:r>
            <a:rPr lang="en-US" sz="2400" dirty="0"/>
            <a:t>IV CRM, 1999</a:t>
          </a:r>
        </a:p>
      </dgm:t>
    </dgm:pt>
    <dgm:pt modelId="{C95693E9-C949-4C58-B5F7-AE40627B323F}" type="parTrans" cxnId="{75062440-3A56-44DD-9311-55D2C58FE4D3}">
      <dgm:prSet/>
      <dgm:spPr/>
      <dgm:t>
        <a:bodyPr/>
        <a:lstStyle/>
        <a:p>
          <a:endParaRPr lang="en-US"/>
        </a:p>
      </dgm:t>
    </dgm:pt>
    <dgm:pt modelId="{4F42A3A9-6B7D-468A-BACC-5A970A106A21}" type="sibTrans" cxnId="{75062440-3A56-44DD-9311-55D2C58FE4D3}">
      <dgm:prSet/>
      <dgm:spPr/>
      <dgm:t>
        <a:bodyPr/>
        <a:lstStyle/>
        <a:p>
          <a:endParaRPr lang="en-US"/>
        </a:p>
      </dgm:t>
    </dgm:pt>
    <dgm:pt modelId="{A4A42EFA-EE40-4495-AC39-21C308FA47E5}">
      <dgm:prSet phldrT="[Text]" custT="1"/>
      <dgm:spPr/>
      <dgm:t>
        <a:bodyPr/>
        <a:lstStyle/>
        <a:p>
          <a:r>
            <a:rPr lang="en-US" sz="2000" dirty="0">
              <a:latin typeface="Times New Roman" panose="02020603050405020304" pitchFamily="18" charset="0"/>
              <a:cs typeface="Times New Roman" panose="02020603050405020304" pitchFamily="18" charset="0"/>
            </a:rPr>
            <a:t>Reunion de Red </a:t>
          </a:r>
          <a:r>
            <a:rPr lang="en-US" sz="2000" dirty="0" err="1">
              <a:latin typeface="Times New Roman" panose="02020603050405020304" pitchFamily="18" charset="0"/>
              <a:cs typeface="Times New Roman" panose="02020603050405020304" pitchFamily="18" charset="0"/>
            </a:rPr>
            <a:t>Trafico</a:t>
          </a:r>
          <a:r>
            <a:rPr lang="en-US" sz="2000" dirty="0">
              <a:latin typeface="Times New Roman" panose="02020603050405020304" pitchFamily="18" charset="0"/>
              <a:cs typeface="Times New Roman" panose="02020603050405020304" pitchFamily="18" charset="0"/>
            </a:rPr>
            <a:t>, 2001</a:t>
          </a:r>
        </a:p>
      </dgm:t>
    </dgm:pt>
    <dgm:pt modelId="{98C26B88-034F-4F5B-B3F0-A7C48996EC29}" type="parTrans" cxnId="{0FE9FC2D-0492-40B3-B27F-08A03125BF3B}">
      <dgm:prSet/>
      <dgm:spPr/>
      <dgm:t>
        <a:bodyPr/>
        <a:lstStyle/>
        <a:p>
          <a:endParaRPr lang="en-US"/>
        </a:p>
      </dgm:t>
    </dgm:pt>
    <dgm:pt modelId="{85527766-E10E-40F1-9B51-3C059F49C117}" type="sibTrans" cxnId="{0FE9FC2D-0492-40B3-B27F-08A03125BF3B}">
      <dgm:prSet/>
      <dgm:spPr/>
      <dgm:t>
        <a:bodyPr/>
        <a:lstStyle/>
        <a:p>
          <a:endParaRPr lang="en-US"/>
        </a:p>
      </dgm:t>
    </dgm:pt>
    <dgm:pt modelId="{956BEB14-1910-4E33-B5B8-C376D7998EF0}">
      <dgm:prSet phldrT="[Text]" custT="1"/>
      <dgm:spPr/>
      <dgm:t>
        <a:bodyPr/>
        <a:lstStyle/>
        <a:p>
          <a:r>
            <a:rPr lang="en-US" sz="2000" dirty="0">
              <a:latin typeface="Times New Roman" panose="02020603050405020304" pitchFamily="18" charset="0"/>
              <a:cs typeface="Times New Roman" panose="02020603050405020304" pitchFamily="18" charset="0"/>
            </a:rPr>
            <a:t>Plan de </a:t>
          </a:r>
          <a:r>
            <a:rPr lang="en-US" sz="2000" dirty="0" err="1">
              <a:latin typeface="Times New Roman" panose="02020603050405020304" pitchFamily="18" charset="0"/>
              <a:cs typeface="Times New Roman" panose="02020603050405020304" pitchFamily="18" charset="0"/>
            </a:rPr>
            <a:t>acción</a:t>
          </a:r>
          <a:r>
            <a:rPr lang="en-US" sz="2000" dirty="0">
              <a:latin typeface="Times New Roman" panose="02020603050405020304" pitchFamily="18" charset="0"/>
              <a:cs typeface="Times New Roman" panose="02020603050405020304" pitchFamily="18" charset="0"/>
            </a:rPr>
            <a:t> (P.2) </a:t>
          </a:r>
          <a:r>
            <a:rPr lang="en-US" sz="2000" dirty="0" err="1">
              <a:latin typeface="Times New Roman" panose="02020603050405020304" pitchFamily="18" charset="0"/>
              <a:cs typeface="Times New Roman" panose="02020603050405020304" pitchFamily="18" charset="0"/>
            </a:rPr>
            <a:t>Posibles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actividades</a:t>
          </a:r>
          <a:r>
            <a:rPr lang="en-US" sz="2000" dirty="0">
              <a:latin typeface="Times New Roman" panose="02020603050405020304" pitchFamily="18" charset="0"/>
              <a:cs typeface="Times New Roman" panose="02020603050405020304" pitchFamily="18" charset="0"/>
            </a:rPr>
            <a:t>:</a:t>
          </a:r>
        </a:p>
      </dgm:t>
    </dgm:pt>
    <dgm:pt modelId="{EF2D36A2-E58A-4810-AFB1-48176CAE7D6F}" type="parTrans" cxnId="{EF95585C-8D5A-43F7-BE73-18C8616D64A0}">
      <dgm:prSet/>
      <dgm:spPr/>
      <dgm:t>
        <a:bodyPr/>
        <a:lstStyle/>
        <a:p>
          <a:endParaRPr lang="en-US"/>
        </a:p>
      </dgm:t>
    </dgm:pt>
    <dgm:pt modelId="{45B67299-4A34-4B38-B17D-55C0CB774C89}" type="sibTrans" cxnId="{EF95585C-8D5A-43F7-BE73-18C8616D64A0}">
      <dgm:prSet/>
      <dgm:spPr/>
      <dgm:t>
        <a:bodyPr/>
        <a:lstStyle/>
        <a:p>
          <a:endParaRPr lang="en-US"/>
        </a:p>
      </dgm:t>
    </dgm:pt>
    <dgm:pt modelId="{442F0EFD-2DDD-4079-B66D-C6D5C51F9A6C}">
      <dgm:prSet phldrT="[Text]" custT="1"/>
      <dgm:spPr/>
      <dgm:t>
        <a:bodyPr/>
        <a:lstStyle/>
        <a:p>
          <a:pPr algn="l"/>
          <a:endParaRPr lang="en-US" sz="2000" dirty="0">
            <a:latin typeface="Times New Roman" panose="02020603050405020304" pitchFamily="18" charset="0"/>
            <a:cs typeface="Times New Roman" panose="02020603050405020304" pitchFamily="18" charset="0"/>
          </a:endParaRPr>
        </a:p>
      </dgm:t>
    </dgm:pt>
    <dgm:pt modelId="{84C844F1-7159-4AA3-8348-522DA7CF5C34}" type="parTrans" cxnId="{13123584-EBA9-457D-A1E4-6A7A9BEC264F}">
      <dgm:prSet/>
      <dgm:spPr/>
      <dgm:t>
        <a:bodyPr/>
        <a:lstStyle/>
        <a:p>
          <a:endParaRPr lang="en-US"/>
        </a:p>
      </dgm:t>
    </dgm:pt>
    <dgm:pt modelId="{AE1802BA-BA00-477D-A6C9-F7548109E2BF}" type="sibTrans" cxnId="{13123584-EBA9-457D-A1E4-6A7A9BEC264F}">
      <dgm:prSet/>
      <dgm:spPr/>
      <dgm:t>
        <a:bodyPr/>
        <a:lstStyle/>
        <a:p>
          <a:endParaRPr lang="en-US"/>
        </a:p>
      </dgm:t>
    </dgm:pt>
    <dgm:pt modelId="{645C0AC1-7007-45FA-BAD3-7C897CBD0195}">
      <dgm:prSet phldrT="[Text]" custT="1"/>
      <dgm:spPr/>
      <dgm:t>
        <a:bodyPr/>
        <a:lstStyle/>
        <a:p>
          <a:pPr algn="l"/>
          <a:r>
            <a:rPr lang="en-US" sz="2000" dirty="0">
              <a:latin typeface="Times New Roman" panose="02020603050405020304" pitchFamily="18" charset="0"/>
              <a:cs typeface="Times New Roman" panose="02020603050405020304" pitchFamily="18" charset="0"/>
            </a:rPr>
            <a:t>Se </a:t>
          </a:r>
          <a:r>
            <a:rPr lang="en-US" sz="2000" dirty="0" err="1">
              <a:latin typeface="Times New Roman" panose="02020603050405020304" pitchFamily="18" charset="0"/>
              <a:cs typeface="Times New Roman" panose="02020603050405020304" pitchFamily="18" charset="0"/>
            </a:rPr>
            <a:t>dialoga</a:t>
          </a:r>
          <a:r>
            <a:rPr lang="en-US" sz="2000" dirty="0">
              <a:latin typeface="Times New Roman" panose="02020603050405020304" pitchFamily="18" charset="0"/>
              <a:cs typeface="Times New Roman" panose="02020603050405020304" pitchFamily="18" charset="0"/>
            </a:rPr>
            <a:t> el </a:t>
          </a:r>
          <a:r>
            <a:rPr lang="en-US" sz="2000" dirty="0" err="1">
              <a:latin typeface="Times New Roman" panose="02020603050405020304" pitchFamily="18" charset="0"/>
              <a:cs typeface="Times New Roman" panose="02020603050405020304" pitchFamily="18" charset="0"/>
            </a:rPr>
            <a:t>trato</a:t>
          </a:r>
          <a:r>
            <a:rPr lang="en-US" sz="2000" dirty="0">
              <a:latin typeface="Times New Roman" panose="02020603050405020304" pitchFamily="18" charset="0"/>
              <a:cs typeface="Times New Roman" panose="02020603050405020304" pitchFamily="18" charset="0"/>
            </a:rPr>
            <a:t> a </a:t>
          </a:r>
          <a:r>
            <a:rPr lang="en-US" sz="2000" dirty="0" err="1">
              <a:latin typeface="Times New Roman" panose="02020603050405020304" pitchFamily="18" charset="0"/>
              <a:cs typeface="Times New Roman" panose="02020603050405020304" pitchFamily="18" charset="0"/>
            </a:rPr>
            <a:t>los</a:t>
          </a:r>
          <a:r>
            <a:rPr lang="en-US" sz="2000" dirty="0">
              <a:latin typeface="Times New Roman" panose="02020603050405020304" pitchFamily="18" charset="0"/>
              <a:cs typeface="Times New Roman" panose="02020603050405020304" pitchFamily="18" charset="0"/>
            </a:rPr>
            <a:t> ME </a:t>
          </a:r>
          <a:r>
            <a:rPr lang="en-US" sz="2000" dirty="0" err="1">
              <a:latin typeface="Times New Roman" panose="02020603050405020304" pitchFamily="18" charset="0"/>
              <a:cs typeface="Times New Roman" panose="02020603050405020304" pitchFamily="18" charset="0"/>
            </a:rPr>
            <a:t>detenidos</a:t>
          </a:r>
          <a:r>
            <a:rPr lang="en-US" sz="2000" dirty="0">
              <a:latin typeface="Times New Roman" panose="02020603050405020304" pitchFamily="18" charset="0"/>
              <a:cs typeface="Times New Roman" panose="02020603050405020304" pitchFamily="18" charset="0"/>
            </a:rPr>
            <a:t> y la </a:t>
          </a:r>
          <a:r>
            <a:rPr lang="en-US" sz="2000" dirty="0" err="1">
              <a:latin typeface="Times New Roman" panose="02020603050405020304" pitchFamily="18" charset="0"/>
              <a:cs typeface="Times New Roman" panose="02020603050405020304" pitchFamily="18" charset="0"/>
            </a:rPr>
            <a:t>necesidad</a:t>
          </a:r>
          <a:r>
            <a:rPr lang="en-US" sz="2000" dirty="0">
              <a:latin typeface="Times New Roman" panose="02020603050405020304" pitchFamily="18" charset="0"/>
              <a:cs typeface="Times New Roman" panose="02020603050405020304" pitchFamily="18" charset="0"/>
            </a:rPr>
            <a:t> del </a:t>
          </a:r>
          <a:r>
            <a:rPr lang="en-US" sz="2000" dirty="0" err="1">
              <a:latin typeface="Times New Roman" panose="02020603050405020304" pitchFamily="18" charset="0"/>
              <a:cs typeface="Times New Roman" panose="02020603050405020304" pitchFamily="18" charset="0"/>
            </a:rPr>
            <a:t>respeto</a:t>
          </a:r>
          <a:r>
            <a:rPr lang="en-US" sz="2000" dirty="0">
              <a:latin typeface="Times New Roman" panose="02020603050405020304" pitchFamily="18" charset="0"/>
              <a:cs typeface="Times New Roman" panose="02020603050405020304" pitchFamily="18" charset="0"/>
            </a:rPr>
            <a:t> a </a:t>
          </a:r>
          <a:r>
            <a:rPr lang="en-US" sz="2000" dirty="0" err="1">
              <a:latin typeface="Times New Roman" panose="02020603050405020304" pitchFamily="18" charset="0"/>
              <a:cs typeface="Times New Roman" panose="02020603050405020304" pitchFamily="18" charset="0"/>
            </a:rPr>
            <a:t>sus</a:t>
          </a:r>
          <a:r>
            <a:rPr lang="en-US" sz="2000" dirty="0">
              <a:latin typeface="Times New Roman" panose="02020603050405020304" pitchFamily="18" charset="0"/>
              <a:cs typeface="Times New Roman" panose="02020603050405020304" pitchFamily="18" charset="0"/>
            </a:rPr>
            <a:t> DH  </a:t>
          </a:r>
        </a:p>
      </dgm:t>
    </dgm:pt>
    <dgm:pt modelId="{4DE63739-BC0D-4103-A0EB-ABD1D328854A}" type="parTrans" cxnId="{85216C1A-5BCF-44DD-B738-158217B40910}">
      <dgm:prSet/>
      <dgm:spPr/>
      <dgm:t>
        <a:bodyPr/>
        <a:lstStyle/>
        <a:p>
          <a:endParaRPr lang="en-US"/>
        </a:p>
      </dgm:t>
    </dgm:pt>
    <dgm:pt modelId="{A7BAB88F-1FF6-40D0-BA58-249FFE9F0DD0}" type="sibTrans" cxnId="{85216C1A-5BCF-44DD-B738-158217B40910}">
      <dgm:prSet/>
      <dgm:spPr/>
      <dgm:t>
        <a:bodyPr/>
        <a:lstStyle/>
        <a:p>
          <a:endParaRPr lang="en-US"/>
        </a:p>
      </dgm:t>
    </dgm:pt>
    <dgm:pt modelId="{86164F9F-292C-46CC-8191-EC47580BA6B5}">
      <dgm:prSet phldrT="[Text]" custT="1"/>
      <dgm:spPr/>
      <dgm:t>
        <a:bodyPr/>
        <a:lstStyle/>
        <a:p>
          <a:pPr algn="l"/>
          <a:endParaRPr lang="en-US" sz="2000" dirty="0">
            <a:latin typeface="Times New Roman" panose="02020603050405020304" pitchFamily="18" charset="0"/>
            <a:cs typeface="Times New Roman" panose="02020603050405020304" pitchFamily="18" charset="0"/>
          </a:endParaRPr>
        </a:p>
      </dgm:t>
    </dgm:pt>
    <dgm:pt modelId="{65B9FF47-6375-44FC-801B-2A71CF8D2A1D}" type="parTrans" cxnId="{6DE6360A-83B8-43DD-A469-A5FFADB43DC7}">
      <dgm:prSet/>
      <dgm:spPr/>
      <dgm:t>
        <a:bodyPr/>
        <a:lstStyle/>
        <a:p>
          <a:endParaRPr lang="en-US"/>
        </a:p>
      </dgm:t>
    </dgm:pt>
    <dgm:pt modelId="{535B175A-AE02-49B8-BDC5-4F2D1DB6AFFF}" type="sibTrans" cxnId="{6DE6360A-83B8-43DD-A469-A5FFADB43DC7}">
      <dgm:prSet/>
      <dgm:spPr/>
      <dgm:t>
        <a:bodyPr/>
        <a:lstStyle/>
        <a:p>
          <a:endParaRPr lang="en-US"/>
        </a:p>
      </dgm:t>
    </dgm:pt>
    <dgm:pt modelId="{D5BC07A6-07FE-4BAE-A740-DDE764159A99}">
      <dgm:prSet phldrT="[Text]" custT="1"/>
      <dgm:spPr/>
      <dgm:t>
        <a:bodyPr/>
        <a:lstStyle/>
        <a:p>
          <a:r>
            <a:rPr lang="es-CR" sz="1800" dirty="0">
              <a:latin typeface="Times New Roman" panose="02020603050405020304" pitchFamily="18" charset="0"/>
              <a:cs typeface="Times New Roman" panose="02020603050405020304" pitchFamily="18" charset="0"/>
            </a:rPr>
            <a:t> Capacitación técnica para detección de documentos fraudulentos y sus portadores,</a:t>
          </a:r>
          <a:endParaRPr lang="en-US" sz="1800" dirty="0">
            <a:latin typeface="Times New Roman" panose="02020603050405020304" pitchFamily="18" charset="0"/>
            <a:cs typeface="Times New Roman" panose="02020603050405020304" pitchFamily="18" charset="0"/>
          </a:endParaRPr>
        </a:p>
      </dgm:t>
    </dgm:pt>
    <dgm:pt modelId="{4C443539-04BD-4E57-81C5-85CB697B4523}" type="parTrans" cxnId="{E8174DB2-962C-4777-88DF-AA66742F6938}">
      <dgm:prSet/>
      <dgm:spPr/>
      <dgm:t>
        <a:bodyPr/>
        <a:lstStyle/>
        <a:p>
          <a:endParaRPr lang="en-US"/>
        </a:p>
      </dgm:t>
    </dgm:pt>
    <dgm:pt modelId="{03915DA3-E656-4A99-9C9C-472AADC2B968}" type="sibTrans" cxnId="{E8174DB2-962C-4777-88DF-AA66742F6938}">
      <dgm:prSet/>
      <dgm:spPr/>
      <dgm:t>
        <a:bodyPr/>
        <a:lstStyle/>
        <a:p>
          <a:endParaRPr lang="en-US"/>
        </a:p>
      </dgm:t>
    </dgm:pt>
    <dgm:pt modelId="{E3AF259E-F18F-4069-81F4-EA58F5C52577}">
      <dgm:prSet custT="1"/>
      <dgm:spPr/>
      <dgm:t>
        <a:bodyPr/>
        <a:lstStyle/>
        <a:p>
          <a:r>
            <a:rPr lang="es-CR" sz="1800" dirty="0">
              <a:latin typeface="Times New Roman" panose="02020603050405020304" pitchFamily="18" charset="0"/>
              <a:cs typeface="Times New Roman" panose="02020603050405020304" pitchFamily="18" charset="0"/>
            </a:rPr>
            <a:t>  Coordinar operativos de control migratorio en  los puestos de ingreso y egreso, </a:t>
          </a:r>
          <a:endParaRPr lang="en-US" sz="1800" dirty="0">
            <a:latin typeface="Times New Roman" panose="02020603050405020304" pitchFamily="18" charset="0"/>
            <a:cs typeface="Times New Roman" panose="02020603050405020304" pitchFamily="18" charset="0"/>
          </a:endParaRPr>
        </a:p>
      </dgm:t>
    </dgm:pt>
    <dgm:pt modelId="{1419AA54-9C9C-4901-BFF5-A501FFFE5979}" type="parTrans" cxnId="{0F8A866E-C0DC-4441-95EA-5FCA3E88C5F6}">
      <dgm:prSet/>
      <dgm:spPr/>
      <dgm:t>
        <a:bodyPr/>
        <a:lstStyle/>
        <a:p>
          <a:endParaRPr lang="en-US"/>
        </a:p>
      </dgm:t>
    </dgm:pt>
    <dgm:pt modelId="{38BF6870-23D2-471D-82C7-33527A618A11}" type="sibTrans" cxnId="{0F8A866E-C0DC-4441-95EA-5FCA3E88C5F6}">
      <dgm:prSet/>
      <dgm:spPr/>
      <dgm:t>
        <a:bodyPr/>
        <a:lstStyle/>
        <a:p>
          <a:endParaRPr lang="en-US"/>
        </a:p>
      </dgm:t>
    </dgm:pt>
    <dgm:pt modelId="{FF732554-DD8C-45F3-8355-FAA87C152827}">
      <dgm:prSet custT="1"/>
      <dgm:spPr/>
      <dgm:t>
        <a:bodyPr/>
        <a:lstStyle/>
        <a:p>
          <a:r>
            <a:rPr lang="es-CR" sz="1800" dirty="0">
              <a:latin typeface="Times New Roman" panose="02020603050405020304" pitchFamily="18" charset="0"/>
              <a:cs typeface="Times New Roman" panose="02020603050405020304" pitchFamily="18" charset="0"/>
            </a:rPr>
            <a:t> Evaluación de los resultados, para  intercambiar información</a:t>
          </a:r>
          <a:endParaRPr lang="en-US" sz="1800" dirty="0">
            <a:latin typeface="Times New Roman" panose="02020603050405020304" pitchFamily="18" charset="0"/>
            <a:cs typeface="Times New Roman" panose="02020603050405020304" pitchFamily="18" charset="0"/>
          </a:endParaRPr>
        </a:p>
      </dgm:t>
    </dgm:pt>
    <dgm:pt modelId="{8148088F-63B9-4721-97D3-A45A06BA21E7}" type="parTrans" cxnId="{0F7F502B-0390-45A9-BB03-B128327476C4}">
      <dgm:prSet/>
      <dgm:spPr/>
      <dgm:t>
        <a:bodyPr/>
        <a:lstStyle/>
        <a:p>
          <a:endParaRPr lang="en-US"/>
        </a:p>
      </dgm:t>
    </dgm:pt>
    <dgm:pt modelId="{2327B3D1-FE71-4101-9182-74B6C826EE5C}" type="sibTrans" cxnId="{0F7F502B-0390-45A9-BB03-B128327476C4}">
      <dgm:prSet/>
      <dgm:spPr/>
      <dgm:t>
        <a:bodyPr/>
        <a:lstStyle/>
        <a:p>
          <a:endParaRPr lang="en-US"/>
        </a:p>
      </dgm:t>
    </dgm:pt>
    <dgm:pt modelId="{2FA939A9-3141-4B92-B872-0AA1B26726CD}">
      <dgm:prSet phldrT="[Text]" custT="1"/>
      <dgm:spPr/>
      <dgm:t>
        <a:bodyPr/>
        <a:lstStyle/>
        <a:p>
          <a:r>
            <a:rPr lang="en-US" sz="2000" dirty="0" err="1">
              <a:latin typeface="Times New Roman" panose="02020603050405020304" pitchFamily="18" charset="0"/>
              <a:cs typeface="Times New Roman" panose="02020603050405020304" pitchFamily="18" charset="0"/>
            </a:rPr>
            <a:t>Cooperación</a:t>
          </a:r>
          <a:r>
            <a:rPr lang="en-US" sz="2000" dirty="0">
              <a:latin typeface="Times New Roman" panose="02020603050405020304" pitchFamily="18" charset="0"/>
              <a:cs typeface="Times New Roman" panose="02020603050405020304" pitchFamily="18" charset="0"/>
            </a:rPr>
            <a:t> Multilateral para el </a:t>
          </a:r>
          <a:r>
            <a:rPr lang="en-US" sz="2000" dirty="0" err="1">
              <a:latin typeface="Times New Roman" panose="02020603050405020304" pitchFamily="18" charset="0"/>
              <a:cs typeface="Times New Roman" panose="02020603050405020304" pitchFamily="18" charset="0"/>
            </a:rPr>
            <a:t>combate</a:t>
          </a:r>
          <a:r>
            <a:rPr lang="en-US" sz="2000" dirty="0">
              <a:latin typeface="Times New Roman" panose="02020603050405020304" pitchFamily="18" charset="0"/>
              <a:cs typeface="Times New Roman" panose="02020603050405020304" pitchFamily="18" charset="0"/>
            </a:rPr>
            <a:t> a las </a:t>
          </a:r>
          <a:r>
            <a:rPr lang="en-US" sz="2000" dirty="0" err="1">
              <a:latin typeface="Times New Roman" panose="02020603050405020304" pitchFamily="18" charset="0"/>
              <a:cs typeface="Times New Roman" panose="02020603050405020304" pitchFamily="18" charset="0"/>
            </a:rPr>
            <a:t>redes</a:t>
          </a:r>
          <a:r>
            <a:rPr lang="en-US" sz="2000" dirty="0">
              <a:latin typeface="Times New Roman" panose="02020603050405020304" pitchFamily="18" charset="0"/>
              <a:cs typeface="Times New Roman" panose="02020603050405020304" pitchFamily="18" charset="0"/>
            </a:rPr>
            <a:t> de </a:t>
          </a:r>
          <a:r>
            <a:rPr lang="en-US" sz="2000" dirty="0" err="1">
              <a:latin typeface="Times New Roman" panose="02020603050405020304" pitchFamily="18" charset="0"/>
              <a:cs typeface="Times New Roman" panose="02020603050405020304" pitchFamily="18" charset="0"/>
            </a:rPr>
            <a:t>tráfico</a:t>
          </a:r>
          <a:r>
            <a:rPr lang="en-US" sz="2000" dirty="0">
              <a:latin typeface="Times New Roman" panose="02020603050405020304" pitchFamily="18" charset="0"/>
              <a:cs typeface="Times New Roman" panose="02020603050405020304" pitchFamily="18" charset="0"/>
            </a:rPr>
            <a:t> de </a:t>
          </a:r>
          <a:r>
            <a:rPr lang="en-US" sz="2000" dirty="0" err="1">
              <a:latin typeface="Times New Roman" panose="02020603050405020304" pitchFamily="18" charset="0"/>
              <a:cs typeface="Times New Roman" panose="02020603050405020304" pitchFamily="18" charset="0"/>
            </a:rPr>
            <a:t>migrantes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extraregionales</a:t>
          </a:r>
          <a:r>
            <a:rPr lang="en-US" sz="2000" dirty="0">
              <a:latin typeface="Times New Roman" panose="02020603050405020304" pitchFamily="18" charset="0"/>
              <a:cs typeface="Times New Roman" panose="02020603050405020304" pitchFamily="18" charset="0"/>
            </a:rPr>
            <a:t>.</a:t>
          </a:r>
        </a:p>
      </dgm:t>
    </dgm:pt>
    <dgm:pt modelId="{37E7B001-6245-4D38-93B4-7F3B44A69494}" type="parTrans" cxnId="{705491AB-77AE-4B08-9177-DB6C67980BD0}">
      <dgm:prSet/>
      <dgm:spPr/>
      <dgm:t>
        <a:bodyPr/>
        <a:lstStyle/>
        <a:p>
          <a:endParaRPr lang="en-US"/>
        </a:p>
      </dgm:t>
    </dgm:pt>
    <dgm:pt modelId="{53A5F159-6F7D-4B46-941D-2FA2269511D7}" type="sibTrans" cxnId="{705491AB-77AE-4B08-9177-DB6C67980BD0}">
      <dgm:prSet/>
      <dgm:spPr/>
      <dgm:t>
        <a:bodyPr/>
        <a:lstStyle/>
        <a:p>
          <a:endParaRPr lang="en-US"/>
        </a:p>
      </dgm:t>
    </dgm:pt>
    <dgm:pt modelId="{55D2957A-9717-4930-B55D-4D2B3FDE7479}">
      <dgm:prSet phldrT="[Text]" custT="1"/>
      <dgm:spPr/>
      <dgm:t>
        <a:bodyPr/>
        <a:lstStyle/>
        <a:p>
          <a:r>
            <a:rPr lang="en-US" sz="2000" dirty="0">
              <a:latin typeface="Times New Roman" panose="02020603050405020304" pitchFamily="18" charset="0"/>
              <a:cs typeface="Times New Roman" panose="02020603050405020304" pitchFamily="18" charset="0"/>
            </a:rPr>
            <a:t>Se le pide apoyo a OIM para </a:t>
          </a:r>
          <a:r>
            <a:rPr lang="en-US" sz="2000" dirty="0" err="1">
              <a:latin typeface="Times New Roman" panose="02020603050405020304" pitchFamily="18" charset="0"/>
              <a:cs typeface="Times New Roman" panose="02020603050405020304" pitchFamily="18" charset="0"/>
            </a:rPr>
            <a:t>escribir</a:t>
          </a:r>
          <a:r>
            <a:rPr lang="en-US" sz="2000" dirty="0">
              <a:latin typeface="Times New Roman" panose="02020603050405020304" pitchFamily="18" charset="0"/>
              <a:cs typeface="Times New Roman" panose="02020603050405020304" pitchFamily="18" charset="0"/>
            </a:rPr>
            <a:t> Plan de </a:t>
          </a:r>
          <a:r>
            <a:rPr lang="en-US" sz="2000" dirty="0" err="1">
              <a:latin typeface="Times New Roman" panose="02020603050405020304" pitchFamily="18" charset="0"/>
              <a:cs typeface="Times New Roman" panose="02020603050405020304" pitchFamily="18" charset="0"/>
            </a:rPr>
            <a:t>Accion</a:t>
          </a:r>
          <a:r>
            <a:rPr lang="en-US" sz="2000" dirty="0">
              <a:latin typeface="Times New Roman" panose="02020603050405020304" pitchFamily="18" charset="0"/>
              <a:cs typeface="Times New Roman" panose="02020603050405020304" pitchFamily="18" charset="0"/>
            </a:rPr>
            <a:t> y se </a:t>
          </a:r>
          <a:r>
            <a:rPr lang="en-US" sz="2000" dirty="0" err="1">
              <a:latin typeface="Times New Roman" panose="02020603050405020304" pitchFamily="18" charset="0"/>
              <a:cs typeface="Times New Roman" panose="02020603050405020304" pitchFamily="18" charset="0"/>
            </a:rPr>
            <a:t>endosa</a:t>
          </a:r>
          <a:endParaRPr lang="en-US" sz="2000" dirty="0">
            <a:latin typeface="Times New Roman" panose="02020603050405020304" pitchFamily="18" charset="0"/>
            <a:cs typeface="Times New Roman" panose="02020603050405020304" pitchFamily="18" charset="0"/>
          </a:endParaRPr>
        </a:p>
      </dgm:t>
    </dgm:pt>
    <dgm:pt modelId="{6D86A62F-46C1-4778-AC17-62D95E593F8F}" type="parTrans" cxnId="{4BC3DA82-DC84-4A92-80B6-F048B7CCFFAB}">
      <dgm:prSet/>
      <dgm:spPr/>
      <dgm:t>
        <a:bodyPr/>
        <a:lstStyle/>
        <a:p>
          <a:endParaRPr lang="en-US"/>
        </a:p>
      </dgm:t>
    </dgm:pt>
    <dgm:pt modelId="{89F6D657-6CC6-4639-8E0E-7CEFC161EC2E}" type="sibTrans" cxnId="{4BC3DA82-DC84-4A92-80B6-F048B7CCFFAB}">
      <dgm:prSet/>
      <dgm:spPr/>
      <dgm:t>
        <a:bodyPr/>
        <a:lstStyle/>
        <a:p>
          <a:endParaRPr lang="en-US"/>
        </a:p>
      </dgm:t>
    </dgm:pt>
    <dgm:pt modelId="{901AFF2F-8434-449D-8ECC-2CB29446644F}" type="pres">
      <dgm:prSet presAssocID="{38C292B8-2784-47C6-B1BE-155EBAFE46E3}" presName="linearFlow" presStyleCnt="0">
        <dgm:presLayoutVars>
          <dgm:dir/>
          <dgm:animLvl val="lvl"/>
          <dgm:resizeHandles/>
        </dgm:presLayoutVars>
      </dgm:prSet>
      <dgm:spPr/>
    </dgm:pt>
    <dgm:pt modelId="{5942FA92-A6E4-47AF-9DEA-DE9746BFE8BE}" type="pres">
      <dgm:prSet presAssocID="{53AFA900-EE9C-4230-89B7-BAF00954DF0A}" presName="compositeNode" presStyleCnt="0">
        <dgm:presLayoutVars>
          <dgm:bulletEnabled val="1"/>
        </dgm:presLayoutVars>
      </dgm:prSet>
      <dgm:spPr/>
    </dgm:pt>
    <dgm:pt modelId="{0FB8F1E8-F3EC-4411-82E1-BF7217078A06}" type="pres">
      <dgm:prSet presAssocID="{53AFA900-EE9C-4230-89B7-BAF00954DF0A}" presName="image" presStyleLbl="fgImgPlace1" presStyleIdx="0" presStyleCnt="3" custScaleX="61908" custScaleY="68574" custLinFactNeighborX="7517" custLinFactNeighborY="-6548"/>
      <dgm:spPr>
        <a:blipFill>
          <a:blip xmlns:r="http://schemas.openxmlformats.org/officeDocument/2006/relationships" r:embed="rId1">
            <a:extLst>
              <a:ext uri="{28A0092B-C50C-407E-A947-70E740481C1C}">
                <a14:useLocalDpi xmlns:a14="http://schemas.microsoft.com/office/drawing/2010/main" val="0"/>
              </a:ext>
            </a:extLst>
          </a:blip>
          <a:srcRect/>
          <a:stretch>
            <a:fillRect l="-50000" r="-50000"/>
          </a:stretch>
        </a:blipFill>
      </dgm:spPr>
    </dgm:pt>
    <dgm:pt modelId="{C398844C-5232-492B-BA7E-28EECA5F7A99}" type="pres">
      <dgm:prSet presAssocID="{53AFA900-EE9C-4230-89B7-BAF00954DF0A}" presName="childNode" presStyleLbl="node1" presStyleIdx="0" presStyleCnt="3" custScaleX="65217" custLinFactNeighborX="-21835" custLinFactNeighborY="1215">
        <dgm:presLayoutVars>
          <dgm:bulletEnabled val="1"/>
        </dgm:presLayoutVars>
      </dgm:prSet>
      <dgm:spPr/>
    </dgm:pt>
    <dgm:pt modelId="{16E4F480-A51E-4ADE-98F1-85CF3239D8F4}" type="pres">
      <dgm:prSet presAssocID="{53AFA900-EE9C-4230-89B7-BAF00954DF0A}" presName="parentNode" presStyleLbl="revTx" presStyleIdx="0" presStyleCnt="3" custScaleY="84484" custLinFactNeighborX="28991" custLinFactNeighborY="901">
        <dgm:presLayoutVars>
          <dgm:chMax val="0"/>
          <dgm:bulletEnabled val="1"/>
        </dgm:presLayoutVars>
      </dgm:prSet>
      <dgm:spPr/>
    </dgm:pt>
    <dgm:pt modelId="{F78439A5-DC2E-426F-B185-F855DC91D0E0}" type="pres">
      <dgm:prSet presAssocID="{C1829636-E570-409D-BBF7-AFBFB2FC92D4}" presName="sibTrans" presStyleCnt="0"/>
      <dgm:spPr/>
    </dgm:pt>
    <dgm:pt modelId="{EFEC81F5-0B69-412D-B327-499B34719DD5}" type="pres">
      <dgm:prSet presAssocID="{481138D2-EE77-4701-A41A-E05C12891D9A}" presName="compositeNode" presStyleCnt="0">
        <dgm:presLayoutVars>
          <dgm:bulletEnabled val="1"/>
        </dgm:presLayoutVars>
      </dgm:prSet>
      <dgm:spPr/>
    </dgm:pt>
    <dgm:pt modelId="{82EFA176-5468-4702-AC40-CABA23507F90}" type="pres">
      <dgm:prSet presAssocID="{481138D2-EE77-4701-A41A-E05C12891D9A}" presName="image" presStyleLbl="fgImgPlace1" presStyleIdx="1" presStyleCnt="3" custScaleX="51413" custScaleY="63778" custLinFactX="-26453" custLinFactNeighborX="-100000" custLinFactNeighborY="-4382"/>
      <dgm:spPr>
        <a:blipFill>
          <a:blip xmlns:r="http://schemas.openxmlformats.org/officeDocument/2006/relationships" r:embed="rId2">
            <a:extLst>
              <a:ext uri="{28A0092B-C50C-407E-A947-70E740481C1C}">
                <a14:useLocalDpi xmlns:a14="http://schemas.microsoft.com/office/drawing/2010/main" val="0"/>
              </a:ext>
            </a:extLst>
          </a:blip>
          <a:srcRect/>
          <a:stretch>
            <a:fillRect l="-39000" r="-39000"/>
          </a:stretch>
        </a:blipFill>
      </dgm:spPr>
    </dgm:pt>
    <dgm:pt modelId="{BF3F2A89-4611-4B62-9E48-2613CD0E3127}" type="pres">
      <dgm:prSet presAssocID="{481138D2-EE77-4701-A41A-E05C12891D9A}" presName="childNode" presStyleLbl="node1" presStyleIdx="1" presStyleCnt="3" custScaleX="65675" custScaleY="111264" custLinFactNeighborX="-62596" custLinFactNeighborY="2721">
        <dgm:presLayoutVars>
          <dgm:bulletEnabled val="1"/>
        </dgm:presLayoutVars>
      </dgm:prSet>
      <dgm:spPr/>
    </dgm:pt>
    <dgm:pt modelId="{C709E4DF-282C-40D4-84DE-EFAB09A71471}" type="pres">
      <dgm:prSet presAssocID="{481138D2-EE77-4701-A41A-E05C12891D9A}" presName="parentNode" presStyleLbl="revTx" presStyleIdx="1" presStyleCnt="3" custLinFactX="-100000" custLinFactNeighborX="-122461" custLinFactNeighborY="5411">
        <dgm:presLayoutVars>
          <dgm:chMax val="0"/>
          <dgm:bulletEnabled val="1"/>
        </dgm:presLayoutVars>
      </dgm:prSet>
      <dgm:spPr/>
    </dgm:pt>
    <dgm:pt modelId="{A660DBDC-7847-4CBF-A3F6-A964FCF0BAD2}" type="pres">
      <dgm:prSet presAssocID="{4F42A3A9-6B7D-468A-BACC-5A970A106A21}" presName="sibTrans" presStyleCnt="0"/>
      <dgm:spPr/>
    </dgm:pt>
    <dgm:pt modelId="{799F42F3-9CCD-4234-9355-3C93DAFE4E08}" type="pres">
      <dgm:prSet presAssocID="{A4A42EFA-EE40-4495-AC39-21C308FA47E5}" presName="compositeNode" presStyleCnt="0">
        <dgm:presLayoutVars>
          <dgm:bulletEnabled val="1"/>
        </dgm:presLayoutVars>
      </dgm:prSet>
      <dgm:spPr/>
    </dgm:pt>
    <dgm:pt modelId="{E0D03974-C013-41C7-B2CA-FCAF52732B6F}" type="pres">
      <dgm:prSet presAssocID="{A4A42EFA-EE40-4495-AC39-21C308FA47E5}" presName="image" presStyleLbl="fgImgPlace1" presStyleIdx="2" presStyleCnt="3" custScaleX="58567" custScaleY="64619" custLinFactNeighborX="11933" custLinFactNeighborY="1492"/>
      <dgm:spPr>
        <a:blipFill>
          <a:blip xmlns:r="http://schemas.openxmlformats.org/officeDocument/2006/relationships" r:embed="rId3">
            <a:extLst>
              <a:ext uri="{28A0092B-C50C-407E-A947-70E740481C1C}">
                <a14:useLocalDpi xmlns:a14="http://schemas.microsoft.com/office/drawing/2010/main" val="0"/>
              </a:ext>
            </a:extLst>
          </a:blip>
          <a:srcRect/>
          <a:stretch>
            <a:fillRect l="-33000" r="-33000"/>
          </a:stretch>
        </a:blipFill>
      </dgm:spPr>
    </dgm:pt>
    <dgm:pt modelId="{48252DBF-B89C-4B51-BF97-FDB98730A47D}" type="pres">
      <dgm:prSet presAssocID="{A4A42EFA-EE40-4495-AC39-21C308FA47E5}" presName="childNode" presStyleLbl="node1" presStyleIdx="2" presStyleCnt="3" custScaleX="89582" custScaleY="112972">
        <dgm:presLayoutVars>
          <dgm:bulletEnabled val="1"/>
        </dgm:presLayoutVars>
      </dgm:prSet>
      <dgm:spPr/>
    </dgm:pt>
    <dgm:pt modelId="{37FFF438-50C0-46CA-B14C-41FE1438A3EE}" type="pres">
      <dgm:prSet presAssocID="{A4A42EFA-EE40-4495-AC39-21C308FA47E5}" presName="parentNode" presStyleLbl="revTx" presStyleIdx="2" presStyleCnt="3" custScaleX="53743" custLinFactNeighborX="57059" custLinFactNeighborY="-658">
        <dgm:presLayoutVars>
          <dgm:chMax val="0"/>
          <dgm:bulletEnabled val="1"/>
        </dgm:presLayoutVars>
      </dgm:prSet>
      <dgm:spPr/>
    </dgm:pt>
  </dgm:ptLst>
  <dgm:cxnLst>
    <dgm:cxn modelId="{91599471-1DCC-46F7-B3B4-6B35DBFD157A}" type="presOf" srcId="{FF732554-DD8C-45F3-8355-FAA87C152827}" destId="{48252DBF-B89C-4B51-BF97-FDB98730A47D}" srcOrd="0" destOrd="3" presId="urn:microsoft.com/office/officeart/2005/8/layout/hList2"/>
    <dgm:cxn modelId="{4BC3DA82-DC84-4A92-80B6-F048B7CCFFAB}" srcId="{481138D2-EE77-4701-A41A-E05C12891D9A}" destId="{55D2957A-9717-4930-B55D-4D2B3FDE7479}" srcOrd="1" destOrd="0" parTransId="{6D86A62F-46C1-4778-AC17-62D95E593F8F}" sibTransId="{89F6D657-6CC6-4639-8E0E-7CEFC161EC2E}"/>
    <dgm:cxn modelId="{51529D24-AD9A-4E09-9111-FEC3751BB2AE}" type="presOf" srcId="{645C0AC1-7007-45FA-BAD3-7C897CBD0195}" destId="{C398844C-5232-492B-BA7E-28EECA5F7A99}" srcOrd="0" destOrd="3" presId="urn:microsoft.com/office/officeart/2005/8/layout/hList2"/>
    <dgm:cxn modelId="{DE20C9A3-93F2-45EC-91A5-E13CED90B745}" srcId="{53AFA900-EE9C-4230-89B7-BAF00954DF0A}" destId="{6854759D-E835-4DAD-A763-583B5BEEE9BC}" srcOrd="1" destOrd="0" parTransId="{23277641-73CB-4927-A97A-4B2AF2E0E304}" sibTransId="{4E43EE22-62DD-4401-BE9C-43D3B398D691}"/>
    <dgm:cxn modelId="{69126E05-8DFA-433F-BE5F-5A7DF2E71DF3}" type="presOf" srcId="{442F0EFD-2DDD-4079-B66D-C6D5C51F9A6C}" destId="{C398844C-5232-492B-BA7E-28EECA5F7A99}" srcOrd="0" destOrd="0" presId="urn:microsoft.com/office/officeart/2005/8/layout/hList2"/>
    <dgm:cxn modelId="{0E387FBF-7F6F-444D-85C7-AB5643A5BC88}" type="presOf" srcId="{E3AF259E-F18F-4069-81F4-EA58F5C52577}" destId="{48252DBF-B89C-4B51-BF97-FDB98730A47D}" srcOrd="0" destOrd="2" presId="urn:microsoft.com/office/officeart/2005/8/layout/hList2"/>
    <dgm:cxn modelId="{EE8394DD-4A40-42A9-B2B5-E4C664317BB7}" type="presOf" srcId="{956BEB14-1910-4E33-B5B8-C376D7998EF0}" destId="{48252DBF-B89C-4B51-BF97-FDB98730A47D}" srcOrd="0" destOrd="0" presId="urn:microsoft.com/office/officeart/2005/8/layout/hList2"/>
    <dgm:cxn modelId="{7BDD7177-F034-4CE2-9200-3BA05372A4F1}" type="presOf" srcId="{53AFA900-EE9C-4230-89B7-BAF00954DF0A}" destId="{16E4F480-A51E-4ADE-98F1-85CF3239D8F4}" srcOrd="0" destOrd="0" presId="urn:microsoft.com/office/officeart/2005/8/layout/hList2"/>
    <dgm:cxn modelId="{0FE9FC2D-0492-40B3-B27F-08A03125BF3B}" srcId="{38C292B8-2784-47C6-B1BE-155EBAFE46E3}" destId="{A4A42EFA-EE40-4495-AC39-21C308FA47E5}" srcOrd="2" destOrd="0" parTransId="{98C26B88-034F-4F5B-B3F0-A7C48996EC29}" sibTransId="{85527766-E10E-40F1-9B51-3C059F49C117}"/>
    <dgm:cxn modelId="{705491AB-77AE-4B08-9177-DB6C67980BD0}" srcId="{481138D2-EE77-4701-A41A-E05C12891D9A}" destId="{2FA939A9-3141-4B92-B872-0AA1B26726CD}" srcOrd="0" destOrd="0" parTransId="{37E7B001-6245-4D38-93B4-7F3B44A69494}" sibTransId="{53A5F159-6F7D-4B46-941D-2FA2269511D7}"/>
    <dgm:cxn modelId="{DF023582-EED1-4FD5-B682-43E787B23695}" type="presOf" srcId="{2FA939A9-3141-4B92-B872-0AA1B26726CD}" destId="{BF3F2A89-4611-4B62-9E48-2613CD0E3127}" srcOrd="0" destOrd="0" presId="urn:microsoft.com/office/officeart/2005/8/layout/hList2"/>
    <dgm:cxn modelId="{0F7F502B-0390-45A9-BB03-B128327476C4}" srcId="{A4A42EFA-EE40-4495-AC39-21C308FA47E5}" destId="{FF732554-DD8C-45F3-8355-FAA87C152827}" srcOrd="3" destOrd="0" parTransId="{8148088F-63B9-4721-97D3-A45A06BA21E7}" sibTransId="{2327B3D1-FE71-4101-9182-74B6C826EE5C}"/>
    <dgm:cxn modelId="{E0589117-26BE-43AA-92D7-BA05AECA5588}" type="presOf" srcId="{A4A42EFA-EE40-4495-AC39-21C308FA47E5}" destId="{37FFF438-50C0-46CA-B14C-41FE1438A3EE}" srcOrd="0" destOrd="0" presId="urn:microsoft.com/office/officeart/2005/8/layout/hList2"/>
    <dgm:cxn modelId="{0F8A866E-C0DC-4441-95EA-5FCA3E88C5F6}" srcId="{A4A42EFA-EE40-4495-AC39-21C308FA47E5}" destId="{E3AF259E-F18F-4069-81F4-EA58F5C52577}" srcOrd="2" destOrd="0" parTransId="{1419AA54-9C9C-4901-BFF5-A501FFFE5979}" sibTransId="{38BF6870-23D2-471D-82C7-33527A618A11}"/>
    <dgm:cxn modelId="{EF95585C-8D5A-43F7-BE73-18C8616D64A0}" srcId="{A4A42EFA-EE40-4495-AC39-21C308FA47E5}" destId="{956BEB14-1910-4E33-B5B8-C376D7998EF0}" srcOrd="0" destOrd="0" parTransId="{EF2D36A2-E58A-4810-AFB1-48176CAE7D6F}" sibTransId="{45B67299-4A34-4B38-B17D-55C0CB774C89}"/>
    <dgm:cxn modelId="{E8174DB2-962C-4777-88DF-AA66742F6938}" srcId="{A4A42EFA-EE40-4495-AC39-21C308FA47E5}" destId="{D5BC07A6-07FE-4BAE-A740-DDE764159A99}" srcOrd="1" destOrd="0" parTransId="{4C443539-04BD-4E57-81C5-85CB697B4523}" sibTransId="{03915DA3-E656-4A99-9C9C-472AADC2B968}"/>
    <dgm:cxn modelId="{75062440-3A56-44DD-9311-55D2C58FE4D3}" srcId="{38C292B8-2784-47C6-B1BE-155EBAFE46E3}" destId="{481138D2-EE77-4701-A41A-E05C12891D9A}" srcOrd="1" destOrd="0" parTransId="{C95693E9-C949-4C58-B5F7-AE40627B323F}" sibTransId="{4F42A3A9-6B7D-468A-BACC-5A970A106A21}"/>
    <dgm:cxn modelId="{C9D873B9-AD5A-44CE-8F1E-0E8A14AF827C}" type="presOf" srcId="{6854759D-E835-4DAD-A763-583B5BEEE9BC}" destId="{C398844C-5232-492B-BA7E-28EECA5F7A99}" srcOrd="0" destOrd="1" presId="urn:microsoft.com/office/officeart/2005/8/layout/hList2"/>
    <dgm:cxn modelId="{A340E64B-D578-4360-B159-BB71462DFFD3}" type="presOf" srcId="{38C292B8-2784-47C6-B1BE-155EBAFE46E3}" destId="{901AFF2F-8434-449D-8ECC-2CB29446644F}" srcOrd="0" destOrd="0" presId="urn:microsoft.com/office/officeart/2005/8/layout/hList2"/>
    <dgm:cxn modelId="{C9BFB4F6-ED05-45D8-9212-28738A707BCF}" srcId="{38C292B8-2784-47C6-B1BE-155EBAFE46E3}" destId="{53AFA900-EE9C-4230-89B7-BAF00954DF0A}" srcOrd="0" destOrd="0" parTransId="{6BA525EF-3E73-4CBF-9406-C9ACDCF57B15}" sibTransId="{C1829636-E570-409D-BBF7-AFBFB2FC92D4}"/>
    <dgm:cxn modelId="{13123584-EBA9-457D-A1E4-6A7A9BEC264F}" srcId="{53AFA900-EE9C-4230-89B7-BAF00954DF0A}" destId="{442F0EFD-2DDD-4079-B66D-C6D5C51F9A6C}" srcOrd="0" destOrd="0" parTransId="{84C844F1-7159-4AA3-8348-522DA7CF5C34}" sibTransId="{AE1802BA-BA00-477D-A6C9-F7548109E2BF}"/>
    <dgm:cxn modelId="{C1E2892B-120A-4A82-B023-A7CBD19C88B2}" type="presOf" srcId="{86164F9F-292C-46CC-8191-EC47580BA6B5}" destId="{C398844C-5232-492B-BA7E-28EECA5F7A99}" srcOrd="0" destOrd="2" presId="urn:microsoft.com/office/officeart/2005/8/layout/hList2"/>
    <dgm:cxn modelId="{8E78723A-22CE-4198-A923-F1E1ED174C1E}" type="presOf" srcId="{55D2957A-9717-4930-B55D-4D2B3FDE7479}" destId="{BF3F2A89-4611-4B62-9E48-2613CD0E3127}" srcOrd="0" destOrd="1" presId="urn:microsoft.com/office/officeart/2005/8/layout/hList2"/>
    <dgm:cxn modelId="{6DE6360A-83B8-43DD-A469-A5FFADB43DC7}" srcId="{53AFA900-EE9C-4230-89B7-BAF00954DF0A}" destId="{86164F9F-292C-46CC-8191-EC47580BA6B5}" srcOrd="2" destOrd="0" parTransId="{65B9FF47-6375-44FC-801B-2A71CF8D2A1D}" sibTransId="{535B175A-AE02-49B8-BDC5-4F2D1DB6AFFF}"/>
    <dgm:cxn modelId="{D0DD12FD-3EF8-4D39-810F-5A79BA91FE2E}" type="presOf" srcId="{481138D2-EE77-4701-A41A-E05C12891D9A}" destId="{C709E4DF-282C-40D4-84DE-EFAB09A71471}" srcOrd="0" destOrd="0" presId="urn:microsoft.com/office/officeart/2005/8/layout/hList2"/>
    <dgm:cxn modelId="{85216C1A-5BCF-44DD-B738-158217B40910}" srcId="{53AFA900-EE9C-4230-89B7-BAF00954DF0A}" destId="{645C0AC1-7007-45FA-BAD3-7C897CBD0195}" srcOrd="3" destOrd="0" parTransId="{4DE63739-BC0D-4103-A0EB-ABD1D328854A}" sibTransId="{A7BAB88F-1FF6-40D0-BA58-249FFE9F0DD0}"/>
    <dgm:cxn modelId="{B18EEFA3-F58C-42D0-B807-B336721D0F7E}" type="presOf" srcId="{D5BC07A6-07FE-4BAE-A740-DDE764159A99}" destId="{48252DBF-B89C-4B51-BF97-FDB98730A47D}" srcOrd="0" destOrd="1" presId="urn:microsoft.com/office/officeart/2005/8/layout/hList2"/>
    <dgm:cxn modelId="{FCDC451A-9ADC-44B6-80BF-CA6BFAC6A911}" type="presParOf" srcId="{901AFF2F-8434-449D-8ECC-2CB29446644F}" destId="{5942FA92-A6E4-47AF-9DEA-DE9746BFE8BE}" srcOrd="0" destOrd="0" presId="urn:microsoft.com/office/officeart/2005/8/layout/hList2"/>
    <dgm:cxn modelId="{C8DD3712-A5B5-4449-A6D0-2D378747CD07}" type="presParOf" srcId="{5942FA92-A6E4-47AF-9DEA-DE9746BFE8BE}" destId="{0FB8F1E8-F3EC-4411-82E1-BF7217078A06}" srcOrd="0" destOrd="0" presId="urn:microsoft.com/office/officeart/2005/8/layout/hList2"/>
    <dgm:cxn modelId="{B5D5F396-C092-4EAE-8A54-F56F7F310939}" type="presParOf" srcId="{5942FA92-A6E4-47AF-9DEA-DE9746BFE8BE}" destId="{C398844C-5232-492B-BA7E-28EECA5F7A99}" srcOrd="1" destOrd="0" presId="urn:microsoft.com/office/officeart/2005/8/layout/hList2"/>
    <dgm:cxn modelId="{D1508453-9F7E-4795-983C-EDAA19B8F200}" type="presParOf" srcId="{5942FA92-A6E4-47AF-9DEA-DE9746BFE8BE}" destId="{16E4F480-A51E-4ADE-98F1-85CF3239D8F4}" srcOrd="2" destOrd="0" presId="urn:microsoft.com/office/officeart/2005/8/layout/hList2"/>
    <dgm:cxn modelId="{54EBC581-4B6C-4C77-8BFB-9C4089D21AB0}" type="presParOf" srcId="{901AFF2F-8434-449D-8ECC-2CB29446644F}" destId="{F78439A5-DC2E-426F-B185-F855DC91D0E0}" srcOrd="1" destOrd="0" presId="urn:microsoft.com/office/officeart/2005/8/layout/hList2"/>
    <dgm:cxn modelId="{9A1752F8-CAE3-491E-BA55-DFB9FBC89B6C}" type="presParOf" srcId="{901AFF2F-8434-449D-8ECC-2CB29446644F}" destId="{EFEC81F5-0B69-412D-B327-499B34719DD5}" srcOrd="2" destOrd="0" presId="urn:microsoft.com/office/officeart/2005/8/layout/hList2"/>
    <dgm:cxn modelId="{BC68AFA4-6C8D-4076-B3E6-CF060FCF6CA8}" type="presParOf" srcId="{EFEC81F5-0B69-412D-B327-499B34719DD5}" destId="{82EFA176-5468-4702-AC40-CABA23507F90}" srcOrd="0" destOrd="0" presId="urn:microsoft.com/office/officeart/2005/8/layout/hList2"/>
    <dgm:cxn modelId="{226630EA-BA1A-4F9F-AC6B-D72B8B6DDD59}" type="presParOf" srcId="{EFEC81F5-0B69-412D-B327-499B34719DD5}" destId="{BF3F2A89-4611-4B62-9E48-2613CD0E3127}" srcOrd="1" destOrd="0" presId="urn:microsoft.com/office/officeart/2005/8/layout/hList2"/>
    <dgm:cxn modelId="{7F6408F2-22BC-445E-AF4A-DEB47B712810}" type="presParOf" srcId="{EFEC81F5-0B69-412D-B327-499B34719DD5}" destId="{C709E4DF-282C-40D4-84DE-EFAB09A71471}" srcOrd="2" destOrd="0" presId="urn:microsoft.com/office/officeart/2005/8/layout/hList2"/>
    <dgm:cxn modelId="{A421682F-21B6-4D27-8B6A-5382D6B605E4}" type="presParOf" srcId="{901AFF2F-8434-449D-8ECC-2CB29446644F}" destId="{A660DBDC-7847-4CBF-A3F6-A964FCF0BAD2}" srcOrd="3" destOrd="0" presId="urn:microsoft.com/office/officeart/2005/8/layout/hList2"/>
    <dgm:cxn modelId="{A83DA46E-B7BB-4D9F-8DAD-C512304FFE38}" type="presParOf" srcId="{901AFF2F-8434-449D-8ECC-2CB29446644F}" destId="{799F42F3-9CCD-4234-9355-3C93DAFE4E08}" srcOrd="4" destOrd="0" presId="urn:microsoft.com/office/officeart/2005/8/layout/hList2"/>
    <dgm:cxn modelId="{E4A65EAF-6664-42F2-9A33-B701FAD42076}" type="presParOf" srcId="{799F42F3-9CCD-4234-9355-3C93DAFE4E08}" destId="{E0D03974-C013-41C7-B2CA-FCAF52732B6F}" srcOrd="0" destOrd="0" presId="urn:microsoft.com/office/officeart/2005/8/layout/hList2"/>
    <dgm:cxn modelId="{1D022A80-C612-41C5-B6AE-12949C35267E}" type="presParOf" srcId="{799F42F3-9CCD-4234-9355-3C93DAFE4E08}" destId="{48252DBF-B89C-4B51-BF97-FDB98730A47D}" srcOrd="1" destOrd="0" presId="urn:microsoft.com/office/officeart/2005/8/layout/hList2"/>
    <dgm:cxn modelId="{49B29D70-70AF-4682-8C48-D79435E15A24}" type="presParOf" srcId="{799F42F3-9CCD-4234-9355-3C93DAFE4E08}" destId="{37FFF438-50C0-46CA-B14C-41FE1438A3EE}" srcOrd="2" destOrd="0" presId="urn:microsoft.com/office/officeart/2005/8/layout/h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20CD8DA-4509-4987-8106-BBD3FA323001}" type="doc">
      <dgm:prSet loTypeId="urn:microsoft.com/office/officeart/2005/8/layout/arrow2" loCatId="process" qsTypeId="urn:microsoft.com/office/officeart/2005/8/quickstyle/simple1" qsCatId="simple" csTypeId="urn:microsoft.com/office/officeart/2005/8/colors/accent2_4" csCatId="accent2" phldr="1"/>
      <dgm:spPr/>
      <dgm:t>
        <a:bodyPr/>
        <a:lstStyle/>
        <a:p>
          <a:endParaRPr lang="en-US"/>
        </a:p>
      </dgm:t>
    </dgm:pt>
    <dgm:pt modelId="{4631D2E0-119B-4D02-8B18-9DA57258456A}">
      <dgm:prSet/>
      <dgm:spPr/>
      <dgm:t>
        <a:bodyPr/>
        <a:lstStyle/>
        <a:p>
          <a:r>
            <a:rPr lang="es-ES_tradnl" b="1" dirty="0">
              <a:solidFill>
                <a:schemeClr val="tx1">
                  <a:lumMod val="95000"/>
                  <a:lumOff val="5000"/>
                </a:schemeClr>
              </a:solidFill>
              <a:latin typeface="Times New Roman" panose="02020603050405020304" pitchFamily="18" charset="0"/>
              <a:cs typeface="Times New Roman" panose="02020603050405020304" pitchFamily="18" charset="0"/>
            </a:rPr>
            <a:t>“Marco General de Ejecución del Programa de Cooperación Multilateral para el Retorno Asistido de Migrantes Extra-Regionales Varados en Países Miembros</a:t>
          </a:r>
          <a:endParaRPr lang="en-US" b="1" dirty="0">
            <a:solidFill>
              <a:schemeClr val="tx1">
                <a:lumMod val="95000"/>
                <a:lumOff val="5000"/>
              </a:schemeClr>
            </a:solidFill>
            <a:latin typeface="Times New Roman" panose="02020603050405020304" pitchFamily="18" charset="0"/>
            <a:cs typeface="Times New Roman" panose="02020603050405020304" pitchFamily="18" charset="0"/>
          </a:endParaRPr>
        </a:p>
      </dgm:t>
    </dgm:pt>
    <dgm:pt modelId="{63A5EDF4-38B2-4B13-95E4-01E1E7770514}" type="parTrans" cxnId="{3B5A3E84-2640-4F0B-952D-D697385EEB7E}">
      <dgm:prSet/>
      <dgm:spPr/>
      <dgm:t>
        <a:bodyPr/>
        <a:lstStyle/>
        <a:p>
          <a:endParaRPr lang="en-US"/>
        </a:p>
      </dgm:t>
    </dgm:pt>
    <dgm:pt modelId="{D1AA055C-46FB-4C4C-BCF2-A8D245C025A6}" type="sibTrans" cxnId="{3B5A3E84-2640-4F0B-952D-D697385EEB7E}">
      <dgm:prSet/>
      <dgm:spPr/>
      <dgm:t>
        <a:bodyPr/>
        <a:lstStyle/>
        <a:p>
          <a:endParaRPr lang="en-US"/>
        </a:p>
      </dgm:t>
    </dgm:pt>
    <dgm:pt modelId="{4651F5B7-9F01-4093-8AF4-2C07BF4A84ED}" type="pres">
      <dgm:prSet presAssocID="{320CD8DA-4509-4987-8106-BBD3FA323001}" presName="arrowDiagram" presStyleCnt="0">
        <dgm:presLayoutVars>
          <dgm:chMax val="5"/>
          <dgm:dir/>
          <dgm:resizeHandles val="exact"/>
        </dgm:presLayoutVars>
      </dgm:prSet>
      <dgm:spPr/>
    </dgm:pt>
    <dgm:pt modelId="{A1A17BCD-9435-4B40-A70F-A88540D004E4}" type="pres">
      <dgm:prSet presAssocID="{320CD8DA-4509-4987-8106-BBD3FA323001}" presName="arrow" presStyleLbl="bgShp" presStyleIdx="0" presStyleCnt="1"/>
      <dgm:spPr>
        <a:solidFill>
          <a:schemeClr val="accent2">
            <a:lumMod val="75000"/>
          </a:schemeClr>
        </a:solidFill>
      </dgm:spPr>
    </dgm:pt>
    <dgm:pt modelId="{B2864170-6B4F-4898-8078-B929AE6E32E5}" type="pres">
      <dgm:prSet presAssocID="{320CD8DA-4509-4987-8106-BBD3FA323001}" presName="arrowDiagram1" presStyleCnt="0">
        <dgm:presLayoutVars>
          <dgm:bulletEnabled val="1"/>
        </dgm:presLayoutVars>
      </dgm:prSet>
      <dgm:spPr/>
    </dgm:pt>
    <dgm:pt modelId="{2A73E898-838C-49F2-98EF-319C9CB0D4B2}" type="pres">
      <dgm:prSet presAssocID="{4631D2E0-119B-4D02-8B18-9DA57258456A}" presName="bullet1" presStyleLbl="node1" presStyleIdx="0" presStyleCnt="1" custScaleX="89587" custLinFactX="-143375" custLinFactNeighborX="-200000" custLinFactNeighborY="71945"/>
      <dgm:spPr/>
    </dgm:pt>
    <dgm:pt modelId="{EA3FF7C1-79D4-45BB-BC9E-4023D2B4174E}" type="pres">
      <dgm:prSet presAssocID="{4631D2E0-119B-4D02-8B18-9DA57258456A}" presName="textBox1" presStyleLbl="revTx" presStyleIdx="0" presStyleCnt="1" custScaleX="226362" custScaleY="91894" custLinFactNeighborX="-22686" custLinFactNeighborY="12039">
        <dgm:presLayoutVars>
          <dgm:bulletEnabled val="1"/>
        </dgm:presLayoutVars>
      </dgm:prSet>
      <dgm:spPr/>
    </dgm:pt>
  </dgm:ptLst>
  <dgm:cxnLst>
    <dgm:cxn modelId="{3B5A3E84-2640-4F0B-952D-D697385EEB7E}" srcId="{320CD8DA-4509-4987-8106-BBD3FA323001}" destId="{4631D2E0-119B-4D02-8B18-9DA57258456A}" srcOrd="0" destOrd="0" parTransId="{63A5EDF4-38B2-4B13-95E4-01E1E7770514}" sibTransId="{D1AA055C-46FB-4C4C-BCF2-A8D245C025A6}"/>
    <dgm:cxn modelId="{AFDE3A8B-B624-4176-93EB-72FB3660B283}" type="presOf" srcId="{4631D2E0-119B-4D02-8B18-9DA57258456A}" destId="{EA3FF7C1-79D4-45BB-BC9E-4023D2B4174E}" srcOrd="0" destOrd="0" presId="urn:microsoft.com/office/officeart/2005/8/layout/arrow2"/>
    <dgm:cxn modelId="{9B289FA4-5BF0-4797-B78B-F5AF2E3CB5FA}" type="presOf" srcId="{320CD8DA-4509-4987-8106-BBD3FA323001}" destId="{4651F5B7-9F01-4093-8AF4-2C07BF4A84ED}" srcOrd="0" destOrd="0" presId="urn:microsoft.com/office/officeart/2005/8/layout/arrow2"/>
    <dgm:cxn modelId="{DB82446D-0F8F-477C-AEBC-095AAD935375}" type="presParOf" srcId="{4651F5B7-9F01-4093-8AF4-2C07BF4A84ED}" destId="{A1A17BCD-9435-4B40-A70F-A88540D004E4}" srcOrd="0" destOrd="0" presId="urn:microsoft.com/office/officeart/2005/8/layout/arrow2"/>
    <dgm:cxn modelId="{CF80935C-08DD-4174-B125-CC86A962473F}" type="presParOf" srcId="{4651F5B7-9F01-4093-8AF4-2C07BF4A84ED}" destId="{B2864170-6B4F-4898-8078-B929AE6E32E5}" srcOrd="1" destOrd="0" presId="urn:microsoft.com/office/officeart/2005/8/layout/arrow2"/>
    <dgm:cxn modelId="{BCB227EF-C3D7-4C95-8335-1C4FBF53E82B}" type="presParOf" srcId="{B2864170-6B4F-4898-8078-B929AE6E32E5}" destId="{2A73E898-838C-49F2-98EF-319C9CB0D4B2}" srcOrd="0" destOrd="0" presId="urn:microsoft.com/office/officeart/2005/8/layout/arrow2"/>
    <dgm:cxn modelId="{B78F1F5D-9407-43D1-8DEA-1647CF62D654}" type="presParOf" srcId="{B2864170-6B4F-4898-8078-B929AE6E32E5}" destId="{EA3FF7C1-79D4-45BB-BC9E-4023D2B4174E}" srcOrd="1"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ABD973-F72D-4D8F-BCD1-EE5789D8349E}"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12599863-4C24-4DD2-830A-B15FA12A5AD1}">
      <dgm:prSet phldrT="[Text]" custT="1"/>
      <dgm:spPr/>
      <dgm:t>
        <a:bodyPr/>
        <a:lstStyle/>
        <a:p>
          <a:r>
            <a:rPr lang="en-US" sz="1600" dirty="0"/>
            <a:t>2005</a:t>
          </a:r>
        </a:p>
      </dgm:t>
    </dgm:pt>
    <dgm:pt modelId="{B9E52925-EE53-4620-809C-F5E6C02C6A32}" type="parTrans" cxnId="{BB8510F6-1D62-4F80-9F18-2C352C90B979}">
      <dgm:prSet/>
      <dgm:spPr/>
      <dgm:t>
        <a:bodyPr/>
        <a:lstStyle/>
        <a:p>
          <a:endParaRPr lang="en-US"/>
        </a:p>
      </dgm:t>
    </dgm:pt>
    <dgm:pt modelId="{4E163B0B-9FAF-4C7C-9B03-8CB011E38E04}" type="sibTrans" cxnId="{BB8510F6-1D62-4F80-9F18-2C352C90B979}">
      <dgm:prSet/>
      <dgm:spPr/>
      <dgm:t>
        <a:bodyPr/>
        <a:lstStyle/>
        <a:p>
          <a:endParaRPr lang="en-US"/>
        </a:p>
      </dgm:t>
    </dgm:pt>
    <dgm:pt modelId="{FE0FFD8A-97F7-4ABC-8093-2CD02244659C}">
      <dgm:prSet phldrT="[Text]" custT="1"/>
      <dgm:spPr/>
      <dgm:t>
        <a:bodyPr/>
        <a:lstStyle/>
        <a:p>
          <a:r>
            <a:rPr lang="en-US" sz="1600" dirty="0"/>
            <a:t>2008</a:t>
          </a:r>
        </a:p>
      </dgm:t>
    </dgm:pt>
    <dgm:pt modelId="{A2AD97AA-824D-4731-A7B3-F6D9AE7BD07C}" type="parTrans" cxnId="{523A32B4-E5A8-4F64-97A8-438B437E9BDD}">
      <dgm:prSet/>
      <dgm:spPr/>
      <dgm:t>
        <a:bodyPr/>
        <a:lstStyle/>
        <a:p>
          <a:endParaRPr lang="en-US"/>
        </a:p>
      </dgm:t>
    </dgm:pt>
    <dgm:pt modelId="{99A8FC18-86A2-4A32-BCEC-696C2AAE6DBE}" type="sibTrans" cxnId="{523A32B4-E5A8-4F64-97A8-438B437E9BDD}">
      <dgm:prSet/>
      <dgm:spPr/>
      <dgm:t>
        <a:bodyPr/>
        <a:lstStyle/>
        <a:p>
          <a:endParaRPr lang="en-US"/>
        </a:p>
      </dgm:t>
    </dgm:pt>
    <dgm:pt modelId="{AD91F805-40E4-4C44-B620-24F916FCBB0C}">
      <dgm:prSet phldrT="[Text]" custT="1"/>
      <dgm:spPr/>
      <dgm:t>
        <a:bodyPr/>
        <a:lstStyle/>
        <a:p>
          <a:r>
            <a:rPr lang="en-US" sz="1600" dirty="0"/>
            <a:t>2006</a:t>
          </a:r>
        </a:p>
      </dgm:t>
    </dgm:pt>
    <dgm:pt modelId="{DBD07ED7-E182-44B7-A6E3-C931C3C2F5E2}" type="parTrans" cxnId="{9F7E6E01-5396-4272-A0AB-8F7C8726DF15}">
      <dgm:prSet/>
      <dgm:spPr/>
      <dgm:t>
        <a:bodyPr/>
        <a:lstStyle/>
        <a:p>
          <a:endParaRPr lang="en-US"/>
        </a:p>
      </dgm:t>
    </dgm:pt>
    <dgm:pt modelId="{A84489B5-FAF7-47BC-A5BF-99860E848185}" type="sibTrans" cxnId="{9F7E6E01-5396-4272-A0AB-8F7C8726DF15}">
      <dgm:prSet/>
      <dgm:spPr/>
      <dgm:t>
        <a:bodyPr/>
        <a:lstStyle/>
        <a:p>
          <a:endParaRPr lang="en-US"/>
        </a:p>
      </dgm:t>
    </dgm:pt>
    <dgm:pt modelId="{DADA0F63-2028-42FA-BC5F-D44C299C8239}" type="pres">
      <dgm:prSet presAssocID="{ABABD973-F72D-4D8F-BCD1-EE5789D8349E}" presName="Name0" presStyleCnt="0">
        <dgm:presLayoutVars>
          <dgm:dir/>
          <dgm:resizeHandles val="exact"/>
        </dgm:presLayoutVars>
      </dgm:prSet>
      <dgm:spPr/>
    </dgm:pt>
    <dgm:pt modelId="{D3CA48DC-8802-4568-BB03-5A2F2DA853C8}" type="pres">
      <dgm:prSet presAssocID="{ABABD973-F72D-4D8F-BCD1-EE5789D8349E}" presName="arrow" presStyleLbl="bgShp" presStyleIdx="0" presStyleCnt="1" custLinFactNeighborX="-25645" custLinFactNeighborY="-3547"/>
      <dgm:spPr>
        <a:solidFill>
          <a:srgbClr val="92D050"/>
        </a:solidFill>
      </dgm:spPr>
    </dgm:pt>
    <dgm:pt modelId="{99F6A132-D21D-4CF9-ACFC-ED84BA47BD09}" type="pres">
      <dgm:prSet presAssocID="{ABABD973-F72D-4D8F-BCD1-EE5789D8349E}" presName="points" presStyleCnt="0"/>
      <dgm:spPr/>
    </dgm:pt>
    <dgm:pt modelId="{892BCB20-3E7C-4DDC-8DEA-28A210C8A661}" type="pres">
      <dgm:prSet presAssocID="{12599863-4C24-4DD2-830A-B15FA12A5AD1}" presName="compositeA" presStyleCnt="0"/>
      <dgm:spPr/>
    </dgm:pt>
    <dgm:pt modelId="{E71844A6-189F-4CC7-B819-AE770FE1E3CA}" type="pres">
      <dgm:prSet presAssocID="{12599863-4C24-4DD2-830A-B15FA12A5AD1}" presName="textA" presStyleLbl="revTx" presStyleIdx="0" presStyleCnt="3" custScaleX="99059">
        <dgm:presLayoutVars>
          <dgm:bulletEnabled val="1"/>
        </dgm:presLayoutVars>
      </dgm:prSet>
      <dgm:spPr/>
    </dgm:pt>
    <dgm:pt modelId="{F05DA480-CF9B-466B-ACF8-DC2956D9A3A9}" type="pres">
      <dgm:prSet presAssocID="{12599863-4C24-4DD2-830A-B15FA12A5AD1}" presName="circleA" presStyleLbl="node1" presStyleIdx="0" presStyleCnt="3" custLinFactNeighborX="32623" custLinFactNeighborY="-32623"/>
      <dgm:spPr/>
    </dgm:pt>
    <dgm:pt modelId="{6C138D4A-A4FE-465E-AD25-6A0A48DD3A5F}" type="pres">
      <dgm:prSet presAssocID="{12599863-4C24-4DD2-830A-B15FA12A5AD1}" presName="spaceA" presStyleCnt="0"/>
      <dgm:spPr/>
    </dgm:pt>
    <dgm:pt modelId="{0389DEB4-45CB-47C4-8235-8CF632B65A47}" type="pres">
      <dgm:prSet presAssocID="{4E163B0B-9FAF-4C7C-9B03-8CB011E38E04}" presName="space" presStyleCnt="0"/>
      <dgm:spPr/>
    </dgm:pt>
    <dgm:pt modelId="{8054DD49-FD38-45AC-A441-9363C427D36E}" type="pres">
      <dgm:prSet presAssocID="{FE0FFD8A-97F7-4ABC-8093-2CD02244659C}" presName="compositeB" presStyleCnt="0"/>
      <dgm:spPr/>
    </dgm:pt>
    <dgm:pt modelId="{4679C2C6-CAAB-457C-8AB2-74E85D0886C1}" type="pres">
      <dgm:prSet presAssocID="{FE0FFD8A-97F7-4ABC-8093-2CD02244659C}" presName="textB" presStyleLbl="revTx" presStyleIdx="1" presStyleCnt="3" custScaleY="39867" custLinFactX="24273" custLinFactY="-46476" custLinFactNeighborX="100000" custLinFactNeighborY="-100000">
        <dgm:presLayoutVars>
          <dgm:bulletEnabled val="1"/>
        </dgm:presLayoutVars>
      </dgm:prSet>
      <dgm:spPr/>
    </dgm:pt>
    <dgm:pt modelId="{D86ED667-EA2C-44A4-A772-FEB05F031E14}" type="pres">
      <dgm:prSet presAssocID="{FE0FFD8A-97F7-4ABC-8093-2CD02244659C}" presName="circleB" presStyleLbl="node1" presStyleIdx="1" presStyleCnt="3" custLinFactNeighborX="-13680" custLinFactNeighborY="-93346"/>
      <dgm:spPr/>
    </dgm:pt>
    <dgm:pt modelId="{44A3A8AF-F0EE-4C0A-981B-2DFC5DBEC875}" type="pres">
      <dgm:prSet presAssocID="{FE0FFD8A-97F7-4ABC-8093-2CD02244659C}" presName="spaceB" presStyleCnt="0"/>
      <dgm:spPr/>
    </dgm:pt>
    <dgm:pt modelId="{D2FF7AD5-ACFF-4196-AC0C-54333C473A6E}" type="pres">
      <dgm:prSet presAssocID="{99A8FC18-86A2-4A32-BCEC-696C2AAE6DBE}" presName="space" presStyleCnt="0"/>
      <dgm:spPr/>
    </dgm:pt>
    <dgm:pt modelId="{C6AE337B-8926-4318-8F76-F7327EF8C415}" type="pres">
      <dgm:prSet presAssocID="{AD91F805-40E4-4C44-B620-24F916FCBB0C}" presName="compositeA" presStyleCnt="0"/>
      <dgm:spPr/>
    </dgm:pt>
    <dgm:pt modelId="{12C39677-EC69-4854-B38E-75B8C3F2AAE8}" type="pres">
      <dgm:prSet presAssocID="{AD91F805-40E4-4C44-B620-24F916FCBB0C}" presName="textA" presStyleLbl="revTx" presStyleIdx="2" presStyleCnt="3" custScaleY="56507" custLinFactX="-11695" custLinFactNeighborX="-100000" custLinFactNeighborY="31920">
        <dgm:presLayoutVars>
          <dgm:bulletEnabled val="1"/>
        </dgm:presLayoutVars>
      </dgm:prSet>
      <dgm:spPr/>
    </dgm:pt>
    <dgm:pt modelId="{E4DDEB48-A0AF-4D93-AF94-49E4B2C06B56}" type="pres">
      <dgm:prSet presAssocID="{AD91F805-40E4-4C44-B620-24F916FCBB0C}" presName="circleA" presStyleLbl="node1" presStyleIdx="2" presStyleCnt="3" custLinFactNeighborX="-90756" custLinFactNeighborY="-243"/>
      <dgm:spPr/>
    </dgm:pt>
    <dgm:pt modelId="{9EF92523-CF5D-4FC2-A432-9A3965782D92}" type="pres">
      <dgm:prSet presAssocID="{AD91F805-40E4-4C44-B620-24F916FCBB0C}" presName="spaceA" presStyleCnt="0"/>
      <dgm:spPr/>
    </dgm:pt>
  </dgm:ptLst>
  <dgm:cxnLst>
    <dgm:cxn modelId="{523A32B4-E5A8-4F64-97A8-438B437E9BDD}" srcId="{ABABD973-F72D-4D8F-BCD1-EE5789D8349E}" destId="{FE0FFD8A-97F7-4ABC-8093-2CD02244659C}" srcOrd="1" destOrd="0" parTransId="{A2AD97AA-824D-4731-A7B3-F6D9AE7BD07C}" sibTransId="{99A8FC18-86A2-4A32-BCEC-696C2AAE6DBE}"/>
    <dgm:cxn modelId="{DCA70673-B25B-4383-BC74-40B0ED030692}" type="presOf" srcId="{FE0FFD8A-97F7-4ABC-8093-2CD02244659C}" destId="{4679C2C6-CAAB-457C-8AB2-74E85D0886C1}" srcOrd="0" destOrd="0" presId="urn:microsoft.com/office/officeart/2005/8/layout/hProcess11"/>
    <dgm:cxn modelId="{9F7E6E01-5396-4272-A0AB-8F7C8726DF15}" srcId="{ABABD973-F72D-4D8F-BCD1-EE5789D8349E}" destId="{AD91F805-40E4-4C44-B620-24F916FCBB0C}" srcOrd="2" destOrd="0" parTransId="{DBD07ED7-E182-44B7-A6E3-C931C3C2F5E2}" sibTransId="{A84489B5-FAF7-47BC-A5BF-99860E848185}"/>
    <dgm:cxn modelId="{F61FC4B0-5851-4A0B-A014-3EF4AA7AF481}" type="presOf" srcId="{ABABD973-F72D-4D8F-BCD1-EE5789D8349E}" destId="{DADA0F63-2028-42FA-BC5F-D44C299C8239}" srcOrd="0" destOrd="0" presId="urn:microsoft.com/office/officeart/2005/8/layout/hProcess11"/>
    <dgm:cxn modelId="{C253BE15-6026-4979-801A-427B957E8085}" type="presOf" srcId="{12599863-4C24-4DD2-830A-B15FA12A5AD1}" destId="{E71844A6-189F-4CC7-B819-AE770FE1E3CA}" srcOrd="0" destOrd="0" presId="urn:microsoft.com/office/officeart/2005/8/layout/hProcess11"/>
    <dgm:cxn modelId="{BB8510F6-1D62-4F80-9F18-2C352C90B979}" srcId="{ABABD973-F72D-4D8F-BCD1-EE5789D8349E}" destId="{12599863-4C24-4DD2-830A-B15FA12A5AD1}" srcOrd="0" destOrd="0" parTransId="{B9E52925-EE53-4620-809C-F5E6C02C6A32}" sibTransId="{4E163B0B-9FAF-4C7C-9B03-8CB011E38E04}"/>
    <dgm:cxn modelId="{94F1E1EC-474A-4003-B846-E9F1A9672217}" type="presOf" srcId="{AD91F805-40E4-4C44-B620-24F916FCBB0C}" destId="{12C39677-EC69-4854-B38E-75B8C3F2AAE8}" srcOrd="0" destOrd="0" presId="urn:microsoft.com/office/officeart/2005/8/layout/hProcess11"/>
    <dgm:cxn modelId="{73BFB6B9-025D-4DA7-B462-A2F0C339F97C}" type="presParOf" srcId="{DADA0F63-2028-42FA-BC5F-D44C299C8239}" destId="{D3CA48DC-8802-4568-BB03-5A2F2DA853C8}" srcOrd="0" destOrd="0" presId="urn:microsoft.com/office/officeart/2005/8/layout/hProcess11"/>
    <dgm:cxn modelId="{53204156-7B91-4357-B8EE-86E938042147}" type="presParOf" srcId="{DADA0F63-2028-42FA-BC5F-D44C299C8239}" destId="{99F6A132-D21D-4CF9-ACFC-ED84BA47BD09}" srcOrd="1" destOrd="0" presId="urn:microsoft.com/office/officeart/2005/8/layout/hProcess11"/>
    <dgm:cxn modelId="{30F6D39F-2233-47FD-8F68-D9D081A4D2E6}" type="presParOf" srcId="{99F6A132-D21D-4CF9-ACFC-ED84BA47BD09}" destId="{892BCB20-3E7C-4DDC-8DEA-28A210C8A661}" srcOrd="0" destOrd="0" presId="urn:microsoft.com/office/officeart/2005/8/layout/hProcess11"/>
    <dgm:cxn modelId="{190A15C4-E46C-4AED-9E69-FF1753618DD8}" type="presParOf" srcId="{892BCB20-3E7C-4DDC-8DEA-28A210C8A661}" destId="{E71844A6-189F-4CC7-B819-AE770FE1E3CA}" srcOrd="0" destOrd="0" presId="urn:microsoft.com/office/officeart/2005/8/layout/hProcess11"/>
    <dgm:cxn modelId="{B6846D35-83A3-4DFC-8FC7-32A9DBC7212F}" type="presParOf" srcId="{892BCB20-3E7C-4DDC-8DEA-28A210C8A661}" destId="{F05DA480-CF9B-466B-ACF8-DC2956D9A3A9}" srcOrd="1" destOrd="0" presId="urn:microsoft.com/office/officeart/2005/8/layout/hProcess11"/>
    <dgm:cxn modelId="{1B953358-4A04-4B6F-9C76-85B823AECF9B}" type="presParOf" srcId="{892BCB20-3E7C-4DDC-8DEA-28A210C8A661}" destId="{6C138D4A-A4FE-465E-AD25-6A0A48DD3A5F}" srcOrd="2" destOrd="0" presId="urn:microsoft.com/office/officeart/2005/8/layout/hProcess11"/>
    <dgm:cxn modelId="{16A8255E-C3FF-44FC-A1B6-71C9BBCBB682}" type="presParOf" srcId="{99F6A132-D21D-4CF9-ACFC-ED84BA47BD09}" destId="{0389DEB4-45CB-47C4-8235-8CF632B65A47}" srcOrd="1" destOrd="0" presId="urn:microsoft.com/office/officeart/2005/8/layout/hProcess11"/>
    <dgm:cxn modelId="{18F077C9-794F-49E7-B3D3-5E0E5E3439DB}" type="presParOf" srcId="{99F6A132-D21D-4CF9-ACFC-ED84BA47BD09}" destId="{8054DD49-FD38-45AC-A441-9363C427D36E}" srcOrd="2" destOrd="0" presId="urn:microsoft.com/office/officeart/2005/8/layout/hProcess11"/>
    <dgm:cxn modelId="{3FBB2F0B-9350-45DF-96A3-E1A0CD36F568}" type="presParOf" srcId="{8054DD49-FD38-45AC-A441-9363C427D36E}" destId="{4679C2C6-CAAB-457C-8AB2-74E85D0886C1}" srcOrd="0" destOrd="0" presId="urn:microsoft.com/office/officeart/2005/8/layout/hProcess11"/>
    <dgm:cxn modelId="{CA789C7A-4EBE-408F-9E94-FDC7EFE96A62}" type="presParOf" srcId="{8054DD49-FD38-45AC-A441-9363C427D36E}" destId="{D86ED667-EA2C-44A4-A772-FEB05F031E14}" srcOrd="1" destOrd="0" presId="urn:microsoft.com/office/officeart/2005/8/layout/hProcess11"/>
    <dgm:cxn modelId="{BEE6DC5D-5B2D-4C84-B938-6478A7DA3EEB}" type="presParOf" srcId="{8054DD49-FD38-45AC-A441-9363C427D36E}" destId="{44A3A8AF-F0EE-4C0A-981B-2DFC5DBEC875}" srcOrd="2" destOrd="0" presId="urn:microsoft.com/office/officeart/2005/8/layout/hProcess11"/>
    <dgm:cxn modelId="{2AECEE36-6C91-49CE-BF9D-9735CA550768}" type="presParOf" srcId="{99F6A132-D21D-4CF9-ACFC-ED84BA47BD09}" destId="{D2FF7AD5-ACFF-4196-AC0C-54333C473A6E}" srcOrd="3" destOrd="0" presId="urn:microsoft.com/office/officeart/2005/8/layout/hProcess11"/>
    <dgm:cxn modelId="{D6FCB4C1-6F3F-445C-BE30-6BDC608CA1E1}" type="presParOf" srcId="{99F6A132-D21D-4CF9-ACFC-ED84BA47BD09}" destId="{C6AE337B-8926-4318-8F76-F7327EF8C415}" srcOrd="4" destOrd="0" presId="urn:microsoft.com/office/officeart/2005/8/layout/hProcess11"/>
    <dgm:cxn modelId="{C3B385D0-E7B1-4546-A812-8B88480E3A5D}" type="presParOf" srcId="{C6AE337B-8926-4318-8F76-F7327EF8C415}" destId="{12C39677-EC69-4854-B38E-75B8C3F2AAE8}" srcOrd="0" destOrd="0" presId="urn:microsoft.com/office/officeart/2005/8/layout/hProcess11"/>
    <dgm:cxn modelId="{A60E550C-12A3-4432-BED7-69B84E266C8A}" type="presParOf" srcId="{C6AE337B-8926-4318-8F76-F7327EF8C415}" destId="{E4DDEB48-A0AF-4D93-AF94-49E4B2C06B56}" srcOrd="1" destOrd="0" presId="urn:microsoft.com/office/officeart/2005/8/layout/hProcess11"/>
    <dgm:cxn modelId="{DEA58AC7-9B1A-469D-B879-226BE7DDEB3C}" type="presParOf" srcId="{C6AE337B-8926-4318-8F76-F7327EF8C415}" destId="{9EF92523-CF5D-4FC2-A432-9A3965782D92}" srcOrd="2" destOrd="0" presId="urn:microsoft.com/office/officeart/2005/8/layout/hProcess1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979371-95EE-457B-8E01-C480CFEEAE0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0B4A78C-E668-49E6-B26F-EE0D7C15A408}">
      <dgm:prSet phldrT="[Text]" custT="1"/>
      <dgm:spPr/>
      <dgm:t>
        <a:bodyPr/>
        <a:lstStyle/>
        <a:p>
          <a:endParaRPr lang="es-ES" sz="1500" dirty="0">
            <a:latin typeface="Times New Roman" panose="02020603050405020304" pitchFamily="18" charset="0"/>
            <a:cs typeface="Times New Roman" panose="02020603050405020304" pitchFamily="18" charset="0"/>
          </a:endParaRPr>
        </a:p>
        <a:p>
          <a:r>
            <a:rPr lang="es-ES" sz="1500" dirty="0">
              <a:latin typeface="+mn-lt"/>
              <a:cs typeface="Times New Roman" panose="02020603050405020304" pitchFamily="18" charset="0"/>
            </a:rPr>
            <a:t>2010. Atender la preocupación de los Países Miembros de la OCAM por el incremento de flujos migratorios </a:t>
          </a:r>
          <a:r>
            <a:rPr lang="es-ES" sz="1500" dirty="0" err="1">
              <a:latin typeface="+mn-lt"/>
              <a:cs typeface="Times New Roman" panose="02020603050405020304" pitchFamily="18" charset="0"/>
            </a:rPr>
            <a:t>extracontinentales</a:t>
          </a:r>
          <a:r>
            <a:rPr lang="es-ES" sz="1500" dirty="0">
              <a:latin typeface="+mn-lt"/>
              <a:cs typeface="Times New Roman" panose="02020603050405020304" pitchFamily="18" charset="0"/>
            </a:rPr>
            <a:t> y los retos que este plantea. Solicitar a ACNUR y a OIM elaborar una propuesta con países interesados para mejor las capacidades . Esta debe explorar actividades de seguimiento de la CRM, Plan de los 10 Puntos,  realizada en CR y que será presentada en próxima GRCM.</a:t>
          </a:r>
          <a:endParaRPr lang="en-US" sz="1500" dirty="0">
            <a:latin typeface="+mn-lt"/>
            <a:cs typeface="Times New Roman" panose="02020603050405020304" pitchFamily="18" charset="0"/>
          </a:endParaRPr>
        </a:p>
      </dgm:t>
    </dgm:pt>
    <dgm:pt modelId="{EFBC0425-E704-454C-8A59-12FC0FF2083F}" type="parTrans" cxnId="{46429B32-40CC-490B-A6DB-30B9865C87D3}">
      <dgm:prSet/>
      <dgm:spPr/>
      <dgm:t>
        <a:bodyPr/>
        <a:lstStyle/>
        <a:p>
          <a:endParaRPr lang="en-US"/>
        </a:p>
      </dgm:t>
    </dgm:pt>
    <dgm:pt modelId="{C440FA0C-DAC8-42EA-B575-B6BEB7EB467C}" type="sibTrans" cxnId="{46429B32-40CC-490B-A6DB-30B9865C87D3}">
      <dgm:prSet/>
      <dgm:spPr/>
      <dgm:t>
        <a:bodyPr/>
        <a:lstStyle/>
        <a:p>
          <a:endParaRPr lang="en-US"/>
        </a:p>
      </dgm:t>
    </dgm:pt>
    <dgm:pt modelId="{6753FD29-B0F0-45E3-9B98-3E7E361C3EC0}">
      <dgm:prSet custT="1"/>
      <dgm:spPr/>
      <dgm:t>
        <a:bodyPr/>
        <a:lstStyle/>
        <a:p>
          <a:r>
            <a:rPr lang="es-ES" sz="1500" dirty="0"/>
            <a:t>2011.</a:t>
          </a:r>
          <a:r>
            <a:rPr lang="es-PA" sz="1500" i="1" dirty="0"/>
            <a:t> </a:t>
          </a:r>
          <a:r>
            <a:rPr lang="es-PA" sz="1500" i="0" dirty="0"/>
            <a:t>Aprobar la creación de un Grupo de Trabajo Ad-hoc coordinado por El Salvador y México y conformado por los países miembros que se manifiesten interesados, para discutir, analizar y definir los objetivos sobre el tema de flujos migratorios extra continentales en la región</a:t>
          </a:r>
          <a:r>
            <a:rPr lang="es-PA" sz="1500" i="1" dirty="0"/>
            <a:t>. </a:t>
          </a:r>
          <a:endParaRPr lang="en-US" sz="1500" dirty="0"/>
        </a:p>
      </dgm:t>
    </dgm:pt>
    <dgm:pt modelId="{7ED2814D-B1EE-41FD-809E-77844804FA89}" type="parTrans" cxnId="{F4ED6233-DBB9-4A47-B369-6DF5D3F96C6D}">
      <dgm:prSet/>
      <dgm:spPr/>
      <dgm:t>
        <a:bodyPr/>
        <a:lstStyle/>
        <a:p>
          <a:endParaRPr lang="en-US"/>
        </a:p>
      </dgm:t>
    </dgm:pt>
    <dgm:pt modelId="{9BBB77E2-C52E-4822-A38A-944DD3A00329}" type="sibTrans" cxnId="{F4ED6233-DBB9-4A47-B369-6DF5D3F96C6D}">
      <dgm:prSet/>
      <dgm:spPr/>
      <dgm:t>
        <a:bodyPr/>
        <a:lstStyle/>
        <a:p>
          <a:endParaRPr lang="en-US"/>
        </a:p>
      </dgm:t>
    </dgm:pt>
    <dgm:pt modelId="{84901681-1779-4022-9FF7-745379BF9F51}">
      <dgm:prSet/>
      <dgm:spPr/>
      <dgm:t>
        <a:bodyPr/>
        <a:lstStyle/>
        <a:p>
          <a:endParaRPr lang="en-US" dirty="0"/>
        </a:p>
      </dgm:t>
    </dgm:pt>
    <dgm:pt modelId="{4920B0C1-F223-469A-8951-27C24F93883B}" type="parTrans" cxnId="{8CBCF705-B0CB-480C-9374-77006233331A}">
      <dgm:prSet/>
      <dgm:spPr/>
      <dgm:t>
        <a:bodyPr/>
        <a:lstStyle/>
        <a:p>
          <a:endParaRPr lang="en-US"/>
        </a:p>
      </dgm:t>
    </dgm:pt>
    <dgm:pt modelId="{3808AE39-B203-449B-9FEA-38A65764923D}" type="sibTrans" cxnId="{8CBCF705-B0CB-480C-9374-77006233331A}">
      <dgm:prSet/>
      <dgm:spPr/>
      <dgm:t>
        <a:bodyPr/>
        <a:lstStyle/>
        <a:p>
          <a:endParaRPr lang="en-US"/>
        </a:p>
      </dgm:t>
    </dgm:pt>
    <dgm:pt modelId="{4EEC7166-B0F5-410D-9A73-FDD703459D99}">
      <dgm:prSet custT="1"/>
      <dgm:spPr/>
      <dgm:t>
        <a:bodyPr/>
        <a:lstStyle/>
        <a:p>
          <a:r>
            <a:rPr lang="es-ES" sz="1500" dirty="0"/>
            <a:t>2012. Decisión 2. Dar seguimiento a las propuestas emanadas del Grupo Ad hoc</a:t>
          </a:r>
        </a:p>
        <a:p>
          <a:r>
            <a:rPr lang="es-ES" sz="1500" dirty="0"/>
            <a:t>Decisión 3</a:t>
          </a:r>
          <a:r>
            <a:rPr lang="en-US" sz="1500" dirty="0"/>
            <a:t>: </a:t>
          </a:r>
          <a:r>
            <a:rPr lang="en-US" sz="1500" dirty="0" err="1"/>
            <a:t>Invitar</a:t>
          </a:r>
          <a:r>
            <a:rPr lang="en-US" sz="1500" dirty="0"/>
            <a:t> a la CSM a </a:t>
          </a:r>
          <a:r>
            <a:rPr lang="en-US" sz="1500" dirty="0" err="1"/>
            <a:t>participar</a:t>
          </a:r>
          <a:r>
            <a:rPr lang="en-US" sz="1500" dirty="0"/>
            <a:t> </a:t>
          </a:r>
          <a:r>
            <a:rPr lang="en-US" sz="1500" dirty="0" err="1"/>
            <a:t>en</a:t>
          </a:r>
          <a:r>
            <a:rPr lang="en-US" sz="1500" dirty="0"/>
            <a:t> reunion GRCM </a:t>
          </a:r>
          <a:r>
            <a:rPr lang="en-US" sz="1500" dirty="0" err="1"/>
            <a:t>sobre</a:t>
          </a:r>
          <a:r>
            <a:rPr lang="en-US" sz="1500" dirty="0"/>
            <a:t> lo </a:t>
          </a:r>
          <a:r>
            <a:rPr lang="en-US" sz="1500" dirty="0" err="1"/>
            <a:t>relativo</a:t>
          </a:r>
          <a:r>
            <a:rPr lang="en-US" sz="1500" dirty="0"/>
            <a:t> a </a:t>
          </a:r>
          <a:r>
            <a:rPr lang="en-US" sz="1500" dirty="0" err="1"/>
            <a:t>flujos</a:t>
          </a:r>
          <a:r>
            <a:rPr lang="en-US" sz="1500" dirty="0"/>
            <a:t> de </a:t>
          </a:r>
          <a:r>
            <a:rPr lang="en-US" sz="1500" dirty="0" err="1"/>
            <a:t>migrantes</a:t>
          </a:r>
          <a:r>
            <a:rPr lang="en-US" sz="1500" dirty="0"/>
            <a:t> </a:t>
          </a:r>
          <a:r>
            <a:rPr lang="en-US" sz="1500" dirty="0" err="1"/>
            <a:t>extracontinentales</a:t>
          </a:r>
          <a:r>
            <a:rPr lang="en-US" sz="1500" dirty="0"/>
            <a:t>.</a:t>
          </a:r>
        </a:p>
      </dgm:t>
    </dgm:pt>
    <dgm:pt modelId="{DB6EA575-B924-4FE7-A4FA-D6D3BCABA52E}" type="parTrans" cxnId="{9E091982-DF68-478E-82A4-FF54FD1275FA}">
      <dgm:prSet/>
      <dgm:spPr/>
      <dgm:t>
        <a:bodyPr/>
        <a:lstStyle/>
        <a:p>
          <a:endParaRPr lang="en-US"/>
        </a:p>
      </dgm:t>
    </dgm:pt>
    <dgm:pt modelId="{5E8898FF-1BC1-4CC3-89B1-25797479B7F3}" type="sibTrans" cxnId="{9E091982-DF68-478E-82A4-FF54FD1275FA}">
      <dgm:prSet/>
      <dgm:spPr/>
      <dgm:t>
        <a:bodyPr/>
        <a:lstStyle/>
        <a:p>
          <a:endParaRPr lang="en-US"/>
        </a:p>
      </dgm:t>
    </dgm:pt>
    <dgm:pt modelId="{C8DA2D47-1E1C-4D1A-B91E-EBD9225C8BF1}" type="pres">
      <dgm:prSet presAssocID="{91979371-95EE-457B-8E01-C480CFEEAE01}" presName="linear" presStyleCnt="0">
        <dgm:presLayoutVars>
          <dgm:dir/>
          <dgm:animLvl val="lvl"/>
          <dgm:resizeHandles val="exact"/>
        </dgm:presLayoutVars>
      </dgm:prSet>
      <dgm:spPr/>
    </dgm:pt>
    <dgm:pt modelId="{9C966440-9819-421E-889D-FA4B243A8D63}" type="pres">
      <dgm:prSet presAssocID="{40B4A78C-E668-49E6-B26F-EE0D7C15A408}" presName="parentLin" presStyleCnt="0"/>
      <dgm:spPr/>
    </dgm:pt>
    <dgm:pt modelId="{4F4E2868-2C61-43E6-8004-3292995DBBAE}" type="pres">
      <dgm:prSet presAssocID="{40B4A78C-E668-49E6-B26F-EE0D7C15A408}" presName="parentLeftMargin" presStyleLbl="node1" presStyleIdx="0" presStyleCnt="3"/>
      <dgm:spPr/>
    </dgm:pt>
    <dgm:pt modelId="{1E6B3C64-EE84-459C-AFF6-C21975EBC5DE}" type="pres">
      <dgm:prSet presAssocID="{40B4A78C-E668-49E6-B26F-EE0D7C15A408}" presName="parentText" presStyleLbl="node1" presStyleIdx="0" presStyleCnt="3" custScaleX="110735" custScaleY="862428" custLinFactNeighborX="5659" custLinFactNeighborY="-92">
        <dgm:presLayoutVars>
          <dgm:chMax val="0"/>
          <dgm:bulletEnabled val="1"/>
        </dgm:presLayoutVars>
      </dgm:prSet>
      <dgm:spPr/>
    </dgm:pt>
    <dgm:pt modelId="{26BE7989-2A1A-497B-8088-72E9196C074F}" type="pres">
      <dgm:prSet presAssocID="{40B4A78C-E668-49E6-B26F-EE0D7C15A408}" presName="negativeSpace" presStyleCnt="0"/>
      <dgm:spPr/>
    </dgm:pt>
    <dgm:pt modelId="{0D5F0B4F-BF77-4ACC-BAC2-DE903F68D653}" type="pres">
      <dgm:prSet presAssocID="{40B4A78C-E668-49E6-B26F-EE0D7C15A408}" presName="childText" presStyleLbl="conFgAcc1" presStyleIdx="0" presStyleCnt="3" custScaleY="447591" custLinFactY="-453208" custLinFactNeighborX="728" custLinFactNeighborY="-500000">
        <dgm:presLayoutVars>
          <dgm:bulletEnabled val="1"/>
        </dgm:presLayoutVars>
      </dgm:prSet>
      <dgm:spPr/>
    </dgm:pt>
    <dgm:pt modelId="{8940F417-FC06-43AF-9717-F1801CA27B6F}" type="pres">
      <dgm:prSet presAssocID="{C440FA0C-DAC8-42EA-B575-B6BEB7EB467C}" presName="spaceBetweenRectangles" presStyleCnt="0"/>
      <dgm:spPr/>
    </dgm:pt>
    <dgm:pt modelId="{A23D22D8-63E9-4188-A615-56E73D284C32}" type="pres">
      <dgm:prSet presAssocID="{6753FD29-B0F0-45E3-9B98-3E7E361C3EC0}" presName="parentLin" presStyleCnt="0"/>
      <dgm:spPr/>
    </dgm:pt>
    <dgm:pt modelId="{04D35CA5-4526-4BF4-A51E-73753D9F9D43}" type="pres">
      <dgm:prSet presAssocID="{6753FD29-B0F0-45E3-9B98-3E7E361C3EC0}" presName="parentLeftMargin" presStyleLbl="node1" presStyleIdx="0" presStyleCnt="3"/>
      <dgm:spPr/>
    </dgm:pt>
    <dgm:pt modelId="{0578E654-F053-43A7-8B8B-0FD2360095D7}" type="pres">
      <dgm:prSet presAssocID="{6753FD29-B0F0-45E3-9B98-3E7E361C3EC0}" presName="parentText" presStyleLbl="node1" presStyleIdx="1" presStyleCnt="3" custScaleX="113415" custScaleY="721181" custLinFactNeighborX="-44011" custLinFactNeighborY="38421">
        <dgm:presLayoutVars>
          <dgm:chMax val="0"/>
          <dgm:bulletEnabled val="1"/>
        </dgm:presLayoutVars>
      </dgm:prSet>
      <dgm:spPr/>
    </dgm:pt>
    <dgm:pt modelId="{3E583486-9B99-4FFD-8422-C54030B9D615}" type="pres">
      <dgm:prSet presAssocID="{6753FD29-B0F0-45E3-9B98-3E7E361C3EC0}" presName="negativeSpace" presStyleCnt="0"/>
      <dgm:spPr/>
    </dgm:pt>
    <dgm:pt modelId="{7F745E40-0CE6-43D8-A433-F786B8FC7E3E}" type="pres">
      <dgm:prSet presAssocID="{6753FD29-B0F0-45E3-9B98-3E7E361C3EC0}" presName="childText" presStyleLbl="conFgAcc1" presStyleIdx="1" presStyleCnt="3" custScaleY="603442" custLinFactY="-541338" custLinFactNeighborX="-367" custLinFactNeighborY="-600000">
        <dgm:presLayoutVars>
          <dgm:bulletEnabled val="1"/>
        </dgm:presLayoutVars>
      </dgm:prSet>
      <dgm:spPr/>
    </dgm:pt>
    <dgm:pt modelId="{C9020309-AC27-433F-89C1-C4397351810F}" type="pres">
      <dgm:prSet presAssocID="{9BBB77E2-C52E-4822-A38A-944DD3A00329}" presName="spaceBetweenRectangles" presStyleCnt="0"/>
      <dgm:spPr/>
    </dgm:pt>
    <dgm:pt modelId="{C3C4B304-4853-4D67-A1C2-D0EF4C8D4DA6}" type="pres">
      <dgm:prSet presAssocID="{4EEC7166-B0F5-410D-9A73-FDD703459D99}" presName="parentLin" presStyleCnt="0"/>
      <dgm:spPr/>
    </dgm:pt>
    <dgm:pt modelId="{4FDF00AB-9B3C-450D-B325-05461869719A}" type="pres">
      <dgm:prSet presAssocID="{4EEC7166-B0F5-410D-9A73-FDD703459D99}" presName="parentLeftMargin" presStyleLbl="node1" presStyleIdx="1" presStyleCnt="3"/>
      <dgm:spPr/>
    </dgm:pt>
    <dgm:pt modelId="{9A69141A-DEA8-49A8-A37E-76C4695CFD10}" type="pres">
      <dgm:prSet presAssocID="{4EEC7166-B0F5-410D-9A73-FDD703459D99}" presName="parentText" presStyleLbl="node1" presStyleIdx="2" presStyleCnt="3" custScaleX="105416" custScaleY="563383" custLinFactNeighborX="1671" custLinFactNeighborY="-17200">
        <dgm:presLayoutVars>
          <dgm:chMax val="0"/>
          <dgm:bulletEnabled val="1"/>
        </dgm:presLayoutVars>
      </dgm:prSet>
      <dgm:spPr/>
    </dgm:pt>
    <dgm:pt modelId="{2A61F6A5-DAFC-47A4-B435-7B497F8D1050}" type="pres">
      <dgm:prSet presAssocID="{4EEC7166-B0F5-410D-9A73-FDD703459D99}" presName="negativeSpace" presStyleCnt="0"/>
      <dgm:spPr/>
    </dgm:pt>
    <dgm:pt modelId="{FBEA37C3-8C92-485A-AC2E-30F1E29884ED}" type="pres">
      <dgm:prSet presAssocID="{4EEC7166-B0F5-410D-9A73-FDD703459D99}" presName="childText" presStyleLbl="conFgAcc1" presStyleIdx="2" presStyleCnt="3" custScaleX="97167" custScaleY="889063" custLinFactY="-470933" custLinFactNeighborX="303" custLinFactNeighborY="-500000">
        <dgm:presLayoutVars>
          <dgm:bulletEnabled val="1"/>
        </dgm:presLayoutVars>
      </dgm:prSet>
      <dgm:spPr/>
    </dgm:pt>
  </dgm:ptLst>
  <dgm:cxnLst>
    <dgm:cxn modelId="{F4ED6233-DBB9-4A47-B369-6DF5D3F96C6D}" srcId="{91979371-95EE-457B-8E01-C480CFEEAE01}" destId="{6753FD29-B0F0-45E3-9B98-3E7E361C3EC0}" srcOrd="1" destOrd="0" parTransId="{7ED2814D-B1EE-41FD-809E-77844804FA89}" sibTransId="{9BBB77E2-C52E-4822-A38A-944DD3A00329}"/>
    <dgm:cxn modelId="{AD3A2D1E-119C-4FA0-BB5F-AAD0C6B438AF}" type="presOf" srcId="{40B4A78C-E668-49E6-B26F-EE0D7C15A408}" destId="{4F4E2868-2C61-43E6-8004-3292995DBBAE}" srcOrd="0" destOrd="0" presId="urn:microsoft.com/office/officeart/2005/8/layout/list1"/>
    <dgm:cxn modelId="{88D767C7-D7CF-493E-ADA4-D0533423F8E6}" type="presOf" srcId="{4EEC7166-B0F5-410D-9A73-FDD703459D99}" destId="{4FDF00AB-9B3C-450D-B325-05461869719A}" srcOrd="0" destOrd="0" presId="urn:microsoft.com/office/officeart/2005/8/layout/list1"/>
    <dgm:cxn modelId="{81F4E5CA-7233-470A-B927-2AAD1D713213}" type="presOf" srcId="{40B4A78C-E668-49E6-B26F-EE0D7C15A408}" destId="{1E6B3C64-EE84-459C-AFF6-C21975EBC5DE}" srcOrd="1" destOrd="0" presId="urn:microsoft.com/office/officeart/2005/8/layout/list1"/>
    <dgm:cxn modelId="{51D08840-A421-454E-8694-635AA5D23BC5}" type="presOf" srcId="{4EEC7166-B0F5-410D-9A73-FDD703459D99}" destId="{9A69141A-DEA8-49A8-A37E-76C4695CFD10}" srcOrd="1" destOrd="0" presId="urn:microsoft.com/office/officeart/2005/8/layout/list1"/>
    <dgm:cxn modelId="{CA5BD361-169C-40E6-9199-EDAC6ABC51B1}" type="presOf" srcId="{84901681-1779-4022-9FF7-745379BF9F51}" destId="{7F745E40-0CE6-43D8-A433-F786B8FC7E3E}" srcOrd="0" destOrd="0" presId="urn:microsoft.com/office/officeart/2005/8/layout/list1"/>
    <dgm:cxn modelId="{E1A25F45-B106-4572-9694-774260423D3B}" type="presOf" srcId="{91979371-95EE-457B-8E01-C480CFEEAE01}" destId="{C8DA2D47-1E1C-4D1A-B91E-EBD9225C8BF1}" srcOrd="0" destOrd="0" presId="urn:microsoft.com/office/officeart/2005/8/layout/list1"/>
    <dgm:cxn modelId="{9E091982-DF68-478E-82A4-FF54FD1275FA}" srcId="{91979371-95EE-457B-8E01-C480CFEEAE01}" destId="{4EEC7166-B0F5-410D-9A73-FDD703459D99}" srcOrd="2" destOrd="0" parTransId="{DB6EA575-B924-4FE7-A4FA-D6D3BCABA52E}" sibTransId="{5E8898FF-1BC1-4CC3-89B1-25797479B7F3}"/>
    <dgm:cxn modelId="{0B8AF548-8541-48DA-B40A-6E257E73F108}" type="presOf" srcId="{6753FD29-B0F0-45E3-9B98-3E7E361C3EC0}" destId="{04D35CA5-4526-4BF4-A51E-73753D9F9D43}" srcOrd="0" destOrd="0" presId="urn:microsoft.com/office/officeart/2005/8/layout/list1"/>
    <dgm:cxn modelId="{8CBCF705-B0CB-480C-9374-77006233331A}" srcId="{6753FD29-B0F0-45E3-9B98-3E7E361C3EC0}" destId="{84901681-1779-4022-9FF7-745379BF9F51}" srcOrd="0" destOrd="0" parTransId="{4920B0C1-F223-469A-8951-27C24F93883B}" sibTransId="{3808AE39-B203-449B-9FEA-38A65764923D}"/>
    <dgm:cxn modelId="{AA851DAF-2F44-4904-98A2-3AD23261B15D}" type="presOf" srcId="{6753FD29-B0F0-45E3-9B98-3E7E361C3EC0}" destId="{0578E654-F053-43A7-8B8B-0FD2360095D7}" srcOrd="1" destOrd="0" presId="urn:microsoft.com/office/officeart/2005/8/layout/list1"/>
    <dgm:cxn modelId="{46429B32-40CC-490B-A6DB-30B9865C87D3}" srcId="{91979371-95EE-457B-8E01-C480CFEEAE01}" destId="{40B4A78C-E668-49E6-B26F-EE0D7C15A408}" srcOrd="0" destOrd="0" parTransId="{EFBC0425-E704-454C-8A59-12FC0FF2083F}" sibTransId="{C440FA0C-DAC8-42EA-B575-B6BEB7EB467C}"/>
    <dgm:cxn modelId="{99626887-0C42-4C43-A340-9E0D71D75626}" type="presParOf" srcId="{C8DA2D47-1E1C-4D1A-B91E-EBD9225C8BF1}" destId="{9C966440-9819-421E-889D-FA4B243A8D63}" srcOrd="0" destOrd="0" presId="urn:microsoft.com/office/officeart/2005/8/layout/list1"/>
    <dgm:cxn modelId="{547B0E5B-30E1-4346-93BE-703A507B5A51}" type="presParOf" srcId="{9C966440-9819-421E-889D-FA4B243A8D63}" destId="{4F4E2868-2C61-43E6-8004-3292995DBBAE}" srcOrd="0" destOrd="0" presId="urn:microsoft.com/office/officeart/2005/8/layout/list1"/>
    <dgm:cxn modelId="{4E1EFE57-4D21-4276-A0E1-EB0D89A6E092}" type="presParOf" srcId="{9C966440-9819-421E-889D-FA4B243A8D63}" destId="{1E6B3C64-EE84-459C-AFF6-C21975EBC5DE}" srcOrd="1" destOrd="0" presId="urn:microsoft.com/office/officeart/2005/8/layout/list1"/>
    <dgm:cxn modelId="{C1E980B4-CD82-4E5D-ABB8-F7EB4D57A3A3}" type="presParOf" srcId="{C8DA2D47-1E1C-4D1A-B91E-EBD9225C8BF1}" destId="{26BE7989-2A1A-497B-8088-72E9196C074F}" srcOrd="1" destOrd="0" presId="urn:microsoft.com/office/officeart/2005/8/layout/list1"/>
    <dgm:cxn modelId="{D004416A-0E27-4112-877F-E67B4C3C794D}" type="presParOf" srcId="{C8DA2D47-1E1C-4D1A-B91E-EBD9225C8BF1}" destId="{0D5F0B4F-BF77-4ACC-BAC2-DE903F68D653}" srcOrd="2" destOrd="0" presId="urn:microsoft.com/office/officeart/2005/8/layout/list1"/>
    <dgm:cxn modelId="{B61FFF49-0003-4BF5-ABE3-E2DF7ED8E3D3}" type="presParOf" srcId="{C8DA2D47-1E1C-4D1A-B91E-EBD9225C8BF1}" destId="{8940F417-FC06-43AF-9717-F1801CA27B6F}" srcOrd="3" destOrd="0" presId="urn:microsoft.com/office/officeart/2005/8/layout/list1"/>
    <dgm:cxn modelId="{2D9DDAC3-3D12-4631-9D39-A9BDE49BD61E}" type="presParOf" srcId="{C8DA2D47-1E1C-4D1A-B91E-EBD9225C8BF1}" destId="{A23D22D8-63E9-4188-A615-56E73D284C32}" srcOrd="4" destOrd="0" presId="urn:microsoft.com/office/officeart/2005/8/layout/list1"/>
    <dgm:cxn modelId="{ECE184EC-7845-4B8A-8E41-EE6330BE1C95}" type="presParOf" srcId="{A23D22D8-63E9-4188-A615-56E73D284C32}" destId="{04D35CA5-4526-4BF4-A51E-73753D9F9D43}" srcOrd="0" destOrd="0" presId="urn:microsoft.com/office/officeart/2005/8/layout/list1"/>
    <dgm:cxn modelId="{A257DC7E-1A3D-4D3F-8E71-CD1DCF439C69}" type="presParOf" srcId="{A23D22D8-63E9-4188-A615-56E73D284C32}" destId="{0578E654-F053-43A7-8B8B-0FD2360095D7}" srcOrd="1" destOrd="0" presId="urn:microsoft.com/office/officeart/2005/8/layout/list1"/>
    <dgm:cxn modelId="{BEEEEAF9-7D20-467E-963E-12A381AFC124}" type="presParOf" srcId="{C8DA2D47-1E1C-4D1A-B91E-EBD9225C8BF1}" destId="{3E583486-9B99-4FFD-8422-C54030B9D615}" srcOrd="5" destOrd="0" presId="urn:microsoft.com/office/officeart/2005/8/layout/list1"/>
    <dgm:cxn modelId="{15F95A88-965C-4A85-B04F-8A85686CE5F2}" type="presParOf" srcId="{C8DA2D47-1E1C-4D1A-B91E-EBD9225C8BF1}" destId="{7F745E40-0CE6-43D8-A433-F786B8FC7E3E}" srcOrd="6" destOrd="0" presId="urn:microsoft.com/office/officeart/2005/8/layout/list1"/>
    <dgm:cxn modelId="{7DFACE5F-8AC3-4D4F-903E-6B01C59F43FE}" type="presParOf" srcId="{C8DA2D47-1E1C-4D1A-B91E-EBD9225C8BF1}" destId="{C9020309-AC27-433F-89C1-C4397351810F}" srcOrd="7" destOrd="0" presId="urn:microsoft.com/office/officeart/2005/8/layout/list1"/>
    <dgm:cxn modelId="{339042CC-6FC9-4456-A218-0D1D03901901}" type="presParOf" srcId="{C8DA2D47-1E1C-4D1A-B91E-EBD9225C8BF1}" destId="{C3C4B304-4853-4D67-A1C2-D0EF4C8D4DA6}" srcOrd="8" destOrd="0" presId="urn:microsoft.com/office/officeart/2005/8/layout/list1"/>
    <dgm:cxn modelId="{A6AB1683-748A-462D-A906-6E493CA29233}" type="presParOf" srcId="{C3C4B304-4853-4D67-A1C2-D0EF4C8D4DA6}" destId="{4FDF00AB-9B3C-450D-B325-05461869719A}" srcOrd="0" destOrd="0" presId="urn:microsoft.com/office/officeart/2005/8/layout/list1"/>
    <dgm:cxn modelId="{7041D561-9FD1-4E63-809D-CA62A4CA769D}" type="presParOf" srcId="{C3C4B304-4853-4D67-A1C2-D0EF4C8D4DA6}" destId="{9A69141A-DEA8-49A8-A37E-76C4695CFD10}" srcOrd="1" destOrd="0" presId="urn:microsoft.com/office/officeart/2005/8/layout/list1"/>
    <dgm:cxn modelId="{7D80D9D7-6589-4F80-A90C-041694DE6D01}" type="presParOf" srcId="{C8DA2D47-1E1C-4D1A-B91E-EBD9225C8BF1}" destId="{2A61F6A5-DAFC-47A4-B435-7B497F8D1050}" srcOrd="9" destOrd="0" presId="urn:microsoft.com/office/officeart/2005/8/layout/list1"/>
    <dgm:cxn modelId="{DE6D17E3-97B8-473D-AE77-6721F00A8653}" type="presParOf" srcId="{C8DA2D47-1E1C-4D1A-B91E-EBD9225C8BF1}" destId="{FBEA37C3-8C92-485A-AC2E-30F1E29884E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C241D-8F8A-4123-BD17-EB4996AF9A93}">
      <dsp:nvSpPr>
        <dsp:cNvPr id="0" name=""/>
        <dsp:cNvSpPr/>
      </dsp:nvSpPr>
      <dsp:spPr>
        <a:xfrm>
          <a:off x="361998" y="-161467"/>
          <a:ext cx="2776424" cy="2859522"/>
        </a:xfrm>
        <a:prstGeom prst="roundRect">
          <a:avLst>
            <a:gd name="adj" fmla="val 10000"/>
          </a:avLst>
        </a:prstGeom>
        <a:solidFill>
          <a:srgbClr val="92D05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B7FD40-422B-40CE-B40B-B90FDA220EBA}">
      <dsp:nvSpPr>
        <dsp:cNvPr id="0" name=""/>
        <dsp:cNvSpPr/>
      </dsp:nvSpPr>
      <dsp:spPr>
        <a:xfrm>
          <a:off x="358941" y="94363"/>
          <a:ext cx="2699466" cy="293774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Times New Roman" panose="02020603050405020304" pitchFamily="18" charset="0"/>
              <a:cs typeface="Times New Roman" panose="02020603050405020304" pitchFamily="18" charset="0"/>
            </a:rPr>
            <a:t>I CRM:  </a:t>
          </a:r>
        </a:p>
        <a:p>
          <a:pPr marL="0" lvl="0" indent="0" algn="ctr" defTabSz="711200">
            <a:lnSpc>
              <a:spcPct val="90000"/>
            </a:lnSpc>
            <a:spcBef>
              <a:spcPct val="0"/>
            </a:spcBef>
            <a:spcAft>
              <a:spcPct val="35000"/>
            </a:spcAft>
            <a:buNone/>
          </a:pPr>
          <a:r>
            <a:rPr lang="es-ES_tradnl" sz="1600" kern="1200" dirty="0">
              <a:latin typeface="Times New Roman" panose="02020603050405020304" pitchFamily="18" charset="0"/>
              <a:cs typeface="Times New Roman" panose="02020603050405020304" pitchFamily="18" charset="0"/>
            </a:rPr>
            <a:t>7. Promover la cooperación regional y otras formas de cooperación para establecer programas que permitan </a:t>
          </a:r>
          <a:r>
            <a:rPr lang="es-ES_tradnl" sz="1600" u="none" kern="1200" dirty="0">
              <a:latin typeface="Times New Roman" panose="02020603050405020304" pitchFamily="18" charset="0"/>
              <a:cs typeface="Times New Roman" panose="02020603050405020304" pitchFamily="18" charset="0"/>
            </a:rPr>
            <a:t>cubrir las necesidades básicas de las poblaciones de migrantes indocumentados que se encuentran en custodia de autoridades migratorias en cada uno de los países, en </a:t>
          </a:r>
          <a:r>
            <a:rPr lang="es-ES_tradnl" sz="1600" kern="1200" dirty="0">
              <a:latin typeface="Times New Roman" panose="02020603050405020304" pitchFamily="18" charset="0"/>
              <a:cs typeface="Times New Roman" panose="02020603050405020304" pitchFamily="18" charset="0"/>
            </a:rPr>
            <a:t>tanto se define su situación migratoria.</a:t>
          </a:r>
          <a:endParaRPr lang="en-US" sz="1600" kern="1200" dirty="0">
            <a:latin typeface="Times New Roman" panose="02020603050405020304" pitchFamily="18" charset="0"/>
            <a:cs typeface="Times New Roman" panose="02020603050405020304" pitchFamily="18" charset="0"/>
          </a:endParaRPr>
        </a:p>
      </dsp:txBody>
      <dsp:txXfrm>
        <a:off x="438006" y="173428"/>
        <a:ext cx="2541336" cy="2779614"/>
      </dsp:txXfrm>
    </dsp:sp>
    <dsp:sp modelId="{5513AD19-A6E5-43C0-B930-9C3D864D5E9E}">
      <dsp:nvSpPr>
        <dsp:cNvPr id="0" name=""/>
        <dsp:cNvSpPr/>
      </dsp:nvSpPr>
      <dsp:spPr>
        <a:xfrm rot="21599163">
          <a:off x="3334638" y="1095060"/>
          <a:ext cx="491916" cy="542444"/>
        </a:xfrm>
        <a:prstGeom prst="rightArrow">
          <a:avLst>
            <a:gd name="adj1" fmla="val 60000"/>
            <a:gd name="adj2" fmla="val 50000"/>
          </a:avLst>
        </a:prstGeom>
        <a:solidFill>
          <a:srgbClr val="92D05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3334638" y="1203567"/>
        <a:ext cx="344341" cy="325466"/>
      </dsp:txXfrm>
    </dsp:sp>
    <dsp:sp modelId="{E10484E7-15F7-42AA-8BDF-DDE941A710D2}">
      <dsp:nvSpPr>
        <dsp:cNvPr id="0" name=""/>
        <dsp:cNvSpPr/>
      </dsp:nvSpPr>
      <dsp:spPr>
        <a:xfrm>
          <a:off x="3980657" y="11259"/>
          <a:ext cx="3217877" cy="2925148"/>
        </a:xfrm>
        <a:prstGeom prst="roundRect">
          <a:avLst>
            <a:gd name="adj" fmla="val 10000"/>
          </a:avLst>
        </a:prstGeom>
        <a:solidFill>
          <a:srgbClr val="FFC00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7398FE-939E-4653-AC8A-A4EF46D237A0}">
      <dsp:nvSpPr>
        <dsp:cNvPr id="0" name=""/>
        <dsp:cNvSpPr/>
      </dsp:nvSpPr>
      <dsp:spPr>
        <a:xfrm>
          <a:off x="4053610" y="0"/>
          <a:ext cx="3142138" cy="354401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kern="1200" dirty="0">
              <a:latin typeface="Times New Roman" panose="02020603050405020304" pitchFamily="18" charset="0"/>
              <a:cs typeface="Times New Roman" panose="02020603050405020304" pitchFamily="18" charset="0"/>
            </a:rPr>
            <a:t>14. (…</a:t>
          </a:r>
          <a:r>
            <a:rPr lang="es-ES" sz="1600" kern="1200" dirty="0">
              <a:latin typeface="Times New Roman" panose="02020603050405020304" pitchFamily="18" charset="0"/>
              <a:cs typeface="Times New Roman" panose="02020603050405020304" pitchFamily="18" charset="0"/>
            </a:rPr>
            <a:t>Coordinar esfuerzos para combatir a las organizaciones criminales dedicadas al tráfico de migrantes. Con ese fin, los gobiernos se comprometen al intercambio de información oportuna de manera que brinde a los países de la región la posibilidad de adoptar acciones apropiadas para combatir las redes y conexiones de traficantes de migrantes; e intercambiar datos adicionales para la prevención y detección de estas organizaciones delictivas.</a:t>
          </a:r>
          <a:endParaRPr lang="en-US" sz="1600" kern="1200" dirty="0">
            <a:latin typeface="Times New Roman" panose="02020603050405020304" pitchFamily="18" charset="0"/>
            <a:cs typeface="Times New Roman" panose="02020603050405020304" pitchFamily="18" charset="0"/>
          </a:endParaRPr>
        </a:p>
      </dsp:txBody>
      <dsp:txXfrm>
        <a:off x="4145640" y="92030"/>
        <a:ext cx="2958078" cy="3359957"/>
      </dsp:txXfrm>
    </dsp:sp>
    <dsp:sp modelId="{BE9A19E0-C40D-46C3-814F-CDFA2C5F6696}">
      <dsp:nvSpPr>
        <dsp:cNvPr id="0" name=""/>
        <dsp:cNvSpPr/>
      </dsp:nvSpPr>
      <dsp:spPr>
        <a:xfrm rot="54744">
          <a:off x="7339844" y="1317812"/>
          <a:ext cx="519630" cy="474508"/>
        </a:xfrm>
        <a:prstGeom prst="rightArrow">
          <a:avLst>
            <a:gd name="adj1" fmla="val 60000"/>
            <a:gd name="adj2" fmla="val 50000"/>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n-US" sz="2200" kern="1200"/>
        </a:p>
      </dsp:txBody>
      <dsp:txXfrm>
        <a:off x="7339853" y="1411581"/>
        <a:ext cx="377278" cy="284704"/>
      </dsp:txXfrm>
    </dsp:sp>
    <dsp:sp modelId="{B88BE0CF-D1F8-4432-98C0-A561129A07EF}">
      <dsp:nvSpPr>
        <dsp:cNvPr id="0" name=""/>
        <dsp:cNvSpPr/>
      </dsp:nvSpPr>
      <dsp:spPr>
        <a:xfrm>
          <a:off x="8251010" y="-60489"/>
          <a:ext cx="2663662" cy="3089719"/>
        </a:xfrm>
        <a:prstGeom prst="roundRect">
          <a:avLst>
            <a:gd name="adj" fmla="val 10000"/>
          </a:avLst>
        </a:prstGeom>
        <a:solidFill>
          <a:srgbClr val="92D050"/>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225AA9-D3CE-4A90-9EE3-F303613AF1F4}">
      <dsp:nvSpPr>
        <dsp:cNvPr id="0" name=""/>
        <dsp:cNvSpPr/>
      </dsp:nvSpPr>
      <dsp:spPr>
        <a:xfrm>
          <a:off x="8469909" y="73210"/>
          <a:ext cx="2719896" cy="30427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Times New Roman" panose="02020603050405020304" pitchFamily="18" charset="0"/>
              <a:cs typeface="Times New Roman" panose="02020603050405020304" pitchFamily="18" charset="0"/>
            </a:rPr>
            <a:t>20. </a:t>
          </a:r>
          <a:r>
            <a:rPr lang="es-ES_tradnl" sz="1800" u="none" kern="1200" dirty="0">
              <a:latin typeface="Times New Roman" panose="02020603050405020304" pitchFamily="18" charset="0"/>
              <a:cs typeface="Times New Roman" panose="02020603050405020304" pitchFamily="18" charset="0"/>
            </a:rPr>
            <a:t>Promover el intercambio de información y la cooperación regional orientada a la asistencia técnica y capacitación de recursos humanos, para controlar los flujos de migrantes indocumentados </a:t>
          </a:r>
          <a:r>
            <a:rPr lang="es-ES_tradnl" sz="1800" u="none" kern="1200" dirty="0" err="1">
              <a:latin typeface="Times New Roman" panose="02020603050405020304" pitchFamily="18" charset="0"/>
              <a:cs typeface="Times New Roman" panose="02020603050405020304" pitchFamily="18" charset="0"/>
            </a:rPr>
            <a:t>extrarregionales</a:t>
          </a:r>
          <a:endParaRPr lang="en-US" sz="1800" u="none" kern="1200" dirty="0">
            <a:latin typeface="Times New Roman" panose="02020603050405020304" pitchFamily="18" charset="0"/>
            <a:cs typeface="Times New Roman" panose="02020603050405020304" pitchFamily="18" charset="0"/>
          </a:endParaRPr>
        </a:p>
      </dsp:txBody>
      <dsp:txXfrm>
        <a:off x="8549572" y="152873"/>
        <a:ext cx="2560570" cy="28834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E4F480-A51E-4ADE-98F1-85CF3239D8F4}">
      <dsp:nvSpPr>
        <dsp:cNvPr id="0" name=""/>
        <dsp:cNvSpPr/>
      </dsp:nvSpPr>
      <dsp:spPr>
        <a:xfrm rot="16200000">
          <a:off x="-1241844" y="2624708"/>
          <a:ext cx="3570767" cy="634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59317" bIns="0" numCol="1" spcCol="1270" anchor="t" anchorCtr="0">
          <a:noAutofit/>
        </a:bodyPr>
        <a:lstStyle/>
        <a:p>
          <a:pPr marL="0" lvl="0" indent="0" algn="r" defTabSz="1066800">
            <a:lnSpc>
              <a:spcPct val="90000"/>
            </a:lnSpc>
            <a:spcBef>
              <a:spcPct val="0"/>
            </a:spcBef>
            <a:spcAft>
              <a:spcPct val="35000"/>
            </a:spcAft>
            <a:buNone/>
          </a:pPr>
          <a:r>
            <a:rPr lang="en-US" sz="2400" kern="1200" dirty="0"/>
            <a:t>III CRM, 1998</a:t>
          </a:r>
        </a:p>
        <a:p>
          <a:pPr marL="0" lvl="0" indent="0" algn="r" defTabSz="1066800">
            <a:lnSpc>
              <a:spcPct val="90000"/>
            </a:lnSpc>
            <a:spcBef>
              <a:spcPct val="0"/>
            </a:spcBef>
            <a:spcAft>
              <a:spcPct val="35000"/>
            </a:spcAft>
            <a:buNone/>
          </a:pPr>
          <a:endParaRPr lang="en-US" sz="2400" kern="1200" dirty="0"/>
        </a:p>
      </dsp:txBody>
      <dsp:txXfrm>
        <a:off x="-1241844" y="2624708"/>
        <a:ext cx="3570767" cy="634186"/>
      </dsp:txXfrm>
    </dsp:sp>
    <dsp:sp modelId="{C398844C-5232-492B-BA7E-28EECA5F7A99}">
      <dsp:nvSpPr>
        <dsp:cNvPr id="0" name=""/>
        <dsp:cNvSpPr/>
      </dsp:nvSpPr>
      <dsp:spPr>
        <a:xfrm>
          <a:off x="536408" y="841793"/>
          <a:ext cx="2060154" cy="422656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59317" rIns="142240" bIns="142240" numCol="1" spcCol="1270" anchor="t" anchorCtr="0">
          <a:noAutofit/>
        </a:bodyPr>
        <a:lstStyle/>
        <a:p>
          <a:pPr marL="228600" lvl="1" indent="-228600" algn="l" defTabSz="889000">
            <a:lnSpc>
              <a:spcPct val="90000"/>
            </a:lnSpc>
            <a:spcBef>
              <a:spcPct val="0"/>
            </a:spcBef>
            <a:spcAft>
              <a:spcPct val="15000"/>
            </a:spcAft>
            <a:buChar char="•"/>
          </a:pPr>
          <a:endParaRPr lang="en-US" sz="200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r>
            <a:rPr lang="en-US" sz="2000" kern="1200" dirty="0" err="1">
              <a:latin typeface="Times New Roman" panose="02020603050405020304" pitchFamily="18" charset="0"/>
              <a:cs typeface="Times New Roman" panose="02020603050405020304" pitchFamily="18" charset="0"/>
            </a:rPr>
            <a:t>Celebrar</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Seminario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sobre</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Retorno</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Extraregionales</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en</a:t>
          </a:r>
          <a:r>
            <a:rPr lang="en-US" sz="2000" kern="1200" dirty="0">
              <a:latin typeface="Times New Roman" panose="02020603050405020304" pitchFamily="18" charset="0"/>
              <a:cs typeface="Times New Roman" panose="02020603050405020304" pitchFamily="18" charset="0"/>
            </a:rPr>
            <a:t> Honduras</a:t>
          </a:r>
        </a:p>
        <a:p>
          <a:pPr marL="228600" lvl="1" indent="-228600" algn="l" defTabSz="889000">
            <a:lnSpc>
              <a:spcPct val="90000"/>
            </a:lnSpc>
            <a:spcBef>
              <a:spcPct val="0"/>
            </a:spcBef>
            <a:spcAft>
              <a:spcPct val="15000"/>
            </a:spcAft>
            <a:buChar char="•"/>
          </a:pPr>
          <a:endParaRPr lang="en-US" sz="2000" kern="1200" dirty="0">
            <a:latin typeface="Times New Roman" panose="02020603050405020304" pitchFamily="18" charset="0"/>
            <a:cs typeface="Times New Roman" panose="02020603050405020304" pitchFamily="18" charset="0"/>
          </a:endParaRPr>
        </a:p>
        <a:p>
          <a:pPr marL="228600" lvl="1" indent="-228600" algn="l" defTabSz="889000">
            <a:lnSpc>
              <a:spcPct val="90000"/>
            </a:lnSpc>
            <a:spcBef>
              <a:spcPct val="0"/>
            </a:spcBef>
            <a:spcAft>
              <a:spcPct val="15000"/>
            </a:spcAft>
            <a:buChar char="•"/>
          </a:pPr>
          <a:r>
            <a:rPr lang="en-US" sz="2000" kern="1200" dirty="0">
              <a:latin typeface="Times New Roman" panose="02020603050405020304" pitchFamily="18" charset="0"/>
              <a:cs typeface="Times New Roman" panose="02020603050405020304" pitchFamily="18" charset="0"/>
            </a:rPr>
            <a:t>Se </a:t>
          </a:r>
          <a:r>
            <a:rPr lang="en-US" sz="2000" kern="1200" dirty="0" err="1">
              <a:latin typeface="Times New Roman" panose="02020603050405020304" pitchFamily="18" charset="0"/>
              <a:cs typeface="Times New Roman" panose="02020603050405020304" pitchFamily="18" charset="0"/>
            </a:rPr>
            <a:t>dialoga</a:t>
          </a:r>
          <a:r>
            <a:rPr lang="en-US" sz="2000" kern="1200" dirty="0">
              <a:latin typeface="Times New Roman" panose="02020603050405020304" pitchFamily="18" charset="0"/>
              <a:cs typeface="Times New Roman" panose="02020603050405020304" pitchFamily="18" charset="0"/>
            </a:rPr>
            <a:t> el </a:t>
          </a:r>
          <a:r>
            <a:rPr lang="en-US" sz="2000" kern="1200" dirty="0" err="1">
              <a:latin typeface="Times New Roman" panose="02020603050405020304" pitchFamily="18" charset="0"/>
              <a:cs typeface="Times New Roman" panose="02020603050405020304" pitchFamily="18" charset="0"/>
            </a:rPr>
            <a:t>trato</a:t>
          </a:r>
          <a:r>
            <a:rPr lang="en-US" sz="2000" kern="1200" dirty="0">
              <a:latin typeface="Times New Roman" panose="02020603050405020304" pitchFamily="18" charset="0"/>
              <a:cs typeface="Times New Roman" panose="02020603050405020304" pitchFamily="18" charset="0"/>
            </a:rPr>
            <a:t> a </a:t>
          </a:r>
          <a:r>
            <a:rPr lang="en-US" sz="2000" kern="1200" dirty="0" err="1">
              <a:latin typeface="Times New Roman" panose="02020603050405020304" pitchFamily="18" charset="0"/>
              <a:cs typeface="Times New Roman" panose="02020603050405020304" pitchFamily="18" charset="0"/>
            </a:rPr>
            <a:t>los</a:t>
          </a:r>
          <a:r>
            <a:rPr lang="en-US" sz="2000" kern="1200" dirty="0">
              <a:latin typeface="Times New Roman" panose="02020603050405020304" pitchFamily="18" charset="0"/>
              <a:cs typeface="Times New Roman" panose="02020603050405020304" pitchFamily="18" charset="0"/>
            </a:rPr>
            <a:t> ME </a:t>
          </a:r>
          <a:r>
            <a:rPr lang="en-US" sz="2000" kern="1200" dirty="0" err="1">
              <a:latin typeface="Times New Roman" panose="02020603050405020304" pitchFamily="18" charset="0"/>
              <a:cs typeface="Times New Roman" panose="02020603050405020304" pitchFamily="18" charset="0"/>
            </a:rPr>
            <a:t>detenidos</a:t>
          </a:r>
          <a:r>
            <a:rPr lang="en-US" sz="2000" kern="1200" dirty="0">
              <a:latin typeface="Times New Roman" panose="02020603050405020304" pitchFamily="18" charset="0"/>
              <a:cs typeface="Times New Roman" panose="02020603050405020304" pitchFamily="18" charset="0"/>
            </a:rPr>
            <a:t> y la </a:t>
          </a:r>
          <a:r>
            <a:rPr lang="en-US" sz="2000" kern="1200" dirty="0" err="1">
              <a:latin typeface="Times New Roman" panose="02020603050405020304" pitchFamily="18" charset="0"/>
              <a:cs typeface="Times New Roman" panose="02020603050405020304" pitchFamily="18" charset="0"/>
            </a:rPr>
            <a:t>necesidad</a:t>
          </a:r>
          <a:r>
            <a:rPr lang="en-US" sz="2000" kern="1200" dirty="0">
              <a:latin typeface="Times New Roman" panose="02020603050405020304" pitchFamily="18" charset="0"/>
              <a:cs typeface="Times New Roman" panose="02020603050405020304" pitchFamily="18" charset="0"/>
            </a:rPr>
            <a:t> del </a:t>
          </a:r>
          <a:r>
            <a:rPr lang="en-US" sz="2000" kern="1200" dirty="0" err="1">
              <a:latin typeface="Times New Roman" panose="02020603050405020304" pitchFamily="18" charset="0"/>
              <a:cs typeface="Times New Roman" panose="02020603050405020304" pitchFamily="18" charset="0"/>
            </a:rPr>
            <a:t>respeto</a:t>
          </a:r>
          <a:r>
            <a:rPr lang="en-US" sz="2000" kern="1200" dirty="0">
              <a:latin typeface="Times New Roman" panose="02020603050405020304" pitchFamily="18" charset="0"/>
              <a:cs typeface="Times New Roman" panose="02020603050405020304" pitchFamily="18" charset="0"/>
            </a:rPr>
            <a:t> a </a:t>
          </a:r>
          <a:r>
            <a:rPr lang="en-US" sz="2000" kern="1200" dirty="0" err="1">
              <a:latin typeface="Times New Roman" panose="02020603050405020304" pitchFamily="18" charset="0"/>
              <a:cs typeface="Times New Roman" panose="02020603050405020304" pitchFamily="18" charset="0"/>
            </a:rPr>
            <a:t>sus</a:t>
          </a:r>
          <a:r>
            <a:rPr lang="en-US" sz="2000" kern="1200" dirty="0">
              <a:latin typeface="Times New Roman" panose="02020603050405020304" pitchFamily="18" charset="0"/>
              <a:cs typeface="Times New Roman" panose="02020603050405020304" pitchFamily="18" charset="0"/>
            </a:rPr>
            <a:t> DH  </a:t>
          </a:r>
        </a:p>
      </dsp:txBody>
      <dsp:txXfrm>
        <a:off x="536408" y="841793"/>
        <a:ext cx="2060154" cy="4226560"/>
      </dsp:txXfrm>
    </dsp:sp>
    <dsp:sp modelId="{0FB8F1E8-F3EC-4411-82E1-BF7217078A06}">
      <dsp:nvSpPr>
        <dsp:cNvPr id="0" name=""/>
        <dsp:cNvSpPr/>
      </dsp:nvSpPr>
      <dsp:spPr>
        <a:xfrm>
          <a:off x="379506" y="69560"/>
          <a:ext cx="785224" cy="869774"/>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0" r="-50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09E4DF-282C-40D4-84DE-EFAB09A71471}">
      <dsp:nvSpPr>
        <dsp:cNvPr id="0" name=""/>
        <dsp:cNvSpPr/>
      </dsp:nvSpPr>
      <dsp:spPr>
        <a:xfrm rot="16200000">
          <a:off x="909203" y="2784910"/>
          <a:ext cx="4226560" cy="6341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59317" bIns="0" numCol="1" spcCol="1270" anchor="t" anchorCtr="0">
          <a:noAutofit/>
        </a:bodyPr>
        <a:lstStyle/>
        <a:p>
          <a:pPr marL="0" lvl="0" indent="0" algn="r" defTabSz="1066800">
            <a:lnSpc>
              <a:spcPct val="90000"/>
            </a:lnSpc>
            <a:spcBef>
              <a:spcPct val="0"/>
            </a:spcBef>
            <a:spcAft>
              <a:spcPct val="35000"/>
            </a:spcAft>
            <a:buNone/>
          </a:pPr>
          <a:r>
            <a:rPr lang="en-US" sz="2400" kern="1200" dirty="0"/>
            <a:t>IV CRM, 1999</a:t>
          </a:r>
        </a:p>
      </dsp:txBody>
      <dsp:txXfrm>
        <a:off x="909203" y="2784910"/>
        <a:ext cx="4226560" cy="634186"/>
      </dsp:txXfrm>
    </dsp:sp>
    <dsp:sp modelId="{BF3F2A89-4611-4B62-9E48-2613CD0E3127}">
      <dsp:nvSpPr>
        <dsp:cNvPr id="0" name=""/>
        <dsp:cNvSpPr/>
      </dsp:nvSpPr>
      <dsp:spPr>
        <a:xfrm>
          <a:off x="3315185" y="636989"/>
          <a:ext cx="2074622" cy="4702640"/>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59317"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err="1">
              <a:latin typeface="Times New Roman" panose="02020603050405020304" pitchFamily="18" charset="0"/>
              <a:cs typeface="Times New Roman" panose="02020603050405020304" pitchFamily="18" charset="0"/>
            </a:rPr>
            <a:t>Cooperación</a:t>
          </a:r>
          <a:r>
            <a:rPr lang="en-US" sz="2000" kern="1200" dirty="0">
              <a:latin typeface="Times New Roman" panose="02020603050405020304" pitchFamily="18" charset="0"/>
              <a:cs typeface="Times New Roman" panose="02020603050405020304" pitchFamily="18" charset="0"/>
            </a:rPr>
            <a:t> Multilateral para el </a:t>
          </a:r>
          <a:r>
            <a:rPr lang="en-US" sz="2000" kern="1200" dirty="0" err="1">
              <a:latin typeface="Times New Roman" panose="02020603050405020304" pitchFamily="18" charset="0"/>
              <a:cs typeface="Times New Roman" panose="02020603050405020304" pitchFamily="18" charset="0"/>
            </a:rPr>
            <a:t>combate</a:t>
          </a:r>
          <a:r>
            <a:rPr lang="en-US" sz="2000" kern="1200" dirty="0">
              <a:latin typeface="Times New Roman" panose="02020603050405020304" pitchFamily="18" charset="0"/>
              <a:cs typeface="Times New Roman" panose="02020603050405020304" pitchFamily="18" charset="0"/>
            </a:rPr>
            <a:t> a las </a:t>
          </a:r>
          <a:r>
            <a:rPr lang="en-US" sz="2000" kern="1200" dirty="0" err="1">
              <a:latin typeface="Times New Roman" panose="02020603050405020304" pitchFamily="18" charset="0"/>
              <a:cs typeface="Times New Roman" panose="02020603050405020304" pitchFamily="18" charset="0"/>
            </a:rPr>
            <a:t>redes</a:t>
          </a:r>
          <a:r>
            <a:rPr lang="en-US" sz="2000" kern="1200" dirty="0">
              <a:latin typeface="Times New Roman" panose="02020603050405020304" pitchFamily="18" charset="0"/>
              <a:cs typeface="Times New Roman" panose="02020603050405020304" pitchFamily="18" charset="0"/>
            </a:rPr>
            <a:t> de </a:t>
          </a:r>
          <a:r>
            <a:rPr lang="en-US" sz="2000" kern="1200" dirty="0" err="1">
              <a:latin typeface="Times New Roman" panose="02020603050405020304" pitchFamily="18" charset="0"/>
              <a:cs typeface="Times New Roman" panose="02020603050405020304" pitchFamily="18" charset="0"/>
            </a:rPr>
            <a:t>tráfico</a:t>
          </a:r>
          <a:r>
            <a:rPr lang="en-US" sz="2000" kern="1200" dirty="0">
              <a:latin typeface="Times New Roman" panose="02020603050405020304" pitchFamily="18" charset="0"/>
              <a:cs typeface="Times New Roman" panose="02020603050405020304" pitchFamily="18" charset="0"/>
            </a:rPr>
            <a:t> de </a:t>
          </a:r>
          <a:r>
            <a:rPr lang="en-US" sz="2000" kern="1200" dirty="0" err="1">
              <a:latin typeface="Times New Roman" panose="02020603050405020304" pitchFamily="18" charset="0"/>
              <a:cs typeface="Times New Roman" panose="02020603050405020304" pitchFamily="18" charset="0"/>
            </a:rPr>
            <a:t>migrantes</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extraregionales</a:t>
          </a:r>
          <a:r>
            <a:rPr lang="en-US" sz="2000" kern="1200" dirty="0">
              <a:latin typeface="Times New Roman" panose="02020603050405020304" pitchFamily="18" charset="0"/>
              <a:cs typeface="Times New Roman" panose="02020603050405020304" pitchFamily="18" charset="0"/>
            </a:rPr>
            <a:t>.</a:t>
          </a:r>
        </a:p>
        <a:p>
          <a:pPr marL="228600" lvl="1" indent="-228600" algn="l" defTabSz="889000">
            <a:lnSpc>
              <a:spcPct val="90000"/>
            </a:lnSpc>
            <a:spcBef>
              <a:spcPct val="0"/>
            </a:spcBef>
            <a:spcAft>
              <a:spcPct val="15000"/>
            </a:spcAft>
            <a:buChar char="•"/>
          </a:pPr>
          <a:r>
            <a:rPr lang="en-US" sz="2000" kern="1200" dirty="0">
              <a:latin typeface="Times New Roman" panose="02020603050405020304" pitchFamily="18" charset="0"/>
              <a:cs typeface="Times New Roman" panose="02020603050405020304" pitchFamily="18" charset="0"/>
            </a:rPr>
            <a:t>Se le pide apoyo a OIM para </a:t>
          </a:r>
          <a:r>
            <a:rPr lang="en-US" sz="2000" kern="1200" dirty="0" err="1">
              <a:latin typeface="Times New Roman" panose="02020603050405020304" pitchFamily="18" charset="0"/>
              <a:cs typeface="Times New Roman" panose="02020603050405020304" pitchFamily="18" charset="0"/>
            </a:rPr>
            <a:t>escribir</a:t>
          </a:r>
          <a:r>
            <a:rPr lang="en-US" sz="2000" kern="1200" dirty="0">
              <a:latin typeface="Times New Roman" panose="02020603050405020304" pitchFamily="18" charset="0"/>
              <a:cs typeface="Times New Roman" panose="02020603050405020304" pitchFamily="18" charset="0"/>
            </a:rPr>
            <a:t> Plan de </a:t>
          </a:r>
          <a:r>
            <a:rPr lang="en-US" sz="2000" kern="1200" dirty="0" err="1">
              <a:latin typeface="Times New Roman" panose="02020603050405020304" pitchFamily="18" charset="0"/>
              <a:cs typeface="Times New Roman" panose="02020603050405020304" pitchFamily="18" charset="0"/>
            </a:rPr>
            <a:t>Accion</a:t>
          </a:r>
          <a:r>
            <a:rPr lang="en-US" sz="2000" kern="1200" dirty="0">
              <a:latin typeface="Times New Roman" panose="02020603050405020304" pitchFamily="18" charset="0"/>
              <a:cs typeface="Times New Roman" panose="02020603050405020304" pitchFamily="18" charset="0"/>
            </a:rPr>
            <a:t> y se </a:t>
          </a:r>
          <a:r>
            <a:rPr lang="en-US" sz="2000" kern="1200" dirty="0" err="1">
              <a:latin typeface="Times New Roman" panose="02020603050405020304" pitchFamily="18" charset="0"/>
              <a:cs typeface="Times New Roman" panose="02020603050405020304" pitchFamily="18" charset="0"/>
            </a:rPr>
            <a:t>endosa</a:t>
          </a:r>
          <a:endParaRPr lang="en-US" sz="2000" kern="1200" dirty="0">
            <a:latin typeface="Times New Roman" panose="02020603050405020304" pitchFamily="18" charset="0"/>
            <a:cs typeface="Times New Roman" panose="02020603050405020304" pitchFamily="18" charset="0"/>
          </a:endParaRPr>
        </a:p>
      </dsp:txBody>
      <dsp:txXfrm>
        <a:off x="3315185" y="636989"/>
        <a:ext cx="2074622" cy="4702640"/>
      </dsp:txXfrm>
    </dsp:sp>
    <dsp:sp modelId="{82EFA176-5468-4702-AC40-CABA23507F90}">
      <dsp:nvSpPr>
        <dsp:cNvPr id="0" name=""/>
        <dsp:cNvSpPr/>
      </dsp:nvSpPr>
      <dsp:spPr>
        <a:xfrm>
          <a:off x="2820443" y="97033"/>
          <a:ext cx="652108" cy="808943"/>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39000" r="-39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FFF438-50C0-46CA-B14C-41FE1438A3EE}">
      <dsp:nvSpPr>
        <dsp:cNvPr id="0" name=""/>
        <dsp:cNvSpPr/>
      </dsp:nvSpPr>
      <dsp:spPr>
        <a:xfrm rot="16200000">
          <a:off x="6616056" y="2680412"/>
          <a:ext cx="4226560" cy="3408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559317" bIns="0" numCol="1" spcCol="1270" anchor="t" anchorCtr="0">
          <a:noAutofit/>
        </a:bodyPr>
        <a:lstStyle/>
        <a:p>
          <a:pPr marL="0" lvl="0" indent="0" algn="r" defTabSz="889000">
            <a:lnSpc>
              <a:spcPct val="90000"/>
            </a:lnSpc>
            <a:spcBef>
              <a:spcPct val="0"/>
            </a:spcBef>
            <a:spcAft>
              <a:spcPct val="35000"/>
            </a:spcAft>
            <a:buNone/>
          </a:pPr>
          <a:r>
            <a:rPr lang="en-US" sz="2000" kern="1200" dirty="0">
              <a:latin typeface="Times New Roman" panose="02020603050405020304" pitchFamily="18" charset="0"/>
              <a:cs typeface="Times New Roman" panose="02020603050405020304" pitchFamily="18" charset="0"/>
            </a:rPr>
            <a:t>Reunion de Red </a:t>
          </a:r>
          <a:r>
            <a:rPr lang="en-US" sz="2000" kern="1200" dirty="0" err="1">
              <a:latin typeface="Times New Roman" panose="02020603050405020304" pitchFamily="18" charset="0"/>
              <a:cs typeface="Times New Roman" panose="02020603050405020304" pitchFamily="18" charset="0"/>
            </a:rPr>
            <a:t>Trafico</a:t>
          </a:r>
          <a:r>
            <a:rPr lang="en-US" sz="2000" kern="1200" dirty="0">
              <a:latin typeface="Times New Roman" panose="02020603050405020304" pitchFamily="18" charset="0"/>
              <a:cs typeface="Times New Roman" panose="02020603050405020304" pitchFamily="18" charset="0"/>
            </a:rPr>
            <a:t>, 2001</a:t>
          </a:r>
        </a:p>
      </dsp:txBody>
      <dsp:txXfrm>
        <a:off x="6616056" y="2680412"/>
        <a:ext cx="4226560" cy="340830"/>
      </dsp:txXfrm>
    </dsp:sp>
    <dsp:sp modelId="{48252DBF-B89C-4B51-BF97-FDB98730A47D}">
      <dsp:nvSpPr>
        <dsp:cNvPr id="0" name=""/>
        <dsp:cNvSpPr/>
      </dsp:nvSpPr>
      <dsp:spPr>
        <a:xfrm>
          <a:off x="8849118" y="491223"/>
          <a:ext cx="2829826" cy="477482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559317"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latin typeface="Times New Roman" panose="02020603050405020304" pitchFamily="18" charset="0"/>
              <a:cs typeface="Times New Roman" panose="02020603050405020304" pitchFamily="18" charset="0"/>
            </a:rPr>
            <a:t>Plan de </a:t>
          </a:r>
          <a:r>
            <a:rPr lang="en-US" sz="2000" kern="1200" dirty="0" err="1">
              <a:latin typeface="Times New Roman" panose="02020603050405020304" pitchFamily="18" charset="0"/>
              <a:cs typeface="Times New Roman" panose="02020603050405020304" pitchFamily="18" charset="0"/>
            </a:rPr>
            <a:t>acción</a:t>
          </a:r>
          <a:r>
            <a:rPr lang="en-US" sz="2000" kern="1200" dirty="0">
              <a:latin typeface="Times New Roman" panose="02020603050405020304" pitchFamily="18" charset="0"/>
              <a:cs typeface="Times New Roman" panose="02020603050405020304" pitchFamily="18" charset="0"/>
            </a:rPr>
            <a:t> (P.2) </a:t>
          </a:r>
          <a:r>
            <a:rPr lang="en-US" sz="2000" kern="1200" dirty="0" err="1">
              <a:latin typeface="Times New Roman" panose="02020603050405020304" pitchFamily="18" charset="0"/>
              <a:cs typeface="Times New Roman" panose="02020603050405020304" pitchFamily="18" charset="0"/>
            </a:rPr>
            <a:t>Posibles</a:t>
          </a:r>
          <a:r>
            <a:rPr lang="en-US" sz="2000" kern="1200" dirty="0">
              <a:latin typeface="Times New Roman" panose="02020603050405020304" pitchFamily="18" charset="0"/>
              <a:cs typeface="Times New Roman" panose="02020603050405020304" pitchFamily="18" charset="0"/>
            </a:rPr>
            <a:t> </a:t>
          </a:r>
          <a:r>
            <a:rPr lang="en-US" sz="2000" kern="1200" dirty="0" err="1">
              <a:latin typeface="Times New Roman" panose="02020603050405020304" pitchFamily="18" charset="0"/>
              <a:cs typeface="Times New Roman" panose="02020603050405020304" pitchFamily="18" charset="0"/>
            </a:rPr>
            <a:t>actividades</a:t>
          </a:r>
          <a:r>
            <a:rPr lang="en-US" sz="2000" kern="1200" dirty="0">
              <a:latin typeface="Times New Roman" panose="02020603050405020304" pitchFamily="18" charset="0"/>
              <a:cs typeface="Times New Roman" panose="02020603050405020304" pitchFamily="18" charset="0"/>
            </a:rPr>
            <a:t>:</a:t>
          </a:r>
        </a:p>
        <a:p>
          <a:pPr marL="171450" lvl="1" indent="-171450" algn="l" defTabSz="800100">
            <a:lnSpc>
              <a:spcPct val="90000"/>
            </a:lnSpc>
            <a:spcBef>
              <a:spcPct val="0"/>
            </a:spcBef>
            <a:spcAft>
              <a:spcPct val="15000"/>
            </a:spcAft>
            <a:buChar char="•"/>
          </a:pPr>
          <a:r>
            <a:rPr lang="es-CR" sz="1800" kern="1200" dirty="0">
              <a:latin typeface="Times New Roman" panose="02020603050405020304" pitchFamily="18" charset="0"/>
              <a:cs typeface="Times New Roman" panose="02020603050405020304" pitchFamily="18" charset="0"/>
            </a:rPr>
            <a:t> Capacitación técnica para detección de documentos fraudulentos y sus portadores,</a:t>
          </a:r>
          <a:endParaRPr lang="en-US" sz="1800" kern="120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Char char="•"/>
          </a:pPr>
          <a:r>
            <a:rPr lang="es-CR" sz="1800" kern="1200" dirty="0">
              <a:latin typeface="Times New Roman" panose="02020603050405020304" pitchFamily="18" charset="0"/>
              <a:cs typeface="Times New Roman" panose="02020603050405020304" pitchFamily="18" charset="0"/>
            </a:rPr>
            <a:t>  Coordinar operativos de control migratorio en  los puestos de ingreso y egreso, </a:t>
          </a:r>
          <a:endParaRPr lang="en-US" sz="1800" kern="1200" dirty="0">
            <a:latin typeface="Times New Roman" panose="02020603050405020304" pitchFamily="18" charset="0"/>
            <a:cs typeface="Times New Roman" panose="02020603050405020304" pitchFamily="18" charset="0"/>
          </a:endParaRPr>
        </a:p>
        <a:p>
          <a:pPr marL="171450" lvl="1" indent="-171450" algn="l" defTabSz="800100">
            <a:lnSpc>
              <a:spcPct val="90000"/>
            </a:lnSpc>
            <a:spcBef>
              <a:spcPct val="0"/>
            </a:spcBef>
            <a:spcAft>
              <a:spcPct val="15000"/>
            </a:spcAft>
            <a:buChar char="•"/>
          </a:pPr>
          <a:r>
            <a:rPr lang="es-CR" sz="1800" kern="1200" dirty="0">
              <a:latin typeface="Times New Roman" panose="02020603050405020304" pitchFamily="18" charset="0"/>
              <a:cs typeface="Times New Roman" panose="02020603050405020304" pitchFamily="18" charset="0"/>
            </a:rPr>
            <a:t> Evaluación de los resultados, para  intercambiar información</a:t>
          </a:r>
          <a:endParaRPr lang="en-US" sz="1800" kern="1200" dirty="0">
            <a:latin typeface="Times New Roman" panose="02020603050405020304" pitchFamily="18" charset="0"/>
            <a:cs typeface="Times New Roman" panose="02020603050405020304" pitchFamily="18" charset="0"/>
          </a:endParaRPr>
        </a:p>
      </dsp:txBody>
      <dsp:txXfrm>
        <a:off x="8849118" y="491223"/>
        <a:ext cx="2829826" cy="4774829"/>
      </dsp:txXfrm>
    </dsp:sp>
    <dsp:sp modelId="{E0D03974-C013-41C7-B2CA-FCAF52732B6F}">
      <dsp:nvSpPr>
        <dsp:cNvPr id="0" name=""/>
        <dsp:cNvSpPr/>
      </dsp:nvSpPr>
      <dsp:spPr>
        <a:xfrm>
          <a:off x="8464500" y="171537"/>
          <a:ext cx="742848" cy="819610"/>
        </a:xfrm>
        <a:prstGeom prst="rect">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33000" r="-33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A17BCD-9435-4B40-A70F-A88540D004E4}">
      <dsp:nvSpPr>
        <dsp:cNvPr id="0" name=""/>
        <dsp:cNvSpPr/>
      </dsp:nvSpPr>
      <dsp:spPr>
        <a:xfrm>
          <a:off x="-125339" y="525561"/>
          <a:ext cx="4754562" cy="2971601"/>
        </a:xfrm>
        <a:prstGeom prst="swooshArrow">
          <a:avLst>
            <a:gd name="adj1" fmla="val 25000"/>
            <a:gd name="adj2" fmla="val 25000"/>
          </a:avLst>
        </a:prstGeom>
        <a:solidFill>
          <a:schemeClr val="accent2">
            <a:lumMod val="75000"/>
          </a:schemeClr>
        </a:solidFill>
        <a:ln>
          <a:noFill/>
        </a:ln>
        <a:effectLst/>
      </dsp:spPr>
      <dsp:style>
        <a:lnRef idx="0">
          <a:scrgbClr r="0" g="0" b="0"/>
        </a:lnRef>
        <a:fillRef idx="1">
          <a:scrgbClr r="0" g="0" b="0"/>
        </a:fillRef>
        <a:effectRef idx="0">
          <a:scrgbClr r="0" g="0" b="0"/>
        </a:effectRef>
        <a:fontRef idx="minor"/>
      </dsp:style>
    </dsp:sp>
    <dsp:sp modelId="{2A73E898-838C-49F2-98EF-319C9CB0D4B2}">
      <dsp:nvSpPr>
        <dsp:cNvPr id="0" name=""/>
        <dsp:cNvSpPr/>
      </dsp:nvSpPr>
      <dsp:spPr>
        <a:xfrm>
          <a:off x="2312587" y="1381332"/>
          <a:ext cx="315200" cy="351837"/>
        </a:xfrm>
        <a:prstGeom prst="ellipse">
          <a:avLst/>
        </a:prstGeom>
        <a:solidFill>
          <a:schemeClr val="accent2">
            <a:shade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3FF7C1-79D4-45BB-BC9E-4023D2B4174E}">
      <dsp:nvSpPr>
        <dsp:cNvPr id="0" name=""/>
        <dsp:cNvSpPr/>
      </dsp:nvSpPr>
      <dsp:spPr>
        <a:xfrm>
          <a:off x="143445" y="1657025"/>
          <a:ext cx="4305008" cy="2015273"/>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86431" bIns="0" numCol="1" spcCol="1270" anchor="t" anchorCtr="0">
          <a:noAutofit/>
        </a:bodyPr>
        <a:lstStyle/>
        <a:p>
          <a:pPr marL="0" lvl="0" indent="0" algn="r" defTabSz="1022350">
            <a:lnSpc>
              <a:spcPct val="90000"/>
            </a:lnSpc>
            <a:spcBef>
              <a:spcPct val="0"/>
            </a:spcBef>
            <a:spcAft>
              <a:spcPct val="35000"/>
            </a:spcAft>
            <a:buNone/>
          </a:pPr>
          <a:r>
            <a:rPr lang="es-ES_tradnl" sz="2300" b="1" kern="1200" dirty="0">
              <a:solidFill>
                <a:schemeClr val="tx1">
                  <a:lumMod val="95000"/>
                  <a:lumOff val="5000"/>
                </a:schemeClr>
              </a:solidFill>
              <a:latin typeface="Times New Roman" panose="02020603050405020304" pitchFamily="18" charset="0"/>
              <a:cs typeface="Times New Roman" panose="02020603050405020304" pitchFamily="18" charset="0"/>
            </a:rPr>
            <a:t>“Marco General de Ejecución del Programa de Cooperación Multilateral para el Retorno Asistido de Migrantes Extra-Regionales Varados en Países Miembros</a:t>
          </a:r>
          <a:endParaRPr lang="en-US" sz="2300" b="1" kern="1200" dirty="0">
            <a:solidFill>
              <a:schemeClr val="tx1">
                <a:lumMod val="95000"/>
                <a:lumOff val="5000"/>
              </a:schemeClr>
            </a:solidFill>
            <a:latin typeface="Times New Roman" panose="02020603050405020304" pitchFamily="18" charset="0"/>
            <a:cs typeface="Times New Roman" panose="02020603050405020304" pitchFamily="18" charset="0"/>
          </a:endParaRPr>
        </a:p>
      </dsp:txBody>
      <dsp:txXfrm>
        <a:off x="241823" y="1755403"/>
        <a:ext cx="4108252" cy="181851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CA48DC-8802-4568-BB03-5A2F2DA853C8}">
      <dsp:nvSpPr>
        <dsp:cNvPr id="0" name=""/>
        <dsp:cNvSpPr/>
      </dsp:nvSpPr>
      <dsp:spPr>
        <a:xfrm>
          <a:off x="0" y="1689432"/>
          <a:ext cx="5027560" cy="2364397"/>
        </a:xfrm>
        <a:prstGeom prst="notchedRightArrow">
          <a:avLst/>
        </a:prstGeom>
        <a:solidFill>
          <a:srgbClr val="92D050"/>
        </a:solidFill>
        <a:ln>
          <a:noFill/>
        </a:ln>
        <a:effectLst/>
      </dsp:spPr>
      <dsp:style>
        <a:lnRef idx="0">
          <a:scrgbClr r="0" g="0" b="0"/>
        </a:lnRef>
        <a:fillRef idx="1">
          <a:scrgbClr r="0" g="0" b="0"/>
        </a:fillRef>
        <a:effectRef idx="0">
          <a:scrgbClr r="0" g="0" b="0"/>
        </a:effectRef>
        <a:fontRef idx="minor"/>
      </dsp:style>
    </dsp:sp>
    <dsp:sp modelId="{E71844A6-189F-4CC7-B819-AE770FE1E3CA}">
      <dsp:nvSpPr>
        <dsp:cNvPr id="0" name=""/>
        <dsp:cNvSpPr/>
      </dsp:nvSpPr>
      <dsp:spPr>
        <a:xfrm>
          <a:off x="9070" y="0"/>
          <a:ext cx="1444467" cy="23643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US" sz="1600" kern="1200" dirty="0"/>
            <a:t>2005</a:t>
          </a:r>
        </a:p>
      </dsp:txBody>
      <dsp:txXfrm>
        <a:off x="9070" y="0"/>
        <a:ext cx="1444467" cy="2364397"/>
      </dsp:txXfrm>
    </dsp:sp>
    <dsp:sp modelId="{F05DA480-CF9B-466B-ACF8-DC2956D9A3A9}">
      <dsp:nvSpPr>
        <dsp:cNvPr id="0" name=""/>
        <dsp:cNvSpPr/>
      </dsp:nvSpPr>
      <dsp:spPr>
        <a:xfrm>
          <a:off x="628588" y="2467112"/>
          <a:ext cx="591099" cy="5910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679C2C6-CAAB-457C-8AB2-74E85D0886C1}">
      <dsp:nvSpPr>
        <dsp:cNvPr id="0" name=""/>
        <dsp:cNvSpPr/>
      </dsp:nvSpPr>
      <dsp:spPr>
        <a:xfrm>
          <a:off x="3345443" y="1149658"/>
          <a:ext cx="1458189" cy="9426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US" sz="1600" kern="1200" dirty="0"/>
            <a:t>2008</a:t>
          </a:r>
        </a:p>
      </dsp:txBody>
      <dsp:txXfrm>
        <a:off x="3345443" y="1149658"/>
        <a:ext cx="1458189" cy="942614"/>
      </dsp:txXfrm>
    </dsp:sp>
    <dsp:sp modelId="{D86ED667-EA2C-44A4-A772-FEB05F031E14}">
      <dsp:nvSpPr>
        <dsp:cNvPr id="0" name=""/>
        <dsp:cNvSpPr/>
      </dsp:nvSpPr>
      <dsp:spPr>
        <a:xfrm>
          <a:off x="1885990" y="2463625"/>
          <a:ext cx="591099" cy="5910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C39677-EC69-4854-B38E-75B8C3F2AAE8}">
      <dsp:nvSpPr>
        <dsp:cNvPr id="0" name=""/>
        <dsp:cNvSpPr/>
      </dsp:nvSpPr>
      <dsp:spPr>
        <a:xfrm>
          <a:off x="1435682" y="1011802"/>
          <a:ext cx="1458189" cy="13360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US" sz="1600" kern="1200" dirty="0"/>
            <a:t>2006</a:t>
          </a:r>
        </a:p>
      </dsp:txBody>
      <dsp:txXfrm>
        <a:off x="1435682" y="1011802"/>
        <a:ext cx="1458189" cy="1336049"/>
      </dsp:txXfrm>
    </dsp:sp>
    <dsp:sp modelId="{E4DDEB48-A0AF-4D93-AF94-49E4B2C06B56}">
      <dsp:nvSpPr>
        <dsp:cNvPr id="0" name=""/>
        <dsp:cNvSpPr/>
      </dsp:nvSpPr>
      <dsp:spPr>
        <a:xfrm>
          <a:off x="2961493" y="2401423"/>
          <a:ext cx="591099" cy="5910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5F0B4F-BF77-4ACC-BAC2-DE903F68D653}">
      <dsp:nvSpPr>
        <dsp:cNvPr id="0" name=""/>
        <dsp:cNvSpPr/>
      </dsp:nvSpPr>
      <dsp:spPr>
        <a:xfrm>
          <a:off x="0" y="546234"/>
          <a:ext cx="9910916" cy="563964"/>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6B3C64-EE84-459C-AFF6-C21975EBC5DE}">
      <dsp:nvSpPr>
        <dsp:cNvPr id="0" name=""/>
        <dsp:cNvSpPr/>
      </dsp:nvSpPr>
      <dsp:spPr>
        <a:xfrm>
          <a:off x="523077" y="52997"/>
          <a:ext cx="7674894" cy="127294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2226" tIns="0" rIns="262226" bIns="0" numCol="1" spcCol="1270" anchor="ctr" anchorCtr="0">
          <a:noAutofit/>
        </a:bodyPr>
        <a:lstStyle/>
        <a:p>
          <a:pPr marL="0" lvl="0" indent="0" algn="l" defTabSz="666750">
            <a:lnSpc>
              <a:spcPct val="90000"/>
            </a:lnSpc>
            <a:spcBef>
              <a:spcPct val="0"/>
            </a:spcBef>
            <a:spcAft>
              <a:spcPct val="35000"/>
            </a:spcAft>
            <a:buNone/>
          </a:pPr>
          <a:endParaRPr lang="es-ES" sz="1500" kern="1200" dirty="0">
            <a:latin typeface="Times New Roman" panose="02020603050405020304" pitchFamily="18" charset="0"/>
            <a:cs typeface="Times New Roman" panose="02020603050405020304" pitchFamily="18" charset="0"/>
          </a:endParaRPr>
        </a:p>
        <a:p>
          <a:pPr marL="0" lvl="0" indent="0" algn="l" defTabSz="666750">
            <a:lnSpc>
              <a:spcPct val="90000"/>
            </a:lnSpc>
            <a:spcBef>
              <a:spcPct val="0"/>
            </a:spcBef>
            <a:spcAft>
              <a:spcPct val="35000"/>
            </a:spcAft>
            <a:buNone/>
          </a:pPr>
          <a:r>
            <a:rPr lang="es-ES" sz="1500" kern="1200" dirty="0">
              <a:latin typeface="+mn-lt"/>
              <a:cs typeface="Times New Roman" panose="02020603050405020304" pitchFamily="18" charset="0"/>
            </a:rPr>
            <a:t>2010. Atender la preocupación de los Países Miembros de la OCAM por el incremento de flujos migratorios </a:t>
          </a:r>
          <a:r>
            <a:rPr lang="es-ES" sz="1500" kern="1200" dirty="0" err="1">
              <a:latin typeface="+mn-lt"/>
              <a:cs typeface="Times New Roman" panose="02020603050405020304" pitchFamily="18" charset="0"/>
            </a:rPr>
            <a:t>extracontinentales</a:t>
          </a:r>
          <a:r>
            <a:rPr lang="es-ES" sz="1500" kern="1200" dirty="0">
              <a:latin typeface="+mn-lt"/>
              <a:cs typeface="Times New Roman" panose="02020603050405020304" pitchFamily="18" charset="0"/>
            </a:rPr>
            <a:t> y los retos que este plantea. Solicitar a ACNUR y a OIM elaborar una propuesta con países interesados para mejor las capacidades . Esta debe explorar actividades de seguimiento de la CRM, Plan de los 10 Puntos,  realizada en CR y que será presentada en próxima GRCM.</a:t>
          </a:r>
          <a:endParaRPr lang="en-US" sz="1500" kern="1200" dirty="0">
            <a:latin typeface="+mn-lt"/>
            <a:cs typeface="Times New Roman" panose="02020603050405020304" pitchFamily="18" charset="0"/>
          </a:endParaRPr>
        </a:p>
      </dsp:txBody>
      <dsp:txXfrm>
        <a:off x="585217" y="115137"/>
        <a:ext cx="7550614" cy="1148663"/>
      </dsp:txXfrm>
    </dsp:sp>
    <dsp:sp modelId="{7F745E40-0CE6-43D8-A433-F786B8FC7E3E}">
      <dsp:nvSpPr>
        <dsp:cNvPr id="0" name=""/>
        <dsp:cNvSpPr/>
      </dsp:nvSpPr>
      <dsp:spPr>
        <a:xfrm>
          <a:off x="0" y="1989818"/>
          <a:ext cx="9910916" cy="760336"/>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9197" tIns="104140" rIns="769197" bIns="35560" numCol="1" spcCol="1270" anchor="t" anchorCtr="0">
          <a:noAutofit/>
        </a:bodyPr>
        <a:lstStyle/>
        <a:p>
          <a:pPr marL="57150" lvl="1" indent="-57150" algn="l" defTabSz="222250">
            <a:lnSpc>
              <a:spcPct val="90000"/>
            </a:lnSpc>
            <a:spcBef>
              <a:spcPct val="0"/>
            </a:spcBef>
            <a:spcAft>
              <a:spcPct val="15000"/>
            </a:spcAft>
            <a:buChar char="•"/>
          </a:pPr>
          <a:endParaRPr lang="en-US" sz="500" kern="1200" dirty="0"/>
        </a:p>
      </dsp:txBody>
      <dsp:txXfrm>
        <a:off x="0" y="1989818"/>
        <a:ext cx="9910916" cy="760336"/>
      </dsp:txXfrm>
    </dsp:sp>
    <dsp:sp modelId="{0578E654-F053-43A7-8B8B-0FD2360095D7}">
      <dsp:nvSpPr>
        <dsp:cNvPr id="0" name=""/>
        <dsp:cNvSpPr/>
      </dsp:nvSpPr>
      <dsp:spPr>
        <a:xfrm>
          <a:off x="277180" y="1899950"/>
          <a:ext cx="7860641" cy="106446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2226" tIns="0" rIns="262226" bIns="0" numCol="1" spcCol="1270" anchor="ctr" anchorCtr="0">
          <a:noAutofit/>
        </a:bodyPr>
        <a:lstStyle/>
        <a:p>
          <a:pPr marL="0" lvl="0" indent="0" algn="l" defTabSz="666750">
            <a:lnSpc>
              <a:spcPct val="90000"/>
            </a:lnSpc>
            <a:spcBef>
              <a:spcPct val="0"/>
            </a:spcBef>
            <a:spcAft>
              <a:spcPct val="35000"/>
            </a:spcAft>
            <a:buNone/>
          </a:pPr>
          <a:r>
            <a:rPr lang="es-ES" sz="1500" kern="1200" dirty="0"/>
            <a:t>2011.</a:t>
          </a:r>
          <a:r>
            <a:rPr lang="es-PA" sz="1500" i="1" kern="1200" dirty="0"/>
            <a:t> </a:t>
          </a:r>
          <a:r>
            <a:rPr lang="es-PA" sz="1500" i="0" kern="1200" dirty="0"/>
            <a:t>Aprobar la creación de un Grupo de Trabajo Ad-hoc coordinado por El Salvador y México y conformado por los países miembros que se manifiesten interesados, para discutir, analizar y definir los objetivos sobre el tema de flujos migratorios extra continentales en la región</a:t>
          </a:r>
          <a:r>
            <a:rPr lang="es-PA" sz="1500" i="1" kern="1200" dirty="0"/>
            <a:t>. </a:t>
          </a:r>
          <a:endParaRPr lang="en-US" sz="1500" kern="1200" dirty="0"/>
        </a:p>
      </dsp:txBody>
      <dsp:txXfrm>
        <a:off x="329143" y="1951913"/>
        <a:ext cx="7756715" cy="960537"/>
      </dsp:txXfrm>
    </dsp:sp>
    <dsp:sp modelId="{FBEA37C3-8C92-485A-AC2E-30F1E29884ED}">
      <dsp:nvSpPr>
        <dsp:cNvPr id="0" name=""/>
        <dsp:cNvSpPr/>
      </dsp:nvSpPr>
      <dsp:spPr>
        <a:xfrm>
          <a:off x="30030" y="3416619"/>
          <a:ext cx="9630139" cy="1120219"/>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A69141A-DEA8-49A8-A37E-76C4695CFD10}">
      <dsp:nvSpPr>
        <dsp:cNvPr id="0" name=""/>
        <dsp:cNvSpPr/>
      </dsp:nvSpPr>
      <dsp:spPr>
        <a:xfrm>
          <a:off x="503334" y="3595854"/>
          <a:ext cx="7306241" cy="83155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2226" tIns="0" rIns="262226" bIns="0" numCol="1" spcCol="1270" anchor="ctr" anchorCtr="0">
          <a:noAutofit/>
        </a:bodyPr>
        <a:lstStyle/>
        <a:p>
          <a:pPr marL="0" lvl="0" indent="0" algn="l" defTabSz="666750">
            <a:lnSpc>
              <a:spcPct val="90000"/>
            </a:lnSpc>
            <a:spcBef>
              <a:spcPct val="0"/>
            </a:spcBef>
            <a:spcAft>
              <a:spcPct val="35000"/>
            </a:spcAft>
            <a:buNone/>
          </a:pPr>
          <a:r>
            <a:rPr lang="es-ES" sz="1500" kern="1200" dirty="0"/>
            <a:t>2012. Decisión 2. Dar seguimiento a las propuestas emanadas del Grupo Ad hoc</a:t>
          </a:r>
        </a:p>
        <a:p>
          <a:pPr marL="0" lvl="0" indent="0" algn="l" defTabSz="666750">
            <a:lnSpc>
              <a:spcPct val="90000"/>
            </a:lnSpc>
            <a:spcBef>
              <a:spcPct val="0"/>
            </a:spcBef>
            <a:spcAft>
              <a:spcPct val="35000"/>
            </a:spcAft>
            <a:buNone/>
          </a:pPr>
          <a:r>
            <a:rPr lang="es-ES" sz="1500" kern="1200" dirty="0"/>
            <a:t>Decisión 3</a:t>
          </a:r>
          <a:r>
            <a:rPr lang="en-US" sz="1500" kern="1200" dirty="0"/>
            <a:t>: </a:t>
          </a:r>
          <a:r>
            <a:rPr lang="en-US" sz="1500" kern="1200" dirty="0" err="1"/>
            <a:t>Invitar</a:t>
          </a:r>
          <a:r>
            <a:rPr lang="en-US" sz="1500" kern="1200" dirty="0"/>
            <a:t> a la CSM a </a:t>
          </a:r>
          <a:r>
            <a:rPr lang="en-US" sz="1500" kern="1200" dirty="0" err="1"/>
            <a:t>participar</a:t>
          </a:r>
          <a:r>
            <a:rPr lang="en-US" sz="1500" kern="1200" dirty="0"/>
            <a:t> </a:t>
          </a:r>
          <a:r>
            <a:rPr lang="en-US" sz="1500" kern="1200" dirty="0" err="1"/>
            <a:t>en</a:t>
          </a:r>
          <a:r>
            <a:rPr lang="en-US" sz="1500" kern="1200" dirty="0"/>
            <a:t> reunion GRCM </a:t>
          </a:r>
          <a:r>
            <a:rPr lang="en-US" sz="1500" kern="1200" dirty="0" err="1"/>
            <a:t>sobre</a:t>
          </a:r>
          <a:r>
            <a:rPr lang="en-US" sz="1500" kern="1200" dirty="0"/>
            <a:t> lo </a:t>
          </a:r>
          <a:r>
            <a:rPr lang="en-US" sz="1500" kern="1200" dirty="0" err="1"/>
            <a:t>relativo</a:t>
          </a:r>
          <a:r>
            <a:rPr lang="en-US" sz="1500" kern="1200" dirty="0"/>
            <a:t> a </a:t>
          </a:r>
          <a:r>
            <a:rPr lang="en-US" sz="1500" kern="1200" dirty="0" err="1"/>
            <a:t>flujos</a:t>
          </a:r>
          <a:r>
            <a:rPr lang="en-US" sz="1500" kern="1200" dirty="0"/>
            <a:t> de </a:t>
          </a:r>
          <a:r>
            <a:rPr lang="en-US" sz="1500" kern="1200" dirty="0" err="1"/>
            <a:t>migrantes</a:t>
          </a:r>
          <a:r>
            <a:rPr lang="en-US" sz="1500" kern="1200" dirty="0"/>
            <a:t> </a:t>
          </a:r>
          <a:r>
            <a:rPr lang="en-US" sz="1500" kern="1200" dirty="0" err="1"/>
            <a:t>extracontinentales</a:t>
          </a:r>
          <a:r>
            <a:rPr lang="en-US" sz="1500" kern="1200" dirty="0"/>
            <a:t>.</a:t>
          </a:r>
        </a:p>
      </dsp:txBody>
      <dsp:txXfrm>
        <a:off x="543927" y="3636447"/>
        <a:ext cx="7225055" cy="75036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7/13/2016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7/13/2016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7/13/2016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7/13/2016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7/13/2016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7/13/2016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7/13/2016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7/13/2016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7/13/2016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7/13/2016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7/13/2016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7/13/2016</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7.jpg"/><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4.xml"/><Relationship Id="rId13" Type="http://schemas.openxmlformats.org/officeDocument/2006/relationships/image" Target="../media/image9.png"/><Relationship Id="rId3" Type="http://schemas.openxmlformats.org/officeDocument/2006/relationships/diagramLayout" Target="../diagrams/layout3.xml"/><Relationship Id="rId7" Type="http://schemas.openxmlformats.org/officeDocument/2006/relationships/image" Target="../media/image8.jpg"/><Relationship Id="rId12" Type="http://schemas.microsoft.com/office/2007/relationships/diagramDrawing" Target="../diagrams/drawing4.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11" Type="http://schemas.openxmlformats.org/officeDocument/2006/relationships/diagramColors" Target="../diagrams/colors4.xml"/><Relationship Id="rId5" Type="http://schemas.openxmlformats.org/officeDocument/2006/relationships/diagramColors" Target="../diagrams/colors3.xml"/><Relationship Id="rId10" Type="http://schemas.openxmlformats.org/officeDocument/2006/relationships/diagramQuickStyle" Target="../diagrams/quickStyle4.xml"/><Relationship Id="rId4" Type="http://schemas.openxmlformats.org/officeDocument/2006/relationships/diagramQuickStyle" Target="../diagrams/quickStyle3.xml"/><Relationship Id="rId9"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diagramLayout" Target="../diagrams/layout5.xml"/><Relationship Id="rId7" Type="http://schemas.openxmlformats.org/officeDocument/2006/relationships/image" Target="../media/image10.jp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2400" b="1"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Antecedentes</a:t>
            </a:r>
            <a:r>
              <a:rPr lang="en-US" sz="2400" b="1"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sobre</a:t>
            </a:r>
            <a:r>
              <a:rPr lang="en-US" sz="2400" b="1"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Recomendaciones</a:t>
            </a:r>
            <a:r>
              <a:rPr lang="en-US" sz="2400" b="1"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y </a:t>
            </a:r>
            <a:r>
              <a:rPr lang="en-US" sz="2400" b="1"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decisiones</a:t>
            </a:r>
            <a:r>
              <a:rPr lang="en-US" sz="2400" b="1"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Viceministeriales</a:t>
            </a:r>
            <a:r>
              <a:rPr lang="en-US" sz="2400" b="1"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en</a:t>
            </a:r>
            <a:r>
              <a:rPr lang="en-US" sz="2400" b="1"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torno</a:t>
            </a:r>
            <a:r>
              <a:rPr lang="en-US" sz="2400" b="1"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 </a:t>
            </a:r>
            <a:r>
              <a:rPr lang="en-US" sz="2400" b="1"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los</a:t>
            </a:r>
            <a:r>
              <a:rPr lang="en-US" sz="2400" b="1"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fluijos</a:t>
            </a:r>
            <a:r>
              <a:rPr lang="en-US" sz="2400" b="1"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de </a:t>
            </a:r>
            <a:r>
              <a:rPr lang="en-US" sz="2400" b="1"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migerantes</a:t>
            </a:r>
            <a:r>
              <a:rPr lang="en-US" sz="2400" b="1"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extracontinentales</a:t>
            </a:r>
            <a:r>
              <a:rPr lang="en-US" sz="2400" b="1"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2400" b="1"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en</a:t>
            </a:r>
            <a:r>
              <a:rPr lang="en-US" sz="2400" b="1"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el Marco de la CRM</a:t>
            </a:r>
          </a:p>
        </p:txBody>
      </p:sp>
      <p:sp>
        <p:nvSpPr>
          <p:cNvPr id="3" name="Subtitle 2"/>
          <p:cNvSpPr>
            <a:spLocks noGrp="1"/>
          </p:cNvSpPr>
          <p:nvPr>
            <p:ph type="subTitle" idx="1"/>
          </p:nvPr>
        </p:nvSpPr>
        <p:spPr>
          <a:solidFill>
            <a:schemeClr val="accent1">
              <a:lumMod val="75000"/>
            </a:schemeClr>
          </a:solidFill>
        </p:spPr>
        <p:txBody>
          <a:bodyPr>
            <a:normAutofit/>
          </a:bodyPr>
          <a:lstStyle/>
          <a:p>
            <a:pPr algn="ctr"/>
            <a:r>
              <a:rPr lang="en-US" sz="28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Secretaría T</a:t>
            </a:r>
            <a:r>
              <a:rPr lang="es-ES" sz="2800" dirty="0" err="1">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écnica</a:t>
            </a:r>
            <a:endParaRPr lang="en-US" sz="28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178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4" name="Rectangle 13"/>
          <p:cNvSpPr/>
          <p:nvPr/>
        </p:nvSpPr>
        <p:spPr>
          <a:xfrm>
            <a:off x="1130708" y="1547842"/>
            <a:ext cx="9733937" cy="4418710"/>
          </a:xfrm>
          <a:prstGeom prst="rect">
            <a:avLst/>
          </a:prstGeom>
        </p:spPr>
        <p:txBody>
          <a:bodyPr wrap="square">
            <a:spAutoFit/>
          </a:bodyPr>
          <a:lstStyle/>
          <a:p>
            <a:pPr algn="ctr">
              <a:spcBef>
                <a:spcPts val="1000"/>
              </a:spcBef>
            </a:pPr>
            <a:r>
              <a:rPr lang="es-PA" sz="2400" b="1" i="1"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Reunión del GRCM, celebrada los días  8 y 9 de noviembre de 2016 en Tegucigalpa, Honduras </a:t>
            </a:r>
            <a:endParaRPr lang="en-US" sz="2400" b="1"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endParaRPr>
          </a:p>
          <a:p>
            <a:r>
              <a:rPr lang="es-PA" sz="2400" dirty="0">
                <a:ea typeface="Times New Roman" panose="02020603050405020304" pitchFamily="18" charset="0"/>
              </a:rPr>
              <a:t> </a:t>
            </a:r>
            <a:endParaRPr lang="en-US" sz="2400" dirty="0">
              <a:ea typeface="Times New Roman" panose="02020603050405020304" pitchFamily="18" charset="0"/>
            </a:endParaRPr>
          </a:p>
          <a:p>
            <a:pPr algn="just">
              <a:tabLst>
                <a:tab pos="571500" algn="l"/>
              </a:tabLst>
            </a:pPr>
            <a:r>
              <a:rPr lang="es-PA" sz="2400" b="1" dirty="0">
                <a:ea typeface="Times New Roman" panose="02020603050405020304" pitchFamily="18" charset="0"/>
              </a:rPr>
              <a:t>Conclusión #12:</a:t>
            </a:r>
            <a:endParaRPr lang="en-US" sz="2400" dirty="0">
              <a:ea typeface="Times New Roman" panose="02020603050405020304" pitchFamily="18" charset="0"/>
            </a:endParaRPr>
          </a:p>
          <a:p>
            <a:pPr marL="449580" marR="0" algn="just">
              <a:lnSpc>
                <a:spcPct val="107000"/>
              </a:lnSpc>
              <a:spcBef>
                <a:spcPts val="0"/>
              </a:spcBef>
              <a:spcAft>
                <a:spcPts val="800"/>
              </a:spcAft>
            </a:pPr>
            <a:endParaRPr lang="en-US" sz="2400" i="1" dirty="0"/>
          </a:p>
          <a:p>
            <a:pPr marL="449580" marR="0" algn="just">
              <a:lnSpc>
                <a:spcPct val="107000"/>
              </a:lnSpc>
              <a:spcBef>
                <a:spcPts val="0"/>
              </a:spcBef>
              <a:spcAft>
                <a:spcPts val="800"/>
              </a:spcAft>
            </a:pPr>
            <a:r>
              <a:rPr lang="es-PA" sz="2400" i="1" dirty="0"/>
              <a:t>Reactivar el  Grupo de Trabajo Ad-Hoc para Discutir, Analizar y Definir los Objetivos sobre el tema de Flujos Migratorios Extra-Continentales en la Región, y remitir invitación a los Países Miembros a una próxima reunión a realizarse en Panamá el 14 y 15 de julio de 2016, apuntando la necesidad de abordar el tema de forma integral. Se insta a participar a todos los Países Miembros</a:t>
            </a:r>
            <a:endParaRPr lang="en-US" sz="2400" dirty="0"/>
          </a:p>
        </p:txBody>
      </p:sp>
    </p:spTree>
    <p:extLst>
      <p:ext uri="{BB962C8B-B14F-4D97-AF65-F5344CB8AC3E}">
        <p14:creationId xmlns:p14="http://schemas.microsoft.com/office/powerpoint/2010/main" val="3841773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Albergue</a:t>
            </a:r>
            <a:r>
              <a:rPr lang="en-US" dirty="0"/>
              <a:t> del PANI, Buenos Aires, </a:t>
            </a:r>
            <a:r>
              <a:rPr lang="en-US" dirty="0" err="1"/>
              <a:t>Frontera</a:t>
            </a:r>
            <a:r>
              <a:rPr lang="en-US" dirty="0"/>
              <a:t> Sur, Costa Rica</a:t>
            </a:r>
          </a:p>
        </p:txBody>
      </p:sp>
      <p:pic>
        <p:nvPicPr>
          <p:cNvPr id="5" name="Picture Placeholder 4"/>
          <p:cNvPicPr>
            <a:picLocks noGrp="1" noChangeAspect="1"/>
          </p:cNvPicPr>
          <p:nvPr>
            <p:ph type="pic" idx="1"/>
          </p:nvPr>
        </p:nvPicPr>
        <p:blipFill>
          <a:blip r:embed="rId2"/>
          <a:srcRect t="35934" b="35934"/>
          <a:stretch>
            <a:fillRect/>
          </a:stretch>
        </p:blipFill>
        <p:spPr/>
      </p:pic>
    </p:spTree>
    <p:extLst>
      <p:ext uri="{BB962C8B-B14F-4D97-AF65-F5344CB8AC3E}">
        <p14:creationId xmlns:p14="http://schemas.microsoft.com/office/powerpoint/2010/main" val="3841415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ALBERGUE Extra </a:t>
            </a:r>
            <a:r>
              <a:rPr lang="en-US" dirty="0" err="1"/>
              <a:t>continentales</a:t>
            </a:r>
            <a:r>
              <a:rPr lang="en-US" dirty="0"/>
              <a:t>,</a:t>
            </a:r>
            <a:br>
              <a:rPr lang="en-US" dirty="0"/>
            </a:br>
            <a:r>
              <a:rPr lang="en-US" dirty="0"/>
              <a:t>Cruz </a:t>
            </a:r>
            <a:r>
              <a:rPr lang="en-US" dirty="0" err="1"/>
              <a:t>Roja</a:t>
            </a:r>
            <a:r>
              <a:rPr lang="en-US" dirty="0"/>
              <a:t> </a:t>
            </a:r>
            <a:r>
              <a:rPr lang="en-US" dirty="0" err="1"/>
              <a:t>en</a:t>
            </a:r>
            <a:r>
              <a:rPr lang="en-US" dirty="0"/>
              <a:t> </a:t>
            </a:r>
            <a:r>
              <a:rPr lang="en-US" dirty="0" err="1"/>
              <a:t>Golfito</a:t>
            </a:r>
            <a:r>
              <a:rPr lang="en-US" dirty="0"/>
              <a:t>, CRI</a:t>
            </a:r>
          </a:p>
        </p:txBody>
      </p:sp>
      <p:pic>
        <p:nvPicPr>
          <p:cNvPr id="5" name="Picture Placeholder 4"/>
          <p:cNvPicPr>
            <a:picLocks noGrp="1" noChangeAspect="1"/>
          </p:cNvPicPr>
          <p:nvPr>
            <p:ph type="pic" idx="1"/>
          </p:nvPr>
        </p:nvPicPr>
        <p:blipFill>
          <a:blip r:embed="rId2"/>
          <a:srcRect t="24993" b="24993"/>
          <a:stretch>
            <a:fillRect/>
          </a:stretch>
        </p:blipFill>
        <p:spPr/>
      </p:pic>
      <p:sp>
        <p:nvSpPr>
          <p:cNvPr id="3" name="TextBox 2"/>
          <p:cNvSpPr txBox="1"/>
          <p:nvPr/>
        </p:nvSpPr>
        <p:spPr>
          <a:xfrm>
            <a:off x="4927850" y="3675270"/>
            <a:ext cx="3301750" cy="461665"/>
          </a:xfrm>
          <a:prstGeom prst="rect">
            <a:avLst/>
          </a:prstGeom>
          <a:noFill/>
        </p:spPr>
        <p:txBody>
          <a:bodyPr wrap="square" rtlCol="0">
            <a:spAutoFit/>
          </a:bodyPr>
          <a:lstStyle/>
          <a:p>
            <a:pPr algn="ctr"/>
            <a:r>
              <a:rPr lang="en-US" sz="1200" dirty="0" err="1">
                <a:solidFill>
                  <a:schemeClr val="bg1"/>
                </a:solidFill>
              </a:rPr>
              <a:t>Foto</a:t>
            </a:r>
            <a:r>
              <a:rPr lang="en-US" sz="1200" dirty="0">
                <a:solidFill>
                  <a:schemeClr val="bg1"/>
                </a:solidFill>
              </a:rPr>
              <a:t> del </a:t>
            </a:r>
            <a:r>
              <a:rPr lang="en-US" sz="1200" dirty="0" err="1">
                <a:solidFill>
                  <a:schemeClr val="bg1"/>
                </a:solidFill>
              </a:rPr>
              <a:t>servicio</a:t>
            </a:r>
            <a:r>
              <a:rPr lang="en-US" sz="1200" dirty="0">
                <a:solidFill>
                  <a:schemeClr val="bg1"/>
                </a:solidFill>
              </a:rPr>
              <a:t> </a:t>
            </a:r>
            <a:r>
              <a:rPr lang="en-US" sz="1200" dirty="0" err="1">
                <a:solidFill>
                  <a:schemeClr val="bg1"/>
                </a:solidFill>
              </a:rPr>
              <a:t>sanitario</a:t>
            </a:r>
            <a:r>
              <a:rPr lang="en-US" sz="1200" dirty="0">
                <a:solidFill>
                  <a:schemeClr val="bg1"/>
                </a:solidFill>
              </a:rPr>
              <a:t> </a:t>
            </a:r>
            <a:r>
              <a:rPr lang="en-US" sz="1200" dirty="0" err="1">
                <a:solidFill>
                  <a:schemeClr val="bg1"/>
                </a:solidFill>
              </a:rPr>
              <a:t>portatil</a:t>
            </a:r>
            <a:r>
              <a:rPr lang="en-US" sz="1200" dirty="0">
                <a:solidFill>
                  <a:schemeClr val="bg1"/>
                </a:solidFill>
              </a:rPr>
              <a:t> para </a:t>
            </a:r>
            <a:r>
              <a:rPr lang="en-US" sz="1200" dirty="0" err="1">
                <a:solidFill>
                  <a:schemeClr val="bg1"/>
                </a:solidFill>
              </a:rPr>
              <a:t>mujeres</a:t>
            </a:r>
            <a:r>
              <a:rPr lang="en-US" sz="1200" dirty="0">
                <a:solidFill>
                  <a:schemeClr val="bg1"/>
                </a:solidFill>
              </a:rPr>
              <a:t> </a:t>
            </a:r>
            <a:r>
              <a:rPr lang="en-US" sz="1200" dirty="0" err="1">
                <a:solidFill>
                  <a:schemeClr val="bg1"/>
                </a:solidFill>
              </a:rPr>
              <a:t>en</a:t>
            </a:r>
            <a:r>
              <a:rPr lang="en-US" sz="1200" dirty="0">
                <a:solidFill>
                  <a:schemeClr val="bg1"/>
                </a:solidFill>
              </a:rPr>
              <a:t> </a:t>
            </a:r>
            <a:r>
              <a:rPr lang="en-US" sz="1200" dirty="0" err="1">
                <a:solidFill>
                  <a:schemeClr val="bg1"/>
                </a:solidFill>
              </a:rPr>
              <a:t>Albergue</a:t>
            </a:r>
            <a:r>
              <a:rPr lang="en-US" sz="1200" dirty="0">
                <a:solidFill>
                  <a:schemeClr val="bg1"/>
                </a:solidFill>
              </a:rPr>
              <a:t>, </a:t>
            </a:r>
            <a:r>
              <a:rPr lang="en-US" sz="1200" dirty="0" err="1">
                <a:solidFill>
                  <a:schemeClr val="bg1"/>
                </a:solidFill>
              </a:rPr>
              <a:t>Golfito</a:t>
            </a:r>
            <a:r>
              <a:rPr lang="en-US" sz="1200" dirty="0">
                <a:solidFill>
                  <a:schemeClr val="bg1"/>
                </a:solidFill>
              </a:rPr>
              <a:t>, CRI</a:t>
            </a:r>
          </a:p>
        </p:txBody>
      </p:sp>
    </p:spTree>
    <p:extLst>
      <p:ext uri="{BB962C8B-B14F-4D97-AF65-F5344CB8AC3E}">
        <p14:creationId xmlns:p14="http://schemas.microsoft.com/office/powerpoint/2010/main" val="4227336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1207008" y="143781"/>
            <a:ext cx="9720072" cy="1499616"/>
          </a:xfrm>
        </p:spPr>
        <p:txBody>
          <a:bodyPr>
            <a:normAutofit/>
          </a:bodyPr>
          <a:lstStyle/>
          <a:p>
            <a:pPr algn="ctr"/>
            <a:r>
              <a:rPr lang="en-US" sz="2800"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Esfuerzos</a:t>
            </a:r>
            <a:r>
              <a:rPr lang="en-US" sz="2800"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para </a:t>
            </a:r>
            <a:r>
              <a:rPr lang="en-US" sz="2800"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atender</a:t>
            </a:r>
            <a:r>
              <a:rPr lang="en-US" sz="2800"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el </a:t>
            </a:r>
            <a:r>
              <a:rPr lang="en-US" sz="2800"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Flujo</a:t>
            </a:r>
            <a:r>
              <a:rPr lang="en-US" sz="2800"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de Personas </a:t>
            </a:r>
            <a:r>
              <a:rPr lang="en-US" sz="2800"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Migrantes</a:t>
            </a:r>
            <a:r>
              <a:rPr lang="en-US" sz="2800"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Extra </a:t>
            </a:r>
            <a:r>
              <a:rPr lang="en-US" sz="2800"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continentales</a:t>
            </a:r>
            <a:r>
              <a:rPr lang="en-US" sz="2800"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EN Marco </a:t>
            </a:r>
            <a:r>
              <a:rPr lang="en-US" sz="2800" dirty="0" err="1">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CrM</a:t>
            </a:r>
            <a:endParaRPr lang="en-US" sz="2800" dirty="0">
              <a:solidFill>
                <a:schemeClr val="accent1">
                  <a:lumMod val="75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466271299"/>
              </p:ext>
            </p:extLst>
          </p:nvPr>
        </p:nvGraphicFramePr>
        <p:xfrm>
          <a:off x="477095" y="1811058"/>
          <a:ext cx="11462657" cy="3930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ight Arrow 3"/>
          <p:cNvSpPr/>
          <p:nvPr/>
        </p:nvSpPr>
        <p:spPr>
          <a:xfrm>
            <a:off x="1207008" y="4817942"/>
            <a:ext cx="10415331" cy="2509869"/>
          </a:xfrm>
          <a:prstGeom prst="rightArrow">
            <a:avLst>
              <a:gd name="adj1" fmla="val 50000"/>
              <a:gd name="adj2" fmla="val 57254"/>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a:latin typeface="Times New Roman" panose="02020603050405020304" pitchFamily="18" charset="0"/>
                <a:cs typeface="Times New Roman" panose="02020603050405020304" pitchFamily="18" charset="0"/>
              </a:rPr>
              <a:t>Con el propósito de hacer efectivos los acuerdos relativos al intercambio de información, se acordó durante II Reunión de la CRM (Panamá, 1997) el nombramiento de puntos focales por los países miembros para el intercambio de información específica sobre tráfico, que incluyera lo relativo a personas dedicadas a este crimen y a documentos fraudulentos comúnmente utilizados para el tráfico de migrantes</a:t>
            </a:r>
            <a:r>
              <a:rPr lang="es-ES" dirty="0"/>
              <a:t>.</a:t>
            </a:r>
            <a:endParaRPr lang="en-US" dirty="0"/>
          </a:p>
        </p:txBody>
      </p:sp>
    </p:spTree>
    <p:extLst>
      <p:ext uri="{BB962C8B-B14F-4D97-AF65-F5344CB8AC3E}">
        <p14:creationId xmlns:p14="http://schemas.microsoft.com/office/powerpoint/2010/main" val="912719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1554" y="22522"/>
            <a:ext cx="4346288" cy="1900870"/>
          </a:xfrm>
        </p:spPr>
        <p:txBody>
          <a:bodyPr/>
          <a:lstStyle/>
          <a:p>
            <a:r>
              <a:rPr lang="en-US" dirty="0"/>
              <a:t>  </a:t>
            </a:r>
          </a:p>
        </p:txBody>
      </p:sp>
      <p:sp>
        <p:nvSpPr>
          <p:cNvPr id="3" name="Content Placeholder 2"/>
          <p:cNvSpPr>
            <a:spLocks noGrp="1"/>
          </p:cNvSpPr>
          <p:nvPr>
            <p:ph idx="1"/>
          </p:nvPr>
        </p:nvSpPr>
        <p:spPr>
          <a:xfrm>
            <a:off x="5968316" y="1035865"/>
            <a:ext cx="5678424" cy="5184648"/>
          </a:xfrm>
        </p:spPr>
        <p:txBody>
          <a:bodyPr>
            <a:normAutofit fontScale="62500" lnSpcReduction="20000"/>
          </a:bodyPr>
          <a:lstStyle/>
          <a:p>
            <a:r>
              <a:rPr lang="es-PR"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Conclusiones</a:t>
            </a:r>
            <a:r>
              <a:rPr lang="en-US"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p>
          <a:p>
            <a:pPr marL="457200" lvl="0" indent="-457200" algn="just">
              <a:buFont typeface="+mj-lt"/>
              <a:buAutoNum type="arabicPeriod"/>
            </a:pPr>
            <a:r>
              <a:rPr lang="es-MX" b="1" dirty="0">
                <a:latin typeface="Times New Roman" panose="02020603050405020304" pitchFamily="18" charset="0"/>
                <a:cs typeface="Times New Roman" panose="02020603050405020304" pitchFamily="18" charset="0"/>
              </a:rPr>
              <a:t>Tipificar y penalizar el Tráfico de Migrantes </a:t>
            </a:r>
            <a:r>
              <a:rPr lang="es-MX" dirty="0">
                <a:latin typeface="Times New Roman" panose="02020603050405020304" pitchFamily="18" charset="0"/>
                <a:cs typeface="Times New Roman" panose="02020603050405020304" pitchFamily="18" charset="0"/>
              </a:rPr>
              <a:t>en los países miembros de la CRM, que todavía no lo han hecho y en la necesidad de urgir acciones similares a nivel internacional. </a:t>
            </a:r>
            <a:endParaRPr lang="en-US"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es-MX" dirty="0">
                <a:latin typeface="Times New Roman" panose="02020603050405020304" pitchFamily="18" charset="0"/>
                <a:cs typeface="Times New Roman" panose="02020603050405020304" pitchFamily="18" charset="0"/>
              </a:rPr>
              <a:t>Institucionalizar el mecanismo regional, acordado en II Conferencia Regional Sobre Migración, para </a:t>
            </a:r>
            <a:r>
              <a:rPr lang="es-MX" b="1" dirty="0">
                <a:latin typeface="Times New Roman" panose="02020603050405020304" pitchFamily="18" charset="0"/>
                <a:cs typeface="Times New Roman" panose="02020603050405020304" pitchFamily="18" charset="0"/>
              </a:rPr>
              <a:t>el intercambio fluido </a:t>
            </a:r>
            <a:r>
              <a:rPr lang="es-MX" dirty="0">
                <a:latin typeface="Times New Roman" panose="02020603050405020304" pitchFamily="18" charset="0"/>
                <a:cs typeface="Times New Roman" panose="02020603050405020304" pitchFamily="18" charset="0"/>
              </a:rPr>
              <a:t>de información en materia de rutas, redes de traficantes, modus operandi, detección de documentación falsa, circulación de banco de datos sobre traficantes de migrantes y/o sospechosos de estar involucrados en este ilícito. </a:t>
            </a:r>
            <a:endParaRPr lang="en-US"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es-MX" dirty="0">
                <a:latin typeface="Times New Roman" panose="02020603050405020304" pitchFamily="18" charset="0"/>
                <a:cs typeface="Times New Roman" panose="02020603050405020304" pitchFamily="18" charset="0"/>
              </a:rPr>
              <a:t>Promover la </a:t>
            </a:r>
            <a:r>
              <a:rPr lang="es-MX" b="1" dirty="0">
                <a:latin typeface="Times New Roman" panose="02020603050405020304" pitchFamily="18" charset="0"/>
                <a:cs typeface="Times New Roman" panose="02020603050405020304" pitchFamily="18" charset="0"/>
              </a:rPr>
              <a:t>cooperación internacional </a:t>
            </a:r>
            <a:r>
              <a:rPr lang="es-MX" dirty="0">
                <a:latin typeface="Times New Roman" panose="02020603050405020304" pitchFamily="18" charset="0"/>
                <a:cs typeface="Times New Roman" panose="02020603050405020304" pitchFamily="18" charset="0"/>
              </a:rPr>
              <a:t>y, en particular la asistencia técnica y financiera, para coadyuvar en la subsanación de las </a:t>
            </a:r>
            <a:r>
              <a:rPr lang="es-MX" b="1" dirty="0">
                <a:latin typeface="Times New Roman" panose="02020603050405020304" pitchFamily="18" charset="0"/>
                <a:cs typeface="Times New Roman" panose="02020603050405020304" pitchFamily="18" charset="0"/>
              </a:rPr>
              <a:t>deficiencias en materia de presupuesto, infraestructura</a:t>
            </a:r>
            <a:r>
              <a:rPr lang="es-MX" dirty="0">
                <a:latin typeface="Times New Roman" panose="02020603050405020304" pitchFamily="18" charset="0"/>
                <a:cs typeface="Times New Roman" panose="02020603050405020304" pitchFamily="18" charset="0"/>
              </a:rPr>
              <a:t>, equipos técnicos y de recursos humanos, así como, en cuanto a la repatriación expedita de los migrantes que son víctimas del tráfico, y la implementación de programas educativos para sensibilizar a la sociedad civil sobre la problemática y los riesgos del delito del Tráfico de Migrantes. </a:t>
            </a:r>
            <a:endParaRPr lang="en-US"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es-MX" dirty="0">
                <a:latin typeface="Times New Roman" panose="02020603050405020304" pitchFamily="18" charset="0"/>
                <a:cs typeface="Times New Roman" panose="02020603050405020304" pitchFamily="18" charset="0"/>
              </a:rPr>
              <a:t>Promover políticas que reduzcan las posibilidades del soborno y la corrupción administrativa. </a:t>
            </a:r>
            <a:endParaRPr lang="en-US"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es-MX" dirty="0">
                <a:latin typeface="Times New Roman" panose="02020603050405020304" pitchFamily="18" charset="0"/>
                <a:cs typeface="Times New Roman" panose="02020603050405020304" pitchFamily="18" charset="0"/>
              </a:rPr>
              <a:t>Fomentar el fortale</a:t>
            </a:r>
            <a:r>
              <a:rPr lang="es-MX" b="1" dirty="0">
                <a:latin typeface="Times New Roman" panose="02020603050405020304" pitchFamily="18" charset="0"/>
                <a:cs typeface="Times New Roman" panose="02020603050405020304" pitchFamily="18" charset="0"/>
              </a:rPr>
              <a:t>cimiento de la coordinación interinstitucional a nivel de cada país</a:t>
            </a:r>
            <a:r>
              <a:rPr lang="es-MX" dirty="0">
                <a:latin typeface="Times New Roman" panose="02020603050405020304" pitchFamily="18" charset="0"/>
                <a:cs typeface="Times New Roman" panose="02020603050405020304" pitchFamily="18" charset="0"/>
              </a:rPr>
              <a:t>, a efectos de optimizar los esfuerzos en el combate del Tráfico de Migrantes. </a:t>
            </a:r>
          </a:p>
          <a:p>
            <a:pPr marL="0" lvl="0" indent="0">
              <a:buNone/>
            </a:pPr>
            <a:r>
              <a:rPr lang="es-MX" dirty="0">
                <a:latin typeface="Times New Roman" panose="02020603050405020304" pitchFamily="18" charset="0"/>
                <a:cs typeface="Times New Roman" panose="02020603050405020304" pitchFamily="18" charset="0"/>
              </a:rPr>
              <a:t>(Conclusiones textuales)</a:t>
            </a:r>
            <a:endParaRPr lang="en-US" dirty="0">
              <a:latin typeface="Times New Roman" panose="02020603050405020304" pitchFamily="18" charset="0"/>
              <a:cs typeface="Times New Roman" panose="02020603050405020304" pitchFamily="18" charset="0"/>
            </a:endParaRPr>
          </a:p>
          <a:p>
            <a:endParaRPr lang="en-US" dirty="0"/>
          </a:p>
        </p:txBody>
      </p:sp>
      <p:sp>
        <p:nvSpPr>
          <p:cNvPr id="4" name="Text Placeholder 3"/>
          <p:cNvSpPr>
            <a:spLocks noGrp="1"/>
          </p:cNvSpPr>
          <p:nvPr>
            <p:ph type="body" sz="half" idx="2"/>
          </p:nvPr>
        </p:nvSpPr>
        <p:spPr>
          <a:xfrm>
            <a:off x="854941" y="972957"/>
            <a:ext cx="4799513" cy="5247556"/>
          </a:xfrm>
        </p:spPr>
        <p:txBody>
          <a:bodyPr>
            <a:normAutofit fontScale="70000" lnSpcReduction="20000"/>
          </a:bodyPr>
          <a:lstStyle/>
          <a:p>
            <a:pPr algn="ctr"/>
            <a:r>
              <a:rPr lang="es-ES" sz="29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1998: </a:t>
            </a:r>
            <a:r>
              <a:rPr lang="es-ES" sz="31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Seminario sobre Tráfico de Migrantes, en Managua, Nicaragua </a:t>
            </a:r>
          </a:p>
          <a:p>
            <a:pPr algn="ctr"/>
            <a:r>
              <a:rPr lang="es-ES" sz="1800" dirty="0">
                <a:latin typeface="Times New Roman" panose="02020603050405020304" pitchFamily="18" charset="0"/>
                <a:cs typeface="Times New Roman" panose="02020603050405020304" pitchFamily="18" charset="0"/>
              </a:rPr>
              <a:t>(</a:t>
            </a:r>
            <a:r>
              <a:rPr lang="es-ES" sz="1500" dirty="0">
                <a:latin typeface="Times New Roman" panose="02020603050405020304" pitchFamily="18" charset="0"/>
                <a:cs typeface="Times New Roman" panose="02020603050405020304" pitchFamily="18" charset="0"/>
              </a:rPr>
              <a:t>Con la participación de los Países Miembros, así como Colombia, Ecuador y Perú como observadores)</a:t>
            </a:r>
          </a:p>
          <a:p>
            <a:pPr algn="ctr"/>
            <a:endParaRPr lang="es-ES" sz="600" dirty="0">
              <a:latin typeface="Times New Roman" panose="02020603050405020304" pitchFamily="18" charset="0"/>
              <a:cs typeface="Times New Roman" panose="02020603050405020304" pitchFamily="18" charset="0"/>
            </a:endParaRPr>
          </a:p>
          <a:p>
            <a:pPr algn="ctr"/>
            <a:r>
              <a:rPr lang="es-ES" sz="2000" b="1" dirty="0">
                <a:latin typeface="Times New Roman" panose="02020603050405020304" pitchFamily="18" charset="0"/>
                <a:cs typeface="Times New Roman" panose="02020603050405020304" pitchFamily="18" charset="0"/>
              </a:rPr>
              <a:t>Mesas de Trabajo para abordar:</a:t>
            </a:r>
          </a:p>
          <a:p>
            <a:pPr algn="ctr"/>
            <a:endParaRPr lang="es-ES" sz="20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s-CR" sz="2000" dirty="0">
                <a:latin typeface="Times New Roman" panose="02020603050405020304" pitchFamily="18" charset="0"/>
                <a:cs typeface="Times New Roman" panose="02020603050405020304" pitchFamily="18" charset="0"/>
              </a:rPr>
              <a:t>Problemas que se enfrentan en el cumplimiento de la legislación vigente en relación con el tráfico de migrantes; </a:t>
            </a:r>
          </a:p>
          <a:p>
            <a:pPr marL="342900" indent="-342900">
              <a:buFont typeface="Wingdings" panose="05000000000000000000" pitchFamily="2" charset="2"/>
              <a:buChar char="Ø"/>
            </a:pPr>
            <a:r>
              <a:rPr lang="es-CR" sz="2000" dirty="0">
                <a:latin typeface="Times New Roman" panose="02020603050405020304" pitchFamily="18" charset="0"/>
                <a:cs typeface="Times New Roman" panose="02020603050405020304" pitchFamily="18" charset="0"/>
              </a:rPr>
              <a:t>Documentos alterados o falsificados:  necesidades de capacitación y de equipamiento de la región; </a:t>
            </a:r>
          </a:p>
          <a:p>
            <a:pPr marL="342900" indent="-342900">
              <a:buFont typeface="Wingdings" panose="05000000000000000000" pitchFamily="2" charset="2"/>
              <a:buChar char="Ø"/>
            </a:pPr>
            <a:r>
              <a:rPr lang="es-CR" sz="2000" dirty="0">
                <a:latin typeface="Times New Roman" panose="02020603050405020304" pitchFamily="18" charset="0"/>
                <a:cs typeface="Times New Roman" panose="02020603050405020304" pitchFamily="18" charset="0"/>
              </a:rPr>
              <a:t> Cambios necesarios en la política y legislación migratoria, a fin de combatir el tráfico de migrantes; y, </a:t>
            </a:r>
          </a:p>
          <a:p>
            <a:pPr marL="342900" indent="-342900">
              <a:buFont typeface="Wingdings" panose="05000000000000000000" pitchFamily="2" charset="2"/>
              <a:buChar char="Ø"/>
            </a:pPr>
            <a:r>
              <a:rPr lang="es-CR" sz="2000" dirty="0">
                <a:latin typeface="Times New Roman" panose="02020603050405020304" pitchFamily="18" charset="0"/>
                <a:cs typeface="Times New Roman" panose="02020603050405020304" pitchFamily="18" charset="0"/>
              </a:rPr>
              <a:t>Medidas gubernamentales de prevención del tráfico a nivel nacional, regional e internacional.</a:t>
            </a:r>
          </a:p>
          <a:p>
            <a:endParaRPr lang="es-CR" sz="2000" dirty="0">
              <a:latin typeface="Times New Roman" panose="02020603050405020304" pitchFamily="18" charset="0"/>
              <a:cs typeface="Times New Roman" panose="02020603050405020304" pitchFamily="18" charset="0"/>
            </a:endParaRPr>
          </a:p>
          <a:p>
            <a:r>
              <a:rPr lang="es-CR" sz="2000" dirty="0">
                <a:latin typeface="Times New Roman" panose="02020603050405020304" pitchFamily="18" charset="0"/>
                <a:cs typeface="Times New Roman" panose="02020603050405020304" pitchFamily="18" charset="0"/>
              </a:rPr>
              <a:t>Dialogo sobre los retos que se estaban enfrentando con relación a flujos migratorios desde China, Corea e India, y en menor medida de Ghana, Nigeria, Vietnam del Norte y Zambia.</a:t>
            </a:r>
          </a:p>
          <a:p>
            <a:pPr marL="342900" indent="-342900">
              <a:buFont typeface="Arial" panose="020B0604020202020204" pitchFamily="34" charset="0"/>
              <a:buChar char="•"/>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983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p:cNvGraphicFramePr/>
          <p:nvPr>
            <p:extLst>
              <p:ext uri="{D42A27DB-BD31-4B8C-83A1-F6EECF244321}">
                <p14:modId xmlns:p14="http://schemas.microsoft.com/office/powerpoint/2010/main" val="882578581"/>
              </p:ext>
            </p:extLst>
          </p:nvPr>
        </p:nvGraphicFramePr>
        <p:xfrm>
          <a:off x="148147" y="712522"/>
          <a:ext cx="11721533"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Right Arrow 11"/>
          <p:cNvSpPr/>
          <p:nvPr/>
        </p:nvSpPr>
        <p:spPr>
          <a:xfrm>
            <a:off x="353148" y="5510579"/>
            <a:ext cx="11742157" cy="97427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b="1" dirty="0">
                <a:effectLst>
                  <a:outerShdw blurRad="38100" dist="38100" dir="2700000" algn="tl">
                    <a:srgbClr val="000000">
                      <a:alpha val="43137"/>
                    </a:srgbClr>
                  </a:outerShdw>
                </a:effectLst>
              </a:rPr>
              <a:t>1997 </a:t>
            </a:r>
            <a:r>
              <a:rPr lang="en-US" b="1" dirty="0">
                <a:effectLst>
                  <a:outerShdw blurRad="38100" dist="38100" dir="2700000" algn="tl">
                    <a:srgbClr val="000000">
                      <a:alpha val="43137"/>
                    </a:srgbClr>
                  </a:outerShdw>
                </a:effectLst>
              </a:rPr>
              <a:t>----------------INVESTIGACIONES FINANCIADAS POR G-CANADA-----------------------------------------------------------2001</a:t>
            </a:r>
          </a:p>
        </p:txBody>
      </p:sp>
      <p:sp>
        <p:nvSpPr>
          <p:cNvPr id="14" name="Rectangle 13"/>
          <p:cNvSpPr/>
          <p:nvPr/>
        </p:nvSpPr>
        <p:spPr>
          <a:xfrm>
            <a:off x="6335486" y="1431472"/>
            <a:ext cx="2073728" cy="43531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15" name="TextBox 14"/>
          <p:cNvSpPr txBox="1"/>
          <p:nvPr/>
        </p:nvSpPr>
        <p:spPr>
          <a:xfrm>
            <a:off x="5778080" y="1965407"/>
            <a:ext cx="553998" cy="1828264"/>
          </a:xfrm>
          <a:prstGeom prst="rect">
            <a:avLst/>
          </a:prstGeom>
          <a:noFill/>
        </p:spPr>
        <p:txBody>
          <a:bodyPr vert="vert270" wrap="square" rtlCol="0">
            <a:spAutoFit/>
          </a:bodyPr>
          <a:lstStyle/>
          <a:p>
            <a:r>
              <a:rPr lang="es-ES" sz="2400" dirty="0"/>
              <a:t>V CRM, 2000</a:t>
            </a:r>
            <a:endParaRPr lang="en-US" sz="2400" dirty="0"/>
          </a:p>
        </p:txBody>
      </p:sp>
      <p:pic>
        <p:nvPicPr>
          <p:cNvPr id="17" name="Picture 16"/>
          <p:cNvPicPr>
            <a:picLocks noChangeAspect="1"/>
          </p:cNvPicPr>
          <p:nvPr/>
        </p:nvPicPr>
        <p:blipFill>
          <a:blip r:embed="rId7"/>
          <a:stretch>
            <a:fillRect/>
          </a:stretch>
        </p:blipFill>
        <p:spPr>
          <a:xfrm>
            <a:off x="5684778" y="839857"/>
            <a:ext cx="648269" cy="813754"/>
          </a:xfrm>
          <a:prstGeom prst="rect">
            <a:avLst/>
          </a:prstGeom>
        </p:spPr>
      </p:pic>
      <p:sp>
        <p:nvSpPr>
          <p:cNvPr id="18" name="TextBox 17"/>
          <p:cNvSpPr txBox="1"/>
          <p:nvPr/>
        </p:nvSpPr>
        <p:spPr>
          <a:xfrm flipH="1">
            <a:off x="6505871" y="2163982"/>
            <a:ext cx="1903343" cy="1938992"/>
          </a:xfrm>
          <a:prstGeom prst="rect">
            <a:avLst/>
          </a:prstGeom>
          <a:noFill/>
        </p:spPr>
        <p:txBody>
          <a:bodyPr wrap="square" rtlCol="0">
            <a:spAutoFit/>
          </a:bodyPr>
          <a:lstStyle/>
          <a:p>
            <a:r>
              <a:rPr lang="es-ES" sz="2000" dirty="0">
                <a:solidFill>
                  <a:schemeClr val="bg1"/>
                </a:solidFill>
                <a:latin typeface="Times New Roman" panose="02020603050405020304" pitchFamily="18" charset="0"/>
                <a:cs typeface="Times New Roman" panose="02020603050405020304" pitchFamily="18" charset="0"/>
              </a:rPr>
              <a:t>Se actualiza el Plan y cada gobierno de acuerdo a sus necesidades lo instrumentaliza</a:t>
            </a:r>
            <a:endParaRPr lang="en-US"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0865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extLst>
              <p:ext uri="{D42A27DB-BD31-4B8C-83A1-F6EECF244321}">
                <p14:modId xmlns:p14="http://schemas.microsoft.com/office/powerpoint/2010/main" val="2372056801"/>
              </p:ext>
            </p:extLst>
          </p:nvPr>
        </p:nvGraphicFramePr>
        <p:xfrm>
          <a:off x="594092" y="1324708"/>
          <a:ext cx="47545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Content Placeholder 8"/>
          <p:cNvPicPr>
            <a:picLocks noGrp="1" noChangeAspect="1"/>
          </p:cNvPicPr>
          <p:nvPr>
            <p:ph sz="half" idx="2"/>
          </p:nvPr>
        </p:nvPicPr>
        <p:blipFill>
          <a:blip r:embed="rId7"/>
          <a:stretch>
            <a:fillRect/>
          </a:stretch>
        </p:blipFill>
        <p:spPr>
          <a:xfrm>
            <a:off x="812522" y="991311"/>
            <a:ext cx="816656" cy="791702"/>
          </a:xfrm>
        </p:spPr>
      </p:pic>
      <p:sp>
        <p:nvSpPr>
          <p:cNvPr id="10" name="TextBox 9"/>
          <p:cNvSpPr txBox="1"/>
          <p:nvPr/>
        </p:nvSpPr>
        <p:spPr>
          <a:xfrm flipH="1">
            <a:off x="812522" y="394540"/>
            <a:ext cx="1169437" cy="646331"/>
          </a:xfrm>
          <a:prstGeom prst="rect">
            <a:avLst/>
          </a:prstGeom>
          <a:noFill/>
        </p:spPr>
        <p:txBody>
          <a:bodyPr wrap="square" rtlCol="0">
            <a:spAutoFit/>
          </a:bodyPr>
          <a:lstStyle/>
          <a:p>
            <a:r>
              <a:rPr lang="en-US" dirty="0"/>
              <a:t>XI CRM, 2004</a:t>
            </a:r>
          </a:p>
        </p:txBody>
      </p:sp>
      <p:graphicFrame>
        <p:nvGraphicFramePr>
          <p:cNvPr id="24" name="Diagram 23"/>
          <p:cNvGraphicFramePr/>
          <p:nvPr>
            <p:extLst>
              <p:ext uri="{D42A27DB-BD31-4B8C-83A1-F6EECF244321}">
                <p14:modId xmlns:p14="http://schemas.microsoft.com/office/powerpoint/2010/main" val="2249248122"/>
              </p:ext>
            </p:extLst>
          </p:nvPr>
        </p:nvGraphicFramePr>
        <p:xfrm>
          <a:off x="5443794" y="639096"/>
          <a:ext cx="5027561" cy="591099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7" name="TextBox 26"/>
          <p:cNvSpPr txBox="1"/>
          <p:nvPr/>
        </p:nvSpPr>
        <p:spPr>
          <a:xfrm>
            <a:off x="8299697" y="2227683"/>
            <a:ext cx="696686" cy="338554"/>
          </a:xfrm>
          <a:prstGeom prst="rect">
            <a:avLst/>
          </a:prstGeom>
          <a:noFill/>
        </p:spPr>
        <p:txBody>
          <a:bodyPr wrap="square" rtlCol="0">
            <a:spAutoFit/>
          </a:bodyPr>
          <a:lstStyle/>
          <a:p>
            <a:r>
              <a:rPr lang="en-US" sz="1600" dirty="0"/>
              <a:t>2007</a:t>
            </a:r>
          </a:p>
        </p:txBody>
      </p:sp>
      <p:sp>
        <p:nvSpPr>
          <p:cNvPr id="28" name="TextBox 27"/>
          <p:cNvSpPr txBox="1"/>
          <p:nvPr/>
        </p:nvSpPr>
        <p:spPr>
          <a:xfrm>
            <a:off x="5117755" y="4331770"/>
            <a:ext cx="3921819" cy="2031325"/>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Se </a:t>
            </a:r>
            <a:r>
              <a:rPr lang="en-US" dirty="0" err="1">
                <a:latin typeface="Times New Roman" panose="02020603050405020304" pitchFamily="18" charset="0"/>
                <a:cs typeface="Times New Roman" panose="02020603050405020304" pitchFamily="18" charset="0"/>
              </a:rPr>
              <a:t>reitera</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importancia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intercambio</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información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específica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sobre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documentos</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viaje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búsqueda</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mecanismos</a:t>
            </a:r>
            <a:r>
              <a:rPr lang="en-US" dirty="0">
                <a:latin typeface="Times New Roman" panose="02020603050405020304" pitchFamily="18" charset="0"/>
                <a:cs typeface="Times New Roman" panose="02020603050405020304" pitchFamily="18" charset="0"/>
              </a:rPr>
              <a:t> para </a:t>
            </a:r>
            <a:r>
              <a:rPr lang="en-US" dirty="0" err="1">
                <a:latin typeface="Times New Roman" panose="02020603050405020304" pitchFamily="18" charset="0"/>
                <a:cs typeface="Times New Roman" panose="02020603050405020304" pitchFamily="18" charset="0"/>
              </a:rPr>
              <a:t>facilitar</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repatriación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optimizar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recursos</a:t>
            </a:r>
            <a:r>
              <a:rPr lang="en-US" dirty="0">
                <a:latin typeface="Times New Roman" panose="02020603050405020304" pitchFamily="18" charset="0"/>
                <a:cs typeface="Times New Roman" panose="02020603050405020304" pitchFamily="18" charset="0"/>
              </a:rPr>
              <a:t> y </a:t>
            </a:r>
            <a:r>
              <a:rPr lang="en-US" dirty="0" err="1">
                <a:latin typeface="Times New Roman" panose="02020603050405020304" pitchFamily="18" charset="0"/>
                <a:cs typeface="Times New Roman" panose="02020603050405020304" pitchFamily="18" charset="0"/>
              </a:rPr>
              <a:t>evaluar</a:t>
            </a:r>
            <a:r>
              <a:rPr lang="en-US" dirty="0">
                <a:latin typeface="Times New Roman" panose="02020603050405020304" pitchFamily="18" charset="0"/>
                <a:cs typeface="Times New Roman" panose="02020603050405020304" pitchFamily="18" charset="0"/>
              </a:rPr>
              <a:t> la </a:t>
            </a:r>
            <a:r>
              <a:rPr lang="en-US" dirty="0" err="1">
                <a:latin typeface="Times New Roman" panose="02020603050405020304" pitchFamily="18" charset="0"/>
                <a:cs typeface="Times New Roman" panose="02020603050405020304" pitchFamily="18" charset="0"/>
              </a:rPr>
              <a:t>posibilidad</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minimizar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los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costos</a:t>
            </a:r>
            <a:r>
              <a:rPr lang="en-US" dirty="0">
                <a:latin typeface="Times New Roman" panose="02020603050405020304" pitchFamily="18" charset="0"/>
                <a:cs typeface="Times New Roman" panose="02020603050405020304" pitchFamily="18" charset="0"/>
              </a:rPr>
              <a:t> de </a:t>
            </a:r>
            <a:r>
              <a:rPr lang="en-US" dirty="0" err="1">
                <a:latin typeface="Times New Roman" panose="02020603050405020304" pitchFamily="18" charset="0"/>
                <a:cs typeface="Times New Roman" panose="02020603050405020304" pitchFamily="18" charset="0"/>
              </a:rPr>
              <a:t>traslado</a:t>
            </a:r>
            <a:r>
              <a:rPr lang="en-US" dirty="0">
                <a:latin typeface="Times New Roman" panose="02020603050405020304" pitchFamily="18" charset="0"/>
                <a:cs typeface="Times New Roman" panose="02020603050405020304" pitchFamily="18" charset="0"/>
              </a:rPr>
              <a:t>, entre </a:t>
            </a:r>
            <a:r>
              <a:rPr lang="en-US" dirty="0" err="1">
                <a:latin typeface="Times New Roman" panose="02020603050405020304" pitchFamily="18" charset="0"/>
                <a:cs typeface="Times New Roman" panose="02020603050405020304" pitchFamily="18" charset="0"/>
              </a:rPr>
              <a:t>otros</a:t>
            </a:r>
            <a:endParaRPr lang="en-US" dirty="0">
              <a:latin typeface="Times New Roman" panose="02020603050405020304" pitchFamily="18" charset="0"/>
              <a:cs typeface="Times New Roman" panose="02020603050405020304" pitchFamily="18" charset="0"/>
            </a:endParaRPr>
          </a:p>
        </p:txBody>
      </p:sp>
      <p:sp>
        <p:nvSpPr>
          <p:cNvPr id="29" name="TextBox 28"/>
          <p:cNvSpPr txBox="1"/>
          <p:nvPr/>
        </p:nvSpPr>
        <p:spPr>
          <a:xfrm flipH="1">
            <a:off x="9111341" y="2732314"/>
            <a:ext cx="2426421" cy="286232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n-US" i="1" dirty="0" err="1"/>
              <a:t>Realizar</a:t>
            </a:r>
            <a:r>
              <a:rPr lang="en-US" i="1" dirty="0"/>
              <a:t> taller </a:t>
            </a:r>
            <a:r>
              <a:rPr lang="en-US" i="1" dirty="0" err="1"/>
              <a:t>sobre</a:t>
            </a:r>
            <a:r>
              <a:rPr lang="en-US" i="1" dirty="0"/>
              <a:t> </a:t>
            </a:r>
            <a:r>
              <a:rPr lang="en-US" i="1" dirty="0" err="1"/>
              <a:t>buenas</a:t>
            </a:r>
            <a:r>
              <a:rPr lang="en-US" i="1" dirty="0"/>
              <a:t> </a:t>
            </a:r>
            <a:r>
              <a:rPr lang="en-US" i="1" dirty="0" err="1"/>
              <a:t>prácticas</a:t>
            </a:r>
            <a:r>
              <a:rPr lang="en-US" i="1" dirty="0"/>
              <a:t> </a:t>
            </a:r>
            <a:r>
              <a:rPr lang="en-US" i="1" dirty="0" err="1"/>
              <a:t>protección</a:t>
            </a:r>
            <a:r>
              <a:rPr lang="en-US" i="1" dirty="0"/>
              <a:t> </a:t>
            </a:r>
            <a:r>
              <a:rPr lang="en-US" i="1" dirty="0" err="1"/>
              <a:t>internacional</a:t>
            </a:r>
            <a:r>
              <a:rPr lang="en-US" i="1" dirty="0"/>
              <a:t>, </a:t>
            </a:r>
            <a:r>
              <a:rPr lang="es-PA" i="1" dirty="0"/>
              <a:t>sistemas de identificación y determinación del estatus de refugiados en el contexto de flujos migratorios mixtos, en CRI, con apoyo de ACNUR.</a:t>
            </a:r>
            <a:endParaRPr lang="en-US" i="1" dirty="0"/>
          </a:p>
        </p:txBody>
      </p:sp>
      <p:pic>
        <p:nvPicPr>
          <p:cNvPr id="30" name="Picture 29" descr="Original file ‎ (SVG file, nominally 1,000 × 500 pixels, file size ..."/>
          <p:cNvPicPr>
            <a:picLocks noChangeAspect="1"/>
          </p:cNvPicPr>
          <p:nvPr/>
        </p:nvPicPr>
        <p:blipFill>
          <a:blip r:embed="rId13"/>
          <a:stretch>
            <a:fillRect/>
          </a:stretch>
        </p:blipFill>
        <p:spPr>
          <a:xfrm>
            <a:off x="9815744" y="1783013"/>
            <a:ext cx="727378" cy="565073"/>
          </a:xfrm>
          <a:prstGeom prst="rect">
            <a:avLst/>
          </a:prstGeom>
        </p:spPr>
      </p:pic>
    </p:spTree>
    <p:extLst>
      <p:ext uri="{BB962C8B-B14F-4D97-AF65-F5344CB8AC3E}">
        <p14:creationId xmlns:p14="http://schemas.microsoft.com/office/powerpoint/2010/main" val="2599655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2299854535"/>
              </p:ext>
            </p:extLst>
          </p:nvPr>
        </p:nvGraphicFramePr>
        <p:xfrm>
          <a:off x="1673942" y="1121298"/>
          <a:ext cx="9910916" cy="5552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Picture 7" descr="mexico_flag.jpg"/>
          <p:cNvPicPr>
            <a:picLocks noChangeAspect="1"/>
          </p:cNvPicPr>
          <p:nvPr/>
        </p:nvPicPr>
        <p:blipFill>
          <a:blip r:embed="rId7"/>
          <a:stretch>
            <a:fillRect/>
          </a:stretch>
        </p:blipFill>
        <p:spPr>
          <a:xfrm>
            <a:off x="10301033" y="1637503"/>
            <a:ext cx="1277789" cy="620655"/>
          </a:xfrm>
          <a:prstGeom prst="rect">
            <a:avLst/>
          </a:prstGeom>
        </p:spPr>
      </p:pic>
      <p:sp>
        <p:nvSpPr>
          <p:cNvPr id="10" name="TextBox 9"/>
          <p:cNvSpPr txBox="1"/>
          <p:nvPr/>
        </p:nvSpPr>
        <p:spPr>
          <a:xfrm>
            <a:off x="2154416" y="2863633"/>
            <a:ext cx="45719" cy="369332"/>
          </a:xfrm>
          <a:prstGeom prst="rect">
            <a:avLst/>
          </a:prstGeom>
          <a:noFill/>
        </p:spPr>
        <p:txBody>
          <a:bodyPr wrap="square" rtlCol="0">
            <a:spAutoFit/>
          </a:bodyPr>
          <a:lstStyle/>
          <a:p>
            <a:endParaRPr lang="en-US" dirty="0"/>
          </a:p>
        </p:txBody>
      </p:sp>
      <p:pic>
        <p:nvPicPr>
          <p:cNvPr id="11" name="Picture 10" descr="Original file ‎ (SVG file, nominally 1,000 × 625 pixels, file size ..."/>
          <p:cNvPicPr>
            <a:picLocks noChangeAspect="1"/>
          </p:cNvPicPr>
          <p:nvPr/>
        </p:nvPicPr>
        <p:blipFill>
          <a:blip r:embed="rId8"/>
          <a:stretch>
            <a:fillRect/>
          </a:stretch>
        </p:blipFill>
        <p:spPr>
          <a:xfrm>
            <a:off x="10307069" y="3149302"/>
            <a:ext cx="1271753" cy="736898"/>
          </a:xfrm>
          <a:prstGeom prst="rect">
            <a:avLst/>
          </a:prstGeom>
        </p:spPr>
      </p:pic>
      <p:pic>
        <p:nvPicPr>
          <p:cNvPr id="12" name="Picture 11" descr="Original file ‎ (SVG file, nominally 450 × 300 pixels, file size ..."/>
          <p:cNvPicPr>
            <a:picLocks noChangeAspect="1"/>
          </p:cNvPicPr>
          <p:nvPr/>
        </p:nvPicPr>
        <p:blipFill>
          <a:blip r:embed="rId9"/>
          <a:stretch>
            <a:fillRect/>
          </a:stretch>
        </p:blipFill>
        <p:spPr>
          <a:xfrm>
            <a:off x="9684939" y="4728183"/>
            <a:ext cx="1668861" cy="809491"/>
          </a:xfrm>
          <a:prstGeom prst="rect">
            <a:avLst/>
          </a:prstGeom>
        </p:spPr>
      </p:pic>
    </p:spTree>
    <p:extLst>
      <p:ext uri="{BB962C8B-B14F-4D97-AF65-F5344CB8AC3E}">
        <p14:creationId xmlns:p14="http://schemas.microsoft.com/office/powerpoint/2010/main" val="1574556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8" name="Picture 7" descr="Flag of Costa Rica | Find the best design for Costa Rican Flag"/>
          <p:cNvPicPr>
            <a:picLocks noChangeAspect="1"/>
          </p:cNvPicPr>
          <p:nvPr/>
        </p:nvPicPr>
        <p:blipFill>
          <a:blip r:embed="rId2"/>
          <a:stretch>
            <a:fillRect/>
          </a:stretch>
        </p:blipFill>
        <p:spPr>
          <a:xfrm flipH="1">
            <a:off x="1821199" y="808565"/>
            <a:ext cx="1605115" cy="958645"/>
          </a:xfrm>
          <a:prstGeom prst="rect">
            <a:avLst/>
          </a:prstGeom>
        </p:spPr>
      </p:pic>
      <p:pic>
        <p:nvPicPr>
          <p:cNvPr id="9" name="Picture 8" descr="Archivo original ‎ (archivo SVG, nominalmente 1064 × 600 píxeles ..."/>
          <p:cNvPicPr>
            <a:picLocks noChangeAspect="1"/>
          </p:cNvPicPr>
          <p:nvPr/>
        </p:nvPicPr>
        <p:blipFill>
          <a:blip r:embed="rId3"/>
          <a:stretch>
            <a:fillRect/>
          </a:stretch>
        </p:blipFill>
        <p:spPr>
          <a:xfrm>
            <a:off x="7221899" y="764648"/>
            <a:ext cx="2086319" cy="1046480"/>
          </a:xfrm>
          <a:prstGeom prst="rect">
            <a:avLst/>
          </a:prstGeom>
        </p:spPr>
      </p:pic>
      <p:sp>
        <p:nvSpPr>
          <p:cNvPr id="11" name="Content Placeholder 10"/>
          <p:cNvSpPr>
            <a:spLocks noGrp="1"/>
          </p:cNvSpPr>
          <p:nvPr>
            <p:ph sz="half" idx="1"/>
          </p:nvPr>
        </p:nvSpPr>
        <p:spPr>
          <a:xfrm>
            <a:off x="688371" y="2286000"/>
            <a:ext cx="4754880" cy="4023360"/>
          </a:xfrm>
        </p:spPr>
        <p:txBody>
          <a:bodyPr>
            <a:normAutofit fontScale="77500" lnSpcReduction="20000"/>
          </a:bodyPr>
          <a:lstStyle/>
          <a:p>
            <a:r>
              <a:rPr lang="es-PA" b="1" dirty="0"/>
              <a:t> 2013.</a:t>
            </a:r>
            <a:endParaRPr lang="en-US" dirty="0"/>
          </a:p>
          <a:p>
            <a:r>
              <a:rPr lang="es-PA" b="1" dirty="0"/>
              <a:t>Decisión #2:</a:t>
            </a:r>
            <a:endParaRPr lang="en-US" dirty="0"/>
          </a:p>
          <a:p>
            <a:r>
              <a:rPr lang="es-PA" i="1" dirty="0"/>
              <a:t>Realizar una reunión, organizada por la OIM, entre los cónsules de países de origen, tránsito y destino en Washington, D.C., para tratar el tema de los flujos migratorios extra-continentales en la región de la CRM.</a:t>
            </a:r>
            <a:endParaRPr lang="en-US" dirty="0"/>
          </a:p>
          <a:p>
            <a:r>
              <a:rPr lang="es-PA" b="1" dirty="0"/>
              <a:t> </a:t>
            </a:r>
            <a:endParaRPr lang="en-US" dirty="0"/>
          </a:p>
          <a:p>
            <a:r>
              <a:rPr lang="es-PA" b="1" dirty="0"/>
              <a:t>Decisión #3:</a:t>
            </a:r>
            <a:endParaRPr lang="en-US" dirty="0"/>
          </a:p>
          <a:p>
            <a:r>
              <a:rPr lang="es-PA" i="1" dirty="0"/>
              <a:t>Instar a los Países Miembros que aún no lo han hecho, a remitir la matriz sobre flujos migratorios extra-regionales para contribuir en la sistematización de la información en la CRM. </a:t>
            </a:r>
            <a:endParaRPr lang="en-US" dirty="0"/>
          </a:p>
          <a:p>
            <a:endParaRPr lang="en-US" dirty="0"/>
          </a:p>
        </p:txBody>
      </p:sp>
      <p:sp>
        <p:nvSpPr>
          <p:cNvPr id="12" name="Content Placeholder 11"/>
          <p:cNvSpPr>
            <a:spLocks noGrp="1"/>
          </p:cNvSpPr>
          <p:nvPr>
            <p:ph sz="half" idx="2"/>
          </p:nvPr>
        </p:nvSpPr>
        <p:spPr>
          <a:xfrm>
            <a:off x="5613861" y="2025534"/>
            <a:ext cx="6234545" cy="4023360"/>
          </a:xfrm>
        </p:spPr>
        <p:txBody>
          <a:bodyPr>
            <a:normAutofit fontScale="77500" lnSpcReduction="20000"/>
          </a:bodyPr>
          <a:lstStyle/>
          <a:p>
            <a:pPr marL="457200" indent="-457200">
              <a:buAutoNum type="arabicPeriod" startAt="2016"/>
            </a:pPr>
            <a:r>
              <a:rPr lang="es-ES" dirty="0"/>
              <a:t> </a:t>
            </a:r>
          </a:p>
          <a:p>
            <a:pPr marL="0" indent="0">
              <a:buNone/>
            </a:pPr>
            <a:r>
              <a:rPr lang="es-ES" dirty="0"/>
              <a:t>Recomendaciones Emanadas de la Reunión de Alto Nivel de la Troika </a:t>
            </a:r>
            <a:r>
              <a:rPr lang="en-US" dirty="0"/>
              <a:t>(Mexico, El Salvador y PPT-Honduras).</a:t>
            </a:r>
          </a:p>
          <a:p>
            <a:pPr marL="0" indent="0">
              <a:buNone/>
            </a:pPr>
            <a:endParaRPr lang="en-US" dirty="0"/>
          </a:p>
          <a:p>
            <a:pPr lvl="0"/>
            <a:r>
              <a:rPr lang="es-PR" dirty="0"/>
              <a:t>1. Trabajar en el tema de migrantes extra regionales, particularmente, los cubanos. </a:t>
            </a:r>
            <a:endParaRPr lang="en-US" dirty="0"/>
          </a:p>
          <a:p>
            <a:r>
              <a:rPr lang="es-PR" i="1" dirty="0"/>
              <a:t> </a:t>
            </a:r>
            <a:r>
              <a:rPr lang="en-US" dirty="0"/>
              <a:t>2. </a:t>
            </a:r>
            <a:r>
              <a:rPr lang="es-PR" dirty="0"/>
              <a:t>Apoyar un diálogo sobre flujos externos a la CRM y propone que se pueda convocar al Grupo Ad-Hoc sobre extra regionales para intercambiar información de dichos flujos.</a:t>
            </a:r>
            <a:endParaRPr lang="en-US" dirty="0"/>
          </a:p>
          <a:p>
            <a:pPr lvl="0"/>
            <a:r>
              <a:rPr lang="es-PR" dirty="0"/>
              <a:t>3. Realizar un taller de intercambio de información sobre migración extra regional a la CRM y sobre las rutas de dicha migración.  El evento se podría efectuar en el mes de abril en </a:t>
            </a:r>
            <a:r>
              <a:rPr lang="es-PR" dirty="0" err="1"/>
              <a:t>Mexico</a:t>
            </a:r>
            <a:r>
              <a:rPr lang="es-PR" dirty="0"/>
              <a:t>, contando con aportes de diferentes expertos. Se sugirió aprovechar la ocasión para dar seguimiento al tema e invitar a la CSM. Además de realizar una reunión técnica con ambas </a:t>
            </a:r>
            <a:r>
              <a:rPr lang="es-PR" dirty="0" err="1"/>
              <a:t>Troikas</a:t>
            </a:r>
            <a:r>
              <a:rPr lang="es-PR" dirty="0"/>
              <a:t>.</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4293818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2619</TotalTime>
  <Words>1081</Words>
  <Application>Microsoft Office PowerPoint</Application>
  <PresentationFormat>Widescreen</PresentationFormat>
  <Paragraphs>74</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Times New Roman</vt:lpstr>
      <vt:lpstr>Tw Cen MT</vt:lpstr>
      <vt:lpstr>Tw Cen MT Condensed</vt:lpstr>
      <vt:lpstr>Wingdings</vt:lpstr>
      <vt:lpstr>Wingdings 3</vt:lpstr>
      <vt:lpstr>Integral</vt:lpstr>
      <vt:lpstr>Antecedentes sobre Recomendaciones y decisiones Viceministeriales en torno a los fluijos de migerantes extracontinentales en el Marco de la CRM</vt:lpstr>
      <vt:lpstr>Albergue del PANI, Buenos Aires, Frontera Sur, Costa Rica</vt:lpstr>
      <vt:lpstr>ALBERGUE Extra continentales, Cruz Roja en Golfito, CRI</vt:lpstr>
      <vt:lpstr>Esfuerzos para atender el Flujo de Personas Migrantes Extra continentales  EN Marco CrM</vt:lpstr>
      <vt:lpstr>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Antecedentes sobre Recomendaciones y decisiones Viceministeriales en torno a los fluijos de migerantes extracontinentales en el Marco de la CRM</dc:title>
  <dc:creator>Nitza Segui</dc:creator>
  <cp:lastModifiedBy>Nitza Segui</cp:lastModifiedBy>
  <cp:revision>52</cp:revision>
  <dcterms:created xsi:type="dcterms:W3CDTF">2016-07-11T03:54:01Z</dcterms:created>
  <dcterms:modified xsi:type="dcterms:W3CDTF">2016-07-13T07:08:24Z</dcterms:modified>
</cp:coreProperties>
</file>