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5" r:id="rId6"/>
    <p:sldId id="27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7" r:id="rId18"/>
  </p:sldIdLst>
  <p:sldSz cx="9144000" cy="6858000" type="screen4x3"/>
  <p:notesSz cx="6858000" cy="9144000"/>
  <p:custDataLst>
    <p:tags r:id="rId20"/>
  </p:custDataLst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36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96023256767039"/>
          <c:y val="2.9877697356373904E-2"/>
          <c:w val="0.81397662304096541"/>
          <c:h val="0.8227736606453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'Tablas de Informe ST'!$B$18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3937977782936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863251954351902E-3"/>
                  <c:y val="4.576011470423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857180298017391E-3"/>
                  <c:y val="-8.72383730597692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140168098436316E-3"/>
                  <c:y val="-3.631024343772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424708541756235E-3"/>
                  <c:y val="-7.2239553817879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155694527446142E-3"/>
                  <c:y val="7.6599792871848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9.4047253190756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880945063815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ndara" panose="020E0502030303020204" pitchFamily="34" charset="0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'Tablas de Informe ST'!$A$19:$A$26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'Tablas de Informe ST'!$B$19:$B$26</c:f>
              <c:numCache>
                <c:formatCode>_([$$-409]* #,##0.00_);_([$$-409]* \(#,##0.00\);_([$$-409]* "-"??_);_(@_)</c:formatCode>
                <c:ptCount val="8"/>
                <c:pt idx="0">
                  <c:v>277639</c:v>
                </c:pt>
                <c:pt idx="1">
                  <c:v>278144</c:v>
                </c:pt>
                <c:pt idx="2">
                  <c:v>277744</c:v>
                </c:pt>
                <c:pt idx="3">
                  <c:v>273042</c:v>
                </c:pt>
                <c:pt idx="4">
                  <c:v>272688</c:v>
                </c:pt>
                <c:pt idx="5">
                  <c:v>272662</c:v>
                </c:pt>
                <c:pt idx="6">
                  <c:v>270771</c:v>
                </c:pt>
                <c:pt idx="7">
                  <c:v>260874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111552"/>
        <c:axId val="233113088"/>
      </c:barChart>
      <c:catAx>
        <c:axId val="23311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R"/>
          </a:p>
        </c:txPr>
        <c:crossAx val="233113088"/>
        <c:crosses val="autoZero"/>
        <c:auto val="1"/>
        <c:lblAlgn val="ctr"/>
        <c:lblOffset val="100"/>
        <c:noMultiLvlLbl val="0"/>
      </c:catAx>
      <c:valAx>
        <c:axId val="233113088"/>
        <c:scaling>
          <c:orientation val="minMax"/>
        </c:scaling>
        <c:delete val="0"/>
        <c:axPos val="l"/>
        <c:majorGridlines/>
        <c:numFmt formatCode="_([$$-409]* #,##0.00_);_([$$-409]* \(#,##0.00\);_([$$-409]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ndara" panose="020E0502030303020204" pitchFamily="34" charset="0"/>
              </a:defRPr>
            </a:pPr>
            <a:endParaRPr lang="es-CR"/>
          </a:p>
        </c:txPr>
        <c:crossAx val="23311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s-C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89345974610318"/>
          <c:y val="9.4157076519281249E-2"/>
          <c:w val="0.68623036406163518"/>
          <c:h val="0.8594297507683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'Contribuciones de países'!$B$39</c:f>
              <c:strCache>
                <c:ptCount val="1"/>
                <c:pt idx="0">
                  <c:v>Adeudado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'Contribuciones de países'!$A$40:$A$51</c:f>
              <c:strCache>
                <c:ptCount val="12"/>
                <c:pt idx="0">
                  <c:v>Belice</c:v>
                </c:pt>
                <c:pt idx="1">
                  <c:v>Canadá</c:v>
                </c:pt>
                <c:pt idx="2">
                  <c:v>Costa Rica</c:v>
                </c:pt>
                <c:pt idx="3">
                  <c:v>El Salvador</c:v>
                </c:pt>
                <c:pt idx="4">
                  <c:v>Estados Unidos</c:v>
                </c:pt>
                <c:pt idx="5">
                  <c:v>Guatemala</c:v>
                </c:pt>
                <c:pt idx="6">
                  <c:v>Honduras</c:v>
                </c:pt>
                <c:pt idx="7">
                  <c:v>México</c:v>
                </c:pt>
                <c:pt idx="8">
                  <c:v>Nicaragua</c:v>
                </c:pt>
                <c:pt idx="9">
                  <c:v>Panamá</c:v>
                </c:pt>
                <c:pt idx="10">
                  <c:v>República Dominicana</c:v>
                </c:pt>
                <c:pt idx="11">
                  <c:v>TOTAL</c:v>
                </c:pt>
              </c:strCache>
            </c:strRef>
          </c:cat>
          <c:val>
            <c:numRef>
              <c:f>'Contribuciones de países'!$B$40:$B$51</c:f>
              <c:numCache>
                <c:formatCode>[$$-409]#,##0.00</c:formatCode>
                <c:ptCount val="12"/>
                <c:pt idx="0">
                  <c:v>25000</c:v>
                </c:pt>
                <c:pt idx="1">
                  <c:v>0</c:v>
                </c:pt>
                <c:pt idx="2">
                  <c:v>1412.73</c:v>
                </c:pt>
                <c:pt idx="3">
                  <c:v>0</c:v>
                </c:pt>
                <c:pt idx="4">
                  <c:v>0</c:v>
                </c:pt>
                <c:pt idx="5">
                  <c:v>20000</c:v>
                </c:pt>
                <c:pt idx="6">
                  <c:v>0</c:v>
                </c:pt>
                <c:pt idx="7">
                  <c:v>0</c:v>
                </c:pt>
                <c:pt idx="8">
                  <c:v>3000</c:v>
                </c:pt>
                <c:pt idx="9">
                  <c:v>5000</c:v>
                </c:pt>
                <c:pt idx="10">
                  <c:v>5000</c:v>
                </c:pt>
                <c:pt idx="11">
                  <c:v>59412.729999999996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150720"/>
        <c:axId val="233152512"/>
      </c:barChart>
      <c:catAx>
        <c:axId val="233150720"/>
        <c:scaling>
          <c:orientation val="maxMin"/>
        </c:scaling>
        <c:delete val="0"/>
        <c:axPos val="l"/>
        <c:majorTickMark val="out"/>
        <c:minorTickMark val="none"/>
        <c:tickLblPos val="nextTo"/>
        <c:crossAx val="233152512"/>
        <c:crosses val="autoZero"/>
        <c:auto val="1"/>
        <c:lblAlgn val="ctr"/>
        <c:lblOffset val="100"/>
        <c:noMultiLvlLbl val="0"/>
      </c:catAx>
      <c:valAx>
        <c:axId val="233152512"/>
        <c:scaling>
          <c:orientation val="minMax"/>
        </c:scaling>
        <c:delete val="0"/>
        <c:axPos val="t"/>
        <c:majorGridlines/>
        <c:numFmt formatCode="[$$-409]#,##0.00" sourceLinked="1"/>
        <c:majorTickMark val="out"/>
        <c:minorTickMark val="none"/>
        <c:tickLblPos val="nextTo"/>
        <c:crossAx val="23315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CE014-25BB-409B-99E4-B9EFD5CD9782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5828916A-37A7-4455-A7CD-821E6C2698C2}">
      <dgm:prSet phldrT="[Text]" custT="1"/>
      <dgm:spPr/>
      <dgm:t>
        <a:bodyPr/>
        <a:lstStyle/>
        <a:p>
          <a:pPr algn="just"/>
          <a:r>
            <a:rPr lang="es-CR" sz="1800" i="0" dirty="0" smtClean="0">
              <a:latin typeface="Candara" panose="020E0502030303020204" pitchFamily="34" charset="0"/>
            </a:rPr>
            <a:t>Reunión </a:t>
          </a:r>
          <a:r>
            <a:rPr lang="es-CR" sz="1800" b="1" i="0" dirty="0" smtClean="0">
              <a:latin typeface="Candara" panose="020E0502030303020204" pitchFamily="34" charset="0"/>
            </a:rPr>
            <a:t>Viceministerial</a:t>
          </a:r>
          <a:r>
            <a:rPr lang="es-CR" sz="1800" i="0" dirty="0" smtClean="0">
              <a:latin typeface="Candara" panose="020E0502030303020204" pitchFamily="34" charset="0"/>
            </a:rPr>
            <a:t> </a:t>
          </a:r>
        </a:p>
        <a:p>
          <a:pPr algn="just"/>
          <a:r>
            <a:rPr lang="es-CR" sz="1800" i="0" dirty="0" smtClean="0">
              <a:latin typeface="Candara" panose="020E0502030303020204" pitchFamily="34" charset="0"/>
            </a:rPr>
            <a:t>9-12 </a:t>
          </a:r>
          <a:r>
            <a:rPr lang="es-CR" sz="1800" i="0" dirty="0" smtClean="0">
              <a:latin typeface="Candara" panose="020E0502030303020204" pitchFamily="34" charset="0"/>
            </a:rPr>
            <a:t>de </a:t>
          </a:r>
          <a:r>
            <a:rPr lang="es-CR" sz="1800" i="0" dirty="0" smtClean="0">
              <a:latin typeface="Candara" panose="020E0502030303020204" pitchFamily="34" charset="0"/>
            </a:rPr>
            <a:t>noviembre</a:t>
          </a:r>
          <a:endParaRPr lang="es-CR" sz="1800" i="0" dirty="0">
            <a:latin typeface="Candara" panose="020E0502030303020204" pitchFamily="34" charset="0"/>
          </a:endParaRPr>
        </a:p>
      </dgm:t>
    </dgm:pt>
    <dgm:pt modelId="{692D45A4-1658-4B15-9600-F5B95C7672A6}" type="parTrans" cxnId="{B84455D7-EAA5-407A-9FFC-985C98A7D2C5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C73B012A-C6F8-4884-8B75-00F6E086BB5F}" type="sibTrans" cxnId="{B84455D7-EAA5-407A-9FFC-985C98A7D2C5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8AD2E5A5-2221-4272-B413-100DC86DAA56}">
      <dgm:prSet phldrT="[Text]" custT="1"/>
      <dgm:spPr/>
      <dgm:t>
        <a:bodyPr/>
        <a:lstStyle/>
        <a:p>
          <a:pPr algn="just">
            <a:spcAft>
              <a:spcPts val="0"/>
            </a:spcAft>
          </a:pPr>
          <a:r>
            <a:rPr lang="es-PR" sz="1800" i="0" dirty="0" smtClean="0">
              <a:latin typeface="Candara" panose="020E0502030303020204" pitchFamily="34" charset="0"/>
            </a:rPr>
            <a:t>Reunión de la </a:t>
          </a:r>
          <a:r>
            <a:rPr lang="es-PR" sz="1800" b="1" i="0" dirty="0" smtClean="0">
              <a:latin typeface="Candara" panose="020E0502030303020204" pitchFamily="34" charset="0"/>
            </a:rPr>
            <a:t>Troika</a:t>
          </a:r>
          <a:r>
            <a:rPr lang="es-PR" sz="1800" i="0" dirty="0" smtClean="0">
              <a:latin typeface="Candara" panose="020E0502030303020204" pitchFamily="34" charset="0"/>
            </a:rPr>
            <a:t> </a:t>
          </a:r>
          <a:endParaRPr lang="es-PR" sz="1800" i="0" dirty="0" smtClean="0">
            <a:latin typeface="Candara" panose="020E0502030303020204" pitchFamily="34" charset="0"/>
          </a:endParaRPr>
        </a:p>
        <a:p>
          <a:pPr algn="just">
            <a:spcAft>
              <a:spcPts val="0"/>
            </a:spcAft>
          </a:pPr>
          <a:r>
            <a:rPr lang="es-PR" sz="1800" i="0" dirty="0" smtClean="0">
              <a:latin typeface="Candara" panose="020E0502030303020204" pitchFamily="34" charset="0"/>
            </a:rPr>
            <a:t>18-19 </a:t>
          </a:r>
          <a:r>
            <a:rPr lang="es-PR" sz="1800" i="0" dirty="0" smtClean="0">
              <a:latin typeface="Candara" panose="020E0502030303020204" pitchFamily="34" charset="0"/>
            </a:rPr>
            <a:t>de </a:t>
          </a:r>
          <a:r>
            <a:rPr lang="es-PR" sz="1800" i="0" dirty="0" smtClean="0">
              <a:latin typeface="Candara" panose="020E0502030303020204" pitchFamily="34" charset="0"/>
            </a:rPr>
            <a:t>febrero</a:t>
          </a:r>
          <a:endParaRPr lang="es-CR" sz="1800" i="0" dirty="0">
            <a:latin typeface="Candara" panose="020E0502030303020204" pitchFamily="34" charset="0"/>
          </a:endParaRPr>
        </a:p>
      </dgm:t>
    </dgm:pt>
    <dgm:pt modelId="{EAF17BE2-AC83-4FB4-8A84-83051DE7412A}" type="parTrans" cxnId="{DE6C1E20-0987-440A-AAC9-BCCDE9EA5AB4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F0409B8C-6CA2-4B4A-B322-6C3184BE349C}" type="sibTrans" cxnId="{DE6C1E20-0987-440A-AAC9-BCCDE9EA5AB4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ECF0196B-95DB-49D1-B608-2BBD52B793C8}">
      <dgm:prSet phldrT="[Text]" custT="1"/>
      <dgm:spPr/>
      <dgm:t>
        <a:bodyPr/>
        <a:lstStyle/>
        <a:p>
          <a:pPr algn="just"/>
          <a:r>
            <a:rPr lang="es-PR" sz="1800" i="0" dirty="0" smtClean="0">
              <a:latin typeface="Candara" panose="020E0502030303020204" pitchFamily="34" charset="0"/>
            </a:rPr>
            <a:t>Taller de validación </a:t>
          </a:r>
          <a:r>
            <a:rPr lang="es-PR" sz="1800" i="0" dirty="0" smtClean="0">
              <a:latin typeface="Candara" panose="020E0502030303020204" pitchFamily="34" charset="0"/>
            </a:rPr>
            <a:t>documentos </a:t>
          </a:r>
          <a:r>
            <a:rPr lang="es-PR" sz="1800" b="1" i="0" dirty="0" smtClean="0">
              <a:latin typeface="Candara" panose="020E0502030303020204" pitchFamily="34" charset="0"/>
            </a:rPr>
            <a:t>niñez</a:t>
          </a:r>
        </a:p>
        <a:p>
          <a:pPr algn="just"/>
          <a:r>
            <a:rPr lang="es-PR" sz="1800" i="0" dirty="0" smtClean="0">
              <a:latin typeface="Candara" panose="020E0502030303020204" pitchFamily="34" charset="0"/>
            </a:rPr>
            <a:t>7-12 </a:t>
          </a:r>
          <a:r>
            <a:rPr lang="es-PR" sz="1800" i="0" dirty="0" smtClean="0">
              <a:latin typeface="Candara" panose="020E0502030303020204" pitchFamily="34" charset="0"/>
            </a:rPr>
            <a:t>de </a:t>
          </a:r>
          <a:r>
            <a:rPr lang="es-PR" sz="1800" i="0" dirty="0" smtClean="0">
              <a:latin typeface="Candara" panose="020E0502030303020204" pitchFamily="34" charset="0"/>
            </a:rPr>
            <a:t>marzo</a:t>
          </a:r>
          <a:endParaRPr lang="es-CR" sz="1800" i="0" dirty="0">
            <a:latin typeface="Candara" panose="020E0502030303020204" pitchFamily="34" charset="0"/>
          </a:endParaRPr>
        </a:p>
      </dgm:t>
    </dgm:pt>
    <dgm:pt modelId="{F47B4776-CF36-443B-81C5-268BA4248075}" type="parTrans" cxnId="{8FE8C55B-2C99-4368-AE93-7AE61BE5BBC0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199BCDEB-A4EF-4B13-BE46-3C5D68745C34}" type="sibTrans" cxnId="{8FE8C55B-2C99-4368-AE93-7AE61BE5BBC0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B71E6BCC-232C-4FD6-A8D2-449B336C3326}">
      <dgm:prSet phldrT="[Text]" custT="1"/>
      <dgm:spPr/>
      <dgm:t>
        <a:bodyPr/>
        <a:lstStyle/>
        <a:p>
          <a:pPr algn="just"/>
          <a:r>
            <a:rPr lang="es-PR" sz="1800" i="0" dirty="0" smtClean="0">
              <a:latin typeface="Candara" panose="020E0502030303020204" pitchFamily="34" charset="0"/>
            </a:rPr>
            <a:t>Análisis de </a:t>
          </a:r>
          <a:r>
            <a:rPr lang="es-PR" sz="1800" i="0" dirty="0" smtClean="0">
              <a:latin typeface="Candara" panose="020E0502030303020204" pitchFamily="34" charset="0"/>
            </a:rPr>
            <a:t>esfuerzos </a:t>
          </a:r>
          <a:r>
            <a:rPr lang="es-PR" sz="1800" i="0" dirty="0" smtClean="0">
              <a:latin typeface="Candara" panose="020E0502030303020204" pitchFamily="34" charset="0"/>
            </a:rPr>
            <a:t>del Grupo </a:t>
          </a:r>
          <a:r>
            <a:rPr lang="es-PR" sz="1800" b="1" i="0" dirty="0" smtClean="0">
              <a:latin typeface="Candara" panose="020E0502030303020204" pitchFamily="34" charset="0"/>
            </a:rPr>
            <a:t>Niñez</a:t>
          </a:r>
          <a:r>
            <a:rPr lang="es-PR" sz="1800" i="0" dirty="0" smtClean="0">
              <a:latin typeface="Candara" panose="020E0502030303020204" pitchFamily="34" charset="0"/>
            </a:rPr>
            <a:t> </a:t>
          </a:r>
        </a:p>
        <a:p>
          <a:pPr algn="just"/>
          <a:r>
            <a:rPr lang="es-PR" sz="1800" i="0" dirty="0" smtClean="0">
              <a:latin typeface="Candara" panose="020E0502030303020204" pitchFamily="34" charset="0"/>
            </a:rPr>
            <a:t>10-11 </a:t>
          </a:r>
          <a:r>
            <a:rPr lang="es-PR" sz="1800" i="0" dirty="0" smtClean="0">
              <a:latin typeface="Candara" panose="020E0502030303020204" pitchFamily="34" charset="0"/>
            </a:rPr>
            <a:t>de </a:t>
          </a:r>
          <a:r>
            <a:rPr lang="es-PR" sz="1800" i="0" dirty="0" smtClean="0">
              <a:latin typeface="Candara" panose="020E0502030303020204" pitchFamily="34" charset="0"/>
            </a:rPr>
            <a:t>marzo</a:t>
          </a:r>
          <a:endParaRPr lang="es-CR" sz="1800" i="0" dirty="0">
            <a:latin typeface="Candara" panose="020E0502030303020204" pitchFamily="34" charset="0"/>
          </a:endParaRPr>
        </a:p>
      </dgm:t>
    </dgm:pt>
    <dgm:pt modelId="{725B9FF5-4115-40EB-825D-7183C50C95C9}" type="parTrans" cxnId="{7E56E5BC-9A1F-477E-874B-3A03F11C62F2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59617081-2C7A-486E-B864-C841ABAEC331}" type="sibTrans" cxnId="{7E56E5BC-9A1F-477E-874B-3A03F11C62F2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5DAFF676-4B56-47B2-A29D-D68EA0200C15}">
      <dgm:prSet phldrT="[Text]" custT="1"/>
      <dgm:spPr/>
      <dgm:t>
        <a:bodyPr/>
        <a:lstStyle/>
        <a:p>
          <a:pPr algn="just"/>
          <a:r>
            <a:rPr lang="es-MX" sz="1600" i="0" dirty="0" smtClean="0">
              <a:latin typeface="Candara" panose="020E0502030303020204" pitchFamily="34" charset="0"/>
            </a:rPr>
            <a:t>Reunión del </a:t>
          </a:r>
          <a:r>
            <a:rPr lang="es-MX" sz="1600" b="1" i="0" dirty="0" smtClean="0">
              <a:latin typeface="Candara" panose="020E0502030303020204" pitchFamily="34" charset="0"/>
            </a:rPr>
            <a:t>GRCM</a:t>
          </a:r>
          <a:r>
            <a:rPr lang="es-MX" sz="1600" i="0" dirty="0" smtClean="0">
              <a:latin typeface="Candara" panose="020E0502030303020204" pitchFamily="34" charset="0"/>
            </a:rPr>
            <a:t> </a:t>
          </a:r>
        </a:p>
        <a:p>
          <a:pPr algn="just"/>
          <a:r>
            <a:rPr lang="es-MX" sz="1600" i="0" dirty="0" smtClean="0">
              <a:latin typeface="Candara" panose="020E0502030303020204" pitchFamily="34" charset="0"/>
            </a:rPr>
            <a:t>7—9 </a:t>
          </a:r>
          <a:r>
            <a:rPr lang="es-MX" sz="1600" i="0" dirty="0" smtClean="0">
              <a:latin typeface="Candara" panose="020E0502030303020204" pitchFamily="34" charset="0"/>
            </a:rPr>
            <a:t>de </a:t>
          </a:r>
          <a:r>
            <a:rPr lang="es-MX" sz="1600" i="0" dirty="0" smtClean="0">
              <a:latin typeface="Candara" panose="020E0502030303020204" pitchFamily="34" charset="0"/>
            </a:rPr>
            <a:t>junio</a:t>
          </a:r>
          <a:endParaRPr lang="es-CR" sz="1600" i="0" dirty="0">
            <a:latin typeface="Candara" panose="020E0502030303020204" pitchFamily="34" charset="0"/>
          </a:endParaRPr>
        </a:p>
      </dgm:t>
    </dgm:pt>
    <dgm:pt modelId="{F66B8059-4028-4566-891B-90833A0DBDD6}" type="parTrans" cxnId="{D5EBD068-2DD3-4B71-B701-344412519DA0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190C157D-CBC4-4EF7-9B62-8B1D958F843A}" type="sibTrans" cxnId="{D5EBD068-2DD3-4B71-B701-344412519DA0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DA3E6F5E-D3B0-4981-97EA-1AA83A605415}">
      <dgm:prSet phldrT="[Text]" custT="1"/>
      <dgm:spPr/>
      <dgm:t>
        <a:bodyPr/>
        <a:lstStyle/>
        <a:p>
          <a:pPr algn="just"/>
          <a:r>
            <a:rPr lang="es-PR" sz="1600" i="0" dirty="0" smtClean="0">
              <a:latin typeface="Candara" panose="020E0502030303020204" pitchFamily="34" charset="0"/>
            </a:rPr>
            <a:t>Grupo </a:t>
          </a:r>
          <a:r>
            <a:rPr lang="es-PR" sz="1600" b="1" i="0" dirty="0" smtClean="0">
              <a:latin typeface="Candara" panose="020E0502030303020204" pitchFamily="34" charset="0"/>
            </a:rPr>
            <a:t>migrantes </a:t>
          </a:r>
          <a:r>
            <a:rPr lang="es-PR" sz="1600" b="1" i="0" dirty="0" smtClean="0">
              <a:latin typeface="Candara" panose="020E0502030303020204" pitchFamily="34" charset="0"/>
            </a:rPr>
            <a:t>extra-regionales</a:t>
          </a:r>
          <a:r>
            <a:rPr lang="es-PR" sz="1600" i="0" dirty="0" smtClean="0">
              <a:latin typeface="Candara" panose="020E0502030303020204" pitchFamily="34" charset="0"/>
            </a:rPr>
            <a:t> </a:t>
          </a:r>
          <a:endParaRPr lang="es-PR" sz="1600" i="0" dirty="0" smtClean="0">
            <a:latin typeface="Candara" panose="020E0502030303020204" pitchFamily="34" charset="0"/>
          </a:endParaRPr>
        </a:p>
        <a:p>
          <a:pPr algn="just"/>
          <a:r>
            <a:rPr lang="es-PR" sz="1600" i="0" dirty="0" smtClean="0">
              <a:latin typeface="Candara" panose="020E0502030303020204" pitchFamily="34" charset="0"/>
            </a:rPr>
            <a:t>13-14 </a:t>
          </a:r>
          <a:r>
            <a:rPr lang="es-PR" sz="1600" i="0" dirty="0" smtClean="0">
              <a:latin typeface="Candara" panose="020E0502030303020204" pitchFamily="34" charset="0"/>
            </a:rPr>
            <a:t>de julio </a:t>
          </a:r>
          <a:endParaRPr lang="es-CR" sz="1600" i="0" dirty="0">
            <a:latin typeface="Candara" panose="020E0502030303020204" pitchFamily="34" charset="0"/>
          </a:endParaRPr>
        </a:p>
      </dgm:t>
    </dgm:pt>
    <dgm:pt modelId="{B7D8E246-44D7-478F-BB9C-BCC86D8C5D24}" type="parTrans" cxnId="{3A619206-5626-4A47-9426-42C95D09A75E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E4BEE83D-B540-42BC-A1F5-3A2EAE5F7DCE}" type="sibTrans" cxnId="{3A619206-5626-4A47-9426-42C95D09A75E}">
      <dgm:prSet/>
      <dgm:spPr/>
      <dgm:t>
        <a:bodyPr/>
        <a:lstStyle/>
        <a:p>
          <a:endParaRPr lang="es-CR" sz="1600" i="0">
            <a:latin typeface="Candara" panose="020E0502030303020204" pitchFamily="34" charset="0"/>
          </a:endParaRPr>
        </a:p>
      </dgm:t>
    </dgm:pt>
    <dgm:pt modelId="{FC6112D3-AB87-4B4A-B687-4F329BA050A9}" type="pres">
      <dgm:prSet presAssocID="{0EECE014-25BB-409B-99E4-B9EFD5CD9782}" presName="Name0" presStyleCnt="0">
        <dgm:presLayoutVars>
          <dgm:dir/>
        </dgm:presLayoutVars>
      </dgm:prSet>
      <dgm:spPr/>
      <dgm:t>
        <a:bodyPr/>
        <a:lstStyle/>
        <a:p>
          <a:endParaRPr lang="es-CR"/>
        </a:p>
      </dgm:t>
    </dgm:pt>
    <dgm:pt modelId="{F491DBA3-D23D-487A-BF4A-C2EA69417624}" type="pres">
      <dgm:prSet presAssocID="{5828916A-37A7-4455-A7CD-821E6C2698C2}" presName="parComposite" presStyleCnt="0"/>
      <dgm:spPr/>
      <dgm:t>
        <a:bodyPr/>
        <a:lstStyle/>
        <a:p>
          <a:endParaRPr lang="es-CR"/>
        </a:p>
      </dgm:t>
    </dgm:pt>
    <dgm:pt modelId="{B14FB9F9-2F93-476D-ACB1-7DA1128776AF}" type="pres">
      <dgm:prSet presAssocID="{5828916A-37A7-4455-A7CD-821E6C2698C2}" presName="parBigCircle" presStyleLbl="node0" presStyleIdx="0" presStyleCnt="2" custLinFactNeighborX="-420" custLinFactNeighborY="2515"/>
      <dgm:spPr/>
      <dgm:t>
        <a:bodyPr/>
        <a:lstStyle/>
        <a:p>
          <a:endParaRPr lang="es-CR"/>
        </a:p>
      </dgm:t>
    </dgm:pt>
    <dgm:pt modelId="{1ED7E813-E11C-4968-8BA7-663F70FB730D}" type="pres">
      <dgm:prSet presAssocID="{5828916A-37A7-4455-A7CD-821E6C2698C2}" presName="parTx" presStyleLbl="revTx" presStyleIdx="0" presStyleCnt="10" custLinFactNeighborX="244" custLinFactNeighborY="846"/>
      <dgm:spPr/>
      <dgm:t>
        <a:bodyPr/>
        <a:lstStyle/>
        <a:p>
          <a:endParaRPr lang="es-CR"/>
        </a:p>
      </dgm:t>
    </dgm:pt>
    <dgm:pt modelId="{A5F0E833-8292-4BDC-9852-B3135FF42DD7}" type="pres">
      <dgm:prSet presAssocID="{5828916A-37A7-4455-A7CD-821E6C2698C2}" presName="bSpace" presStyleCnt="0"/>
      <dgm:spPr/>
      <dgm:t>
        <a:bodyPr/>
        <a:lstStyle/>
        <a:p>
          <a:endParaRPr lang="es-CR"/>
        </a:p>
      </dgm:t>
    </dgm:pt>
    <dgm:pt modelId="{C5CDA426-D509-4E9D-9C7B-0C308343E3FE}" type="pres">
      <dgm:prSet presAssocID="{5828916A-37A7-4455-A7CD-821E6C2698C2}" presName="parBackupNorm" presStyleCnt="0"/>
      <dgm:spPr/>
      <dgm:t>
        <a:bodyPr/>
        <a:lstStyle/>
        <a:p>
          <a:endParaRPr lang="es-CR"/>
        </a:p>
      </dgm:t>
    </dgm:pt>
    <dgm:pt modelId="{F243DFFB-A8DE-49F3-B1FB-829D2A956E1E}" type="pres">
      <dgm:prSet presAssocID="{C73B012A-C6F8-4884-8B75-00F6E086BB5F}" presName="parSpace" presStyleCnt="0"/>
      <dgm:spPr/>
      <dgm:t>
        <a:bodyPr/>
        <a:lstStyle/>
        <a:p>
          <a:endParaRPr lang="es-CR"/>
        </a:p>
      </dgm:t>
    </dgm:pt>
    <dgm:pt modelId="{97606AA5-56FC-42A1-A086-1AEC70FA8B04}" type="pres">
      <dgm:prSet presAssocID="{8AD2E5A5-2221-4272-B413-100DC86DAA56}" presName="desBackupLeftNorm" presStyleCnt="0"/>
      <dgm:spPr/>
      <dgm:t>
        <a:bodyPr/>
        <a:lstStyle/>
        <a:p>
          <a:endParaRPr lang="es-CR"/>
        </a:p>
      </dgm:t>
    </dgm:pt>
    <dgm:pt modelId="{A7AF8B42-A2E5-4657-B8FC-DA84FDFBB89B}" type="pres">
      <dgm:prSet presAssocID="{8AD2E5A5-2221-4272-B413-100DC86DAA56}" presName="desComposite" presStyleCnt="0"/>
      <dgm:spPr/>
      <dgm:t>
        <a:bodyPr/>
        <a:lstStyle/>
        <a:p>
          <a:endParaRPr lang="es-CR"/>
        </a:p>
      </dgm:t>
    </dgm:pt>
    <dgm:pt modelId="{E8A29428-4148-4413-ADEE-554279ADDA97}" type="pres">
      <dgm:prSet presAssocID="{8AD2E5A5-2221-4272-B413-100DC86DAA56}" presName="desCirc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AEA27EEF-819E-405A-BDC0-A87A12D87DE1}" type="pres">
      <dgm:prSet presAssocID="{8AD2E5A5-2221-4272-B413-100DC86DAA56}" presName="chTx" presStyleLbl="revTx" presStyleIdx="1" presStyleCnt="10" custScaleX="87259" custLinFactNeighborX="5703" custLinFactNeighborY="8242"/>
      <dgm:spPr/>
      <dgm:t>
        <a:bodyPr/>
        <a:lstStyle/>
        <a:p>
          <a:endParaRPr lang="es-CR"/>
        </a:p>
      </dgm:t>
    </dgm:pt>
    <dgm:pt modelId="{1B92FF97-CDEF-4047-BD9C-CC07D24FCC83}" type="pres">
      <dgm:prSet presAssocID="{8AD2E5A5-2221-4272-B413-100DC86DAA56}" presName="desTx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A9C5B1D-A9AB-4BBF-AC20-124A85A477EE}" type="pres">
      <dgm:prSet presAssocID="{8AD2E5A5-2221-4272-B413-100DC86DAA56}" presName="desBackupRightNorm" presStyleCnt="0"/>
      <dgm:spPr/>
      <dgm:t>
        <a:bodyPr/>
        <a:lstStyle/>
        <a:p>
          <a:endParaRPr lang="es-CR"/>
        </a:p>
      </dgm:t>
    </dgm:pt>
    <dgm:pt modelId="{3B0E75D1-C37B-4DCE-9DBF-B1576361796D}" type="pres">
      <dgm:prSet presAssocID="{F0409B8C-6CA2-4B4A-B322-6C3184BE349C}" presName="desSpace" presStyleCnt="0"/>
      <dgm:spPr/>
      <dgm:t>
        <a:bodyPr/>
        <a:lstStyle/>
        <a:p>
          <a:endParaRPr lang="es-CR"/>
        </a:p>
      </dgm:t>
    </dgm:pt>
    <dgm:pt modelId="{206A05E1-38C7-475D-BDB5-7C1462ACFECE}" type="pres">
      <dgm:prSet presAssocID="{ECF0196B-95DB-49D1-B608-2BBD52B793C8}" presName="desBackupLeftNorm" presStyleCnt="0"/>
      <dgm:spPr/>
      <dgm:t>
        <a:bodyPr/>
        <a:lstStyle/>
        <a:p>
          <a:endParaRPr lang="es-CR"/>
        </a:p>
      </dgm:t>
    </dgm:pt>
    <dgm:pt modelId="{E7CF09F1-61FA-4990-9A02-52E0CB4444BE}" type="pres">
      <dgm:prSet presAssocID="{ECF0196B-95DB-49D1-B608-2BBD52B793C8}" presName="desComposite" presStyleCnt="0"/>
      <dgm:spPr/>
      <dgm:t>
        <a:bodyPr/>
        <a:lstStyle/>
        <a:p>
          <a:endParaRPr lang="es-CR"/>
        </a:p>
      </dgm:t>
    </dgm:pt>
    <dgm:pt modelId="{588DCFB5-3CEC-40EB-911D-9154383F9194}" type="pres">
      <dgm:prSet presAssocID="{ECF0196B-95DB-49D1-B608-2BBD52B793C8}" presName="desCircle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F09F2BD9-4F29-4475-BDD5-7533F819EC42}" type="pres">
      <dgm:prSet presAssocID="{ECF0196B-95DB-49D1-B608-2BBD52B793C8}" presName="chTx" presStyleLbl="revTx" presStyleIdx="3" presStyleCnt="10" custLinFactNeighborX="16268" custLinFactNeighborY="8242"/>
      <dgm:spPr/>
      <dgm:t>
        <a:bodyPr/>
        <a:lstStyle/>
        <a:p>
          <a:endParaRPr lang="es-CR"/>
        </a:p>
      </dgm:t>
    </dgm:pt>
    <dgm:pt modelId="{5E2FE096-00CD-4ACB-91B1-40F1C17CABB2}" type="pres">
      <dgm:prSet presAssocID="{ECF0196B-95DB-49D1-B608-2BBD52B793C8}" presName="desTx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B3B193C-88F0-4751-926B-59C7A4852C75}" type="pres">
      <dgm:prSet presAssocID="{ECF0196B-95DB-49D1-B608-2BBD52B793C8}" presName="desBackupRightNorm" presStyleCnt="0"/>
      <dgm:spPr/>
      <dgm:t>
        <a:bodyPr/>
        <a:lstStyle/>
        <a:p>
          <a:endParaRPr lang="es-CR"/>
        </a:p>
      </dgm:t>
    </dgm:pt>
    <dgm:pt modelId="{8C7E01D2-33C9-4ABD-A122-F85831600E3C}" type="pres">
      <dgm:prSet presAssocID="{199BCDEB-A4EF-4B13-BE46-3C5D68745C34}" presName="desSpace" presStyleCnt="0"/>
      <dgm:spPr/>
      <dgm:t>
        <a:bodyPr/>
        <a:lstStyle/>
        <a:p>
          <a:endParaRPr lang="es-CR"/>
        </a:p>
      </dgm:t>
    </dgm:pt>
    <dgm:pt modelId="{B1B6B06E-744D-4291-935D-4D7A07683B4E}" type="pres">
      <dgm:prSet presAssocID="{B71E6BCC-232C-4FD6-A8D2-449B336C3326}" presName="parComposite" presStyleCnt="0"/>
      <dgm:spPr/>
      <dgm:t>
        <a:bodyPr/>
        <a:lstStyle/>
        <a:p>
          <a:endParaRPr lang="es-CR"/>
        </a:p>
      </dgm:t>
    </dgm:pt>
    <dgm:pt modelId="{CD6DFBB7-DE12-4263-821D-C3562D860888}" type="pres">
      <dgm:prSet presAssocID="{B71E6BCC-232C-4FD6-A8D2-449B336C3326}" presName="parBigCircle" presStyleLbl="node0" presStyleIdx="1" presStyleCnt="2"/>
      <dgm:spPr/>
      <dgm:t>
        <a:bodyPr/>
        <a:lstStyle/>
        <a:p>
          <a:endParaRPr lang="es-CR"/>
        </a:p>
      </dgm:t>
    </dgm:pt>
    <dgm:pt modelId="{6D03CB19-51F4-4821-AD8D-76D83773574E}" type="pres">
      <dgm:prSet presAssocID="{B71E6BCC-232C-4FD6-A8D2-449B336C3326}" presName="parTx" presStyleLbl="revTx" presStyleIdx="5" presStyleCnt="10" custLinFactNeighborY="-1294"/>
      <dgm:spPr/>
      <dgm:t>
        <a:bodyPr/>
        <a:lstStyle/>
        <a:p>
          <a:endParaRPr lang="es-CR"/>
        </a:p>
      </dgm:t>
    </dgm:pt>
    <dgm:pt modelId="{1EE6C558-7C0D-473E-B612-961603BF07D6}" type="pres">
      <dgm:prSet presAssocID="{B71E6BCC-232C-4FD6-A8D2-449B336C3326}" presName="bSpace" presStyleCnt="0"/>
      <dgm:spPr/>
      <dgm:t>
        <a:bodyPr/>
        <a:lstStyle/>
        <a:p>
          <a:endParaRPr lang="es-CR"/>
        </a:p>
      </dgm:t>
    </dgm:pt>
    <dgm:pt modelId="{CB55B7B8-F415-4C3C-A76A-D2EF53DCACDF}" type="pres">
      <dgm:prSet presAssocID="{B71E6BCC-232C-4FD6-A8D2-449B336C3326}" presName="parBackupNorm" presStyleCnt="0"/>
      <dgm:spPr/>
      <dgm:t>
        <a:bodyPr/>
        <a:lstStyle/>
        <a:p>
          <a:endParaRPr lang="es-CR"/>
        </a:p>
      </dgm:t>
    </dgm:pt>
    <dgm:pt modelId="{80F9DBCB-FD6B-4A84-8EED-036F9F30F69F}" type="pres">
      <dgm:prSet presAssocID="{59617081-2C7A-486E-B864-C841ABAEC331}" presName="parSpace" presStyleCnt="0"/>
      <dgm:spPr/>
      <dgm:t>
        <a:bodyPr/>
        <a:lstStyle/>
        <a:p>
          <a:endParaRPr lang="es-CR"/>
        </a:p>
      </dgm:t>
    </dgm:pt>
    <dgm:pt modelId="{5DB4C7D0-6292-4538-845E-04C24E74F57B}" type="pres">
      <dgm:prSet presAssocID="{5DAFF676-4B56-47B2-A29D-D68EA0200C15}" presName="desBackupLeftNorm" presStyleCnt="0"/>
      <dgm:spPr/>
      <dgm:t>
        <a:bodyPr/>
        <a:lstStyle/>
        <a:p>
          <a:endParaRPr lang="es-CR"/>
        </a:p>
      </dgm:t>
    </dgm:pt>
    <dgm:pt modelId="{CE892974-14CE-4F02-9A8D-66759A86D988}" type="pres">
      <dgm:prSet presAssocID="{5DAFF676-4B56-47B2-A29D-D68EA0200C15}" presName="desComposite" presStyleCnt="0"/>
      <dgm:spPr/>
      <dgm:t>
        <a:bodyPr/>
        <a:lstStyle/>
        <a:p>
          <a:endParaRPr lang="es-CR"/>
        </a:p>
      </dgm:t>
    </dgm:pt>
    <dgm:pt modelId="{635036A1-0D6B-4120-B2ED-269249C875CB}" type="pres">
      <dgm:prSet presAssocID="{5DAFF676-4B56-47B2-A29D-D68EA0200C15}" presName="desCircle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9C0FF715-2D8D-4E20-85F3-E96D2241AFF3}" type="pres">
      <dgm:prSet presAssocID="{5DAFF676-4B56-47B2-A29D-D68EA0200C15}" presName="chTx" presStyleLbl="revTx" presStyleIdx="6" presStyleCnt="10" custAng="130420" custLinFactNeighborX="1113" custLinFactNeighborY="3674"/>
      <dgm:spPr/>
      <dgm:t>
        <a:bodyPr/>
        <a:lstStyle/>
        <a:p>
          <a:endParaRPr lang="es-CR"/>
        </a:p>
      </dgm:t>
    </dgm:pt>
    <dgm:pt modelId="{DF25D936-F76A-4B1A-A044-47F76CA7A2BC}" type="pres">
      <dgm:prSet presAssocID="{5DAFF676-4B56-47B2-A29D-D68EA0200C15}" presName="desTx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7A74F30-5A1F-46F9-8EAA-8A080284D665}" type="pres">
      <dgm:prSet presAssocID="{5DAFF676-4B56-47B2-A29D-D68EA0200C15}" presName="desBackupRightNorm" presStyleCnt="0"/>
      <dgm:spPr/>
      <dgm:t>
        <a:bodyPr/>
        <a:lstStyle/>
        <a:p>
          <a:endParaRPr lang="es-CR"/>
        </a:p>
      </dgm:t>
    </dgm:pt>
    <dgm:pt modelId="{D195C5A1-C0C6-4278-BBD5-A2580D56FEEF}" type="pres">
      <dgm:prSet presAssocID="{190C157D-CBC4-4EF7-9B62-8B1D958F843A}" presName="desSpace" presStyleCnt="0"/>
      <dgm:spPr/>
      <dgm:t>
        <a:bodyPr/>
        <a:lstStyle/>
        <a:p>
          <a:endParaRPr lang="es-CR"/>
        </a:p>
      </dgm:t>
    </dgm:pt>
    <dgm:pt modelId="{AC0AC4D1-F6FF-41BF-B90E-522E19D053F4}" type="pres">
      <dgm:prSet presAssocID="{DA3E6F5E-D3B0-4981-97EA-1AA83A605415}" presName="desBackupLeftNorm" presStyleCnt="0"/>
      <dgm:spPr/>
      <dgm:t>
        <a:bodyPr/>
        <a:lstStyle/>
        <a:p>
          <a:endParaRPr lang="es-CR"/>
        </a:p>
      </dgm:t>
    </dgm:pt>
    <dgm:pt modelId="{AD875CF2-56DB-4507-8A9B-08CFD8B2A9BD}" type="pres">
      <dgm:prSet presAssocID="{DA3E6F5E-D3B0-4981-97EA-1AA83A605415}" presName="desComposite" presStyleCnt="0"/>
      <dgm:spPr/>
      <dgm:t>
        <a:bodyPr/>
        <a:lstStyle/>
        <a:p>
          <a:endParaRPr lang="es-CR"/>
        </a:p>
      </dgm:t>
    </dgm:pt>
    <dgm:pt modelId="{2712F1D6-9674-4C58-80F8-9EB39F32F4F6}" type="pres">
      <dgm:prSet presAssocID="{DA3E6F5E-D3B0-4981-97EA-1AA83A605415}" presName="desCircle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F65FC555-3DCC-4A93-8B45-7DFE7135B286}" type="pres">
      <dgm:prSet presAssocID="{DA3E6F5E-D3B0-4981-97EA-1AA83A605415}" presName="chTx" presStyleLbl="revTx" presStyleIdx="8" presStyleCnt="10" custLinFactNeighborX="11895" custLinFactNeighborY="10012"/>
      <dgm:spPr/>
      <dgm:t>
        <a:bodyPr/>
        <a:lstStyle/>
        <a:p>
          <a:endParaRPr lang="es-CR"/>
        </a:p>
      </dgm:t>
    </dgm:pt>
    <dgm:pt modelId="{0B996669-9ADA-45F2-A97C-03FEB1ED94E2}" type="pres">
      <dgm:prSet presAssocID="{DA3E6F5E-D3B0-4981-97EA-1AA83A605415}" presName="desTx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F7D3785-022F-403E-9363-653C5305309A}" type="pres">
      <dgm:prSet presAssocID="{DA3E6F5E-D3B0-4981-97EA-1AA83A605415}" presName="desBackupRightNorm" presStyleCnt="0"/>
      <dgm:spPr/>
      <dgm:t>
        <a:bodyPr/>
        <a:lstStyle/>
        <a:p>
          <a:endParaRPr lang="es-CR"/>
        </a:p>
      </dgm:t>
    </dgm:pt>
    <dgm:pt modelId="{8B327E6E-7FD5-4CAD-ACC3-C41ED5B823BE}" type="pres">
      <dgm:prSet presAssocID="{E4BEE83D-B540-42BC-A1F5-3A2EAE5F7DCE}" presName="desSpace" presStyleCnt="0"/>
      <dgm:spPr/>
      <dgm:t>
        <a:bodyPr/>
        <a:lstStyle/>
        <a:p>
          <a:endParaRPr lang="es-CR"/>
        </a:p>
      </dgm:t>
    </dgm:pt>
  </dgm:ptLst>
  <dgm:cxnLst>
    <dgm:cxn modelId="{85F5875A-B207-4F70-A835-860E4728A2B2}" type="presOf" srcId="{5DAFF676-4B56-47B2-A29D-D68EA0200C15}" destId="{9C0FF715-2D8D-4E20-85F3-E96D2241AFF3}" srcOrd="0" destOrd="0" presId="urn:microsoft.com/office/officeart/2008/layout/CircleAccentTimeline"/>
    <dgm:cxn modelId="{8FE8C55B-2C99-4368-AE93-7AE61BE5BBC0}" srcId="{5828916A-37A7-4455-A7CD-821E6C2698C2}" destId="{ECF0196B-95DB-49D1-B608-2BBD52B793C8}" srcOrd="1" destOrd="0" parTransId="{F47B4776-CF36-443B-81C5-268BA4248075}" sibTransId="{199BCDEB-A4EF-4B13-BE46-3C5D68745C34}"/>
    <dgm:cxn modelId="{699AF21F-A454-4B52-9A83-2B84A5E7C45E}" type="presOf" srcId="{0EECE014-25BB-409B-99E4-B9EFD5CD9782}" destId="{FC6112D3-AB87-4B4A-B687-4F329BA050A9}" srcOrd="0" destOrd="0" presId="urn:microsoft.com/office/officeart/2008/layout/CircleAccentTimeline"/>
    <dgm:cxn modelId="{9245EAAA-7EC5-4B08-A95E-BE51A5C829B6}" type="presOf" srcId="{B71E6BCC-232C-4FD6-A8D2-449B336C3326}" destId="{6D03CB19-51F4-4821-AD8D-76D83773574E}" srcOrd="0" destOrd="0" presId="urn:microsoft.com/office/officeart/2008/layout/CircleAccentTimeline"/>
    <dgm:cxn modelId="{D5EBD068-2DD3-4B71-B701-344412519DA0}" srcId="{B71E6BCC-232C-4FD6-A8D2-449B336C3326}" destId="{5DAFF676-4B56-47B2-A29D-D68EA0200C15}" srcOrd="0" destOrd="0" parTransId="{F66B8059-4028-4566-891B-90833A0DBDD6}" sibTransId="{190C157D-CBC4-4EF7-9B62-8B1D958F843A}"/>
    <dgm:cxn modelId="{0DD64923-D9AC-41DE-BF94-64A141FE98F9}" type="presOf" srcId="{5828916A-37A7-4455-A7CD-821E6C2698C2}" destId="{1ED7E813-E11C-4968-8BA7-663F70FB730D}" srcOrd="0" destOrd="0" presId="urn:microsoft.com/office/officeart/2008/layout/CircleAccentTimeline"/>
    <dgm:cxn modelId="{E276C9E2-A5FB-4719-8D9A-AB614650822F}" type="presOf" srcId="{ECF0196B-95DB-49D1-B608-2BBD52B793C8}" destId="{F09F2BD9-4F29-4475-BDD5-7533F819EC42}" srcOrd="0" destOrd="0" presId="urn:microsoft.com/office/officeart/2008/layout/CircleAccentTimeline"/>
    <dgm:cxn modelId="{DE6C1E20-0987-440A-AAC9-BCCDE9EA5AB4}" srcId="{5828916A-37A7-4455-A7CD-821E6C2698C2}" destId="{8AD2E5A5-2221-4272-B413-100DC86DAA56}" srcOrd="0" destOrd="0" parTransId="{EAF17BE2-AC83-4FB4-8A84-83051DE7412A}" sibTransId="{F0409B8C-6CA2-4B4A-B322-6C3184BE349C}"/>
    <dgm:cxn modelId="{AF80E33B-C50C-4324-B60B-AD27D4DAE99C}" type="presOf" srcId="{DA3E6F5E-D3B0-4981-97EA-1AA83A605415}" destId="{F65FC555-3DCC-4A93-8B45-7DFE7135B286}" srcOrd="0" destOrd="0" presId="urn:microsoft.com/office/officeart/2008/layout/CircleAccentTimeline"/>
    <dgm:cxn modelId="{B84455D7-EAA5-407A-9FFC-985C98A7D2C5}" srcId="{0EECE014-25BB-409B-99E4-B9EFD5CD9782}" destId="{5828916A-37A7-4455-A7CD-821E6C2698C2}" srcOrd="0" destOrd="0" parTransId="{692D45A4-1658-4B15-9600-F5B95C7672A6}" sibTransId="{C73B012A-C6F8-4884-8B75-00F6E086BB5F}"/>
    <dgm:cxn modelId="{7E56E5BC-9A1F-477E-874B-3A03F11C62F2}" srcId="{0EECE014-25BB-409B-99E4-B9EFD5CD9782}" destId="{B71E6BCC-232C-4FD6-A8D2-449B336C3326}" srcOrd="1" destOrd="0" parTransId="{725B9FF5-4115-40EB-825D-7183C50C95C9}" sibTransId="{59617081-2C7A-486E-B864-C841ABAEC331}"/>
    <dgm:cxn modelId="{1506AF70-17EB-47EE-8017-52FD492640BC}" type="presOf" srcId="{8AD2E5A5-2221-4272-B413-100DC86DAA56}" destId="{AEA27EEF-819E-405A-BDC0-A87A12D87DE1}" srcOrd="0" destOrd="0" presId="urn:microsoft.com/office/officeart/2008/layout/CircleAccentTimeline"/>
    <dgm:cxn modelId="{3A619206-5626-4A47-9426-42C95D09A75E}" srcId="{B71E6BCC-232C-4FD6-A8D2-449B336C3326}" destId="{DA3E6F5E-D3B0-4981-97EA-1AA83A605415}" srcOrd="1" destOrd="0" parTransId="{B7D8E246-44D7-478F-BB9C-BCC86D8C5D24}" sibTransId="{E4BEE83D-B540-42BC-A1F5-3A2EAE5F7DCE}"/>
    <dgm:cxn modelId="{3D9821EB-EDEA-4E64-BDC1-2272EDCD7CD8}" type="presParOf" srcId="{FC6112D3-AB87-4B4A-B687-4F329BA050A9}" destId="{F491DBA3-D23D-487A-BF4A-C2EA69417624}" srcOrd="0" destOrd="0" presId="urn:microsoft.com/office/officeart/2008/layout/CircleAccentTimeline"/>
    <dgm:cxn modelId="{9AD809BA-4E0D-4001-AE17-347531711F12}" type="presParOf" srcId="{F491DBA3-D23D-487A-BF4A-C2EA69417624}" destId="{B14FB9F9-2F93-476D-ACB1-7DA1128776AF}" srcOrd="0" destOrd="0" presId="urn:microsoft.com/office/officeart/2008/layout/CircleAccentTimeline"/>
    <dgm:cxn modelId="{FF70D5B1-37A2-48EE-B4C1-761206E4EE37}" type="presParOf" srcId="{F491DBA3-D23D-487A-BF4A-C2EA69417624}" destId="{1ED7E813-E11C-4968-8BA7-663F70FB730D}" srcOrd="1" destOrd="0" presId="urn:microsoft.com/office/officeart/2008/layout/CircleAccentTimeline"/>
    <dgm:cxn modelId="{FC7ABC01-82D5-4CC6-BE50-88E7B338BEBD}" type="presParOf" srcId="{F491DBA3-D23D-487A-BF4A-C2EA69417624}" destId="{A5F0E833-8292-4BDC-9852-B3135FF42DD7}" srcOrd="2" destOrd="0" presId="urn:microsoft.com/office/officeart/2008/layout/CircleAccentTimeline"/>
    <dgm:cxn modelId="{BFCFFBCC-BD73-4776-BB8F-636605CA50D3}" type="presParOf" srcId="{FC6112D3-AB87-4B4A-B687-4F329BA050A9}" destId="{C5CDA426-D509-4E9D-9C7B-0C308343E3FE}" srcOrd="1" destOrd="0" presId="urn:microsoft.com/office/officeart/2008/layout/CircleAccentTimeline"/>
    <dgm:cxn modelId="{65E5A41E-E811-404A-84FF-4C6B6A187395}" type="presParOf" srcId="{FC6112D3-AB87-4B4A-B687-4F329BA050A9}" destId="{F243DFFB-A8DE-49F3-B1FB-829D2A956E1E}" srcOrd="2" destOrd="0" presId="urn:microsoft.com/office/officeart/2008/layout/CircleAccentTimeline"/>
    <dgm:cxn modelId="{78F35FBA-69D9-4F63-BDC9-0F013551C9C7}" type="presParOf" srcId="{FC6112D3-AB87-4B4A-B687-4F329BA050A9}" destId="{97606AA5-56FC-42A1-A086-1AEC70FA8B04}" srcOrd="3" destOrd="0" presId="urn:microsoft.com/office/officeart/2008/layout/CircleAccentTimeline"/>
    <dgm:cxn modelId="{F4C32A3C-ACF7-485C-923E-E0C187BD3006}" type="presParOf" srcId="{FC6112D3-AB87-4B4A-B687-4F329BA050A9}" destId="{A7AF8B42-A2E5-4657-B8FC-DA84FDFBB89B}" srcOrd="4" destOrd="0" presId="urn:microsoft.com/office/officeart/2008/layout/CircleAccentTimeline"/>
    <dgm:cxn modelId="{96304790-DE26-4F21-B9FB-693B6719F08E}" type="presParOf" srcId="{A7AF8B42-A2E5-4657-B8FC-DA84FDFBB89B}" destId="{E8A29428-4148-4413-ADEE-554279ADDA97}" srcOrd="0" destOrd="0" presId="urn:microsoft.com/office/officeart/2008/layout/CircleAccentTimeline"/>
    <dgm:cxn modelId="{7A88A425-56A6-4070-9554-F21A02D5B895}" type="presParOf" srcId="{A7AF8B42-A2E5-4657-B8FC-DA84FDFBB89B}" destId="{AEA27EEF-819E-405A-BDC0-A87A12D87DE1}" srcOrd="1" destOrd="0" presId="urn:microsoft.com/office/officeart/2008/layout/CircleAccentTimeline"/>
    <dgm:cxn modelId="{31061C1F-4379-4771-BFAE-362C69F2034B}" type="presParOf" srcId="{A7AF8B42-A2E5-4657-B8FC-DA84FDFBB89B}" destId="{1B92FF97-CDEF-4047-BD9C-CC07D24FCC83}" srcOrd="2" destOrd="0" presId="urn:microsoft.com/office/officeart/2008/layout/CircleAccentTimeline"/>
    <dgm:cxn modelId="{03290BFC-8C47-45DA-82B7-376B9CF6CD7A}" type="presParOf" srcId="{FC6112D3-AB87-4B4A-B687-4F329BA050A9}" destId="{6A9C5B1D-A9AB-4BBF-AC20-124A85A477EE}" srcOrd="5" destOrd="0" presId="urn:microsoft.com/office/officeart/2008/layout/CircleAccentTimeline"/>
    <dgm:cxn modelId="{CB02A48D-E373-4EA9-BCA4-821316DF69B0}" type="presParOf" srcId="{FC6112D3-AB87-4B4A-B687-4F329BA050A9}" destId="{3B0E75D1-C37B-4DCE-9DBF-B1576361796D}" srcOrd="6" destOrd="0" presId="urn:microsoft.com/office/officeart/2008/layout/CircleAccentTimeline"/>
    <dgm:cxn modelId="{646BAE86-C5EF-4BD8-97C3-9E7C1CEFBF1B}" type="presParOf" srcId="{FC6112D3-AB87-4B4A-B687-4F329BA050A9}" destId="{206A05E1-38C7-475D-BDB5-7C1462ACFECE}" srcOrd="7" destOrd="0" presId="urn:microsoft.com/office/officeart/2008/layout/CircleAccentTimeline"/>
    <dgm:cxn modelId="{0D2DEA53-111C-4618-9E76-CF4EBFD1A9DE}" type="presParOf" srcId="{FC6112D3-AB87-4B4A-B687-4F329BA050A9}" destId="{E7CF09F1-61FA-4990-9A02-52E0CB4444BE}" srcOrd="8" destOrd="0" presId="urn:microsoft.com/office/officeart/2008/layout/CircleAccentTimeline"/>
    <dgm:cxn modelId="{BAEF4F9C-ED0F-491B-8260-90EFBA66B414}" type="presParOf" srcId="{E7CF09F1-61FA-4990-9A02-52E0CB4444BE}" destId="{588DCFB5-3CEC-40EB-911D-9154383F9194}" srcOrd="0" destOrd="0" presId="urn:microsoft.com/office/officeart/2008/layout/CircleAccentTimeline"/>
    <dgm:cxn modelId="{928D5517-990B-479E-9480-482E11193EBB}" type="presParOf" srcId="{E7CF09F1-61FA-4990-9A02-52E0CB4444BE}" destId="{F09F2BD9-4F29-4475-BDD5-7533F819EC42}" srcOrd="1" destOrd="0" presId="urn:microsoft.com/office/officeart/2008/layout/CircleAccentTimeline"/>
    <dgm:cxn modelId="{9BE10FB7-35AB-4680-A359-1BB261FB7BFF}" type="presParOf" srcId="{E7CF09F1-61FA-4990-9A02-52E0CB4444BE}" destId="{5E2FE096-00CD-4ACB-91B1-40F1C17CABB2}" srcOrd="2" destOrd="0" presId="urn:microsoft.com/office/officeart/2008/layout/CircleAccentTimeline"/>
    <dgm:cxn modelId="{0AA20892-206D-43F4-A98F-0D3C2E391375}" type="presParOf" srcId="{FC6112D3-AB87-4B4A-B687-4F329BA050A9}" destId="{9B3B193C-88F0-4751-926B-59C7A4852C75}" srcOrd="9" destOrd="0" presId="urn:microsoft.com/office/officeart/2008/layout/CircleAccentTimeline"/>
    <dgm:cxn modelId="{61C659E0-B5D7-4068-BC88-EA9577DA07E1}" type="presParOf" srcId="{FC6112D3-AB87-4B4A-B687-4F329BA050A9}" destId="{8C7E01D2-33C9-4ABD-A122-F85831600E3C}" srcOrd="10" destOrd="0" presId="urn:microsoft.com/office/officeart/2008/layout/CircleAccentTimeline"/>
    <dgm:cxn modelId="{762AF26C-25D8-4DAD-9157-DA41EF646801}" type="presParOf" srcId="{FC6112D3-AB87-4B4A-B687-4F329BA050A9}" destId="{B1B6B06E-744D-4291-935D-4D7A07683B4E}" srcOrd="11" destOrd="0" presId="urn:microsoft.com/office/officeart/2008/layout/CircleAccentTimeline"/>
    <dgm:cxn modelId="{9EA1E9B4-A696-45A6-8F30-9920264ACF1E}" type="presParOf" srcId="{B1B6B06E-744D-4291-935D-4D7A07683B4E}" destId="{CD6DFBB7-DE12-4263-821D-C3562D860888}" srcOrd="0" destOrd="0" presId="urn:microsoft.com/office/officeart/2008/layout/CircleAccentTimeline"/>
    <dgm:cxn modelId="{A819FC8A-5436-4996-8A4B-77861F0E80FC}" type="presParOf" srcId="{B1B6B06E-744D-4291-935D-4D7A07683B4E}" destId="{6D03CB19-51F4-4821-AD8D-76D83773574E}" srcOrd="1" destOrd="0" presId="urn:microsoft.com/office/officeart/2008/layout/CircleAccentTimeline"/>
    <dgm:cxn modelId="{18F16981-DFC4-429E-BCF3-501D464548CF}" type="presParOf" srcId="{B1B6B06E-744D-4291-935D-4D7A07683B4E}" destId="{1EE6C558-7C0D-473E-B612-961603BF07D6}" srcOrd="2" destOrd="0" presId="urn:microsoft.com/office/officeart/2008/layout/CircleAccentTimeline"/>
    <dgm:cxn modelId="{4B01F049-651F-499B-A318-EB82ED2F4422}" type="presParOf" srcId="{FC6112D3-AB87-4B4A-B687-4F329BA050A9}" destId="{CB55B7B8-F415-4C3C-A76A-D2EF53DCACDF}" srcOrd="12" destOrd="0" presId="urn:microsoft.com/office/officeart/2008/layout/CircleAccentTimeline"/>
    <dgm:cxn modelId="{2B6ABCBA-7515-45E3-9014-5A8CEC8612C9}" type="presParOf" srcId="{FC6112D3-AB87-4B4A-B687-4F329BA050A9}" destId="{80F9DBCB-FD6B-4A84-8EED-036F9F30F69F}" srcOrd="13" destOrd="0" presId="urn:microsoft.com/office/officeart/2008/layout/CircleAccentTimeline"/>
    <dgm:cxn modelId="{53841473-2087-47AF-A8E3-C0BDB9565093}" type="presParOf" srcId="{FC6112D3-AB87-4B4A-B687-4F329BA050A9}" destId="{5DB4C7D0-6292-4538-845E-04C24E74F57B}" srcOrd="14" destOrd="0" presId="urn:microsoft.com/office/officeart/2008/layout/CircleAccentTimeline"/>
    <dgm:cxn modelId="{19F12A17-F0B2-4F79-8597-068C0DE59587}" type="presParOf" srcId="{FC6112D3-AB87-4B4A-B687-4F329BA050A9}" destId="{CE892974-14CE-4F02-9A8D-66759A86D988}" srcOrd="15" destOrd="0" presId="urn:microsoft.com/office/officeart/2008/layout/CircleAccentTimeline"/>
    <dgm:cxn modelId="{3E2890D2-CBF8-4291-9678-FF1628D89458}" type="presParOf" srcId="{CE892974-14CE-4F02-9A8D-66759A86D988}" destId="{635036A1-0D6B-4120-B2ED-269249C875CB}" srcOrd="0" destOrd="0" presId="urn:microsoft.com/office/officeart/2008/layout/CircleAccentTimeline"/>
    <dgm:cxn modelId="{3F77550B-B5B0-4FB0-B87C-E1F0FB889966}" type="presParOf" srcId="{CE892974-14CE-4F02-9A8D-66759A86D988}" destId="{9C0FF715-2D8D-4E20-85F3-E96D2241AFF3}" srcOrd="1" destOrd="0" presId="urn:microsoft.com/office/officeart/2008/layout/CircleAccentTimeline"/>
    <dgm:cxn modelId="{212D87E5-4A52-4AA2-8691-FA6A1AF12FDA}" type="presParOf" srcId="{CE892974-14CE-4F02-9A8D-66759A86D988}" destId="{DF25D936-F76A-4B1A-A044-47F76CA7A2BC}" srcOrd="2" destOrd="0" presId="urn:microsoft.com/office/officeart/2008/layout/CircleAccentTimeline"/>
    <dgm:cxn modelId="{D0524F9A-D570-47D2-8136-CEBF4D701337}" type="presParOf" srcId="{FC6112D3-AB87-4B4A-B687-4F329BA050A9}" destId="{C7A74F30-5A1F-46F9-8EAA-8A080284D665}" srcOrd="16" destOrd="0" presId="urn:microsoft.com/office/officeart/2008/layout/CircleAccentTimeline"/>
    <dgm:cxn modelId="{0DFD8D80-17E6-4F9D-9B78-BDDD6ECF8329}" type="presParOf" srcId="{FC6112D3-AB87-4B4A-B687-4F329BA050A9}" destId="{D195C5A1-C0C6-4278-BBD5-A2580D56FEEF}" srcOrd="17" destOrd="0" presId="urn:microsoft.com/office/officeart/2008/layout/CircleAccentTimeline"/>
    <dgm:cxn modelId="{09CEA1A0-B38A-430C-A685-AE2CD9B70451}" type="presParOf" srcId="{FC6112D3-AB87-4B4A-B687-4F329BA050A9}" destId="{AC0AC4D1-F6FF-41BF-B90E-522E19D053F4}" srcOrd="18" destOrd="0" presId="urn:microsoft.com/office/officeart/2008/layout/CircleAccentTimeline"/>
    <dgm:cxn modelId="{8DCAE9AF-1ABB-40E8-AA92-A188396F8C99}" type="presParOf" srcId="{FC6112D3-AB87-4B4A-B687-4F329BA050A9}" destId="{AD875CF2-56DB-4507-8A9B-08CFD8B2A9BD}" srcOrd="19" destOrd="0" presId="urn:microsoft.com/office/officeart/2008/layout/CircleAccentTimeline"/>
    <dgm:cxn modelId="{CE855D49-93F7-4E96-8A9E-256BD862268C}" type="presParOf" srcId="{AD875CF2-56DB-4507-8A9B-08CFD8B2A9BD}" destId="{2712F1D6-9674-4C58-80F8-9EB39F32F4F6}" srcOrd="0" destOrd="0" presId="urn:microsoft.com/office/officeart/2008/layout/CircleAccentTimeline"/>
    <dgm:cxn modelId="{93F7D2EE-83C0-42B8-84A8-8737163529E0}" type="presParOf" srcId="{AD875CF2-56DB-4507-8A9B-08CFD8B2A9BD}" destId="{F65FC555-3DCC-4A93-8B45-7DFE7135B286}" srcOrd="1" destOrd="0" presId="urn:microsoft.com/office/officeart/2008/layout/CircleAccentTimeline"/>
    <dgm:cxn modelId="{16EC3A15-17C9-4F9B-8D12-DC2CF3055BB1}" type="presParOf" srcId="{AD875CF2-56DB-4507-8A9B-08CFD8B2A9BD}" destId="{0B996669-9ADA-45F2-A97C-03FEB1ED94E2}" srcOrd="2" destOrd="0" presId="urn:microsoft.com/office/officeart/2008/layout/CircleAccentTimeline"/>
    <dgm:cxn modelId="{BA5816CB-13DD-45BA-A316-E3CC390E583C}" type="presParOf" srcId="{FC6112D3-AB87-4B4A-B687-4F329BA050A9}" destId="{EF7D3785-022F-403E-9363-653C5305309A}" srcOrd="20" destOrd="0" presId="urn:microsoft.com/office/officeart/2008/layout/CircleAccentTimeline"/>
    <dgm:cxn modelId="{045319DE-5002-4D7B-8FC5-1DB54EBF301A}" type="presParOf" srcId="{FC6112D3-AB87-4B4A-B687-4F329BA050A9}" destId="{8B327E6E-7FD5-4CAD-ACC3-C41ED5B823BE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E91EF-0723-4624-9676-791114A6E255}" type="doc">
      <dgm:prSet loTypeId="urn:microsoft.com/office/officeart/2005/8/layout/hProcess11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EA757519-03FD-48B0-82FC-96C77F2886F3}">
      <dgm:prSet phldrT="[Text]" custT="1"/>
      <dgm:spPr/>
      <dgm:t>
        <a:bodyPr/>
        <a:lstStyle/>
        <a:p>
          <a:pPr algn="just"/>
          <a:r>
            <a:rPr lang="es-PR" sz="2000" dirty="0" smtClean="0">
              <a:latin typeface="Candara" panose="020E0502030303020204" pitchFamily="34" charset="0"/>
            </a:rPr>
            <a:t>Reunión virtual </a:t>
          </a:r>
          <a:r>
            <a:rPr lang="es-PR" sz="2000" dirty="0" smtClean="0">
              <a:latin typeface="Candara" panose="020E0502030303020204" pitchFamily="34" charset="0"/>
            </a:rPr>
            <a:t>Grupo </a:t>
          </a:r>
          <a:r>
            <a:rPr lang="es-PR" sz="2000" dirty="0" smtClean="0">
              <a:latin typeface="Candara" panose="020E0502030303020204" pitchFamily="34" charset="0"/>
            </a:rPr>
            <a:t>técnico </a:t>
          </a:r>
          <a:r>
            <a:rPr lang="es-PR" sz="2000" b="1" dirty="0" smtClean="0">
              <a:latin typeface="Candara" panose="020E0502030303020204" pitchFamily="34" charset="0"/>
            </a:rPr>
            <a:t>extra-regionales</a:t>
          </a:r>
          <a:r>
            <a:rPr lang="es-PR" sz="2000" dirty="0" smtClean="0">
              <a:latin typeface="Candara" panose="020E0502030303020204" pitchFamily="34" charset="0"/>
            </a:rPr>
            <a:t> 26 agosto</a:t>
          </a:r>
          <a:endParaRPr lang="es-CR" sz="2000" dirty="0">
            <a:latin typeface="Candara" panose="020E0502030303020204" pitchFamily="34" charset="0"/>
          </a:endParaRPr>
        </a:p>
      </dgm:t>
    </dgm:pt>
    <dgm:pt modelId="{D91EF573-0D3F-46B8-9EEB-BD14432443F7}" type="parTrans" cxnId="{6F060357-EDDB-4941-9466-E4D70309C30D}">
      <dgm:prSet/>
      <dgm:spPr/>
      <dgm:t>
        <a:bodyPr/>
        <a:lstStyle/>
        <a:p>
          <a:endParaRPr lang="es-CR"/>
        </a:p>
      </dgm:t>
    </dgm:pt>
    <dgm:pt modelId="{C2D98FE2-B563-4791-998B-1967E3F9F237}" type="sibTrans" cxnId="{6F060357-EDDB-4941-9466-E4D70309C30D}">
      <dgm:prSet/>
      <dgm:spPr/>
      <dgm:t>
        <a:bodyPr/>
        <a:lstStyle/>
        <a:p>
          <a:endParaRPr lang="es-CR"/>
        </a:p>
      </dgm:t>
    </dgm:pt>
    <dgm:pt modelId="{1A75C12C-4868-48BA-9B46-88073C66AF6C}">
      <dgm:prSet phldrT="[Text]" custT="1"/>
      <dgm:spPr/>
      <dgm:t>
        <a:bodyPr/>
        <a:lstStyle/>
        <a:p>
          <a:pPr algn="just"/>
          <a:r>
            <a:rPr lang="es-CR" sz="1800" dirty="0" smtClean="0">
              <a:latin typeface="Candara" panose="020E0502030303020204" pitchFamily="34" charset="0"/>
            </a:rPr>
            <a:t>Reunión </a:t>
          </a:r>
          <a:r>
            <a:rPr lang="es-CR" sz="1800" b="1" dirty="0" smtClean="0">
              <a:latin typeface="Candara" panose="020E0502030303020204" pitchFamily="34" charset="0"/>
            </a:rPr>
            <a:t>Virtual </a:t>
          </a:r>
          <a:r>
            <a:rPr lang="es-CR" sz="1800" b="1" dirty="0" smtClean="0">
              <a:latin typeface="Candara" panose="020E0502030303020204" pitchFamily="34" charset="0"/>
            </a:rPr>
            <a:t>Troika </a:t>
          </a:r>
          <a:r>
            <a:rPr lang="es-CR" sz="1800" dirty="0" smtClean="0">
              <a:latin typeface="Candara" panose="020E0502030303020204" pitchFamily="34" charset="0"/>
            </a:rPr>
            <a:t>sobre </a:t>
          </a:r>
          <a:r>
            <a:rPr lang="es-CR" sz="1800" b="1" dirty="0" smtClean="0">
              <a:latin typeface="Candara" panose="020E0502030303020204" pitchFamily="34" charset="0"/>
            </a:rPr>
            <a:t>Niñez Migrante </a:t>
          </a:r>
          <a:endParaRPr lang="es-CR" sz="1800" b="1" dirty="0" smtClean="0">
            <a:latin typeface="Candara" panose="020E0502030303020204" pitchFamily="34" charset="0"/>
          </a:endParaRPr>
        </a:p>
        <a:p>
          <a:pPr algn="just"/>
          <a:r>
            <a:rPr lang="es-CR" sz="1800" dirty="0" smtClean="0">
              <a:latin typeface="Candara" panose="020E0502030303020204" pitchFamily="34" charset="0"/>
            </a:rPr>
            <a:t>2 septiembre</a:t>
          </a:r>
          <a:endParaRPr lang="es-CR" sz="1800" dirty="0">
            <a:latin typeface="Candara" panose="020E0502030303020204" pitchFamily="34" charset="0"/>
          </a:endParaRPr>
        </a:p>
      </dgm:t>
    </dgm:pt>
    <dgm:pt modelId="{47B311CB-2E22-4A44-B7D9-C77C80411605}" type="parTrans" cxnId="{3FB6F82A-60D0-4089-B00E-3F66AA6ECE48}">
      <dgm:prSet/>
      <dgm:spPr/>
      <dgm:t>
        <a:bodyPr/>
        <a:lstStyle/>
        <a:p>
          <a:endParaRPr lang="es-CR"/>
        </a:p>
      </dgm:t>
    </dgm:pt>
    <dgm:pt modelId="{4B48CD71-9ABC-484F-BA22-7A57A16F10B4}" type="sibTrans" cxnId="{3FB6F82A-60D0-4089-B00E-3F66AA6ECE48}">
      <dgm:prSet/>
      <dgm:spPr/>
      <dgm:t>
        <a:bodyPr/>
        <a:lstStyle/>
        <a:p>
          <a:endParaRPr lang="es-CR"/>
        </a:p>
      </dgm:t>
    </dgm:pt>
    <dgm:pt modelId="{DAEF1D96-A75A-4B0F-94D8-B32291DCFB03}">
      <dgm:prSet phldrT="[Text]" custT="1"/>
      <dgm:spPr/>
      <dgm:t>
        <a:bodyPr/>
        <a:lstStyle/>
        <a:p>
          <a:pPr algn="just"/>
          <a:r>
            <a:rPr lang="es-ES" sz="1800" dirty="0" smtClean="0">
              <a:latin typeface="Candara" panose="020E0502030303020204" pitchFamily="34" charset="0"/>
            </a:rPr>
            <a:t>Taller </a:t>
          </a:r>
          <a:r>
            <a:rPr lang="es-ES" sz="1800" b="1" dirty="0" smtClean="0">
              <a:latin typeface="Candara" panose="020E0502030303020204" pitchFamily="34" charset="0"/>
            </a:rPr>
            <a:t>Migración </a:t>
          </a:r>
          <a:r>
            <a:rPr lang="es-ES" sz="1800" b="1" dirty="0" smtClean="0">
              <a:latin typeface="Candara" panose="020E0502030303020204" pitchFamily="34" charset="0"/>
            </a:rPr>
            <a:t>y Salud </a:t>
          </a:r>
          <a:endParaRPr lang="es-ES" sz="1800" b="1" dirty="0" smtClean="0">
            <a:latin typeface="Candara" panose="020E0502030303020204" pitchFamily="34" charset="0"/>
          </a:endParaRPr>
        </a:p>
        <a:p>
          <a:pPr algn="just"/>
          <a:r>
            <a:rPr lang="es-ES" sz="1800" dirty="0" smtClean="0">
              <a:latin typeface="Candara" panose="020E0502030303020204" pitchFamily="34" charset="0"/>
            </a:rPr>
            <a:t>Costa </a:t>
          </a:r>
          <a:r>
            <a:rPr lang="es-ES" sz="1800" dirty="0" smtClean="0">
              <a:latin typeface="Candara" panose="020E0502030303020204" pitchFamily="34" charset="0"/>
            </a:rPr>
            <a:t>Rica, </a:t>
          </a:r>
          <a:r>
            <a:rPr lang="es-ES" sz="1800" dirty="0" smtClean="0">
              <a:latin typeface="Candara" panose="020E0502030303020204" pitchFamily="34" charset="0"/>
            </a:rPr>
            <a:t>28-29 septiembre </a:t>
          </a:r>
          <a:endParaRPr lang="es-CR" sz="1800" dirty="0">
            <a:latin typeface="Candara" panose="020E0502030303020204" pitchFamily="34" charset="0"/>
          </a:endParaRPr>
        </a:p>
      </dgm:t>
    </dgm:pt>
    <dgm:pt modelId="{EB6D1EB5-A1E2-4EC4-8368-30DCFF164AE9}" type="parTrans" cxnId="{8CABFB5C-FF38-4F59-82E5-3A506BEF208C}">
      <dgm:prSet/>
      <dgm:spPr/>
      <dgm:t>
        <a:bodyPr/>
        <a:lstStyle/>
        <a:p>
          <a:endParaRPr lang="es-CR"/>
        </a:p>
      </dgm:t>
    </dgm:pt>
    <dgm:pt modelId="{4F997AC7-E04C-4B6F-A58A-DDD22E7FE99E}" type="sibTrans" cxnId="{8CABFB5C-FF38-4F59-82E5-3A506BEF208C}">
      <dgm:prSet/>
      <dgm:spPr/>
      <dgm:t>
        <a:bodyPr/>
        <a:lstStyle/>
        <a:p>
          <a:endParaRPr lang="es-CR"/>
        </a:p>
      </dgm:t>
    </dgm:pt>
    <dgm:pt modelId="{A84DA282-235D-4AEF-AFFB-377AB24925D7}">
      <dgm:prSet/>
      <dgm:spPr/>
      <dgm:t>
        <a:bodyPr/>
        <a:lstStyle/>
        <a:p>
          <a:endParaRPr lang="es-CR"/>
        </a:p>
      </dgm:t>
    </dgm:pt>
    <dgm:pt modelId="{05D09B9E-D9B8-4083-9ACE-0BAD5CD34AA2}" type="parTrans" cxnId="{41BFE043-ABF5-4439-B734-52BF28FD644A}">
      <dgm:prSet/>
      <dgm:spPr/>
      <dgm:t>
        <a:bodyPr/>
        <a:lstStyle/>
        <a:p>
          <a:endParaRPr lang="es-CR"/>
        </a:p>
      </dgm:t>
    </dgm:pt>
    <dgm:pt modelId="{7BC214A2-9D52-4909-BC53-27F579808356}" type="sibTrans" cxnId="{41BFE043-ABF5-4439-B734-52BF28FD644A}">
      <dgm:prSet/>
      <dgm:spPr/>
      <dgm:t>
        <a:bodyPr/>
        <a:lstStyle/>
        <a:p>
          <a:endParaRPr lang="es-CR"/>
        </a:p>
      </dgm:t>
    </dgm:pt>
    <dgm:pt modelId="{4B7B925C-5386-4001-A135-85D5F61DBF98}">
      <dgm:prSet/>
      <dgm:spPr/>
      <dgm:t>
        <a:bodyPr/>
        <a:lstStyle/>
        <a:p>
          <a:endParaRPr lang="es-CR"/>
        </a:p>
      </dgm:t>
    </dgm:pt>
    <dgm:pt modelId="{29DBF07A-8BE9-4C21-AFBD-3832B82BD909}" type="parTrans" cxnId="{1D15373A-08AD-4B8A-AAFC-BDCAAD9D2035}">
      <dgm:prSet/>
      <dgm:spPr/>
      <dgm:t>
        <a:bodyPr/>
        <a:lstStyle/>
        <a:p>
          <a:endParaRPr lang="es-CR"/>
        </a:p>
      </dgm:t>
    </dgm:pt>
    <dgm:pt modelId="{71ED2407-908C-4FC1-BD9F-2570B5717AE1}" type="sibTrans" cxnId="{1D15373A-08AD-4B8A-AAFC-BDCAAD9D2035}">
      <dgm:prSet/>
      <dgm:spPr/>
      <dgm:t>
        <a:bodyPr/>
        <a:lstStyle/>
        <a:p>
          <a:endParaRPr lang="es-CR"/>
        </a:p>
      </dgm:t>
    </dgm:pt>
    <dgm:pt modelId="{CC4D5BDB-0999-4D1B-A3B8-B5569CDB708F}" type="pres">
      <dgm:prSet presAssocID="{79EE91EF-0723-4624-9676-791114A6E2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EDAC7F0-21C8-464E-9C1B-0C094262B9DF}" type="pres">
      <dgm:prSet presAssocID="{79EE91EF-0723-4624-9676-791114A6E255}" presName="arrow" presStyleLbl="bgShp" presStyleIdx="0" presStyleCnt="1"/>
      <dgm:spPr/>
      <dgm:t>
        <a:bodyPr/>
        <a:lstStyle/>
        <a:p>
          <a:endParaRPr lang="es-CR"/>
        </a:p>
      </dgm:t>
    </dgm:pt>
    <dgm:pt modelId="{56BFD9DF-356B-4FED-A1FE-AE1AB047DBBE}" type="pres">
      <dgm:prSet presAssocID="{79EE91EF-0723-4624-9676-791114A6E255}" presName="points" presStyleCnt="0"/>
      <dgm:spPr/>
      <dgm:t>
        <a:bodyPr/>
        <a:lstStyle/>
        <a:p>
          <a:endParaRPr lang="es-CR"/>
        </a:p>
      </dgm:t>
    </dgm:pt>
    <dgm:pt modelId="{71175C8F-0E29-4CB7-B18B-1632F6596ECD}" type="pres">
      <dgm:prSet presAssocID="{A84DA282-235D-4AEF-AFFB-377AB24925D7}" presName="compositeA" presStyleCnt="0"/>
      <dgm:spPr/>
      <dgm:t>
        <a:bodyPr/>
        <a:lstStyle/>
        <a:p>
          <a:endParaRPr lang="es-CR"/>
        </a:p>
      </dgm:t>
    </dgm:pt>
    <dgm:pt modelId="{6CC8C45E-B3CE-40A7-B6A5-464CA275BC80}" type="pres">
      <dgm:prSet presAssocID="{A84DA282-235D-4AEF-AFFB-377AB24925D7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38E83DB-FD74-4A43-815E-C3C7039ACD57}" type="pres">
      <dgm:prSet presAssocID="{A84DA282-235D-4AEF-AFFB-377AB24925D7}" presName="circleA" presStyleLbl="node1" presStyleIdx="0" presStyleCnt="5" custScaleX="163143" custScaleY="156626" custLinFactNeighborX="17581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8B03F685-FE39-4871-9251-23EB10404149}" type="pres">
      <dgm:prSet presAssocID="{A84DA282-235D-4AEF-AFFB-377AB24925D7}" presName="spaceA" presStyleCnt="0"/>
      <dgm:spPr/>
      <dgm:t>
        <a:bodyPr/>
        <a:lstStyle/>
        <a:p>
          <a:endParaRPr lang="es-CR"/>
        </a:p>
      </dgm:t>
    </dgm:pt>
    <dgm:pt modelId="{60B906D0-2C01-442D-8698-AF989C447A59}" type="pres">
      <dgm:prSet presAssocID="{7BC214A2-9D52-4909-BC53-27F579808356}" presName="space" presStyleCnt="0"/>
      <dgm:spPr/>
      <dgm:t>
        <a:bodyPr/>
        <a:lstStyle/>
        <a:p>
          <a:endParaRPr lang="es-CR"/>
        </a:p>
      </dgm:t>
    </dgm:pt>
    <dgm:pt modelId="{900072DC-0F55-49A7-9B1C-CECC0B513060}" type="pres">
      <dgm:prSet presAssocID="{EA757519-03FD-48B0-82FC-96C77F2886F3}" presName="compositeB" presStyleCnt="0"/>
      <dgm:spPr/>
      <dgm:t>
        <a:bodyPr/>
        <a:lstStyle/>
        <a:p>
          <a:endParaRPr lang="es-CR"/>
        </a:p>
      </dgm:t>
    </dgm:pt>
    <dgm:pt modelId="{D0567DD5-6A2C-4F1E-9B29-95C33BE60A16}" type="pres">
      <dgm:prSet presAssocID="{EA757519-03FD-48B0-82FC-96C77F2886F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A4808C0-D16F-458D-A25E-50D402A30AD7}" type="pres">
      <dgm:prSet presAssocID="{EA757519-03FD-48B0-82FC-96C77F2886F3}" presName="circleB" presStyleLbl="node1" presStyleIdx="1" presStyleCnt="5" custScaleX="161803" custScaleY="1566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71E9445F-3389-4E84-8ABF-383F9A002257}" type="pres">
      <dgm:prSet presAssocID="{EA757519-03FD-48B0-82FC-96C77F2886F3}" presName="spaceB" presStyleCnt="0"/>
      <dgm:spPr/>
      <dgm:t>
        <a:bodyPr/>
        <a:lstStyle/>
        <a:p>
          <a:endParaRPr lang="es-CR"/>
        </a:p>
      </dgm:t>
    </dgm:pt>
    <dgm:pt modelId="{12D61A3C-51C6-4F10-A6AD-788FC343089D}" type="pres">
      <dgm:prSet presAssocID="{C2D98FE2-B563-4791-998B-1967E3F9F237}" presName="space" presStyleCnt="0"/>
      <dgm:spPr/>
      <dgm:t>
        <a:bodyPr/>
        <a:lstStyle/>
        <a:p>
          <a:endParaRPr lang="es-CR"/>
        </a:p>
      </dgm:t>
    </dgm:pt>
    <dgm:pt modelId="{577BEF37-7DED-4325-B576-45703E2780F1}" type="pres">
      <dgm:prSet presAssocID="{1A75C12C-4868-48BA-9B46-88073C66AF6C}" presName="compositeA" presStyleCnt="0"/>
      <dgm:spPr/>
      <dgm:t>
        <a:bodyPr/>
        <a:lstStyle/>
        <a:p>
          <a:endParaRPr lang="es-CR"/>
        </a:p>
      </dgm:t>
    </dgm:pt>
    <dgm:pt modelId="{D7B27FF9-4EED-43E0-860B-E7DBD2B186D9}" type="pres">
      <dgm:prSet presAssocID="{1A75C12C-4868-48BA-9B46-88073C66AF6C}" presName="textA" presStyleLbl="revTx" presStyleIdx="2" presStyleCnt="5" custLinFactNeighborX="13624" custLinFactNeighborY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DF9694-1983-41B0-991F-C1D2E6BF89D2}" type="pres">
      <dgm:prSet presAssocID="{1A75C12C-4868-48BA-9B46-88073C66AF6C}" presName="circleA" presStyleLbl="node1" presStyleIdx="2" presStyleCnt="5" custScaleX="163855" custScaleY="1566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95D50707-272D-475C-93A5-9737560CD448}" type="pres">
      <dgm:prSet presAssocID="{1A75C12C-4868-48BA-9B46-88073C66AF6C}" presName="spaceA" presStyleCnt="0"/>
      <dgm:spPr/>
      <dgm:t>
        <a:bodyPr/>
        <a:lstStyle/>
        <a:p>
          <a:endParaRPr lang="es-CR"/>
        </a:p>
      </dgm:t>
    </dgm:pt>
    <dgm:pt modelId="{90381967-EC8B-4DD7-9DD3-AB7E923156A8}" type="pres">
      <dgm:prSet presAssocID="{4B48CD71-9ABC-484F-BA22-7A57A16F10B4}" presName="space" presStyleCnt="0"/>
      <dgm:spPr/>
      <dgm:t>
        <a:bodyPr/>
        <a:lstStyle/>
        <a:p>
          <a:endParaRPr lang="es-CR"/>
        </a:p>
      </dgm:t>
    </dgm:pt>
    <dgm:pt modelId="{F3B33356-A49E-4EBA-A069-1A83D30B8F50}" type="pres">
      <dgm:prSet presAssocID="{DAEF1D96-A75A-4B0F-94D8-B32291DCFB03}" presName="compositeB" presStyleCnt="0"/>
      <dgm:spPr/>
      <dgm:t>
        <a:bodyPr/>
        <a:lstStyle/>
        <a:p>
          <a:endParaRPr lang="es-CR"/>
        </a:p>
      </dgm:t>
    </dgm:pt>
    <dgm:pt modelId="{372D038D-AA44-4BB0-B200-DFE128D39C64}" type="pres">
      <dgm:prSet presAssocID="{DAEF1D96-A75A-4B0F-94D8-B32291DCFB03}" presName="textB" presStyleLbl="revTx" presStyleIdx="3" presStyleCnt="5" custScaleX="107155" custLinFactNeighborX="6560" custLinFactNeighborY="60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2347601-6D29-4DF5-B2C5-0F07C43DEB22}" type="pres">
      <dgm:prSet presAssocID="{DAEF1D96-A75A-4B0F-94D8-B32291DCFB03}" presName="circleB" presStyleLbl="node1" presStyleIdx="3" presStyleCnt="5" custScaleX="152165" custScaleY="156626" custLinFactNeighborX="-12500" custLinFactNeighborY="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685872BA-A1CC-4A86-B748-09B049B87E0B}" type="pres">
      <dgm:prSet presAssocID="{DAEF1D96-A75A-4B0F-94D8-B32291DCFB03}" presName="spaceB" presStyleCnt="0"/>
      <dgm:spPr/>
      <dgm:t>
        <a:bodyPr/>
        <a:lstStyle/>
        <a:p>
          <a:endParaRPr lang="es-CR"/>
        </a:p>
      </dgm:t>
    </dgm:pt>
    <dgm:pt modelId="{8D79DBEC-33A3-48C8-996F-7F590ED11DCB}" type="pres">
      <dgm:prSet presAssocID="{4F997AC7-E04C-4B6F-A58A-DDD22E7FE99E}" presName="space" presStyleCnt="0"/>
      <dgm:spPr/>
      <dgm:t>
        <a:bodyPr/>
        <a:lstStyle/>
        <a:p>
          <a:endParaRPr lang="es-CR"/>
        </a:p>
      </dgm:t>
    </dgm:pt>
    <dgm:pt modelId="{0F12209A-07A1-445F-86A5-E51DFD58700B}" type="pres">
      <dgm:prSet presAssocID="{4B7B925C-5386-4001-A135-85D5F61DBF98}" presName="compositeA" presStyleCnt="0"/>
      <dgm:spPr/>
      <dgm:t>
        <a:bodyPr/>
        <a:lstStyle/>
        <a:p>
          <a:endParaRPr lang="es-CR"/>
        </a:p>
      </dgm:t>
    </dgm:pt>
    <dgm:pt modelId="{632ABAFD-5C49-43D5-82D8-241593277715}" type="pres">
      <dgm:prSet presAssocID="{4B7B925C-5386-4001-A135-85D5F61DBF9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515B628-D271-4BE1-8E35-B5B695C979D6}" type="pres">
      <dgm:prSet presAssocID="{4B7B925C-5386-4001-A135-85D5F61DBF98}" presName="circleA" presStyleLbl="node1" presStyleIdx="4" presStyleCnt="5" custScaleX="148684" custScaleY="15662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DB76112F-F250-4D06-A43C-4A4D42BA439C}" type="pres">
      <dgm:prSet presAssocID="{4B7B925C-5386-4001-A135-85D5F61DBF98}" presName="spaceA" presStyleCnt="0"/>
      <dgm:spPr/>
      <dgm:t>
        <a:bodyPr/>
        <a:lstStyle/>
        <a:p>
          <a:endParaRPr lang="es-CR"/>
        </a:p>
      </dgm:t>
    </dgm:pt>
  </dgm:ptLst>
  <dgm:cxnLst>
    <dgm:cxn modelId="{2BCDD806-1CFB-4B2E-BAAD-8E37BB021F55}" type="presOf" srcId="{1A75C12C-4868-48BA-9B46-88073C66AF6C}" destId="{D7B27FF9-4EED-43E0-860B-E7DBD2B186D9}" srcOrd="0" destOrd="0" presId="urn:microsoft.com/office/officeart/2005/8/layout/hProcess11"/>
    <dgm:cxn modelId="{3A1A11BA-05CF-4A8B-831E-5E3AD63E0AB1}" type="presOf" srcId="{DAEF1D96-A75A-4B0F-94D8-B32291DCFB03}" destId="{372D038D-AA44-4BB0-B200-DFE128D39C64}" srcOrd="0" destOrd="0" presId="urn:microsoft.com/office/officeart/2005/8/layout/hProcess11"/>
    <dgm:cxn modelId="{8CABFB5C-FF38-4F59-82E5-3A506BEF208C}" srcId="{79EE91EF-0723-4624-9676-791114A6E255}" destId="{DAEF1D96-A75A-4B0F-94D8-B32291DCFB03}" srcOrd="3" destOrd="0" parTransId="{EB6D1EB5-A1E2-4EC4-8368-30DCFF164AE9}" sibTransId="{4F997AC7-E04C-4B6F-A58A-DDD22E7FE99E}"/>
    <dgm:cxn modelId="{1D15373A-08AD-4B8A-AAFC-BDCAAD9D2035}" srcId="{79EE91EF-0723-4624-9676-791114A6E255}" destId="{4B7B925C-5386-4001-A135-85D5F61DBF98}" srcOrd="4" destOrd="0" parTransId="{29DBF07A-8BE9-4C21-AFBD-3832B82BD909}" sibTransId="{71ED2407-908C-4FC1-BD9F-2570B5717AE1}"/>
    <dgm:cxn modelId="{3318197A-F2D6-446E-9434-3737A2CE9B00}" type="presOf" srcId="{EA757519-03FD-48B0-82FC-96C77F2886F3}" destId="{D0567DD5-6A2C-4F1E-9B29-95C33BE60A16}" srcOrd="0" destOrd="0" presId="urn:microsoft.com/office/officeart/2005/8/layout/hProcess11"/>
    <dgm:cxn modelId="{87530C67-B63C-4C26-8012-EE15A54640B4}" type="presOf" srcId="{4B7B925C-5386-4001-A135-85D5F61DBF98}" destId="{632ABAFD-5C49-43D5-82D8-241593277715}" srcOrd="0" destOrd="0" presId="urn:microsoft.com/office/officeart/2005/8/layout/hProcess11"/>
    <dgm:cxn modelId="{974D85F7-CCE8-4C92-87FA-120F08EC80E8}" type="presOf" srcId="{79EE91EF-0723-4624-9676-791114A6E255}" destId="{CC4D5BDB-0999-4D1B-A3B8-B5569CDB708F}" srcOrd="0" destOrd="0" presId="urn:microsoft.com/office/officeart/2005/8/layout/hProcess11"/>
    <dgm:cxn modelId="{3FB6F82A-60D0-4089-B00E-3F66AA6ECE48}" srcId="{79EE91EF-0723-4624-9676-791114A6E255}" destId="{1A75C12C-4868-48BA-9B46-88073C66AF6C}" srcOrd="2" destOrd="0" parTransId="{47B311CB-2E22-4A44-B7D9-C77C80411605}" sibTransId="{4B48CD71-9ABC-484F-BA22-7A57A16F10B4}"/>
    <dgm:cxn modelId="{DED327B3-FA09-44CA-9BA6-87B6861E60D0}" type="presOf" srcId="{A84DA282-235D-4AEF-AFFB-377AB24925D7}" destId="{6CC8C45E-B3CE-40A7-B6A5-464CA275BC80}" srcOrd="0" destOrd="0" presId="urn:microsoft.com/office/officeart/2005/8/layout/hProcess11"/>
    <dgm:cxn modelId="{6F060357-EDDB-4941-9466-E4D70309C30D}" srcId="{79EE91EF-0723-4624-9676-791114A6E255}" destId="{EA757519-03FD-48B0-82FC-96C77F2886F3}" srcOrd="1" destOrd="0" parTransId="{D91EF573-0D3F-46B8-9EEB-BD14432443F7}" sibTransId="{C2D98FE2-B563-4791-998B-1967E3F9F237}"/>
    <dgm:cxn modelId="{41BFE043-ABF5-4439-B734-52BF28FD644A}" srcId="{79EE91EF-0723-4624-9676-791114A6E255}" destId="{A84DA282-235D-4AEF-AFFB-377AB24925D7}" srcOrd="0" destOrd="0" parTransId="{05D09B9E-D9B8-4083-9ACE-0BAD5CD34AA2}" sibTransId="{7BC214A2-9D52-4909-BC53-27F579808356}"/>
    <dgm:cxn modelId="{3C79A8D6-4DA4-493D-A563-087C2668B1F2}" type="presParOf" srcId="{CC4D5BDB-0999-4D1B-A3B8-B5569CDB708F}" destId="{AEDAC7F0-21C8-464E-9C1B-0C094262B9DF}" srcOrd="0" destOrd="0" presId="urn:microsoft.com/office/officeart/2005/8/layout/hProcess11"/>
    <dgm:cxn modelId="{D057972B-E782-40DB-A7AB-6FA157A546FC}" type="presParOf" srcId="{CC4D5BDB-0999-4D1B-A3B8-B5569CDB708F}" destId="{56BFD9DF-356B-4FED-A1FE-AE1AB047DBBE}" srcOrd="1" destOrd="0" presId="urn:microsoft.com/office/officeart/2005/8/layout/hProcess11"/>
    <dgm:cxn modelId="{D673ACF0-7A6A-4067-9986-1936A4CB6019}" type="presParOf" srcId="{56BFD9DF-356B-4FED-A1FE-AE1AB047DBBE}" destId="{71175C8F-0E29-4CB7-B18B-1632F6596ECD}" srcOrd="0" destOrd="0" presId="urn:microsoft.com/office/officeart/2005/8/layout/hProcess11"/>
    <dgm:cxn modelId="{2AF450FB-C0D8-4FB1-88FC-DC1D97A7ACF4}" type="presParOf" srcId="{71175C8F-0E29-4CB7-B18B-1632F6596ECD}" destId="{6CC8C45E-B3CE-40A7-B6A5-464CA275BC80}" srcOrd="0" destOrd="0" presId="urn:microsoft.com/office/officeart/2005/8/layout/hProcess11"/>
    <dgm:cxn modelId="{3CEFDCB4-1CAF-4411-BB20-78D3A0C18B45}" type="presParOf" srcId="{71175C8F-0E29-4CB7-B18B-1632F6596ECD}" destId="{038E83DB-FD74-4A43-815E-C3C7039ACD57}" srcOrd="1" destOrd="0" presId="urn:microsoft.com/office/officeart/2005/8/layout/hProcess11"/>
    <dgm:cxn modelId="{DE75D6F8-7997-41EC-9BBC-F2FDCBF81CF2}" type="presParOf" srcId="{71175C8F-0E29-4CB7-B18B-1632F6596ECD}" destId="{8B03F685-FE39-4871-9251-23EB10404149}" srcOrd="2" destOrd="0" presId="urn:microsoft.com/office/officeart/2005/8/layout/hProcess11"/>
    <dgm:cxn modelId="{A38756C2-2B31-482C-997A-66A0CD46FE66}" type="presParOf" srcId="{56BFD9DF-356B-4FED-A1FE-AE1AB047DBBE}" destId="{60B906D0-2C01-442D-8698-AF989C447A59}" srcOrd="1" destOrd="0" presId="urn:microsoft.com/office/officeart/2005/8/layout/hProcess11"/>
    <dgm:cxn modelId="{2C5A35DD-7FC5-4CA1-9080-705AB05B224D}" type="presParOf" srcId="{56BFD9DF-356B-4FED-A1FE-AE1AB047DBBE}" destId="{900072DC-0F55-49A7-9B1C-CECC0B513060}" srcOrd="2" destOrd="0" presId="urn:microsoft.com/office/officeart/2005/8/layout/hProcess11"/>
    <dgm:cxn modelId="{763E3AC7-9B8C-4419-B9DC-2F2ED47A5608}" type="presParOf" srcId="{900072DC-0F55-49A7-9B1C-CECC0B513060}" destId="{D0567DD5-6A2C-4F1E-9B29-95C33BE60A16}" srcOrd="0" destOrd="0" presId="urn:microsoft.com/office/officeart/2005/8/layout/hProcess11"/>
    <dgm:cxn modelId="{7EC7E7E0-A1B4-4B2A-AD9B-5B9ECFD738FA}" type="presParOf" srcId="{900072DC-0F55-49A7-9B1C-CECC0B513060}" destId="{6A4808C0-D16F-458D-A25E-50D402A30AD7}" srcOrd="1" destOrd="0" presId="urn:microsoft.com/office/officeart/2005/8/layout/hProcess11"/>
    <dgm:cxn modelId="{528E34A4-9665-4B0E-BBE5-C75A4DBD491C}" type="presParOf" srcId="{900072DC-0F55-49A7-9B1C-CECC0B513060}" destId="{71E9445F-3389-4E84-8ABF-383F9A002257}" srcOrd="2" destOrd="0" presId="urn:microsoft.com/office/officeart/2005/8/layout/hProcess11"/>
    <dgm:cxn modelId="{927B6774-6B93-4A5E-82FF-01DCECCBF7AE}" type="presParOf" srcId="{56BFD9DF-356B-4FED-A1FE-AE1AB047DBBE}" destId="{12D61A3C-51C6-4F10-A6AD-788FC343089D}" srcOrd="3" destOrd="0" presId="urn:microsoft.com/office/officeart/2005/8/layout/hProcess11"/>
    <dgm:cxn modelId="{68F52AC1-D770-4916-A989-9C77060AEA52}" type="presParOf" srcId="{56BFD9DF-356B-4FED-A1FE-AE1AB047DBBE}" destId="{577BEF37-7DED-4325-B576-45703E2780F1}" srcOrd="4" destOrd="0" presId="urn:microsoft.com/office/officeart/2005/8/layout/hProcess11"/>
    <dgm:cxn modelId="{AC6B9460-3D65-4A8D-AF10-37D2EC4AAF11}" type="presParOf" srcId="{577BEF37-7DED-4325-B576-45703E2780F1}" destId="{D7B27FF9-4EED-43E0-860B-E7DBD2B186D9}" srcOrd="0" destOrd="0" presId="urn:microsoft.com/office/officeart/2005/8/layout/hProcess11"/>
    <dgm:cxn modelId="{79917A56-E5D7-4D2A-AE5B-49F5A2DEDEAC}" type="presParOf" srcId="{577BEF37-7DED-4325-B576-45703E2780F1}" destId="{79DF9694-1983-41B0-991F-C1D2E6BF89D2}" srcOrd="1" destOrd="0" presId="urn:microsoft.com/office/officeart/2005/8/layout/hProcess11"/>
    <dgm:cxn modelId="{7EF104A4-4C29-43A7-9FC6-22A581D18C7F}" type="presParOf" srcId="{577BEF37-7DED-4325-B576-45703E2780F1}" destId="{95D50707-272D-475C-93A5-9737560CD448}" srcOrd="2" destOrd="0" presId="urn:microsoft.com/office/officeart/2005/8/layout/hProcess11"/>
    <dgm:cxn modelId="{ED57EB53-6287-40A8-B833-A08FA50924B9}" type="presParOf" srcId="{56BFD9DF-356B-4FED-A1FE-AE1AB047DBBE}" destId="{90381967-EC8B-4DD7-9DD3-AB7E923156A8}" srcOrd="5" destOrd="0" presId="urn:microsoft.com/office/officeart/2005/8/layout/hProcess11"/>
    <dgm:cxn modelId="{EB7893ED-203A-44B8-BD54-AA69DF5EEB8E}" type="presParOf" srcId="{56BFD9DF-356B-4FED-A1FE-AE1AB047DBBE}" destId="{F3B33356-A49E-4EBA-A069-1A83D30B8F50}" srcOrd="6" destOrd="0" presId="urn:microsoft.com/office/officeart/2005/8/layout/hProcess11"/>
    <dgm:cxn modelId="{41D492A7-4855-4508-9AEC-C1EE2716E918}" type="presParOf" srcId="{F3B33356-A49E-4EBA-A069-1A83D30B8F50}" destId="{372D038D-AA44-4BB0-B200-DFE128D39C64}" srcOrd="0" destOrd="0" presId="urn:microsoft.com/office/officeart/2005/8/layout/hProcess11"/>
    <dgm:cxn modelId="{75EA8906-B26E-4C72-B2E7-5D4B06D9CF82}" type="presParOf" srcId="{F3B33356-A49E-4EBA-A069-1A83D30B8F50}" destId="{D2347601-6D29-4DF5-B2C5-0F07C43DEB22}" srcOrd="1" destOrd="0" presId="urn:microsoft.com/office/officeart/2005/8/layout/hProcess11"/>
    <dgm:cxn modelId="{4CED90FB-6535-4308-9428-329D565170A2}" type="presParOf" srcId="{F3B33356-A49E-4EBA-A069-1A83D30B8F50}" destId="{685872BA-A1CC-4A86-B748-09B049B87E0B}" srcOrd="2" destOrd="0" presId="urn:microsoft.com/office/officeart/2005/8/layout/hProcess11"/>
    <dgm:cxn modelId="{63047920-6D10-4C4C-BE84-96945E7428AC}" type="presParOf" srcId="{56BFD9DF-356B-4FED-A1FE-AE1AB047DBBE}" destId="{8D79DBEC-33A3-48C8-996F-7F590ED11DCB}" srcOrd="7" destOrd="0" presId="urn:microsoft.com/office/officeart/2005/8/layout/hProcess11"/>
    <dgm:cxn modelId="{168B04F1-FE1B-4AF5-B112-E530A556BBCC}" type="presParOf" srcId="{56BFD9DF-356B-4FED-A1FE-AE1AB047DBBE}" destId="{0F12209A-07A1-445F-86A5-E51DFD58700B}" srcOrd="8" destOrd="0" presId="urn:microsoft.com/office/officeart/2005/8/layout/hProcess11"/>
    <dgm:cxn modelId="{FCD2BF53-CFDC-4D36-B8BA-FB159B4EB475}" type="presParOf" srcId="{0F12209A-07A1-445F-86A5-E51DFD58700B}" destId="{632ABAFD-5C49-43D5-82D8-241593277715}" srcOrd="0" destOrd="0" presId="urn:microsoft.com/office/officeart/2005/8/layout/hProcess11"/>
    <dgm:cxn modelId="{B8C5EAF3-B2DC-4FD6-9A11-5396C3AD5171}" type="presParOf" srcId="{0F12209A-07A1-445F-86A5-E51DFD58700B}" destId="{3515B628-D271-4BE1-8E35-B5B695C979D6}" srcOrd="1" destOrd="0" presId="urn:microsoft.com/office/officeart/2005/8/layout/hProcess11"/>
    <dgm:cxn modelId="{41EC79B3-0EF7-4463-8976-E3B020706ECD}" type="presParOf" srcId="{0F12209A-07A1-445F-86A5-E51DFD58700B}" destId="{DB76112F-F250-4D06-A43C-4A4D42BA439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D68BA4-0357-4E2D-98D4-FD447537B47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5C89D928-E810-469B-A8BE-EBF72A01D66C}">
      <dgm:prSet phldrT="[Text]" custT="1"/>
      <dgm:spPr/>
      <dgm:t>
        <a:bodyPr/>
        <a:lstStyle/>
        <a:p>
          <a:pPr algn="just"/>
          <a:r>
            <a:rPr lang="es-PR" sz="1800" b="0" i="0" dirty="0" smtClean="0">
              <a:latin typeface="Candara" panose="020E0502030303020204" pitchFamily="34" charset="0"/>
            </a:rPr>
            <a:t>Reunión Presidencias </a:t>
          </a:r>
          <a:r>
            <a:rPr lang="es-PR" sz="1800" b="0" i="0" dirty="0" smtClean="0">
              <a:latin typeface="Candara" panose="020E0502030303020204" pitchFamily="34" charset="0"/>
            </a:rPr>
            <a:t>y Secretarías de </a:t>
          </a:r>
          <a:r>
            <a:rPr lang="es-PR" sz="1800" b="1" i="0" dirty="0" smtClean="0">
              <a:latin typeface="Candara" panose="020E0502030303020204" pitchFamily="34" charset="0"/>
            </a:rPr>
            <a:t>Procesos Consultivos Regionales </a:t>
          </a:r>
          <a:r>
            <a:rPr lang="es-PR" sz="1800" b="0" i="0" dirty="0" smtClean="0">
              <a:latin typeface="Candara" panose="020E0502030303020204" pitchFamily="34" charset="0"/>
            </a:rPr>
            <a:t>sobre </a:t>
          </a:r>
          <a:r>
            <a:rPr lang="es-PR" sz="1800" b="0" i="0" dirty="0" smtClean="0">
              <a:latin typeface="Candara" panose="020E0502030303020204" pitchFamily="34" charset="0"/>
            </a:rPr>
            <a:t>Migración</a:t>
          </a:r>
        </a:p>
        <a:p>
          <a:pPr algn="just"/>
          <a:r>
            <a:rPr lang="es-PR" sz="1800" b="0" i="0" dirty="0" smtClean="0">
              <a:latin typeface="Candara" panose="020E0502030303020204" pitchFamily="34" charset="0"/>
            </a:rPr>
            <a:t>Suiza</a:t>
          </a:r>
          <a:r>
            <a:rPr lang="es-PR" sz="1800" b="0" i="0" dirty="0" smtClean="0">
              <a:latin typeface="Candara" panose="020E0502030303020204" pitchFamily="34" charset="0"/>
            </a:rPr>
            <a:t>, 13 de </a:t>
          </a:r>
          <a:r>
            <a:rPr lang="es-PR" sz="1800" b="0" i="0" dirty="0" smtClean="0">
              <a:latin typeface="Candara" panose="020E0502030303020204" pitchFamily="34" charset="0"/>
            </a:rPr>
            <a:t>octubre</a:t>
          </a:r>
          <a:endParaRPr lang="es-CR" sz="1800" b="0" i="0" dirty="0">
            <a:latin typeface="Candara" panose="020E0502030303020204" pitchFamily="34" charset="0"/>
          </a:endParaRPr>
        </a:p>
      </dgm:t>
    </dgm:pt>
    <dgm:pt modelId="{52D4612B-3656-456E-A34C-FE8F38E86F65}" type="parTrans" cxnId="{E89A8329-ABD4-4237-B679-9C032BD75619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9E1A7963-4397-4285-84B3-FA63B966F49C}" type="sibTrans" cxnId="{E89A8329-ABD4-4237-B679-9C032BD75619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DCA93163-7180-4ECE-A35B-0527001F1D06}">
      <dgm:prSet phldrT="[Text]" custT="1"/>
      <dgm:spPr/>
      <dgm:t>
        <a:bodyPr/>
        <a:lstStyle/>
        <a:p>
          <a:pPr algn="just"/>
          <a:r>
            <a:rPr lang="es-PR" sz="1800" b="1" i="0" dirty="0" smtClean="0">
              <a:latin typeface="Candara" panose="020E0502030303020204" pitchFamily="34" charset="0"/>
            </a:rPr>
            <a:t>Reunión virtual </a:t>
          </a:r>
          <a:r>
            <a:rPr lang="es-PR" sz="1800" b="1" i="0" dirty="0" smtClean="0">
              <a:latin typeface="Candara" panose="020E0502030303020204" pitchFamily="34" charset="0"/>
            </a:rPr>
            <a:t>Campaña</a:t>
          </a:r>
          <a:r>
            <a:rPr lang="es-PR" sz="1800" b="0" i="0" dirty="0" smtClean="0">
              <a:latin typeface="Candara" panose="020E0502030303020204" pitchFamily="34" charset="0"/>
            </a:rPr>
            <a:t>  </a:t>
          </a:r>
          <a:r>
            <a:rPr lang="es-PR" sz="1800" b="1" i="0" dirty="0" smtClean="0">
              <a:latin typeface="Candara" panose="020E0502030303020204" pitchFamily="34" charset="0"/>
            </a:rPr>
            <a:t>comunicación</a:t>
          </a:r>
          <a:r>
            <a:rPr lang="es-PR" sz="1800" b="0" i="0" dirty="0" smtClean="0">
              <a:latin typeface="Candara" panose="020E0502030303020204" pitchFamily="34" charset="0"/>
            </a:rPr>
            <a:t> </a:t>
          </a:r>
          <a:r>
            <a:rPr lang="es-PR" sz="1800" b="0" i="0" dirty="0" smtClean="0">
              <a:latin typeface="Candara" panose="020E0502030303020204" pitchFamily="34" charset="0"/>
            </a:rPr>
            <a:t>migración NNA </a:t>
          </a:r>
        </a:p>
        <a:p>
          <a:pPr algn="just"/>
          <a:r>
            <a:rPr lang="es-PR" sz="1800" b="0" i="0" dirty="0" smtClean="0">
              <a:latin typeface="Candara" panose="020E0502030303020204" pitchFamily="34" charset="0"/>
            </a:rPr>
            <a:t>18 </a:t>
          </a:r>
          <a:r>
            <a:rPr lang="es-PR" sz="1800" b="0" i="0" dirty="0" smtClean="0">
              <a:latin typeface="Candara" panose="020E0502030303020204" pitchFamily="34" charset="0"/>
            </a:rPr>
            <a:t>de </a:t>
          </a:r>
          <a:r>
            <a:rPr lang="es-PR" sz="1800" b="0" i="0" dirty="0" smtClean="0">
              <a:latin typeface="Candara" panose="020E0502030303020204" pitchFamily="34" charset="0"/>
            </a:rPr>
            <a:t>octubre</a:t>
          </a:r>
          <a:endParaRPr lang="es-CR" sz="1800" b="0" i="0" dirty="0">
            <a:latin typeface="Candara" panose="020E0502030303020204" pitchFamily="34" charset="0"/>
          </a:endParaRPr>
        </a:p>
      </dgm:t>
    </dgm:pt>
    <dgm:pt modelId="{8B16826B-06FD-494B-A5C8-1FFCE5DFE096}" type="parTrans" cxnId="{322DE204-E972-4FF1-9E67-CB6F2D18D460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E3876073-ED85-4786-AA32-CBB0916B78DF}" type="sibTrans" cxnId="{322DE204-E972-4FF1-9E67-CB6F2D18D460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FD6B5859-6D3E-4043-93EF-AEA326CD5F78}">
      <dgm:prSet phldrT="[Text]" custT="1"/>
      <dgm:spPr/>
      <dgm:t>
        <a:bodyPr/>
        <a:lstStyle/>
        <a:p>
          <a:pPr algn="just"/>
          <a:r>
            <a:rPr lang="es-CR" sz="1800" b="0" i="0" dirty="0" smtClean="0">
              <a:latin typeface="Candara" panose="020E0502030303020204" pitchFamily="34" charset="0"/>
            </a:rPr>
            <a:t>Taller identificación personas </a:t>
          </a:r>
          <a:r>
            <a:rPr lang="es-CR" sz="1800" b="0" i="0" dirty="0" smtClean="0">
              <a:latin typeface="Candara" panose="020E0502030303020204" pitchFamily="34" charset="0"/>
            </a:rPr>
            <a:t>con necesidades de </a:t>
          </a:r>
          <a:r>
            <a:rPr lang="es-CR" sz="1800" b="1" i="0" dirty="0" smtClean="0">
              <a:latin typeface="Candara" panose="020E0502030303020204" pitchFamily="34" charset="0"/>
            </a:rPr>
            <a:t>protección</a:t>
          </a:r>
          <a:r>
            <a:rPr lang="es-CR" sz="1800" b="0" i="0" dirty="0" smtClean="0">
              <a:latin typeface="Candara" panose="020E0502030303020204" pitchFamily="34" charset="0"/>
            </a:rPr>
            <a:t> </a:t>
          </a:r>
          <a:endParaRPr lang="es-CR" sz="1800" b="0" i="0" dirty="0" smtClean="0">
            <a:latin typeface="Candara" panose="020E0502030303020204" pitchFamily="34" charset="0"/>
          </a:endParaRPr>
        </a:p>
        <a:p>
          <a:pPr algn="just"/>
          <a:r>
            <a:rPr lang="es-CR" sz="1800" b="0" i="0" dirty="0" smtClean="0">
              <a:latin typeface="Candara" panose="020E0502030303020204" pitchFamily="34" charset="0"/>
            </a:rPr>
            <a:t>México, 20 </a:t>
          </a:r>
          <a:r>
            <a:rPr lang="es-CR" sz="1800" b="0" i="0" dirty="0" smtClean="0">
              <a:latin typeface="Candara" panose="020E0502030303020204" pitchFamily="34" charset="0"/>
            </a:rPr>
            <a:t>de </a:t>
          </a:r>
          <a:r>
            <a:rPr lang="es-CR" sz="1800" b="0" i="0" dirty="0" smtClean="0">
              <a:latin typeface="Candara" panose="020E0502030303020204" pitchFamily="34" charset="0"/>
            </a:rPr>
            <a:t>octubre</a:t>
          </a:r>
          <a:endParaRPr lang="es-CR" sz="1800" b="0" i="0" dirty="0">
            <a:latin typeface="Candara" panose="020E0502030303020204" pitchFamily="34" charset="0"/>
          </a:endParaRPr>
        </a:p>
      </dgm:t>
    </dgm:pt>
    <dgm:pt modelId="{A6B1E264-5302-4A5F-9B1E-ED08469FE82C}" type="parTrans" cxnId="{DEAB24A8-B6B5-4B06-BCF2-BABA941AFDE7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6030F726-CBAF-43DA-A3D8-35D4B1F47E95}" type="sibTrans" cxnId="{DEAB24A8-B6B5-4B06-BCF2-BABA941AFDE7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595C36DA-2546-4249-9422-A7205EE7B69D}">
      <dgm:prSet phldrT="[Text]" custT="1"/>
      <dgm:spPr/>
      <dgm:t>
        <a:bodyPr/>
        <a:lstStyle/>
        <a:p>
          <a:pPr algn="just"/>
          <a:r>
            <a:rPr lang="es-CR" sz="1800" b="0" i="0" dirty="0" smtClean="0">
              <a:latin typeface="Candara" panose="020E0502030303020204" pitchFamily="34" charset="0"/>
            </a:rPr>
            <a:t>Taller </a:t>
          </a:r>
          <a:r>
            <a:rPr lang="es-CR" sz="1800" b="0" i="0" dirty="0" smtClean="0">
              <a:latin typeface="Candara" panose="020E0502030303020204" pitchFamily="34" charset="0"/>
            </a:rPr>
            <a:t>reintegración </a:t>
          </a:r>
          <a:r>
            <a:rPr lang="es-CR" sz="1800" b="0" i="0" dirty="0" smtClean="0">
              <a:latin typeface="Candara" panose="020E0502030303020204" pitchFamily="34" charset="0"/>
            </a:rPr>
            <a:t>social </a:t>
          </a:r>
          <a:r>
            <a:rPr lang="es-CR" sz="1800" b="1" i="0" dirty="0" smtClean="0">
              <a:latin typeface="Candara" panose="020E0502030303020204" pitchFamily="34" charset="0"/>
            </a:rPr>
            <a:t>retornados</a:t>
          </a:r>
          <a:r>
            <a:rPr lang="es-CR" sz="1800" b="0" i="0" dirty="0" smtClean="0">
              <a:latin typeface="Candara" panose="020E0502030303020204" pitchFamily="34" charset="0"/>
            </a:rPr>
            <a:t> Honduras</a:t>
          </a:r>
          <a:r>
            <a:rPr lang="es-CR" sz="1800" b="0" i="0" dirty="0" smtClean="0">
              <a:latin typeface="Candara" panose="020E0502030303020204" pitchFamily="34" charset="0"/>
            </a:rPr>
            <a:t>, 26-27 </a:t>
          </a:r>
          <a:r>
            <a:rPr lang="es-CR" sz="1800" b="0" i="0" dirty="0" smtClean="0">
              <a:latin typeface="Candara" panose="020E0502030303020204" pitchFamily="34" charset="0"/>
            </a:rPr>
            <a:t>octubre </a:t>
          </a:r>
          <a:endParaRPr lang="es-CR" sz="1800" b="0" i="0" dirty="0">
            <a:latin typeface="Candara" panose="020E0502030303020204" pitchFamily="34" charset="0"/>
          </a:endParaRPr>
        </a:p>
      </dgm:t>
    </dgm:pt>
    <dgm:pt modelId="{38C0E326-A3B6-4519-BF48-C429B3AB1BB0}" type="parTrans" cxnId="{3023D128-0A58-4337-B672-7849195A69AD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622DF56F-53E5-4114-A9BF-CF2905179FDE}" type="sibTrans" cxnId="{3023D128-0A58-4337-B672-7849195A69AD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EBE60120-70FE-49BC-85FB-DE7722E1D752}">
      <dgm:prSet phldrT="[Text]" custT="1"/>
      <dgm:spPr/>
      <dgm:t>
        <a:bodyPr/>
        <a:lstStyle/>
        <a:p>
          <a:pPr algn="just"/>
          <a:r>
            <a:rPr lang="es-MX" sz="1800" b="0" i="0" dirty="0" smtClean="0">
              <a:latin typeface="Candara" panose="020E0502030303020204" pitchFamily="34" charset="0"/>
            </a:rPr>
            <a:t>Encuentro</a:t>
          </a:r>
          <a:r>
            <a:rPr lang="es-CR" sz="1800" b="0" i="0" dirty="0" smtClean="0">
              <a:latin typeface="Candara" panose="020E0502030303020204" pitchFamily="34" charset="0"/>
            </a:rPr>
            <a:t> </a:t>
          </a:r>
          <a:r>
            <a:rPr lang="es-CR" sz="1800" b="0" i="0" dirty="0" smtClean="0">
              <a:latin typeface="Candara" panose="020E0502030303020204" pitchFamily="34" charset="0"/>
            </a:rPr>
            <a:t>diálogo </a:t>
          </a:r>
          <a:r>
            <a:rPr lang="es-CR" sz="1800" b="0" i="0" dirty="0" smtClean="0">
              <a:latin typeface="Candara" panose="020E0502030303020204" pitchFamily="34" charset="0"/>
            </a:rPr>
            <a:t>y </a:t>
          </a:r>
          <a:r>
            <a:rPr lang="es-CR" sz="1800" b="0" i="0" dirty="0" smtClean="0">
              <a:latin typeface="Candara" panose="020E0502030303020204" pitchFamily="34" charset="0"/>
            </a:rPr>
            <a:t>cooperación </a:t>
          </a:r>
          <a:r>
            <a:rPr lang="es-CR" sz="1800" b="1" i="0" dirty="0" smtClean="0">
              <a:latin typeface="Candara" panose="020E0502030303020204" pitchFamily="34" charset="0"/>
            </a:rPr>
            <a:t>sociedad civil</a:t>
          </a:r>
          <a:r>
            <a:rPr lang="es-CR" sz="1800" b="0" i="0" dirty="0" smtClean="0">
              <a:latin typeface="Candara" panose="020E0502030303020204" pitchFamily="34" charset="0"/>
            </a:rPr>
            <a:t> </a:t>
          </a:r>
          <a:r>
            <a:rPr lang="es-PR" sz="1800" b="0" i="0" dirty="0" smtClean="0">
              <a:latin typeface="Candara" panose="020E0502030303020204" pitchFamily="34" charset="0"/>
            </a:rPr>
            <a:t>Honduras</a:t>
          </a:r>
          <a:r>
            <a:rPr lang="es-PR" sz="1800" b="0" i="0" dirty="0" smtClean="0">
              <a:latin typeface="Candara" panose="020E0502030303020204" pitchFamily="34" charset="0"/>
            </a:rPr>
            <a:t>, </a:t>
          </a:r>
          <a:r>
            <a:rPr lang="es-PR" sz="1800" b="0" i="0" dirty="0" smtClean="0">
              <a:latin typeface="Candara" panose="020E0502030303020204" pitchFamily="34" charset="0"/>
            </a:rPr>
            <a:t>27-28 octubre</a:t>
          </a:r>
          <a:endParaRPr lang="es-CR" sz="1800" b="0" i="0" dirty="0">
            <a:latin typeface="Candara" panose="020E0502030303020204" pitchFamily="34" charset="0"/>
          </a:endParaRPr>
        </a:p>
      </dgm:t>
    </dgm:pt>
    <dgm:pt modelId="{C0F3BBC8-EB3E-4371-957F-D5B11401051A}" type="parTrans" cxnId="{60A9794F-208E-470B-B2A0-CD4473425ABE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0FE58E1F-5CE7-4F3E-8C80-6FE6C64A3452}" type="sibTrans" cxnId="{60A9794F-208E-470B-B2A0-CD4473425ABE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73B79384-2491-45EF-AC7B-F1B514876A58}" type="pres">
      <dgm:prSet presAssocID="{A1D68BA4-0357-4E2D-98D4-FD447537B472}" presName="Name0" presStyleCnt="0">
        <dgm:presLayoutVars>
          <dgm:dir/>
        </dgm:presLayoutVars>
      </dgm:prSet>
      <dgm:spPr/>
      <dgm:t>
        <a:bodyPr/>
        <a:lstStyle/>
        <a:p>
          <a:endParaRPr lang="es-CR"/>
        </a:p>
      </dgm:t>
    </dgm:pt>
    <dgm:pt modelId="{E26EA6E4-64ED-456E-A4C0-EE968C0CF324}" type="pres">
      <dgm:prSet presAssocID="{5C89D928-E810-469B-A8BE-EBF72A01D66C}" presName="parComposite" presStyleCnt="0"/>
      <dgm:spPr/>
      <dgm:t>
        <a:bodyPr/>
        <a:lstStyle/>
        <a:p>
          <a:endParaRPr lang="es-CR"/>
        </a:p>
      </dgm:t>
    </dgm:pt>
    <dgm:pt modelId="{D6323F4F-40AB-4CD0-B9AD-5BD63F1EC982}" type="pres">
      <dgm:prSet presAssocID="{5C89D928-E810-469B-A8BE-EBF72A01D66C}" presName="parBigCircle" presStyleLbl="node0" presStyleIdx="0" presStyleCnt="2"/>
      <dgm:spPr/>
      <dgm:t>
        <a:bodyPr/>
        <a:lstStyle/>
        <a:p>
          <a:endParaRPr lang="es-CR"/>
        </a:p>
      </dgm:t>
    </dgm:pt>
    <dgm:pt modelId="{FAC52FA2-41E7-409D-8106-07E4E75F74F1}" type="pres">
      <dgm:prSet presAssocID="{5C89D928-E810-469B-A8BE-EBF72A01D66C}" presName="parTx" presStyleLbl="revTx" presStyleIdx="0" presStyleCnt="8" custLinFactNeighborX="-2837" custLinFactNeighborY="-6675"/>
      <dgm:spPr/>
      <dgm:t>
        <a:bodyPr/>
        <a:lstStyle/>
        <a:p>
          <a:endParaRPr lang="es-CR"/>
        </a:p>
      </dgm:t>
    </dgm:pt>
    <dgm:pt modelId="{4F7391D0-446D-4A43-886E-3AE5186124A3}" type="pres">
      <dgm:prSet presAssocID="{5C89D928-E810-469B-A8BE-EBF72A01D66C}" presName="bSpace" presStyleCnt="0"/>
      <dgm:spPr/>
      <dgm:t>
        <a:bodyPr/>
        <a:lstStyle/>
        <a:p>
          <a:endParaRPr lang="es-CR"/>
        </a:p>
      </dgm:t>
    </dgm:pt>
    <dgm:pt modelId="{045BC1E8-EA3E-49AA-A2C6-41721FE5DCEB}" type="pres">
      <dgm:prSet presAssocID="{5C89D928-E810-469B-A8BE-EBF72A01D66C}" presName="parBackupNorm" presStyleCnt="0"/>
      <dgm:spPr/>
      <dgm:t>
        <a:bodyPr/>
        <a:lstStyle/>
        <a:p>
          <a:endParaRPr lang="es-CR"/>
        </a:p>
      </dgm:t>
    </dgm:pt>
    <dgm:pt modelId="{AF9E8119-865C-478E-9E6A-528E688B1D6C}" type="pres">
      <dgm:prSet presAssocID="{9E1A7963-4397-4285-84B3-FA63B966F49C}" presName="parSpace" presStyleCnt="0"/>
      <dgm:spPr/>
      <dgm:t>
        <a:bodyPr/>
        <a:lstStyle/>
        <a:p>
          <a:endParaRPr lang="es-CR"/>
        </a:p>
      </dgm:t>
    </dgm:pt>
    <dgm:pt modelId="{0832DD94-8D0E-4DC1-8EFD-6B52F846236B}" type="pres">
      <dgm:prSet presAssocID="{DCA93163-7180-4ECE-A35B-0527001F1D06}" presName="desBackupLeftNorm" presStyleCnt="0"/>
      <dgm:spPr/>
      <dgm:t>
        <a:bodyPr/>
        <a:lstStyle/>
        <a:p>
          <a:endParaRPr lang="es-CR"/>
        </a:p>
      </dgm:t>
    </dgm:pt>
    <dgm:pt modelId="{E9B27D9F-0CAC-4D88-81C8-0D4260633B46}" type="pres">
      <dgm:prSet presAssocID="{DCA93163-7180-4ECE-A35B-0527001F1D06}" presName="desComposite" presStyleCnt="0"/>
      <dgm:spPr/>
      <dgm:t>
        <a:bodyPr/>
        <a:lstStyle/>
        <a:p>
          <a:endParaRPr lang="es-CR"/>
        </a:p>
      </dgm:t>
    </dgm:pt>
    <dgm:pt modelId="{AA0D9585-3F33-4FFF-8B54-9E62BD924776}" type="pres">
      <dgm:prSet presAssocID="{DCA93163-7180-4ECE-A35B-0527001F1D06}" presName="desCircle" presStyleLbl="node1" presStyleIdx="0" presStyleCnt="3" custLinFactNeighborX="5630" custLinFactNeighborY="48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0C3243C2-4003-4B81-84BA-35E4A26DF4EE}" type="pres">
      <dgm:prSet presAssocID="{DCA93163-7180-4ECE-A35B-0527001F1D06}" presName="chTx" presStyleLbl="revTx" presStyleIdx="1" presStyleCnt="8" custScaleX="114184" custLinFactNeighborX="4365" custLinFactNeighborY="7595"/>
      <dgm:spPr/>
      <dgm:t>
        <a:bodyPr/>
        <a:lstStyle/>
        <a:p>
          <a:endParaRPr lang="es-CR"/>
        </a:p>
      </dgm:t>
    </dgm:pt>
    <dgm:pt modelId="{11ECD3E0-B204-4B98-B766-2D433E0B16AF}" type="pres">
      <dgm:prSet presAssocID="{DCA93163-7180-4ECE-A35B-0527001F1D06}" presName="desTx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2A53929-9CD9-4921-A0B7-4859637EE9AE}" type="pres">
      <dgm:prSet presAssocID="{DCA93163-7180-4ECE-A35B-0527001F1D06}" presName="desBackupRightNorm" presStyleCnt="0"/>
      <dgm:spPr/>
      <dgm:t>
        <a:bodyPr/>
        <a:lstStyle/>
        <a:p>
          <a:endParaRPr lang="es-CR"/>
        </a:p>
      </dgm:t>
    </dgm:pt>
    <dgm:pt modelId="{3D39708A-9B2E-49E5-82F4-D078A92C19EC}" type="pres">
      <dgm:prSet presAssocID="{E3876073-ED85-4786-AA32-CBB0916B78DF}" presName="desSpace" presStyleCnt="0"/>
      <dgm:spPr/>
      <dgm:t>
        <a:bodyPr/>
        <a:lstStyle/>
        <a:p>
          <a:endParaRPr lang="es-CR"/>
        </a:p>
      </dgm:t>
    </dgm:pt>
    <dgm:pt modelId="{01D85E00-4F96-48AE-8A6A-74C86BC5194A}" type="pres">
      <dgm:prSet presAssocID="{FD6B5859-6D3E-4043-93EF-AEA326CD5F78}" presName="desBackupLeftNorm" presStyleCnt="0"/>
      <dgm:spPr/>
      <dgm:t>
        <a:bodyPr/>
        <a:lstStyle/>
        <a:p>
          <a:endParaRPr lang="es-CR"/>
        </a:p>
      </dgm:t>
    </dgm:pt>
    <dgm:pt modelId="{0EC5B752-7FA5-4632-9F5B-D0A32BC4BB58}" type="pres">
      <dgm:prSet presAssocID="{FD6B5859-6D3E-4043-93EF-AEA326CD5F78}" presName="desComposite" presStyleCnt="0"/>
      <dgm:spPr/>
      <dgm:t>
        <a:bodyPr/>
        <a:lstStyle/>
        <a:p>
          <a:endParaRPr lang="es-CR"/>
        </a:p>
      </dgm:t>
    </dgm:pt>
    <dgm:pt modelId="{E1F0467A-EB23-4B72-8076-66AB54851C12}" type="pres">
      <dgm:prSet presAssocID="{FD6B5859-6D3E-4043-93EF-AEA326CD5F78}" presName="desCircle" presStyleLbl="node1" presStyleIdx="1" presStyleCnt="3" custLinFactNeighborX="25168" custLinFactNeighborY="48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1472E136-C40C-470D-ADAB-B6CC10CCEF74}" type="pres">
      <dgm:prSet presAssocID="{FD6B5859-6D3E-4043-93EF-AEA326CD5F78}" presName="chTx" presStyleLbl="revTx" presStyleIdx="3" presStyleCnt="8" custScaleX="108351" custLinFactNeighborX="36603" custLinFactNeighborY="15561"/>
      <dgm:spPr/>
      <dgm:t>
        <a:bodyPr/>
        <a:lstStyle/>
        <a:p>
          <a:endParaRPr lang="es-CR"/>
        </a:p>
      </dgm:t>
    </dgm:pt>
    <dgm:pt modelId="{640E6025-9B27-4548-B633-DCA4C0DED14E}" type="pres">
      <dgm:prSet presAssocID="{FD6B5859-6D3E-4043-93EF-AEA326CD5F78}" presName="desTx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A0240C2-4A36-4EBC-9E2C-739090E40FA1}" type="pres">
      <dgm:prSet presAssocID="{FD6B5859-6D3E-4043-93EF-AEA326CD5F78}" presName="desBackupRightNorm" presStyleCnt="0"/>
      <dgm:spPr/>
      <dgm:t>
        <a:bodyPr/>
        <a:lstStyle/>
        <a:p>
          <a:endParaRPr lang="es-CR"/>
        </a:p>
      </dgm:t>
    </dgm:pt>
    <dgm:pt modelId="{2B752CAC-E0B3-4600-A9B3-81D7E2DB0162}" type="pres">
      <dgm:prSet presAssocID="{6030F726-CBAF-43DA-A3D8-35D4B1F47E95}" presName="desSpace" presStyleCnt="0"/>
      <dgm:spPr/>
      <dgm:t>
        <a:bodyPr/>
        <a:lstStyle/>
        <a:p>
          <a:endParaRPr lang="es-CR"/>
        </a:p>
      </dgm:t>
    </dgm:pt>
    <dgm:pt modelId="{CDEC7871-A1E4-486D-9511-2DB58444EA5A}" type="pres">
      <dgm:prSet presAssocID="{595C36DA-2546-4249-9422-A7205EE7B69D}" presName="parComposite" presStyleCnt="0"/>
      <dgm:spPr/>
      <dgm:t>
        <a:bodyPr/>
        <a:lstStyle/>
        <a:p>
          <a:endParaRPr lang="es-CR"/>
        </a:p>
      </dgm:t>
    </dgm:pt>
    <dgm:pt modelId="{5DD63B91-0CBF-4629-AE0A-FDD10C806C10}" type="pres">
      <dgm:prSet presAssocID="{595C36DA-2546-4249-9422-A7205EE7B69D}" presName="parBigCircle" presStyleLbl="node0" presStyleIdx="1" presStyleCnt="2" custLinFactNeighborX="10920" custLinFactNeighborY="2025"/>
      <dgm:spPr/>
      <dgm:t>
        <a:bodyPr/>
        <a:lstStyle/>
        <a:p>
          <a:endParaRPr lang="es-CR"/>
        </a:p>
      </dgm:t>
    </dgm:pt>
    <dgm:pt modelId="{F4D037E5-8EC8-4FC2-9BA6-0EB025E15236}" type="pres">
      <dgm:prSet presAssocID="{595C36DA-2546-4249-9422-A7205EE7B69D}" presName="parTx" presStyleLbl="revTx" presStyleIdx="5" presStyleCnt="8" custScaleX="112311"/>
      <dgm:spPr/>
      <dgm:t>
        <a:bodyPr/>
        <a:lstStyle/>
        <a:p>
          <a:endParaRPr lang="es-CR"/>
        </a:p>
      </dgm:t>
    </dgm:pt>
    <dgm:pt modelId="{0F05FED1-8222-41F3-961C-3CE552E3172E}" type="pres">
      <dgm:prSet presAssocID="{595C36DA-2546-4249-9422-A7205EE7B69D}" presName="bSpace" presStyleCnt="0"/>
      <dgm:spPr/>
      <dgm:t>
        <a:bodyPr/>
        <a:lstStyle/>
        <a:p>
          <a:endParaRPr lang="es-CR"/>
        </a:p>
      </dgm:t>
    </dgm:pt>
    <dgm:pt modelId="{47C20FEB-54C0-4A77-A3B1-9384FD436539}" type="pres">
      <dgm:prSet presAssocID="{595C36DA-2546-4249-9422-A7205EE7B69D}" presName="parBackupNorm" presStyleCnt="0"/>
      <dgm:spPr/>
      <dgm:t>
        <a:bodyPr/>
        <a:lstStyle/>
        <a:p>
          <a:endParaRPr lang="es-CR"/>
        </a:p>
      </dgm:t>
    </dgm:pt>
    <dgm:pt modelId="{C8DF0861-0FB1-4BCE-8073-1C7BB420C1B7}" type="pres">
      <dgm:prSet presAssocID="{622DF56F-53E5-4114-A9BF-CF2905179FDE}" presName="parSpace" presStyleCnt="0"/>
      <dgm:spPr/>
      <dgm:t>
        <a:bodyPr/>
        <a:lstStyle/>
        <a:p>
          <a:endParaRPr lang="es-CR"/>
        </a:p>
      </dgm:t>
    </dgm:pt>
    <dgm:pt modelId="{87BCCB90-FCAD-49B7-B6B3-D79553E2C9CA}" type="pres">
      <dgm:prSet presAssocID="{EBE60120-70FE-49BC-85FB-DE7722E1D752}" presName="desBackupLeftNorm" presStyleCnt="0"/>
      <dgm:spPr/>
      <dgm:t>
        <a:bodyPr/>
        <a:lstStyle/>
        <a:p>
          <a:endParaRPr lang="es-CR"/>
        </a:p>
      </dgm:t>
    </dgm:pt>
    <dgm:pt modelId="{421342B7-9A00-4C8B-96AB-3A062A09ACFA}" type="pres">
      <dgm:prSet presAssocID="{EBE60120-70FE-49BC-85FB-DE7722E1D752}" presName="desComposite" presStyleCnt="0"/>
      <dgm:spPr/>
      <dgm:t>
        <a:bodyPr/>
        <a:lstStyle/>
        <a:p>
          <a:endParaRPr lang="es-CR"/>
        </a:p>
      </dgm:t>
    </dgm:pt>
    <dgm:pt modelId="{AF9DE81A-67D6-475E-ADC0-08E94D11FC32}" type="pres">
      <dgm:prSet presAssocID="{EBE60120-70FE-49BC-85FB-DE7722E1D752}" presName="desCircle" presStyleLbl="node1" presStyleIdx="2" presStyleCnt="3" custLinFactNeighborX="34634" custLinFactNeighborY="48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9DA8FDCC-0E6F-490B-A60A-5F3779C10007}" type="pres">
      <dgm:prSet presAssocID="{EBE60120-70FE-49BC-85FB-DE7722E1D752}" presName="chTx" presStyleLbl="revTx" presStyleIdx="6" presStyleCnt="8" custLinFactNeighborX="24660" custLinFactNeighborY="14452"/>
      <dgm:spPr/>
      <dgm:t>
        <a:bodyPr/>
        <a:lstStyle/>
        <a:p>
          <a:endParaRPr lang="es-CR"/>
        </a:p>
      </dgm:t>
    </dgm:pt>
    <dgm:pt modelId="{ACF53907-9043-4CF7-9265-1A1AF5B1A540}" type="pres">
      <dgm:prSet presAssocID="{EBE60120-70FE-49BC-85FB-DE7722E1D752}" presName="desTx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1C332C-62F8-454A-96EA-587E99F388C4}" type="pres">
      <dgm:prSet presAssocID="{EBE60120-70FE-49BC-85FB-DE7722E1D752}" presName="desBackupRightNorm" presStyleCnt="0"/>
      <dgm:spPr/>
      <dgm:t>
        <a:bodyPr/>
        <a:lstStyle/>
        <a:p>
          <a:endParaRPr lang="es-CR"/>
        </a:p>
      </dgm:t>
    </dgm:pt>
    <dgm:pt modelId="{89F5FB0D-AC94-439C-80EC-C5D8FF158874}" type="pres">
      <dgm:prSet presAssocID="{0FE58E1F-5CE7-4F3E-8C80-6FE6C64A3452}" presName="desSpace" presStyleCnt="0"/>
      <dgm:spPr/>
      <dgm:t>
        <a:bodyPr/>
        <a:lstStyle/>
        <a:p>
          <a:endParaRPr lang="es-CR"/>
        </a:p>
      </dgm:t>
    </dgm:pt>
  </dgm:ptLst>
  <dgm:cxnLst>
    <dgm:cxn modelId="{706F8B3B-7212-410C-BBD9-CF27B965192E}" type="presOf" srcId="{595C36DA-2546-4249-9422-A7205EE7B69D}" destId="{F4D037E5-8EC8-4FC2-9BA6-0EB025E15236}" srcOrd="0" destOrd="0" presId="urn:microsoft.com/office/officeart/2008/layout/CircleAccentTimeline"/>
    <dgm:cxn modelId="{62FCFB2D-321F-4E83-8E8C-A4E004ECE251}" type="presOf" srcId="{EBE60120-70FE-49BC-85FB-DE7722E1D752}" destId="{9DA8FDCC-0E6F-490B-A60A-5F3779C10007}" srcOrd="0" destOrd="0" presId="urn:microsoft.com/office/officeart/2008/layout/CircleAccentTimeline"/>
    <dgm:cxn modelId="{0838356F-CDE1-45A4-AC78-289EEFFC6743}" type="presOf" srcId="{A1D68BA4-0357-4E2D-98D4-FD447537B472}" destId="{73B79384-2491-45EF-AC7B-F1B514876A58}" srcOrd="0" destOrd="0" presId="urn:microsoft.com/office/officeart/2008/layout/CircleAccentTimeline"/>
    <dgm:cxn modelId="{322DE204-E972-4FF1-9E67-CB6F2D18D460}" srcId="{5C89D928-E810-469B-A8BE-EBF72A01D66C}" destId="{DCA93163-7180-4ECE-A35B-0527001F1D06}" srcOrd="0" destOrd="0" parTransId="{8B16826B-06FD-494B-A5C8-1FFCE5DFE096}" sibTransId="{E3876073-ED85-4786-AA32-CBB0916B78DF}"/>
    <dgm:cxn modelId="{3148738D-7174-4936-BFDE-AE7AB597F198}" type="presOf" srcId="{5C89D928-E810-469B-A8BE-EBF72A01D66C}" destId="{FAC52FA2-41E7-409D-8106-07E4E75F74F1}" srcOrd="0" destOrd="0" presId="urn:microsoft.com/office/officeart/2008/layout/CircleAccentTimeline"/>
    <dgm:cxn modelId="{DEAB24A8-B6B5-4B06-BCF2-BABA941AFDE7}" srcId="{5C89D928-E810-469B-A8BE-EBF72A01D66C}" destId="{FD6B5859-6D3E-4043-93EF-AEA326CD5F78}" srcOrd="1" destOrd="0" parTransId="{A6B1E264-5302-4A5F-9B1E-ED08469FE82C}" sibTransId="{6030F726-CBAF-43DA-A3D8-35D4B1F47E95}"/>
    <dgm:cxn modelId="{3A5E33FA-E172-46A5-A36A-6BB48CAA97BC}" type="presOf" srcId="{FD6B5859-6D3E-4043-93EF-AEA326CD5F78}" destId="{1472E136-C40C-470D-ADAB-B6CC10CCEF74}" srcOrd="0" destOrd="0" presId="urn:microsoft.com/office/officeart/2008/layout/CircleAccentTimeline"/>
    <dgm:cxn modelId="{3023D128-0A58-4337-B672-7849195A69AD}" srcId="{A1D68BA4-0357-4E2D-98D4-FD447537B472}" destId="{595C36DA-2546-4249-9422-A7205EE7B69D}" srcOrd="1" destOrd="0" parTransId="{38C0E326-A3B6-4519-BF48-C429B3AB1BB0}" sibTransId="{622DF56F-53E5-4114-A9BF-CF2905179FDE}"/>
    <dgm:cxn modelId="{E89A8329-ABD4-4237-B679-9C032BD75619}" srcId="{A1D68BA4-0357-4E2D-98D4-FD447537B472}" destId="{5C89D928-E810-469B-A8BE-EBF72A01D66C}" srcOrd="0" destOrd="0" parTransId="{52D4612B-3656-456E-A34C-FE8F38E86F65}" sibTransId="{9E1A7963-4397-4285-84B3-FA63B966F49C}"/>
    <dgm:cxn modelId="{C209035A-081D-4CC5-ACE3-B1648208149C}" type="presOf" srcId="{DCA93163-7180-4ECE-A35B-0527001F1D06}" destId="{0C3243C2-4003-4B81-84BA-35E4A26DF4EE}" srcOrd="0" destOrd="0" presId="urn:microsoft.com/office/officeart/2008/layout/CircleAccentTimeline"/>
    <dgm:cxn modelId="{60A9794F-208E-470B-B2A0-CD4473425ABE}" srcId="{595C36DA-2546-4249-9422-A7205EE7B69D}" destId="{EBE60120-70FE-49BC-85FB-DE7722E1D752}" srcOrd="0" destOrd="0" parTransId="{C0F3BBC8-EB3E-4371-957F-D5B11401051A}" sibTransId="{0FE58E1F-5CE7-4F3E-8C80-6FE6C64A3452}"/>
    <dgm:cxn modelId="{F4BB80E3-F8AE-4E25-9BE8-079E73DF2973}" type="presParOf" srcId="{73B79384-2491-45EF-AC7B-F1B514876A58}" destId="{E26EA6E4-64ED-456E-A4C0-EE968C0CF324}" srcOrd="0" destOrd="0" presId="urn:microsoft.com/office/officeart/2008/layout/CircleAccentTimeline"/>
    <dgm:cxn modelId="{B941836B-F5AB-429B-A82D-0EBA13DB9705}" type="presParOf" srcId="{E26EA6E4-64ED-456E-A4C0-EE968C0CF324}" destId="{D6323F4F-40AB-4CD0-B9AD-5BD63F1EC982}" srcOrd="0" destOrd="0" presId="urn:microsoft.com/office/officeart/2008/layout/CircleAccentTimeline"/>
    <dgm:cxn modelId="{85A8A90F-999C-45DB-9D2A-CC4C0AA1FF78}" type="presParOf" srcId="{E26EA6E4-64ED-456E-A4C0-EE968C0CF324}" destId="{FAC52FA2-41E7-409D-8106-07E4E75F74F1}" srcOrd="1" destOrd="0" presId="urn:microsoft.com/office/officeart/2008/layout/CircleAccentTimeline"/>
    <dgm:cxn modelId="{E66F2251-1E63-4462-A0C0-A37422D8483E}" type="presParOf" srcId="{E26EA6E4-64ED-456E-A4C0-EE968C0CF324}" destId="{4F7391D0-446D-4A43-886E-3AE5186124A3}" srcOrd="2" destOrd="0" presId="urn:microsoft.com/office/officeart/2008/layout/CircleAccentTimeline"/>
    <dgm:cxn modelId="{BA45FB57-5B10-46B0-9F98-1785CB03C007}" type="presParOf" srcId="{73B79384-2491-45EF-AC7B-F1B514876A58}" destId="{045BC1E8-EA3E-49AA-A2C6-41721FE5DCEB}" srcOrd="1" destOrd="0" presId="urn:microsoft.com/office/officeart/2008/layout/CircleAccentTimeline"/>
    <dgm:cxn modelId="{A9799F41-EDB6-4680-9610-5F78F896388A}" type="presParOf" srcId="{73B79384-2491-45EF-AC7B-F1B514876A58}" destId="{AF9E8119-865C-478E-9E6A-528E688B1D6C}" srcOrd="2" destOrd="0" presId="urn:microsoft.com/office/officeart/2008/layout/CircleAccentTimeline"/>
    <dgm:cxn modelId="{86FDA429-AF08-4EC9-AAF9-CBB32F5A05A7}" type="presParOf" srcId="{73B79384-2491-45EF-AC7B-F1B514876A58}" destId="{0832DD94-8D0E-4DC1-8EFD-6B52F846236B}" srcOrd="3" destOrd="0" presId="urn:microsoft.com/office/officeart/2008/layout/CircleAccentTimeline"/>
    <dgm:cxn modelId="{61DF854D-2CAB-440D-8E23-2B6334C2EA47}" type="presParOf" srcId="{73B79384-2491-45EF-AC7B-F1B514876A58}" destId="{E9B27D9F-0CAC-4D88-81C8-0D4260633B46}" srcOrd="4" destOrd="0" presId="urn:microsoft.com/office/officeart/2008/layout/CircleAccentTimeline"/>
    <dgm:cxn modelId="{0743704E-56F0-4491-86BD-AB88B54461FA}" type="presParOf" srcId="{E9B27D9F-0CAC-4D88-81C8-0D4260633B46}" destId="{AA0D9585-3F33-4FFF-8B54-9E62BD924776}" srcOrd="0" destOrd="0" presId="urn:microsoft.com/office/officeart/2008/layout/CircleAccentTimeline"/>
    <dgm:cxn modelId="{8276F221-6541-4EC3-9641-D715144BB0F8}" type="presParOf" srcId="{E9B27D9F-0CAC-4D88-81C8-0D4260633B46}" destId="{0C3243C2-4003-4B81-84BA-35E4A26DF4EE}" srcOrd="1" destOrd="0" presId="urn:microsoft.com/office/officeart/2008/layout/CircleAccentTimeline"/>
    <dgm:cxn modelId="{A125C7A7-D091-449A-BEDF-AE18672BB889}" type="presParOf" srcId="{E9B27D9F-0CAC-4D88-81C8-0D4260633B46}" destId="{11ECD3E0-B204-4B98-B766-2D433E0B16AF}" srcOrd="2" destOrd="0" presId="urn:microsoft.com/office/officeart/2008/layout/CircleAccentTimeline"/>
    <dgm:cxn modelId="{F2174A6D-0493-4E15-82AE-B351FED9F8E3}" type="presParOf" srcId="{73B79384-2491-45EF-AC7B-F1B514876A58}" destId="{F2A53929-9CD9-4921-A0B7-4859637EE9AE}" srcOrd="5" destOrd="0" presId="urn:microsoft.com/office/officeart/2008/layout/CircleAccentTimeline"/>
    <dgm:cxn modelId="{996DD4D7-AA92-46EE-873D-BB2EAC954325}" type="presParOf" srcId="{73B79384-2491-45EF-AC7B-F1B514876A58}" destId="{3D39708A-9B2E-49E5-82F4-D078A92C19EC}" srcOrd="6" destOrd="0" presId="urn:microsoft.com/office/officeart/2008/layout/CircleAccentTimeline"/>
    <dgm:cxn modelId="{D6AB8C7C-3A7E-42C9-A215-2467156A0CB6}" type="presParOf" srcId="{73B79384-2491-45EF-AC7B-F1B514876A58}" destId="{01D85E00-4F96-48AE-8A6A-74C86BC5194A}" srcOrd="7" destOrd="0" presId="urn:microsoft.com/office/officeart/2008/layout/CircleAccentTimeline"/>
    <dgm:cxn modelId="{8187EDDC-9D00-4AD8-A3FA-27093DD5C84D}" type="presParOf" srcId="{73B79384-2491-45EF-AC7B-F1B514876A58}" destId="{0EC5B752-7FA5-4632-9F5B-D0A32BC4BB58}" srcOrd="8" destOrd="0" presId="urn:microsoft.com/office/officeart/2008/layout/CircleAccentTimeline"/>
    <dgm:cxn modelId="{4186B9A7-1942-4097-BDE0-4CD217594F60}" type="presParOf" srcId="{0EC5B752-7FA5-4632-9F5B-D0A32BC4BB58}" destId="{E1F0467A-EB23-4B72-8076-66AB54851C12}" srcOrd="0" destOrd="0" presId="urn:microsoft.com/office/officeart/2008/layout/CircleAccentTimeline"/>
    <dgm:cxn modelId="{81946A64-8392-4FBF-8708-A1CF0256005B}" type="presParOf" srcId="{0EC5B752-7FA5-4632-9F5B-D0A32BC4BB58}" destId="{1472E136-C40C-470D-ADAB-B6CC10CCEF74}" srcOrd="1" destOrd="0" presId="urn:microsoft.com/office/officeart/2008/layout/CircleAccentTimeline"/>
    <dgm:cxn modelId="{52EA5797-6B87-446A-92D3-3A2C6D8ED0AE}" type="presParOf" srcId="{0EC5B752-7FA5-4632-9F5B-D0A32BC4BB58}" destId="{640E6025-9B27-4548-B633-DCA4C0DED14E}" srcOrd="2" destOrd="0" presId="urn:microsoft.com/office/officeart/2008/layout/CircleAccentTimeline"/>
    <dgm:cxn modelId="{9D7F8BEB-78DB-4569-AC2C-70DDFD624561}" type="presParOf" srcId="{73B79384-2491-45EF-AC7B-F1B514876A58}" destId="{AA0240C2-4A36-4EBC-9E2C-739090E40FA1}" srcOrd="9" destOrd="0" presId="urn:microsoft.com/office/officeart/2008/layout/CircleAccentTimeline"/>
    <dgm:cxn modelId="{461FD69A-608F-4ADF-B8FD-C28B70F0FACC}" type="presParOf" srcId="{73B79384-2491-45EF-AC7B-F1B514876A58}" destId="{2B752CAC-E0B3-4600-A9B3-81D7E2DB0162}" srcOrd="10" destOrd="0" presId="urn:microsoft.com/office/officeart/2008/layout/CircleAccentTimeline"/>
    <dgm:cxn modelId="{CDDC5BDA-97AC-4040-8CAB-8BC470D468C0}" type="presParOf" srcId="{73B79384-2491-45EF-AC7B-F1B514876A58}" destId="{CDEC7871-A1E4-486D-9511-2DB58444EA5A}" srcOrd="11" destOrd="0" presId="urn:microsoft.com/office/officeart/2008/layout/CircleAccentTimeline"/>
    <dgm:cxn modelId="{933CFCE4-CA04-45F9-AC94-48ED26300018}" type="presParOf" srcId="{CDEC7871-A1E4-486D-9511-2DB58444EA5A}" destId="{5DD63B91-0CBF-4629-AE0A-FDD10C806C10}" srcOrd="0" destOrd="0" presId="urn:microsoft.com/office/officeart/2008/layout/CircleAccentTimeline"/>
    <dgm:cxn modelId="{F2C5DCDC-C910-4C8B-987B-DA0321450CE4}" type="presParOf" srcId="{CDEC7871-A1E4-486D-9511-2DB58444EA5A}" destId="{F4D037E5-8EC8-4FC2-9BA6-0EB025E15236}" srcOrd="1" destOrd="0" presId="urn:microsoft.com/office/officeart/2008/layout/CircleAccentTimeline"/>
    <dgm:cxn modelId="{6DB65E7C-8A54-4423-8363-368C8D91E74D}" type="presParOf" srcId="{CDEC7871-A1E4-486D-9511-2DB58444EA5A}" destId="{0F05FED1-8222-41F3-961C-3CE552E3172E}" srcOrd="2" destOrd="0" presId="urn:microsoft.com/office/officeart/2008/layout/CircleAccentTimeline"/>
    <dgm:cxn modelId="{4F23ABD8-832D-4CFA-B237-23F6B443A1A6}" type="presParOf" srcId="{73B79384-2491-45EF-AC7B-F1B514876A58}" destId="{47C20FEB-54C0-4A77-A3B1-9384FD436539}" srcOrd="12" destOrd="0" presId="urn:microsoft.com/office/officeart/2008/layout/CircleAccentTimeline"/>
    <dgm:cxn modelId="{952ABF1F-0BD6-4383-BCFC-BBA9F3B42E45}" type="presParOf" srcId="{73B79384-2491-45EF-AC7B-F1B514876A58}" destId="{C8DF0861-0FB1-4BCE-8073-1C7BB420C1B7}" srcOrd="13" destOrd="0" presId="urn:microsoft.com/office/officeart/2008/layout/CircleAccentTimeline"/>
    <dgm:cxn modelId="{8B162724-5C1F-4498-B5A1-6FC5401117EA}" type="presParOf" srcId="{73B79384-2491-45EF-AC7B-F1B514876A58}" destId="{87BCCB90-FCAD-49B7-B6B3-D79553E2C9CA}" srcOrd="14" destOrd="0" presId="urn:microsoft.com/office/officeart/2008/layout/CircleAccentTimeline"/>
    <dgm:cxn modelId="{CEE68756-1F1F-44D1-851C-7AA93F284024}" type="presParOf" srcId="{73B79384-2491-45EF-AC7B-F1B514876A58}" destId="{421342B7-9A00-4C8B-96AB-3A062A09ACFA}" srcOrd="15" destOrd="0" presId="urn:microsoft.com/office/officeart/2008/layout/CircleAccentTimeline"/>
    <dgm:cxn modelId="{16F8335E-0D00-4846-BB71-4767C394A130}" type="presParOf" srcId="{421342B7-9A00-4C8B-96AB-3A062A09ACFA}" destId="{AF9DE81A-67D6-475E-ADC0-08E94D11FC32}" srcOrd="0" destOrd="0" presId="urn:microsoft.com/office/officeart/2008/layout/CircleAccentTimeline"/>
    <dgm:cxn modelId="{3B33562F-51F9-45C4-8B91-6060633BD7A1}" type="presParOf" srcId="{421342B7-9A00-4C8B-96AB-3A062A09ACFA}" destId="{9DA8FDCC-0E6F-490B-A60A-5F3779C10007}" srcOrd="1" destOrd="0" presId="urn:microsoft.com/office/officeart/2008/layout/CircleAccentTimeline"/>
    <dgm:cxn modelId="{A311A784-4D7E-4B9F-8B9C-4D2A4BAAD993}" type="presParOf" srcId="{421342B7-9A00-4C8B-96AB-3A062A09ACFA}" destId="{ACF53907-9043-4CF7-9265-1A1AF5B1A540}" srcOrd="2" destOrd="0" presId="urn:microsoft.com/office/officeart/2008/layout/CircleAccentTimeline"/>
    <dgm:cxn modelId="{B16BBFBB-40EB-41D9-9DBA-545A857013A7}" type="presParOf" srcId="{73B79384-2491-45EF-AC7B-F1B514876A58}" destId="{BC1C332C-62F8-454A-96EA-587E99F388C4}" srcOrd="16" destOrd="0" presId="urn:microsoft.com/office/officeart/2008/layout/CircleAccentTimeline"/>
    <dgm:cxn modelId="{C095F0A3-234E-45CF-9778-C0B88B9AA9D9}" type="presParOf" srcId="{73B79384-2491-45EF-AC7B-F1B514876A58}" destId="{89F5FB0D-AC94-439C-80EC-C5D8FF158874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6026B-1743-4DDA-A33F-3C85DBE5B502}" type="doc">
      <dgm:prSet loTypeId="urn:microsoft.com/office/officeart/2005/8/layout/hProcess11" loCatId="process" qsTypeId="urn:microsoft.com/office/officeart/2005/8/quickstyle/simple2" qsCatId="simple" csTypeId="urn:microsoft.com/office/officeart/2005/8/colors/accent1_1" csCatId="accent1" phldr="1"/>
      <dgm:spPr/>
    </dgm:pt>
    <dgm:pt modelId="{CCD9FBBC-2971-40AB-934D-7483D7AB4ACA}">
      <dgm:prSet phldrT="[Text]" custT="1"/>
      <dgm:spPr/>
      <dgm:t>
        <a:bodyPr/>
        <a:lstStyle/>
        <a:p>
          <a:pPr algn="just"/>
          <a:r>
            <a:rPr lang="es-PR" sz="1800" b="1" dirty="0" smtClean="0">
              <a:latin typeface="Candara" panose="020E0502030303020204" pitchFamily="34" charset="0"/>
            </a:rPr>
            <a:t>Reunión virtual </a:t>
          </a:r>
          <a:r>
            <a:rPr lang="es-PR" sz="1800" dirty="0" smtClean="0">
              <a:latin typeface="Candara" panose="020E0502030303020204" pitchFamily="34" charset="0"/>
            </a:rPr>
            <a:t>Campaña de </a:t>
          </a:r>
          <a:r>
            <a:rPr lang="es-PR" sz="1800" b="1" dirty="0" smtClean="0">
              <a:latin typeface="Candara" panose="020E0502030303020204" pitchFamily="34" charset="0"/>
            </a:rPr>
            <a:t>comunicación</a:t>
          </a:r>
          <a:r>
            <a:rPr lang="es-PR" sz="1800" dirty="0" smtClean="0">
              <a:latin typeface="Candara" panose="020E0502030303020204" pitchFamily="34" charset="0"/>
            </a:rPr>
            <a:t> sobre migración de niñas, niños y adolescentes </a:t>
          </a:r>
          <a:endParaRPr lang="es-PR" sz="1800" dirty="0" smtClean="0">
            <a:latin typeface="Candara" panose="020E0502030303020204" pitchFamily="34" charset="0"/>
          </a:endParaRPr>
        </a:p>
        <a:p>
          <a:pPr algn="just"/>
          <a:r>
            <a:rPr lang="es-PR" sz="1800" dirty="0" smtClean="0">
              <a:latin typeface="Candara" panose="020E0502030303020204" pitchFamily="34" charset="0"/>
            </a:rPr>
            <a:t>31 octubre</a:t>
          </a:r>
          <a:endParaRPr lang="es-CR" sz="1800" dirty="0">
            <a:latin typeface="Candara" panose="020E0502030303020204" pitchFamily="34" charset="0"/>
          </a:endParaRPr>
        </a:p>
      </dgm:t>
    </dgm:pt>
    <dgm:pt modelId="{992B9D40-C329-4F89-A8BE-826A9BB035B3}" type="parTrans" cxnId="{E618FCE3-27E0-46ED-97B9-B11A491CAF34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E4042D41-9407-4CFA-A9B6-FEF9D2A2FDDB}" type="sibTrans" cxnId="{E618FCE3-27E0-46ED-97B9-B11A491CAF34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C8332A39-518A-4E91-9A5D-D1E53FFDE8F5}">
      <dgm:prSet phldrT="[Text]" custT="1"/>
      <dgm:spPr/>
      <dgm:t>
        <a:bodyPr/>
        <a:lstStyle/>
        <a:p>
          <a:pPr algn="just"/>
          <a:r>
            <a:rPr lang="es-PR" sz="1800" dirty="0" smtClean="0">
              <a:latin typeface="Candara" panose="020E0502030303020204" pitchFamily="34" charset="0"/>
            </a:rPr>
            <a:t>Grupo </a:t>
          </a:r>
          <a:r>
            <a:rPr lang="es-PR" sz="1800" dirty="0" smtClean="0">
              <a:latin typeface="Candara" panose="020E0502030303020204" pitchFamily="34" charset="0"/>
            </a:rPr>
            <a:t>ad-hoc migrantes </a:t>
          </a:r>
          <a:r>
            <a:rPr lang="es-PR" sz="1800" b="1" i="0" dirty="0" smtClean="0">
              <a:latin typeface="Candara" panose="020E0502030303020204" pitchFamily="34" charset="0"/>
            </a:rPr>
            <a:t>extra-regionales</a:t>
          </a:r>
          <a:r>
            <a:rPr lang="es-PR" sz="1800" dirty="0" smtClean="0">
              <a:latin typeface="Candara" panose="020E0502030303020204" pitchFamily="34" charset="0"/>
            </a:rPr>
            <a:t> </a:t>
          </a:r>
          <a:endParaRPr lang="es-PR" sz="1800" dirty="0" smtClean="0">
            <a:latin typeface="Candara" panose="020E0502030303020204" pitchFamily="34" charset="0"/>
          </a:endParaRPr>
        </a:p>
        <a:p>
          <a:pPr algn="just"/>
          <a:r>
            <a:rPr lang="es-PR" sz="1800" dirty="0" smtClean="0">
              <a:latin typeface="Candara" panose="020E0502030303020204" pitchFamily="34" charset="0"/>
            </a:rPr>
            <a:t>Costa </a:t>
          </a:r>
          <a:r>
            <a:rPr lang="es-PR" sz="1800" dirty="0" smtClean="0">
              <a:latin typeface="Candara" panose="020E0502030303020204" pitchFamily="34" charset="0"/>
            </a:rPr>
            <a:t>Rica, 3-4 </a:t>
          </a:r>
          <a:r>
            <a:rPr lang="es-PR" sz="1800" dirty="0" smtClean="0">
              <a:latin typeface="Candara" panose="020E0502030303020204" pitchFamily="34" charset="0"/>
            </a:rPr>
            <a:t>noviembre</a:t>
          </a:r>
          <a:endParaRPr lang="es-CR" sz="1800" dirty="0">
            <a:latin typeface="Candara" panose="020E0502030303020204" pitchFamily="34" charset="0"/>
          </a:endParaRPr>
        </a:p>
      </dgm:t>
    </dgm:pt>
    <dgm:pt modelId="{FACE67F2-1698-43F0-A9CD-401402898F14}" type="parTrans" cxnId="{EDBF24DF-8EB2-46C1-AA18-D5070DC6E7A5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35A4B9A3-E046-4F13-A99A-693544EBB009}" type="sibTrans" cxnId="{EDBF24DF-8EB2-46C1-AA18-D5070DC6E7A5}">
      <dgm:prSet/>
      <dgm:spPr/>
      <dgm:t>
        <a:bodyPr/>
        <a:lstStyle/>
        <a:p>
          <a:endParaRPr lang="es-CR">
            <a:latin typeface="Candara" panose="020E0502030303020204" pitchFamily="34" charset="0"/>
          </a:endParaRPr>
        </a:p>
      </dgm:t>
    </dgm:pt>
    <dgm:pt modelId="{5FD95606-6F4F-4B01-8862-A42485924F55}" type="pres">
      <dgm:prSet presAssocID="{DD16026B-1743-4DDA-A33F-3C85DBE5B502}" presName="Name0" presStyleCnt="0">
        <dgm:presLayoutVars>
          <dgm:dir/>
          <dgm:resizeHandles val="exact"/>
        </dgm:presLayoutVars>
      </dgm:prSet>
      <dgm:spPr/>
    </dgm:pt>
    <dgm:pt modelId="{3C0C64C6-9121-4857-A842-6693B84E8204}" type="pres">
      <dgm:prSet presAssocID="{DD16026B-1743-4DDA-A33F-3C85DBE5B502}" presName="arrow" presStyleLbl="bgShp" presStyleIdx="0" presStyleCnt="1" custScaleY="129518"/>
      <dgm:spPr/>
    </dgm:pt>
    <dgm:pt modelId="{E8360F98-F284-4E2F-BC79-5FD1DF98E07F}" type="pres">
      <dgm:prSet presAssocID="{DD16026B-1743-4DDA-A33F-3C85DBE5B502}" presName="points" presStyleCnt="0"/>
      <dgm:spPr/>
    </dgm:pt>
    <dgm:pt modelId="{60A41710-261D-44B0-8B7E-A71783C9B92E}" type="pres">
      <dgm:prSet presAssocID="{CCD9FBBC-2971-40AB-934D-7483D7AB4ACA}" presName="compositeA" presStyleCnt="0"/>
      <dgm:spPr/>
    </dgm:pt>
    <dgm:pt modelId="{F33AA62F-4F8E-429B-A88F-2C80CF52AB46}" type="pres">
      <dgm:prSet presAssocID="{CCD9FBBC-2971-40AB-934D-7483D7AB4ACA}" presName="textA" presStyleLbl="revTx" presStyleIdx="0" presStyleCnt="2" custScaleX="92434" custScaleY="52942" custLinFactNeighborX="-3928" custLinFactNeighborY="1176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24C1236-BF0F-42DA-97F1-BFD69CE91DA5}" type="pres">
      <dgm:prSet presAssocID="{CCD9FBBC-2971-40AB-934D-7483D7AB4ACA}" presName="circleA" presStyleLbl="node1" presStyleIdx="0" presStyleCnt="2" custScaleX="410919" custScaleY="411765" custLinFactNeighborX="-10919" custLinFactNeighborY="470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1A018C23-F801-4DBF-9EA0-63908C41DD80}" type="pres">
      <dgm:prSet presAssocID="{CCD9FBBC-2971-40AB-934D-7483D7AB4ACA}" presName="spaceA" presStyleCnt="0"/>
      <dgm:spPr/>
    </dgm:pt>
    <dgm:pt modelId="{6FBCD061-1CDE-4927-A425-8355B2894F2A}" type="pres">
      <dgm:prSet presAssocID="{E4042D41-9407-4CFA-A9B6-FEF9D2A2FDDB}" presName="space" presStyleCnt="0"/>
      <dgm:spPr/>
    </dgm:pt>
    <dgm:pt modelId="{29872F3A-FA15-46D5-9BBB-F2C248A3D426}" type="pres">
      <dgm:prSet presAssocID="{C8332A39-518A-4E91-9A5D-D1E53FFDE8F5}" presName="compositeB" presStyleCnt="0"/>
      <dgm:spPr/>
    </dgm:pt>
    <dgm:pt modelId="{EE17A01D-978B-4125-8A32-90F498995F2B}" type="pres">
      <dgm:prSet presAssocID="{C8332A39-518A-4E91-9A5D-D1E53FFDE8F5}" presName="textB" presStyleLbl="revTx" presStyleIdx="1" presStyleCnt="2" custScaleX="70943" custScaleY="70588" custLinFactNeighborX="-3676" custLinFactNeighborY="147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D19FA3-DCBC-491F-95CF-D4D8F3159ED9}" type="pres">
      <dgm:prSet presAssocID="{C8332A39-518A-4E91-9A5D-D1E53FFDE8F5}" presName="circleB" presStyleLbl="node1" presStyleIdx="1" presStyleCnt="2" custScaleX="398492" custScaleY="364706" custLinFactNeighborX="0" custLinFactNeighborY="-294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CD85371-85D6-430F-8905-525F46C945DF}" type="pres">
      <dgm:prSet presAssocID="{C8332A39-518A-4E91-9A5D-D1E53FFDE8F5}" presName="spaceB" presStyleCnt="0"/>
      <dgm:spPr/>
    </dgm:pt>
  </dgm:ptLst>
  <dgm:cxnLst>
    <dgm:cxn modelId="{E618FCE3-27E0-46ED-97B9-B11A491CAF34}" srcId="{DD16026B-1743-4DDA-A33F-3C85DBE5B502}" destId="{CCD9FBBC-2971-40AB-934D-7483D7AB4ACA}" srcOrd="0" destOrd="0" parTransId="{992B9D40-C329-4F89-A8BE-826A9BB035B3}" sibTransId="{E4042D41-9407-4CFA-A9B6-FEF9D2A2FDDB}"/>
    <dgm:cxn modelId="{EDBF24DF-8EB2-46C1-AA18-D5070DC6E7A5}" srcId="{DD16026B-1743-4DDA-A33F-3C85DBE5B502}" destId="{C8332A39-518A-4E91-9A5D-D1E53FFDE8F5}" srcOrd="1" destOrd="0" parTransId="{FACE67F2-1698-43F0-A9CD-401402898F14}" sibTransId="{35A4B9A3-E046-4F13-A99A-693544EBB009}"/>
    <dgm:cxn modelId="{CBC8E73E-77C8-4544-8C84-2DA7D28A7DC4}" type="presOf" srcId="{C8332A39-518A-4E91-9A5D-D1E53FFDE8F5}" destId="{EE17A01D-978B-4125-8A32-90F498995F2B}" srcOrd="0" destOrd="0" presId="urn:microsoft.com/office/officeart/2005/8/layout/hProcess11"/>
    <dgm:cxn modelId="{1AABAF9D-943E-460D-828F-644557130EAC}" type="presOf" srcId="{CCD9FBBC-2971-40AB-934D-7483D7AB4ACA}" destId="{F33AA62F-4F8E-429B-A88F-2C80CF52AB46}" srcOrd="0" destOrd="0" presId="urn:microsoft.com/office/officeart/2005/8/layout/hProcess11"/>
    <dgm:cxn modelId="{D098F7C8-1C7F-4631-9187-19306E99A1CB}" type="presOf" srcId="{DD16026B-1743-4DDA-A33F-3C85DBE5B502}" destId="{5FD95606-6F4F-4B01-8862-A42485924F55}" srcOrd="0" destOrd="0" presId="urn:microsoft.com/office/officeart/2005/8/layout/hProcess11"/>
    <dgm:cxn modelId="{FBCAE020-DAA4-47AD-90CE-CDB8DA04349E}" type="presParOf" srcId="{5FD95606-6F4F-4B01-8862-A42485924F55}" destId="{3C0C64C6-9121-4857-A842-6693B84E8204}" srcOrd="0" destOrd="0" presId="urn:microsoft.com/office/officeart/2005/8/layout/hProcess11"/>
    <dgm:cxn modelId="{139C9BC2-5BA4-4C0A-9080-BDF80018F19F}" type="presParOf" srcId="{5FD95606-6F4F-4B01-8862-A42485924F55}" destId="{E8360F98-F284-4E2F-BC79-5FD1DF98E07F}" srcOrd="1" destOrd="0" presId="urn:microsoft.com/office/officeart/2005/8/layout/hProcess11"/>
    <dgm:cxn modelId="{E747C261-DABA-4736-94C1-ADD23FD9B187}" type="presParOf" srcId="{E8360F98-F284-4E2F-BC79-5FD1DF98E07F}" destId="{60A41710-261D-44B0-8B7E-A71783C9B92E}" srcOrd="0" destOrd="0" presId="urn:microsoft.com/office/officeart/2005/8/layout/hProcess11"/>
    <dgm:cxn modelId="{1B64E273-BB02-45DA-80FE-D051D909C0E8}" type="presParOf" srcId="{60A41710-261D-44B0-8B7E-A71783C9B92E}" destId="{F33AA62F-4F8E-429B-A88F-2C80CF52AB46}" srcOrd="0" destOrd="0" presId="urn:microsoft.com/office/officeart/2005/8/layout/hProcess11"/>
    <dgm:cxn modelId="{7FB61D8B-74F8-43D3-8378-735AFE3D3B51}" type="presParOf" srcId="{60A41710-261D-44B0-8B7E-A71783C9B92E}" destId="{124C1236-BF0F-42DA-97F1-BFD69CE91DA5}" srcOrd="1" destOrd="0" presId="urn:microsoft.com/office/officeart/2005/8/layout/hProcess11"/>
    <dgm:cxn modelId="{8EB47742-E203-422D-9488-6B06DB7E8060}" type="presParOf" srcId="{60A41710-261D-44B0-8B7E-A71783C9B92E}" destId="{1A018C23-F801-4DBF-9EA0-63908C41DD80}" srcOrd="2" destOrd="0" presId="urn:microsoft.com/office/officeart/2005/8/layout/hProcess11"/>
    <dgm:cxn modelId="{5909679F-1469-4D92-B109-2B2F1FCD7677}" type="presParOf" srcId="{E8360F98-F284-4E2F-BC79-5FD1DF98E07F}" destId="{6FBCD061-1CDE-4927-A425-8355B2894F2A}" srcOrd="1" destOrd="0" presId="urn:microsoft.com/office/officeart/2005/8/layout/hProcess11"/>
    <dgm:cxn modelId="{E967C368-1EED-44C6-8016-CFA20369F5D4}" type="presParOf" srcId="{E8360F98-F284-4E2F-BC79-5FD1DF98E07F}" destId="{29872F3A-FA15-46D5-9BBB-F2C248A3D426}" srcOrd="2" destOrd="0" presId="urn:microsoft.com/office/officeart/2005/8/layout/hProcess11"/>
    <dgm:cxn modelId="{65A485AE-92B4-446B-ABEE-B86FED6EE1D0}" type="presParOf" srcId="{29872F3A-FA15-46D5-9BBB-F2C248A3D426}" destId="{EE17A01D-978B-4125-8A32-90F498995F2B}" srcOrd="0" destOrd="0" presId="urn:microsoft.com/office/officeart/2005/8/layout/hProcess11"/>
    <dgm:cxn modelId="{0F4FC9FE-DA6E-4E41-A6EB-C52B2F50E59D}" type="presParOf" srcId="{29872F3A-FA15-46D5-9BBB-F2C248A3D426}" destId="{37D19FA3-DCBC-491F-95CF-D4D8F3159ED9}" srcOrd="1" destOrd="0" presId="urn:microsoft.com/office/officeart/2005/8/layout/hProcess11"/>
    <dgm:cxn modelId="{2B96AF31-4AF9-4D01-9F28-2EBCCA56FEC0}" type="presParOf" srcId="{29872F3A-FA15-46D5-9BBB-F2C248A3D426}" destId="{2CD85371-85D6-430F-8905-525F46C945D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97FB51-00F6-4FDF-8A2E-769802A732D8}" type="doc">
      <dgm:prSet loTypeId="urn:microsoft.com/office/officeart/2005/8/layout/equation1" loCatId="process" qsTypeId="urn:microsoft.com/office/officeart/2005/8/quickstyle/simple2" qsCatId="simple" csTypeId="urn:microsoft.com/office/officeart/2005/8/colors/accent1_1" csCatId="accent1" phldr="1"/>
      <dgm:spPr/>
    </dgm:pt>
    <dgm:pt modelId="{87B78997-FCCA-4B45-A355-586EDBB27078}">
      <dgm:prSet phldrT="[Text]" custT="1"/>
      <dgm:spPr/>
      <dgm:t>
        <a:bodyPr/>
        <a:lstStyle/>
        <a:p>
          <a:r>
            <a:rPr lang="es-CR" sz="7200" dirty="0" smtClean="0">
              <a:latin typeface="Candara" panose="020E0502030303020204" pitchFamily="34" charset="0"/>
            </a:rPr>
            <a:t>12 </a:t>
          </a:r>
          <a:r>
            <a:rPr lang="es-CR" sz="1800" dirty="0" smtClean="0">
              <a:latin typeface="Candara" panose="020E0502030303020204" pitchFamily="34" charset="0"/>
            </a:rPr>
            <a:t>actividades</a:t>
          </a:r>
          <a:endParaRPr lang="es-CR" sz="1800" dirty="0">
            <a:latin typeface="Candara" panose="020E0502030303020204" pitchFamily="34" charset="0"/>
          </a:endParaRPr>
        </a:p>
      </dgm:t>
    </dgm:pt>
    <dgm:pt modelId="{127F42DC-D31D-4DB3-A2B4-C7E9AEF6C91B}" type="parTrans" cxnId="{7727265E-4521-4A86-B28D-1F634AF0F927}">
      <dgm:prSet/>
      <dgm:spPr/>
      <dgm:t>
        <a:bodyPr/>
        <a:lstStyle/>
        <a:p>
          <a:endParaRPr lang="es-CR"/>
        </a:p>
      </dgm:t>
    </dgm:pt>
    <dgm:pt modelId="{2D623658-3ACD-4521-871F-7D92D4A1A781}" type="sibTrans" cxnId="{7727265E-4521-4A86-B28D-1F634AF0F927}">
      <dgm:prSet/>
      <dgm:spPr/>
      <dgm:t>
        <a:bodyPr/>
        <a:lstStyle/>
        <a:p>
          <a:endParaRPr lang="es-CR"/>
        </a:p>
      </dgm:t>
    </dgm:pt>
    <dgm:pt modelId="{AC1760D1-CF93-4C39-BA7C-96E4356B806E}">
      <dgm:prSet phldrT="[Text]" custT="1"/>
      <dgm:spPr/>
      <dgm:t>
        <a:bodyPr/>
        <a:lstStyle/>
        <a:p>
          <a:r>
            <a:rPr lang="es-CR" sz="6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18 </a:t>
          </a:r>
          <a:r>
            <a:rPr lang="es-C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actividades</a:t>
          </a:r>
          <a:endParaRPr lang="es-C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139B2082-1675-46AE-ABFA-33990A53189C}" type="parTrans" cxnId="{77CFEA31-9436-415D-AA04-E47F29489855}">
      <dgm:prSet/>
      <dgm:spPr/>
      <dgm:t>
        <a:bodyPr/>
        <a:lstStyle/>
        <a:p>
          <a:endParaRPr lang="es-CR"/>
        </a:p>
      </dgm:t>
    </dgm:pt>
    <dgm:pt modelId="{65C599AA-238F-4AC7-8D16-9F0A273C380D}" type="sibTrans" cxnId="{77CFEA31-9436-415D-AA04-E47F29489855}">
      <dgm:prSet/>
      <dgm:spPr/>
      <dgm:t>
        <a:bodyPr/>
        <a:lstStyle/>
        <a:p>
          <a:endParaRPr lang="es-CR"/>
        </a:p>
      </dgm:t>
    </dgm:pt>
    <dgm:pt modelId="{57C09082-E964-4329-9891-FDF36CFF17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CR" sz="6600" dirty="0" smtClean="0">
              <a:latin typeface="Candara" panose="020E0502030303020204" pitchFamily="34" charset="0"/>
            </a:rPr>
            <a:t>4</a:t>
          </a:r>
          <a:endParaRPr lang="es-CR" sz="2400" dirty="0" smtClean="0">
            <a:latin typeface="Candara" panose="020E0502030303020204" pitchFamily="34" charset="0"/>
          </a:endParaRPr>
        </a:p>
        <a:p>
          <a:pPr>
            <a:spcAft>
              <a:spcPts val="0"/>
            </a:spcAft>
          </a:pPr>
          <a:r>
            <a:rPr lang="es-CR" sz="1600" dirty="0" smtClean="0">
              <a:latin typeface="Candara" panose="020E0502030303020204" pitchFamily="34" charset="0"/>
            </a:rPr>
            <a:t>reuniones </a:t>
          </a:r>
          <a:r>
            <a:rPr lang="es-CR" sz="1600" dirty="0" smtClean="0">
              <a:latin typeface="Candara" panose="020E0502030303020204" pitchFamily="34" charset="0"/>
            </a:rPr>
            <a:t>virtuales</a:t>
          </a:r>
          <a:endParaRPr lang="es-CR" sz="1600" dirty="0">
            <a:latin typeface="Candara" panose="020E0502030303020204" pitchFamily="34" charset="0"/>
          </a:endParaRPr>
        </a:p>
      </dgm:t>
    </dgm:pt>
    <dgm:pt modelId="{A4EB2F4F-2EDE-418A-BE9D-884CB1B3F91C}" type="parTrans" cxnId="{C1E74D17-BDC9-4347-902B-3EBB8975B09C}">
      <dgm:prSet/>
      <dgm:spPr/>
      <dgm:t>
        <a:bodyPr/>
        <a:lstStyle/>
        <a:p>
          <a:endParaRPr lang="es-CR"/>
        </a:p>
      </dgm:t>
    </dgm:pt>
    <dgm:pt modelId="{7E817E57-2603-4F20-961C-4C61903A936B}" type="sibTrans" cxnId="{C1E74D17-BDC9-4347-902B-3EBB8975B09C}">
      <dgm:prSet/>
      <dgm:spPr/>
      <dgm:t>
        <a:bodyPr/>
        <a:lstStyle/>
        <a:p>
          <a:endParaRPr lang="es-CR"/>
        </a:p>
      </dgm:t>
    </dgm:pt>
    <dgm:pt modelId="{00AA21E6-2301-4C35-80BC-85A90ABEB60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s-CR" sz="7200" smtClean="0">
              <a:latin typeface="Candara" panose="020E0502030303020204" pitchFamily="34" charset="0"/>
            </a:rPr>
            <a:t>2</a:t>
          </a:r>
          <a:endParaRPr lang="es-CR" sz="7200" dirty="0" smtClean="0">
            <a:latin typeface="Candara" panose="020E0502030303020204" pitchFamily="34" charset="0"/>
          </a:endParaRPr>
        </a:p>
        <a:p>
          <a:pPr>
            <a:spcAft>
              <a:spcPts val="0"/>
            </a:spcAft>
          </a:pPr>
          <a:r>
            <a:rPr lang="es-CR" sz="1400" dirty="0" smtClean="0">
              <a:latin typeface="Candara" panose="020E0502030303020204" pitchFamily="34" charset="0"/>
            </a:rPr>
            <a:t>actividades</a:t>
          </a:r>
        </a:p>
        <a:p>
          <a:pPr>
            <a:spcAft>
              <a:spcPts val="0"/>
            </a:spcAft>
          </a:pPr>
          <a:r>
            <a:rPr lang="es-CR" sz="1400" dirty="0" smtClean="0">
              <a:latin typeface="Candara" panose="020E0502030303020204" pitchFamily="34" charset="0"/>
            </a:rPr>
            <a:t>externas</a:t>
          </a:r>
          <a:endParaRPr lang="es-CR" sz="1400" dirty="0">
            <a:latin typeface="Candara" panose="020E0502030303020204" pitchFamily="34" charset="0"/>
          </a:endParaRPr>
        </a:p>
      </dgm:t>
    </dgm:pt>
    <dgm:pt modelId="{1192BA39-B812-4995-8551-28D434B9BF3C}" type="sibTrans" cxnId="{116B1DE6-FCD3-441B-BFDD-3D35101601C3}">
      <dgm:prSet/>
      <dgm:spPr/>
      <dgm:t>
        <a:bodyPr/>
        <a:lstStyle/>
        <a:p>
          <a:endParaRPr lang="es-CR"/>
        </a:p>
      </dgm:t>
    </dgm:pt>
    <dgm:pt modelId="{304C1830-C339-4BBC-A636-C56E56188CBA}" type="parTrans" cxnId="{116B1DE6-FCD3-441B-BFDD-3D35101601C3}">
      <dgm:prSet/>
      <dgm:spPr/>
      <dgm:t>
        <a:bodyPr/>
        <a:lstStyle/>
        <a:p>
          <a:endParaRPr lang="es-CR"/>
        </a:p>
      </dgm:t>
    </dgm:pt>
    <dgm:pt modelId="{46F8DE83-B67E-4833-8B26-268CF19CB241}" type="pres">
      <dgm:prSet presAssocID="{9697FB51-00F6-4FDF-8A2E-769802A732D8}" presName="linearFlow" presStyleCnt="0">
        <dgm:presLayoutVars>
          <dgm:dir/>
          <dgm:resizeHandles val="exact"/>
        </dgm:presLayoutVars>
      </dgm:prSet>
      <dgm:spPr/>
    </dgm:pt>
    <dgm:pt modelId="{32E4C43E-CB55-4DC3-BB88-A4EFDE4228F0}" type="pres">
      <dgm:prSet presAssocID="{87B78997-FCCA-4B45-A355-586EDBB27078}" presName="node" presStyleLbl="node1" presStyleIdx="0" presStyleCnt="4" custScaleX="219303" custScaleY="17262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F08134F-1827-48DE-97CB-EC5A493134CD}" type="pres">
      <dgm:prSet presAssocID="{2D623658-3ACD-4521-871F-7D92D4A1A781}" presName="spacerL" presStyleCnt="0"/>
      <dgm:spPr/>
    </dgm:pt>
    <dgm:pt modelId="{1AFD622D-64A7-4A91-8943-83FA7A0AED1C}" type="pres">
      <dgm:prSet presAssocID="{2D623658-3ACD-4521-871F-7D92D4A1A781}" presName="sibTrans" presStyleLbl="sibTrans2D1" presStyleIdx="0" presStyleCnt="3"/>
      <dgm:spPr/>
      <dgm:t>
        <a:bodyPr/>
        <a:lstStyle/>
        <a:p>
          <a:endParaRPr lang="es-CR"/>
        </a:p>
      </dgm:t>
    </dgm:pt>
    <dgm:pt modelId="{0204430C-F809-4879-8EE3-70DA8A6468AB}" type="pres">
      <dgm:prSet presAssocID="{2D623658-3ACD-4521-871F-7D92D4A1A781}" presName="spacerR" presStyleCnt="0"/>
      <dgm:spPr/>
    </dgm:pt>
    <dgm:pt modelId="{C11CC5E5-BCE1-4A86-904D-1CEE6C725968}" type="pres">
      <dgm:prSet presAssocID="{57C09082-E964-4329-9891-FDF36CFF1748}" presName="node" presStyleLbl="node1" presStyleIdx="1" presStyleCnt="4" custScaleX="194989" custScaleY="17028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ACE28B0-3657-4EC5-8769-F272A4C2684A}" type="pres">
      <dgm:prSet presAssocID="{7E817E57-2603-4F20-961C-4C61903A936B}" presName="spacerL" presStyleCnt="0"/>
      <dgm:spPr/>
    </dgm:pt>
    <dgm:pt modelId="{E3597D37-998C-4F3F-AB8F-DD990A1ED53F}" type="pres">
      <dgm:prSet presAssocID="{7E817E57-2603-4F20-961C-4C61903A936B}" presName="sibTrans" presStyleLbl="sibTrans2D1" presStyleIdx="1" presStyleCnt="3"/>
      <dgm:spPr/>
      <dgm:t>
        <a:bodyPr/>
        <a:lstStyle/>
        <a:p>
          <a:endParaRPr lang="es-CR"/>
        </a:p>
      </dgm:t>
    </dgm:pt>
    <dgm:pt modelId="{83941851-EDE3-4122-A1A1-B9D3D893C3C8}" type="pres">
      <dgm:prSet presAssocID="{7E817E57-2603-4F20-961C-4C61903A936B}" presName="spacerR" presStyleCnt="0"/>
      <dgm:spPr/>
    </dgm:pt>
    <dgm:pt modelId="{961A2B78-9D91-413B-A44C-6680395E0CDD}" type="pres">
      <dgm:prSet presAssocID="{00AA21E6-2301-4C35-80BC-85A90ABEB609}" presName="node" presStyleLbl="node1" presStyleIdx="2" presStyleCnt="4" custScaleX="180787" custScaleY="18909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D6896F4-4402-45DE-8811-21AD3D07274C}" type="pres">
      <dgm:prSet presAssocID="{1192BA39-B812-4995-8551-28D434B9BF3C}" presName="spacerL" presStyleCnt="0"/>
      <dgm:spPr/>
    </dgm:pt>
    <dgm:pt modelId="{4E25FC77-DC59-405E-883B-CCEBACD4ADD7}" type="pres">
      <dgm:prSet presAssocID="{1192BA39-B812-4995-8551-28D434B9BF3C}" presName="sibTrans" presStyleLbl="sibTrans2D1" presStyleIdx="2" presStyleCnt="3"/>
      <dgm:spPr/>
      <dgm:t>
        <a:bodyPr/>
        <a:lstStyle/>
        <a:p>
          <a:endParaRPr lang="es-CR"/>
        </a:p>
      </dgm:t>
    </dgm:pt>
    <dgm:pt modelId="{1E664CCE-3132-4572-AF1A-CBA5C4CC5814}" type="pres">
      <dgm:prSet presAssocID="{1192BA39-B812-4995-8551-28D434B9BF3C}" presName="spacerR" presStyleCnt="0"/>
      <dgm:spPr/>
    </dgm:pt>
    <dgm:pt modelId="{9BBC62AE-0D54-4245-B779-0E73B6C47C23}" type="pres">
      <dgm:prSet presAssocID="{AC1760D1-CF93-4C39-BA7C-96E4356B806E}" presName="node" presStyleLbl="node1" presStyleIdx="3" presStyleCnt="4" custScaleX="197101" custScaleY="20053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F774AD3-76BB-41A3-8C8F-29901169327B}" type="presOf" srcId="{1192BA39-B812-4995-8551-28D434B9BF3C}" destId="{4E25FC77-DC59-405E-883B-CCEBACD4ADD7}" srcOrd="0" destOrd="0" presId="urn:microsoft.com/office/officeart/2005/8/layout/equation1"/>
    <dgm:cxn modelId="{4EA90918-155D-4D61-94C0-7789B1DBC025}" type="presOf" srcId="{7E817E57-2603-4F20-961C-4C61903A936B}" destId="{E3597D37-998C-4F3F-AB8F-DD990A1ED53F}" srcOrd="0" destOrd="0" presId="urn:microsoft.com/office/officeart/2005/8/layout/equation1"/>
    <dgm:cxn modelId="{77CFEA31-9436-415D-AA04-E47F29489855}" srcId="{9697FB51-00F6-4FDF-8A2E-769802A732D8}" destId="{AC1760D1-CF93-4C39-BA7C-96E4356B806E}" srcOrd="3" destOrd="0" parTransId="{139B2082-1675-46AE-ABFA-33990A53189C}" sibTransId="{65C599AA-238F-4AC7-8D16-9F0A273C380D}"/>
    <dgm:cxn modelId="{8A8D0102-1C27-47E2-8F1B-049DD9AB06C6}" type="presOf" srcId="{2D623658-3ACD-4521-871F-7D92D4A1A781}" destId="{1AFD622D-64A7-4A91-8943-83FA7A0AED1C}" srcOrd="0" destOrd="0" presId="urn:microsoft.com/office/officeart/2005/8/layout/equation1"/>
    <dgm:cxn modelId="{C1E74D17-BDC9-4347-902B-3EBB8975B09C}" srcId="{9697FB51-00F6-4FDF-8A2E-769802A732D8}" destId="{57C09082-E964-4329-9891-FDF36CFF1748}" srcOrd="1" destOrd="0" parTransId="{A4EB2F4F-2EDE-418A-BE9D-884CB1B3F91C}" sibTransId="{7E817E57-2603-4F20-961C-4C61903A936B}"/>
    <dgm:cxn modelId="{DA216A5E-679B-4E67-AD28-42F3C4DEA87E}" type="presOf" srcId="{57C09082-E964-4329-9891-FDF36CFF1748}" destId="{C11CC5E5-BCE1-4A86-904D-1CEE6C725968}" srcOrd="0" destOrd="0" presId="urn:microsoft.com/office/officeart/2005/8/layout/equation1"/>
    <dgm:cxn modelId="{116B1DE6-FCD3-441B-BFDD-3D35101601C3}" srcId="{9697FB51-00F6-4FDF-8A2E-769802A732D8}" destId="{00AA21E6-2301-4C35-80BC-85A90ABEB609}" srcOrd="2" destOrd="0" parTransId="{304C1830-C339-4BBC-A636-C56E56188CBA}" sibTransId="{1192BA39-B812-4995-8551-28D434B9BF3C}"/>
    <dgm:cxn modelId="{64459224-FA60-4F69-8879-866704391FFE}" type="presOf" srcId="{AC1760D1-CF93-4C39-BA7C-96E4356B806E}" destId="{9BBC62AE-0D54-4245-B779-0E73B6C47C23}" srcOrd="0" destOrd="0" presId="urn:microsoft.com/office/officeart/2005/8/layout/equation1"/>
    <dgm:cxn modelId="{255F43D8-46F1-41C8-B75B-D3FA441A4E08}" type="presOf" srcId="{00AA21E6-2301-4C35-80BC-85A90ABEB609}" destId="{961A2B78-9D91-413B-A44C-6680395E0CDD}" srcOrd="0" destOrd="0" presId="urn:microsoft.com/office/officeart/2005/8/layout/equation1"/>
    <dgm:cxn modelId="{33C68D15-795B-4C4C-92B1-D676D5E52C7A}" type="presOf" srcId="{87B78997-FCCA-4B45-A355-586EDBB27078}" destId="{32E4C43E-CB55-4DC3-BB88-A4EFDE4228F0}" srcOrd="0" destOrd="0" presId="urn:microsoft.com/office/officeart/2005/8/layout/equation1"/>
    <dgm:cxn modelId="{1F508007-E4D3-4024-B185-A34B27CF05E6}" type="presOf" srcId="{9697FB51-00F6-4FDF-8A2E-769802A732D8}" destId="{46F8DE83-B67E-4833-8B26-268CF19CB241}" srcOrd="0" destOrd="0" presId="urn:microsoft.com/office/officeart/2005/8/layout/equation1"/>
    <dgm:cxn modelId="{7727265E-4521-4A86-B28D-1F634AF0F927}" srcId="{9697FB51-00F6-4FDF-8A2E-769802A732D8}" destId="{87B78997-FCCA-4B45-A355-586EDBB27078}" srcOrd="0" destOrd="0" parTransId="{127F42DC-D31D-4DB3-A2B4-C7E9AEF6C91B}" sibTransId="{2D623658-3ACD-4521-871F-7D92D4A1A781}"/>
    <dgm:cxn modelId="{9D45D001-114E-40D5-AF3E-BC19C4B20E94}" type="presParOf" srcId="{46F8DE83-B67E-4833-8B26-268CF19CB241}" destId="{32E4C43E-CB55-4DC3-BB88-A4EFDE4228F0}" srcOrd="0" destOrd="0" presId="urn:microsoft.com/office/officeart/2005/8/layout/equation1"/>
    <dgm:cxn modelId="{9E20C923-1889-49A2-AC95-EBBFC8FEACBE}" type="presParOf" srcId="{46F8DE83-B67E-4833-8B26-268CF19CB241}" destId="{8F08134F-1827-48DE-97CB-EC5A493134CD}" srcOrd="1" destOrd="0" presId="urn:microsoft.com/office/officeart/2005/8/layout/equation1"/>
    <dgm:cxn modelId="{6CE1C21D-1164-4F2B-98FC-153FC93ED829}" type="presParOf" srcId="{46F8DE83-B67E-4833-8B26-268CF19CB241}" destId="{1AFD622D-64A7-4A91-8943-83FA7A0AED1C}" srcOrd="2" destOrd="0" presId="urn:microsoft.com/office/officeart/2005/8/layout/equation1"/>
    <dgm:cxn modelId="{4543F6EB-332A-4DD1-9D4E-6D4A0E4A238E}" type="presParOf" srcId="{46F8DE83-B67E-4833-8B26-268CF19CB241}" destId="{0204430C-F809-4879-8EE3-70DA8A6468AB}" srcOrd="3" destOrd="0" presId="urn:microsoft.com/office/officeart/2005/8/layout/equation1"/>
    <dgm:cxn modelId="{85303A89-714B-44F1-8D8A-328C2AD1EB3C}" type="presParOf" srcId="{46F8DE83-B67E-4833-8B26-268CF19CB241}" destId="{C11CC5E5-BCE1-4A86-904D-1CEE6C725968}" srcOrd="4" destOrd="0" presId="urn:microsoft.com/office/officeart/2005/8/layout/equation1"/>
    <dgm:cxn modelId="{0BAF9E59-B221-40BB-A487-33AC7ADEA365}" type="presParOf" srcId="{46F8DE83-B67E-4833-8B26-268CF19CB241}" destId="{BACE28B0-3657-4EC5-8769-F272A4C2684A}" srcOrd="5" destOrd="0" presId="urn:microsoft.com/office/officeart/2005/8/layout/equation1"/>
    <dgm:cxn modelId="{CE4A72B0-9869-4B3D-94EB-16883430C891}" type="presParOf" srcId="{46F8DE83-B67E-4833-8B26-268CF19CB241}" destId="{E3597D37-998C-4F3F-AB8F-DD990A1ED53F}" srcOrd="6" destOrd="0" presId="urn:microsoft.com/office/officeart/2005/8/layout/equation1"/>
    <dgm:cxn modelId="{19D880DE-98AF-4633-9852-80DD1FF7E726}" type="presParOf" srcId="{46F8DE83-B67E-4833-8B26-268CF19CB241}" destId="{83941851-EDE3-4122-A1A1-B9D3D893C3C8}" srcOrd="7" destOrd="0" presId="urn:microsoft.com/office/officeart/2005/8/layout/equation1"/>
    <dgm:cxn modelId="{6B0CE754-889F-49FA-8921-C3D1AB08D9CF}" type="presParOf" srcId="{46F8DE83-B67E-4833-8B26-268CF19CB241}" destId="{961A2B78-9D91-413B-A44C-6680395E0CDD}" srcOrd="8" destOrd="0" presId="urn:microsoft.com/office/officeart/2005/8/layout/equation1"/>
    <dgm:cxn modelId="{F24A473B-356E-4C15-8487-97D9E427914B}" type="presParOf" srcId="{46F8DE83-B67E-4833-8B26-268CF19CB241}" destId="{ED6896F4-4402-45DE-8811-21AD3D07274C}" srcOrd="9" destOrd="0" presId="urn:microsoft.com/office/officeart/2005/8/layout/equation1"/>
    <dgm:cxn modelId="{AAA20047-D11D-44E5-A87E-148126033738}" type="presParOf" srcId="{46F8DE83-B67E-4833-8B26-268CF19CB241}" destId="{4E25FC77-DC59-405E-883B-CCEBACD4ADD7}" srcOrd="10" destOrd="0" presId="urn:microsoft.com/office/officeart/2005/8/layout/equation1"/>
    <dgm:cxn modelId="{CA175D4E-5525-40C6-A674-B3A3FDA1B68D}" type="presParOf" srcId="{46F8DE83-B67E-4833-8B26-268CF19CB241}" destId="{1E664CCE-3132-4572-AF1A-CBA5C4CC5814}" srcOrd="11" destOrd="0" presId="urn:microsoft.com/office/officeart/2005/8/layout/equation1"/>
    <dgm:cxn modelId="{FF27E857-326A-4CB6-A3CB-7AAD733885D2}" type="presParOf" srcId="{46F8DE83-B67E-4833-8B26-268CF19CB241}" destId="{9BBC62AE-0D54-4245-B779-0E73B6C47C23}" srcOrd="12" destOrd="0" presId="urn:microsoft.com/office/officeart/2005/8/layout/equation1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27C5CB-AD37-4FFB-AC70-3F100BCF20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R"/>
        </a:p>
      </dgm:t>
    </dgm:pt>
    <dgm:pt modelId="{EB8CA2FA-986F-428E-9F9B-3CE01546E385}">
      <dgm:prSet phldrT="[Text]" custT="1"/>
      <dgm:spPr/>
      <dgm:t>
        <a:bodyPr/>
        <a:lstStyle/>
        <a:p>
          <a:pPr algn="l"/>
          <a:r>
            <a:rPr lang="es-CR" sz="2000" b="1" dirty="0" smtClean="0">
              <a:effectLst/>
              <a:latin typeface="Candara" panose="020E0502030303020204" pitchFamily="34" charset="0"/>
              <a:ea typeface="MS PGothic"/>
              <a:cs typeface="Times New Roman"/>
            </a:rPr>
            <a:t>Revisión de Documentos y Compilación sobre Estructura y Funciones</a:t>
          </a:r>
        </a:p>
        <a:p>
          <a:pPr algn="just"/>
          <a:r>
            <a:rPr lang="es-CR" sz="1600" dirty="0" smtClean="0">
              <a:effectLst/>
              <a:latin typeface="Candara"/>
              <a:ea typeface="MS PGothic"/>
              <a:cs typeface="Times New Roman"/>
            </a:rPr>
            <a:t>Revisión de todos los documentos históricos </a:t>
          </a:r>
          <a:r>
            <a:rPr lang="es-PR" sz="1600" dirty="0" smtClean="0">
              <a:effectLst/>
              <a:latin typeface="Candara"/>
              <a:ea typeface="MS PGothic"/>
              <a:cs typeface="Times New Roman"/>
            </a:rPr>
            <a:t>(1996-2015), </a:t>
          </a:r>
          <a:r>
            <a:rPr lang="es-CR" sz="1600" dirty="0" smtClean="0">
              <a:effectLst/>
              <a:latin typeface="Candara"/>
              <a:ea typeface="MS PGothic"/>
              <a:cs typeface="Times New Roman"/>
            </a:rPr>
            <a:t>sobre Estructura y Funciones de la CRM. Mediante ello se elaboró el “Documento de compilación de procedimientos y prácticas de la CRM”.</a:t>
          </a:r>
          <a:endParaRPr lang="es-CR" sz="2000" dirty="0">
            <a:effectLst/>
            <a:latin typeface="+mn-lt"/>
          </a:endParaRPr>
        </a:p>
      </dgm:t>
    </dgm:pt>
    <dgm:pt modelId="{84DE8BFA-3A2B-4D31-8BB4-085C17A33C87}" type="parTrans" cxnId="{DD498121-9D0A-49B2-AA2F-2F6187B1EC43}">
      <dgm:prSet/>
      <dgm:spPr/>
      <dgm:t>
        <a:bodyPr/>
        <a:lstStyle/>
        <a:p>
          <a:endParaRPr lang="es-CR">
            <a:effectLst/>
          </a:endParaRPr>
        </a:p>
      </dgm:t>
    </dgm:pt>
    <dgm:pt modelId="{71387206-E520-4C0A-A387-0AEA1D8B26AC}" type="sibTrans" cxnId="{DD498121-9D0A-49B2-AA2F-2F6187B1EC43}">
      <dgm:prSet/>
      <dgm:spPr/>
      <dgm:t>
        <a:bodyPr/>
        <a:lstStyle/>
        <a:p>
          <a:endParaRPr lang="es-CR">
            <a:effectLst/>
          </a:endParaRPr>
        </a:p>
      </dgm:t>
    </dgm:pt>
    <dgm:pt modelId="{DC5C5F61-DCC7-412E-A096-DEB1C8F7BEF5}">
      <dgm:prSet phldrT="[Text]" custT="1"/>
      <dgm:spPr/>
      <dgm:t>
        <a:bodyPr/>
        <a:lstStyle/>
        <a:p>
          <a:r>
            <a:rPr lang="es-CR" sz="2300" b="1" dirty="0" smtClean="0">
              <a:effectLst/>
              <a:latin typeface="Candara" panose="020E0502030303020204" pitchFamily="34" charset="0"/>
            </a:rPr>
            <a:t>Actividades de Seguimiento</a:t>
          </a:r>
          <a:endParaRPr lang="es-CR" sz="2300" dirty="0">
            <a:effectLst/>
            <a:latin typeface="Candara" panose="020E0502030303020204" pitchFamily="34" charset="0"/>
          </a:endParaRPr>
        </a:p>
      </dgm:t>
    </dgm:pt>
    <dgm:pt modelId="{B1B876DF-953C-4254-BECF-5CCAE1BCA7B7}" type="parTrans" cxnId="{FB6BE185-E906-41D0-B737-E48C0B58EBAC}">
      <dgm:prSet/>
      <dgm:spPr/>
      <dgm:t>
        <a:bodyPr/>
        <a:lstStyle/>
        <a:p>
          <a:endParaRPr lang="es-CR">
            <a:effectLst/>
          </a:endParaRPr>
        </a:p>
      </dgm:t>
    </dgm:pt>
    <dgm:pt modelId="{8FC3B4AF-B1A3-4710-9F8A-39E151676F02}" type="sibTrans" cxnId="{FB6BE185-E906-41D0-B737-E48C0B58EBAC}">
      <dgm:prSet/>
      <dgm:spPr/>
      <dgm:t>
        <a:bodyPr/>
        <a:lstStyle/>
        <a:p>
          <a:endParaRPr lang="es-CR">
            <a:effectLst/>
          </a:endParaRPr>
        </a:p>
      </dgm:t>
    </dgm:pt>
    <dgm:pt modelId="{A5113F58-3963-4192-B420-E9C77D44B3F3}">
      <dgm:prSet phldrT="[Text]" custT="1"/>
      <dgm:spPr/>
      <dgm:t>
        <a:bodyPr/>
        <a:lstStyle/>
        <a:p>
          <a:r>
            <a:rPr lang="es-CR" sz="1700" dirty="0" smtClean="0">
              <a:effectLst/>
              <a:latin typeface="Candara" panose="020E0502030303020204" pitchFamily="34" charset="0"/>
            </a:rPr>
            <a:t>Apoyo y participación en “Taller prácticas de atención consular para niñas, niños y adolescentes migrantes “, en México.</a:t>
          </a:r>
          <a:endParaRPr lang="es-CR" sz="1700" dirty="0">
            <a:effectLst/>
            <a:latin typeface="Candara" panose="020E0502030303020204" pitchFamily="34" charset="0"/>
          </a:endParaRPr>
        </a:p>
      </dgm:t>
    </dgm:pt>
    <dgm:pt modelId="{F5B0592A-7C35-42CD-96F8-575DEA4E0B16}" type="parTrans" cxnId="{AA23DDAC-674E-4689-8B0A-9EF2762ED8A9}">
      <dgm:prSet/>
      <dgm:spPr/>
      <dgm:t>
        <a:bodyPr/>
        <a:lstStyle/>
        <a:p>
          <a:endParaRPr lang="es-CR">
            <a:effectLst/>
          </a:endParaRPr>
        </a:p>
      </dgm:t>
    </dgm:pt>
    <dgm:pt modelId="{EB069294-C432-4D92-AF41-E28EA21677AA}" type="sibTrans" cxnId="{AA23DDAC-674E-4689-8B0A-9EF2762ED8A9}">
      <dgm:prSet/>
      <dgm:spPr/>
      <dgm:t>
        <a:bodyPr/>
        <a:lstStyle/>
        <a:p>
          <a:endParaRPr lang="es-CR">
            <a:effectLst/>
          </a:endParaRPr>
        </a:p>
      </dgm:t>
    </dgm:pt>
    <dgm:pt modelId="{02428D38-9C88-41AD-BE9E-FC60F35EA7D9}">
      <dgm:prSet phldrT="[Text]" custT="1"/>
      <dgm:spPr/>
      <dgm:t>
        <a:bodyPr/>
        <a:lstStyle/>
        <a:p>
          <a:r>
            <a:rPr lang="es-CR" sz="1700" dirty="0" smtClean="0">
              <a:effectLst/>
              <a:latin typeface="Candara" panose="020E0502030303020204" pitchFamily="34" charset="0"/>
            </a:rPr>
            <a:t>Consulta sobre términos de referencia y el proceso de contratación y reemplazo del Coordinador(a) de la ST.</a:t>
          </a:r>
          <a:endParaRPr lang="es-CR" sz="1700" dirty="0">
            <a:effectLst/>
            <a:latin typeface="Candara" panose="020E0502030303020204" pitchFamily="34" charset="0"/>
          </a:endParaRPr>
        </a:p>
      </dgm:t>
    </dgm:pt>
    <dgm:pt modelId="{4BFE4150-CCB0-4F7D-B966-A6E04F405070}" type="parTrans" cxnId="{2394976A-4EE3-4130-AC23-5DE85A523875}">
      <dgm:prSet/>
      <dgm:spPr/>
      <dgm:t>
        <a:bodyPr/>
        <a:lstStyle/>
        <a:p>
          <a:endParaRPr lang="es-CR">
            <a:effectLst/>
          </a:endParaRPr>
        </a:p>
      </dgm:t>
    </dgm:pt>
    <dgm:pt modelId="{A188A068-D8AF-4703-BCC0-4684BE2670B5}" type="sibTrans" cxnId="{2394976A-4EE3-4130-AC23-5DE85A523875}">
      <dgm:prSet/>
      <dgm:spPr/>
      <dgm:t>
        <a:bodyPr/>
        <a:lstStyle/>
        <a:p>
          <a:endParaRPr lang="es-CR">
            <a:effectLst/>
          </a:endParaRPr>
        </a:p>
      </dgm:t>
    </dgm:pt>
    <dgm:pt modelId="{50027231-41C8-4AAE-A538-C5EA46DCB523}">
      <dgm:prSet phldrT="[Text]" custT="1"/>
      <dgm:spPr/>
      <dgm:t>
        <a:bodyPr/>
        <a:lstStyle/>
        <a:p>
          <a:r>
            <a:rPr lang="es-CR" sz="2200" b="1" dirty="0" smtClean="0">
              <a:effectLst/>
              <a:latin typeface="Candara" panose="020E0502030303020204" pitchFamily="34" charset="0"/>
            </a:rPr>
            <a:t>Herramientas de difusión y de comunicación institucional</a:t>
          </a:r>
          <a:endParaRPr lang="es-CR" sz="2200" b="1" dirty="0">
            <a:effectLst/>
            <a:latin typeface="Candara" panose="020E0502030303020204" pitchFamily="34" charset="0"/>
          </a:endParaRPr>
        </a:p>
      </dgm:t>
    </dgm:pt>
    <dgm:pt modelId="{D20AF152-21F2-4072-98DF-29300DC8ED42}" type="parTrans" cxnId="{C1CED599-3CDB-4F77-90C9-EE1F200CA38D}">
      <dgm:prSet/>
      <dgm:spPr/>
      <dgm:t>
        <a:bodyPr/>
        <a:lstStyle/>
        <a:p>
          <a:endParaRPr lang="es-CR">
            <a:effectLst/>
          </a:endParaRPr>
        </a:p>
      </dgm:t>
    </dgm:pt>
    <dgm:pt modelId="{52DF6A93-B5C5-4E7E-8794-5B34246E8386}" type="sibTrans" cxnId="{C1CED599-3CDB-4F77-90C9-EE1F200CA38D}">
      <dgm:prSet/>
      <dgm:spPr/>
      <dgm:t>
        <a:bodyPr/>
        <a:lstStyle/>
        <a:p>
          <a:endParaRPr lang="es-CR">
            <a:effectLst/>
          </a:endParaRPr>
        </a:p>
      </dgm:t>
    </dgm:pt>
    <dgm:pt modelId="{50DB2F13-E5E9-42F8-8CF1-0FCB8CF4EA0D}">
      <dgm:prSet phldrT="[Text]" custT="1"/>
      <dgm:spPr/>
      <dgm:t>
        <a:bodyPr/>
        <a:lstStyle/>
        <a:p>
          <a:r>
            <a:rPr lang="es-CR" sz="2000" b="1" dirty="0" smtClean="0">
              <a:effectLst/>
              <a:latin typeface="Candara" panose="020E0502030303020204" pitchFamily="34" charset="0"/>
            </a:rPr>
            <a:t>Logos conmemorativos </a:t>
          </a:r>
          <a:r>
            <a:rPr lang="es-CR" sz="2000" dirty="0" smtClean="0">
              <a:effectLst/>
              <a:latin typeface="Candara" panose="020E0502030303020204" pitchFamily="34" charset="0"/>
            </a:rPr>
            <a:t>del vigésimo aniversario de la CRM.</a:t>
          </a:r>
          <a:endParaRPr lang="es-CR" sz="2000" dirty="0">
            <a:effectLst/>
            <a:latin typeface="Candara" panose="020E0502030303020204" pitchFamily="34" charset="0"/>
          </a:endParaRPr>
        </a:p>
      </dgm:t>
    </dgm:pt>
    <dgm:pt modelId="{7BFBF2E1-2CBA-423B-86C9-3AB1DCFE31D0}" type="parTrans" cxnId="{FF8A5800-9DA5-4DED-AC64-4CA807666CE4}">
      <dgm:prSet/>
      <dgm:spPr/>
      <dgm:t>
        <a:bodyPr/>
        <a:lstStyle/>
        <a:p>
          <a:endParaRPr lang="es-CR">
            <a:effectLst/>
          </a:endParaRPr>
        </a:p>
      </dgm:t>
    </dgm:pt>
    <dgm:pt modelId="{29D1FADB-0AEC-40FD-B43B-8FFE503DF12A}" type="sibTrans" cxnId="{FF8A5800-9DA5-4DED-AC64-4CA807666CE4}">
      <dgm:prSet/>
      <dgm:spPr/>
      <dgm:t>
        <a:bodyPr/>
        <a:lstStyle/>
        <a:p>
          <a:endParaRPr lang="es-CR">
            <a:effectLst/>
          </a:endParaRPr>
        </a:p>
      </dgm:t>
    </dgm:pt>
    <dgm:pt modelId="{CD3262BD-B7D8-47A2-8BAE-4DC505F8D0B2}">
      <dgm:prSet phldrT="[Text]" custT="1"/>
      <dgm:spPr/>
      <dgm:t>
        <a:bodyPr/>
        <a:lstStyle/>
        <a:p>
          <a:r>
            <a:rPr lang="es-CR" sz="2000" b="1" dirty="0" smtClean="0">
              <a:effectLst/>
              <a:latin typeface="Candara" panose="020E0502030303020204" pitchFamily="34" charset="0"/>
            </a:rPr>
            <a:t>Documento conmemorativo</a:t>
          </a:r>
          <a:r>
            <a:rPr lang="es-CR" sz="2000" dirty="0" smtClean="0">
              <a:effectLst/>
              <a:latin typeface="Candara" panose="020E0502030303020204" pitchFamily="34" charset="0"/>
            </a:rPr>
            <a:t>.</a:t>
          </a:r>
          <a:endParaRPr lang="es-CR" sz="2000" dirty="0">
            <a:effectLst/>
            <a:latin typeface="Candara" panose="020E0502030303020204" pitchFamily="34" charset="0"/>
          </a:endParaRPr>
        </a:p>
      </dgm:t>
    </dgm:pt>
    <dgm:pt modelId="{4D7B42EC-198A-46AF-A396-B5B7349A6322}" type="parTrans" cxnId="{C4E57961-DEC2-4715-A366-398177C40360}">
      <dgm:prSet/>
      <dgm:spPr/>
      <dgm:t>
        <a:bodyPr/>
        <a:lstStyle/>
        <a:p>
          <a:endParaRPr lang="es-CR">
            <a:effectLst/>
          </a:endParaRPr>
        </a:p>
      </dgm:t>
    </dgm:pt>
    <dgm:pt modelId="{BD7A1E83-C056-4DCE-8EAF-36A63C847FA2}" type="sibTrans" cxnId="{C4E57961-DEC2-4715-A366-398177C40360}">
      <dgm:prSet/>
      <dgm:spPr/>
      <dgm:t>
        <a:bodyPr/>
        <a:lstStyle/>
        <a:p>
          <a:endParaRPr lang="es-CR">
            <a:effectLst/>
          </a:endParaRPr>
        </a:p>
      </dgm:t>
    </dgm:pt>
    <dgm:pt modelId="{CF5A5D99-E770-45B8-8939-C96AF6D0F3BC}">
      <dgm:prSet phldrT="[Text]" custT="1"/>
      <dgm:spPr/>
      <dgm:t>
        <a:bodyPr/>
        <a:lstStyle/>
        <a:p>
          <a:r>
            <a:rPr lang="es-CR" sz="2000" b="1" dirty="0" smtClean="0">
              <a:effectLst/>
              <a:latin typeface="Candara" panose="020E0502030303020204" pitchFamily="34" charset="0"/>
            </a:rPr>
            <a:t>Nueva página pública de internet </a:t>
          </a:r>
          <a:r>
            <a:rPr lang="es-CR" sz="2000" dirty="0" smtClean="0">
              <a:effectLst/>
              <a:latin typeface="Candara" panose="020E0502030303020204" pitchFamily="34" charset="0"/>
            </a:rPr>
            <a:t>que incluye </a:t>
          </a:r>
          <a:r>
            <a:rPr lang="es-CR" sz="2000" b="1" dirty="0" smtClean="0">
              <a:effectLst/>
              <a:latin typeface="Candara" panose="020E0502030303020204" pitchFamily="34" charset="0"/>
            </a:rPr>
            <a:t>nueva intranet</a:t>
          </a:r>
          <a:r>
            <a:rPr lang="es-CR" sz="2000" dirty="0" smtClean="0">
              <a:effectLst/>
              <a:latin typeface="Candara" panose="020E0502030303020204" pitchFamily="34" charset="0"/>
            </a:rPr>
            <a:t>.</a:t>
          </a:r>
          <a:endParaRPr lang="es-CR" sz="2000" dirty="0">
            <a:effectLst/>
            <a:latin typeface="Candara" panose="020E0502030303020204" pitchFamily="34" charset="0"/>
          </a:endParaRPr>
        </a:p>
      </dgm:t>
    </dgm:pt>
    <dgm:pt modelId="{55DE2032-C6F5-4A09-8ED8-5293DB306587}" type="parTrans" cxnId="{7573E49C-8C18-45FF-9366-BE19E58BB223}">
      <dgm:prSet/>
      <dgm:spPr/>
      <dgm:t>
        <a:bodyPr/>
        <a:lstStyle/>
        <a:p>
          <a:endParaRPr lang="es-CR">
            <a:effectLst/>
          </a:endParaRPr>
        </a:p>
      </dgm:t>
    </dgm:pt>
    <dgm:pt modelId="{650B3D61-D230-470A-B944-5F4D52CFC70D}" type="sibTrans" cxnId="{7573E49C-8C18-45FF-9366-BE19E58BB223}">
      <dgm:prSet/>
      <dgm:spPr/>
      <dgm:t>
        <a:bodyPr/>
        <a:lstStyle/>
        <a:p>
          <a:endParaRPr lang="es-CR">
            <a:effectLst/>
          </a:endParaRPr>
        </a:p>
      </dgm:t>
    </dgm:pt>
    <dgm:pt modelId="{91950AF1-B9D4-41C6-A448-C9D179A89628}" type="pres">
      <dgm:prSet presAssocID="{D227C5CB-AD37-4FFB-AC70-3F100BCF20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R"/>
        </a:p>
      </dgm:t>
    </dgm:pt>
    <dgm:pt modelId="{3CE59ED8-4C1E-40BB-A8FF-C9E946DEEB35}" type="pres">
      <dgm:prSet presAssocID="{D227C5CB-AD37-4FFB-AC70-3F100BCF201E}" presName="Name1" presStyleCnt="0"/>
      <dgm:spPr/>
      <dgm:t>
        <a:bodyPr/>
        <a:lstStyle/>
        <a:p>
          <a:endParaRPr lang="es-CR"/>
        </a:p>
      </dgm:t>
    </dgm:pt>
    <dgm:pt modelId="{F3A09012-4611-49D5-9EE9-E9CE88A58839}" type="pres">
      <dgm:prSet presAssocID="{D227C5CB-AD37-4FFB-AC70-3F100BCF201E}" presName="cycle" presStyleCnt="0"/>
      <dgm:spPr/>
      <dgm:t>
        <a:bodyPr/>
        <a:lstStyle/>
        <a:p>
          <a:endParaRPr lang="es-CR"/>
        </a:p>
      </dgm:t>
    </dgm:pt>
    <dgm:pt modelId="{CE40C3C1-6143-4311-836D-FB930F2DE46D}" type="pres">
      <dgm:prSet presAssocID="{D227C5CB-AD37-4FFB-AC70-3F100BCF201E}" presName="srcNode" presStyleLbl="node1" presStyleIdx="0" presStyleCnt="3"/>
      <dgm:spPr/>
      <dgm:t>
        <a:bodyPr/>
        <a:lstStyle/>
        <a:p>
          <a:endParaRPr lang="es-CR"/>
        </a:p>
      </dgm:t>
    </dgm:pt>
    <dgm:pt modelId="{02E4D140-E6B8-4AA6-A5EE-2FD92254B968}" type="pres">
      <dgm:prSet presAssocID="{D227C5CB-AD37-4FFB-AC70-3F100BCF201E}" presName="conn" presStyleLbl="parChTrans1D2" presStyleIdx="0" presStyleCnt="1"/>
      <dgm:spPr/>
      <dgm:t>
        <a:bodyPr/>
        <a:lstStyle/>
        <a:p>
          <a:endParaRPr lang="es-CR"/>
        </a:p>
      </dgm:t>
    </dgm:pt>
    <dgm:pt modelId="{0F446556-5F2E-4B8F-8C3C-C35398E1E013}" type="pres">
      <dgm:prSet presAssocID="{D227C5CB-AD37-4FFB-AC70-3F100BCF201E}" presName="extraNode" presStyleLbl="node1" presStyleIdx="0" presStyleCnt="3"/>
      <dgm:spPr/>
      <dgm:t>
        <a:bodyPr/>
        <a:lstStyle/>
        <a:p>
          <a:endParaRPr lang="es-CR"/>
        </a:p>
      </dgm:t>
    </dgm:pt>
    <dgm:pt modelId="{AAD5156B-23B7-4BF6-B208-0BFC333D51D7}" type="pres">
      <dgm:prSet presAssocID="{D227C5CB-AD37-4FFB-AC70-3F100BCF201E}" presName="dstNode" presStyleLbl="node1" presStyleIdx="0" presStyleCnt="3"/>
      <dgm:spPr/>
      <dgm:t>
        <a:bodyPr/>
        <a:lstStyle/>
        <a:p>
          <a:endParaRPr lang="es-CR"/>
        </a:p>
      </dgm:t>
    </dgm:pt>
    <dgm:pt modelId="{20006107-C81E-4FA3-9BA5-9E35C00FBA22}" type="pres">
      <dgm:prSet presAssocID="{EB8CA2FA-986F-428E-9F9B-3CE01546E385}" presName="text_1" presStyleLbl="node1" presStyleIdx="0" presStyleCnt="3" custScaleY="12592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123ADD7-DB56-4D13-B0CB-70D78C7A4284}" type="pres">
      <dgm:prSet presAssocID="{EB8CA2FA-986F-428E-9F9B-3CE01546E385}" presName="accent_1" presStyleCnt="0"/>
      <dgm:spPr/>
      <dgm:t>
        <a:bodyPr/>
        <a:lstStyle/>
        <a:p>
          <a:endParaRPr lang="es-CR"/>
        </a:p>
      </dgm:t>
    </dgm:pt>
    <dgm:pt modelId="{F78E0F1E-7ABD-47B8-8FA7-DC4F9CB2BE46}" type="pres">
      <dgm:prSet presAssocID="{EB8CA2FA-986F-428E-9F9B-3CE01546E38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A9D3C1B1-0353-48EB-9928-13E6126A954B}" type="pres">
      <dgm:prSet presAssocID="{DC5C5F61-DCC7-412E-A096-DEB1C8F7BEF5}" presName="text_2" presStyleLbl="node1" presStyleIdx="1" presStyleCnt="3" custScaleY="11728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3F5D1F2-A060-48CF-88D2-9A70278619FF}" type="pres">
      <dgm:prSet presAssocID="{DC5C5F61-DCC7-412E-A096-DEB1C8F7BEF5}" presName="accent_2" presStyleCnt="0"/>
      <dgm:spPr/>
      <dgm:t>
        <a:bodyPr/>
        <a:lstStyle/>
        <a:p>
          <a:endParaRPr lang="es-CR"/>
        </a:p>
      </dgm:t>
    </dgm:pt>
    <dgm:pt modelId="{B1563AA8-3DE0-467D-ACEE-833E5B855344}" type="pres">
      <dgm:prSet presAssocID="{DC5C5F61-DCC7-412E-A096-DEB1C8F7BEF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5A891780-F90C-4EC2-A9FE-CEB7981D01FF}" type="pres">
      <dgm:prSet presAssocID="{50027231-41C8-4AAE-A538-C5EA46DCB523}" presName="text_3" presStyleLbl="node1" presStyleIdx="2" presStyleCnt="3" custScaleY="12592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C15F719-E7F6-46CB-837E-DF9CAF76C7FD}" type="pres">
      <dgm:prSet presAssocID="{50027231-41C8-4AAE-A538-C5EA46DCB523}" presName="accent_3" presStyleCnt="0"/>
      <dgm:spPr/>
      <dgm:t>
        <a:bodyPr/>
        <a:lstStyle/>
        <a:p>
          <a:endParaRPr lang="es-CR"/>
        </a:p>
      </dgm:t>
    </dgm:pt>
    <dgm:pt modelId="{EA0C7D63-3429-47C3-BC65-F3108FCB6F13}" type="pres">
      <dgm:prSet presAssocID="{50027231-41C8-4AAE-A538-C5EA46DCB52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</dgm:ptLst>
  <dgm:cxnLst>
    <dgm:cxn modelId="{121540C0-B73B-4546-BAE0-6EC0BC5A29F4}" type="presOf" srcId="{A5113F58-3963-4192-B420-E9C77D44B3F3}" destId="{A9D3C1B1-0353-48EB-9928-13E6126A954B}" srcOrd="0" destOrd="1" presId="urn:microsoft.com/office/officeart/2008/layout/VerticalCurvedList"/>
    <dgm:cxn modelId="{76BB3F9F-F33B-4967-920B-003E44B8BA94}" type="presOf" srcId="{71387206-E520-4C0A-A387-0AEA1D8B26AC}" destId="{02E4D140-E6B8-4AA6-A5EE-2FD92254B968}" srcOrd="0" destOrd="0" presId="urn:microsoft.com/office/officeart/2008/layout/VerticalCurvedList"/>
    <dgm:cxn modelId="{1AFC2B71-4B80-4D84-BB62-ABA2C85B4978}" type="presOf" srcId="{02428D38-9C88-41AD-BE9E-FC60F35EA7D9}" destId="{A9D3C1B1-0353-48EB-9928-13E6126A954B}" srcOrd="0" destOrd="2" presId="urn:microsoft.com/office/officeart/2008/layout/VerticalCurvedList"/>
    <dgm:cxn modelId="{2F796DA5-B4A8-4D62-8CFA-7E9D915E3A54}" type="presOf" srcId="{EB8CA2FA-986F-428E-9F9B-3CE01546E385}" destId="{20006107-C81E-4FA3-9BA5-9E35C00FBA22}" srcOrd="0" destOrd="0" presId="urn:microsoft.com/office/officeart/2008/layout/VerticalCurvedList"/>
    <dgm:cxn modelId="{FF8A5800-9DA5-4DED-AC64-4CA807666CE4}" srcId="{50027231-41C8-4AAE-A538-C5EA46DCB523}" destId="{50DB2F13-E5E9-42F8-8CF1-0FCB8CF4EA0D}" srcOrd="0" destOrd="0" parTransId="{7BFBF2E1-2CBA-423B-86C9-3AB1DCFE31D0}" sibTransId="{29D1FADB-0AEC-40FD-B43B-8FFE503DF12A}"/>
    <dgm:cxn modelId="{AA23DDAC-674E-4689-8B0A-9EF2762ED8A9}" srcId="{DC5C5F61-DCC7-412E-A096-DEB1C8F7BEF5}" destId="{A5113F58-3963-4192-B420-E9C77D44B3F3}" srcOrd="0" destOrd="0" parTransId="{F5B0592A-7C35-42CD-96F8-575DEA4E0B16}" sibTransId="{EB069294-C432-4D92-AF41-E28EA21677AA}"/>
    <dgm:cxn modelId="{F9D37ACD-11E6-4147-AA4D-0B6B416E8485}" type="presOf" srcId="{DC5C5F61-DCC7-412E-A096-DEB1C8F7BEF5}" destId="{A9D3C1B1-0353-48EB-9928-13E6126A954B}" srcOrd="0" destOrd="0" presId="urn:microsoft.com/office/officeart/2008/layout/VerticalCurvedList"/>
    <dgm:cxn modelId="{DD498121-9D0A-49B2-AA2F-2F6187B1EC43}" srcId="{D227C5CB-AD37-4FFB-AC70-3F100BCF201E}" destId="{EB8CA2FA-986F-428E-9F9B-3CE01546E385}" srcOrd="0" destOrd="0" parTransId="{84DE8BFA-3A2B-4D31-8BB4-085C17A33C87}" sibTransId="{71387206-E520-4C0A-A387-0AEA1D8B26AC}"/>
    <dgm:cxn modelId="{C4E57961-DEC2-4715-A366-398177C40360}" srcId="{50027231-41C8-4AAE-A538-C5EA46DCB523}" destId="{CD3262BD-B7D8-47A2-8BAE-4DC505F8D0B2}" srcOrd="1" destOrd="0" parTransId="{4D7B42EC-198A-46AF-A396-B5B7349A6322}" sibTransId="{BD7A1E83-C056-4DCE-8EAF-36A63C847FA2}"/>
    <dgm:cxn modelId="{23E5B98F-F383-44CA-8F4B-CCC50DBA8EA1}" type="presOf" srcId="{50DB2F13-E5E9-42F8-8CF1-0FCB8CF4EA0D}" destId="{5A891780-F90C-4EC2-A9FE-CEB7981D01FF}" srcOrd="0" destOrd="1" presId="urn:microsoft.com/office/officeart/2008/layout/VerticalCurvedList"/>
    <dgm:cxn modelId="{2394976A-4EE3-4130-AC23-5DE85A523875}" srcId="{DC5C5F61-DCC7-412E-A096-DEB1C8F7BEF5}" destId="{02428D38-9C88-41AD-BE9E-FC60F35EA7D9}" srcOrd="1" destOrd="0" parTransId="{4BFE4150-CCB0-4F7D-B966-A6E04F405070}" sibTransId="{A188A068-D8AF-4703-BCC0-4684BE2670B5}"/>
    <dgm:cxn modelId="{CDBED1D2-5C6C-4D6A-86A4-56B00190AC5A}" type="presOf" srcId="{D227C5CB-AD37-4FFB-AC70-3F100BCF201E}" destId="{91950AF1-B9D4-41C6-A448-C9D179A89628}" srcOrd="0" destOrd="0" presId="urn:microsoft.com/office/officeart/2008/layout/VerticalCurvedList"/>
    <dgm:cxn modelId="{6ACF3FB4-6E58-4793-9DF6-37F6696ADF6F}" type="presOf" srcId="{50027231-41C8-4AAE-A538-C5EA46DCB523}" destId="{5A891780-F90C-4EC2-A9FE-CEB7981D01FF}" srcOrd="0" destOrd="0" presId="urn:microsoft.com/office/officeart/2008/layout/VerticalCurvedList"/>
    <dgm:cxn modelId="{E69346DE-F4F1-42AD-88AC-40F6A5C26C23}" type="presOf" srcId="{CD3262BD-B7D8-47A2-8BAE-4DC505F8D0B2}" destId="{5A891780-F90C-4EC2-A9FE-CEB7981D01FF}" srcOrd="0" destOrd="2" presId="urn:microsoft.com/office/officeart/2008/layout/VerticalCurvedList"/>
    <dgm:cxn modelId="{FB6BE185-E906-41D0-B737-E48C0B58EBAC}" srcId="{D227C5CB-AD37-4FFB-AC70-3F100BCF201E}" destId="{DC5C5F61-DCC7-412E-A096-DEB1C8F7BEF5}" srcOrd="1" destOrd="0" parTransId="{B1B876DF-953C-4254-BECF-5CCAE1BCA7B7}" sibTransId="{8FC3B4AF-B1A3-4710-9F8A-39E151676F02}"/>
    <dgm:cxn modelId="{C1CED599-3CDB-4F77-90C9-EE1F200CA38D}" srcId="{D227C5CB-AD37-4FFB-AC70-3F100BCF201E}" destId="{50027231-41C8-4AAE-A538-C5EA46DCB523}" srcOrd="2" destOrd="0" parTransId="{D20AF152-21F2-4072-98DF-29300DC8ED42}" sibTransId="{52DF6A93-B5C5-4E7E-8794-5B34246E8386}"/>
    <dgm:cxn modelId="{83D01222-FEBE-47DF-A885-B781655A0F2C}" type="presOf" srcId="{CF5A5D99-E770-45B8-8939-C96AF6D0F3BC}" destId="{5A891780-F90C-4EC2-A9FE-CEB7981D01FF}" srcOrd="0" destOrd="3" presId="urn:microsoft.com/office/officeart/2008/layout/VerticalCurvedList"/>
    <dgm:cxn modelId="{7573E49C-8C18-45FF-9366-BE19E58BB223}" srcId="{50027231-41C8-4AAE-A538-C5EA46DCB523}" destId="{CF5A5D99-E770-45B8-8939-C96AF6D0F3BC}" srcOrd="2" destOrd="0" parTransId="{55DE2032-C6F5-4A09-8ED8-5293DB306587}" sibTransId="{650B3D61-D230-470A-B944-5F4D52CFC70D}"/>
    <dgm:cxn modelId="{8F5B5DA8-9C39-43B7-907D-54241440E145}" type="presParOf" srcId="{91950AF1-B9D4-41C6-A448-C9D179A89628}" destId="{3CE59ED8-4C1E-40BB-A8FF-C9E946DEEB35}" srcOrd="0" destOrd="0" presId="urn:microsoft.com/office/officeart/2008/layout/VerticalCurvedList"/>
    <dgm:cxn modelId="{786D2613-8897-4144-B42E-2A618CE7CF1C}" type="presParOf" srcId="{3CE59ED8-4C1E-40BB-A8FF-C9E946DEEB35}" destId="{F3A09012-4611-49D5-9EE9-E9CE88A58839}" srcOrd="0" destOrd="0" presId="urn:microsoft.com/office/officeart/2008/layout/VerticalCurvedList"/>
    <dgm:cxn modelId="{B93D4F6C-50F6-4913-830D-24E68201A3EF}" type="presParOf" srcId="{F3A09012-4611-49D5-9EE9-E9CE88A58839}" destId="{CE40C3C1-6143-4311-836D-FB930F2DE46D}" srcOrd="0" destOrd="0" presId="urn:microsoft.com/office/officeart/2008/layout/VerticalCurvedList"/>
    <dgm:cxn modelId="{7BCA2A34-4816-4079-B908-28227C5FC82C}" type="presParOf" srcId="{F3A09012-4611-49D5-9EE9-E9CE88A58839}" destId="{02E4D140-E6B8-4AA6-A5EE-2FD92254B968}" srcOrd="1" destOrd="0" presId="urn:microsoft.com/office/officeart/2008/layout/VerticalCurvedList"/>
    <dgm:cxn modelId="{9F174B0A-7B55-4F8A-A69C-DF55C3FC29E2}" type="presParOf" srcId="{F3A09012-4611-49D5-9EE9-E9CE88A58839}" destId="{0F446556-5F2E-4B8F-8C3C-C35398E1E013}" srcOrd="2" destOrd="0" presId="urn:microsoft.com/office/officeart/2008/layout/VerticalCurvedList"/>
    <dgm:cxn modelId="{0AFFFC68-A768-488A-B7E2-EA811311AFA3}" type="presParOf" srcId="{F3A09012-4611-49D5-9EE9-E9CE88A58839}" destId="{AAD5156B-23B7-4BF6-B208-0BFC333D51D7}" srcOrd="3" destOrd="0" presId="urn:microsoft.com/office/officeart/2008/layout/VerticalCurvedList"/>
    <dgm:cxn modelId="{A5EA6EFC-2F19-487E-B116-DFFE7AA756C9}" type="presParOf" srcId="{3CE59ED8-4C1E-40BB-A8FF-C9E946DEEB35}" destId="{20006107-C81E-4FA3-9BA5-9E35C00FBA22}" srcOrd="1" destOrd="0" presId="urn:microsoft.com/office/officeart/2008/layout/VerticalCurvedList"/>
    <dgm:cxn modelId="{327E9E11-0128-4D27-8C6E-13D2EC52DBA0}" type="presParOf" srcId="{3CE59ED8-4C1E-40BB-A8FF-C9E946DEEB35}" destId="{D123ADD7-DB56-4D13-B0CB-70D78C7A4284}" srcOrd="2" destOrd="0" presId="urn:microsoft.com/office/officeart/2008/layout/VerticalCurvedList"/>
    <dgm:cxn modelId="{1178C7CE-FAF0-4882-9B54-EE5AE92CB7FC}" type="presParOf" srcId="{D123ADD7-DB56-4D13-B0CB-70D78C7A4284}" destId="{F78E0F1E-7ABD-47B8-8FA7-DC4F9CB2BE46}" srcOrd="0" destOrd="0" presId="urn:microsoft.com/office/officeart/2008/layout/VerticalCurvedList"/>
    <dgm:cxn modelId="{8518B263-F93F-4B4C-9D7E-C4448A7956F1}" type="presParOf" srcId="{3CE59ED8-4C1E-40BB-A8FF-C9E946DEEB35}" destId="{A9D3C1B1-0353-48EB-9928-13E6126A954B}" srcOrd="3" destOrd="0" presId="urn:microsoft.com/office/officeart/2008/layout/VerticalCurvedList"/>
    <dgm:cxn modelId="{C0D8D575-23EE-4622-8A36-9745D8A67065}" type="presParOf" srcId="{3CE59ED8-4C1E-40BB-A8FF-C9E946DEEB35}" destId="{E3F5D1F2-A060-48CF-88D2-9A70278619FF}" srcOrd="4" destOrd="0" presId="urn:microsoft.com/office/officeart/2008/layout/VerticalCurvedList"/>
    <dgm:cxn modelId="{6016F8F4-1808-470D-AF35-DCD97F8B4E11}" type="presParOf" srcId="{E3F5D1F2-A060-48CF-88D2-9A70278619FF}" destId="{B1563AA8-3DE0-467D-ACEE-833E5B855344}" srcOrd="0" destOrd="0" presId="urn:microsoft.com/office/officeart/2008/layout/VerticalCurvedList"/>
    <dgm:cxn modelId="{B0FBD4B6-CFAA-4086-B76C-21F742688E1F}" type="presParOf" srcId="{3CE59ED8-4C1E-40BB-A8FF-C9E946DEEB35}" destId="{5A891780-F90C-4EC2-A9FE-CEB7981D01FF}" srcOrd="5" destOrd="0" presId="urn:microsoft.com/office/officeart/2008/layout/VerticalCurvedList"/>
    <dgm:cxn modelId="{909618C0-37B7-4E86-A707-75C909C8F508}" type="presParOf" srcId="{3CE59ED8-4C1E-40BB-A8FF-C9E946DEEB35}" destId="{6C15F719-E7F6-46CB-837E-DF9CAF76C7FD}" srcOrd="6" destOrd="0" presId="urn:microsoft.com/office/officeart/2008/layout/VerticalCurvedList"/>
    <dgm:cxn modelId="{66EFA1CB-FCFD-4A67-95F8-5C9271C2ED07}" type="presParOf" srcId="{6C15F719-E7F6-46CB-837E-DF9CAF76C7FD}" destId="{EA0C7D63-3429-47C3-BC65-F3108FCB6F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6BC8E5-E5B2-44F6-9C94-DA0403DCFEA4}" type="doc">
      <dgm:prSet loTypeId="urn:microsoft.com/office/officeart/2005/8/layout/chevron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54E836D7-99D6-4F77-9A6F-2ACF8AA5DA92}">
      <dgm:prSet phldrT="[Text]" custT="1"/>
      <dgm:spPr/>
      <dgm:t>
        <a:bodyPr/>
        <a:lstStyle/>
        <a:p>
          <a:endParaRPr lang="es-CR" sz="1600" b="1" i="1" dirty="0" smtClean="0">
            <a:effectLst/>
            <a:latin typeface="Candara" panose="020E0502030303020204" pitchFamily="34" charset="0"/>
          </a:endParaRPr>
        </a:p>
        <a:p>
          <a:r>
            <a:rPr lang="es-CR" sz="1800" b="1" i="1" dirty="0" smtClean="0">
              <a:effectLst/>
              <a:latin typeface="Candara" panose="020E0502030303020204" pitchFamily="34" charset="0"/>
            </a:rPr>
            <a:t>Contribución voluntaria anual para organismos observadores</a:t>
          </a:r>
          <a:endParaRPr lang="es-CR" sz="1800" i="1" dirty="0">
            <a:effectLst/>
            <a:latin typeface="Candara" panose="020E0502030303020204" pitchFamily="34" charset="0"/>
          </a:endParaRPr>
        </a:p>
      </dgm:t>
    </dgm:pt>
    <dgm:pt modelId="{1256CB11-3643-4340-9CB6-5F60D824A72F}" type="parTrans" cxnId="{D3E34A35-E783-4EF0-BB20-D0376C71DA23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68C69EB4-1775-4D6E-BD23-F13829908636}" type="sibTrans" cxnId="{D3E34A35-E783-4EF0-BB20-D0376C71DA23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691CDE69-AB6B-488D-A9DF-18BDB810D927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CR" sz="1600" dirty="0" smtClean="0">
              <a:effectLst/>
              <a:latin typeface="Candara" panose="020E0502030303020204" pitchFamily="34" charset="0"/>
            </a:rPr>
            <a:t>Aporte a </a:t>
          </a:r>
          <a:r>
            <a:rPr lang="es-CR" sz="1600" dirty="0" smtClean="0">
              <a:effectLst/>
              <a:latin typeface="Candara" panose="020E0502030303020204" pitchFamily="34" charset="0"/>
            </a:rPr>
            <a:t>los costos </a:t>
          </a:r>
          <a:r>
            <a:rPr lang="es-CR" sz="1600" dirty="0" smtClean="0">
              <a:effectLst/>
              <a:latin typeface="Candara" panose="020E0502030303020204" pitchFamily="34" charset="0"/>
            </a:rPr>
            <a:t>de participación </a:t>
          </a:r>
          <a:r>
            <a:rPr lang="es-CR" sz="1600" dirty="0" smtClean="0">
              <a:effectLst/>
              <a:latin typeface="Candara" panose="020E0502030303020204" pitchFamily="34" charset="0"/>
            </a:rPr>
            <a:t>en la GRCM, la CRM y otros eventos y </a:t>
          </a:r>
          <a:r>
            <a:rPr lang="es-CR" sz="1600" dirty="0" smtClean="0">
              <a:effectLst/>
              <a:latin typeface="Candara" panose="020E0502030303020204" pitchFamily="34" charset="0"/>
            </a:rPr>
            <a:t>seminarios.</a:t>
          </a:r>
          <a:endParaRPr lang="es-CR" sz="1600" dirty="0">
            <a:effectLst/>
            <a:latin typeface="Candara" panose="020E0502030303020204" pitchFamily="34" charset="0"/>
          </a:endParaRPr>
        </a:p>
      </dgm:t>
    </dgm:pt>
    <dgm:pt modelId="{FEC9862D-F07A-4A15-8C7D-CE1251EC33EC}" type="parTrans" cxnId="{9BBE9644-FD6E-42D1-9290-B6C1BA8DF676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1B2C41EF-79A1-4B36-9600-9F9BE254097B}" type="sibTrans" cxnId="{9BBE9644-FD6E-42D1-9290-B6C1BA8DF676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4D4D29F6-820D-4A4E-B883-119C2FFB100F}">
      <dgm:prSet phldrT="[Text]" custT="1"/>
      <dgm:spPr/>
      <dgm:t>
        <a:bodyPr/>
        <a:lstStyle/>
        <a:p>
          <a:endParaRPr lang="es-CR" sz="500" dirty="0" smtClean="0">
            <a:effectLst/>
            <a:latin typeface="Candara" panose="020E0502030303020204" pitchFamily="34" charset="0"/>
          </a:endParaRPr>
        </a:p>
        <a:p>
          <a:endParaRPr lang="es-CR" sz="1600" b="1" i="1" dirty="0" smtClean="0">
            <a:effectLst/>
            <a:latin typeface="Candara" panose="020E0502030303020204" pitchFamily="34" charset="0"/>
          </a:endParaRPr>
        </a:p>
        <a:p>
          <a:r>
            <a:rPr lang="es-CR" sz="1800" b="1" i="1" dirty="0" smtClean="0">
              <a:effectLst/>
              <a:latin typeface="Candara" panose="020E0502030303020204" pitchFamily="34" charset="0"/>
            </a:rPr>
            <a:t>Contribución anual para nuevos organismos observadores</a:t>
          </a:r>
          <a:endParaRPr lang="es-CR" sz="2000" i="1" dirty="0">
            <a:effectLst/>
            <a:latin typeface="Candara" panose="020E0502030303020204" pitchFamily="34" charset="0"/>
          </a:endParaRPr>
        </a:p>
      </dgm:t>
    </dgm:pt>
    <dgm:pt modelId="{8D29D863-D1A3-4F80-996A-543CE30D34D3}" type="parTrans" cxnId="{E5C924D9-F8F4-4E98-A8CD-4F119DA6F433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BF82A706-1406-4E26-9D48-B27308969F64}" type="sibTrans" cxnId="{E5C924D9-F8F4-4E98-A8CD-4F119DA6F433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CDD2DBEB-6639-4A89-BEDD-FB733FCF9683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CR" sz="1800" dirty="0" smtClean="0">
              <a:effectLst/>
              <a:latin typeface="Candara" panose="020E0502030303020204" pitchFamily="34" charset="0"/>
            </a:rPr>
            <a:t>Fijar una </a:t>
          </a:r>
          <a:r>
            <a:rPr lang="es-CR" sz="1800" b="0" i="0" dirty="0" smtClean="0">
              <a:effectLst/>
              <a:latin typeface="Candara" panose="020E0502030303020204" pitchFamily="34" charset="0"/>
            </a:rPr>
            <a:t>contribución anual fija para </a:t>
          </a:r>
          <a:r>
            <a:rPr lang="es-CR" sz="1800" b="0" i="0" dirty="0" smtClean="0">
              <a:effectLst/>
              <a:latin typeface="Candara" panose="020E0502030303020204" pitchFamily="34" charset="0"/>
            </a:rPr>
            <a:t>nuevos </a:t>
          </a:r>
          <a:r>
            <a:rPr lang="es-CR" sz="1800" b="0" i="0" dirty="0" smtClean="0">
              <a:effectLst/>
              <a:latin typeface="Candara" panose="020E0502030303020204" pitchFamily="34" charset="0"/>
            </a:rPr>
            <a:t>organismos observadores, </a:t>
          </a:r>
          <a:r>
            <a:rPr lang="es-CR" sz="1800" b="0" i="0" dirty="0" smtClean="0">
              <a:effectLst/>
              <a:latin typeface="Candara" panose="020E0502030303020204" pitchFamily="34" charset="0"/>
            </a:rPr>
            <a:t>que serviría</a:t>
          </a:r>
          <a:r>
            <a:rPr lang="es-CR" sz="1800" dirty="0" smtClean="0">
              <a:effectLst/>
              <a:latin typeface="Candara" panose="020E0502030303020204" pitchFamily="34" charset="0"/>
            </a:rPr>
            <a:t>, </a:t>
          </a:r>
          <a:r>
            <a:rPr lang="es-CR" sz="1800" dirty="0" smtClean="0">
              <a:effectLst/>
              <a:latin typeface="Candara" panose="020E0502030303020204" pitchFamily="34" charset="0"/>
            </a:rPr>
            <a:t>como </a:t>
          </a:r>
          <a:r>
            <a:rPr lang="es-CR" sz="1800" dirty="0" smtClean="0">
              <a:effectLst/>
              <a:latin typeface="Candara" panose="020E0502030303020204" pitchFamily="34" charset="0"/>
            </a:rPr>
            <a:t>apoyo para solventar los gastos que su participación en los trabajos y reuniones la CRM le implica a la Conferencia. </a:t>
          </a:r>
          <a:endParaRPr lang="es-CR" sz="1800" dirty="0">
            <a:effectLst/>
            <a:latin typeface="Candara" panose="020E0502030303020204" pitchFamily="34" charset="0"/>
          </a:endParaRPr>
        </a:p>
      </dgm:t>
    </dgm:pt>
    <dgm:pt modelId="{DC82F383-5BFF-432E-AA55-002692C2D7CF}" type="parTrans" cxnId="{E5FB7EDE-E811-4C87-A0FA-0A115A4E792A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33B78E39-F399-43A9-8E2D-FA7FEEA41A43}" type="sibTrans" cxnId="{E5FB7EDE-E811-4C87-A0FA-0A115A4E792A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DCD72759-CC74-4C26-A086-1F4AD438022B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CR" sz="1600" dirty="0" smtClean="0">
              <a:effectLst/>
              <a:latin typeface="Candara" panose="020E0502030303020204" pitchFamily="34" charset="0"/>
            </a:rPr>
            <a:t>Permitiría contribuir a los costos </a:t>
          </a:r>
          <a:r>
            <a:rPr lang="es-CR" sz="1600" dirty="0" smtClean="0">
              <a:effectLst/>
              <a:latin typeface="Candara" panose="020E0502030303020204" pitchFamily="34" charset="0"/>
            </a:rPr>
            <a:t>de participación </a:t>
          </a:r>
          <a:r>
            <a:rPr lang="es-CR" sz="1600" dirty="0" smtClean="0">
              <a:effectLst/>
              <a:latin typeface="Candara" panose="020E0502030303020204" pitchFamily="34" charset="0"/>
            </a:rPr>
            <a:t>de la ST en </a:t>
          </a:r>
          <a:r>
            <a:rPr lang="es-CR" sz="1600" dirty="0" smtClean="0">
              <a:effectLst/>
              <a:latin typeface="Candara" panose="020E0502030303020204" pitchFamily="34" charset="0"/>
            </a:rPr>
            <a:t>eventos </a:t>
          </a:r>
          <a:r>
            <a:rPr lang="es-CR" sz="1600" dirty="0" smtClean="0">
              <a:effectLst/>
              <a:latin typeface="Candara" panose="020E0502030303020204" pitchFamily="34" charset="0"/>
            </a:rPr>
            <a:t>promovidos por los propios </a:t>
          </a:r>
          <a:r>
            <a:rPr lang="es-CR" sz="1600" dirty="0" smtClean="0">
              <a:effectLst/>
              <a:latin typeface="Candara" panose="020E0502030303020204" pitchFamily="34" charset="0"/>
            </a:rPr>
            <a:t>organismos.</a:t>
          </a:r>
          <a:endParaRPr lang="es-CR" sz="1600" dirty="0">
            <a:effectLst/>
            <a:latin typeface="Candara" panose="020E0502030303020204" pitchFamily="34" charset="0"/>
          </a:endParaRPr>
        </a:p>
      </dgm:t>
    </dgm:pt>
    <dgm:pt modelId="{9F3B0C2B-F1F6-40FC-A48C-E0BFA13EE380}" type="parTrans" cxnId="{B66128A9-692F-4B97-B613-D178D04FCF63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EBEAFC67-651F-4531-9CA2-F179EAAF9BE3}" type="sibTrans" cxnId="{B66128A9-692F-4B97-B613-D178D04FCF63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9E674029-6048-428E-B911-3AC8E738140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CR" sz="1600" dirty="0" smtClean="0">
              <a:effectLst/>
              <a:latin typeface="Candara" panose="020E0502030303020204" pitchFamily="34" charset="0"/>
            </a:rPr>
            <a:t>Podría </a:t>
          </a:r>
          <a:r>
            <a:rPr lang="es-CR" sz="1600" dirty="0" smtClean="0">
              <a:effectLst/>
              <a:latin typeface="Candara" panose="020E0502030303020204" pitchFamily="34" charset="0"/>
            </a:rPr>
            <a:t>rondar los 5,000 </a:t>
          </a:r>
          <a:r>
            <a:rPr lang="es-CR" sz="1600" dirty="0" smtClean="0">
              <a:effectLst/>
              <a:latin typeface="Candara" panose="020E0502030303020204" pitchFamily="34" charset="0"/>
            </a:rPr>
            <a:t>dólares anuales. Al ser voluntaria</a:t>
          </a:r>
          <a:r>
            <a:rPr lang="es-CR" sz="1600" dirty="0" smtClean="0">
              <a:effectLst/>
              <a:latin typeface="Candara" panose="020E0502030303020204" pitchFamily="34" charset="0"/>
            </a:rPr>
            <a:t>, permitiría que los organismos que no pueden realizarla, </a:t>
          </a:r>
          <a:r>
            <a:rPr lang="es-CR" sz="1600" dirty="0" smtClean="0">
              <a:effectLst/>
              <a:latin typeface="Candara" panose="020E0502030303020204" pitchFamily="34" charset="0"/>
            </a:rPr>
            <a:t>no sean apartados </a:t>
          </a:r>
          <a:r>
            <a:rPr lang="es-CR" sz="1600" dirty="0" smtClean="0">
              <a:effectLst/>
              <a:latin typeface="Candara" panose="020E0502030303020204" pitchFamily="34" charset="0"/>
            </a:rPr>
            <a:t>de los trabajos de la CRM.</a:t>
          </a:r>
          <a:endParaRPr lang="es-CR" sz="1600" dirty="0">
            <a:effectLst/>
            <a:latin typeface="Candara" panose="020E0502030303020204" pitchFamily="34" charset="0"/>
          </a:endParaRPr>
        </a:p>
      </dgm:t>
    </dgm:pt>
    <dgm:pt modelId="{F7DD5E04-EEFD-4D2E-BC44-0BCF57884CD6}" type="parTrans" cxnId="{82E6E7DF-557B-4BAA-8FD5-E2A7C0B515E6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98AC4A04-472F-4905-AE9E-CB2A18087FFA}" type="sibTrans" cxnId="{82E6E7DF-557B-4BAA-8FD5-E2A7C0B515E6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13299488-3909-40E0-8458-12618D17A67D}">
      <dgm:prSet phldrT="[Text]" custT="1"/>
      <dgm:spPr/>
      <dgm:t>
        <a:bodyPr/>
        <a:lstStyle/>
        <a:p>
          <a:pPr algn="l">
            <a:lnSpc>
              <a:spcPct val="90000"/>
            </a:lnSpc>
          </a:pPr>
          <a:endParaRPr lang="es-CR" sz="1800" dirty="0">
            <a:effectLst/>
            <a:latin typeface="Candara" panose="020E0502030303020204" pitchFamily="34" charset="0"/>
          </a:endParaRPr>
        </a:p>
      </dgm:t>
    </dgm:pt>
    <dgm:pt modelId="{DCA774BF-6D51-49E8-A28C-DB8558B99A71}" type="parTrans" cxnId="{3A8095C5-B0E5-49F4-89C6-DF7F5C8A943C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7B91D0E5-5BEE-4701-9A15-B6E268731DE7}" type="sibTrans" cxnId="{3A8095C5-B0E5-49F4-89C6-DF7F5C8A943C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B85BAA80-81D4-414D-81DC-14B932938397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endParaRPr lang="es-CR" sz="1600" dirty="0">
            <a:effectLst/>
            <a:latin typeface="Candara" panose="020E0502030303020204" pitchFamily="34" charset="0"/>
          </a:endParaRPr>
        </a:p>
      </dgm:t>
    </dgm:pt>
    <dgm:pt modelId="{DD6B3747-CB08-4383-A6AD-CB6F80FDE8AF}" type="parTrans" cxnId="{D3DD7817-4E2D-4A9E-A913-B285916EC556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CC175FA8-4027-41CB-844B-FFEE6B3BDCC3}" type="sibTrans" cxnId="{D3DD7817-4E2D-4A9E-A913-B285916EC556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BB6C9297-9682-4FF0-A1DA-6CD1111A24AA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CR" sz="1800" dirty="0" smtClean="0">
              <a:effectLst/>
              <a:latin typeface="Candara" panose="020E0502030303020204" pitchFamily="34" charset="0"/>
            </a:rPr>
            <a:t>Esta contribución anual podría rondar los 5,000 dólares anuales.</a:t>
          </a:r>
          <a:endParaRPr lang="es-CR" sz="1800" dirty="0">
            <a:effectLst/>
            <a:latin typeface="Candara" panose="020E0502030303020204" pitchFamily="34" charset="0"/>
          </a:endParaRPr>
        </a:p>
      </dgm:t>
    </dgm:pt>
    <dgm:pt modelId="{D6D0032D-C41A-4E92-BA8B-8A28CB4FFD32}" type="parTrans" cxnId="{5824D48E-5606-4DB8-953D-642B443B4488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687A52A8-3B70-4A8E-AF86-DBF4762DB66D}" type="sibTrans" cxnId="{5824D48E-5606-4DB8-953D-642B443B4488}">
      <dgm:prSet/>
      <dgm:spPr/>
      <dgm:t>
        <a:bodyPr/>
        <a:lstStyle/>
        <a:p>
          <a:endParaRPr lang="es-CR">
            <a:effectLst/>
            <a:latin typeface="Candara" panose="020E0502030303020204" pitchFamily="34" charset="0"/>
          </a:endParaRPr>
        </a:p>
      </dgm:t>
    </dgm:pt>
    <dgm:pt modelId="{7AB2C95A-FAD6-48DA-84EA-7B1B0709EA5D}" type="pres">
      <dgm:prSet presAssocID="{7F6BC8E5-E5B2-44F6-9C94-DA0403DCFE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86FEDCF-FA6D-4083-AE78-7335A591F4CF}" type="pres">
      <dgm:prSet presAssocID="{54E836D7-99D6-4F77-9A6F-2ACF8AA5DA92}" presName="composite" presStyleCnt="0"/>
      <dgm:spPr/>
      <dgm:t>
        <a:bodyPr/>
        <a:lstStyle/>
        <a:p>
          <a:endParaRPr lang="es-CR"/>
        </a:p>
      </dgm:t>
    </dgm:pt>
    <dgm:pt modelId="{C5FCA1A3-07CB-4A27-9CA7-2CD43C0F7297}" type="pres">
      <dgm:prSet presAssocID="{54E836D7-99D6-4F77-9A6F-2ACF8AA5DA9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00B2367-FC83-4B0E-88D0-D17A2217814E}" type="pres">
      <dgm:prSet presAssocID="{54E836D7-99D6-4F77-9A6F-2ACF8AA5DA9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A84496-AAE4-462E-9D90-4FEFCA46380D}" type="pres">
      <dgm:prSet presAssocID="{68C69EB4-1775-4D6E-BD23-F13829908636}" presName="sp" presStyleCnt="0"/>
      <dgm:spPr/>
      <dgm:t>
        <a:bodyPr/>
        <a:lstStyle/>
        <a:p>
          <a:endParaRPr lang="es-CR"/>
        </a:p>
      </dgm:t>
    </dgm:pt>
    <dgm:pt modelId="{007452E0-96F9-429A-B4A1-AD50095E1B29}" type="pres">
      <dgm:prSet presAssocID="{4D4D29F6-820D-4A4E-B883-119C2FFB100F}" presName="composite" presStyleCnt="0"/>
      <dgm:spPr/>
      <dgm:t>
        <a:bodyPr/>
        <a:lstStyle/>
        <a:p>
          <a:endParaRPr lang="es-CR"/>
        </a:p>
      </dgm:t>
    </dgm:pt>
    <dgm:pt modelId="{C888DE1B-22E2-416D-ADFF-57BD6144E958}" type="pres">
      <dgm:prSet presAssocID="{4D4D29F6-820D-4A4E-B883-119C2FFB100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2415CC0-B24B-4FB5-89F9-958825C8FABD}" type="pres">
      <dgm:prSet presAssocID="{4D4D29F6-820D-4A4E-B883-119C2FFB100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0531962-4591-4CF8-B1EB-A2D7700089B2}" type="presOf" srcId="{B85BAA80-81D4-414D-81DC-14B932938397}" destId="{600B2367-FC83-4B0E-88D0-D17A2217814E}" srcOrd="0" destOrd="0" presId="urn:microsoft.com/office/officeart/2005/8/layout/chevron2"/>
    <dgm:cxn modelId="{E5FB7EDE-E811-4C87-A0FA-0A115A4E792A}" srcId="{4D4D29F6-820D-4A4E-B883-119C2FFB100F}" destId="{CDD2DBEB-6639-4A89-BEDD-FB733FCF9683}" srcOrd="0" destOrd="0" parTransId="{DC82F383-5BFF-432E-AA55-002692C2D7CF}" sibTransId="{33B78E39-F399-43A9-8E2D-FA7FEEA41A43}"/>
    <dgm:cxn modelId="{15999623-F5C7-42EE-B7F9-80382C1C60A4}" type="presOf" srcId="{13299488-3909-40E0-8458-12618D17A67D}" destId="{600B2367-FC83-4B0E-88D0-D17A2217814E}" srcOrd="0" destOrd="4" presId="urn:microsoft.com/office/officeart/2005/8/layout/chevron2"/>
    <dgm:cxn modelId="{109668DA-E8D6-4CC5-A115-9F181CCF7446}" type="presOf" srcId="{691CDE69-AB6B-488D-A9DF-18BDB810D927}" destId="{600B2367-FC83-4B0E-88D0-D17A2217814E}" srcOrd="0" destOrd="1" presId="urn:microsoft.com/office/officeart/2005/8/layout/chevron2"/>
    <dgm:cxn modelId="{B66128A9-692F-4B97-B613-D178D04FCF63}" srcId="{54E836D7-99D6-4F77-9A6F-2ACF8AA5DA92}" destId="{DCD72759-CC74-4C26-A086-1F4AD438022B}" srcOrd="2" destOrd="0" parTransId="{9F3B0C2B-F1F6-40FC-A48C-E0BFA13EE380}" sibTransId="{EBEAFC67-651F-4531-9CA2-F179EAAF9BE3}"/>
    <dgm:cxn modelId="{D3DD7817-4E2D-4A9E-A913-B285916EC556}" srcId="{54E836D7-99D6-4F77-9A6F-2ACF8AA5DA92}" destId="{B85BAA80-81D4-414D-81DC-14B932938397}" srcOrd="0" destOrd="0" parTransId="{DD6B3747-CB08-4383-A6AD-CB6F80FDE8AF}" sibTransId="{CC175FA8-4027-41CB-844B-FFEE6B3BDCC3}"/>
    <dgm:cxn modelId="{2834FAC3-06DE-44B6-B29A-DCA75508095C}" type="presOf" srcId="{DCD72759-CC74-4C26-A086-1F4AD438022B}" destId="{600B2367-FC83-4B0E-88D0-D17A2217814E}" srcOrd="0" destOrd="2" presId="urn:microsoft.com/office/officeart/2005/8/layout/chevron2"/>
    <dgm:cxn modelId="{5824D48E-5606-4DB8-953D-642B443B4488}" srcId="{4D4D29F6-820D-4A4E-B883-119C2FFB100F}" destId="{BB6C9297-9682-4FF0-A1DA-6CD1111A24AA}" srcOrd="1" destOrd="0" parTransId="{D6D0032D-C41A-4E92-BA8B-8A28CB4FFD32}" sibTransId="{687A52A8-3B70-4A8E-AF86-DBF4762DB66D}"/>
    <dgm:cxn modelId="{9BBE9644-FD6E-42D1-9290-B6C1BA8DF676}" srcId="{54E836D7-99D6-4F77-9A6F-2ACF8AA5DA92}" destId="{691CDE69-AB6B-488D-A9DF-18BDB810D927}" srcOrd="1" destOrd="0" parTransId="{FEC9862D-F07A-4A15-8C7D-CE1251EC33EC}" sibTransId="{1B2C41EF-79A1-4B36-9600-9F9BE254097B}"/>
    <dgm:cxn modelId="{E5C924D9-F8F4-4E98-A8CD-4F119DA6F433}" srcId="{7F6BC8E5-E5B2-44F6-9C94-DA0403DCFEA4}" destId="{4D4D29F6-820D-4A4E-B883-119C2FFB100F}" srcOrd="1" destOrd="0" parTransId="{8D29D863-D1A3-4F80-996A-543CE30D34D3}" sibTransId="{BF82A706-1406-4E26-9D48-B27308969F64}"/>
    <dgm:cxn modelId="{D3E34A35-E783-4EF0-BB20-D0376C71DA23}" srcId="{7F6BC8E5-E5B2-44F6-9C94-DA0403DCFEA4}" destId="{54E836D7-99D6-4F77-9A6F-2ACF8AA5DA92}" srcOrd="0" destOrd="0" parTransId="{1256CB11-3643-4340-9CB6-5F60D824A72F}" sibTransId="{68C69EB4-1775-4D6E-BD23-F13829908636}"/>
    <dgm:cxn modelId="{82E6E7DF-557B-4BAA-8FD5-E2A7C0B515E6}" srcId="{54E836D7-99D6-4F77-9A6F-2ACF8AA5DA92}" destId="{9E674029-6048-428E-B911-3AC8E7381407}" srcOrd="3" destOrd="0" parTransId="{F7DD5E04-EEFD-4D2E-BC44-0BCF57884CD6}" sibTransId="{98AC4A04-472F-4905-AE9E-CB2A18087FFA}"/>
    <dgm:cxn modelId="{39A6750B-4A48-4994-8EE3-0155F3518462}" type="presOf" srcId="{4D4D29F6-820D-4A4E-B883-119C2FFB100F}" destId="{C888DE1B-22E2-416D-ADFF-57BD6144E958}" srcOrd="0" destOrd="0" presId="urn:microsoft.com/office/officeart/2005/8/layout/chevron2"/>
    <dgm:cxn modelId="{4ABF4783-D5DF-45AE-B1D0-BF4B7426A3C0}" type="presOf" srcId="{9E674029-6048-428E-B911-3AC8E7381407}" destId="{600B2367-FC83-4B0E-88D0-D17A2217814E}" srcOrd="0" destOrd="3" presId="urn:microsoft.com/office/officeart/2005/8/layout/chevron2"/>
    <dgm:cxn modelId="{3A8095C5-B0E5-49F4-89C6-DF7F5C8A943C}" srcId="{54E836D7-99D6-4F77-9A6F-2ACF8AA5DA92}" destId="{13299488-3909-40E0-8458-12618D17A67D}" srcOrd="4" destOrd="0" parTransId="{DCA774BF-6D51-49E8-A28C-DB8558B99A71}" sibTransId="{7B91D0E5-5BEE-4701-9A15-B6E268731DE7}"/>
    <dgm:cxn modelId="{370C4E42-6F86-4CE3-8019-5DE78C0D32D8}" type="presOf" srcId="{BB6C9297-9682-4FF0-A1DA-6CD1111A24AA}" destId="{F2415CC0-B24B-4FB5-89F9-958825C8FABD}" srcOrd="0" destOrd="1" presId="urn:microsoft.com/office/officeart/2005/8/layout/chevron2"/>
    <dgm:cxn modelId="{E294EDB1-09C7-40D7-A18F-B3E450F01FCF}" type="presOf" srcId="{CDD2DBEB-6639-4A89-BEDD-FB733FCF9683}" destId="{F2415CC0-B24B-4FB5-89F9-958825C8FABD}" srcOrd="0" destOrd="0" presId="urn:microsoft.com/office/officeart/2005/8/layout/chevron2"/>
    <dgm:cxn modelId="{0CF1E6BC-5028-4C0B-A88C-2E9849E2E713}" type="presOf" srcId="{54E836D7-99D6-4F77-9A6F-2ACF8AA5DA92}" destId="{C5FCA1A3-07CB-4A27-9CA7-2CD43C0F7297}" srcOrd="0" destOrd="0" presId="urn:microsoft.com/office/officeart/2005/8/layout/chevron2"/>
    <dgm:cxn modelId="{B0D849AA-027A-4ED7-B254-1C03A9C13859}" type="presOf" srcId="{7F6BC8E5-E5B2-44F6-9C94-DA0403DCFEA4}" destId="{7AB2C95A-FAD6-48DA-84EA-7B1B0709EA5D}" srcOrd="0" destOrd="0" presId="urn:microsoft.com/office/officeart/2005/8/layout/chevron2"/>
    <dgm:cxn modelId="{73865A8C-4FE5-4275-B994-C8F5EC9FDE7D}" type="presParOf" srcId="{7AB2C95A-FAD6-48DA-84EA-7B1B0709EA5D}" destId="{D86FEDCF-FA6D-4083-AE78-7335A591F4CF}" srcOrd="0" destOrd="0" presId="urn:microsoft.com/office/officeart/2005/8/layout/chevron2"/>
    <dgm:cxn modelId="{D13A7303-D448-4CCA-B472-77AD9A1E07CB}" type="presParOf" srcId="{D86FEDCF-FA6D-4083-AE78-7335A591F4CF}" destId="{C5FCA1A3-07CB-4A27-9CA7-2CD43C0F7297}" srcOrd="0" destOrd="0" presId="urn:microsoft.com/office/officeart/2005/8/layout/chevron2"/>
    <dgm:cxn modelId="{A91F23C2-1ED9-4A84-B4B9-FDBA33D76E86}" type="presParOf" srcId="{D86FEDCF-FA6D-4083-AE78-7335A591F4CF}" destId="{600B2367-FC83-4B0E-88D0-D17A2217814E}" srcOrd="1" destOrd="0" presId="urn:microsoft.com/office/officeart/2005/8/layout/chevron2"/>
    <dgm:cxn modelId="{6172DF64-3E0C-455E-A189-0B036E0F86B7}" type="presParOf" srcId="{7AB2C95A-FAD6-48DA-84EA-7B1B0709EA5D}" destId="{98A84496-AAE4-462E-9D90-4FEFCA46380D}" srcOrd="1" destOrd="0" presId="urn:microsoft.com/office/officeart/2005/8/layout/chevron2"/>
    <dgm:cxn modelId="{EA3DB521-D437-43A8-B3BD-90296FD26B8A}" type="presParOf" srcId="{7AB2C95A-FAD6-48DA-84EA-7B1B0709EA5D}" destId="{007452E0-96F9-429A-B4A1-AD50095E1B29}" srcOrd="2" destOrd="0" presId="urn:microsoft.com/office/officeart/2005/8/layout/chevron2"/>
    <dgm:cxn modelId="{1D27FD59-BD6C-40DF-8F11-AF7E68C7AB4E}" type="presParOf" srcId="{007452E0-96F9-429A-B4A1-AD50095E1B29}" destId="{C888DE1B-22E2-416D-ADFF-57BD6144E958}" srcOrd="0" destOrd="0" presId="urn:microsoft.com/office/officeart/2005/8/layout/chevron2"/>
    <dgm:cxn modelId="{F89DBA07-DCE4-4A3B-887E-3BF595714A49}" type="presParOf" srcId="{007452E0-96F9-429A-B4A1-AD50095E1B29}" destId="{F2415CC0-B24B-4FB5-89F9-958825C8FA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CACA92-DA1A-43DE-81C3-5F9888BC31AB}" type="doc">
      <dgm:prSet loTypeId="urn:microsoft.com/office/officeart/2005/8/layout/chevron2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CR"/>
        </a:p>
      </dgm:t>
    </dgm:pt>
    <dgm:pt modelId="{C0059292-33D3-4307-8B65-32C8E371DAA6}">
      <dgm:prSet phldrT="[Text]" custT="1"/>
      <dgm:spPr/>
      <dgm:t>
        <a:bodyPr/>
        <a:lstStyle/>
        <a:p>
          <a:endParaRPr lang="es-CR" sz="1600" b="1" i="0" dirty="0" smtClean="0">
            <a:effectLst/>
            <a:latin typeface="Candara" panose="020E0502030303020204" pitchFamily="34" charset="0"/>
          </a:endParaRPr>
        </a:p>
        <a:p>
          <a:r>
            <a:rPr lang="es-CR" sz="1600" b="1" i="0" dirty="0" smtClean="0">
              <a:effectLst/>
              <a:latin typeface="Candara" panose="020E0502030303020204" pitchFamily="34" charset="0"/>
            </a:rPr>
            <a:t>Cuota de inscripción para algunos </a:t>
          </a:r>
          <a:r>
            <a:rPr lang="es-CR" sz="1600" b="1" i="0" dirty="0" smtClean="0">
              <a:effectLst/>
              <a:latin typeface="Candara" panose="020E0502030303020204" pitchFamily="34" charset="0"/>
            </a:rPr>
            <a:t>participantes </a:t>
          </a:r>
          <a:r>
            <a:rPr lang="es-CR" sz="1600" b="1" i="0" dirty="0" smtClean="0">
              <a:effectLst/>
              <a:latin typeface="Candara" panose="020E0502030303020204" pitchFamily="34" charset="0"/>
            </a:rPr>
            <a:t>en </a:t>
          </a:r>
          <a:r>
            <a:rPr lang="es-CR" sz="1600" b="1" i="0" dirty="0" smtClean="0">
              <a:effectLst/>
              <a:latin typeface="Candara" panose="020E0502030303020204" pitchFamily="34" charset="0"/>
            </a:rPr>
            <a:t>talleres </a:t>
          </a:r>
          <a:r>
            <a:rPr lang="es-CR" sz="1600" b="1" i="0" dirty="0" smtClean="0">
              <a:effectLst/>
              <a:latin typeface="Candara" panose="020E0502030303020204" pitchFamily="34" charset="0"/>
            </a:rPr>
            <a:t>y </a:t>
          </a:r>
          <a:r>
            <a:rPr lang="es-CR" sz="1600" b="1" i="0" dirty="0" smtClean="0">
              <a:effectLst/>
              <a:latin typeface="Candara" panose="020E0502030303020204" pitchFamily="34" charset="0"/>
            </a:rPr>
            <a:t>seminarios</a:t>
          </a:r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0570DA14-10CB-436E-9FB2-CD65E73EED7C}" type="parTrans" cxnId="{DCD8B76E-E640-4831-B6AB-C43E0C8F7E6B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44552D6D-F777-40C8-AFE0-99D91F5CE84D}" type="sibTrans" cxnId="{DCD8B76E-E640-4831-B6AB-C43E0C8F7E6B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FA0EE942-69E9-44C2-9EE8-0670CCB820D2}">
      <dgm:prSet phldrT="[Text]" custT="1"/>
      <dgm:spPr/>
      <dgm:t>
        <a:bodyPr/>
        <a:lstStyle/>
        <a:p>
          <a:pPr algn="just"/>
          <a:r>
            <a:rPr lang="es-CR" sz="1600" i="0" dirty="0" smtClean="0">
              <a:effectLst/>
              <a:latin typeface="Candara" panose="020E0502030303020204" pitchFamily="34" charset="0"/>
            </a:rPr>
            <a:t>Para personas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que deseen asistir al evento pero no se han contemplado originalmente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y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para quienes no pertenecen a un País Miembro de la CRM o a sus organismos observadores, pero que desean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participar,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siempre y cuando los organizadores del evento estén de acuerdo con dicha participación.</a:t>
          </a:r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76FA621F-9219-45C4-9C81-272AFC88B036}" type="parTrans" cxnId="{2F5B0DAB-663A-4C6C-A680-218A1BD4CD6C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D970AB08-62F9-495B-8F5D-CF4353539E19}" type="sibTrans" cxnId="{2F5B0DAB-663A-4C6C-A680-218A1BD4CD6C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0B10FAEA-D97F-41E5-B558-BFE6D81B7608}">
      <dgm:prSet phldrT="[Text]" custT="1"/>
      <dgm:spPr/>
      <dgm:t>
        <a:bodyPr/>
        <a:lstStyle/>
        <a:p>
          <a:pPr algn="l"/>
          <a:r>
            <a:rPr lang="es-CR" sz="1600" i="0" dirty="0" smtClean="0">
              <a:effectLst/>
              <a:latin typeface="Candara" panose="020E0502030303020204" pitchFamily="34" charset="0"/>
            </a:rPr>
            <a:t>Para costear la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alimentación y demás costos relacionados con su participación y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para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fortalecimiento de la ST. </a:t>
          </a:r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3ACFB9D7-A21A-4694-B792-3FF58084C583}" type="parTrans" cxnId="{822EE9D0-3DCB-4017-AFA6-CCFE4230692A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88546492-DFC7-481F-9EE0-A9C811A09870}" type="sibTrans" cxnId="{822EE9D0-3DCB-4017-AFA6-CCFE4230692A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A685433B-1D8E-44FB-8DE2-3BD2A2E5600B}">
      <dgm:prSet phldrT="[Text]" custT="1"/>
      <dgm:spPr/>
      <dgm:t>
        <a:bodyPr/>
        <a:lstStyle/>
        <a:p>
          <a:endParaRPr lang="es-CR" sz="1600" b="1" i="0" dirty="0" smtClean="0">
            <a:effectLst/>
            <a:latin typeface="Candara" panose="020E0502030303020204" pitchFamily="34" charset="0"/>
          </a:endParaRPr>
        </a:p>
        <a:p>
          <a:r>
            <a:rPr lang="es-CR" sz="1400" b="1" i="0" dirty="0" smtClean="0">
              <a:effectLst/>
              <a:latin typeface="Candara" panose="020E0502030303020204" pitchFamily="34" charset="0"/>
            </a:rPr>
            <a:t>Contribuciones </a:t>
          </a:r>
          <a:r>
            <a:rPr lang="es-CR" sz="1400" b="1" i="0" dirty="0" smtClean="0">
              <a:effectLst/>
              <a:latin typeface="Candara" panose="020E0502030303020204" pitchFamily="34" charset="0"/>
            </a:rPr>
            <a:t>de oferentes </a:t>
          </a:r>
          <a:r>
            <a:rPr lang="es-CR" sz="1400" b="1" i="0" dirty="0" smtClean="0">
              <a:effectLst/>
              <a:latin typeface="Candara" panose="020E0502030303020204" pitchFamily="34" charset="0"/>
            </a:rPr>
            <a:t>de bienes o servicios que deseen </a:t>
          </a:r>
          <a:r>
            <a:rPr lang="es-CR" sz="1400" b="1" i="0" dirty="0" smtClean="0">
              <a:effectLst/>
              <a:latin typeface="Candara" panose="020E0502030303020204" pitchFamily="34" charset="0"/>
            </a:rPr>
            <a:t>ofrecerlos </a:t>
          </a:r>
          <a:r>
            <a:rPr lang="es-CR" sz="1400" b="1" i="0" dirty="0" smtClean="0">
              <a:effectLst/>
              <a:latin typeface="Candara" panose="020E0502030303020204" pitchFamily="34" charset="0"/>
            </a:rPr>
            <a:t>en los márgenes de </a:t>
          </a:r>
          <a:r>
            <a:rPr lang="es-CR" sz="1400" b="1" i="0" dirty="0" smtClean="0">
              <a:effectLst/>
              <a:latin typeface="Candara" panose="020E0502030303020204" pitchFamily="34" charset="0"/>
            </a:rPr>
            <a:t>eventos</a:t>
          </a:r>
          <a:endParaRPr lang="es-CR" sz="1400" i="0" dirty="0">
            <a:effectLst/>
            <a:latin typeface="Candara" panose="020E0502030303020204" pitchFamily="34" charset="0"/>
          </a:endParaRPr>
        </a:p>
      </dgm:t>
    </dgm:pt>
    <dgm:pt modelId="{0EE1F31C-2FC3-4ADC-A51B-CFAC94FF4EEC}" type="parTrans" cxnId="{5DEC8066-7102-4B86-9180-EF91FAD9EE9C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1588EC6B-43A0-4BB3-9BB6-2CE5F47B2A02}" type="sibTrans" cxnId="{5DEC8066-7102-4B86-9180-EF91FAD9EE9C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6009B0FB-0ACC-41E9-89D8-43DCE7B8487D}">
      <dgm:prSet phldrT="[Text]" custT="1"/>
      <dgm:spPr/>
      <dgm:t>
        <a:bodyPr/>
        <a:lstStyle/>
        <a:p>
          <a:r>
            <a:rPr lang="es-CR" sz="1600" i="0" dirty="0" smtClean="0">
              <a:effectLst/>
              <a:latin typeface="Candara" panose="020E0502030303020204" pitchFamily="34" charset="0"/>
            </a:rPr>
            <a:t>Otra alternativa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es el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cobro de cuotas para la instalación de stands o la apertura de espacios, en el marco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eventos.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Estos espacios se asignarían para el ofrecimiento de bienes o servicios a participantes de eventos de la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CRM. </a:t>
          </a:r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BB4C934D-4F27-47E9-B879-6836FB084BE2}" type="parTrans" cxnId="{A623A92C-91BC-4E29-B7BD-7B521BCECBD9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32B2F9A8-5A03-4254-9984-5D78E80C2363}" type="sibTrans" cxnId="{A623A92C-91BC-4E29-B7BD-7B521BCECBD9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CE8096D8-FD80-4B5A-B06C-3239825898E4}">
      <dgm:prSet phldrT="[Text]" custT="1"/>
      <dgm:spPr/>
      <dgm:t>
        <a:bodyPr/>
        <a:lstStyle/>
        <a:p>
          <a:pPr algn="l"/>
          <a:r>
            <a:rPr lang="es-CR" sz="1600" i="0" dirty="0" smtClean="0">
              <a:effectLst/>
              <a:latin typeface="Candara" panose="020E0502030303020204" pitchFamily="34" charset="0"/>
            </a:rPr>
            <a:t>Acreditación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y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manejo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de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la aportación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podrían regirse siguiendo los lineamientos de los programas </a:t>
          </a:r>
          <a:r>
            <a:rPr lang="es-CR" sz="1600" i="0" dirty="0" err="1" smtClean="0">
              <a:effectLst/>
              <a:latin typeface="Candara" panose="020E0502030303020204" pitchFamily="34" charset="0"/>
            </a:rPr>
            <a:t>self-payer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 de la OIM</a:t>
          </a:r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5A57A1B7-0D4B-4B35-9709-EEF5A92B7F08}" type="parTrans" cxnId="{853F7119-DCA7-43BF-8D6D-A23951E3E0A3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98751FA1-5136-4328-AB34-286ED2668C11}" type="sibTrans" cxnId="{853F7119-DCA7-43BF-8D6D-A23951E3E0A3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0741B9FB-641F-4BDE-9232-66E3C431F24C}">
      <dgm:prSet custT="1"/>
      <dgm:spPr/>
      <dgm:t>
        <a:bodyPr/>
        <a:lstStyle/>
        <a:p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68185DF2-49A4-4655-AFA1-230AF002BD31}" type="parTrans" cxnId="{A8DD1D28-6124-4E5B-9C4D-480B0CDD10DA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22D93698-2F2E-4FA8-B81E-BBC30CE61889}" type="sibTrans" cxnId="{A8DD1D28-6124-4E5B-9C4D-480B0CDD10DA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992A28C5-FCAC-43DD-A7B8-51E0F01EEF8E}">
      <dgm:prSet custT="1"/>
      <dgm:spPr/>
      <dgm:t>
        <a:bodyPr/>
        <a:lstStyle/>
        <a:p>
          <a:r>
            <a:rPr lang="es-CR" sz="1600" i="0" dirty="0" smtClean="0">
              <a:effectLst/>
              <a:latin typeface="Candara" panose="020E0502030303020204" pitchFamily="34" charset="0"/>
            </a:rPr>
            <a:t>Los fondos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serían 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asignados al fortalecimiento de la ST y su acreditación y utilización podrían regirse por los mismos lineamientos de los programas </a:t>
          </a:r>
          <a:r>
            <a:rPr lang="es-CR" sz="1600" i="0" dirty="0" err="1" smtClean="0">
              <a:effectLst/>
              <a:latin typeface="Candara" panose="020E0502030303020204" pitchFamily="34" charset="0"/>
            </a:rPr>
            <a:t>self-payer</a:t>
          </a:r>
          <a:r>
            <a:rPr lang="es-CR" sz="1600" i="0" dirty="0" smtClean="0">
              <a:effectLst/>
              <a:latin typeface="Candara" panose="020E0502030303020204" pitchFamily="34" charset="0"/>
            </a:rPr>
            <a:t> de la OIM.</a:t>
          </a:r>
          <a:endParaRPr lang="es-CR" sz="1600" i="0" dirty="0">
            <a:effectLst/>
            <a:latin typeface="Candara" panose="020E0502030303020204" pitchFamily="34" charset="0"/>
          </a:endParaRPr>
        </a:p>
      </dgm:t>
    </dgm:pt>
    <dgm:pt modelId="{B63F82DA-37B0-4C45-96AB-A30A1F966812}" type="parTrans" cxnId="{58149878-C786-43DB-A550-E94DEF36BFBF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6216DBD6-6292-463C-B443-C3601BDBDFF7}" type="sibTrans" cxnId="{58149878-C786-43DB-A550-E94DEF36BFBF}">
      <dgm:prSet/>
      <dgm:spPr/>
      <dgm:t>
        <a:bodyPr/>
        <a:lstStyle/>
        <a:p>
          <a:endParaRPr lang="es-CR" i="0">
            <a:effectLst/>
            <a:latin typeface="Candara" panose="020E0502030303020204" pitchFamily="34" charset="0"/>
          </a:endParaRPr>
        </a:p>
      </dgm:t>
    </dgm:pt>
    <dgm:pt modelId="{A45B8FEE-4C2C-47B4-AA26-7FB781029DB7}" type="pres">
      <dgm:prSet presAssocID="{6DCACA92-DA1A-43DE-81C3-5F9888BC31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46FF874-14E3-4168-AF5F-FD21007A0D87}" type="pres">
      <dgm:prSet presAssocID="{C0059292-33D3-4307-8B65-32C8E371DAA6}" presName="composite" presStyleCnt="0"/>
      <dgm:spPr/>
    </dgm:pt>
    <dgm:pt modelId="{8FF70D10-3994-4309-A9F6-E6F1C0BC00FD}" type="pres">
      <dgm:prSet presAssocID="{C0059292-33D3-4307-8B65-32C8E371DA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9D9666F-83B3-42AD-8D35-E983AF47D637}" type="pres">
      <dgm:prSet presAssocID="{C0059292-33D3-4307-8B65-32C8E371DAA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E8A9173-C65A-4DD6-8F5B-01A2B98A34DA}" type="pres">
      <dgm:prSet presAssocID="{44552D6D-F777-40C8-AFE0-99D91F5CE84D}" presName="sp" presStyleCnt="0"/>
      <dgm:spPr/>
    </dgm:pt>
    <dgm:pt modelId="{A05622CC-CDE3-4F4E-B245-F53CD3D29F69}" type="pres">
      <dgm:prSet presAssocID="{A685433B-1D8E-44FB-8DE2-3BD2A2E5600B}" presName="composite" presStyleCnt="0"/>
      <dgm:spPr/>
    </dgm:pt>
    <dgm:pt modelId="{571C3F9A-60D7-4EEF-92FD-E64130AF72FC}" type="pres">
      <dgm:prSet presAssocID="{A685433B-1D8E-44FB-8DE2-3BD2A2E5600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4ABBEB1-58CB-457B-A5BE-AF8E8CA8FE61}" type="pres">
      <dgm:prSet presAssocID="{A685433B-1D8E-44FB-8DE2-3BD2A2E5600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24F320D-9B70-4E31-806D-54DA34168618}" type="presOf" srcId="{0B10FAEA-D97F-41E5-B558-BFE6D81B7608}" destId="{29D9666F-83B3-42AD-8D35-E983AF47D637}" srcOrd="0" destOrd="1" presId="urn:microsoft.com/office/officeart/2005/8/layout/chevron2"/>
    <dgm:cxn modelId="{5DEC8066-7102-4B86-9180-EF91FAD9EE9C}" srcId="{6DCACA92-DA1A-43DE-81C3-5F9888BC31AB}" destId="{A685433B-1D8E-44FB-8DE2-3BD2A2E5600B}" srcOrd="1" destOrd="0" parTransId="{0EE1F31C-2FC3-4ADC-A51B-CFAC94FF4EEC}" sibTransId="{1588EC6B-43A0-4BB3-9BB6-2CE5F47B2A02}"/>
    <dgm:cxn modelId="{822EE9D0-3DCB-4017-AFA6-CCFE4230692A}" srcId="{C0059292-33D3-4307-8B65-32C8E371DAA6}" destId="{0B10FAEA-D97F-41E5-B558-BFE6D81B7608}" srcOrd="1" destOrd="0" parTransId="{3ACFB9D7-A21A-4694-B792-3FF58084C583}" sibTransId="{88546492-DFC7-481F-9EE0-A9C811A09870}"/>
    <dgm:cxn modelId="{2F5B0DAB-663A-4C6C-A680-218A1BD4CD6C}" srcId="{C0059292-33D3-4307-8B65-32C8E371DAA6}" destId="{FA0EE942-69E9-44C2-9EE8-0670CCB820D2}" srcOrd="0" destOrd="0" parTransId="{76FA621F-9219-45C4-9C81-272AFC88B036}" sibTransId="{D970AB08-62F9-495B-8F5D-CF4353539E19}"/>
    <dgm:cxn modelId="{DCD8B76E-E640-4831-B6AB-C43E0C8F7E6B}" srcId="{6DCACA92-DA1A-43DE-81C3-5F9888BC31AB}" destId="{C0059292-33D3-4307-8B65-32C8E371DAA6}" srcOrd="0" destOrd="0" parTransId="{0570DA14-10CB-436E-9FB2-CD65E73EED7C}" sibTransId="{44552D6D-F777-40C8-AFE0-99D91F5CE84D}"/>
    <dgm:cxn modelId="{58149878-C786-43DB-A550-E94DEF36BFBF}" srcId="{A685433B-1D8E-44FB-8DE2-3BD2A2E5600B}" destId="{992A28C5-FCAC-43DD-A7B8-51E0F01EEF8E}" srcOrd="2" destOrd="0" parTransId="{B63F82DA-37B0-4C45-96AB-A30A1F966812}" sibTransId="{6216DBD6-6292-463C-B443-C3601BDBDFF7}"/>
    <dgm:cxn modelId="{106960FE-DA4F-489D-8A76-3048904F9DC4}" type="presOf" srcId="{A685433B-1D8E-44FB-8DE2-3BD2A2E5600B}" destId="{571C3F9A-60D7-4EEF-92FD-E64130AF72FC}" srcOrd="0" destOrd="0" presId="urn:microsoft.com/office/officeart/2005/8/layout/chevron2"/>
    <dgm:cxn modelId="{EBCFBDF2-435B-498E-A5D4-E379B8F11487}" type="presOf" srcId="{0741B9FB-641F-4BDE-9232-66E3C431F24C}" destId="{64ABBEB1-58CB-457B-A5BE-AF8E8CA8FE61}" srcOrd="0" destOrd="1" presId="urn:microsoft.com/office/officeart/2005/8/layout/chevron2"/>
    <dgm:cxn modelId="{853F7119-DCA7-43BF-8D6D-A23951E3E0A3}" srcId="{C0059292-33D3-4307-8B65-32C8E371DAA6}" destId="{CE8096D8-FD80-4B5A-B06C-3239825898E4}" srcOrd="2" destOrd="0" parTransId="{5A57A1B7-0D4B-4B35-9709-EEF5A92B7F08}" sibTransId="{98751FA1-5136-4328-AB34-286ED2668C11}"/>
    <dgm:cxn modelId="{A623A92C-91BC-4E29-B7BD-7B521BCECBD9}" srcId="{A685433B-1D8E-44FB-8DE2-3BD2A2E5600B}" destId="{6009B0FB-0ACC-41E9-89D8-43DCE7B8487D}" srcOrd="0" destOrd="0" parTransId="{BB4C934D-4F27-47E9-B879-6836FB084BE2}" sibTransId="{32B2F9A8-5A03-4254-9984-5D78E80C2363}"/>
    <dgm:cxn modelId="{A2B59DB4-2172-460E-AAD7-32A72EC07B08}" type="presOf" srcId="{FA0EE942-69E9-44C2-9EE8-0670CCB820D2}" destId="{29D9666F-83B3-42AD-8D35-E983AF47D637}" srcOrd="0" destOrd="0" presId="urn:microsoft.com/office/officeart/2005/8/layout/chevron2"/>
    <dgm:cxn modelId="{713F6CF9-E690-4C18-A06C-DFCF330E31E0}" type="presOf" srcId="{CE8096D8-FD80-4B5A-B06C-3239825898E4}" destId="{29D9666F-83B3-42AD-8D35-E983AF47D637}" srcOrd="0" destOrd="2" presId="urn:microsoft.com/office/officeart/2005/8/layout/chevron2"/>
    <dgm:cxn modelId="{B12622C5-3910-4510-9518-18C914442C8D}" type="presOf" srcId="{C0059292-33D3-4307-8B65-32C8E371DAA6}" destId="{8FF70D10-3994-4309-A9F6-E6F1C0BC00FD}" srcOrd="0" destOrd="0" presId="urn:microsoft.com/office/officeart/2005/8/layout/chevron2"/>
    <dgm:cxn modelId="{46125F9D-076F-4072-8BE2-F05943FDAC7B}" type="presOf" srcId="{6009B0FB-0ACC-41E9-89D8-43DCE7B8487D}" destId="{64ABBEB1-58CB-457B-A5BE-AF8E8CA8FE61}" srcOrd="0" destOrd="0" presId="urn:microsoft.com/office/officeart/2005/8/layout/chevron2"/>
    <dgm:cxn modelId="{A8DD1D28-6124-4E5B-9C4D-480B0CDD10DA}" srcId="{A685433B-1D8E-44FB-8DE2-3BD2A2E5600B}" destId="{0741B9FB-641F-4BDE-9232-66E3C431F24C}" srcOrd="1" destOrd="0" parTransId="{68185DF2-49A4-4655-AFA1-230AF002BD31}" sibTransId="{22D93698-2F2E-4FA8-B81E-BBC30CE61889}"/>
    <dgm:cxn modelId="{2A0244A0-FCEC-48BF-9064-387A408D8857}" type="presOf" srcId="{6DCACA92-DA1A-43DE-81C3-5F9888BC31AB}" destId="{A45B8FEE-4C2C-47B4-AA26-7FB781029DB7}" srcOrd="0" destOrd="0" presId="urn:microsoft.com/office/officeart/2005/8/layout/chevron2"/>
    <dgm:cxn modelId="{8DD3AEF3-95BC-4039-A133-01EDA6AB8475}" type="presOf" srcId="{992A28C5-FCAC-43DD-A7B8-51E0F01EEF8E}" destId="{64ABBEB1-58CB-457B-A5BE-AF8E8CA8FE61}" srcOrd="0" destOrd="2" presId="urn:microsoft.com/office/officeart/2005/8/layout/chevron2"/>
    <dgm:cxn modelId="{B825AEFD-3A58-4812-92D4-3E50E0A7D557}" type="presParOf" srcId="{A45B8FEE-4C2C-47B4-AA26-7FB781029DB7}" destId="{B46FF874-14E3-4168-AF5F-FD21007A0D87}" srcOrd="0" destOrd="0" presId="urn:microsoft.com/office/officeart/2005/8/layout/chevron2"/>
    <dgm:cxn modelId="{6B17B598-4001-4831-B3FC-544A630AB5AD}" type="presParOf" srcId="{B46FF874-14E3-4168-AF5F-FD21007A0D87}" destId="{8FF70D10-3994-4309-A9F6-E6F1C0BC00FD}" srcOrd="0" destOrd="0" presId="urn:microsoft.com/office/officeart/2005/8/layout/chevron2"/>
    <dgm:cxn modelId="{88B30344-572E-4C7D-89F5-D7A5625DBD19}" type="presParOf" srcId="{B46FF874-14E3-4168-AF5F-FD21007A0D87}" destId="{29D9666F-83B3-42AD-8D35-E983AF47D637}" srcOrd="1" destOrd="0" presId="urn:microsoft.com/office/officeart/2005/8/layout/chevron2"/>
    <dgm:cxn modelId="{9F009C2A-D222-482F-92D7-440B0486360A}" type="presParOf" srcId="{A45B8FEE-4C2C-47B4-AA26-7FB781029DB7}" destId="{EE8A9173-C65A-4DD6-8F5B-01A2B98A34DA}" srcOrd="1" destOrd="0" presId="urn:microsoft.com/office/officeart/2005/8/layout/chevron2"/>
    <dgm:cxn modelId="{D4AE75E4-81C7-4211-AAFE-8A95A8BB520A}" type="presParOf" srcId="{A45B8FEE-4C2C-47B4-AA26-7FB781029DB7}" destId="{A05622CC-CDE3-4F4E-B245-F53CD3D29F69}" srcOrd="2" destOrd="0" presId="urn:microsoft.com/office/officeart/2005/8/layout/chevron2"/>
    <dgm:cxn modelId="{DB6037C1-3DDB-4FBF-B3A8-A17D78154852}" type="presParOf" srcId="{A05622CC-CDE3-4F4E-B245-F53CD3D29F69}" destId="{571C3F9A-60D7-4EEF-92FD-E64130AF72FC}" srcOrd="0" destOrd="0" presId="urn:microsoft.com/office/officeart/2005/8/layout/chevron2"/>
    <dgm:cxn modelId="{5547D443-A76A-4A51-92B6-B35BE077C8AA}" type="presParOf" srcId="{A05622CC-CDE3-4F4E-B245-F53CD3D29F69}" destId="{64ABBEB1-58CB-457B-A5BE-AF8E8CA8FE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FB9F9-2F93-476D-ACB1-7DA1128776AF}">
      <dsp:nvSpPr>
        <dsp:cNvPr id="0" name=""/>
        <dsp:cNvSpPr/>
      </dsp:nvSpPr>
      <dsp:spPr>
        <a:xfrm>
          <a:off x="0" y="2499434"/>
          <a:ext cx="1992010" cy="199201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D7E813-E11C-4968-8BA7-663F70FB730D}">
      <dsp:nvSpPr>
        <dsp:cNvPr id="0" name=""/>
        <dsp:cNvSpPr/>
      </dsp:nvSpPr>
      <dsp:spPr>
        <a:xfrm rot="17700000">
          <a:off x="707989" y="848693"/>
          <a:ext cx="2476289" cy="119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i="0" kern="1200" dirty="0" smtClean="0">
              <a:latin typeface="Candara" panose="020E0502030303020204" pitchFamily="34" charset="0"/>
            </a:rPr>
            <a:t>Reunión </a:t>
          </a:r>
          <a:r>
            <a:rPr lang="es-CR" sz="1800" b="1" i="0" kern="1200" dirty="0" smtClean="0">
              <a:latin typeface="Candara" panose="020E0502030303020204" pitchFamily="34" charset="0"/>
            </a:rPr>
            <a:t>Viceministerial</a:t>
          </a:r>
          <a:r>
            <a:rPr lang="es-CR" sz="1800" i="0" kern="1200" dirty="0" smtClean="0">
              <a:latin typeface="Candara" panose="020E050203030302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i="0" kern="1200" dirty="0" smtClean="0">
              <a:latin typeface="Candara" panose="020E0502030303020204" pitchFamily="34" charset="0"/>
            </a:rPr>
            <a:t>9-12 </a:t>
          </a:r>
          <a:r>
            <a:rPr lang="es-CR" sz="1800" i="0" kern="1200" dirty="0" smtClean="0">
              <a:latin typeface="Candara" panose="020E0502030303020204" pitchFamily="34" charset="0"/>
            </a:rPr>
            <a:t>de </a:t>
          </a:r>
          <a:r>
            <a:rPr lang="es-CR" sz="1800" i="0" kern="1200" dirty="0" smtClean="0">
              <a:latin typeface="Candara" panose="020E0502030303020204" pitchFamily="34" charset="0"/>
            </a:rPr>
            <a:t>noviembre</a:t>
          </a:r>
          <a:endParaRPr lang="es-CR" sz="1800" i="0" kern="1200" dirty="0">
            <a:latin typeface="Candara" panose="020E0502030303020204" pitchFamily="34" charset="0"/>
          </a:endParaRPr>
        </a:p>
      </dsp:txBody>
      <dsp:txXfrm>
        <a:off x="707989" y="848693"/>
        <a:ext cx="2476289" cy="1193380"/>
      </dsp:txXfrm>
    </dsp:sp>
    <dsp:sp modelId="{E8A29428-4148-4413-ADEE-554279ADDA97}">
      <dsp:nvSpPr>
        <dsp:cNvPr id="0" name=""/>
        <dsp:cNvSpPr/>
      </dsp:nvSpPr>
      <dsp:spPr>
        <a:xfrm>
          <a:off x="2025653" y="2928350"/>
          <a:ext cx="1033979" cy="10339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27EEF-819E-405A-BDC0-A87A12D87DE1}">
      <dsp:nvSpPr>
        <dsp:cNvPr id="0" name=""/>
        <dsp:cNvSpPr/>
      </dsp:nvSpPr>
      <dsp:spPr>
        <a:xfrm rot="17700000">
          <a:off x="1026634" y="4488510"/>
          <a:ext cx="1900958" cy="886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PR" sz="1800" i="0" kern="1200" dirty="0" smtClean="0">
              <a:latin typeface="Candara" panose="020E0502030303020204" pitchFamily="34" charset="0"/>
            </a:rPr>
            <a:t>Reunión de la </a:t>
          </a:r>
          <a:r>
            <a:rPr lang="es-PR" sz="1800" b="1" i="0" kern="1200" dirty="0" smtClean="0">
              <a:latin typeface="Candara" panose="020E0502030303020204" pitchFamily="34" charset="0"/>
            </a:rPr>
            <a:t>Troika</a:t>
          </a:r>
          <a:r>
            <a:rPr lang="es-PR" sz="1800" i="0" kern="1200" dirty="0" smtClean="0">
              <a:latin typeface="Candara" panose="020E0502030303020204" pitchFamily="34" charset="0"/>
            </a:rPr>
            <a:t> </a:t>
          </a:r>
          <a:endParaRPr lang="es-PR" sz="1800" i="0" kern="1200" dirty="0" smtClean="0">
            <a:latin typeface="Candara" panose="020E0502030303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PR" sz="1800" i="0" kern="1200" dirty="0" smtClean="0">
              <a:latin typeface="Candara" panose="020E0502030303020204" pitchFamily="34" charset="0"/>
            </a:rPr>
            <a:t>18-19 </a:t>
          </a:r>
          <a:r>
            <a:rPr lang="es-PR" sz="1800" i="0" kern="1200" dirty="0" smtClean="0">
              <a:latin typeface="Candara" panose="020E0502030303020204" pitchFamily="34" charset="0"/>
            </a:rPr>
            <a:t>de </a:t>
          </a:r>
          <a:r>
            <a:rPr lang="es-PR" sz="1800" i="0" kern="1200" dirty="0" smtClean="0">
              <a:latin typeface="Candara" panose="020E0502030303020204" pitchFamily="34" charset="0"/>
            </a:rPr>
            <a:t>febrero</a:t>
          </a:r>
          <a:endParaRPr lang="es-CR" sz="1800" i="0" kern="1200" dirty="0">
            <a:latin typeface="Candara" panose="020E0502030303020204" pitchFamily="34" charset="0"/>
          </a:endParaRPr>
        </a:p>
      </dsp:txBody>
      <dsp:txXfrm>
        <a:off x="1026634" y="4488510"/>
        <a:ext cx="1900958" cy="886431"/>
      </dsp:txXfrm>
    </dsp:sp>
    <dsp:sp modelId="{1B92FF97-CDEF-4047-BD9C-CC07D24FCC83}">
      <dsp:nvSpPr>
        <dsp:cNvPr id="0" name=""/>
        <dsp:cNvSpPr/>
      </dsp:nvSpPr>
      <dsp:spPr>
        <a:xfrm rot="17700000">
          <a:off x="2142132" y="1490350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DCFB5-3CEC-40EB-911D-9154383F9194}">
      <dsp:nvSpPr>
        <dsp:cNvPr id="0" name=""/>
        <dsp:cNvSpPr/>
      </dsp:nvSpPr>
      <dsp:spPr>
        <a:xfrm>
          <a:off x="3209518" y="2928350"/>
          <a:ext cx="1033979" cy="10339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9F2BD9-4F29-4475-BDD5-7533F819EC42}">
      <dsp:nvSpPr>
        <dsp:cNvPr id="0" name=""/>
        <dsp:cNvSpPr/>
      </dsp:nvSpPr>
      <dsp:spPr>
        <a:xfrm rot="17700000">
          <a:off x="2284465" y="4415304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i="0" kern="1200" dirty="0" smtClean="0">
              <a:latin typeface="Candara" panose="020E0502030303020204" pitchFamily="34" charset="0"/>
            </a:rPr>
            <a:t>Taller de validación </a:t>
          </a:r>
          <a:r>
            <a:rPr lang="es-PR" sz="1800" i="0" kern="1200" dirty="0" smtClean="0">
              <a:latin typeface="Candara" panose="020E0502030303020204" pitchFamily="34" charset="0"/>
            </a:rPr>
            <a:t>documentos </a:t>
          </a:r>
          <a:r>
            <a:rPr lang="es-PR" sz="1800" b="1" i="0" kern="1200" dirty="0" smtClean="0">
              <a:latin typeface="Candara" panose="020E0502030303020204" pitchFamily="34" charset="0"/>
            </a:rPr>
            <a:t>niñez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i="0" kern="1200" dirty="0" smtClean="0">
              <a:latin typeface="Candara" panose="020E0502030303020204" pitchFamily="34" charset="0"/>
            </a:rPr>
            <a:t>7-12 </a:t>
          </a:r>
          <a:r>
            <a:rPr lang="es-PR" sz="1800" i="0" kern="1200" dirty="0" smtClean="0">
              <a:latin typeface="Candara" panose="020E0502030303020204" pitchFamily="34" charset="0"/>
            </a:rPr>
            <a:t>de </a:t>
          </a:r>
          <a:r>
            <a:rPr lang="es-PR" sz="1800" i="0" kern="1200" dirty="0" smtClean="0">
              <a:latin typeface="Candara" panose="020E0502030303020204" pitchFamily="34" charset="0"/>
            </a:rPr>
            <a:t>marzo</a:t>
          </a:r>
          <a:endParaRPr lang="es-CR" sz="1800" i="0" kern="1200" dirty="0">
            <a:latin typeface="Candara" panose="020E0502030303020204" pitchFamily="34" charset="0"/>
          </a:endParaRPr>
        </a:p>
      </dsp:txBody>
      <dsp:txXfrm>
        <a:off x="2284465" y="4415304"/>
        <a:ext cx="2142107" cy="1032843"/>
      </dsp:txXfrm>
    </dsp:sp>
    <dsp:sp modelId="{5E2FE096-00CD-4ACB-91B1-40F1C17CABB2}">
      <dsp:nvSpPr>
        <dsp:cNvPr id="0" name=""/>
        <dsp:cNvSpPr/>
      </dsp:nvSpPr>
      <dsp:spPr>
        <a:xfrm rot="17700000">
          <a:off x="3325998" y="1490350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FBB7-DE12-4263-821D-C3562D860888}">
      <dsp:nvSpPr>
        <dsp:cNvPr id="0" name=""/>
        <dsp:cNvSpPr/>
      </dsp:nvSpPr>
      <dsp:spPr>
        <a:xfrm>
          <a:off x="4393543" y="2449335"/>
          <a:ext cx="1992010" cy="199201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03CB19-51F4-4821-AD8D-76D83773574E}">
      <dsp:nvSpPr>
        <dsp:cNvPr id="0" name=""/>
        <dsp:cNvSpPr/>
      </dsp:nvSpPr>
      <dsp:spPr>
        <a:xfrm rot="17700000">
          <a:off x="5095438" y="789873"/>
          <a:ext cx="2476289" cy="119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i="0" kern="1200" dirty="0" smtClean="0">
              <a:latin typeface="Candara" panose="020E0502030303020204" pitchFamily="34" charset="0"/>
            </a:rPr>
            <a:t>Análisis de </a:t>
          </a:r>
          <a:r>
            <a:rPr lang="es-PR" sz="1800" i="0" kern="1200" dirty="0" smtClean="0">
              <a:latin typeface="Candara" panose="020E0502030303020204" pitchFamily="34" charset="0"/>
            </a:rPr>
            <a:t>esfuerzos </a:t>
          </a:r>
          <a:r>
            <a:rPr lang="es-PR" sz="1800" i="0" kern="1200" dirty="0" smtClean="0">
              <a:latin typeface="Candara" panose="020E0502030303020204" pitchFamily="34" charset="0"/>
            </a:rPr>
            <a:t>del Grupo </a:t>
          </a:r>
          <a:r>
            <a:rPr lang="es-PR" sz="1800" b="1" i="0" kern="1200" dirty="0" smtClean="0">
              <a:latin typeface="Candara" panose="020E0502030303020204" pitchFamily="34" charset="0"/>
            </a:rPr>
            <a:t>Niñez</a:t>
          </a:r>
          <a:r>
            <a:rPr lang="es-PR" sz="1800" i="0" kern="1200" dirty="0" smtClean="0">
              <a:latin typeface="Candara" panose="020E050203030302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i="0" kern="1200" dirty="0" smtClean="0">
              <a:latin typeface="Candara" panose="020E0502030303020204" pitchFamily="34" charset="0"/>
            </a:rPr>
            <a:t>10-11 </a:t>
          </a:r>
          <a:r>
            <a:rPr lang="es-PR" sz="1800" i="0" kern="1200" dirty="0" smtClean="0">
              <a:latin typeface="Candara" panose="020E0502030303020204" pitchFamily="34" charset="0"/>
            </a:rPr>
            <a:t>de </a:t>
          </a:r>
          <a:r>
            <a:rPr lang="es-PR" sz="1800" i="0" kern="1200" dirty="0" smtClean="0">
              <a:latin typeface="Candara" panose="020E0502030303020204" pitchFamily="34" charset="0"/>
            </a:rPr>
            <a:t>marzo</a:t>
          </a:r>
          <a:endParaRPr lang="es-CR" sz="1800" i="0" kern="1200" dirty="0">
            <a:latin typeface="Candara" panose="020E0502030303020204" pitchFamily="34" charset="0"/>
          </a:endParaRPr>
        </a:p>
      </dsp:txBody>
      <dsp:txXfrm>
        <a:off x="5095438" y="789873"/>
        <a:ext cx="2476289" cy="1193380"/>
      </dsp:txXfrm>
    </dsp:sp>
    <dsp:sp modelId="{635036A1-0D6B-4120-B2ED-269249C875CB}">
      <dsp:nvSpPr>
        <dsp:cNvPr id="0" name=""/>
        <dsp:cNvSpPr/>
      </dsp:nvSpPr>
      <dsp:spPr>
        <a:xfrm>
          <a:off x="6535599" y="2928350"/>
          <a:ext cx="1033979" cy="10339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0FF715-2D8D-4E20-85F3-E96D2241AFF3}">
      <dsp:nvSpPr>
        <dsp:cNvPr id="0" name=""/>
        <dsp:cNvSpPr/>
      </dsp:nvSpPr>
      <dsp:spPr>
        <a:xfrm rot="17830420">
          <a:off x="5331486" y="4381239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0" kern="1200" dirty="0" smtClean="0">
              <a:latin typeface="Candara" panose="020E0502030303020204" pitchFamily="34" charset="0"/>
            </a:rPr>
            <a:t>Reunión del </a:t>
          </a:r>
          <a:r>
            <a:rPr lang="es-MX" sz="1600" b="1" i="0" kern="1200" dirty="0" smtClean="0">
              <a:latin typeface="Candara" panose="020E0502030303020204" pitchFamily="34" charset="0"/>
            </a:rPr>
            <a:t>GRCM</a:t>
          </a:r>
          <a:r>
            <a:rPr lang="es-MX" sz="1600" i="0" kern="1200" dirty="0" smtClean="0">
              <a:latin typeface="Candara" panose="020E0502030303020204" pitchFamily="34" charset="0"/>
            </a:rPr>
            <a:t>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0" kern="1200" dirty="0" smtClean="0">
              <a:latin typeface="Candara" panose="020E0502030303020204" pitchFamily="34" charset="0"/>
            </a:rPr>
            <a:t>7—9 </a:t>
          </a:r>
          <a:r>
            <a:rPr lang="es-MX" sz="1600" i="0" kern="1200" dirty="0" smtClean="0">
              <a:latin typeface="Candara" panose="020E0502030303020204" pitchFamily="34" charset="0"/>
            </a:rPr>
            <a:t>de </a:t>
          </a:r>
          <a:r>
            <a:rPr lang="es-MX" sz="1600" i="0" kern="1200" dirty="0" smtClean="0">
              <a:latin typeface="Candara" panose="020E0502030303020204" pitchFamily="34" charset="0"/>
            </a:rPr>
            <a:t>junio</a:t>
          </a:r>
          <a:endParaRPr lang="es-CR" sz="1600" i="0" kern="1200" dirty="0">
            <a:latin typeface="Candara" panose="020E0502030303020204" pitchFamily="34" charset="0"/>
          </a:endParaRPr>
        </a:p>
      </dsp:txBody>
      <dsp:txXfrm>
        <a:off x="5331486" y="4381239"/>
        <a:ext cx="2142107" cy="1032843"/>
      </dsp:txXfrm>
    </dsp:sp>
    <dsp:sp modelId="{DF25D936-F76A-4B1A-A044-47F76CA7A2BC}">
      <dsp:nvSpPr>
        <dsp:cNvPr id="0" name=""/>
        <dsp:cNvSpPr/>
      </dsp:nvSpPr>
      <dsp:spPr>
        <a:xfrm rot="17700000">
          <a:off x="6652078" y="1490350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2F1D6-9674-4C58-80F8-9EB39F32F4F6}">
      <dsp:nvSpPr>
        <dsp:cNvPr id="0" name=""/>
        <dsp:cNvSpPr/>
      </dsp:nvSpPr>
      <dsp:spPr>
        <a:xfrm>
          <a:off x="7719464" y="2928350"/>
          <a:ext cx="1033979" cy="103397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5FC555-3DCC-4A93-8B45-7DFE7135B286}">
      <dsp:nvSpPr>
        <dsp:cNvPr id="0" name=""/>
        <dsp:cNvSpPr/>
      </dsp:nvSpPr>
      <dsp:spPr>
        <a:xfrm rot="17700000">
          <a:off x="6713888" y="4415304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i="0" kern="1200" dirty="0" smtClean="0">
              <a:latin typeface="Candara" panose="020E0502030303020204" pitchFamily="34" charset="0"/>
            </a:rPr>
            <a:t>Grupo </a:t>
          </a:r>
          <a:r>
            <a:rPr lang="es-PR" sz="1600" b="1" i="0" kern="1200" dirty="0" smtClean="0">
              <a:latin typeface="Candara" panose="020E0502030303020204" pitchFamily="34" charset="0"/>
            </a:rPr>
            <a:t>migrantes </a:t>
          </a:r>
          <a:r>
            <a:rPr lang="es-PR" sz="1600" b="1" i="0" kern="1200" dirty="0" smtClean="0">
              <a:latin typeface="Candara" panose="020E0502030303020204" pitchFamily="34" charset="0"/>
            </a:rPr>
            <a:t>extra-regionales</a:t>
          </a:r>
          <a:r>
            <a:rPr lang="es-PR" sz="1600" i="0" kern="1200" dirty="0" smtClean="0">
              <a:latin typeface="Candara" panose="020E0502030303020204" pitchFamily="34" charset="0"/>
            </a:rPr>
            <a:t> </a:t>
          </a:r>
          <a:endParaRPr lang="es-PR" sz="1600" i="0" kern="1200" dirty="0" smtClean="0">
            <a:latin typeface="Candara" panose="020E0502030303020204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i="0" kern="1200" dirty="0" smtClean="0">
              <a:latin typeface="Candara" panose="020E0502030303020204" pitchFamily="34" charset="0"/>
            </a:rPr>
            <a:t>13-14 </a:t>
          </a:r>
          <a:r>
            <a:rPr lang="es-PR" sz="1600" i="0" kern="1200" dirty="0" smtClean="0">
              <a:latin typeface="Candara" panose="020E0502030303020204" pitchFamily="34" charset="0"/>
            </a:rPr>
            <a:t>de julio </a:t>
          </a:r>
          <a:endParaRPr lang="es-CR" sz="1600" i="0" kern="1200" dirty="0">
            <a:latin typeface="Candara" panose="020E0502030303020204" pitchFamily="34" charset="0"/>
          </a:endParaRPr>
        </a:p>
      </dsp:txBody>
      <dsp:txXfrm>
        <a:off x="6713888" y="4415304"/>
        <a:ext cx="2142107" cy="1032843"/>
      </dsp:txXfrm>
    </dsp:sp>
    <dsp:sp modelId="{0B996669-9ADA-45F2-A97C-03FEB1ED94E2}">
      <dsp:nvSpPr>
        <dsp:cNvPr id="0" name=""/>
        <dsp:cNvSpPr/>
      </dsp:nvSpPr>
      <dsp:spPr>
        <a:xfrm rot="17700000">
          <a:off x="7835943" y="1490350"/>
          <a:ext cx="2142107" cy="10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AC7F0-21C8-464E-9C1B-0C094262B9DF}">
      <dsp:nvSpPr>
        <dsp:cNvPr id="0" name=""/>
        <dsp:cNvSpPr/>
      </dsp:nvSpPr>
      <dsp:spPr>
        <a:xfrm>
          <a:off x="0" y="1792999"/>
          <a:ext cx="8928991" cy="239066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C8C45E-B3CE-40A7-B6A5-464CA275BC80}">
      <dsp:nvSpPr>
        <dsp:cNvPr id="0" name=""/>
        <dsp:cNvSpPr/>
      </dsp:nvSpPr>
      <dsp:spPr>
        <a:xfrm>
          <a:off x="5" y="0"/>
          <a:ext cx="1524424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500" kern="1200"/>
        </a:p>
      </dsp:txBody>
      <dsp:txXfrm>
        <a:off x="5" y="0"/>
        <a:ext cx="1524424" cy="2390665"/>
      </dsp:txXfrm>
    </dsp:sp>
    <dsp:sp modelId="{038E83DB-FD74-4A43-815E-C3C7039ACD57}">
      <dsp:nvSpPr>
        <dsp:cNvPr id="0" name=""/>
        <dsp:cNvSpPr/>
      </dsp:nvSpPr>
      <dsp:spPr>
        <a:xfrm>
          <a:off x="379768" y="2520281"/>
          <a:ext cx="975050" cy="9361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567DD5-6A2C-4F1E-9B29-95C33BE60A16}">
      <dsp:nvSpPr>
        <dsp:cNvPr id="0" name=""/>
        <dsp:cNvSpPr/>
      </dsp:nvSpPr>
      <dsp:spPr>
        <a:xfrm>
          <a:off x="1600651" y="3585998"/>
          <a:ext cx="1524424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latin typeface="Candara" panose="020E0502030303020204" pitchFamily="34" charset="0"/>
            </a:rPr>
            <a:t>Reunión virtual </a:t>
          </a:r>
          <a:r>
            <a:rPr lang="es-PR" sz="2000" kern="1200" dirty="0" smtClean="0">
              <a:latin typeface="Candara" panose="020E0502030303020204" pitchFamily="34" charset="0"/>
            </a:rPr>
            <a:t>Grupo </a:t>
          </a:r>
          <a:r>
            <a:rPr lang="es-PR" sz="2000" kern="1200" dirty="0" smtClean="0">
              <a:latin typeface="Candara" panose="020E0502030303020204" pitchFamily="34" charset="0"/>
            </a:rPr>
            <a:t>técnico </a:t>
          </a:r>
          <a:r>
            <a:rPr lang="es-PR" sz="2000" b="1" kern="1200" dirty="0" smtClean="0">
              <a:latin typeface="Candara" panose="020E0502030303020204" pitchFamily="34" charset="0"/>
            </a:rPr>
            <a:t>extra-regionales</a:t>
          </a:r>
          <a:r>
            <a:rPr lang="es-PR" sz="2000" kern="1200" dirty="0" smtClean="0">
              <a:latin typeface="Candara" panose="020E0502030303020204" pitchFamily="34" charset="0"/>
            </a:rPr>
            <a:t> 26 agosto</a:t>
          </a:r>
          <a:endParaRPr lang="es-CR" sz="2000" kern="1200" dirty="0">
            <a:latin typeface="Candara" panose="020E0502030303020204" pitchFamily="34" charset="0"/>
          </a:endParaRPr>
        </a:p>
      </dsp:txBody>
      <dsp:txXfrm>
        <a:off x="1600651" y="3585998"/>
        <a:ext cx="1524424" cy="2390665"/>
      </dsp:txXfrm>
    </dsp:sp>
    <dsp:sp modelId="{6A4808C0-D16F-458D-A25E-50D402A30AD7}">
      <dsp:nvSpPr>
        <dsp:cNvPr id="0" name=""/>
        <dsp:cNvSpPr/>
      </dsp:nvSpPr>
      <dsp:spPr>
        <a:xfrm>
          <a:off x="1879342" y="2520281"/>
          <a:ext cx="967042" cy="9361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B27FF9-4EED-43E0-860B-E7DBD2B186D9}">
      <dsp:nvSpPr>
        <dsp:cNvPr id="0" name=""/>
        <dsp:cNvSpPr/>
      </dsp:nvSpPr>
      <dsp:spPr>
        <a:xfrm>
          <a:off x="3408985" y="0"/>
          <a:ext cx="1524424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andara" panose="020E0502030303020204" pitchFamily="34" charset="0"/>
            </a:rPr>
            <a:t>Reunión </a:t>
          </a:r>
          <a:r>
            <a:rPr lang="es-CR" sz="1800" b="1" kern="1200" dirty="0" smtClean="0">
              <a:latin typeface="Candara" panose="020E0502030303020204" pitchFamily="34" charset="0"/>
            </a:rPr>
            <a:t>Virtual </a:t>
          </a:r>
          <a:r>
            <a:rPr lang="es-CR" sz="1800" b="1" kern="1200" dirty="0" smtClean="0">
              <a:latin typeface="Candara" panose="020E0502030303020204" pitchFamily="34" charset="0"/>
            </a:rPr>
            <a:t>Troika </a:t>
          </a:r>
          <a:r>
            <a:rPr lang="es-CR" sz="1800" kern="1200" dirty="0" smtClean="0">
              <a:latin typeface="Candara" panose="020E0502030303020204" pitchFamily="34" charset="0"/>
            </a:rPr>
            <a:t>sobre </a:t>
          </a:r>
          <a:r>
            <a:rPr lang="es-CR" sz="1800" b="1" kern="1200" dirty="0" smtClean="0">
              <a:latin typeface="Candara" panose="020E0502030303020204" pitchFamily="34" charset="0"/>
            </a:rPr>
            <a:t>Niñez Migrante </a:t>
          </a:r>
          <a:endParaRPr lang="es-CR" sz="1800" b="1" kern="1200" dirty="0" smtClean="0">
            <a:latin typeface="Candara" panose="020E0502030303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andara" panose="020E0502030303020204" pitchFamily="34" charset="0"/>
            </a:rPr>
            <a:t>2 septiembre</a:t>
          </a:r>
          <a:endParaRPr lang="es-CR" sz="1800" kern="1200" dirty="0">
            <a:latin typeface="Candara" panose="020E0502030303020204" pitchFamily="34" charset="0"/>
          </a:endParaRPr>
        </a:p>
      </dsp:txBody>
      <dsp:txXfrm>
        <a:off x="3408985" y="0"/>
        <a:ext cx="1524424" cy="2390665"/>
      </dsp:txXfrm>
    </dsp:sp>
    <dsp:sp modelId="{79DF9694-1983-41B0-991F-C1D2E6BF89D2}">
      <dsp:nvSpPr>
        <dsp:cNvPr id="0" name=""/>
        <dsp:cNvSpPr/>
      </dsp:nvSpPr>
      <dsp:spPr>
        <a:xfrm>
          <a:off x="3473856" y="2520281"/>
          <a:ext cx="979306" cy="9361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2D038D-AA44-4BB0-B200-DFE128D39C64}">
      <dsp:nvSpPr>
        <dsp:cNvPr id="0" name=""/>
        <dsp:cNvSpPr/>
      </dsp:nvSpPr>
      <dsp:spPr>
        <a:xfrm>
          <a:off x="4901946" y="3585998"/>
          <a:ext cx="1633497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ndara" panose="020E0502030303020204" pitchFamily="34" charset="0"/>
            </a:rPr>
            <a:t>Taller </a:t>
          </a:r>
          <a:r>
            <a:rPr lang="es-ES" sz="1800" b="1" kern="1200" dirty="0" smtClean="0">
              <a:latin typeface="Candara" panose="020E0502030303020204" pitchFamily="34" charset="0"/>
            </a:rPr>
            <a:t>Migración </a:t>
          </a:r>
          <a:r>
            <a:rPr lang="es-ES" sz="1800" b="1" kern="1200" dirty="0" smtClean="0">
              <a:latin typeface="Candara" panose="020E0502030303020204" pitchFamily="34" charset="0"/>
            </a:rPr>
            <a:t>y Salud </a:t>
          </a:r>
          <a:endParaRPr lang="es-ES" sz="1800" b="1" kern="1200" dirty="0" smtClean="0">
            <a:latin typeface="Candara" panose="020E0502030303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ndara" panose="020E0502030303020204" pitchFamily="34" charset="0"/>
            </a:rPr>
            <a:t>Costa </a:t>
          </a:r>
          <a:r>
            <a:rPr lang="es-ES" sz="1800" kern="1200" dirty="0" smtClean="0">
              <a:latin typeface="Candara" panose="020E0502030303020204" pitchFamily="34" charset="0"/>
            </a:rPr>
            <a:t>Rica, </a:t>
          </a:r>
          <a:r>
            <a:rPr lang="es-ES" sz="1800" kern="1200" dirty="0" smtClean="0">
              <a:latin typeface="Candara" panose="020E0502030303020204" pitchFamily="34" charset="0"/>
            </a:rPr>
            <a:t>28-29 septiembre </a:t>
          </a:r>
          <a:endParaRPr lang="es-CR" sz="1800" kern="1200" dirty="0">
            <a:latin typeface="Candara" panose="020E0502030303020204" pitchFamily="34" charset="0"/>
          </a:endParaRPr>
        </a:p>
      </dsp:txBody>
      <dsp:txXfrm>
        <a:off x="4901946" y="3585998"/>
        <a:ext cx="1633497" cy="2390665"/>
      </dsp:txXfrm>
    </dsp:sp>
    <dsp:sp modelId="{D2347601-6D29-4DF5-B2C5-0F07C43DEB22}">
      <dsp:nvSpPr>
        <dsp:cNvPr id="0" name=""/>
        <dsp:cNvSpPr/>
      </dsp:nvSpPr>
      <dsp:spPr>
        <a:xfrm>
          <a:off x="5089264" y="2520281"/>
          <a:ext cx="909439" cy="9361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2ABAFD-5C49-43D5-82D8-241593277715}">
      <dsp:nvSpPr>
        <dsp:cNvPr id="0" name=""/>
        <dsp:cNvSpPr/>
      </dsp:nvSpPr>
      <dsp:spPr>
        <a:xfrm>
          <a:off x="6511662" y="0"/>
          <a:ext cx="1524424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500" kern="1200"/>
        </a:p>
      </dsp:txBody>
      <dsp:txXfrm>
        <a:off x="6511662" y="0"/>
        <a:ext cx="1524424" cy="2390665"/>
      </dsp:txXfrm>
    </dsp:sp>
    <dsp:sp modelId="{3515B628-D271-4BE1-8E35-B5B695C979D6}">
      <dsp:nvSpPr>
        <dsp:cNvPr id="0" name=""/>
        <dsp:cNvSpPr/>
      </dsp:nvSpPr>
      <dsp:spPr>
        <a:xfrm>
          <a:off x="6829557" y="2520278"/>
          <a:ext cx="888634" cy="9361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23F4F-40AB-4CD0-B9AD-5BD63F1EC982}">
      <dsp:nvSpPr>
        <dsp:cNvPr id="0" name=""/>
        <dsp:cNvSpPr/>
      </dsp:nvSpPr>
      <dsp:spPr>
        <a:xfrm>
          <a:off x="4382" y="2961354"/>
          <a:ext cx="1921409" cy="1921409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52FA2-41E7-409D-8106-07E4E75F74F1}">
      <dsp:nvSpPr>
        <dsp:cNvPr id="0" name=""/>
        <dsp:cNvSpPr/>
      </dsp:nvSpPr>
      <dsp:spPr>
        <a:xfrm rot="17700000">
          <a:off x="623165" y="1218045"/>
          <a:ext cx="2388524" cy="115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b="0" i="0" kern="1200" dirty="0" smtClean="0">
              <a:latin typeface="Candara" panose="020E0502030303020204" pitchFamily="34" charset="0"/>
            </a:rPr>
            <a:t>Reunión Presidencias </a:t>
          </a:r>
          <a:r>
            <a:rPr lang="es-PR" sz="1800" b="0" i="0" kern="1200" dirty="0" smtClean="0">
              <a:latin typeface="Candara" panose="020E0502030303020204" pitchFamily="34" charset="0"/>
            </a:rPr>
            <a:t>y Secretarías de </a:t>
          </a:r>
          <a:r>
            <a:rPr lang="es-PR" sz="1800" b="1" i="0" kern="1200" dirty="0" smtClean="0">
              <a:latin typeface="Candara" panose="020E0502030303020204" pitchFamily="34" charset="0"/>
            </a:rPr>
            <a:t>Procesos Consultivos Regionales </a:t>
          </a:r>
          <a:r>
            <a:rPr lang="es-PR" sz="1800" b="0" i="0" kern="1200" dirty="0" smtClean="0">
              <a:latin typeface="Candara" panose="020E0502030303020204" pitchFamily="34" charset="0"/>
            </a:rPr>
            <a:t>sobre </a:t>
          </a:r>
          <a:r>
            <a:rPr lang="es-PR" sz="1800" b="0" i="0" kern="1200" dirty="0" smtClean="0">
              <a:latin typeface="Candara" panose="020E0502030303020204" pitchFamily="34" charset="0"/>
            </a:rPr>
            <a:t>Migración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b="0" i="0" kern="1200" dirty="0" smtClean="0">
              <a:latin typeface="Candara" panose="020E0502030303020204" pitchFamily="34" charset="0"/>
            </a:rPr>
            <a:t>Suiza</a:t>
          </a:r>
          <a:r>
            <a:rPr lang="es-PR" sz="1800" b="0" i="0" kern="1200" dirty="0" smtClean="0">
              <a:latin typeface="Candara" panose="020E0502030303020204" pitchFamily="34" charset="0"/>
            </a:rPr>
            <a:t>, 13 de </a:t>
          </a:r>
          <a:r>
            <a:rPr lang="es-PR" sz="1800" b="0" i="0" kern="1200" dirty="0" smtClean="0">
              <a:latin typeface="Candara" panose="020E0502030303020204" pitchFamily="34" charset="0"/>
            </a:rPr>
            <a:t>octubre</a:t>
          </a:r>
          <a:endParaRPr lang="es-CR" sz="1800" b="0" i="0" kern="1200" dirty="0">
            <a:latin typeface="Candara" panose="020E0502030303020204" pitchFamily="34" charset="0"/>
          </a:endParaRPr>
        </a:p>
      </dsp:txBody>
      <dsp:txXfrm>
        <a:off x="623165" y="1218045"/>
        <a:ext cx="2388524" cy="1151084"/>
      </dsp:txXfrm>
    </dsp:sp>
    <dsp:sp modelId="{AA0D9585-3F33-4FFF-8B54-9E62BD924776}">
      <dsp:nvSpPr>
        <dsp:cNvPr id="0" name=""/>
        <dsp:cNvSpPr/>
      </dsp:nvSpPr>
      <dsp:spPr>
        <a:xfrm>
          <a:off x="2252629" y="3472072"/>
          <a:ext cx="997332" cy="9973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243C2-4003-4B81-84BA-35E4A26DF4EE}">
      <dsp:nvSpPr>
        <dsp:cNvPr id="0" name=""/>
        <dsp:cNvSpPr/>
      </dsp:nvSpPr>
      <dsp:spPr>
        <a:xfrm rot="17700000">
          <a:off x="1175619" y="4808122"/>
          <a:ext cx="1900552" cy="135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b="1" i="0" kern="1200" dirty="0" smtClean="0">
              <a:latin typeface="Candara" panose="020E0502030303020204" pitchFamily="34" charset="0"/>
            </a:rPr>
            <a:t>Reunión virtual </a:t>
          </a:r>
          <a:r>
            <a:rPr lang="es-PR" sz="1800" b="1" i="0" kern="1200" dirty="0" smtClean="0">
              <a:latin typeface="Candara" panose="020E0502030303020204" pitchFamily="34" charset="0"/>
            </a:rPr>
            <a:t>Campaña</a:t>
          </a:r>
          <a:r>
            <a:rPr lang="es-PR" sz="1800" b="0" i="0" kern="1200" dirty="0" smtClean="0">
              <a:latin typeface="Candara" panose="020E0502030303020204" pitchFamily="34" charset="0"/>
            </a:rPr>
            <a:t>  </a:t>
          </a:r>
          <a:r>
            <a:rPr lang="es-PR" sz="1800" b="1" i="0" kern="1200" dirty="0" smtClean="0">
              <a:latin typeface="Candara" panose="020E0502030303020204" pitchFamily="34" charset="0"/>
            </a:rPr>
            <a:t>comunicación</a:t>
          </a:r>
          <a:r>
            <a:rPr lang="es-PR" sz="1800" b="0" i="0" kern="1200" dirty="0" smtClean="0">
              <a:latin typeface="Candara" panose="020E0502030303020204" pitchFamily="34" charset="0"/>
            </a:rPr>
            <a:t> </a:t>
          </a:r>
          <a:r>
            <a:rPr lang="es-PR" sz="1800" b="0" i="0" kern="1200" dirty="0" smtClean="0">
              <a:latin typeface="Candara" panose="020E0502030303020204" pitchFamily="34" charset="0"/>
            </a:rPr>
            <a:t>migración NNA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b="0" i="0" kern="1200" dirty="0" smtClean="0">
              <a:latin typeface="Candara" panose="020E0502030303020204" pitchFamily="34" charset="0"/>
            </a:rPr>
            <a:t>18 </a:t>
          </a:r>
          <a:r>
            <a:rPr lang="es-PR" sz="1800" b="0" i="0" kern="1200" dirty="0" smtClean="0">
              <a:latin typeface="Candara" panose="020E0502030303020204" pitchFamily="34" charset="0"/>
            </a:rPr>
            <a:t>de </a:t>
          </a:r>
          <a:r>
            <a:rPr lang="es-PR" sz="1800" b="0" i="0" kern="1200" dirty="0" smtClean="0">
              <a:latin typeface="Candara" panose="020E0502030303020204" pitchFamily="34" charset="0"/>
            </a:rPr>
            <a:t>octubre</a:t>
          </a:r>
          <a:endParaRPr lang="es-CR" sz="1800" b="0" i="0" kern="1200" dirty="0">
            <a:latin typeface="Candara" panose="020E0502030303020204" pitchFamily="34" charset="0"/>
          </a:endParaRPr>
        </a:p>
      </dsp:txBody>
      <dsp:txXfrm>
        <a:off x="1175619" y="4808122"/>
        <a:ext cx="1900552" cy="1351440"/>
      </dsp:txXfrm>
    </dsp:sp>
    <dsp:sp modelId="{11ECD3E0-B204-4B98-B766-2D433E0B16AF}">
      <dsp:nvSpPr>
        <dsp:cNvPr id="0" name=""/>
        <dsp:cNvSpPr/>
      </dsp:nvSpPr>
      <dsp:spPr>
        <a:xfrm rot="17700000">
          <a:off x="2308830" y="2036357"/>
          <a:ext cx="2066186" cy="99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0467A-EB23-4B72-8076-66AB54851C12}">
      <dsp:nvSpPr>
        <dsp:cNvPr id="0" name=""/>
        <dsp:cNvSpPr/>
      </dsp:nvSpPr>
      <dsp:spPr>
        <a:xfrm>
          <a:off x="3663556" y="3472072"/>
          <a:ext cx="997332" cy="9973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E136-C40C-470D-ADAB-B6CC10CCEF74}">
      <dsp:nvSpPr>
        <dsp:cNvPr id="0" name=""/>
        <dsp:cNvSpPr/>
      </dsp:nvSpPr>
      <dsp:spPr>
        <a:xfrm rot="17700000">
          <a:off x="2930211" y="5063869"/>
          <a:ext cx="1968667" cy="120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 smtClean="0">
              <a:latin typeface="Candara" panose="020E0502030303020204" pitchFamily="34" charset="0"/>
            </a:rPr>
            <a:t>Taller identificación personas </a:t>
          </a:r>
          <a:r>
            <a:rPr lang="es-CR" sz="1800" b="0" i="0" kern="1200" dirty="0" smtClean="0">
              <a:latin typeface="Candara" panose="020E0502030303020204" pitchFamily="34" charset="0"/>
            </a:rPr>
            <a:t>con necesidades de </a:t>
          </a:r>
          <a:r>
            <a:rPr lang="es-CR" sz="1800" b="1" i="0" kern="1200" dirty="0" smtClean="0">
              <a:latin typeface="Candara" panose="020E0502030303020204" pitchFamily="34" charset="0"/>
            </a:rPr>
            <a:t>protección</a:t>
          </a:r>
          <a:r>
            <a:rPr lang="es-CR" sz="1800" b="0" i="0" kern="1200" dirty="0" smtClean="0">
              <a:latin typeface="Candara" panose="020E0502030303020204" pitchFamily="34" charset="0"/>
            </a:rPr>
            <a:t> </a:t>
          </a:r>
          <a:endParaRPr lang="es-CR" sz="1800" b="0" i="0" kern="1200" dirty="0" smtClean="0">
            <a:latin typeface="Candara" panose="020E0502030303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 smtClean="0">
              <a:latin typeface="Candara" panose="020E0502030303020204" pitchFamily="34" charset="0"/>
            </a:rPr>
            <a:t>México, 20 </a:t>
          </a:r>
          <a:r>
            <a:rPr lang="es-CR" sz="1800" b="0" i="0" kern="1200" dirty="0" smtClean="0">
              <a:latin typeface="Candara" panose="020E0502030303020204" pitchFamily="34" charset="0"/>
            </a:rPr>
            <a:t>de </a:t>
          </a:r>
          <a:r>
            <a:rPr lang="es-CR" sz="1800" b="0" i="0" kern="1200" dirty="0" smtClean="0">
              <a:latin typeface="Candara" panose="020E0502030303020204" pitchFamily="34" charset="0"/>
            </a:rPr>
            <a:t>octubre</a:t>
          </a:r>
          <a:endParaRPr lang="es-CR" sz="1800" b="0" i="0" kern="1200" dirty="0">
            <a:latin typeface="Candara" panose="020E0502030303020204" pitchFamily="34" charset="0"/>
          </a:endParaRPr>
        </a:p>
      </dsp:txBody>
      <dsp:txXfrm>
        <a:off x="2930211" y="5063869"/>
        <a:ext cx="1968667" cy="1205367"/>
      </dsp:txXfrm>
    </dsp:sp>
    <dsp:sp modelId="{640E6025-9B27-4548-B633-DCA4C0DED14E}">
      <dsp:nvSpPr>
        <dsp:cNvPr id="0" name=""/>
        <dsp:cNvSpPr/>
      </dsp:nvSpPr>
      <dsp:spPr>
        <a:xfrm rot="17700000">
          <a:off x="3524898" y="2036357"/>
          <a:ext cx="2066186" cy="99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3B91-0CBF-4629-AE0A-FDD10C806C10}">
      <dsp:nvSpPr>
        <dsp:cNvPr id="0" name=""/>
        <dsp:cNvSpPr/>
      </dsp:nvSpPr>
      <dsp:spPr>
        <a:xfrm>
          <a:off x="4764426" y="3000263"/>
          <a:ext cx="1921409" cy="1921409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037E5-8EC8-4FC2-9BA6-0EB025E15236}">
      <dsp:nvSpPr>
        <dsp:cNvPr id="0" name=""/>
        <dsp:cNvSpPr/>
      </dsp:nvSpPr>
      <dsp:spPr>
        <a:xfrm rot="17700000">
          <a:off x="5314699" y="1216861"/>
          <a:ext cx="2222377" cy="150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 smtClean="0">
              <a:latin typeface="Candara" panose="020E0502030303020204" pitchFamily="34" charset="0"/>
            </a:rPr>
            <a:t>Taller </a:t>
          </a:r>
          <a:r>
            <a:rPr lang="es-CR" sz="1800" b="0" i="0" kern="1200" dirty="0" smtClean="0">
              <a:latin typeface="Candara" panose="020E0502030303020204" pitchFamily="34" charset="0"/>
            </a:rPr>
            <a:t>reintegración </a:t>
          </a:r>
          <a:r>
            <a:rPr lang="es-CR" sz="1800" b="0" i="0" kern="1200" dirty="0" smtClean="0">
              <a:latin typeface="Candara" panose="020E0502030303020204" pitchFamily="34" charset="0"/>
            </a:rPr>
            <a:t>social </a:t>
          </a:r>
          <a:r>
            <a:rPr lang="es-CR" sz="1800" b="1" i="0" kern="1200" dirty="0" smtClean="0">
              <a:latin typeface="Candara" panose="020E0502030303020204" pitchFamily="34" charset="0"/>
            </a:rPr>
            <a:t>retornados</a:t>
          </a:r>
          <a:r>
            <a:rPr lang="es-CR" sz="1800" b="0" i="0" kern="1200" dirty="0" smtClean="0">
              <a:latin typeface="Candara" panose="020E0502030303020204" pitchFamily="34" charset="0"/>
            </a:rPr>
            <a:t> Honduras</a:t>
          </a:r>
          <a:r>
            <a:rPr lang="es-CR" sz="1800" b="0" i="0" kern="1200" dirty="0" smtClean="0">
              <a:latin typeface="Candara" panose="020E0502030303020204" pitchFamily="34" charset="0"/>
            </a:rPr>
            <a:t>, 26-27 </a:t>
          </a:r>
          <a:r>
            <a:rPr lang="es-CR" sz="1800" b="0" i="0" kern="1200" dirty="0" smtClean="0">
              <a:latin typeface="Candara" panose="020E0502030303020204" pitchFamily="34" charset="0"/>
            </a:rPr>
            <a:t>octubre </a:t>
          </a:r>
          <a:endParaRPr lang="es-CR" sz="1800" b="0" i="0" kern="1200" dirty="0">
            <a:latin typeface="Candara" panose="020E0502030303020204" pitchFamily="34" charset="0"/>
          </a:endParaRPr>
        </a:p>
      </dsp:txBody>
      <dsp:txXfrm>
        <a:off x="5314699" y="1216861"/>
        <a:ext cx="2222377" cy="1507388"/>
      </dsp:txXfrm>
    </dsp:sp>
    <dsp:sp modelId="{AF9DE81A-67D6-475E-ADC0-08E94D11FC32}">
      <dsp:nvSpPr>
        <dsp:cNvPr id="0" name=""/>
        <dsp:cNvSpPr/>
      </dsp:nvSpPr>
      <dsp:spPr>
        <a:xfrm>
          <a:off x="7092513" y="3472072"/>
          <a:ext cx="997332" cy="99733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8FDCC-0E6F-490B-A60A-5F3779C10007}">
      <dsp:nvSpPr>
        <dsp:cNvPr id="0" name=""/>
        <dsp:cNvSpPr/>
      </dsp:nvSpPr>
      <dsp:spPr>
        <a:xfrm rot="17700000">
          <a:off x="6003880" y="5142997"/>
          <a:ext cx="2066186" cy="99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dirty="0" smtClean="0">
              <a:latin typeface="Candara" panose="020E0502030303020204" pitchFamily="34" charset="0"/>
            </a:rPr>
            <a:t>Encuentro</a:t>
          </a:r>
          <a:r>
            <a:rPr lang="es-CR" sz="1800" b="0" i="0" kern="1200" dirty="0" smtClean="0">
              <a:latin typeface="Candara" panose="020E0502030303020204" pitchFamily="34" charset="0"/>
            </a:rPr>
            <a:t> </a:t>
          </a:r>
          <a:r>
            <a:rPr lang="es-CR" sz="1800" b="0" i="0" kern="1200" dirty="0" smtClean="0">
              <a:latin typeface="Candara" panose="020E0502030303020204" pitchFamily="34" charset="0"/>
            </a:rPr>
            <a:t>diálogo </a:t>
          </a:r>
          <a:r>
            <a:rPr lang="es-CR" sz="1800" b="0" i="0" kern="1200" dirty="0" smtClean="0">
              <a:latin typeface="Candara" panose="020E0502030303020204" pitchFamily="34" charset="0"/>
            </a:rPr>
            <a:t>y </a:t>
          </a:r>
          <a:r>
            <a:rPr lang="es-CR" sz="1800" b="0" i="0" kern="1200" dirty="0" smtClean="0">
              <a:latin typeface="Candara" panose="020E0502030303020204" pitchFamily="34" charset="0"/>
            </a:rPr>
            <a:t>cooperación </a:t>
          </a:r>
          <a:r>
            <a:rPr lang="es-CR" sz="1800" b="1" i="0" kern="1200" dirty="0" smtClean="0">
              <a:latin typeface="Candara" panose="020E0502030303020204" pitchFamily="34" charset="0"/>
            </a:rPr>
            <a:t>sociedad civil</a:t>
          </a:r>
          <a:r>
            <a:rPr lang="es-CR" sz="1800" b="0" i="0" kern="1200" dirty="0" smtClean="0">
              <a:latin typeface="Candara" panose="020E0502030303020204" pitchFamily="34" charset="0"/>
            </a:rPr>
            <a:t> </a:t>
          </a:r>
          <a:r>
            <a:rPr lang="es-PR" sz="1800" b="0" i="0" kern="1200" dirty="0" smtClean="0">
              <a:latin typeface="Candara" panose="020E0502030303020204" pitchFamily="34" charset="0"/>
            </a:rPr>
            <a:t>Honduras</a:t>
          </a:r>
          <a:r>
            <a:rPr lang="es-PR" sz="1800" b="0" i="0" kern="1200" dirty="0" smtClean="0">
              <a:latin typeface="Candara" panose="020E0502030303020204" pitchFamily="34" charset="0"/>
            </a:rPr>
            <a:t>, </a:t>
          </a:r>
          <a:r>
            <a:rPr lang="es-PR" sz="1800" b="0" i="0" kern="1200" dirty="0" smtClean="0">
              <a:latin typeface="Candara" panose="020E0502030303020204" pitchFamily="34" charset="0"/>
            </a:rPr>
            <a:t>27-28 octubre</a:t>
          </a:r>
          <a:endParaRPr lang="es-CR" sz="1800" b="0" i="0" kern="1200" dirty="0">
            <a:latin typeface="Candara" panose="020E0502030303020204" pitchFamily="34" charset="0"/>
          </a:endParaRPr>
        </a:p>
      </dsp:txBody>
      <dsp:txXfrm>
        <a:off x="6003880" y="5142997"/>
        <a:ext cx="2066186" cy="996237"/>
      </dsp:txXfrm>
    </dsp:sp>
    <dsp:sp modelId="{ACF53907-9043-4CF7-9265-1A1AF5B1A540}">
      <dsp:nvSpPr>
        <dsp:cNvPr id="0" name=""/>
        <dsp:cNvSpPr/>
      </dsp:nvSpPr>
      <dsp:spPr>
        <a:xfrm rot="17700000">
          <a:off x="6859447" y="2036357"/>
          <a:ext cx="2066186" cy="99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64C6-9121-4857-A842-6693B84E8204}">
      <dsp:nvSpPr>
        <dsp:cNvPr id="0" name=""/>
        <dsp:cNvSpPr/>
      </dsp:nvSpPr>
      <dsp:spPr>
        <a:xfrm>
          <a:off x="0" y="1474863"/>
          <a:ext cx="8352928" cy="317095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AA62F-4F8E-429B-A88F-2C80CF52AB46}">
      <dsp:nvSpPr>
        <dsp:cNvPr id="0" name=""/>
        <dsp:cNvSpPr/>
      </dsp:nvSpPr>
      <dsp:spPr>
        <a:xfrm>
          <a:off x="0" y="576066"/>
          <a:ext cx="3389600" cy="129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b="1" kern="1200" dirty="0" smtClean="0">
              <a:latin typeface="Candara" panose="020E0502030303020204" pitchFamily="34" charset="0"/>
            </a:rPr>
            <a:t>Reunión virtual </a:t>
          </a:r>
          <a:r>
            <a:rPr lang="es-PR" sz="1800" kern="1200" dirty="0" smtClean="0">
              <a:latin typeface="Candara" panose="020E0502030303020204" pitchFamily="34" charset="0"/>
            </a:rPr>
            <a:t>Campaña de </a:t>
          </a:r>
          <a:r>
            <a:rPr lang="es-PR" sz="1800" b="1" kern="1200" dirty="0" smtClean="0">
              <a:latin typeface="Candara" panose="020E0502030303020204" pitchFamily="34" charset="0"/>
            </a:rPr>
            <a:t>comunicación</a:t>
          </a:r>
          <a:r>
            <a:rPr lang="es-PR" sz="1800" kern="1200" dirty="0" smtClean="0">
              <a:latin typeface="Candara" panose="020E0502030303020204" pitchFamily="34" charset="0"/>
            </a:rPr>
            <a:t> sobre migración de niñas, niños y adolescentes </a:t>
          </a:r>
          <a:endParaRPr lang="es-PR" sz="1800" kern="1200" dirty="0" smtClean="0">
            <a:latin typeface="Candara" panose="020E0502030303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latin typeface="Candara" panose="020E0502030303020204" pitchFamily="34" charset="0"/>
            </a:rPr>
            <a:t>31 octubre</a:t>
          </a:r>
          <a:endParaRPr lang="es-CR" sz="1800" kern="1200" dirty="0">
            <a:latin typeface="Candara" panose="020E0502030303020204" pitchFamily="34" charset="0"/>
          </a:endParaRPr>
        </a:p>
      </dsp:txBody>
      <dsp:txXfrm>
        <a:off x="0" y="576066"/>
        <a:ext cx="3389600" cy="1296164"/>
      </dsp:txXfrm>
    </dsp:sp>
    <dsp:sp modelId="{124C1236-BF0F-42DA-97F1-BFD69CE91DA5}">
      <dsp:nvSpPr>
        <dsp:cNvPr id="0" name=""/>
        <dsp:cNvSpPr/>
      </dsp:nvSpPr>
      <dsp:spPr>
        <a:xfrm>
          <a:off x="509233" y="1800199"/>
          <a:ext cx="2515103" cy="25202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17A01D-978B-4125-8A32-90F498995F2B}">
      <dsp:nvSpPr>
        <dsp:cNvPr id="0" name=""/>
        <dsp:cNvSpPr/>
      </dsp:nvSpPr>
      <dsp:spPr>
        <a:xfrm>
          <a:off x="4248460" y="4248510"/>
          <a:ext cx="2601514" cy="1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latin typeface="Candara" panose="020E0502030303020204" pitchFamily="34" charset="0"/>
            </a:rPr>
            <a:t>Grupo </a:t>
          </a:r>
          <a:r>
            <a:rPr lang="es-PR" sz="1800" kern="1200" dirty="0" smtClean="0">
              <a:latin typeface="Candara" panose="020E0502030303020204" pitchFamily="34" charset="0"/>
            </a:rPr>
            <a:t>ad-hoc migrantes </a:t>
          </a:r>
          <a:r>
            <a:rPr lang="es-PR" sz="1800" b="1" i="0" kern="1200" dirty="0" smtClean="0">
              <a:latin typeface="Candara" panose="020E0502030303020204" pitchFamily="34" charset="0"/>
            </a:rPr>
            <a:t>extra-regionales</a:t>
          </a:r>
          <a:r>
            <a:rPr lang="es-PR" sz="1800" kern="1200" dirty="0" smtClean="0">
              <a:latin typeface="Candara" panose="020E0502030303020204" pitchFamily="34" charset="0"/>
            </a:rPr>
            <a:t> </a:t>
          </a:r>
          <a:endParaRPr lang="es-PR" sz="1800" kern="1200" dirty="0" smtClean="0">
            <a:latin typeface="Candara" panose="020E0502030303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latin typeface="Candara" panose="020E0502030303020204" pitchFamily="34" charset="0"/>
            </a:rPr>
            <a:t>Costa </a:t>
          </a:r>
          <a:r>
            <a:rPr lang="es-PR" sz="1800" kern="1200" dirty="0" smtClean="0">
              <a:latin typeface="Candara" panose="020E0502030303020204" pitchFamily="34" charset="0"/>
            </a:rPr>
            <a:t>Rica, 3-4 </a:t>
          </a:r>
          <a:r>
            <a:rPr lang="es-PR" sz="1800" kern="1200" dirty="0" smtClean="0">
              <a:latin typeface="Candara" panose="020E0502030303020204" pitchFamily="34" charset="0"/>
            </a:rPr>
            <a:t>noviembre</a:t>
          </a:r>
          <a:endParaRPr lang="es-CR" sz="1800" kern="1200" dirty="0">
            <a:latin typeface="Candara" panose="020E0502030303020204" pitchFamily="34" charset="0"/>
          </a:endParaRPr>
        </a:p>
      </dsp:txBody>
      <dsp:txXfrm>
        <a:off x="4248460" y="4248510"/>
        <a:ext cx="2601514" cy="1728186"/>
      </dsp:txXfrm>
    </dsp:sp>
    <dsp:sp modelId="{37D19FA3-DCBC-491F-95CF-D4D8F3159ED9}">
      <dsp:nvSpPr>
        <dsp:cNvPr id="0" name=""/>
        <dsp:cNvSpPr/>
      </dsp:nvSpPr>
      <dsp:spPr>
        <a:xfrm>
          <a:off x="4464497" y="1944215"/>
          <a:ext cx="2439042" cy="22322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4C43E-CB55-4DC3-BB88-A4EFDE4228F0}">
      <dsp:nvSpPr>
        <dsp:cNvPr id="0" name=""/>
        <dsp:cNvSpPr/>
      </dsp:nvSpPr>
      <dsp:spPr>
        <a:xfrm>
          <a:off x="953" y="2520279"/>
          <a:ext cx="1921104" cy="151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7200" kern="1200" dirty="0" smtClean="0">
              <a:latin typeface="Candara" panose="020E0502030303020204" pitchFamily="34" charset="0"/>
            </a:rPr>
            <a:t>12 </a:t>
          </a:r>
          <a:r>
            <a:rPr lang="es-CR" sz="1800" kern="1200" dirty="0" smtClean="0">
              <a:latin typeface="Candara" panose="020E0502030303020204" pitchFamily="34" charset="0"/>
            </a:rPr>
            <a:t>actividades</a:t>
          </a:r>
          <a:endParaRPr lang="es-CR" sz="1800" kern="1200" dirty="0">
            <a:latin typeface="Candara" panose="020E0502030303020204" pitchFamily="34" charset="0"/>
          </a:endParaRPr>
        </a:p>
      </dsp:txBody>
      <dsp:txXfrm>
        <a:off x="282292" y="2741731"/>
        <a:ext cx="1358426" cy="1069264"/>
      </dsp:txXfrm>
    </dsp:sp>
    <dsp:sp modelId="{1AFD622D-64A7-4A91-8943-83FA7A0AED1C}">
      <dsp:nvSpPr>
        <dsp:cNvPr id="0" name=""/>
        <dsp:cNvSpPr/>
      </dsp:nvSpPr>
      <dsp:spPr>
        <a:xfrm>
          <a:off x="1993190" y="3022322"/>
          <a:ext cx="508082" cy="50808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700" kern="1200"/>
        </a:p>
      </dsp:txBody>
      <dsp:txXfrm>
        <a:off x="2060536" y="3216613"/>
        <a:ext cx="373390" cy="119500"/>
      </dsp:txXfrm>
    </dsp:sp>
    <dsp:sp modelId="{C11CC5E5-BCE1-4A86-904D-1CEE6C725968}">
      <dsp:nvSpPr>
        <dsp:cNvPr id="0" name=""/>
        <dsp:cNvSpPr/>
      </dsp:nvSpPr>
      <dsp:spPr>
        <a:xfrm>
          <a:off x="2572404" y="2530524"/>
          <a:ext cx="1708113" cy="1491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R" sz="6600" kern="1200" dirty="0" smtClean="0">
              <a:latin typeface="Candara" panose="020E0502030303020204" pitchFamily="34" charset="0"/>
            </a:rPr>
            <a:t>4</a:t>
          </a:r>
          <a:endParaRPr lang="es-CR" sz="2400" kern="1200" dirty="0" smtClean="0">
            <a:latin typeface="Candara" panose="020E0502030303020204" pitchFamily="34" charset="0"/>
          </a:endParaRP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R" sz="1600" kern="1200" dirty="0" smtClean="0">
              <a:latin typeface="Candara" panose="020E0502030303020204" pitchFamily="34" charset="0"/>
            </a:rPr>
            <a:t>reuniones </a:t>
          </a:r>
          <a:r>
            <a:rPr lang="es-CR" sz="1600" kern="1200" dirty="0" smtClean="0">
              <a:latin typeface="Candara" panose="020E0502030303020204" pitchFamily="34" charset="0"/>
            </a:rPr>
            <a:t>virtuales</a:t>
          </a:r>
          <a:endParaRPr lang="es-CR" sz="1600" kern="1200" dirty="0">
            <a:latin typeface="Candara" panose="020E0502030303020204" pitchFamily="34" charset="0"/>
          </a:endParaRPr>
        </a:p>
      </dsp:txBody>
      <dsp:txXfrm>
        <a:off x="2822551" y="2748975"/>
        <a:ext cx="1207819" cy="1054776"/>
      </dsp:txXfrm>
    </dsp:sp>
    <dsp:sp modelId="{E3597D37-998C-4F3F-AB8F-DD990A1ED53F}">
      <dsp:nvSpPr>
        <dsp:cNvPr id="0" name=""/>
        <dsp:cNvSpPr/>
      </dsp:nvSpPr>
      <dsp:spPr>
        <a:xfrm>
          <a:off x="4351649" y="3022322"/>
          <a:ext cx="508082" cy="50808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700" kern="1200"/>
        </a:p>
      </dsp:txBody>
      <dsp:txXfrm>
        <a:off x="4418995" y="3216613"/>
        <a:ext cx="373390" cy="119500"/>
      </dsp:txXfrm>
    </dsp:sp>
    <dsp:sp modelId="{961A2B78-9D91-413B-A44C-6680395E0CDD}">
      <dsp:nvSpPr>
        <dsp:cNvPr id="0" name=""/>
        <dsp:cNvSpPr/>
      </dsp:nvSpPr>
      <dsp:spPr>
        <a:xfrm>
          <a:off x="4930863" y="2448105"/>
          <a:ext cx="1583702" cy="165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R" sz="7200" kern="1200" smtClean="0">
              <a:latin typeface="Candara" panose="020E0502030303020204" pitchFamily="34" charset="0"/>
            </a:rPr>
            <a:t>2</a:t>
          </a:r>
          <a:endParaRPr lang="es-CR" sz="7200" kern="1200" dirty="0" smtClean="0">
            <a:latin typeface="Candara" panose="020E0502030303020204" pitchFamily="34" charset="0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R" sz="1400" kern="1200" dirty="0" smtClean="0">
              <a:latin typeface="Candara" panose="020E0502030303020204" pitchFamily="34" charset="0"/>
            </a:rPr>
            <a:t>actividades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R" sz="1400" kern="1200" dirty="0" smtClean="0">
              <a:latin typeface="Candara" panose="020E0502030303020204" pitchFamily="34" charset="0"/>
            </a:rPr>
            <a:t>externas</a:t>
          </a:r>
          <a:endParaRPr lang="es-CR" sz="1400" kern="1200" dirty="0">
            <a:latin typeface="Candara" panose="020E0502030303020204" pitchFamily="34" charset="0"/>
          </a:endParaRPr>
        </a:p>
      </dsp:txBody>
      <dsp:txXfrm>
        <a:off x="5162791" y="2690696"/>
        <a:ext cx="1119846" cy="1171334"/>
      </dsp:txXfrm>
    </dsp:sp>
    <dsp:sp modelId="{4E25FC77-DC59-405E-883B-CCEBACD4ADD7}">
      <dsp:nvSpPr>
        <dsp:cNvPr id="0" name=""/>
        <dsp:cNvSpPr/>
      </dsp:nvSpPr>
      <dsp:spPr>
        <a:xfrm>
          <a:off x="6585697" y="3022322"/>
          <a:ext cx="508082" cy="50808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900" kern="1200"/>
        </a:p>
      </dsp:txBody>
      <dsp:txXfrm>
        <a:off x="6653043" y="3126987"/>
        <a:ext cx="373390" cy="298752"/>
      </dsp:txXfrm>
    </dsp:sp>
    <dsp:sp modelId="{9BBC62AE-0D54-4245-B779-0E73B6C47C23}">
      <dsp:nvSpPr>
        <dsp:cNvPr id="0" name=""/>
        <dsp:cNvSpPr/>
      </dsp:nvSpPr>
      <dsp:spPr>
        <a:xfrm>
          <a:off x="7164912" y="2398033"/>
          <a:ext cx="1726614" cy="1756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6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18 </a:t>
          </a:r>
          <a:r>
            <a:rPr lang="es-C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actividades</a:t>
          </a:r>
          <a:endParaRPr lang="es-C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7417769" y="2655290"/>
        <a:ext cx="1220900" cy="1242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4D140-E6B8-4AA6-A5EE-2FD92254B968}">
      <dsp:nvSpPr>
        <dsp:cNvPr id="0" name=""/>
        <dsp:cNvSpPr/>
      </dsp:nvSpPr>
      <dsp:spPr>
        <a:xfrm>
          <a:off x="-7212394" y="-1102988"/>
          <a:ext cx="8587304" cy="8587304"/>
        </a:xfrm>
        <a:prstGeom prst="blockArc">
          <a:avLst>
            <a:gd name="adj1" fmla="val 18900000"/>
            <a:gd name="adj2" fmla="val 2700000"/>
            <a:gd name="adj3" fmla="val 252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06107-C81E-4FA3-9BA5-9E35C00FBA22}">
      <dsp:nvSpPr>
        <dsp:cNvPr id="0" name=""/>
        <dsp:cNvSpPr/>
      </dsp:nvSpPr>
      <dsp:spPr>
        <a:xfrm>
          <a:off x="885728" y="472690"/>
          <a:ext cx="8062705" cy="1607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0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effectLst/>
              <a:latin typeface="Candara" panose="020E0502030303020204" pitchFamily="34" charset="0"/>
              <a:ea typeface="MS PGothic"/>
              <a:cs typeface="Times New Roman"/>
            </a:rPr>
            <a:t>Revisión de Documentos y Compilación sobre Estructura y Funciones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effectLst/>
              <a:latin typeface="Candara"/>
              <a:ea typeface="MS PGothic"/>
              <a:cs typeface="Times New Roman"/>
            </a:rPr>
            <a:t>Revisión de todos los documentos históricos </a:t>
          </a:r>
          <a:r>
            <a:rPr lang="es-PR" sz="1600" kern="1200" dirty="0" smtClean="0">
              <a:effectLst/>
              <a:latin typeface="Candara"/>
              <a:ea typeface="MS PGothic"/>
              <a:cs typeface="Times New Roman"/>
            </a:rPr>
            <a:t>(1996-2015), </a:t>
          </a:r>
          <a:r>
            <a:rPr lang="es-CR" sz="1600" kern="1200" dirty="0" smtClean="0">
              <a:effectLst/>
              <a:latin typeface="Candara"/>
              <a:ea typeface="MS PGothic"/>
              <a:cs typeface="Times New Roman"/>
            </a:rPr>
            <a:t>sobre Estructura y Funciones de la CRM. Mediante ello se elaboró el “Documento de compilación de procedimientos y prácticas de la CRM”.</a:t>
          </a:r>
          <a:endParaRPr lang="es-CR" sz="2000" kern="1200" dirty="0">
            <a:effectLst/>
            <a:latin typeface="+mn-lt"/>
          </a:endParaRPr>
        </a:p>
      </dsp:txBody>
      <dsp:txXfrm>
        <a:off x="885728" y="472690"/>
        <a:ext cx="8062705" cy="1607150"/>
      </dsp:txXfrm>
    </dsp:sp>
    <dsp:sp modelId="{F78E0F1E-7ABD-47B8-8FA7-DC4F9CB2BE46}">
      <dsp:nvSpPr>
        <dsp:cNvPr id="0" name=""/>
        <dsp:cNvSpPr/>
      </dsp:nvSpPr>
      <dsp:spPr>
        <a:xfrm>
          <a:off x="88062" y="478599"/>
          <a:ext cx="1595331" cy="159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3C1B1-0353-48EB-9928-13E6126A954B}">
      <dsp:nvSpPr>
        <dsp:cNvPr id="0" name=""/>
        <dsp:cNvSpPr/>
      </dsp:nvSpPr>
      <dsp:spPr>
        <a:xfrm>
          <a:off x="1349650" y="2442236"/>
          <a:ext cx="7598782" cy="1496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036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b="1" kern="1200" dirty="0" smtClean="0">
              <a:effectLst/>
              <a:latin typeface="Candara" panose="020E0502030303020204" pitchFamily="34" charset="0"/>
            </a:rPr>
            <a:t>Actividades de Seguimiento</a:t>
          </a:r>
          <a:endParaRPr lang="es-CR" sz="230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>
              <a:effectLst/>
              <a:latin typeface="Candara" panose="020E0502030303020204" pitchFamily="34" charset="0"/>
            </a:rPr>
            <a:t>Apoyo y participación en “Taller prácticas de atención consular para niñas, niños y adolescentes migrantes “, en México.</a:t>
          </a:r>
          <a:endParaRPr lang="es-CR" sz="170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>
              <a:effectLst/>
              <a:latin typeface="Candara" panose="020E0502030303020204" pitchFamily="34" charset="0"/>
            </a:rPr>
            <a:t>Consulta sobre términos de referencia y el proceso de contratación y reemplazo del Coordinador(a) de la ST.</a:t>
          </a:r>
          <a:endParaRPr lang="es-CR" sz="1700" kern="1200" dirty="0">
            <a:effectLst/>
            <a:latin typeface="Candara" panose="020E0502030303020204" pitchFamily="34" charset="0"/>
          </a:endParaRPr>
        </a:p>
      </dsp:txBody>
      <dsp:txXfrm>
        <a:off x="1349650" y="2442236"/>
        <a:ext cx="7598782" cy="1496855"/>
      </dsp:txXfrm>
    </dsp:sp>
    <dsp:sp modelId="{B1563AA8-3DE0-467D-ACEE-833E5B855344}">
      <dsp:nvSpPr>
        <dsp:cNvPr id="0" name=""/>
        <dsp:cNvSpPr/>
      </dsp:nvSpPr>
      <dsp:spPr>
        <a:xfrm>
          <a:off x="551984" y="2392997"/>
          <a:ext cx="1595331" cy="15953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91780-F90C-4EC2-A9FE-CEB7981D01FF}">
      <dsp:nvSpPr>
        <dsp:cNvPr id="0" name=""/>
        <dsp:cNvSpPr/>
      </dsp:nvSpPr>
      <dsp:spPr>
        <a:xfrm>
          <a:off x="885728" y="4301487"/>
          <a:ext cx="8062705" cy="1607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036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kern="1200" dirty="0" smtClean="0">
              <a:effectLst/>
              <a:latin typeface="Candara" panose="020E0502030303020204" pitchFamily="34" charset="0"/>
            </a:rPr>
            <a:t>Herramientas de difusión y de comunicación institucional</a:t>
          </a:r>
          <a:endParaRPr lang="es-CR" sz="2200" b="1" kern="1200" dirty="0">
            <a:effectLst/>
            <a:latin typeface="Candara" panose="020E05020303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b="1" kern="1200" dirty="0" smtClean="0">
              <a:effectLst/>
              <a:latin typeface="Candara" panose="020E0502030303020204" pitchFamily="34" charset="0"/>
            </a:rPr>
            <a:t>Logos conmemorativos </a:t>
          </a:r>
          <a:r>
            <a:rPr lang="es-CR" sz="2000" kern="1200" dirty="0" smtClean="0">
              <a:effectLst/>
              <a:latin typeface="Candara" panose="020E0502030303020204" pitchFamily="34" charset="0"/>
            </a:rPr>
            <a:t>del vigésimo aniversario de la CRM.</a:t>
          </a:r>
          <a:endParaRPr lang="es-CR" sz="2000" kern="1200" dirty="0">
            <a:effectLst/>
            <a:latin typeface="Candara" panose="020E05020303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b="1" kern="1200" dirty="0" smtClean="0">
              <a:effectLst/>
              <a:latin typeface="Candara" panose="020E0502030303020204" pitchFamily="34" charset="0"/>
            </a:rPr>
            <a:t>Documento conmemorativo</a:t>
          </a:r>
          <a:r>
            <a:rPr lang="es-CR" sz="2000" kern="1200" dirty="0" smtClean="0">
              <a:effectLst/>
              <a:latin typeface="Candara" panose="020E0502030303020204" pitchFamily="34" charset="0"/>
            </a:rPr>
            <a:t>.</a:t>
          </a:r>
          <a:endParaRPr lang="es-CR" sz="2000" kern="1200" dirty="0">
            <a:effectLst/>
            <a:latin typeface="Candara" panose="020E05020303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b="1" kern="1200" dirty="0" smtClean="0">
              <a:effectLst/>
              <a:latin typeface="Candara" panose="020E0502030303020204" pitchFamily="34" charset="0"/>
            </a:rPr>
            <a:t>Nueva página pública de internet </a:t>
          </a:r>
          <a:r>
            <a:rPr lang="es-CR" sz="2000" kern="1200" dirty="0" smtClean="0">
              <a:effectLst/>
              <a:latin typeface="Candara" panose="020E0502030303020204" pitchFamily="34" charset="0"/>
            </a:rPr>
            <a:t>que incluye </a:t>
          </a:r>
          <a:r>
            <a:rPr lang="es-CR" sz="2000" b="1" kern="1200" dirty="0" smtClean="0">
              <a:effectLst/>
              <a:latin typeface="Candara" panose="020E0502030303020204" pitchFamily="34" charset="0"/>
            </a:rPr>
            <a:t>nueva intranet</a:t>
          </a:r>
          <a:r>
            <a:rPr lang="es-CR" sz="2000" kern="1200" dirty="0" smtClean="0">
              <a:effectLst/>
              <a:latin typeface="Candara" panose="020E0502030303020204" pitchFamily="34" charset="0"/>
            </a:rPr>
            <a:t>.</a:t>
          </a:r>
          <a:endParaRPr lang="es-CR" sz="2000" kern="1200" dirty="0">
            <a:effectLst/>
            <a:latin typeface="Candara" panose="020E0502030303020204" pitchFamily="34" charset="0"/>
          </a:endParaRPr>
        </a:p>
      </dsp:txBody>
      <dsp:txXfrm>
        <a:off x="885728" y="4301487"/>
        <a:ext cx="8062705" cy="1607150"/>
      </dsp:txXfrm>
    </dsp:sp>
    <dsp:sp modelId="{EA0C7D63-3429-47C3-BC65-F3108FCB6F13}">
      <dsp:nvSpPr>
        <dsp:cNvPr id="0" name=""/>
        <dsp:cNvSpPr/>
      </dsp:nvSpPr>
      <dsp:spPr>
        <a:xfrm>
          <a:off x="88062" y="4307396"/>
          <a:ext cx="1595331" cy="15953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A1A3-07CB-4A27-9CA7-2CD43C0F7297}">
      <dsp:nvSpPr>
        <dsp:cNvPr id="0" name=""/>
        <dsp:cNvSpPr/>
      </dsp:nvSpPr>
      <dsp:spPr>
        <a:xfrm rot="5400000">
          <a:off x="-443631" y="449021"/>
          <a:ext cx="2957543" cy="207028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i="1" kern="1200" dirty="0" smtClean="0">
            <a:effectLst/>
            <a:latin typeface="Candara" panose="020E0502030303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i="1" kern="1200" dirty="0" smtClean="0">
              <a:effectLst/>
              <a:latin typeface="Candara" panose="020E0502030303020204" pitchFamily="34" charset="0"/>
            </a:rPr>
            <a:t>Contribución voluntaria anual para organismos observadores</a:t>
          </a:r>
          <a:endParaRPr lang="es-CR" sz="1800" i="1" kern="1200" dirty="0">
            <a:effectLst/>
            <a:latin typeface="Candara" panose="020E0502030303020204" pitchFamily="34" charset="0"/>
          </a:endParaRPr>
        </a:p>
      </dsp:txBody>
      <dsp:txXfrm rot="-5400000">
        <a:off x="1" y="1040529"/>
        <a:ext cx="2070280" cy="887263"/>
      </dsp:txXfrm>
    </dsp:sp>
    <dsp:sp modelId="{600B2367-FC83-4B0E-88D0-D17A2217814E}">
      <dsp:nvSpPr>
        <dsp:cNvPr id="0" name=""/>
        <dsp:cNvSpPr/>
      </dsp:nvSpPr>
      <dsp:spPr>
        <a:xfrm rot="5400000">
          <a:off x="4465921" y="-2390250"/>
          <a:ext cx="1923414" cy="6714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>
            <a:effectLst/>
            <a:latin typeface="Candara" panose="020E0502030303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>
              <a:effectLst/>
              <a:latin typeface="Candara" panose="020E0502030303020204" pitchFamily="34" charset="0"/>
            </a:rPr>
            <a:t>Aporte a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los costos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de participación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en la GRCM, la CRM y otros eventos y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seminarios.</a:t>
          </a:r>
          <a:endParaRPr lang="es-CR" sz="1600" kern="1200" dirty="0">
            <a:effectLst/>
            <a:latin typeface="Candara" panose="020E0502030303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>
              <a:effectLst/>
              <a:latin typeface="Candara" panose="020E0502030303020204" pitchFamily="34" charset="0"/>
            </a:rPr>
            <a:t>Permitiría contribuir a los costos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de participación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de la ST en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eventos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promovidos por los propios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organismos.</a:t>
          </a:r>
          <a:endParaRPr lang="es-CR" sz="1600" kern="1200" dirty="0">
            <a:effectLst/>
            <a:latin typeface="Candara" panose="020E0502030303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>
              <a:effectLst/>
              <a:latin typeface="Candara" panose="020E0502030303020204" pitchFamily="34" charset="0"/>
            </a:rPr>
            <a:t>Podría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rondar los 5,000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dólares anuales. Al ser voluntaria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, permitiría que los organismos que no pueden realizarla,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no sean apartados </a:t>
          </a:r>
          <a:r>
            <a:rPr lang="es-CR" sz="1600" kern="1200" dirty="0" smtClean="0">
              <a:effectLst/>
              <a:latin typeface="Candara" panose="020E0502030303020204" pitchFamily="34" charset="0"/>
            </a:rPr>
            <a:t>de los trabajos de la CRM.</a:t>
          </a:r>
          <a:endParaRPr lang="es-CR" sz="160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800" kern="1200" dirty="0">
            <a:effectLst/>
            <a:latin typeface="Candara" panose="020E0502030303020204" pitchFamily="34" charset="0"/>
          </a:endParaRPr>
        </a:p>
      </dsp:txBody>
      <dsp:txXfrm rot="-5400000">
        <a:off x="2070281" y="99283"/>
        <a:ext cx="6620802" cy="1735628"/>
      </dsp:txXfrm>
    </dsp:sp>
    <dsp:sp modelId="{C888DE1B-22E2-416D-ADFF-57BD6144E958}">
      <dsp:nvSpPr>
        <dsp:cNvPr id="0" name=""/>
        <dsp:cNvSpPr/>
      </dsp:nvSpPr>
      <dsp:spPr>
        <a:xfrm rot="5400000">
          <a:off x="-443631" y="3125921"/>
          <a:ext cx="2957543" cy="207028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09480"/>
                <a:satOff val="-3997"/>
                <a:lumOff val="4081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9480"/>
                <a:satOff val="-3997"/>
                <a:lumOff val="4081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9480"/>
                <a:satOff val="-3997"/>
                <a:lumOff val="4081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09480"/>
              <a:satOff val="-3997"/>
              <a:lumOff val="408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 smtClean="0">
            <a:effectLst/>
            <a:latin typeface="Candara" panose="020E0502030303020204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i="1" kern="1200" dirty="0" smtClean="0">
            <a:effectLst/>
            <a:latin typeface="Candara" panose="020E0502030303020204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i="1" kern="1200" dirty="0" smtClean="0">
              <a:effectLst/>
              <a:latin typeface="Candara" panose="020E0502030303020204" pitchFamily="34" charset="0"/>
            </a:rPr>
            <a:t>Contribución anual para nuevos organismos observadores</a:t>
          </a:r>
          <a:endParaRPr lang="es-CR" sz="2000" i="1" kern="1200" dirty="0">
            <a:effectLst/>
            <a:latin typeface="Candara" panose="020E0502030303020204" pitchFamily="34" charset="0"/>
          </a:endParaRPr>
        </a:p>
      </dsp:txBody>
      <dsp:txXfrm rot="-5400000">
        <a:off x="1" y="3717429"/>
        <a:ext cx="2070280" cy="887263"/>
      </dsp:txXfrm>
    </dsp:sp>
    <dsp:sp modelId="{F2415CC0-B24B-4FB5-89F9-958825C8FABD}">
      <dsp:nvSpPr>
        <dsp:cNvPr id="0" name=""/>
        <dsp:cNvSpPr/>
      </dsp:nvSpPr>
      <dsp:spPr>
        <a:xfrm rot="5400000">
          <a:off x="4466426" y="286144"/>
          <a:ext cx="1922403" cy="6714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9480"/>
              <a:satOff val="-3997"/>
              <a:lumOff val="408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 smtClean="0">
              <a:effectLst/>
              <a:latin typeface="Candara" panose="020E0502030303020204" pitchFamily="34" charset="0"/>
            </a:rPr>
            <a:t>Fijar una </a:t>
          </a:r>
          <a:r>
            <a:rPr lang="es-CR" sz="1800" b="0" i="0" kern="1200" dirty="0" smtClean="0">
              <a:effectLst/>
              <a:latin typeface="Candara" panose="020E0502030303020204" pitchFamily="34" charset="0"/>
            </a:rPr>
            <a:t>contribución anual fija para </a:t>
          </a:r>
          <a:r>
            <a:rPr lang="es-CR" sz="1800" b="0" i="0" kern="1200" dirty="0" smtClean="0">
              <a:effectLst/>
              <a:latin typeface="Candara" panose="020E0502030303020204" pitchFamily="34" charset="0"/>
            </a:rPr>
            <a:t>nuevos </a:t>
          </a:r>
          <a:r>
            <a:rPr lang="es-CR" sz="1800" b="0" i="0" kern="1200" dirty="0" smtClean="0">
              <a:effectLst/>
              <a:latin typeface="Candara" panose="020E0502030303020204" pitchFamily="34" charset="0"/>
            </a:rPr>
            <a:t>organismos observadores, </a:t>
          </a:r>
          <a:r>
            <a:rPr lang="es-CR" sz="1800" b="0" i="0" kern="1200" dirty="0" smtClean="0">
              <a:effectLst/>
              <a:latin typeface="Candara" panose="020E0502030303020204" pitchFamily="34" charset="0"/>
            </a:rPr>
            <a:t>que serviría</a:t>
          </a:r>
          <a:r>
            <a:rPr lang="es-CR" sz="1800" kern="1200" dirty="0" smtClean="0">
              <a:effectLst/>
              <a:latin typeface="Candara" panose="020E0502030303020204" pitchFamily="34" charset="0"/>
            </a:rPr>
            <a:t>, </a:t>
          </a:r>
          <a:r>
            <a:rPr lang="es-CR" sz="1800" kern="1200" dirty="0" smtClean="0">
              <a:effectLst/>
              <a:latin typeface="Candara" panose="020E0502030303020204" pitchFamily="34" charset="0"/>
            </a:rPr>
            <a:t>como </a:t>
          </a:r>
          <a:r>
            <a:rPr lang="es-CR" sz="1800" kern="1200" dirty="0" smtClean="0">
              <a:effectLst/>
              <a:latin typeface="Candara" panose="020E0502030303020204" pitchFamily="34" charset="0"/>
            </a:rPr>
            <a:t>apoyo para solventar los gastos que su participación en los trabajos y reuniones la CRM le implica a la Conferencia. </a:t>
          </a:r>
          <a:endParaRPr lang="es-CR" sz="1800" kern="1200" dirty="0">
            <a:effectLst/>
            <a:latin typeface="Candara" panose="020E050203030302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 smtClean="0">
              <a:effectLst/>
              <a:latin typeface="Candara" panose="020E0502030303020204" pitchFamily="34" charset="0"/>
            </a:rPr>
            <a:t>Esta contribución anual podría rondar los 5,000 dólares anuales.</a:t>
          </a:r>
          <a:endParaRPr lang="es-CR" sz="1800" kern="1200" dirty="0">
            <a:effectLst/>
            <a:latin typeface="Candara" panose="020E0502030303020204" pitchFamily="34" charset="0"/>
          </a:endParaRPr>
        </a:p>
      </dsp:txBody>
      <dsp:txXfrm rot="-5400000">
        <a:off x="2070280" y="2776134"/>
        <a:ext cx="6620851" cy="17347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70D10-3994-4309-A9F6-E6F1C0BC00FD}">
      <dsp:nvSpPr>
        <dsp:cNvPr id="0" name=""/>
        <dsp:cNvSpPr/>
      </dsp:nvSpPr>
      <dsp:spPr>
        <a:xfrm rot="5400000">
          <a:off x="-506444" y="510048"/>
          <a:ext cx="3376293" cy="236340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i="0" kern="1200" dirty="0" smtClean="0">
            <a:effectLst/>
            <a:latin typeface="Candara" panose="020E0502030303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i="0" kern="1200" dirty="0" smtClean="0">
              <a:effectLst/>
              <a:latin typeface="Candara" panose="020E0502030303020204" pitchFamily="34" charset="0"/>
            </a:rPr>
            <a:t>Cuota de inscripción para algunos </a:t>
          </a:r>
          <a:r>
            <a:rPr lang="es-CR" sz="1600" b="1" i="0" kern="1200" dirty="0" smtClean="0">
              <a:effectLst/>
              <a:latin typeface="Candara" panose="020E0502030303020204" pitchFamily="34" charset="0"/>
            </a:rPr>
            <a:t>participantes </a:t>
          </a:r>
          <a:r>
            <a:rPr lang="es-CR" sz="1600" b="1" i="0" kern="1200" dirty="0" smtClean="0">
              <a:effectLst/>
              <a:latin typeface="Candara" panose="020E0502030303020204" pitchFamily="34" charset="0"/>
            </a:rPr>
            <a:t>en </a:t>
          </a:r>
          <a:r>
            <a:rPr lang="es-CR" sz="1600" b="1" i="0" kern="1200" dirty="0" smtClean="0">
              <a:effectLst/>
              <a:latin typeface="Candara" panose="020E0502030303020204" pitchFamily="34" charset="0"/>
            </a:rPr>
            <a:t>talleres </a:t>
          </a:r>
          <a:r>
            <a:rPr lang="es-CR" sz="1600" b="1" i="0" kern="1200" dirty="0" smtClean="0">
              <a:effectLst/>
              <a:latin typeface="Candara" panose="020E0502030303020204" pitchFamily="34" charset="0"/>
            </a:rPr>
            <a:t>y </a:t>
          </a:r>
          <a:r>
            <a:rPr lang="es-CR" sz="1600" b="1" i="0" kern="1200" dirty="0" smtClean="0">
              <a:effectLst/>
              <a:latin typeface="Candara" panose="020E0502030303020204" pitchFamily="34" charset="0"/>
            </a:rPr>
            <a:t>seminarios</a:t>
          </a:r>
          <a:endParaRPr lang="es-CR" sz="1600" i="0" kern="1200" dirty="0">
            <a:effectLst/>
            <a:latin typeface="Candara" panose="020E0502030303020204" pitchFamily="34" charset="0"/>
          </a:endParaRPr>
        </a:p>
      </dsp:txBody>
      <dsp:txXfrm rot="-5400000">
        <a:off x="1" y="1185307"/>
        <a:ext cx="2363405" cy="1012888"/>
      </dsp:txXfrm>
    </dsp:sp>
    <dsp:sp modelId="{29D9666F-83B3-42AD-8D35-E983AF47D637}">
      <dsp:nvSpPr>
        <dsp:cNvPr id="0" name=""/>
        <dsp:cNvSpPr/>
      </dsp:nvSpPr>
      <dsp:spPr>
        <a:xfrm rot="5400000">
          <a:off x="4476894" y="-2109885"/>
          <a:ext cx="2194590" cy="6421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i="0" kern="1200" dirty="0" smtClean="0">
              <a:effectLst/>
              <a:latin typeface="Candara" panose="020E0502030303020204" pitchFamily="34" charset="0"/>
            </a:rPr>
            <a:t>Para personas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que deseen asistir al evento pero no se han contemplado originalmente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y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para quienes no pertenecen a un País Miembro de la CRM o a sus organismos observadores, pero que desean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participar,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siempre y cuando los organizadores del evento estén de acuerdo con dicha participación.</a:t>
          </a:r>
          <a:endParaRPr lang="es-CR" sz="1600" i="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i="0" kern="1200" dirty="0" smtClean="0">
              <a:effectLst/>
              <a:latin typeface="Candara" panose="020E0502030303020204" pitchFamily="34" charset="0"/>
            </a:rPr>
            <a:t>Para costear la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alimentación y demás costos relacionados con su participación y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para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fortalecimiento de la ST. </a:t>
          </a:r>
          <a:endParaRPr lang="es-CR" sz="1600" i="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i="0" kern="1200" dirty="0" smtClean="0">
              <a:effectLst/>
              <a:latin typeface="Candara" panose="020E0502030303020204" pitchFamily="34" charset="0"/>
            </a:rPr>
            <a:t>Acreditación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y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manejo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de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la aportación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podrían regirse siguiendo los lineamientos de los programas </a:t>
          </a:r>
          <a:r>
            <a:rPr lang="es-CR" sz="1600" i="0" kern="1200" dirty="0" err="1" smtClean="0">
              <a:effectLst/>
              <a:latin typeface="Candara" panose="020E0502030303020204" pitchFamily="34" charset="0"/>
            </a:rPr>
            <a:t>self-payer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 de la OIM</a:t>
          </a:r>
          <a:endParaRPr lang="es-CR" sz="1600" i="0" kern="1200" dirty="0">
            <a:effectLst/>
            <a:latin typeface="Candara" panose="020E0502030303020204" pitchFamily="34" charset="0"/>
          </a:endParaRPr>
        </a:p>
      </dsp:txBody>
      <dsp:txXfrm rot="-5400000">
        <a:off x="2363405" y="110735"/>
        <a:ext cx="6314438" cy="1980328"/>
      </dsp:txXfrm>
    </dsp:sp>
    <dsp:sp modelId="{571C3F9A-60D7-4EEF-92FD-E64130AF72FC}">
      <dsp:nvSpPr>
        <dsp:cNvPr id="0" name=""/>
        <dsp:cNvSpPr/>
      </dsp:nvSpPr>
      <dsp:spPr>
        <a:xfrm rot="5400000">
          <a:off x="-506444" y="3607266"/>
          <a:ext cx="3376293" cy="236340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i="0" kern="1200" dirty="0" smtClean="0">
            <a:effectLst/>
            <a:latin typeface="Candara" panose="020E0502030303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i="0" kern="1200" dirty="0" smtClean="0">
              <a:effectLst/>
              <a:latin typeface="Candara" panose="020E0502030303020204" pitchFamily="34" charset="0"/>
            </a:rPr>
            <a:t>Contribuciones </a:t>
          </a:r>
          <a:r>
            <a:rPr lang="es-CR" sz="1400" b="1" i="0" kern="1200" dirty="0" smtClean="0">
              <a:effectLst/>
              <a:latin typeface="Candara" panose="020E0502030303020204" pitchFamily="34" charset="0"/>
            </a:rPr>
            <a:t>de oferentes </a:t>
          </a:r>
          <a:r>
            <a:rPr lang="es-CR" sz="1400" b="1" i="0" kern="1200" dirty="0" smtClean="0">
              <a:effectLst/>
              <a:latin typeface="Candara" panose="020E0502030303020204" pitchFamily="34" charset="0"/>
            </a:rPr>
            <a:t>de bienes o servicios que deseen </a:t>
          </a:r>
          <a:r>
            <a:rPr lang="es-CR" sz="1400" b="1" i="0" kern="1200" dirty="0" smtClean="0">
              <a:effectLst/>
              <a:latin typeface="Candara" panose="020E0502030303020204" pitchFamily="34" charset="0"/>
            </a:rPr>
            <a:t>ofrecerlos </a:t>
          </a:r>
          <a:r>
            <a:rPr lang="es-CR" sz="1400" b="1" i="0" kern="1200" dirty="0" smtClean="0">
              <a:effectLst/>
              <a:latin typeface="Candara" panose="020E0502030303020204" pitchFamily="34" charset="0"/>
            </a:rPr>
            <a:t>en los márgenes de </a:t>
          </a:r>
          <a:r>
            <a:rPr lang="es-CR" sz="1400" b="1" i="0" kern="1200" dirty="0" smtClean="0">
              <a:effectLst/>
              <a:latin typeface="Candara" panose="020E0502030303020204" pitchFamily="34" charset="0"/>
            </a:rPr>
            <a:t>eventos</a:t>
          </a:r>
          <a:endParaRPr lang="es-CR" sz="1400" i="0" kern="1200" dirty="0">
            <a:effectLst/>
            <a:latin typeface="Candara" panose="020E0502030303020204" pitchFamily="34" charset="0"/>
          </a:endParaRPr>
        </a:p>
      </dsp:txBody>
      <dsp:txXfrm rot="-5400000">
        <a:off x="1" y="4282525"/>
        <a:ext cx="2363405" cy="1012888"/>
      </dsp:txXfrm>
    </dsp:sp>
    <dsp:sp modelId="{64ABBEB1-58CB-457B-A5BE-AF8E8CA8FE61}">
      <dsp:nvSpPr>
        <dsp:cNvPr id="0" name=""/>
        <dsp:cNvSpPr/>
      </dsp:nvSpPr>
      <dsp:spPr>
        <a:xfrm rot="5400000">
          <a:off x="4476317" y="987909"/>
          <a:ext cx="2195744" cy="6421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i="0" kern="1200" dirty="0" smtClean="0">
              <a:effectLst/>
              <a:latin typeface="Candara" panose="020E0502030303020204" pitchFamily="34" charset="0"/>
            </a:rPr>
            <a:t>Otra alternativa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es el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cobro de cuotas para la instalación de stands o la apertura de espacios, en el marco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eventos.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Estos espacios se asignarían para el ofrecimiento de bienes o servicios a participantes de eventos de la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CRM. </a:t>
          </a:r>
          <a:endParaRPr lang="es-CR" sz="1600" i="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i="0" kern="1200" dirty="0">
            <a:effectLst/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i="0" kern="1200" dirty="0" smtClean="0">
              <a:effectLst/>
              <a:latin typeface="Candara" panose="020E0502030303020204" pitchFamily="34" charset="0"/>
            </a:rPr>
            <a:t>Los fondos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serían 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asignados al fortalecimiento de la ST y su acreditación y utilización podrían regirse por los mismos lineamientos de los programas </a:t>
          </a:r>
          <a:r>
            <a:rPr lang="es-CR" sz="1600" i="0" kern="1200" dirty="0" err="1" smtClean="0">
              <a:effectLst/>
              <a:latin typeface="Candara" panose="020E0502030303020204" pitchFamily="34" charset="0"/>
            </a:rPr>
            <a:t>self-payer</a:t>
          </a:r>
          <a:r>
            <a:rPr lang="es-CR" sz="1600" i="0" kern="1200" dirty="0" smtClean="0">
              <a:effectLst/>
              <a:latin typeface="Candara" panose="020E0502030303020204" pitchFamily="34" charset="0"/>
            </a:rPr>
            <a:t> de la OIM.</a:t>
          </a:r>
          <a:endParaRPr lang="es-CR" sz="1600" i="0" kern="1200" dirty="0">
            <a:effectLst/>
            <a:latin typeface="Candara" panose="020E0502030303020204" pitchFamily="34" charset="0"/>
          </a:endParaRPr>
        </a:p>
      </dsp:txBody>
      <dsp:txXfrm rot="-5400000">
        <a:off x="2363405" y="3208009"/>
        <a:ext cx="6314382" cy="1981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F5C9B-794A-400E-ABF0-DC81F91BA3FD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A693-C9F6-4CF6-88FB-202A59908EA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648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A693-C9F6-4CF6-88FB-202A59908EA0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30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343EED-E594-4BD5-B352-B76E6DC2546E}" type="datetimeFigureOut">
              <a:rPr lang="es-CR" smtClean="0"/>
              <a:t>14/11/2016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79CE240-71B2-4A77-92CF-783FA1FFA8BE}" type="slidenum">
              <a:rPr lang="es-CR" smtClean="0"/>
              <a:t>‹#›</a:t>
            </a:fld>
            <a:endParaRPr lang="es-C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23071"/>
            <a:ext cx="7772400" cy="1470025"/>
          </a:xfrm>
        </p:spPr>
        <p:txBody>
          <a:bodyPr/>
          <a:lstStyle/>
          <a:p>
            <a:r>
              <a:rPr lang="es-CR" sz="4400" b="1" dirty="0" smtClean="0">
                <a:latin typeface="Candara" panose="020E0502030303020204" pitchFamily="34" charset="0"/>
              </a:rPr>
              <a:t>Informe </a:t>
            </a:r>
            <a:r>
              <a:rPr lang="es-CR" sz="4400" b="1" dirty="0" smtClean="0">
                <a:latin typeface="Candara" panose="020E0502030303020204" pitchFamily="34" charset="0"/>
              </a:rPr>
              <a:t>operativo </a:t>
            </a:r>
            <a:r>
              <a:rPr lang="es-CR" sz="4400" b="1" dirty="0" smtClean="0">
                <a:latin typeface="Candara" panose="020E0502030303020204" pitchFamily="34" charset="0"/>
              </a:rPr>
              <a:t>y </a:t>
            </a:r>
            <a:r>
              <a:rPr lang="es-CR" sz="4400" b="1" dirty="0" smtClean="0">
                <a:latin typeface="Candara" panose="020E0502030303020204" pitchFamily="34" charset="0"/>
              </a:rPr>
              <a:t>financiero</a:t>
            </a:r>
            <a:r>
              <a:rPr lang="es-CR" sz="1100" b="1" dirty="0" smtClean="0">
                <a:latin typeface="Candara" panose="020E0502030303020204" pitchFamily="34" charset="0"/>
              </a:rPr>
              <a:t> </a:t>
            </a:r>
            <a:br>
              <a:rPr lang="es-CR" sz="1100" b="1" dirty="0" smtClean="0">
                <a:latin typeface="Candara" panose="020E0502030303020204" pitchFamily="34" charset="0"/>
              </a:rPr>
            </a:br>
            <a:r>
              <a:rPr lang="es-CR" sz="1100" b="1" dirty="0" smtClean="0">
                <a:latin typeface="Candara" panose="020E0502030303020204" pitchFamily="34" charset="0"/>
              </a:rPr>
              <a:t/>
            </a:r>
            <a:br>
              <a:rPr lang="es-CR" sz="1100" b="1" dirty="0" smtClean="0">
                <a:latin typeface="Candara" panose="020E0502030303020204" pitchFamily="34" charset="0"/>
              </a:rPr>
            </a:br>
            <a:r>
              <a:rPr lang="es-CR" sz="2800" b="1" dirty="0" smtClean="0">
                <a:latin typeface="Candara" panose="020E0502030303020204" pitchFamily="34" charset="0"/>
              </a:rPr>
              <a:t>Secretaría </a:t>
            </a:r>
            <a:r>
              <a:rPr lang="es-CR" sz="2800" b="1" dirty="0" smtClean="0">
                <a:latin typeface="Candara" panose="020E0502030303020204" pitchFamily="34" charset="0"/>
              </a:rPr>
              <a:t>Técnica de la CRM</a:t>
            </a:r>
            <a:endParaRPr lang="es-CR" sz="2800" b="1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586064"/>
            <a:ext cx="6400800" cy="1219200"/>
          </a:xfrm>
        </p:spPr>
        <p:txBody>
          <a:bodyPr>
            <a:normAutofit/>
          </a:bodyPr>
          <a:lstStyle/>
          <a:p>
            <a:r>
              <a:rPr lang="es-C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</a:t>
            </a:r>
            <a:r>
              <a:rPr lang="es-C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oviembre 2015- noviembre 2016</a:t>
            </a:r>
            <a:endParaRPr lang="es-C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7384"/>
            <a:ext cx="6737547" cy="26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44" y="188640"/>
            <a:ext cx="8423527" cy="5705065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2.2 Montos por rubro </a:t>
            </a:r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aprobados no </a:t>
            </a:r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resultan suficientes para cubrir </a:t>
            </a:r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gastos fijos</a:t>
            </a:r>
            <a:endParaRPr lang="es-CR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es-CR" dirty="0" smtClean="0">
                <a:solidFill>
                  <a:schemeClr val="tx1"/>
                </a:solidFill>
                <a:latin typeface="Candara" panose="020E0502030303020204" pitchFamily="34" charset="0"/>
              </a:rPr>
              <a:t>La ST tiene gastos fijos, que no están adecuadamente reflejados en los rubros del presupuesto aprobado </a:t>
            </a:r>
            <a:r>
              <a:rPr lang="es-CR" dirty="0" smtClean="0">
                <a:solidFill>
                  <a:schemeClr val="tx1"/>
                </a:solidFill>
                <a:latin typeface="Candara" panose="020E0502030303020204" pitchFamily="34" charset="0"/>
              </a:rPr>
              <a:t>para </a:t>
            </a:r>
            <a:r>
              <a:rPr lang="es-CR" dirty="0" smtClean="0">
                <a:solidFill>
                  <a:schemeClr val="tx1"/>
                </a:solidFill>
                <a:latin typeface="Candara" panose="020E0502030303020204" pitchFamily="34" charset="0"/>
              </a:rPr>
              <a:t>la operación de la ST. El ejemplo más claro es el de los </a:t>
            </a:r>
            <a:r>
              <a:rPr lang="es-CR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costos de </a:t>
            </a:r>
            <a:r>
              <a:rPr lang="es-CR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personal</a:t>
            </a:r>
            <a:r>
              <a:rPr lang="es-CR" dirty="0" smtClean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  <a:endParaRPr lang="es-CR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s-C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93084"/>
              </p:ext>
            </p:extLst>
          </p:nvPr>
        </p:nvGraphicFramePr>
        <p:xfrm>
          <a:off x="755577" y="3140968"/>
          <a:ext cx="7632847" cy="3216786"/>
        </p:xfrm>
        <a:graphic>
          <a:graphicData uri="http://schemas.openxmlformats.org/drawingml/2006/table">
            <a:tbl>
              <a:tblPr firstRow="1" firstCol="1" bandRow="1"/>
              <a:tblGrid>
                <a:gridCol w="1708747"/>
                <a:gridCol w="2008775"/>
                <a:gridCol w="2116819"/>
                <a:gridCol w="1798506"/>
              </a:tblGrid>
              <a:tr h="31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Año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Presupuesto aprobado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>
                          <a:effectLst/>
                          <a:latin typeface="Candara"/>
                          <a:ea typeface="HGPMinchoE"/>
                          <a:cs typeface="Times New Roman"/>
                        </a:rPr>
                        <a:t>Gasto real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>
                          <a:effectLst/>
                          <a:latin typeface="Candara"/>
                          <a:ea typeface="HGPMinchoE"/>
                          <a:cs typeface="Times New Roman"/>
                        </a:rPr>
                        <a:t>Diferencia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2012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$173,779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$165,319.97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$8,459.03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2013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$183,379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$196,577.78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-$13,198.78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2014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$183,379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$192,261.51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-$8,882.51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2015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$183,379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$197,778.19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-$14,399.19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2016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$183,379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i="1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$204,040.57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-$-20,661.57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 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22768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latin typeface="Candara" panose="020E0502030303020204" pitchFamily="34" charset="0"/>
              </a:rPr>
              <a:t>R</a:t>
            </a:r>
            <a:r>
              <a:rPr lang="es-CR" sz="2400" b="1" dirty="0" smtClean="0">
                <a:latin typeface="Candara" panose="020E0502030303020204" pitchFamily="34" charset="0"/>
              </a:rPr>
              <a:t>ubro </a:t>
            </a:r>
            <a:r>
              <a:rPr lang="es-CR" sz="2400" b="1" dirty="0">
                <a:latin typeface="Candara" panose="020E0502030303020204" pitchFamily="34" charset="0"/>
              </a:rPr>
              <a:t>de personal </a:t>
            </a:r>
            <a:endParaRPr lang="es-CR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es-CR" sz="2400" b="1" dirty="0" smtClean="0">
                <a:latin typeface="Candara" panose="020E0502030303020204" pitchFamily="34" charset="0"/>
              </a:rPr>
              <a:t>periodo 2012-2016</a:t>
            </a:r>
            <a:endParaRPr lang="es-C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La situación </a:t>
            </a: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se </a:t>
            </a: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repite </a:t>
            </a: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para el rubro de viajes </a:t>
            </a: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y </a:t>
            </a: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viáticos.</a:t>
            </a:r>
            <a:endParaRPr lang="es-CR" sz="11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es-CR" sz="105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s-CR" b="1" dirty="0">
                <a:solidFill>
                  <a:schemeClr val="tx1"/>
                </a:solidFill>
                <a:latin typeface="Candara" panose="020E0502030303020204" pitchFamily="34" charset="0"/>
              </a:rPr>
              <a:t>Diferencial entre el presupuesto aprobado para el rubro de viajes y viáticos ejecutado en ese rubro – periodo 2012-2016</a:t>
            </a:r>
            <a:endParaRPr lang="es-CR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CR" sz="2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CR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19567"/>
              </p:ext>
            </p:extLst>
          </p:nvPr>
        </p:nvGraphicFramePr>
        <p:xfrm>
          <a:off x="683568" y="1844824"/>
          <a:ext cx="7848872" cy="3638268"/>
        </p:xfrm>
        <a:graphic>
          <a:graphicData uri="http://schemas.openxmlformats.org/drawingml/2006/table">
            <a:tbl>
              <a:tblPr firstRow="1" firstCol="1" bandRow="1"/>
              <a:tblGrid>
                <a:gridCol w="2103672"/>
                <a:gridCol w="1962621"/>
                <a:gridCol w="2028713"/>
                <a:gridCol w="1753866"/>
              </a:tblGrid>
              <a:tr h="65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Año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Presupuesto aprobado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Gasto real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Diferencia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2010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$18,017.64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-$4,072.64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2011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$14,251.92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-$305.92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2012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$12.663.70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$1,281.3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2013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$15,187.62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-$1,242.62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2014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$32,430.46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-$18,485.46</a:t>
                      </a:r>
                      <a:endParaRPr lang="es-CR" sz="240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2015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$39,502.93</a:t>
                      </a:r>
                      <a:endParaRPr lang="es-CR" sz="24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-$25,557.93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2016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$13,945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Candara"/>
                          <a:ea typeface="HGPMinchoE"/>
                          <a:cs typeface="Times New Roman"/>
                        </a:rPr>
                        <a:t>$36,147.43</a:t>
                      </a:r>
                      <a:endParaRPr lang="es-CR" sz="24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HGPMinchoE"/>
                          <a:cs typeface="Times New Roman"/>
                        </a:rPr>
                        <a:t>-$22,202.43</a:t>
                      </a:r>
                      <a:endParaRPr lang="es-CR" sz="2400" dirty="0">
                        <a:solidFill>
                          <a:srgbClr val="FF0000"/>
                        </a:solidFill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56136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200" dirty="0" smtClean="0">
                <a:latin typeface="Candara" panose="020E0502030303020204" pitchFamily="34" charset="0"/>
              </a:rPr>
              <a:t>Es necesario que se revisen estas líneas </a:t>
            </a:r>
            <a:r>
              <a:rPr lang="es-CR" sz="2200" dirty="0" smtClean="0">
                <a:latin typeface="Candara" panose="020E0502030303020204" pitchFamily="34" charset="0"/>
              </a:rPr>
              <a:t>presupuestarias. </a:t>
            </a:r>
            <a:r>
              <a:rPr lang="es-CR" sz="2200" dirty="0">
                <a:latin typeface="Candara" panose="020E0502030303020204" pitchFamily="34" charset="0"/>
              </a:rPr>
              <a:t>D</a:t>
            </a:r>
            <a:r>
              <a:rPr lang="es-CR" sz="2200" dirty="0" smtClean="0">
                <a:latin typeface="Candara" panose="020E0502030303020204" pitchFamily="34" charset="0"/>
              </a:rPr>
              <a:t>e </a:t>
            </a:r>
            <a:r>
              <a:rPr lang="es-CR" sz="2200" dirty="0" smtClean="0">
                <a:latin typeface="Candara" panose="020E0502030303020204" pitchFamily="34" charset="0"/>
              </a:rPr>
              <a:t>no </a:t>
            </a:r>
            <a:r>
              <a:rPr lang="es-CR" sz="2200" dirty="0" smtClean="0">
                <a:latin typeface="Candara" panose="020E0502030303020204" pitchFamily="34" charset="0"/>
              </a:rPr>
              <a:t>hacerse, </a:t>
            </a:r>
            <a:r>
              <a:rPr lang="es-CR" sz="2200" dirty="0">
                <a:latin typeface="Candara" panose="020E0502030303020204" pitchFamily="34" charset="0"/>
              </a:rPr>
              <a:t>es previsible que </a:t>
            </a:r>
            <a:r>
              <a:rPr lang="es-CR" sz="2200" dirty="0" smtClean="0">
                <a:latin typeface="Candara" panose="020E0502030303020204" pitchFamily="34" charset="0"/>
              </a:rPr>
              <a:t>estos rubros aparezcan </a:t>
            </a:r>
            <a:r>
              <a:rPr lang="es-CR" sz="2200" dirty="0">
                <a:latin typeface="Candara" panose="020E0502030303020204" pitchFamily="34" charset="0"/>
              </a:rPr>
              <a:t>sobregirados en forma permanente</a:t>
            </a:r>
            <a:r>
              <a:rPr lang="es-CR" sz="2200" dirty="0" smtClean="0">
                <a:latin typeface="Candara" panose="020E0502030303020204" pitchFamily="34" charset="0"/>
              </a:rPr>
              <a:t>.</a:t>
            </a:r>
            <a:endParaRPr lang="es-CR" sz="2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19256" cy="6009531"/>
          </a:xfrm>
        </p:spPr>
        <p:txBody>
          <a:bodyPr/>
          <a:lstStyle/>
          <a:p>
            <a:pPr marL="0" indent="0">
              <a:buNone/>
            </a:pPr>
            <a:r>
              <a:rPr lang="es-CR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2.4 Contribuciones al presupuesto de la </a:t>
            </a:r>
            <a:r>
              <a:rPr lang="es-CR" sz="1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</a:t>
            </a:r>
            <a:endParaRPr lang="es-CR" sz="1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6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R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Co</a:t>
            </a:r>
            <a:r>
              <a:rPr lang="es-CR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ntribuciones </a:t>
            </a:r>
            <a:r>
              <a:rPr lang="es-CR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recibidas de </a:t>
            </a:r>
            <a:r>
              <a:rPr lang="es-CR" b="1" i="1" dirty="0">
                <a:solidFill>
                  <a:schemeClr val="tx1"/>
                </a:solidFill>
                <a:latin typeface="Candara" panose="020E0502030303020204" pitchFamily="34" charset="0"/>
              </a:rPr>
              <a:t>los Países Miembros al presupuesto de la ST </a:t>
            </a:r>
            <a:r>
              <a:rPr lang="es-CR" dirty="0">
                <a:solidFill>
                  <a:schemeClr val="tx1"/>
                </a:solidFill>
                <a:latin typeface="Candara" panose="020E0502030303020204" pitchFamily="34" charset="0"/>
              </a:rPr>
              <a:t>durante el período desde 2009 a septiembre de 2016</a:t>
            </a:r>
            <a:r>
              <a:rPr lang="es-CR" dirty="0" smtClean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s-CR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s-C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8369212"/>
              </p:ext>
            </p:extLst>
          </p:nvPr>
        </p:nvGraphicFramePr>
        <p:xfrm>
          <a:off x="-468560" y="1268760"/>
          <a:ext cx="943304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4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9181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  <a:ea typeface="HGPMinchoE"/>
                <a:cs typeface="Times New Roman"/>
              </a:rPr>
              <a:t>Monto </a:t>
            </a:r>
            <a:r>
              <a:rPr lang="es-CR" sz="2000" dirty="0">
                <a:solidFill>
                  <a:schemeClr val="tx1"/>
                </a:solidFill>
                <a:latin typeface="Candara" panose="020E0502030303020204" pitchFamily="34" charset="0"/>
                <a:ea typeface="HGPMinchoE"/>
                <a:cs typeface="Times New Roman"/>
              </a:rPr>
              <a:t>adeudado a septiembre 2016, por País </a:t>
            </a:r>
            <a:r>
              <a:rPr lang="es-CR" sz="2000" dirty="0" smtClean="0">
                <a:solidFill>
                  <a:schemeClr val="tx1"/>
                </a:solidFill>
                <a:latin typeface="Candara" panose="020E0502030303020204" pitchFamily="34" charset="0"/>
                <a:ea typeface="HGPMinchoE"/>
                <a:cs typeface="Times New Roman"/>
              </a:rPr>
              <a:t>Miembro, desde </a:t>
            </a:r>
            <a:r>
              <a:rPr lang="es-CR" sz="2000" dirty="0">
                <a:solidFill>
                  <a:schemeClr val="tx1"/>
                </a:solidFill>
                <a:latin typeface="Candara" panose="020E0502030303020204" pitchFamily="34" charset="0"/>
                <a:ea typeface="HGPMinchoE"/>
                <a:cs typeface="Times New Roman"/>
              </a:rPr>
              <a:t>2009 a septiembre de 2016.</a:t>
            </a:r>
            <a:r>
              <a:rPr lang="es-CR" sz="2000" dirty="0">
                <a:solidFill>
                  <a:schemeClr val="tx1"/>
                </a:solidFill>
                <a:latin typeface="Candara" panose="020E0502030303020204" pitchFamily="34" charset="0"/>
                <a:ea typeface="HGPMinchoE"/>
                <a:cs typeface="Majalla UI"/>
              </a:rPr>
              <a:t> </a:t>
            </a:r>
            <a:endParaRPr lang="es-CR" sz="2000" dirty="0" smtClean="0">
              <a:solidFill>
                <a:schemeClr val="tx1"/>
              </a:solidFill>
              <a:latin typeface="Candara" panose="020E0502030303020204" pitchFamily="34" charset="0"/>
              <a:ea typeface="HGPMinchoE"/>
              <a:cs typeface="Majalla U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s-CR" sz="2000" dirty="0">
              <a:solidFill>
                <a:schemeClr val="tx1"/>
              </a:solidFill>
              <a:effectLst/>
              <a:latin typeface="Candara" panose="020E0502030303020204" pitchFamily="34" charset="0"/>
              <a:ea typeface="HGPMinchoE"/>
              <a:cs typeface="Majalla U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s-CR" sz="2000" dirty="0">
              <a:solidFill>
                <a:schemeClr val="tx1"/>
              </a:solidFill>
              <a:effectLst/>
              <a:latin typeface="Candara" panose="020E0502030303020204" pitchFamily="34" charset="0"/>
              <a:ea typeface="HGPMinchoE"/>
              <a:cs typeface="Majalla UI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6324129"/>
              </p:ext>
            </p:extLst>
          </p:nvPr>
        </p:nvGraphicFramePr>
        <p:xfrm>
          <a:off x="251520" y="1052736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0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819472"/>
            <a:ext cx="8229600" cy="1600200"/>
          </a:xfrm>
        </p:spPr>
        <p:txBody>
          <a:bodyPr/>
          <a:lstStyle/>
          <a:p>
            <a:pPr algn="l"/>
            <a:r>
              <a:rPr lang="es-CR" sz="2300" b="1" dirty="0">
                <a:effectLst/>
                <a:latin typeface="Candara" panose="020E0502030303020204" pitchFamily="34" charset="0"/>
                <a:ea typeface="HGPMinchoE"/>
                <a:cs typeface="Majalla UI"/>
              </a:rPr>
              <a:t>2.5 Medios alternativos para la financiación de la ST de la CRM</a:t>
            </a:r>
            <a:endParaRPr lang="es-CR" sz="2300" b="1" dirty="0"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09110"/>
              </p:ext>
            </p:extLst>
          </p:nvPr>
        </p:nvGraphicFramePr>
        <p:xfrm>
          <a:off x="179512" y="692696"/>
          <a:ext cx="8784976" cy="56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159523"/>
              </p:ext>
            </p:extLst>
          </p:nvPr>
        </p:nvGraphicFramePr>
        <p:xfrm>
          <a:off x="179512" y="188640"/>
          <a:ext cx="8784975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3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R" sz="4400" b="1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ndara" panose="020E050203030302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s-CR" sz="4400" b="1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ndara" panose="020E050203030302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CR" sz="4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¡</a:t>
            </a:r>
            <a:r>
              <a:rPr lang="es-CR" sz="4400" b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Muchas </a:t>
            </a:r>
            <a:r>
              <a:rPr lang="es-CR" sz="4400" b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gracias</a:t>
            </a:r>
            <a:r>
              <a:rPr lang="es-CR" sz="4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!</a:t>
            </a:r>
            <a:endParaRPr lang="es-C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-800100"/>
            <a:ext cx="8229600" cy="1600200"/>
          </a:xfrm>
        </p:spPr>
        <p:txBody>
          <a:bodyPr/>
          <a:lstStyle/>
          <a:p>
            <a:r>
              <a:rPr lang="es-CR" sz="4400" b="1" dirty="0" smtClean="0">
                <a:solidFill>
                  <a:srgbClr val="2F5897"/>
                </a:solidFill>
                <a:latin typeface="Candara" panose="020E0502030303020204" pitchFamily="34" charset="0"/>
              </a:rPr>
              <a:t>1.1 Actividades</a:t>
            </a:r>
            <a:endParaRPr lang="es-CR" dirty="0">
              <a:latin typeface="Candara" panose="020E0502030303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2098548"/>
              </p:ext>
            </p:extLst>
          </p:nvPr>
        </p:nvGraphicFramePr>
        <p:xfrm>
          <a:off x="179512" y="692696"/>
          <a:ext cx="98285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:\Archivo Electrónico\Eventos\CRM\2015 - XX CRM México\Fotos_XXCRM\20151111_171408.jpg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1152128" cy="10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/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524"/>
          <a:stretch/>
        </p:blipFill>
        <p:spPr bwMode="auto">
          <a:xfrm>
            <a:off x="5004048" y="3557521"/>
            <a:ext cx="1152128" cy="1239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0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90202"/>
              </p:ext>
            </p:extLst>
          </p:nvPr>
        </p:nvGraphicFramePr>
        <p:xfrm>
          <a:off x="107504" y="404664"/>
          <a:ext cx="8928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9928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dirty="0" smtClean="0">
                <a:latin typeface="Candara" panose="020E0502030303020204" pitchFamily="34" charset="0"/>
              </a:rPr>
              <a:t>Capacitación </a:t>
            </a:r>
            <a:r>
              <a:rPr lang="es-CR" sz="2000" dirty="0">
                <a:latin typeface="Candara" panose="020E0502030303020204" pitchFamily="34" charset="0"/>
              </a:rPr>
              <a:t>protección </a:t>
            </a:r>
            <a:r>
              <a:rPr lang="es-CR" sz="2000" b="1" dirty="0" smtClean="0">
                <a:latin typeface="Candara" panose="020E0502030303020204" pitchFamily="34" charset="0"/>
              </a:rPr>
              <a:t>niñez</a:t>
            </a:r>
            <a:r>
              <a:rPr lang="es-CR" sz="2000" dirty="0" smtClean="0">
                <a:latin typeface="Candara" panose="020E0502030303020204" pitchFamily="34" charset="0"/>
              </a:rPr>
              <a:t> </a:t>
            </a:r>
            <a:r>
              <a:rPr lang="es-CR" sz="2000" dirty="0">
                <a:latin typeface="Candara" panose="020E0502030303020204" pitchFamily="34" charset="0"/>
              </a:rPr>
              <a:t>y </a:t>
            </a:r>
            <a:r>
              <a:rPr lang="es-CR" sz="2000" b="1" dirty="0" smtClean="0">
                <a:latin typeface="Candara" panose="020E0502030303020204" pitchFamily="34" charset="0"/>
              </a:rPr>
              <a:t>adolescencia</a:t>
            </a:r>
          </a:p>
          <a:p>
            <a:pPr algn="just"/>
            <a:r>
              <a:rPr lang="es-CR" sz="2000" dirty="0" smtClean="0">
                <a:latin typeface="Candara" panose="020E0502030303020204" pitchFamily="34" charset="0"/>
              </a:rPr>
              <a:t>Guatemala</a:t>
            </a:r>
            <a:r>
              <a:rPr lang="es-CR" sz="2000" dirty="0" smtClean="0">
                <a:latin typeface="Candara" panose="020E0502030303020204" pitchFamily="34" charset="0"/>
              </a:rPr>
              <a:t> </a:t>
            </a:r>
          </a:p>
          <a:p>
            <a:pPr algn="just"/>
            <a:r>
              <a:rPr lang="es-CR" sz="2000" dirty="0" smtClean="0">
                <a:latin typeface="Candara" panose="020E0502030303020204" pitchFamily="34" charset="0"/>
              </a:rPr>
              <a:t>16-17 agosto</a:t>
            </a:r>
            <a:endParaRPr lang="es-CR" sz="2800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980728"/>
            <a:ext cx="1800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R" b="1" dirty="0" smtClean="0">
                <a:latin typeface="Candara" panose="020E0502030303020204" pitchFamily="34" charset="0"/>
              </a:rPr>
              <a:t>Diálogo </a:t>
            </a:r>
            <a:r>
              <a:rPr lang="es-PR" b="1" dirty="0">
                <a:latin typeface="Candara" panose="020E0502030303020204" pitchFamily="34" charset="0"/>
              </a:rPr>
              <a:t>Internacional sobre la Migración </a:t>
            </a:r>
            <a:r>
              <a:rPr lang="es-PR" dirty="0">
                <a:latin typeface="Candara" panose="020E0502030303020204" pitchFamily="34" charset="0"/>
              </a:rPr>
              <a:t>2016: </a:t>
            </a:r>
            <a:r>
              <a:rPr lang="es-PR" dirty="0" smtClean="0">
                <a:latin typeface="Candara" panose="020E0502030303020204" pitchFamily="34" charset="0"/>
              </a:rPr>
              <a:t>Suiza</a:t>
            </a:r>
          </a:p>
          <a:p>
            <a:pPr algn="just"/>
            <a:r>
              <a:rPr lang="es-PR" dirty="0">
                <a:latin typeface="Candara" panose="020E0502030303020204" pitchFamily="34" charset="0"/>
              </a:rPr>
              <a:t>1</a:t>
            </a:r>
            <a:r>
              <a:rPr lang="es-PR" dirty="0" smtClean="0">
                <a:latin typeface="Candara" panose="020E0502030303020204" pitchFamily="34" charset="0"/>
              </a:rPr>
              <a:t>1-12 octubre</a:t>
            </a:r>
            <a:endParaRPr lang="es-CR" i="1" dirty="0">
              <a:latin typeface="Candara" panose="020E0502030303020204" pitchFamily="34" charset="0"/>
            </a:endParaRPr>
          </a:p>
          <a:p>
            <a:endParaRPr lang="es-C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331586"/>
              </p:ext>
            </p:extLst>
          </p:nvPr>
        </p:nvGraphicFramePr>
        <p:xfrm>
          <a:off x="251520" y="-144016"/>
          <a:ext cx="8784976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40968"/>
            <a:ext cx="122195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 bwMode="auto">
          <a:xfrm>
            <a:off x="5436096" y="3263446"/>
            <a:ext cx="1224136" cy="1173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54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511"/>
              </p:ext>
            </p:extLst>
          </p:nvPr>
        </p:nvGraphicFramePr>
        <p:xfrm>
          <a:off x="395536" y="260648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60351"/>
              </p:ext>
            </p:extLst>
          </p:nvPr>
        </p:nvGraphicFramePr>
        <p:xfrm>
          <a:off x="107504" y="188641"/>
          <a:ext cx="8892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0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088"/>
          </a:xfrm>
        </p:spPr>
        <p:txBody>
          <a:bodyPr/>
          <a:lstStyle/>
          <a:p>
            <a:pPr algn="l"/>
            <a:r>
              <a:rPr lang="es-CR" sz="2800" b="1" dirty="0">
                <a:effectLst/>
                <a:latin typeface="Candara" panose="020E0502030303020204" pitchFamily="34" charset="0"/>
              </a:rPr>
              <a:t>1.2 Otras tareas de la Secretaría </a:t>
            </a:r>
            <a:r>
              <a:rPr lang="es-CR" sz="2800" b="1" dirty="0" smtClean="0">
                <a:effectLst/>
                <a:latin typeface="Candara" panose="020E0502030303020204" pitchFamily="34" charset="0"/>
              </a:rPr>
              <a:t>Técnica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47312"/>
              </p:ext>
            </p:extLst>
          </p:nvPr>
        </p:nvGraphicFramePr>
        <p:xfrm>
          <a:off x="0" y="476672"/>
          <a:ext cx="9036496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6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96" y="-800100"/>
            <a:ext cx="8229600" cy="1600200"/>
          </a:xfrm>
        </p:spPr>
        <p:txBody>
          <a:bodyPr/>
          <a:lstStyle/>
          <a:p>
            <a:r>
              <a:rPr lang="es-CR" sz="4000" b="1" dirty="0" smtClean="0">
                <a:effectLst/>
                <a:latin typeface="Candara" panose="020E0502030303020204" pitchFamily="34" charset="0"/>
              </a:rPr>
              <a:t>Informe Financiero</a:t>
            </a:r>
            <a:endParaRPr lang="es-CR" sz="4000" b="1" dirty="0">
              <a:effectLst/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3068"/>
            <a:ext cx="84249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2.1</a:t>
            </a:r>
            <a:r>
              <a:rPr lang="es-CR" sz="20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CR" sz="24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Ingresos anuales </a:t>
            </a:r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son insuficientes </a:t>
            </a:r>
            <a:r>
              <a:rPr lang="es-CR" sz="24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para cubrir </a:t>
            </a:r>
            <a:r>
              <a:rPr lang="es-CR" sz="24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gastos reales</a:t>
            </a:r>
            <a:endParaRPr lang="es-CR" sz="2400" b="1" dirty="0" smtClean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lvl="1"/>
            <a:endParaRPr lang="es-CR" sz="2000" b="1" dirty="0">
              <a:latin typeface="Candara" panose="020E0502030303020204" pitchFamily="34" charset="0"/>
            </a:endParaRPr>
          </a:p>
          <a:p>
            <a:endParaRPr lang="es-CR" b="1" dirty="0">
              <a:latin typeface="Candara" panose="020E0502030303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47159"/>
              </p:ext>
            </p:extLst>
          </p:nvPr>
        </p:nvGraphicFramePr>
        <p:xfrm>
          <a:off x="107504" y="1118893"/>
          <a:ext cx="8928992" cy="54011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4604"/>
                <a:gridCol w="1954562"/>
                <a:gridCol w="2017321"/>
                <a:gridCol w="3938525"/>
                <a:gridCol w="93980"/>
              </a:tblGrid>
              <a:tr h="73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effectLst/>
                          <a:latin typeface="Calibri"/>
                          <a:ea typeface="HGSMinchoE"/>
                          <a:cs typeface="Arial"/>
                        </a:rPr>
                        <a:t> 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  <a:latin typeface="Calibri"/>
                          <a:ea typeface="HGSMinchoE"/>
                          <a:cs typeface="Arial"/>
                        </a:rPr>
                        <a:t>Contribuciones </a:t>
                      </a:r>
                      <a:r>
                        <a:rPr lang="es-CR" sz="2000" b="1" dirty="0" smtClean="0">
                          <a:effectLst/>
                          <a:latin typeface="Calibri"/>
                          <a:ea typeface="HGSMinchoE"/>
                          <a:cs typeface="Arial"/>
                        </a:rPr>
                        <a:t>recibidas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  <a:latin typeface="Calibri"/>
                          <a:ea typeface="HGSMinchoE"/>
                          <a:cs typeface="Arial"/>
                        </a:rPr>
                        <a:t>Gastos de operación </a:t>
                      </a:r>
                      <a:r>
                        <a:rPr lang="es-CR" sz="2000" b="1" dirty="0" smtClean="0">
                          <a:effectLst/>
                          <a:latin typeface="Calibri"/>
                          <a:ea typeface="HGSMinchoE"/>
                          <a:cs typeface="Arial"/>
                        </a:rPr>
                        <a:t>real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  <a:latin typeface="Calibri"/>
                          <a:ea typeface="HGSMinchoE"/>
                          <a:cs typeface="Arial"/>
                        </a:rPr>
                        <a:t>Diferencia entre contribuciones recibidas y gastos de </a:t>
                      </a:r>
                      <a:r>
                        <a:rPr lang="es-CR" sz="2000" b="1" dirty="0" smtClean="0">
                          <a:effectLst/>
                          <a:latin typeface="Calibri"/>
                          <a:ea typeface="HGSMinchoE"/>
                          <a:cs typeface="Arial"/>
                        </a:rPr>
                        <a:t>operación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 dirty="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2009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$277,639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$232,762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$44,877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 dirty="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2010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$278,144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$276,759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effectLst/>
                          <a:latin typeface="Calibri"/>
                          <a:ea typeface="HGSMinchoE"/>
                          <a:cs typeface="Arial"/>
                        </a:rPr>
                        <a:t>$1,385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2011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$277,744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$292,106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HGSMinchoE"/>
                          <a:cs typeface="Arial"/>
                        </a:rPr>
                        <a:t>-$14,362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2012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$273,042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$273,868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HGSMinchoE"/>
                          <a:cs typeface="Arial"/>
                        </a:rPr>
                        <a:t>-$826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2013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$272,688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$294,400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HGSMinchoE"/>
                          <a:cs typeface="Arial"/>
                        </a:rPr>
                        <a:t>-$21,712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2014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$272,662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$308,394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HGSMinchoE"/>
                          <a:cs typeface="Arial"/>
                        </a:rPr>
                        <a:t>-$35,732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2015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$270,771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$305,843.33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HGSMinchoE"/>
                          <a:cs typeface="Arial"/>
                        </a:rPr>
                        <a:t>-$35,072.33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2016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$260,874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>
                          <a:effectLst/>
                          <a:latin typeface="Calibri"/>
                          <a:ea typeface="HGSMinchoE"/>
                          <a:cs typeface="Arial"/>
                        </a:rPr>
                        <a:t>$323,205.07*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HGSMinchoE"/>
                          <a:cs typeface="Arial"/>
                        </a:rPr>
                        <a:t>-$62,331.07**</a:t>
                      </a:r>
                      <a:endParaRPr lang="es-CR" sz="280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800">
                          <a:effectLst/>
                          <a:latin typeface="Constantia"/>
                          <a:ea typeface="HGPMinchoE"/>
                          <a:cs typeface="Majalla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799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Calibri"/>
                          <a:ea typeface="HGPMinchoE"/>
                          <a:cs typeface="Arial"/>
                        </a:rPr>
                        <a:t> </a:t>
                      </a:r>
                      <a:r>
                        <a:rPr lang="es-CR" sz="1800" dirty="0" smtClean="0">
                          <a:effectLst/>
                          <a:latin typeface="Calibri"/>
                          <a:ea typeface="HGPMinchoE"/>
                          <a:cs typeface="Arial"/>
                        </a:rPr>
                        <a:t>*</a:t>
                      </a:r>
                      <a:r>
                        <a:rPr lang="es-CR" sz="1800" dirty="0">
                          <a:effectLst/>
                          <a:latin typeface="Calibri"/>
                          <a:ea typeface="HGPMinchoE"/>
                          <a:cs typeface="Arial"/>
                        </a:rPr>
                        <a:t>Gasto proyectado para finales del año 2016.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Calibri"/>
                          <a:ea typeface="HGPMinchoE"/>
                          <a:cs typeface="Arial"/>
                        </a:rPr>
                        <a:t>**Diferencia proyectada para finales del año 2016. </a:t>
                      </a:r>
                      <a:r>
                        <a:rPr lang="es-CR" sz="1800" dirty="0" smtClean="0">
                          <a:effectLst/>
                          <a:latin typeface="Calibri"/>
                          <a:ea typeface="HGPMinchoE"/>
                          <a:cs typeface="Arial"/>
                        </a:rPr>
                        <a:t>Se </a:t>
                      </a:r>
                      <a:r>
                        <a:rPr lang="es-CR" sz="1800" dirty="0">
                          <a:effectLst/>
                          <a:latin typeface="Calibri"/>
                          <a:ea typeface="HGPMinchoE"/>
                          <a:cs typeface="Arial"/>
                        </a:rPr>
                        <a:t>incluyen los gastos de mudanza de ida y vuelta de la anterior Coordinadora de la ST. </a:t>
                      </a:r>
                      <a:endParaRPr lang="es-CR" sz="2800" dirty="0">
                        <a:effectLst/>
                        <a:latin typeface="Constantia"/>
                        <a:ea typeface="HGPMinchoE"/>
                        <a:cs typeface="Majalla U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7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602"/>
            <a:ext cx="9013772" cy="39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17545"/>
            <a:ext cx="856895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900" dirty="0">
                <a:latin typeface="Candara" panose="020E0502030303020204" pitchFamily="34" charset="0"/>
              </a:rPr>
              <a:t>S</a:t>
            </a:r>
            <a:r>
              <a:rPr lang="es-CR" sz="1900" dirty="0" smtClean="0">
                <a:latin typeface="Candara" panose="020E0502030303020204" pitchFamily="34" charset="0"/>
              </a:rPr>
              <a:t>e </a:t>
            </a:r>
            <a:r>
              <a:rPr lang="es-CR" sz="1900" dirty="0" smtClean="0">
                <a:latin typeface="Candara" panose="020E0502030303020204" pitchFamily="34" charset="0"/>
              </a:rPr>
              <a:t>ha venido profundizando cada vez más esta tendencia negativa. </a:t>
            </a:r>
            <a:r>
              <a:rPr lang="es-CR" sz="1900" dirty="0" smtClean="0">
                <a:latin typeface="Candara" panose="020E0502030303020204" pitchFamily="34" charset="0"/>
              </a:rPr>
              <a:t> Hasta ahora este déficit se paleaba con recursos provenientes de la reserva de años anteriores. </a:t>
            </a:r>
            <a:r>
              <a:rPr lang="es-CR" sz="1900" b="1" dirty="0" smtClean="0">
                <a:latin typeface="Candara" panose="020E0502030303020204" pitchFamily="34" charset="0"/>
              </a:rPr>
              <a:t>La reserva se terminó en septiembre de 2016.</a:t>
            </a:r>
            <a:endParaRPr lang="es-CR" sz="1900" b="1" dirty="0" smtClean="0">
              <a:latin typeface="Candara" panose="020E0502030303020204" pitchFamily="34" charset="0"/>
            </a:endParaRPr>
          </a:p>
          <a:p>
            <a:pPr algn="just"/>
            <a:endParaRPr lang="es-CR" sz="1900" dirty="0" smtClean="0">
              <a:latin typeface="Candara" panose="020E0502030303020204" pitchFamily="34" charset="0"/>
            </a:endParaRPr>
          </a:p>
          <a:p>
            <a:pPr algn="just"/>
            <a:r>
              <a:rPr lang="es-CR" sz="1900" dirty="0" smtClean="0">
                <a:latin typeface="Candara" panose="020E0502030303020204" pitchFamily="34" charset="0"/>
              </a:rPr>
              <a:t>Si se mantiene la tendencia la </a:t>
            </a:r>
            <a:r>
              <a:rPr lang="es-CR" sz="1900" b="1" dirty="0" smtClean="0">
                <a:latin typeface="Candara" panose="020E0502030303020204" pitchFamily="34" charset="0"/>
              </a:rPr>
              <a:t>ST tendrá que operar en déficit </a:t>
            </a:r>
            <a:r>
              <a:rPr lang="es-CR" sz="1900" dirty="0" smtClean="0">
                <a:latin typeface="Candara" panose="020E0502030303020204" pitchFamily="34" charset="0"/>
              </a:rPr>
              <a:t>tomando </a:t>
            </a:r>
            <a:r>
              <a:rPr lang="es-CR" sz="1900" dirty="0" smtClean="0">
                <a:latin typeface="Candara" panose="020E0502030303020204" pitchFamily="34" charset="0"/>
              </a:rPr>
              <a:t>recursos “prestados” </a:t>
            </a:r>
            <a:r>
              <a:rPr lang="es-CR" sz="1900" dirty="0" smtClean="0">
                <a:latin typeface="Candara" panose="020E0502030303020204" pitchFamily="34" charset="0"/>
              </a:rPr>
              <a:t>de los siguientes años. </a:t>
            </a:r>
          </a:p>
          <a:p>
            <a:pPr algn="just"/>
            <a:endParaRPr lang="es-CR" sz="1900" dirty="0">
              <a:latin typeface="Candara" panose="020E0502030303020204" pitchFamily="34" charset="0"/>
            </a:endParaRPr>
          </a:p>
          <a:p>
            <a:pPr algn="just"/>
            <a:r>
              <a:rPr lang="es-CR" sz="1900" dirty="0" smtClean="0">
                <a:latin typeface="Candara" panose="020E0502030303020204" pitchFamily="34" charset="0"/>
              </a:rPr>
              <a:t>Bajo </a:t>
            </a:r>
            <a:r>
              <a:rPr lang="es-CR" sz="1900" dirty="0">
                <a:latin typeface="Candara" panose="020E0502030303020204" pitchFamily="34" charset="0"/>
              </a:rPr>
              <a:t>las condiciones actuales, para poder resolver la situación financiera actual, es necesario el incremento del presupuesto, en un estimado del 20</a:t>
            </a:r>
            <a:r>
              <a:rPr lang="es-CR" sz="1900" dirty="0" smtClean="0">
                <a:latin typeface="Candara" panose="020E0502030303020204" pitchFamily="34" charset="0"/>
              </a:rPr>
              <a:t>%.</a:t>
            </a:r>
            <a:endParaRPr lang="es-CR" sz="19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695</TotalTime>
  <Words>1064</Words>
  <Application>Microsoft Office PowerPoint</Application>
  <PresentationFormat>On-screen Show (4:3)</PresentationFormat>
  <Paragraphs>208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Informe operativo y financiero   Secretaría Técnica de la CRM</vt:lpstr>
      <vt:lpstr>1.1 Actividades</vt:lpstr>
      <vt:lpstr>PowerPoint Presentation</vt:lpstr>
      <vt:lpstr>PowerPoint Presentation</vt:lpstr>
      <vt:lpstr>PowerPoint Presentation</vt:lpstr>
      <vt:lpstr>PowerPoint Presentation</vt:lpstr>
      <vt:lpstr>1.2 Otras tareas de la Secretaría Técnica </vt:lpstr>
      <vt:lpstr>Informe Financiero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2.5 Medios alternativos para la financiación de la ST de la CRM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Operativo y Financiero la Secretaría Técnica de la CRM</dc:title>
  <dc:creator>CHAVES Mariana</dc:creator>
  <cp:lastModifiedBy>Salvador Gutiérrez</cp:lastModifiedBy>
  <cp:revision>56</cp:revision>
  <dcterms:created xsi:type="dcterms:W3CDTF">2016-11-11T15:08:40Z</dcterms:created>
  <dcterms:modified xsi:type="dcterms:W3CDTF">2016-11-15T05:20:46Z</dcterms:modified>
</cp:coreProperties>
</file>