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4" r:id="rId3"/>
    <p:sldId id="316" r:id="rId4"/>
    <p:sldId id="296" r:id="rId5"/>
    <p:sldId id="315" r:id="rId6"/>
    <p:sldId id="297" r:id="rId7"/>
    <p:sldId id="317" r:id="rId8"/>
    <p:sldId id="313" r:id="rId9"/>
    <p:sldId id="318" r:id="rId10"/>
    <p:sldId id="319" r:id="rId11"/>
    <p:sldId id="320" r:id="rId12"/>
    <p:sldId id="273" r:id="rId13"/>
  </p:sldIdLst>
  <p:sldSz cx="9144000" cy="6858000" type="screen4x3"/>
  <p:notesSz cx="6789738" cy="9929813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C8B53-907F-2546-B136-DAD7CCC5DB9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6722D-664D-2A4E-BA12-553428F75E9D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latin typeface="Gill Sans MT"/>
              <a:cs typeface="Gill Sans MT"/>
            </a:rPr>
            <a:t>1. </a:t>
          </a:r>
        </a:p>
      </dgm:t>
    </dgm:pt>
    <dgm:pt modelId="{A0DD0E16-D353-AF44-91CF-B0060D962C0E}" type="parTrans" cxnId="{AF760EC0-2D6D-1842-B496-184FAF2C9F2D}">
      <dgm:prSet/>
      <dgm:spPr/>
      <dgm:t>
        <a:bodyPr/>
        <a:lstStyle/>
        <a:p>
          <a:endParaRPr lang="en-US"/>
        </a:p>
      </dgm:t>
    </dgm:pt>
    <dgm:pt modelId="{DD73C7C1-E9CE-0940-8721-0D066840DC65}" type="sibTrans" cxnId="{AF760EC0-2D6D-1842-B496-184FAF2C9F2D}">
      <dgm:prSet/>
      <dgm:spPr/>
      <dgm:t>
        <a:bodyPr/>
        <a:lstStyle/>
        <a:p>
          <a:endParaRPr lang="en-US"/>
        </a:p>
      </dgm:t>
    </dgm:pt>
    <dgm:pt modelId="{B75457C1-3447-C440-B6BA-A4FC49F2F4E5}">
      <dgm:prSet phldrT="[Text]" custT="1"/>
      <dgm:spPr/>
      <dgm:t>
        <a:bodyPr/>
        <a:lstStyle/>
        <a:p>
          <a:r>
            <a:rPr lang="es-SV" sz="2000" b="0">
              <a:solidFill>
                <a:srgbClr val="1F497D"/>
              </a:solidFill>
              <a:latin typeface="Gill Sans MT"/>
              <a:cs typeface="Gill Sans MT"/>
            </a:rPr>
            <a:t>Establecer una agenda regional prioritaria en materia de Mujeres migrantes que tenga como fundamento central el irrestricto respecto de los derechos humanos de las mujeres migrantes.</a:t>
          </a:r>
          <a:endParaRPr lang="en-US" sz="2000" b="0">
            <a:solidFill>
              <a:srgbClr val="1F497D"/>
            </a:solidFill>
            <a:latin typeface="Gill Sans MT"/>
            <a:cs typeface="Gill Sans MT"/>
          </a:endParaRPr>
        </a:p>
      </dgm:t>
    </dgm:pt>
    <dgm:pt modelId="{000462DE-389C-374F-844D-D67AFC09EECE}" type="parTrans" cxnId="{1410DA70-8B78-9944-991A-8B460C1840A0}">
      <dgm:prSet/>
      <dgm:spPr/>
      <dgm:t>
        <a:bodyPr/>
        <a:lstStyle/>
        <a:p>
          <a:endParaRPr lang="en-US"/>
        </a:p>
      </dgm:t>
    </dgm:pt>
    <dgm:pt modelId="{7C15BDA2-3290-C046-98C2-0B1F3A9810A4}" type="sibTrans" cxnId="{1410DA70-8B78-9944-991A-8B460C1840A0}">
      <dgm:prSet/>
      <dgm:spPr/>
      <dgm:t>
        <a:bodyPr/>
        <a:lstStyle/>
        <a:p>
          <a:endParaRPr lang="en-US"/>
        </a:p>
      </dgm:t>
    </dgm:pt>
    <dgm:pt modelId="{118A05AD-F639-5C41-86F0-A4DEA1959B27}">
      <dgm:prSet phldrT="[Text]"/>
      <dgm:spPr>
        <a:solidFill>
          <a:srgbClr val="F79646"/>
        </a:solidFill>
      </dgm:spPr>
      <dgm:t>
        <a:bodyPr/>
        <a:lstStyle/>
        <a:p>
          <a:r>
            <a:rPr lang="en-US">
              <a:latin typeface="Gill Sans MT"/>
              <a:cs typeface="Gill Sans MT"/>
            </a:rPr>
            <a:t>2. </a:t>
          </a:r>
        </a:p>
      </dgm:t>
    </dgm:pt>
    <dgm:pt modelId="{3A6B078A-64DC-B84C-A2C9-D434E693A999}" type="parTrans" cxnId="{1FB9504D-1772-0141-877B-8D0A09CCE5B3}">
      <dgm:prSet/>
      <dgm:spPr/>
      <dgm:t>
        <a:bodyPr/>
        <a:lstStyle/>
        <a:p>
          <a:endParaRPr lang="en-US"/>
        </a:p>
      </dgm:t>
    </dgm:pt>
    <dgm:pt modelId="{07C435E1-B457-A247-88F6-BF65CFFB63BE}" type="sibTrans" cxnId="{1FB9504D-1772-0141-877B-8D0A09CCE5B3}">
      <dgm:prSet/>
      <dgm:spPr/>
      <dgm:t>
        <a:bodyPr/>
        <a:lstStyle/>
        <a:p>
          <a:endParaRPr lang="en-US"/>
        </a:p>
      </dgm:t>
    </dgm:pt>
    <dgm:pt modelId="{D0C91CC1-5E47-D947-8C2A-59A91B61A6E7}">
      <dgm:prSet phldrT="[Text]" custT="1"/>
      <dgm:spPr/>
      <dgm:t>
        <a:bodyPr/>
        <a:lstStyle/>
        <a:p>
          <a:r>
            <a:rPr lang="es-SV" sz="2000">
              <a:solidFill>
                <a:srgbClr val="1F497D"/>
              </a:solidFill>
              <a:latin typeface="Gill Sans MT"/>
              <a:cs typeface="Gill Sans MT"/>
            </a:rPr>
            <a:t>Atender, desde una perspectiva integral, específica e inclusiva, los efectos positivos y negativos de la migración de las mujeres  tanto en los países de origen, tránsito, destino y retorno. </a:t>
          </a:r>
          <a:endParaRPr lang="en-US" sz="2000">
            <a:solidFill>
              <a:srgbClr val="1F497D"/>
            </a:solidFill>
            <a:latin typeface="Gill Sans MT"/>
            <a:cs typeface="Gill Sans MT"/>
          </a:endParaRPr>
        </a:p>
      </dgm:t>
    </dgm:pt>
    <dgm:pt modelId="{6E1356DA-973F-F340-BEAD-B164319A3326}" type="parTrans" cxnId="{B3A56310-7D69-2546-B767-1EB9F2CF998A}">
      <dgm:prSet/>
      <dgm:spPr/>
      <dgm:t>
        <a:bodyPr/>
        <a:lstStyle/>
        <a:p>
          <a:endParaRPr lang="en-US"/>
        </a:p>
      </dgm:t>
    </dgm:pt>
    <dgm:pt modelId="{34366168-31D5-E14E-8E3E-8A8A390D378F}" type="sibTrans" cxnId="{B3A56310-7D69-2546-B767-1EB9F2CF998A}">
      <dgm:prSet/>
      <dgm:spPr/>
      <dgm:t>
        <a:bodyPr/>
        <a:lstStyle/>
        <a:p>
          <a:endParaRPr lang="en-US"/>
        </a:p>
      </dgm:t>
    </dgm:pt>
    <dgm:pt modelId="{AACAA15E-5D6E-A844-8D95-44F665B5BBAE}">
      <dgm:prSet phldrT="[Text]"/>
      <dgm:spPr>
        <a:solidFill>
          <a:srgbClr val="F79646"/>
        </a:solidFill>
      </dgm:spPr>
      <dgm:t>
        <a:bodyPr/>
        <a:lstStyle/>
        <a:p>
          <a:r>
            <a:rPr lang="en-US">
              <a:latin typeface="Gill Sans MT"/>
              <a:cs typeface="Gill Sans MT"/>
            </a:rPr>
            <a:t>3. </a:t>
          </a:r>
        </a:p>
      </dgm:t>
    </dgm:pt>
    <dgm:pt modelId="{07851AFD-CBCF-EB4E-8B95-07770B40AF7A}" type="parTrans" cxnId="{E8476B5A-7E4E-0648-8FAE-F9BE4B29D23D}">
      <dgm:prSet/>
      <dgm:spPr/>
      <dgm:t>
        <a:bodyPr/>
        <a:lstStyle/>
        <a:p>
          <a:endParaRPr lang="en-US"/>
        </a:p>
      </dgm:t>
    </dgm:pt>
    <dgm:pt modelId="{F88EC63C-0024-DA45-957F-48E8437D3D2F}" type="sibTrans" cxnId="{E8476B5A-7E4E-0648-8FAE-F9BE4B29D23D}">
      <dgm:prSet/>
      <dgm:spPr/>
      <dgm:t>
        <a:bodyPr/>
        <a:lstStyle/>
        <a:p>
          <a:endParaRPr lang="en-US"/>
        </a:p>
      </dgm:t>
    </dgm:pt>
    <dgm:pt modelId="{5BC15D4D-0FA0-0742-9370-89CC4B9587D5}">
      <dgm:prSet phldrT="[Text]"/>
      <dgm:spPr>
        <a:solidFill>
          <a:srgbClr val="F79646"/>
        </a:solidFill>
      </dgm:spPr>
      <dgm:t>
        <a:bodyPr/>
        <a:lstStyle/>
        <a:p>
          <a:r>
            <a:rPr lang="en-US">
              <a:latin typeface="Gill Sans MT"/>
              <a:cs typeface="Gill Sans MT"/>
            </a:rPr>
            <a:t>4. </a:t>
          </a:r>
        </a:p>
      </dgm:t>
    </dgm:pt>
    <dgm:pt modelId="{81A8D15A-2C6D-0B47-AABC-2D4D369D910B}" type="parTrans" cxnId="{592D9F74-1954-4645-B2E7-497F916A5A36}">
      <dgm:prSet/>
      <dgm:spPr/>
      <dgm:t>
        <a:bodyPr/>
        <a:lstStyle/>
        <a:p>
          <a:endParaRPr lang="en-US"/>
        </a:p>
      </dgm:t>
    </dgm:pt>
    <dgm:pt modelId="{3A70A948-6A5E-614F-B22D-016BAD0175C8}" type="sibTrans" cxnId="{592D9F74-1954-4645-B2E7-497F916A5A36}">
      <dgm:prSet/>
      <dgm:spPr/>
      <dgm:t>
        <a:bodyPr/>
        <a:lstStyle/>
        <a:p>
          <a:endParaRPr lang="en-US"/>
        </a:p>
      </dgm:t>
    </dgm:pt>
    <dgm:pt modelId="{F6AF5125-64EB-384F-9EF6-B43C9CA739FB}">
      <dgm:prSet custT="1"/>
      <dgm:spPr/>
      <dgm:t>
        <a:bodyPr/>
        <a:lstStyle/>
        <a:p>
          <a:endParaRPr lang="en-US" sz="2000">
            <a:latin typeface="Gill Sans MT"/>
            <a:cs typeface="Gill Sans MT"/>
          </a:endParaRPr>
        </a:p>
      </dgm:t>
    </dgm:pt>
    <dgm:pt modelId="{3AF787FA-8694-FC48-A20C-32098C6ED5CC}" type="parTrans" cxnId="{A839DF14-AB14-EC49-BDBD-D79D899843EB}">
      <dgm:prSet/>
      <dgm:spPr/>
      <dgm:t>
        <a:bodyPr/>
        <a:lstStyle/>
        <a:p>
          <a:endParaRPr lang="en-US"/>
        </a:p>
      </dgm:t>
    </dgm:pt>
    <dgm:pt modelId="{7ADC00D5-9462-AC4F-B4EE-9CFDD722B2A0}" type="sibTrans" cxnId="{A839DF14-AB14-EC49-BDBD-D79D899843EB}">
      <dgm:prSet/>
      <dgm:spPr/>
      <dgm:t>
        <a:bodyPr/>
        <a:lstStyle/>
        <a:p>
          <a:endParaRPr lang="en-US"/>
        </a:p>
      </dgm:t>
    </dgm:pt>
    <dgm:pt modelId="{1468A82F-596A-F842-9BF3-D75BA46713E2}">
      <dgm:prSet phldrT="[Text]" custT="1"/>
      <dgm:spPr/>
      <dgm:t>
        <a:bodyPr/>
        <a:lstStyle/>
        <a:p>
          <a:r>
            <a:rPr lang="es-SV" sz="2000">
              <a:solidFill>
                <a:srgbClr val="1F497D"/>
              </a:solidFill>
              <a:latin typeface="Gill Sans MT"/>
              <a:cs typeface="Gill Sans MT"/>
            </a:rPr>
            <a:t>Promover acciones y programas a favor de las mujeres migrantes,  intercambio de información actualizada y buenas prácticas en la región de la CRM a partir del fortalecimiento de los vínculos entre instituciones, áreas de gestión migratoria y sociedad civil.</a:t>
          </a:r>
          <a:endParaRPr lang="en-US" sz="2000">
            <a:solidFill>
              <a:srgbClr val="1F497D"/>
            </a:solidFill>
            <a:latin typeface="Gill Sans MT"/>
            <a:cs typeface="Gill Sans MT"/>
          </a:endParaRPr>
        </a:p>
      </dgm:t>
    </dgm:pt>
    <dgm:pt modelId="{03DC6AF4-FDC1-9940-8F83-276BBC90F432}" type="parTrans" cxnId="{20931538-B3E4-BC4C-8096-BD67B59B6428}">
      <dgm:prSet/>
      <dgm:spPr/>
      <dgm:t>
        <a:bodyPr/>
        <a:lstStyle/>
        <a:p>
          <a:endParaRPr lang="en-US"/>
        </a:p>
      </dgm:t>
    </dgm:pt>
    <dgm:pt modelId="{90965F8E-53CF-A14B-9A85-551C2F59AB0D}" type="sibTrans" cxnId="{20931538-B3E4-BC4C-8096-BD67B59B6428}">
      <dgm:prSet/>
      <dgm:spPr/>
      <dgm:t>
        <a:bodyPr/>
        <a:lstStyle/>
        <a:p>
          <a:endParaRPr lang="en-US"/>
        </a:p>
      </dgm:t>
    </dgm:pt>
    <dgm:pt modelId="{96050075-33A7-E841-B506-5E033154B409}">
      <dgm:prSet custT="1"/>
      <dgm:spPr/>
      <dgm:t>
        <a:bodyPr/>
        <a:lstStyle/>
        <a:p>
          <a:endParaRPr lang="en-US" sz="2000">
            <a:latin typeface="Gill Sans MT"/>
            <a:cs typeface="Gill Sans MT"/>
          </a:endParaRPr>
        </a:p>
      </dgm:t>
    </dgm:pt>
    <dgm:pt modelId="{D70374C7-0B28-1849-B0F2-BE220634931F}" type="parTrans" cxnId="{91F7391A-E967-ED45-AEFC-F4B3AB9434C8}">
      <dgm:prSet/>
      <dgm:spPr/>
      <dgm:t>
        <a:bodyPr/>
        <a:lstStyle/>
        <a:p>
          <a:endParaRPr lang="en-US"/>
        </a:p>
      </dgm:t>
    </dgm:pt>
    <dgm:pt modelId="{E6A9FF2E-DC91-1D4D-9275-1D7966AEFCD5}" type="sibTrans" cxnId="{91F7391A-E967-ED45-AEFC-F4B3AB9434C8}">
      <dgm:prSet/>
      <dgm:spPr/>
      <dgm:t>
        <a:bodyPr/>
        <a:lstStyle/>
        <a:p>
          <a:endParaRPr lang="en-US"/>
        </a:p>
      </dgm:t>
    </dgm:pt>
    <dgm:pt modelId="{1506C8F3-C435-3744-BAEA-C20B7AE0A1A9}">
      <dgm:prSet custT="1"/>
      <dgm:spPr/>
      <dgm:t>
        <a:bodyPr/>
        <a:lstStyle/>
        <a:p>
          <a:endParaRPr lang="en-US" sz="2000">
            <a:latin typeface="Gill Sans MT"/>
            <a:cs typeface="Gill Sans MT"/>
          </a:endParaRPr>
        </a:p>
      </dgm:t>
    </dgm:pt>
    <dgm:pt modelId="{4EC76A7F-56E0-9A4E-8916-EAD6694144AF}" type="parTrans" cxnId="{75F7C4C2-4DF1-664C-9D08-F3277D0B5C2A}">
      <dgm:prSet/>
      <dgm:spPr/>
      <dgm:t>
        <a:bodyPr/>
        <a:lstStyle/>
        <a:p>
          <a:endParaRPr lang="en-US"/>
        </a:p>
      </dgm:t>
    </dgm:pt>
    <dgm:pt modelId="{B034ADFC-F65B-6E42-8549-3AC48D0DFE61}" type="sibTrans" cxnId="{75F7C4C2-4DF1-664C-9D08-F3277D0B5C2A}">
      <dgm:prSet/>
      <dgm:spPr/>
      <dgm:t>
        <a:bodyPr/>
        <a:lstStyle/>
        <a:p>
          <a:endParaRPr lang="en-US"/>
        </a:p>
      </dgm:t>
    </dgm:pt>
    <dgm:pt modelId="{BFC515F6-164C-D546-9C72-2A8F2572A98D}">
      <dgm:prSet phldrT="[Text]" custT="1"/>
      <dgm:spPr/>
      <dgm:t>
        <a:bodyPr/>
        <a:lstStyle/>
        <a:p>
          <a:r>
            <a:rPr lang="es-SV" sz="2000">
              <a:solidFill>
                <a:srgbClr val="1F497D"/>
              </a:solidFill>
              <a:latin typeface="Gill Sans MT"/>
              <a:cs typeface="Gill Sans MT"/>
            </a:rPr>
            <a:t>Aperturar espacios de aprendizaje y reflexión para que ciudadanos y funcionarios de los países miembros de la CRM conozcan a profundidad el vínculo entre mujeres, migración y desarrollo. </a:t>
          </a:r>
          <a:endParaRPr lang="en-US" sz="2000">
            <a:solidFill>
              <a:srgbClr val="1F497D"/>
            </a:solidFill>
            <a:latin typeface="Gill Sans MT"/>
            <a:cs typeface="Gill Sans MT"/>
          </a:endParaRPr>
        </a:p>
      </dgm:t>
    </dgm:pt>
    <dgm:pt modelId="{72DDC7A4-3BAF-5442-9930-36EF0FD38865}" type="parTrans" cxnId="{E8952A21-0830-4D4C-BBC0-3F8F49B16C55}">
      <dgm:prSet/>
      <dgm:spPr/>
      <dgm:t>
        <a:bodyPr/>
        <a:lstStyle/>
        <a:p>
          <a:endParaRPr lang="en-US"/>
        </a:p>
      </dgm:t>
    </dgm:pt>
    <dgm:pt modelId="{8F8D3321-A768-D04D-ACB6-B95C763D1731}" type="sibTrans" cxnId="{E8952A21-0830-4D4C-BBC0-3F8F49B16C55}">
      <dgm:prSet/>
      <dgm:spPr/>
      <dgm:t>
        <a:bodyPr/>
        <a:lstStyle/>
        <a:p>
          <a:endParaRPr lang="en-US"/>
        </a:p>
      </dgm:t>
    </dgm:pt>
    <dgm:pt modelId="{5F52AA34-9993-B44F-9B0E-1984EDFFFCF2}">
      <dgm:prSet custT="1"/>
      <dgm:spPr/>
      <dgm:t>
        <a:bodyPr/>
        <a:lstStyle/>
        <a:p>
          <a:endParaRPr lang="en-US" sz="2000">
            <a:latin typeface="Gill Sans MT"/>
            <a:cs typeface="Gill Sans MT"/>
          </a:endParaRPr>
        </a:p>
      </dgm:t>
    </dgm:pt>
    <dgm:pt modelId="{BD0BC085-842D-6B45-A784-A857372E4810}" type="parTrans" cxnId="{3B306347-727A-7E49-B50E-1A29B57CDADA}">
      <dgm:prSet/>
      <dgm:spPr/>
      <dgm:t>
        <a:bodyPr/>
        <a:lstStyle/>
        <a:p>
          <a:endParaRPr lang="en-US"/>
        </a:p>
      </dgm:t>
    </dgm:pt>
    <dgm:pt modelId="{4C42912D-BE53-2F45-AD10-8043F98DB146}" type="sibTrans" cxnId="{3B306347-727A-7E49-B50E-1A29B57CDADA}">
      <dgm:prSet/>
      <dgm:spPr/>
      <dgm:t>
        <a:bodyPr/>
        <a:lstStyle/>
        <a:p>
          <a:endParaRPr lang="en-US"/>
        </a:p>
      </dgm:t>
    </dgm:pt>
    <dgm:pt modelId="{2CB7EE48-DF60-0042-86E9-93B101886BBD}" type="pres">
      <dgm:prSet presAssocID="{B76C8B53-907F-2546-B136-DAD7CCC5DB9D}" presName="linearFlow" presStyleCnt="0">
        <dgm:presLayoutVars>
          <dgm:dir/>
          <dgm:animLvl val="lvl"/>
          <dgm:resizeHandles val="exact"/>
        </dgm:presLayoutVars>
      </dgm:prSet>
      <dgm:spPr/>
    </dgm:pt>
    <dgm:pt modelId="{86B2E17F-5A10-3F4C-8E35-9FCB848C5B9F}" type="pres">
      <dgm:prSet presAssocID="{B7C6722D-664D-2A4E-BA12-553428F75E9D}" presName="composite" presStyleCnt="0"/>
      <dgm:spPr/>
    </dgm:pt>
    <dgm:pt modelId="{5D9758B6-DC36-F745-9AB3-A8A3C49185D5}" type="pres">
      <dgm:prSet presAssocID="{B7C6722D-664D-2A4E-BA12-553428F75E9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0DC92DA-4FFE-D946-9A51-2D5C0A78741D}" type="pres">
      <dgm:prSet presAssocID="{B7C6722D-664D-2A4E-BA12-553428F75E9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83619-5419-D242-B443-23AA22AE94EE}" type="pres">
      <dgm:prSet presAssocID="{DD73C7C1-E9CE-0940-8721-0D066840DC65}" presName="sp" presStyleCnt="0"/>
      <dgm:spPr/>
    </dgm:pt>
    <dgm:pt modelId="{7B32C920-F65F-7244-851A-53D82515C877}" type="pres">
      <dgm:prSet presAssocID="{118A05AD-F639-5C41-86F0-A4DEA1959B27}" presName="composite" presStyleCnt="0"/>
      <dgm:spPr/>
    </dgm:pt>
    <dgm:pt modelId="{9DEFB777-DD8C-AB48-B7AD-18CF2DC92231}" type="pres">
      <dgm:prSet presAssocID="{118A05AD-F639-5C41-86F0-A4DEA1959B2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1F13B-74AE-CA41-AD0B-55A401A7FEBD}" type="pres">
      <dgm:prSet presAssocID="{118A05AD-F639-5C41-86F0-A4DEA1959B2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9EA90-0DC2-C54D-A291-5C632DD83094}" type="pres">
      <dgm:prSet presAssocID="{07C435E1-B457-A247-88F6-BF65CFFB63BE}" presName="sp" presStyleCnt="0"/>
      <dgm:spPr/>
    </dgm:pt>
    <dgm:pt modelId="{CC776B22-460A-AC41-B31D-1DEE8C042C0A}" type="pres">
      <dgm:prSet presAssocID="{AACAA15E-5D6E-A844-8D95-44F665B5BBAE}" presName="composite" presStyleCnt="0"/>
      <dgm:spPr/>
    </dgm:pt>
    <dgm:pt modelId="{1CAC0E9F-C54C-8546-A4D3-60E64F8E00FD}" type="pres">
      <dgm:prSet presAssocID="{AACAA15E-5D6E-A844-8D95-44F665B5BBA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88C6CE5-051F-6443-921B-55BBAD916631}" type="pres">
      <dgm:prSet presAssocID="{AACAA15E-5D6E-A844-8D95-44F665B5BBAE}" presName="descendantText" presStyleLbl="alignAcc1" presStyleIdx="2" presStyleCnt="4" custScaleY="13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6A1CE-F253-094B-AE6A-E0DDBAFA0B77}" type="pres">
      <dgm:prSet presAssocID="{F88EC63C-0024-DA45-957F-48E8437D3D2F}" presName="sp" presStyleCnt="0"/>
      <dgm:spPr/>
    </dgm:pt>
    <dgm:pt modelId="{83A4A161-287C-ED49-BCBD-B88787434E1B}" type="pres">
      <dgm:prSet presAssocID="{5BC15D4D-0FA0-0742-9370-89CC4B9587D5}" presName="composite" presStyleCnt="0"/>
      <dgm:spPr/>
    </dgm:pt>
    <dgm:pt modelId="{95C4598C-4C50-CC48-969C-C45BD9B627C8}" type="pres">
      <dgm:prSet presAssocID="{5BC15D4D-0FA0-0742-9370-89CC4B9587D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D7E88BC-6AE7-C243-86C0-68E0837B09D9}" type="pres">
      <dgm:prSet presAssocID="{5BC15D4D-0FA0-0742-9370-89CC4B9587D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66296-DA27-3643-B41B-1C745E0FEF67}" type="presOf" srcId="{1506C8F3-C435-3744-BAEA-C20B7AE0A1A9}" destId="{6D7E88BC-6AE7-C243-86C0-68E0837B09D9}" srcOrd="0" destOrd="0" presId="urn:microsoft.com/office/officeart/2005/8/layout/chevron2"/>
    <dgm:cxn modelId="{D819CB6E-018E-9A41-BE2A-17ACFDE8C22F}" type="presOf" srcId="{96050075-33A7-E841-B506-5E033154B409}" destId="{288C6CE5-051F-6443-921B-55BBAD916631}" srcOrd="0" destOrd="2" presId="urn:microsoft.com/office/officeart/2005/8/layout/chevron2"/>
    <dgm:cxn modelId="{C10193EA-19D0-BF4A-9832-BAD9CA9EC862}" type="presOf" srcId="{B7C6722D-664D-2A4E-BA12-553428F75E9D}" destId="{5D9758B6-DC36-F745-9AB3-A8A3C49185D5}" srcOrd="0" destOrd="0" presId="urn:microsoft.com/office/officeart/2005/8/layout/chevron2"/>
    <dgm:cxn modelId="{B243C834-5B1B-CB43-B6A4-556A44C5468E}" type="presOf" srcId="{AACAA15E-5D6E-A844-8D95-44F665B5BBAE}" destId="{1CAC0E9F-C54C-8546-A4D3-60E64F8E00FD}" srcOrd="0" destOrd="0" presId="urn:microsoft.com/office/officeart/2005/8/layout/chevron2"/>
    <dgm:cxn modelId="{AF760EC0-2D6D-1842-B496-184FAF2C9F2D}" srcId="{B76C8B53-907F-2546-B136-DAD7CCC5DB9D}" destId="{B7C6722D-664D-2A4E-BA12-553428F75E9D}" srcOrd="0" destOrd="0" parTransId="{A0DD0E16-D353-AF44-91CF-B0060D962C0E}" sibTransId="{DD73C7C1-E9CE-0940-8721-0D066840DC65}"/>
    <dgm:cxn modelId="{D578FEE6-DE6B-8E4F-BA97-5789A51E8A12}" type="presOf" srcId="{5F52AA34-9993-B44F-9B0E-1984EDFFFCF2}" destId="{6D7E88BC-6AE7-C243-86C0-68E0837B09D9}" srcOrd="0" destOrd="2" presId="urn:microsoft.com/office/officeart/2005/8/layout/chevron2"/>
    <dgm:cxn modelId="{FAE66093-4B2C-D94B-BFCC-77C153942040}" type="presOf" srcId="{5BC15D4D-0FA0-0742-9370-89CC4B9587D5}" destId="{95C4598C-4C50-CC48-969C-C45BD9B627C8}" srcOrd="0" destOrd="0" presId="urn:microsoft.com/office/officeart/2005/8/layout/chevron2"/>
    <dgm:cxn modelId="{3B306347-727A-7E49-B50E-1A29B57CDADA}" srcId="{5BC15D4D-0FA0-0742-9370-89CC4B9587D5}" destId="{5F52AA34-9993-B44F-9B0E-1984EDFFFCF2}" srcOrd="2" destOrd="0" parTransId="{BD0BC085-842D-6B45-A784-A857372E4810}" sibTransId="{4C42912D-BE53-2F45-AD10-8043F98DB146}"/>
    <dgm:cxn modelId="{1C29B355-767E-5846-AC71-73EB571DFF55}" type="presOf" srcId="{F6AF5125-64EB-384F-9EF6-B43C9CA739FB}" destId="{288C6CE5-051F-6443-921B-55BBAD916631}" srcOrd="0" destOrd="0" presId="urn:microsoft.com/office/officeart/2005/8/layout/chevron2"/>
    <dgm:cxn modelId="{B3A56310-7D69-2546-B767-1EB9F2CF998A}" srcId="{118A05AD-F639-5C41-86F0-A4DEA1959B27}" destId="{D0C91CC1-5E47-D947-8C2A-59A91B61A6E7}" srcOrd="0" destOrd="0" parTransId="{6E1356DA-973F-F340-BEAD-B164319A3326}" sibTransId="{34366168-31D5-E14E-8E3E-8A8A390D378F}"/>
    <dgm:cxn modelId="{4F74CC65-B70C-C546-B78E-65456DD53394}" type="presOf" srcId="{1468A82F-596A-F842-9BF3-D75BA46713E2}" destId="{288C6CE5-051F-6443-921B-55BBAD916631}" srcOrd="0" destOrd="1" presId="urn:microsoft.com/office/officeart/2005/8/layout/chevron2"/>
    <dgm:cxn modelId="{75F7C4C2-4DF1-664C-9D08-F3277D0B5C2A}" srcId="{5BC15D4D-0FA0-0742-9370-89CC4B9587D5}" destId="{1506C8F3-C435-3744-BAEA-C20B7AE0A1A9}" srcOrd="0" destOrd="0" parTransId="{4EC76A7F-56E0-9A4E-8916-EAD6694144AF}" sibTransId="{B034ADFC-F65B-6E42-8549-3AC48D0DFE61}"/>
    <dgm:cxn modelId="{7294C1E7-0ADF-9F46-B7F8-101E282A16CE}" type="presOf" srcId="{118A05AD-F639-5C41-86F0-A4DEA1959B27}" destId="{9DEFB777-DD8C-AB48-B7AD-18CF2DC92231}" srcOrd="0" destOrd="0" presId="urn:microsoft.com/office/officeart/2005/8/layout/chevron2"/>
    <dgm:cxn modelId="{592D9F74-1954-4645-B2E7-497F916A5A36}" srcId="{B76C8B53-907F-2546-B136-DAD7CCC5DB9D}" destId="{5BC15D4D-0FA0-0742-9370-89CC4B9587D5}" srcOrd="3" destOrd="0" parTransId="{81A8D15A-2C6D-0B47-AABC-2D4D369D910B}" sibTransId="{3A70A948-6A5E-614F-B22D-016BAD0175C8}"/>
    <dgm:cxn modelId="{E8476B5A-7E4E-0648-8FAE-F9BE4B29D23D}" srcId="{B76C8B53-907F-2546-B136-DAD7CCC5DB9D}" destId="{AACAA15E-5D6E-A844-8D95-44F665B5BBAE}" srcOrd="2" destOrd="0" parTransId="{07851AFD-CBCF-EB4E-8B95-07770B40AF7A}" sibTransId="{F88EC63C-0024-DA45-957F-48E8437D3D2F}"/>
    <dgm:cxn modelId="{558702E8-3F11-C545-B18F-58DC8FE96DF8}" type="presOf" srcId="{D0C91CC1-5E47-D947-8C2A-59A91B61A6E7}" destId="{8881F13B-74AE-CA41-AD0B-55A401A7FEBD}" srcOrd="0" destOrd="0" presId="urn:microsoft.com/office/officeart/2005/8/layout/chevron2"/>
    <dgm:cxn modelId="{1410DA70-8B78-9944-991A-8B460C1840A0}" srcId="{B7C6722D-664D-2A4E-BA12-553428F75E9D}" destId="{B75457C1-3447-C440-B6BA-A4FC49F2F4E5}" srcOrd="0" destOrd="0" parTransId="{000462DE-389C-374F-844D-D67AFC09EECE}" sibTransId="{7C15BDA2-3290-C046-98C2-0B1F3A9810A4}"/>
    <dgm:cxn modelId="{1FB9504D-1772-0141-877B-8D0A09CCE5B3}" srcId="{B76C8B53-907F-2546-B136-DAD7CCC5DB9D}" destId="{118A05AD-F639-5C41-86F0-A4DEA1959B27}" srcOrd="1" destOrd="0" parTransId="{3A6B078A-64DC-B84C-A2C9-D434E693A999}" sibTransId="{07C435E1-B457-A247-88F6-BF65CFFB63BE}"/>
    <dgm:cxn modelId="{FECA7D46-BAF0-E046-B985-81E25E310051}" type="presOf" srcId="{B75457C1-3447-C440-B6BA-A4FC49F2F4E5}" destId="{D0DC92DA-4FFE-D946-9A51-2D5C0A78741D}" srcOrd="0" destOrd="0" presId="urn:microsoft.com/office/officeart/2005/8/layout/chevron2"/>
    <dgm:cxn modelId="{E8952A21-0830-4D4C-BBC0-3F8F49B16C55}" srcId="{5BC15D4D-0FA0-0742-9370-89CC4B9587D5}" destId="{BFC515F6-164C-D546-9C72-2A8F2572A98D}" srcOrd="1" destOrd="0" parTransId="{72DDC7A4-3BAF-5442-9930-36EF0FD38865}" sibTransId="{8F8D3321-A768-D04D-ACB6-B95C763D1731}"/>
    <dgm:cxn modelId="{91F7391A-E967-ED45-AEFC-F4B3AB9434C8}" srcId="{AACAA15E-5D6E-A844-8D95-44F665B5BBAE}" destId="{96050075-33A7-E841-B506-5E033154B409}" srcOrd="2" destOrd="0" parTransId="{D70374C7-0B28-1849-B0F2-BE220634931F}" sibTransId="{E6A9FF2E-DC91-1D4D-9275-1D7966AEFCD5}"/>
    <dgm:cxn modelId="{20931538-B3E4-BC4C-8096-BD67B59B6428}" srcId="{AACAA15E-5D6E-A844-8D95-44F665B5BBAE}" destId="{1468A82F-596A-F842-9BF3-D75BA46713E2}" srcOrd="1" destOrd="0" parTransId="{03DC6AF4-FDC1-9940-8F83-276BBC90F432}" sibTransId="{90965F8E-53CF-A14B-9A85-551C2F59AB0D}"/>
    <dgm:cxn modelId="{E8FD7D45-B1B5-394C-A0C9-6A371356FDA6}" type="presOf" srcId="{BFC515F6-164C-D546-9C72-2A8F2572A98D}" destId="{6D7E88BC-6AE7-C243-86C0-68E0837B09D9}" srcOrd="0" destOrd="1" presId="urn:microsoft.com/office/officeart/2005/8/layout/chevron2"/>
    <dgm:cxn modelId="{1CA297C5-5A83-AD4F-8AC0-4B3F454F4203}" type="presOf" srcId="{B76C8B53-907F-2546-B136-DAD7CCC5DB9D}" destId="{2CB7EE48-DF60-0042-86E9-93B101886BBD}" srcOrd="0" destOrd="0" presId="urn:microsoft.com/office/officeart/2005/8/layout/chevron2"/>
    <dgm:cxn modelId="{A839DF14-AB14-EC49-BDBD-D79D899843EB}" srcId="{AACAA15E-5D6E-A844-8D95-44F665B5BBAE}" destId="{F6AF5125-64EB-384F-9EF6-B43C9CA739FB}" srcOrd="0" destOrd="0" parTransId="{3AF787FA-8694-FC48-A20C-32098C6ED5CC}" sibTransId="{7ADC00D5-9462-AC4F-B4EE-9CFDD722B2A0}"/>
    <dgm:cxn modelId="{F9CAFEA0-AEF0-A74B-8811-199FF68DCB77}" type="presParOf" srcId="{2CB7EE48-DF60-0042-86E9-93B101886BBD}" destId="{86B2E17F-5A10-3F4C-8E35-9FCB848C5B9F}" srcOrd="0" destOrd="0" presId="urn:microsoft.com/office/officeart/2005/8/layout/chevron2"/>
    <dgm:cxn modelId="{6C1C19BE-62B4-2B43-A419-C9682647B2FA}" type="presParOf" srcId="{86B2E17F-5A10-3F4C-8E35-9FCB848C5B9F}" destId="{5D9758B6-DC36-F745-9AB3-A8A3C49185D5}" srcOrd="0" destOrd="0" presId="urn:microsoft.com/office/officeart/2005/8/layout/chevron2"/>
    <dgm:cxn modelId="{42CC0D35-1CBC-6B46-A397-E80DADF36FA5}" type="presParOf" srcId="{86B2E17F-5A10-3F4C-8E35-9FCB848C5B9F}" destId="{D0DC92DA-4FFE-D946-9A51-2D5C0A78741D}" srcOrd="1" destOrd="0" presId="urn:microsoft.com/office/officeart/2005/8/layout/chevron2"/>
    <dgm:cxn modelId="{41B26266-842B-1644-80EF-635A93AAAF9D}" type="presParOf" srcId="{2CB7EE48-DF60-0042-86E9-93B101886BBD}" destId="{F2583619-5419-D242-B443-23AA22AE94EE}" srcOrd="1" destOrd="0" presId="urn:microsoft.com/office/officeart/2005/8/layout/chevron2"/>
    <dgm:cxn modelId="{2183836E-0DDE-A547-A883-6C2DDC13FBAC}" type="presParOf" srcId="{2CB7EE48-DF60-0042-86E9-93B101886BBD}" destId="{7B32C920-F65F-7244-851A-53D82515C877}" srcOrd="2" destOrd="0" presId="urn:microsoft.com/office/officeart/2005/8/layout/chevron2"/>
    <dgm:cxn modelId="{65F6E9F9-F4CF-F844-9184-C109C1EC1564}" type="presParOf" srcId="{7B32C920-F65F-7244-851A-53D82515C877}" destId="{9DEFB777-DD8C-AB48-B7AD-18CF2DC92231}" srcOrd="0" destOrd="0" presId="urn:microsoft.com/office/officeart/2005/8/layout/chevron2"/>
    <dgm:cxn modelId="{DE0058CC-222E-6342-AC6B-69FD4C9E5E71}" type="presParOf" srcId="{7B32C920-F65F-7244-851A-53D82515C877}" destId="{8881F13B-74AE-CA41-AD0B-55A401A7FEBD}" srcOrd="1" destOrd="0" presId="urn:microsoft.com/office/officeart/2005/8/layout/chevron2"/>
    <dgm:cxn modelId="{14530C8C-60D6-1842-8FD1-184520E3E977}" type="presParOf" srcId="{2CB7EE48-DF60-0042-86E9-93B101886BBD}" destId="{AEB9EA90-0DC2-C54D-A291-5C632DD83094}" srcOrd="3" destOrd="0" presId="urn:microsoft.com/office/officeart/2005/8/layout/chevron2"/>
    <dgm:cxn modelId="{D258F601-1A74-A14A-93B4-495F639227D5}" type="presParOf" srcId="{2CB7EE48-DF60-0042-86E9-93B101886BBD}" destId="{CC776B22-460A-AC41-B31D-1DEE8C042C0A}" srcOrd="4" destOrd="0" presId="urn:microsoft.com/office/officeart/2005/8/layout/chevron2"/>
    <dgm:cxn modelId="{73E26C5F-A13E-014D-9CC9-87BA85499D54}" type="presParOf" srcId="{CC776B22-460A-AC41-B31D-1DEE8C042C0A}" destId="{1CAC0E9F-C54C-8546-A4D3-60E64F8E00FD}" srcOrd="0" destOrd="0" presId="urn:microsoft.com/office/officeart/2005/8/layout/chevron2"/>
    <dgm:cxn modelId="{45D1B870-58AC-8747-B0DF-459FB4EC7CA1}" type="presParOf" srcId="{CC776B22-460A-AC41-B31D-1DEE8C042C0A}" destId="{288C6CE5-051F-6443-921B-55BBAD916631}" srcOrd="1" destOrd="0" presId="urn:microsoft.com/office/officeart/2005/8/layout/chevron2"/>
    <dgm:cxn modelId="{697A4C9E-F33B-C04F-9BB3-145BCAC9EC54}" type="presParOf" srcId="{2CB7EE48-DF60-0042-86E9-93B101886BBD}" destId="{F186A1CE-F253-094B-AE6A-E0DDBAFA0B77}" srcOrd="5" destOrd="0" presId="urn:microsoft.com/office/officeart/2005/8/layout/chevron2"/>
    <dgm:cxn modelId="{53D71E74-9E53-C044-A77B-DD7F208B3E04}" type="presParOf" srcId="{2CB7EE48-DF60-0042-86E9-93B101886BBD}" destId="{83A4A161-287C-ED49-BCBD-B88787434E1B}" srcOrd="6" destOrd="0" presId="urn:microsoft.com/office/officeart/2005/8/layout/chevron2"/>
    <dgm:cxn modelId="{20D30085-5BDF-694E-BE54-FA5D1D6C125E}" type="presParOf" srcId="{83A4A161-287C-ED49-BCBD-B88787434E1B}" destId="{95C4598C-4C50-CC48-969C-C45BD9B627C8}" srcOrd="0" destOrd="0" presId="urn:microsoft.com/office/officeart/2005/8/layout/chevron2"/>
    <dgm:cxn modelId="{3C234475-AD79-6444-AE1A-828BEDD6831B}" type="presParOf" srcId="{83A4A161-287C-ED49-BCBD-B88787434E1B}" destId="{6D7E88BC-6AE7-C243-86C0-68E0837B09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C8B53-907F-2546-B136-DAD7CCC5DB9D}" type="doc">
      <dgm:prSet loTypeId="urn:microsoft.com/office/officeart/2005/8/layout/hProcess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6722D-664D-2A4E-BA12-553428F75E9D}">
      <dgm:prSet phldrT="[Text]"/>
      <dgm:spPr>
        <a:solidFill>
          <a:schemeClr val="accent6"/>
        </a:solidFill>
      </dgm:spPr>
      <dgm:t>
        <a:bodyPr/>
        <a:lstStyle/>
        <a:p>
          <a:r>
            <a:rPr lang="en-US">
              <a:latin typeface="Gill Sans MT"/>
              <a:cs typeface="Gill Sans MT"/>
            </a:rPr>
            <a:t>1. </a:t>
          </a:r>
        </a:p>
      </dgm:t>
    </dgm:pt>
    <dgm:pt modelId="{A0DD0E16-D353-AF44-91CF-B0060D962C0E}" type="parTrans" cxnId="{AF760EC0-2D6D-1842-B496-184FAF2C9F2D}">
      <dgm:prSet/>
      <dgm:spPr/>
      <dgm:t>
        <a:bodyPr/>
        <a:lstStyle/>
        <a:p>
          <a:endParaRPr lang="en-US"/>
        </a:p>
      </dgm:t>
    </dgm:pt>
    <dgm:pt modelId="{DD73C7C1-E9CE-0940-8721-0D066840DC65}" type="sibTrans" cxnId="{AF760EC0-2D6D-1842-B496-184FAF2C9F2D}">
      <dgm:prSet/>
      <dgm:spPr/>
      <dgm:t>
        <a:bodyPr/>
        <a:lstStyle/>
        <a:p>
          <a:endParaRPr lang="en-US"/>
        </a:p>
      </dgm:t>
    </dgm:pt>
    <dgm:pt modelId="{B75457C1-3447-C440-B6BA-A4FC49F2F4E5}">
      <dgm:prSet phldrT="[Text]" custT="1"/>
      <dgm:spPr/>
      <dgm:t>
        <a:bodyPr/>
        <a:lstStyle/>
        <a:p>
          <a:pPr algn="l"/>
          <a:r>
            <a:rPr lang="es-ES_tradnl" sz="2400" b="0">
              <a:solidFill>
                <a:srgbClr val="1F497D"/>
              </a:solidFill>
              <a:latin typeface="Gill Sans MT"/>
              <a:cs typeface="Gill Sans MT"/>
            </a:rPr>
            <a:t>Promover una Reunión de parlamentarios de paises de la CRM</a:t>
          </a:r>
          <a:endParaRPr lang="en-US" sz="2400" b="0">
            <a:solidFill>
              <a:srgbClr val="1F497D"/>
            </a:solidFill>
            <a:latin typeface="Gill Sans MT"/>
            <a:cs typeface="Gill Sans MT"/>
          </a:endParaRPr>
        </a:p>
      </dgm:t>
    </dgm:pt>
    <dgm:pt modelId="{000462DE-389C-374F-844D-D67AFC09EECE}" type="parTrans" cxnId="{1410DA70-8B78-9944-991A-8B460C1840A0}">
      <dgm:prSet/>
      <dgm:spPr/>
      <dgm:t>
        <a:bodyPr/>
        <a:lstStyle/>
        <a:p>
          <a:endParaRPr lang="en-US"/>
        </a:p>
      </dgm:t>
    </dgm:pt>
    <dgm:pt modelId="{7C15BDA2-3290-C046-98C2-0B1F3A9810A4}" type="sibTrans" cxnId="{1410DA70-8B78-9944-991A-8B460C1840A0}">
      <dgm:prSet/>
      <dgm:spPr/>
      <dgm:t>
        <a:bodyPr/>
        <a:lstStyle/>
        <a:p>
          <a:endParaRPr lang="en-US"/>
        </a:p>
      </dgm:t>
    </dgm:pt>
    <dgm:pt modelId="{118A05AD-F639-5C41-86F0-A4DEA1959B27}">
      <dgm:prSet phldrT="[Text]"/>
      <dgm:spPr>
        <a:solidFill>
          <a:srgbClr val="F79646"/>
        </a:solidFill>
      </dgm:spPr>
      <dgm:t>
        <a:bodyPr/>
        <a:lstStyle/>
        <a:p>
          <a:r>
            <a:rPr lang="en-US">
              <a:latin typeface="Gill Sans MT"/>
              <a:cs typeface="Gill Sans MT"/>
            </a:rPr>
            <a:t>2. </a:t>
          </a:r>
        </a:p>
      </dgm:t>
    </dgm:pt>
    <dgm:pt modelId="{3A6B078A-64DC-B84C-A2C9-D434E693A999}" type="parTrans" cxnId="{1FB9504D-1772-0141-877B-8D0A09CCE5B3}">
      <dgm:prSet/>
      <dgm:spPr/>
      <dgm:t>
        <a:bodyPr/>
        <a:lstStyle/>
        <a:p>
          <a:endParaRPr lang="en-US"/>
        </a:p>
      </dgm:t>
    </dgm:pt>
    <dgm:pt modelId="{07C435E1-B457-A247-88F6-BF65CFFB63BE}" type="sibTrans" cxnId="{1FB9504D-1772-0141-877B-8D0A09CCE5B3}">
      <dgm:prSet/>
      <dgm:spPr/>
      <dgm:t>
        <a:bodyPr/>
        <a:lstStyle/>
        <a:p>
          <a:endParaRPr lang="en-US"/>
        </a:p>
      </dgm:t>
    </dgm:pt>
    <dgm:pt modelId="{D0C91CC1-5E47-D947-8C2A-59A91B61A6E7}">
      <dgm:prSet phldrT="[Text]" custT="1"/>
      <dgm:spPr/>
      <dgm:t>
        <a:bodyPr/>
        <a:lstStyle/>
        <a:p>
          <a:r>
            <a:rPr lang="es-ES_tradnl" sz="2400">
              <a:solidFill>
                <a:srgbClr val="1F497D"/>
              </a:solidFill>
              <a:latin typeface="Gill Sans MT"/>
              <a:cs typeface="Gill Sans MT"/>
            </a:rPr>
            <a:t>Impulsar la adopción de un documento de lineamientos de actuación y protección para mujeres migrantes</a:t>
          </a:r>
          <a:endParaRPr lang="en-US" sz="2400">
            <a:solidFill>
              <a:srgbClr val="1F497D"/>
            </a:solidFill>
            <a:latin typeface="Gill Sans MT"/>
            <a:cs typeface="Gill Sans MT"/>
          </a:endParaRPr>
        </a:p>
      </dgm:t>
    </dgm:pt>
    <dgm:pt modelId="{6E1356DA-973F-F340-BEAD-B164319A3326}" type="parTrans" cxnId="{B3A56310-7D69-2546-B767-1EB9F2CF998A}">
      <dgm:prSet/>
      <dgm:spPr/>
      <dgm:t>
        <a:bodyPr/>
        <a:lstStyle/>
        <a:p>
          <a:endParaRPr lang="en-US"/>
        </a:p>
      </dgm:t>
    </dgm:pt>
    <dgm:pt modelId="{34366168-31D5-E14E-8E3E-8A8A390D378F}" type="sibTrans" cxnId="{B3A56310-7D69-2546-B767-1EB9F2CF998A}">
      <dgm:prSet/>
      <dgm:spPr/>
      <dgm:t>
        <a:bodyPr/>
        <a:lstStyle/>
        <a:p>
          <a:endParaRPr lang="en-US"/>
        </a:p>
      </dgm:t>
    </dgm:pt>
    <dgm:pt modelId="{AACAA15E-5D6E-A844-8D95-44F665B5BBAE}">
      <dgm:prSet phldrT="[Text]"/>
      <dgm:spPr>
        <a:solidFill>
          <a:srgbClr val="F79646"/>
        </a:solidFill>
      </dgm:spPr>
      <dgm:t>
        <a:bodyPr/>
        <a:lstStyle/>
        <a:p>
          <a:r>
            <a:rPr lang="en-US">
              <a:latin typeface="Gill Sans MT"/>
              <a:cs typeface="Gill Sans MT"/>
            </a:rPr>
            <a:t>3. </a:t>
          </a:r>
        </a:p>
      </dgm:t>
    </dgm:pt>
    <dgm:pt modelId="{07851AFD-CBCF-EB4E-8B95-07770B40AF7A}" type="parTrans" cxnId="{E8476B5A-7E4E-0648-8FAE-F9BE4B29D23D}">
      <dgm:prSet/>
      <dgm:spPr/>
      <dgm:t>
        <a:bodyPr/>
        <a:lstStyle/>
        <a:p>
          <a:endParaRPr lang="en-US"/>
        </a:p>
      </dgm:t>
    </dgm:pt>
    <dgm:pt modelId="{F88EC63C-0024-DA45-957F-48E8437D3D2F}" type="sibTrans" cxnId="{E8476B5A-7E4E-0648-8FAE-F9BE4B29D23D}">
      <dgm:prSet/>
      <dgm:spPr/>
      <dgm:t>
        <a:bodyPr/>
        <a:lstStyle/>
        <a:p>
          <a:endParaRPr lang="en-US"/>
        </a:p>
      </dgm:t>
    </dgm:pt>
    <dgm:pt modelId="{5BC15D4D-0FA0-0742-9370-89CC4B9587D5}">
      <dgm:prSet phldrT="[Text]"/>
      <dgm:spPr>
        <a:solidFill>
          <a:srgbClr val="F79646"/>
        </a:solidFill>
      </dgm:spPr>
      <dgm:t>
        <a:bodyPr/>
        <a:lstStyle/>
        <a:p>
          <a:r>
            <a:rPr lang="en-US">
              <a:latin typeface="Gill Sans MT"/>
              <a:cs typeface="Gill Sans MT"/>
            </a:rPr>
            <a:t>4. </a:t>
          </a:r>
        </a:p>
      </dgm:t>
    </dgm:pt>
    <dgm:pt modelId="{81A8D15A-2C6D-0B47-AABC-2D4D369D910B}" type="parTrans" cxnId="{592D9F74-1954-4645-B2E7-497F916A5A36}">
      <dgm:prSet/>
      <dgm:spPr/>
      <dgm:t>
        <a:bodyPr/>
        <a:lstStyle/>
        <a:p>
          <a:endParaRPr lang="en-US"/>
        </a:p>
      </dgm:t>
    </dgm:pt>
    <dgm:pt modelId="{3A70A948-6A5E-614F-B22D-016BAD0175C8}" type="sibTrans" cxnId="{592D9F74-1954-4645-B2E7-497F916A5A36}">
      <dgm:prSet/>
      <dgm:spPr/>
      <dgm:t>
        <a:bodyPr/>
        <a:lstStyle/>
        <a:p>
          <a:endParaRPr lang="en-US"/>
        </a:p>
      </dgm:t>
    </dgm:pt>
    <dgm:pt modelId="{F6AF5125-64EB-384F-9EF6-B43C9CA739FB}">
      <dgm:prSet custT="1"/>
      <dgm:spPr/>
      <dgm:t>
        <a:bodyPr/>
        <a:lstStyle/>
        <a:p>
          <a:r>
            <a:rPr lang="es-ES_tradnl" sz="2400">
              <a:solidFill>
                <a:srgbClr val="1F497D"/>
              </a:solidFill>
              <a:latin typeface="Gill Sans MT"/>
              <a:cs typeface="Gill Sans MT"/>
            </a:rPr>
            <a:t>Diplomado sobre Mujeres migrantes, en aliana con la academia</a:t>
          </a:r>
          <a:endParaRPr lang="en-US" sz="2400">
            <a:solidFill>
              <a:srgbClr val="1F497D"/>
            </a:solidFill>
            <a:latin typeface="Gill Sans MT"/>
            <a:cs typeface="Gill Sans MT"/>
          </a:endParaRPr>
        </a:p>
      </dgm:t>
    </dgm:pt>
    <dgm:pt modelId="{3AF787FA-8694-FC48-A20C-32098C6ED5CC}" type="parTrans" cxnId="{A839DF14-AB14-EC49-BDBD-D79D899843EB}">
      <dgm:prSet/>
      <dgm:spPr/>
      <dgm:t>
        <a:bodyPr/>
        <a:lstStyle/>
        <a:p>
          <a:endParaRPr lang="en-US"/>
        </a:p>
      </dgm:t>
    </dgm:pt>
    <dgm:pt modelId="{7ADC00D5-9462-AC4F-B4EE-9CFDD722B2A0}" type="sibTrans" cxnId="{A839DF14-AB14-EC49-BDBD-D79D899843EB}">
      <dgm:prSet/>
      <dgm:spPr/>
      <dgm:t>
        <a:bodyPr/>
        <a:lstStyle/>
        <a:p>
          <a:endParaRPr lang="en-US"/>
        </a:p>
      </dgm:t>
    </dgm:pt>
    <dgm:pt modelId="{1506C8F3-C435-3744-BAEA-C20B7AE0A1A9}">
      <dgm:prSet custT="1"/>
      <dgm:spPr/>
      <dgm:t>
        <a:bodyPr/>
        <a:lstStyle/>
        <a:p>
          <a:r>
            <a:rPr lang="es-ES_tradnl" sz="2400">
              <a:solidFill>
                <a:srgbClr val="1F497D"/>
              </a:solidFill>
              <a:latin typeface="Gill Sans MT"/>
              <a:cs typeface="Gill Sans MT"/>
            </a:rPr>
            <a:t>Curso dirigido a la Red Consular en materia de normativa internacional sobre mujeres migrantes</a:t>
          </a:r>
          <a:endParaRPr lang="en-US" sz="2400">
            <a:latin typeface="Gill Sans MT"/>
            <a:cs typeface="Gill Sans MT"/>
          </a:endParaRPr>
        </a:p>
      </dgm:t>
    </dgm:pt>
    <dgm:pt modelId="{4EC76A7F-56E0-9A4E-8916-EAD6694144AF}" type="parTrans" cxnId="{75F7C4C2-4DF1-664C-9D08-F3277D0B5C2A}">
      <dgm:prSet/>
      <dgm:spPr/>
      <dgm:t>
        <a:bodyPr/>
        <a:lstStyle/>
        <a:p>
          <a:endParaRPr lang="en-US"/>
        </a:p>
      </dgm:t>
    </dgm:pt>
    <dgm:pt modelId="{B034ADFC-F65B-6E42-8549-3AC48D0DFE61}" type="sibTrans" cxnId="{75F7C4C2-4DF1-664C-9D08-F3277D0B5C2A}">
      <dgm:prSet/>
      <dgm:spPr/>
      <dgm:t>
        <a:bodyPr/>
        <a:lstStyle/>
        <a:p>
          <a:endParaRPr lang="en-US"/>
        </a:p>
      </dgm:t>
    </dgm:pt>
    <dgm:pt modelId="{96CF0D29-EAE9-A649-A870-2996717EDF48}" type="pres">
      <dgm:prSet presAssocID="{B76C8B53-907F-2546-B136-DAD7CCC5DB9D}" presName="Name0" presStyleCnt="0">
        <dgm:presLayoutVars>
          <dgm:dir/>
          <dgm:animLvl val="lvl"/>
          <dgm:resizeHandles val="exact"/>
        </dgm:presLayoutVars>
      </dgm:prSet>
      <dgm:spPr/>
    </dgm:pt>
    <dgm:pt modelId="{4EAEC063-95AB-3D47-A3B1-9FCE53BA1EAD}" type="pres">
      <dgm:prSet presAssocID="{B7C6722D-664D-2A4E-BA12-553428F75E9D}" presName="compositeNode" presStyleCnt="0">
        <dgm:presLayoutVars>
          <dgm:bulletEnabled val="1"/>
        </dgm:presLayoutVars>
      </dgm:prSet>
      <dgm:spPr/>
    </dgm:pt>
    <dgm:pt modelId="{594712F1-FEA3-674A-8064-48F1FBCDCE5F}" type="pres">
      <dgm:prSet presAssocID="{B7C6722D-664D-2A4E-BA12-553428F75E9D}" presName="bgRect" presStyleLbl="node1" presStyleIdx="0" presStyleCnt="4" custScaleX="92047" custScaleY="127509"/>
      <dgm:spPr/>
    </dgm:pt>
    <dgm:pt modelId="{E126C8ED-7074-174E-93D4-899AFA91594C}" type="pres">
      <dgm:prSet presAssocID="{B7C6722D-664D-2A4E-BA12-553428F75E9D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1277781A-DB05-5243-95AF-D656B44F7043}" type="pres">
      <dgm:prSet presAssocID="{B7C6722D-664D-2A4E-BA12-553428F75E9D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2F5A4-E1A2-EC45-8A4B-C3285F84A4BC}" type="pres">
      <dgm:prSet presAssocID="{DD73C7C1-E9CE-0940-8721-0D066840DC65}" presName="hSp" presStyleCnt="0"/>
      <dgm:spPr/>
    </dgm:pt>
    <dgm:pt modelId="{5EEFA00D-269E-F84E-AC6B-36299C1CD61E}" type="pres">
      <dgm:prSet presAssocID="{DD73C7C1-E9CE-0940-8721-0D066840DC65}" presName="vProcSp" presStyleCnt="0"/>
      <dgm:spPr/>
    </dgm:pt>
    <dgm:pt modelId="{DD789B8A-D996-DE48-A7F1-03ADE7FE23BB}" type="pres">
      <dgm:prSet presAssocID="{DD73C7C1-E9CE-0940-8721-0D066840DC65}" presName="vSp1" presStyleCnt="0"/>
      <dgm:spPr/>
    </dgm:pt>
    <dgm:pt modelId="{BCF9AF5D-7222-644F-84E2-8FFB829F32C2}" type="pres">
      <dgm:prSet presAssocID="{DD73C7C1-E9CE-0940-8721-0D066840DC65}" presName="simulatedConn" presStyleLbl="solidFgAcc1" presStyleIdx="0" presStyleCnt="3"/>
      <dgm:spPr/>
    </dgm:pt>
    <dgm:pt modelId="{0C88D24C-EAFC-6C48-A2E0-10AF24F4B106}" type="pres">
      <dgm:prSet presAssocID="{DD73C7C1-E9CE-0940-8721-0D066840DC65}" presName="vSp2" presStyleCnt="0"/>
      <dgm:spPr/>
    </dgm:pt>
    <dgm:pt modelId="{972B7606-CE74-074E-87DB-6DD563839898}" type="pres">
      <dgm:prSet presAssocID="{DD73C7C1-E9CE-0940-8721-0D066840DC65}" presName="sibTrans" presStyleCnt="0"/>
      <dgm:spPr/>
    </dgm:pt>
    <dgm:pt modelId="{4A2CC0F0-CA0C-BE45-862F-E030D285E44D}" type="pres">
      <dgm:prSet presAssocID="{118A05AD-F639-5C41-86F0-A4DEA1959B27}" presName="compositeNode" presStyleCnt="0">
        <dgm:presLayoutVars>
          <dgm:bulletEnabled val="1"/>
        </dgm:presLayoutVars>
      </dgm:prSet>
      <dgm:spPr/>
    </dgm:pt>
    <dgm:pt modelId="{C3272E47-6EDE-EF44-B85C-6B8F559FD996}" type="pres">
      <dgm:prSet presAssocID="{118A05AD-F639-5C41-86F0-A4DEA1959B27}" presName="bgRect" presStyleLbl="node1" presStyleIdx="1" presStyleCnt="4" custScaleY="127509"/>
      <dgm:spPr/>
    </dgm:pt>
    <dgm:pt modelId="{71412577-4785-A745-9AD4-463795E41D46}" type="pres">
      <dgm:prSet presAssocID="{118A05AD-F639-5C41-86F0-A4DEA1959B27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E62673E0-BA71-604E-9CAA-10AFBA969430}" type="pres">
      <dgm:prSet presAssocID="{118A05AD-F639-5C41-86F0-A4DEA1959B2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D1380-C799-6046-8A3D-4C9A08C64F5E}" type="pres">
      <dgm:prSet presAssocID="{07C435E1-B457-A247-88F6-BF65CFFB63BE}" presName="hSp" presStyleCnt="0"/>
      <dgm:spPr/>
    </dgm:pt>
    <dgm:pt modelId="{A48F6121-2E8B-4348-B9EE-05B7453932F4}" type="pres">
      <dgm:prSet presAssocID="{07C435E1-B457-A247-88F6-BF65CFFB63BE}" presName="vProcSp" presStyleCnt="0"/>
      <dgm:spPr/>
    </dgm:pt>
    <dgm:pt modelId="{976DB729-BE98-7447-A114-232CD9C7AC76}" type="pres">
      <dgm:prSet presAssocID="{07C435E1-B457-A247-88F6-BF65CFFB63BE}" presName="vSp1" presStyleCnt="0"/>
      <dgm:spPr/>
    </dgm:pt>
    <dgm:pt modelId="{2BCCE3B0-95E0-2743-AE60-994660618273}" type="pres">
      <dgm:prSet presAssocID="{07C435E1-B457-A247-88F6-BF65CFFB63BE}" presName="simulatedConn" presStyleLbl="solidFgAcc1" presStyleIdx="1" presStyleCnt="3"/>
      <dgm:spPr/>
    </dgm:pt>
    <dgm:pt modelId="{53A1400F-AAA4-1242-8ED9-88D26CBA1993}" type="pres">
      <dgm:prSet presAssocID="{07C435E1-B457-A247-88F6-BF65CFFB63BE}" presName="vSp2" presStyleCnt="0"/>
      <dgm:spPr/>
    </dgm:pt>
    <dgm:pt modelId="{C7772CBA-AA61-4440-99C2-7C9B2FE939D7}" type="pres">
      <dgm:prSet presAssocID="{07C435E1-B457-A247-88F6-BF65CFFB63BE}" presName="sibTrans" presStyleCnt="0"/>
      <dgm:spPr/>
    </dgm:pt>
    <dgm:pt modelId="{7837D2C9-FD1F-014E-A4F8-54906D5B5C6F}" type="pres">
      <dgm:prSet presAssocID="{AACAA15E-5D6E-A844-8D95-44F665B5BBAE}" presName="compositeNode" presStyleCnt="0">
        <dgm:presLayoutVars>
          <dgm:bulletEnabled val="1"/>
        </dgm:presLayoutVars>
      </dgm:prSet>
      <dgm:spPr/>
    </dgm:pt>
    <dgm:pt modelId="{8286C8AD-C064-6448-BF1E-FD771297ADBA}" type="pres">
      <dgm:prSet presAssocID="{AACAA15E-5D6E-A844-8D95-44F665B5BBAE}" presName="bgRect" presStyleLbl="node1" presStyleIdx="2" presStyleCnt="4" custScaleY="127509"/>
      <dgm:spPr/>
    </dgm:pt>
    <dgm:pt modelId="{55DDC707-30D3-584B-BFE8-583B0AEBCDB7}" type="pres">
      <dgm:prSet presAssocID="{AACAA15E-5D6E-A844-8D95-44F665B5BBAE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5AACA0F8-910A-9341-A3C7-BC100475C005}" type="pres">
      <dgm:prSet presAssocID="{AACAA15E-5D6E-A844-8D95-44F665B5BBA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B6BF2-B6DC-5B40-9341-6034A3DC33E6}" type="pres">
      <dgm:prSet presAssocID="{F88EC63C-0024-DA45-957F-48E8437D3D2F}" presName="hSp" presStyleCnt="0"/>
      <dgm:spPr/>
    </dgm:pt>
    <dgm:pt modelId="{991A19BC-0713-2C49-8683-DCF146E1EEAA}" type="pres">
      <dgm:prSet presAssocID="{F88EC63C-0024-DA45-957F-48E8437D3D2F}" presName="vProcSp" presStyleCnt="0"/>
      <dgm:spPr/>
    </dgm:pt>
    <dgm:pt modelId="{B0908CC9-8CAC-0E47-8372-12D11577C5C7}" type="pres">
      <dgm:prSet presAssocID="{F88EC63C-0024-DA45-957F-48E8437D3D2F}" presName="vSp1" presStyleCnt="0"/>
      <dgm:spPr/>
    </dgm:pt>
    <dgm:pt modelId="{3B23325C-B2F9-BC40-B656-95F2D171D3AB}" type="pres">
      <dgm:prSet presAssocID="{F88EC63C-0024-DA45-957F-48E8437D3D2F}" presName="simulatedConn" presStyleLbl="solidFgAcc1" presStyleIdx="2" presStyleCnt="3"/>
      <dgm:spPr/>
    </dgm:pt>
    <dgm:pt modelId="{763ED7EC-1162-6941-9328-06978C052D1F}" type="pres">
      <dgm:prSet presAssocID="{F88EC63C-0024-DA45-957F-48E8437D3D2F}" presName="vSp2" presStyleCnt="0"/>
      <dgm:spPr/>
    </dgm:pt>
    <dgm:pt modelId="{5569C141-65DE-FB45-BC3F-83CA816280AB}" type="pres">
      <dgm:prSet presAssocID="{F88EC63C-0024-DA45-957F-48E8437D3D2F}" presName="sibTrans" presStyleCnt="0"/>
      <dgm:spPr/>
    </dgm:pt>
    <dgm:pt modelId="{CDB2CB5F-0FEC-ED40-A9DB-A70F9F0306E2}" type="pres">
      <dgm:prSet presAssocID="{5BC15D4D-0FA0-0742-9370-89CC4B9587D5}" presName="compositeNode" presStyleCnt="0">
        <dgm:presLayoutVars>
          <dgm:bulletEnabled val="1"/>
        </dgm:presLayoutVars>
      </dgm:prSet>
      <dgm:spPr/>
    </dgm:pt>
    <dgm:pt modelId="{C94E868A-0555-CE4B-83F6-13BB4B986F88}" type="pres">
      <dgm:prSet presAssocID="{5BC15D4D-0FA0-0742-9370-89CC4B9587D5}" presName="bgRect" presStyleLbl="node1" presStyleIdx="3" presStyleCnt="4" custScaleY="127509"/>
      <dgm:spPr/>
    </dgm:pt>
    <dgm:pt modelId="{05ECA8E2-6097-5B4C-A021-22A59C863F2F}" type="pres">
      <dgm:prSet presAssocID="{5BC15D4D-0FA0-0742-9370-89CC4B9587D5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E8A0F22E-96C2-3D4C-9061-555EC89FC9EB}" type="pres">
      <dgm:prSet presAssocID="{5BC15D4D-0FA0-0742-9370-89CC4B9587D5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A4EDC-DC26-B84C-B2AE-FC1880936FDD}" type="presOf" srcId="{5BC15D4D-0FA0-0742-9370-89CC4B9587D5}" destId="{05ECA8E2-6097-5B4C-A021-22A59C863F2F}" srcOrd="1" destOrd="0" presId="urn:microsoft.com/office/officeart/2005/8/layout/hProcess7"/>
    <dgm:cxn modelId="{AF760EC0-2D6D-1842-B496-184FAF2C9F2D}" srcId="{B76C8B53-907F-2546-B136-DAD7CCC5DB9D}" destId="{B7C6722D-664D-2A4E-BA12-553428F75E9D}" srcOrd="0" destOrd="0" parTransId="{A0DD0E16-D353-AF44-91CF-B0060D962C0E}" sibTransId="{DD73C7C1-E9CE-0940-8721-0D066840DC65}"/>
    <dgm:cxn modelId="{06309753-4166-6340-AB9E-BC1CBE3FBDE0}" type="presOf" srcId="{B7C6722D-664D-2A4E-BA12-553428F75E9D}" destId="{594712F1-FEA3-674A-8064-48F1FBCDCE5F}" srcOrd="0" destOrd="0" presId="urn:microsoft.com/office/officeart/2005/8/layout/hProcess7"/>
    <dgm:cxn modelId="{592D9F74-1954-4645-B2E7-497F916A5A36}" srcId="{B76C8B53-907F-2546-B136-DAD7CCC5DB9D}" destId="{5BC15D4D-0FA0-0742-9370-89CC4B9587D5}" srcOrd="3" destOrd="0" parTransId="{81A8D15A-2C6D-0B47-AABC-2D4D369D910B}" sibTransId="{3A70A948-6A5E-614F-B22D-016BAD0175C8}"/>
    <dgm:cxn modelId="{1FB9504D-1772-0141-877B-8D0A09CCE5B3}" srcId="{B76C8B53-907F-2546-B136-DAD7CCC5DB9D}" destId="{118A05AD-F639-5C41-86F0-A4DEA1959B27}" srcOrd="1" destOrd="0" parTransId="{3A6B078A-64DC-B84C-A2C9-D434E693A999}" sibTransId="{07C435E1-B457-A247-88F6-BF65CFFB63BE}"/>
    <dgm:cxn modelId="{DCBAE599-C5A3-BA40-A29F-E52FB6A35F8F}" type="presOf" srcId="{AACAA15E-5D6E-A844-8D95-44F665B5BBAE}" destId="{55DDC707-30D3-584B-BFE8-583B0AEBCDB7}" srcOrd="1" destOrd="0" presId="urn:microsoft.com/office/officeart/2005/8/layout/hProcess7"/>
    <dgm:cxn modelId="{D59A06AF-CC1F-0B44-9561-62DBE9837A65}" type="presOf" srcId="{118A05AD-F639-5C41-86F0-A4DEA1959B27}" destId="{71412577-4785-A745-9AD4-463795E41D46}" srcOrd="1" destOrd="0" presId="urn:microsoft.com/office/officeart/2005/8/layout/hProcess7"/>
    <dgm:cxn modelId="{9E695F68-3406-4349-9B21-36B777CCDD35}" type="presOf" srcId="{1506C8F3-C435-3744-BAEA-C20B7AE0A1A9}" destId="{E8A0F22E-96C2-3D4C-9061-555EC89FC9EB}" srcOrd="0" destOrd="0" presId="urn:microsoft.com/office/officeart/2005/8/layout/hProcess7"/>
    <dgm:cxn modelId="{E8476B5A-7E4E-0648-8FAE-F9BE4B29D23D}" srcId="{B76C8B53-907F-2546-B136-DAD7CCC5DB9D}" destId="{AACAA15E-5D6E-A844-8D95-44F665B5BBAE}" srcOrd="2" destOrd="0" parTransId="{07851AFD-CBCF-EB4E-8B95-07770B40AF7A}" sibTransId="{F88EC63C-0024-DA45-957F-48E8437D3D2F}"/>
    <dgm:cxn modelId="{C651923F-5972-EE4F-88F6-AB1566F160BD}" type="presOf" srcId="{AACAA15E-5D6E-A844-8D95-44F665B5BBAE}" destId="{8286C8AD-C064-6448-BF1E-FD771297ADBA}" srcOrd="0" destOrd="0" presId="urn:microsoft.com/office/officeart/2005/8/layout/hProcess7"/>
    <dgm:cxn modelId="{2C1A6D98-7797-B544-8397-908219E76A7E}" type="presOf" srcId="{118A05AD-F639-5C41-86F0-A4DEA1959B27}" destId="{C3272E47-6EDE-EF44-B85C-6B8F559FD996}" srcOrd="0" destOrd="0" presId="urn:microsoft.com/office/officeart/2005/8/layout/hProcess7"/>
    <dgm:cxn modelId="{A839DF14-AB14-EC49-BDBD-D79D899843EB}" srcId="{AACAA15E-5D6E-A844-8D95-44F665B5BBAE}" destId="{F6AF5125-64EB-384F-9EF6-B43C9CA739FB}" srcOrd="0" destOrd="0" parTransId="{3AF787FA-8694-FC48-A20C-32098C6ED5CC}" sibTransId="{7ADC00D5-9462-AC4F-B4EE-9CFDD722B2A0}"/>
    <dgm:cxn modelId="{A4EF301D-EE94-6541-B9C3-1F153C0D7297}" type="presOf" srcId="{B76C8B53-907F-2546-B136-DAD7CCC5DB9D}" destId="{96CF0D29-EAE9-A649-A870-2996717EDF48}" srcOrd="0" destOrd="0" presId="urn:microsoft.com/office/officeart/2005/8/layout/hProcess7"/>
    <dgm:cxn modelId="{1410DA70-8B78-9944-991A-8B460C1840A0}" srcId="{B7C6722D-664D-2A4E-BA12-553428F75E9D}" destId="{B75457C1-3447-C440-B6BA-A4FC49F2F4E5}" srcOrd="0" destOrd="0" parTransId="{000462DE-389C-374F-844D-D67AFC09EECE}" sibTransId="{7C15BDA2-3290-C046-98C2-0B1F3A9810A4}"/>
    <dgm:cxn modelId="{B3A56310-7D69-2546-B767-1EB9F2CF998A}" srcId="{118A05AD-F639-5C41-86F0-A4DEA1959B27}" destId="{D0C91CC1-5E47-D947-8C2A-59A91B61A6E7}" srcOrd="0" destOrd="0" parTransId="{6E1356DA-973F-F340-BEAD-B164319A3326}" sibTransId="{34366168-31D5-E14E-8E3E-8A8A390D378F}"/>
    <dgm:cxn modelId="{47009589-FB67-DF41-876E-1DDFBD9C9852}" type="presOf" srcId="{F6AF5125-64EB-384F-9EF6-B43C9CA739FB}" destId="{5AACA0F8-910A-9341-A3C7-BC100475C005}" srcOrd="0" destOrd="0" presId="urn:microsoft.com/office/officeart/2005/8/layout/hProcess7"/>
    <dgm:cxn modelId="{75F7C4C2-4DF1-664C-9D08-F3277D0B5C2A}" srcId="{5BC15D4D-0FA0-0742-9370-89CC4B9587D5}" destId="{1506C8F3-C435-3744-BAEA-C20B7AE0A1A9}" srcOrd="0" destOrd="0" parTransId="{4EC76A7F-56E0-9A4E-8916-EAD6694144AF}" sibTransId="{B034ADFC-F65B-6E42-8549-3AC48D0DFE61}"/>
    <dgm:cxn modelId="{52A344BA-F8E6-A74F-ACE9-B746AEE9CC5C}" type="presOf" srcId="{5BC15D4D-0FA0-0742-9370-89CC4B9587D5}" destId="{C94E868A-0555-CE4B-83F6-13BB4B986F88}" srcOrd="0" destOrd="0" presId="urn:microsoft.com/office/officeart/2005/8/layout/hProcess7"/>
    <dgm:cxn modelId="{78681C91-953C-4042-B248-AB37856CEAE5}" type="presOf" srcId="{B75457C1-3447-C440-B6BA-A4FC49F2F4E5}" destId="{1277781A-DB05-5243-95AF-D656B44F7043}" srcOrd="0" destOrd="0" presId="urn:microsoft.com/office/officeart/2005/8/layout/hProcess7"/>
    <dgm:cxn modelId="{D3E96995-9126-7C4B-8F15-1739E80AEA33}" type="presOf" srcId="{B7C6722D-664D-2A4E-BA12-553428F75E9D}" destId="{E126C8ED-7074-174E-93D4-899AFA91594C}" srcOrd="1" destOrd="0" presId="urn:microsoft.com/office/officeart/2005/8/layout/hProcess7"/>
    <dgm:cxn modelId="{D1761397-788A-9942-9FF9-7DD446729CFF}" type="presOf" srcId="{D0C91CC1-5E47-D947-8C2A-59A91B61A6E7}" destId="{E62673E0-BA71-604E-9CAA-10AFBA969430}" srcOrd="0" destOrd="0" presId="urn:microsoft.com/office/officeart/2005/8/layout/hProcess7"/>
    <dgm:cxn modelId="{EAF22380-DF6D-8F47-9392-CBE6C499BD13}" type="presParOf" srcId="{96CF0D29-EAE9-A649-A870-2996717EDF48}" destId="{4EAEC063-95AB-3D47-A3B1-9FCE53BA1EAD}" srcOrd="0" destOrd="0" presId="urn:microsoft.com/office/officeart/2005/8/layout/hProcess7"/>
    <dgm:cxn modelId="{EFC73A2A-C3DA-0149-AA38-7CBAC9618C72}" type="presParOf" srcId="{4EAEC063-95AB-3D47-A3B1-9FCE53BA1EAD}" destId="{594712F1-FEA3-674A-8064-48F1FBCDCE5F}" srcOrd="0" destOrd="0" presId="urn:microsoft.com/office/officeart/2005/8/layout/hProcess7"/>
    <dgm:cxn modelId="{8D184480-02A2-8949-AA76-532E426B8FB2}" type="presParOf" srcId="{4EAEC063-95AB-3D47-A3B1-9FCE53BA1EAD}" destId="{E126C8ED-7074-174E-93D4-899AFA91594C}" srcOrd="1" destOrd="0" presId="urn:microsoft.com/office/officeart/2005/8/layout/hProcess7"/>
    <dgm:cxn modelId="{A0DF8394-610E-3244-9026-F09BB4821615}" type="presParOf" srcId="{4EAEC063-95AB-3D47-A3B1-9FCE53BA1EAD}" destId="{1277781A-DB05-5243-95AF-D656B44F7043}" srcOrd="2" destOrd="0" presId="urn:microsoft.com/office/officeart/2005/8/layout/hProcess7"/>
    <dgm:cxn modelId="{6818B496-333E-9B4A-B8B7-962F3503F07C}" type="presParOf" srcId="{96CF0D29-EAE9-A649-A870-2996717EDF48}" destId="{B4E2F5A4-E1A2-EC45-8A4B-C3285F84A4BC}" srcOrd="1" destOrd="0" presId="urn:microsoft.com/office/officeart/2005/8/layout/hProcess7"/>
    <dgm:cxn modelId="{A5AD9AF6-B6DD-3D49-AE75-91C6037852B1}" type="presParOf" srcId="{96CF0D29-EAE9-A649-A870-2996717EDF48}" destId="{5EEFA00D-269E-F84E-AC6B-36299C1CD61E}" srcOrd="2" destOrd="0" presId="urn:microsoft.com/office/officeart/2005/8/layout/hProcess7"/>
    <dgm:cxn modelId="{C275BA57-2200-B941-BB40-A8F33631F6F6}" type="presParOf" srcId="{5EEFA00D-269E-F84E-AC6B-36299C1CD61E}" destId="{DD789B8A-D996-DE48-A7F1-03ADE7FE23BB}" srcOrd="0" destOrd="0" presId="urn:microsoft.com/office/officeart/2005/8/layout/hProcess7"/>
    <dgm:cxn modelId="{BD2D3C48-E0A3-7C47-BB66-2C50E89260C7}" type="presParOf" srcId="{5EEFA00D-269E-F84E-AC6B-36299C1CD61E}" destId="{BCF9AF5D-7222-644F-84E2-8FFB829F32C2}" srcOrd="1" destOrd="0" presId="urn:microsoft.com/office/officeart/2005/8/layout/hProcess7"/>
    <dgm:cxn modelId="{CC6AB19B-F2DA-C543-BACC-009B2F064BE5}" type="presParOf" srcId="{5EEFA00D-269E-F84E-AC6B-36299C1CD61E}" destId="{0C88D24C-EAFC-6C48-A2E0-10AF24F4B106}" srcOrd="2" destOrd="0" presId="urn:microsoft.com/office/officeart/2005/8/layout/hProcess7"/>
    <dgm:cxn modelId="{781738A9-9F6E-1D40-B20A-2B1F68F4E6B4}" type="presParOf" srcId="{96CF0D29-EAE9-A649-A870-2996717EDF48}" destId="{972B7606-CE74-074E-87DB-6DD563839898}" srcOrd="3" destOrd="0" presId="urn:microsoft.com/office/officeart/2005/8/layout/hProcess7"/>
    <dgm:cxn modelId="{D4F39AC5-4D16-CD41-96E6-C74D09845D74}" type="presParOf" srcId="{96CF0D29-EAE9-A649-A870-2996717EDF48}" destId="{4A2CC0F0-CA0C-BE45-862F-E030D285E44D}" srcOrd="4" destOrd="0" presId="urn:microsoft.com/office/officeart/2005/8/layout/hProcess7"/>
    <dgm:cxn modelId="{E29DB852-2170-FB44-9E5A-8991B3F2D729}" type="presParOf" srcId="{4A2CC0F0-CA0C-BE45-862F-E030D285E44D}" destId="{C3272E47-6EDE-EF44-B85C-6B8F559FD996}" srcOrd="0" destOrd="0" presId="urn:microsoft.com/office/officeart/2005/8/layout/hProcess7"/>
    <dgm:cxn modelId="{3397B0FC-4C4D-114D-8CC7-CEBEC80CB21D}" type="presParOf" srcId="{4A2CC0F0-CA0C-BE45-862F-E030D285E44D}" destId="{71412577-4785-A745-9AD4-463795E41D46}" srcOrd="1" destOrd="0" presId="urn:microsoft.com/office/officeart/2005/8/layout/hProcess7"/>
    <dgm:cxn modelId="{96026449-F8D7-7741-BC22-0F36421B8AEE}" type="presParOf" srcId="{4A2CC0F0-CA0C-BE45-862F-E030D285E44D}" destId="{E62673E0-BA71-604E-9CAA-10AFBA969430}" srcOrd="2" destOrd="0" presId="urn:microsoft.com/office/officeart/2005/8/layout/hProcess7"/>
    <dgm:cxn modelId="{89F08ACE-740C-F541-A9C4-7726BBD7C5D7}" type="presParOf" srcId="{96CF0D29-EAE9-A649-A870-2996717EDF48}" destId="{91DD1380-C799-6046-8A3D-4C9A08C64F5E}" srcOrd="5" destOrd="0" presId="urn:microsoft.com/office/officeart/2005/8/layout/hProcess7"/>
    <dgm:cxn modelId="{63A92B39-0B8C-1249-8490-04D0CEC1FDE0}" type="presParOf" srcId="{96CF0D29-EAE9-A649-A870-2996717EDF48}" destId="{A48F6121-2E8B-4348-B9EE-05B7453932F4}" srcOrd="6" destOrd="0" presId="urn:microsoft.com/office/officeart/2005/8/layout/hProcess7"/>
    <dgm:cxn modelId="{50EEC5E5-F94F-7948-9F54-182021EE74E2}" type="presParOf" srcId="{A48F6121-2E8B-4348-B9EE-05B7453932F4}" destId="{976DB729-BE98-7447-A114-232CD9C7AC76}" srcOrd="0" destOrd="0" presId="urn:microsoft.com/office/officeart/2005/8/layout/hProcess7"/>
    <dgm:cxn modelId="{4F09E9DD-CCA7-9E43-8306-C5D488E93738}" type="presParOf" srcId="{A48F6121-2E8B-4348-B9EE-05B7453932F4}" destId="{2BCCE3B0-95E0-2743-AE60-994660618273}" srcOrd="1" destOrd="0" presId="urn:microsoft.com/office/officeart/2005/8/layout/hProcess7"/>
    <dgm:cxn modelId="{FD9BBDBA-90CE-EF44-960B-FDFC72E925FE}" type="presParOf" srcId="{A48F6121-2E8B-4348-B9EE-05B7453932F4}" destId="{53A1400F-AAA4-1242-8ED9-88D26CBA1993}" srcOrd="2" destOrd="0" presId="urn:microsoft.com/office/officeart/2005/8/layout/hProcess7"/>
    <dgm:cxn modelId="{3B34ECBE-6559-C649-929D-51454F4255EC}" type="presParOf" srcId="{96CF0D29-EAE9-A649-A870-2996717EDF48}" destId="{C7772CBA-AA61-4440-99C2-7C9B2FE939D7}" srcOrd="7" destOrd="0" presId="urn:microsoft.com/office/officeart/2005/8/layout/hProcess7"/>
    <dgm:cxn modelId="{8763E240-457B-9B49-9461-198CB3288497}" type="presParOf" srcId="{96CF0D29-EAE9-A649-A870-2996717EDF48}" destId="{7837D2C9-FD1F-014E-A4F8-54906D5B5C6F}" srcOrd="8" destOrd="0" presId="urn:microsoft.com/office/officeart/2005/8/layout/hProcess7"/>
    <dgm:cxn modelId="{882B8179-4D51-3E4F-95E4-855770B4CF2D}" type="presParOf" srcId="{7837D2C9-FD1F-014E-A4F8-54906D5B5C6F}" destId="{8286C8AD-C064-6448-BF1E-FD771297ADBA}" srcOrd="0" destOrd="0" presId="urn:microsoft.com/office/officeart/2005/8/layout/hProcess7"/>
    <dgm:cxn modelId="{D9378BEF-9578-FF44-9600-AE5CDE4C8504}" type="presParOf" srcId="{7837D2C9-FD1F-014E-A4F8-54906D5B5C6F}" destId="{55DDC707-30D3-584B-BFE8-583B0AEBCDB7}" srcOrd="1" destOrd="0" presId="urn:microsoft.com/office/officeart/2005/8/layout/hProcess7"/>
    <dgm:cxn modelId="{9122B5EA-61D4-B442-A512-1D7D0EAAC2B8}" type="presParOf" srcId="{7837D2C9-FD1F-014E-A4F8-54906D5B5C6F}" destId="{5AACA0F8-910A-9341-A3C7-BC100475C005}" srcOrd="2" destOrd="0" presId="urn:microsoft.com/office/officeart/2005/8/layout/hProcess7"/>
    <dgm:cxn modelId="{2B8DA498-DB82-D542-AEAD-570EABFF0744}" type="presParOf" srcId="{96CF0D29-EAE9-A649-A870-2996717EDF48}" destId="{6F6B6BF2-B6DC-5B40-9341-6034A3DC33E6}" srcOrd="9" destOrd="0" presId="urn:microsoft.com/office/officeart/2005/8/layout/hProcess7"/>
    <dgm:cxn modelId="{3E1965DF-F023-E945-B584-2F5F2A52B179}" type="presParOf" srcId="{96CF0D29-EAE9-A649-A870-2996717EDF48}" destId="{991A19BC-0713-2C49-8683-DCF146E1EEAA}" srcOrd="10" destOrd="0" presId="urn:microsoft.com/office/officeart/2005/8/layout/hProcess7"/>
    <dgm:cxn modelId="{46F11FF4-2B4B-8841-90CA-43D5C15927C3}" type="presParOf" srcId="{991A19BC-0713-2C49-8683-DCF146E1EEAA}" destId="{B0908CC9-8CAC-0E47-8372-12D11577C5C7}" srcOrd="0" destOrd="0" presId="urn:microsoft.com/office/officeart/2005/8/layout/hProcess7"/>
    <dgm:cxn modelId="{37982291-657F-714D-A882-7EA95C644C46}" type="presParOf" srcId="{991A19BC-0713-2C49-8683-DCF146E1EEAA}" destId="{3B23325C-B2F9-BC40-B656-95F2D171D3AB}" srcOrd="1" destOrd="0" presId="urn:microsoft.com/office/officeart/2005/8/layout/hProcess7"/>
    <dgm:cxn modelId="{1A8F7416-348C-DB40-9E23-EFA3CAC4FC4C}" type="presParOf" srcId="{991A19BC-0713-2C49-8683-DCF146E1EEAA}" destId="{763ED7EC-1162-6941-9328-06978C052D1F}" srcOrd="2" destOrd="0" presId="urn:microsoft.com/office/officeart/2005/8/layout/hProcess7"/>
    <dgm:cxn modelId="{87B14A9A-CF3C-3444-82BB-14C058C99293}" type="presParOf" srcId="{96CF0D29-EAE9-A649-A870-2996717EDF48}" destId="{5569C141-65DE-FB45-BC3F-83CA816280AB}" srcOrd="11" destOrd="0" presId="urn:microsoft.com/office/officeart/2005/8/layout/hProcess7"/>
    <dgm:cxn modelId="{1FCFFAB7-4644-6442-8191-53DC5143705E}" type="presParOf" srcId="{96CF0D29-EAE9-A649-A870-2996717EDF48}" destId="{CDB2CB5F-0FEC-ED40-A9DB-A70F9F0306E2}" srcOrd="12" destOrd="0" presId="urn:microsoft.com/office/officeart/2005/8/layout/hProcess7"/>
    <dgm:cxn modelId="{65F9A471-56B8-7F46-981E-B605D628DF40}" type="presParOf" srcId="{CDB2CB5F-0FEC-ED40-A9DB-A70F9F0306E2}" destId="{C94E868A-0555-CE4B-83F6-13BB4B986F88}" srcOrd="0" destOrd="0" presId="urn:microsoft.com/office/officeart/2005/8/layout/hProcess7"/>
    <dgm:cxn modelId="{18376B4E-D99E-CB41-BABB-EB8A835A453B}" type="presParOf" srcId="{CDB2CB5F-0FEC-ED40-A9DB-A70F9F0306E2}" destId="{05ECA8E2-6097-5B4C-A021-22A59C863F2F}" srcOrd="1" destOrd="0" presId="urn:microsoft.com/office/officeart/2005/8/layout/hProcess7"/>
    <dgm:cxn modelId="{C0A0CD7B-3C87-5945-9E4F-F19219AD9F03}" type="presParOf" srcId="{CDB2CB5F-0FEC-ED40-A9DB-A70F9F0306E2}" destId="{E8A0F22E-96C2-3D4C-9061-555EC89FC9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58B6-DC36-F745-9AB3-A8A3C49185D5}">
      <dsp:nvSpPr>
        <dsp:cNvPr id="0" name=""/>
        <dsp:cNvSpPr/>
      </dsp:nvSpPr>
      <dsp:spPr>
        <a:xfrm rot="5400000">
          <a:off x="-200664" y="203810"/>
          <a:ext cx="1337762" cy="936433"/>
        </a:xfrm>
        <a:prstGeom prst="chevron">
          <a:avLst/>
        </a:prstGeom>
        <a:solidFill>
          <a:schemeClr val="accent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Gill Sans MT"/>
              <a:cs typeface="Gill Sans MT"/>
            </a:rPr>
            <a:t>1. </a:t>
          </a:r>
        </a:p>
      </dsp:txBody>
      <dsp:txXfrm rot="-5400000">
        <a:off x="1" y="471363"/>
        <a:ext cx="936433" cy="401329"/>
      </dsp:txXfrm>
    </dsp:sp>
    <dsp:sp modelId="{D0DC92DA-4FFE-D946-9A51-2D5C0A78741D}">
      <dsp:nvSpPr>
        <dsp:cNvPr id="0" name=""/>
        <dsp:cNvSpPr/>
      </dsp:nvSpPr>
      <dsp:spPr>
        <a:xfrm rot="5400000">
          <a:off x="4605444" y="-3665863"/>
          <a:ext cx="869545" cy="8207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000" b="0" kern="1200">
              <a:solidFill>
                <a:srgbClr val="1F497D"/>
              </a:solidFill>
              <a:latin typeface="Gill Sans MT"/>
              <a:cs typeface="Gill Sans MT"/>
            </a:rPr>
            <a:t>Establecer una agenda regional prioritaria en materia de Mujeres migrantes que tenga como fundamento central el irrestricto respecto de los derechos humanos de las mujeres migrantes.</a:t>
          </a:r>
          <a:endParaRPr lang="en-US" sz="2000" b="0" kern="1200">
            <a:solidFill>
              <a:srgbClr val="1F497D"/>
            </a:solidFill>
            <a:latin typeface="Gill Sans MT"/>
            <a:cs typeface="Gill Sans MT"/>
          </a:endParaRPr>
        </a:p>
      </dsp:txBody>
      <dsp:txXfrm rot="-5400000">
        <a:off x="936434" y="45595"/>
        <a:ext cx="8165118" cy="784649"/>
      </dsp:txXfrm>
    </dsp:sp>
    <dsp:sp modelId="{9DEFB777-DD8C-AB48-B7AD-18CF2DC92231}">
      <dsp:nvSpPr>
        <dsp:cNvPr id="0" name=""/>
        <dsp:cNvSpPr/>
      </dsp:nvSpPr>
      <dsp:spPr>
        <a:xfrm rot="5400000">
          <a:off x="-200664" y="1400206"/>
          <a:ext cx="1337762" cy="936433"/>
        </a:xfrm>
        <a:prstGeom prst="chevron">
          <a:avLst/>
        </a:prstGeom>
        <a:solidFill>
          <a:srgbClr val="F7964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Gill Sans MT"/>
              <a:cs typeface="Gill Sans MT"/>
            </a:rPr>
            <a:t>2. </a:t>
          </a:r>
        </a:p>
      </dsp:txBody>
      <dsp:txXfrm rot="-5400000">
        <a:off x="1" y="1667759"/>
        <a:ext cx="936433" cy="401329"/>
      </dsp:txXfrm>
    </dsp:sp>
    <dsp:sp modelId="{8881F13B-74AE-CA41-AD0B-55A401A7FEBD}">
      <dsp:nvSpPr>
        <dsp:cNvPr id="0" name=""/>
        <dsp:cNvSpPr/>
      </dsp:nvSpPr>
      <dsp:spPr>
        <a:xfrm rot="5400000">
          <a:off x="4605444" y="-2469468"/>
          <a:ext cx="869545" cy="8207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000" kern="1200">
              <a:solidFill>
                <a:srgbClr val="1F497D"/>
              </a:solidFill>
              <a:latin typeface="Gill Sans MT"/>
              <a:cs typeface="Gill Sans MT"/>
            </a:rPr>
            <a:t>Atender, desde una perspectiva integral, específica e inclusiva, los efectos positivos y negativos de la migración de las mujeres  tanto en los países de origen, tránsito, destino y retorno. </a:t>
          </a:r>
          <a:endParaRPr lang="en-US" sz="2000" kern="1200">
            <a:solidFill>
              <a:srgbClr val="1F497D"/>
            </a:solidFill>
            <a:latin typeface="Gill Sans MT"/>
            <a:cs typeface="Gill Sans MT"/>
          </a:endParaRPr>
        </a:p>
      </dsp:txBody>
      <dsp:txXfrm rot="-5400000">
        <a:off x="936434" y="1241990"/>
        <a:ext cx="8165118" cy="784649"/>
      </dsp:txXfrm>
    </dsp:sp>
    <dsp:sp modelId="{1CAC0E9F-C54C-8546-A4D3-60E64F8E00FD}">
      <dsp:nvSpPr>
        <dsp:cNvPr id="0" name=""/>
        <dsp:cNvSpPr/>
      </dsp:nvSpPr>
      <dsp:spPr>
        <a:xfrm rot="5400000">
          <a:off x="-200664" y="2732520"/>
          <a:ext cx="1337762" cy="936433"/>
        </a:xfrm>
        <a:prstGeom prst="chevron">
          <a:avLst/>
        </a:prstGeom>
        <a:solidFill>
          <a:srgbClr val="F7964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Gill Sans MT"/>
              <a:cs typeface="Gill Sans MT"/>
            </a:rPr>
            <a:t>3. </a:t>
          </a:r>
        </a:p>
      </dsp:txBody>
      <dsp:txXfrm rot="-5400000">
        <a:off x="1" y="3000073"/>
        <a:ext cx="936433" cy="401329"/>
      </dsp:txXfrm>
    </dsp:sp>
    <dsp:sp modelId="{288C6CE5-051F-6443-921B-55BBAD916631}">
      <dsp:nvSpPr>
        <dsp:cNvPr id="0" name=""/>
        <dsp:cNvSpPr/>
      </dsp:nvSpPr>
      <dsp:spPr>
        <a:xfrm rot="5400000">
          <a:off x="4469525" y="-1137154"/>
          <a:ext cx="1141382" cy="8207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>
            <a:latin typeface="Gill Sans MT"/>
            <a:cs typeface="Gill Sans M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000" kern="1200">
              <a:solidFill>
                <a:srgbClr val="1F497D"/>
              </a:solidFill>
              <a:latin typeface="Gill Sans MT"/>
              <a:cs typeface="Gill Sans MT"/>
            </a:rPr>
            <a:t>Promover acciones y programas a favor de las mujeres migrantes,  intercambio de información actualizada y buenas prácticas en la región de la CRM a partir del fortalecimiento de los vínculos entre instituciones, áreas de gestión migratoria y sociedad civil.</a:t>
          </a:r>
          <a:endParaRPr lang="en-US" sz="2000" kern="1200">
            <a:solidFill>
              <a:srgbClr val="1F497D"/>
            </a:solidFill>
            <a:latin typeface="Gill Sans MT"/>
            <a:cs typeface="Gill Sans M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>
            <a:latin typeface="Gill Sans MT"/>
            <a:cs typeface="Gill Sans MT"/>
          </a:endParaRPr>
        </a:p>
      </dsp:txBody>
      <dsp:txXfrm rot="-5400000">
        <a:off x="936433" y="2451656"/>
        <a:ext cx="8151848" cy="1029946"/>
      </dsp:txXfrm>
    </dsp:sp>
    <dsp:sp modelId="{95C4598C-4C50-CC48-969C-C45BD9B627C8}">
      <dsp:nvSpPr>
        <dsp:cNvPr id="0" name=""/>
        <dsp:cNvSpPr/>
      </dsp:nvSpPr>
      <dsp:spPr>
        <a:xfrm rot="5400000">
          <a:off x="-200664" y="3928915"/>
          <a:ext cx="1337762" cy="936433"/>
        </a:xfrm>
        <a:prstGeom prst="chevron">
          <a:avLst/>
        </a:prstGeom>
        <a:solidFill>
          <a:srgbClr val="F7964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latin typeface="Gill Sans MT"/>
              <a:cs typeface="Gill Sans MT"/>
            </a:rPr>
            <a:t>4. </a:t>
          </a:r>
        </a:p>
      </dsp:txBody>
      <dsp:txXfrm rot="-5400000">
        <a:off x="1" y="4196468"/>
        <a:ext cx="936433" cy="401329"/>
      </dsp:txXfrm>
    </dsp:sp>
    <dsp:sp modelId="{6D7E88BC-6AE7-C243-86C0-68E0837B09D9}">
      <dsp:nvSpPr>
        <dsp:cNvPr id="0" name=""/>
        <dsp:cNvSpPr/>
      </dsp:nvSpPr>
      <dsp:spPr>
        <a:xfrm rot="5400000">
          <a:off x="4605444" y="59240"/>
          <a:ext cx="869545" cy="8207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>
            <a:latin typeface="Gill Sans MT"/>
            <a:cs typeface="Gill Sans M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000" kern="1200">
              <a:solidFill>
                <a:srgbClr val="1F497D"/>
              </a:solidFill>
              <a:latin typeface="Gill Sans MT"/>
              <a:cs typeface="Gill Sans MT"/>
            </a:rPr>
            <a:t>Aperturar espacios de aprendizaje y reflexión para que ciudadanos y funcionarios de los países miembros de la CRM conozcan a profundidad el vínculo entre mujeres, migración y desarrollo. </a:t>
          </a:r>
          <a:endParaRPr lang="en-US" sz="2000" kern="1200">
            <a:solidFill>
              <a:srgbClr val="1F497D"/>
            </a:solidFill>
            <a:latin typeface="Gill Sans MT"/>
            <a:cs typeface="Gill Sans M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>
            <a:latin typeface="Gill Sans MT"/>
            <a:cs typeface="Gill Sans MT"/>
          </a:endParaRPr>
        </a:p>
      </dsp:txBody>
      <dsp:txXfrm rot="-5400000">
        <a:off x="936434" y="3770698"/>
        <a:ext cx="8165118" cy="78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12F1-FEA3-674A-8064-48F1FBCDCE5F}">
      <dsp:nvSpPr>
        <dsp:cNvPr id="0" name=""/>
        <dsp:cNvSpPr/>
      </dsp:nvSpPr>
      <dsp:spPr>
        <a:xfrm>
          <a:off x="2340" y="797622"/>
          <a:ext cx="2089810" cy="3473915"/>
        </a:xfrm>
        <a:prstGeom prst="roundRect">
          <a:avLst>
            <a:gd name="adj" fmla="val 5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Gill Sans MT"/>
              <a:cs typeface="Gill Sans MT"/>
            </a:rPr>
            <a:t>1. </a:t>
          </a:r>
        </a:p>
      </dsp:txBody>
      <dsp:txXfrm rot="16200000">
        <a:off x="-1212983" y="2012946"/>
        <a:ext cx="2848611" cy="417962"/>
      </dsp:txXfrm>
    </dsp:sp>
    <dsp:sp modelId="{1277781A-DB05-5243-95AF-D656B44F7043}">
      <dsp:nvSpPr>
        <dsp:cNvPr id="0" name=""/>
        <dsp:cNvSpPr/>
      </dsp:nvSpPr>
      <dsp:spPr>
        <a:xfrm>
          <a:off x="433393" y="797622"/>
          <a:ext cx="1556908" cy="347391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0" kern="1200">
              <a:solidFill>
                <a:srgbClr val="1F497D"/>
              </a:solidFill>
              <a:latin typeface="Gill Sans MT"/>
              <a:cs typeface="Gill Sans MT"/>
            </a:rPr>
            <a:t>Promover una Reunión de parlamentarios de paises de la CRM</a:t>
          </a:r>
          <a:endParaRPr lang="en-US" sz="2400" b="0" kern="1200">
            <a:solidFill>
              <a:srgbClr val="1F497D"/>
            </a:solidFill>
            <a:latin typeface="Gill Sans MT"/>
            <a:cs typeface="Gill Sans MT"/>
          </a:endParaRPr>
        </a:p>
      </dsp:txBody>
      <dsp:txXfrm>
        <a:off x="433393" y="797622"/>
        <a:ext cx="1556908" cy="3473915"/>
      </dsp:txXfrm>
    </dsp:sp>
    <dsp:sp modelId="{C3272E47-6EDE-EF44-B85C-6B8F559FD996}">
      <dsp:nvSpPr>
        <dsp:cNvPr id="0" name=""/>
        <dsp:cNvSpPr/>
      </dsp:nvSpPr>
      <dsp:spPr>
        <a:xfrm>
          <a:off x="2171614" y="797622"/>
          <a:ext cx="2270373" cy="3473915"/>
        </a:xfrm>
        <a:prstGeom prst="roundRect">
          <a:avLst>
            <a:gd name="adj" fmla="val 5000"/>
          </a:avLst>
        </a:prstGeom>
        <a:solidFill>
          <a:srgbClr val="F796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Gill Sans MT"/>
              <a:cs typeface="Gill Sans MT"/>
            </a:rPr>
            <a:t>2. </a:t>
          </a:r>
        </a:p>
      </dsp:txBody>
      <dsp:txXfrm rot="16200000">
        <a:off x="974345" y="1994890"/>
        <a:ext cx="2848611" cy="454074"/>
      </dsp:txXfrm>
    </dsp:sp>
    <dsp:sp modelId="{BCF9AF5D-7222-644F-84E2-8FFB829F32C2}">
      <dsp:nvSpPr>
        <dsp:cNvPr id="0" name=""/>
        <dsp:cNvSpPr/>
      </dsp:nvSpPr>
      <dsp:spPr>
        <a:xfrm rot="5400000">
          <a:off x="1982963" y="2960704"/>
          <a:ext cx="400004" cy="34055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673E0-BA71-604E-9CAA-10AFBA969430}">
      <dsp:nvSpPr>
        <dsp:cNvPr id="0" name=""/>
        <dsp:cNvSpPr/>
      </dsp:nvSpPr>
      <dsp:spPr>
        <a:xfrm>
          <a:off x="2625688" y="797622"/>
          <a:ext cx="1691427" cy="347391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>
              <a:solidFill>
                <a:srgbClr val="1F497D"/>
              </a:solidFill>
              <a:latin typeface="Gill Sans MT"/>
              <a:cs typeface="Gill Sans MT"/>
            </a:rPr>
            <a:t>Impulsar la adopción de un documento de lineamientos de actuación y protección para mujeres migrantes</a:t>
          </a:r>
          <a:endParaRPr lang="en-US" sz="2400" kern="1200">
            <a:solidFill>
              <a:srgbClr val="1F497D"/>
            </a:solidFill>
            <a:latin typeface="Gill Sans MT"/>
            <a:cs typeface="Gill Sans MT"/>
          </a:endParaRPr>
        </a:p>
      </dsp:txBody>
      <dsp:txXfrm>
        <a:off x="2625688" y="797622"/>
        <a:ext cx="1691427" cy="3473915"/>
      </dsp:txXfrm>
    </dsp:sp>
    <dsp:sp modelId="{8286C8AD-C064-6448-BF1E-FD771297ADBA}">
      <dsp:nvSpPr>
        <dsp:cNvPr id="0" name=""/>
        <dsp:cNvSpPr/>
      </dsp:nvSpPr>
      <dsp:spPr>
        <a:xfrm>
          <a:off x="4521450" y="797622"/>
          <a:ext cx="2270373" cy="3473915"/>
        </a:xfrm>
        <a:prstGeom prst="roundRect">
          <a:avLst>
            <a:gd name="adj" fmla="val 5000"/>
          </a:avLst>
        </a:prstGeom>
        <a:solidFill>
          <a:srgbClr val="F796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Gill Sans MT"/>
              <a:cs typeface="Gill Sans MT"/>
            </a:rPr>
            <a:t>3. </a:t>
          </a:r>
        </a:p>
      </dsp:txBody>
      <dsp:txXfrm rot="16200000">
        <a:off x="3324181" y="1994890"/>
        <a:ext cx="2848611" cy="454074"/>
      </dsp:txXfrm>
    </dsp:sp>
    <dsp:sp modelId="{2BCCE3B0-95E0-2743-AE60-994660618273}">
      <dsp:nvSpPr>
        <dsp:cNvPr id="0" name=""/>
        <dsp:cNvSpPr/>
      </dsp:nvSpPr>
      <dsp:spPr>
        <a:xfrm rot="5400000">
          <a:off x="4332799" y="2960704"/>
          <a:ext cx="400004" cy="34055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CA0F8-910A-9341-A3C7-BC100475C005}">
      <dsp:nvSpPr>
        <dsp:cNvPr id="0" name=""/>
        <dsp:cNvSpPr/>
      </dsp:nvSpPr>
      <dsp:spPr>
        <a:xfrm>
          <a:off x="4975524" y="797622"/>
          <a:ext cx="1691427" cy="347391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>
              <a:solidFill>
                <a:srgbClr val="1F497D"/>
              </a:solidFill>
              <a:latin typeface="Gill Sans MT"/>
              <a:cs typeface="Gill Sans MT"/>
            </a:rPr>
            <a:t>Diplomado sobre Mujeres migrantes, en aliana con la academia</a:t>
          </a:r>
          <a:endParaRPr lang="en-US" sz="2400" kern="1200">
            <a:solidFill>
              <a:srgbClr val="1F497D"/>
            </a:solidFill>
            <a:latin typeface="Gill Sans MT"/>
            <a:cs typeface="Gill Sans MT"/>
          </a:endParaRPr>
        </a:p>
      </dsp:txBody>
      <dsp:txXfrm>
        <a:off x="4975524" y="797622"/>
        <a:ext cx="1691427" cy="3473915"/>
      </dsp:txXfrm>
    </dsp:sp>
    <dsp:sp modelId="{C94E868A-0555-CE4B-83F6-13BB4B986F88}">
      <dsp:nvSpPr>
        <dsp:cNvPr id="0" name=""/>
        <dsp:cNvSpPr/>
      </dsp:nvSpPr>
      <dsp:spPr>
        <a:xfrm>
          <a:off x="6871286" y="797622"/>
          <a:ext cx="2270373" cy="3473915"/>
        </a:xfrm>
        <a:prstGeom prst="roundRect">
          <a:avLst>
            <a:gd name="adj" fmla="val 5000"/>
          </a:avLst>
        </a:prstGeom>
        <a:solidFill>
          <a:srgbClr val="F796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Gill Sans MT"/>
              <a:cs typeface="Gill Sans MT"/>
            </a:rPr>
            <a:t>4. </a:t>
          </a:r>
        </a:p>
      </dsp:txBody>
      <dsp:txXfrm rot="16200000">
        <a:off x="5674018" y="1994890"/>
        <a:ext cx="2848611" cy="454074"/>
      </dsp:txXfrm>
    </dsp:sp>
    <dsp:sp modelId="{3B23325C-B2F9-BC40-B656-95F2D171D3AB}">
      <dsp:nvSpPr>
        <dsp:cNvPr id="0" name=""/>
        <dsp:cNvSpPr/>
      </dsp:nvSpPr>
      <dsp:spPr>
        <a:xfrm rot="5400000">
          <a:off x="6682635" y="2960704"/>
          <a:ext cx="400004" cy="34055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0F22E-96C2-3D4C-9061-555EC89FC9EB}">
      <dsp:nvSpPr>
        <dsp:cNvPr id="0" name=""/>
        <dsp:cNvSpPr/>
      </dsp:nvSpPr>
      <dsp:spPr>
        <a:xfrm>
          <a:off x="7325360" y="797622"/>
          <a:ext cx="1691427" cy="347391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>
              <a:solidFill>
                <a:srgbClr val="1F497D"/>
              </a:solidFill>
              <a:latin typeface="Gill Sans MT"/>
              <a:cs typeface="Gill Sans MT"/>
            </a:rPr>
            <a:t>Curso dirigido a la Red Consular en materia de normativa internacional sobre mujeres migrantes</a:t>
          </a:r>
          <a:endParaRPr lang="en-US" sz="2400" kern="1200">
            <a:latin typeface="Gill Sans MT"/>
            <a:cs typeface="Gill Sans MT"/>
          </a:endParaRPr>
        </a:p>
      </dsp:txBody>
      <dsp:txXfrm>
        <a:off x="7325360" y="797622"/>
        <a:ext cx="1691427" cy="347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00E6C-91EB-4972-9201-BA64D1CB3141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C72C-E129-46D7-8C80-70BB926D90A1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0854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F3FE-8693-4CC5-8497-7CA2CC1310E4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8214B-2984-4D79-BB7D-33F27F348F75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244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8214B-2984-4D79-BB7D-33F27F348F75}" type="slidenum">
              <a:rPr lang="es-SV" smtClean="0"/>
              <a:pPr/>
              <a:t>6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8214B-2984-4D79-BB7D-33F27F348F75}" type="slidenum">
              <a:rPr lang="es-SV" smtClean="0"/>
              <a:pPr/>
              <a:t>7</a:t>
            </a:fld>
            <a:endParaRPr 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8214B-2984-4D79-BB7D-33F27F348F75}" type="slidenum">
              <a:rPr lang="es-SV" smtClean="0"/>
              <a:pPr/>
              <a:t>9</a:t>
            </a:fld>
            <a:endParaRPr 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8214B-2984-4D79-BB7D-33F27F348F75}" type="slidenum">
              <a:rPr lang="es-SV" smtClean="0"/>
              <a:pPr/>
              <a:t>11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73DC-0EF0-47A7-BE36-02130B79C19D}" type="datetimeFigureOut">
              <a:rPr lang="es-SV" smtClean="0"/>
              <a:pPr/>
              <a:t>15/11/16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07B0-56D1-499D-B61B-85F4520E6DAB}" type="slidenum">
              <a:rPr lang="es-SV" smtClean="0"/>
              <a:pPr/>
              <a:t>‹#›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8014" cy="2304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3600" dirty="0" smtClean="0">
                <a:latin typeface="Gill Sans MT" pitchFamily="34" charset="0"/>
              </a:rPr>
              <a:t/>
            </a:r>
            <a:br>
              <a:rPr lang="es-ES" sz="3600" dirty="0" smtClean="0">
                <a:latin typeface="Gill Sans MT" pitchFamily="34" charset="0"/>
              </a:rPr>
            </a:b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Conferencia Regional sobre Migraci</a:t>
            </a:r>
            <a: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ón (CRM) </a:t>
            </a:r>
            <a:r>
              <a:rPr lang="es-SV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SV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SV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SV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SV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Plan de trabajo de la </a:t>
            </a:r>
            <a: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Presidencia Pro Témpore de El Salvador,  ciclo 2017</a:t>
            </a:r>
            <a:r>
              <a:rPr lang="es-SV" sz="32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SV" sz="32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SV" sz="32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SV" sz="32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SV" sz="2000" b="1" dirty="0" err="1" smtClean="0">
                <a:solidFill>
                  <a:schemeClr val="tx2"/>
                </a:solidFill>
                <a:latin typeface="Gill Sans MT" pitchFamily="34" charset="0"/>
              </a:rPr>
              <a:t>Liduvina</a:t>
            </a:r>
            <a:r>
              <a:rPr lang="es-SV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s-SV" sz="2000" b="1" dirty="0" err="1" smtClean="0">
                <a:solidFill>
                  <a:schemeClr val="tx2"/>
                </a:solidFill>
                <a:latin typeface="Gill Sans MT" pitchFamily="34" charset="0"/>
              </a:rPr>
              <a:t>Magarín</a:t>
            </a:r>
            <a:r>
              <a:rPr lang="es-SV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es-SV" sz="2000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SV" sz="2000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SV" sz="2000" dirty="0" smtClean="0">
                <a:solidFill>
                  <a:schemeClr val="tx2"/>
                </a:solidFill>
                <a:latin typeface="Gill Sans MT" pitchFamily="34" charset="0"/>
              </a:rPr>
              <a:t>Viceministra para los Salvadoreños en el Exterior</a:t>
            </a:r>
            <a:r>
              <a:rPr lang="es-SV" sz="36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SV" sz="36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SV" sz="2000" dirty="0" smtClean="0">
                <a:solidFill>
                  <a:schemeClr val="tx2"/>
                </a:solidFill>
                <a:latin typeface="Gill Sans MT" pitchFamily="34" charset="0"/>
              </a:rPr>
              <a:t>Noviembre de 2016</a:t>
            </a:r>
            <a:r>
              <a:rPr lang="es-SV" sz="3600" b="1" dirty="0" smtClean="0">
                <a:solidFill>
                  <a:schemeClr val="tx2"/>
                </a:solidFill>
                <a:latin typeface="Gill Sans MT" pitchFamily="34" charset="0"/>
              </a:rPr>
              <a:t/>
            </a:r>
            <a:br>
              <a:rPr lang="es-SV" sz="3600" b="1" dirty="0" smtClean="0">
                <a:solidFill>
                  <a:schemeClr val="tx2"/>
                </a:solidFill>
                <a:latin typeface="Gill Sans MT" pitchFamily="34" charset="0"/>
              </a:rPr>
            </a:br>
            <a:r>
              <a:rPr lang="es-SV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SV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s-SV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60" y="764704"/>
            <a:ext cx="8229600" cy="1143000"/>
          </a:xfrm>
        </p:spPr>
        <p:txBody>
          <a:bodyPr/>
          <a:lstStyle/>
          <a:p>
            <a:pPr algn="l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Actividades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:</a:t>
            </a:r>
            <a:endParaRPr lang="es-SV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723452"/>
              </p:ext>
            </p:extLst>
          </p:nvPr>
        </p:nvGraphicFramePr>
        <p:xfrm>
          <a:off x="0" y="1788840"/>
          <a:ext cx="91440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14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9104"/>
            <a:ext cx="8929718" cy="39731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 </a:t>
            </a:r>
          </a:p>
          <a:p>
            <a:pPr algn="just">
              <a:buNone/>
            </a:pP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El Salvador tiene el firme compromiso de continuar fortaleciendo el trabajo de la CRM durante el ejercicio de su Presidencia Pro T</a:t>
            </a: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émpore y, si bien cuenta con recursos muy limitados, no dudamos que contaremos con el apoyo del resto de países miembros, organimos y sociedad civil para el ciclo 2017. </a:t>
            </a:r>
            <a:endParaRPr lang="es-ES_tradn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1143000"/>
          </a:xfrm>
        </p:spPr>
        <p:txBody>
          <a:bodyPr/>
          <a:lstStyle/>
          <a:p>
            <a:pPr algn="l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En suma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: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2223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s-SV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Muchas gracias</a:t>
            </a:r>
            <a:endParaRPr lang="es-SV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888"/>
            <a:ext cx="8856984" cy="1362075"/>
          </a:xfrm>
        </p:spPr>
        <p:txBody>
          <a:bodyPr/>
          <a:lstStyle/>
          <a:p>
            <a:pPr algn="ctr"/>
            <a:r>
              <a:rPr lang="en-US" i="1">
                <a:latin typeface="Gill Sans MT"/>
                <a:cs typeface="Gill Sans MT"/>
              </a:rPr>
              <a:t>T</a:t>
            </a:r>
            <a:r>
              <a:rPr lang="en-US" i="1" cap="small">
                <a:latin typeface="Gill Sans MT"/>
                <a:cs typeface="Gill Sans MT"/>
              </a:rPr>
              <a:t>ema central: Mujeres migrantes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5536" y="3140968"/>
            <a:ext cx="8136904" cy="7200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éxico-peligroso-para-mujeres-migrantes-centroamerican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2232248" cy="1633859"/>
          </a:xfrm>
          <a:prstGeom prst="rect">
            <a:avLst/>
          </a:prstGeom>
        </p:spPr>
      </p:pic>
      <p:pic>
        <p:nvPicPr>
          <p:cNvPr id="11" name="Picture 10" descr="Mujeres migrantes tr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" y="4149080"/>
            <a:ext cx="2469556" cy="1659632"/>
          </a:xfrm>
          <a:prstGeom prst="rect">
            <a:avLst/>
          </a:prstGeom>
        </p:spPr>
      </p:pic>
      <p:pic>
        <p:nvPicPr>
          <p:cNvPr id="12" name="Picture 11" descr="Mujer migrante ofici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2448272" cy="1679788"/>
          </a:xfrm>
          <a:prstGeom prst="rect">
            <a:avLst/>
          </a:prstGeom>
        </p:spPr>
      </p:pic>
      <p:pic>
        <p:nvPicPr>
          <p:cNvPr id="13" name="Picture 12" descr="Mujer migrante trabajando en la granja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149080"/>
            <a:ext cx="197971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1" y="2060848"/>
            <a:ext cx="8856984" cy="3168352"/>
          </a:xfrm>
        </p:spPr>
        <p:txBody>
          <a:bodyPr>
            <a:normAutofit/>
          </a:bodyPr>
          <a:lstStyle/>
          <a:p>
            <a:pPr algn="just"/>
            <a:r>
              <a:rPr lang="es-ES_tradnl" sz="2400" b="0" cap="none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Según el informe anual del UNFPA (2016), "las mujeres constituyen casi la mitad de todos los migrantes internacionales a escala mundial: 95 millones", es decir el 49,6%</a:t>
            </a:r>
            <a:r>
              <a:rPr lang="es-ES_tradnl" sz="2400" cap="none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. </a:t>
            </a:r>
            <a:br>
              <a:rPr lang="es-ES_tradnl" sz="2400" cap="none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ES_tradnl" sz="2400" cap="none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ES_tradnl" sz="2400" cap="none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ES_tradnl" sz="2400" b="0" cap="none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De acuerdo al Informe para la Migración Internacional en las Américas para el año 2011 las mujeres migrantes salvadoreñas ascendían al 49%, para México el 46%, en Guatemala el 43%, Honduras el 49% y Nicaragua el 57%, etc. </a:t>
            </a:r>
            <a:endParaRPr lang="en-US" sz="2400" b="0" cap="none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10" name="Picture 9" descr="México-peligroso-para-mujeres-migrantes-centroamerican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224141"/>
            <a:ext cx="2232248" cy="1633859"/>
          </a:xfrm>
          <a:prstGeom prst="rect">
            <a:avLst/>
          </a:prstGeom>
        </p:spPr>
      </p:pic>
      <p:pic>
        <p:nvPicPr>
          <p:cNvPr id="11" name="Picture 10" descr="Mujeres migrantes tr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404"/>
            <a:ext cx="2469556" cy="1659632"/>
          </a:xfrm>
          <a:prstGeom prst="rect">
            <a:avLst/>
          </a:prstGeom>
        </p:spPr>
      </p:pic>
      <p:pic>
        <p:nvPicPr>
          <p:cNvPr id="12" name="Picture 11" descr="Mujer migrante ofici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90403"/>
            <a:ext cx="2448272" cy="1679788"/>
          </a:xfrm>
          <a:prstGeom prst="rect">
            <a:avLst/>
          </a:prstGeom>
        </p:spPr>
      </p:pic>
      <p:pic>
        <p:nvPicPr>
          <p:cNvPr id="13" name="Picture 12" descr="Mujer migrante trabajando en la granja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29808"/>
            <a:ext cx="1979712" cy="1728192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79512" y="1196752"/>
            <a:ext cx="6408712" cy="1357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E</a:t>
            </a:r>
            <a:r>
              <a:rPr lang="es-SV" sz="36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l contexto actual: 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2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" y="764704"/>
            <a:ext cx="6408712" cy="1357322"/>
          </a:xfrm>
        </p:spPr>
        <p:txBody>
          <a:bodyPr>
            <a:normAutofit/>
          </a:bodyPr>
          <a:lstStyle/>
          <a:p>
            <a:pPr algn="l"/>
            <a: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Mujeres migrantes: dos lecturas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634" y="1844824"/>
            <a:ext cx="5040422" cy="5013176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es-ES_tradnl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  <a:p>
            <a:pPr marL="457200" indent="-457200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AutoNum type="arabicPeriod"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La mirada </a:t>
            </a: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más dura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v"/>
              <a:defRPr/>
            </a:pP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Separación de sus hijos, muchas de ellas madres solteras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v"/>
              <a:defRPr/>
            </a:pP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Fisuras muy profundas en el tejido social del país de origen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v"/>
              <a:defRPr/>
            </a:pP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Riesgos, abusos y violaciones de sus derechos humanos, diferenciados de otros grupos poblacionales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v"/>
              <a:defRPr/>
            </a:pP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En el pa</a:t>
            </a: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ís de destino </a:t>
            </a: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enfrentan desafíos como el idioma, diferencias culturales, espacios limitados de trabajo etc. </a:t>
            </a:r>
            <a:endParaRPr lang="es-SV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es-SV" sz="1600" dirty="0" smtClean="0">
              <a:latin typeface="Gill Sans MT" pitchFamily="34" charset="0"/>
            </a:endParaRP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s-SV" sz="1600" dirty="0" smtClean="0">
                <a:latin typeface="Gill Sans MT" pitchFamily="34" charset="0"/>
              </a:rPr>
              <a:t>  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985" b="3985"/>
          <a:stretch>
            <a:fillRect/>
          </a:stretch>
        </p:blipFill>
        <p:spPr>
          <a:xfrm>
            <a:off x="5074527" y="2204864"/>
            <a:ext cx="4038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6408712" cy="1357322"/>
          </a:xfrm>
        </p:spPr>
        <p:txBody>
          <a:bodyPr>
            <a:normAutofit/>
          </a:bodyPr>
          <a:lstStyle/>
          <a:p>
            <a:pPr algn="l"/>
            <a: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Mujeres migrantes: dos lecturas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26" y="2060848"/>
            <a:ext cx="5545086" cy="4680520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es-ES_tradnl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  <a:p>
            <a:pPr marL="0" indent="0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2. La </a:t>
            </a: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mirada esperanzadora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v"/>
              <a:defRPr/>
            </a:pP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Pueden optar a mejores condiciones de vida para ellas y sus familias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v"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S</a:t>
            </a: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on agentes de cambio duraderos pues mantienen un arraigo muy fuerte con sus países de origen, un vínculo indisoluble con su familia y por norma general siempre buscan un bienestar para los suyos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v"/>
              <a:defRPr/>
            </a:pPr>
            <a:r>
              <a:rPr lang="es-ES_tradnl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Un rol de liderazgo, activa económicamente tanto en el país de origen como en el de destino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v"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Agente del desarrollo, transformadora de su contexto. </a:t>
            </a:r>
            <a:endParaRPr lang="es-SV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es-SV" sz="1600" dirty="0" smtClean="0">
              <a:latin typeface="Gill Sans MT" pitchFamily="34" charset="0"/>
            </a:endParaRPr>
          </a:p>
          <a:p>
            <a:pPr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s-SV" sz="1600" dirty="0" smtClean="0">
                <a:latin typeface="Gill Sans MT" pitchFamily="34" charset="0"/>
              </a:rPr>
              <a:t>  </a:t>
            </a:r>
            <a:endParaRPr lang="en-US" sz="1600" dirty="0"/>
          </a:p>
        </p:txBody>
      </p:sp>
      <p:pic>
        <p:nvPicPr>
          <p:cNvPr id="6" name="Content Placeholder 5" descr="Mujer migrante exitos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12644"/>
          <a:stretch>
            <a:fillRect/>
          </a:stretch>
        </p:blipFill>
        <p:spPr>
          <a:xfrm>
            <a:off x="5669365" y="2471646"/>
            <a:ext cx="3474635" cy="4381947"/>
          </a:xfrm>
        </p:spPr>
      </p:pic>
    </p:spTree>
    <p:extLst>
      <p:ext uri="{BB962C8B-B14F-4D97-AF65-F5344CB8AC3E}">
        <p14:creationId xmlns:p14="http://schemas.microsoft.com/office/powerpoint/2010/main" val="379301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5860"/>
            <a:ext cx="6429388" cy="928694"/>
          </a:xfrm>
        </p:spPr>
        <p:txBody>
          <a:bodyPr>
            <a:noAutofit/>
          </a:bodyPr>
          <a:lstStyle/>
          <a:p>
            <a:pPr algn="l"/>
            <a:r>
              <a:rPr lang="es-SV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SV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La visi</a:t>
            </a:r>
            <a: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ón de la PPT El Salvador </a:t>
            </a:r>
            <a: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s-S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endParaRPr lang="es-SV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9104"/>
            <a:ext cx="8929718" cy="39731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 La CRM, en aras de mantenerse posicionada como proceso regional de referencia, debe dar un salto cualitativo a fin a abordar de manera más profunda las dinámicas de la migración de mujeres y su vínculo con el desarrollo así como también la protección específica para este grupo de población migrante, que se diferencia por sus necesidades desde las más básicas y universales hasta las más específicas. </a:t>
            </a:r>
            <a:endParaRPr lang="es-SV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9104"/>
            <a:ext cx="8929718" cy="39731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 </a:t>
            </a:r>
          </a:p>
          <a:p>
            <a:pPr algn="just">
              <a:buNone/>
            </a:pP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 Posicionar el tema de Mujeres migrantes a nivel regional y, con ello,  posibilitar la generación de iniciativas en pro del pleno respeto de los derechos humanos de la mujer migrante y el mejor aprovechamiento de las dinámicas migratorias de este segmento poblacional a favor del desarrollo de sus familias, comunidades y países de origen y destino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1143000"/>
          </a:xfrm>
        </p:spPr>
        <p:txBody>
          <a:bodyPr/>
          <a:lstStyle/>
          <a:p>
            <a:pPr algn="l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Objetivo general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: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6075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60" y="764704"/>
            <a:ext cx="8229600" cy="1143000"/>
          </a:xfrm>
        </p:spPr>
        <p:txBody>
          <a:bodyPr/>
          <a:lstStyle/>
          <a:p>
            <a:pPr algn="l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Objetivos espec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íficos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:</a:t>
            </a:r>
            <a:endParaRPr lang="es-SV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356106"/>
              </p:ext>
            </p:extLst>
          </p:nvPr>
        </p:nvGraphicFramePr>
        <p:xfrm>
          <a:off x="0" y="2181794"/>
          <a:ext cx="91440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9104"/>
            <a:ext cx="8929718" cy="39731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 </a:t>
            </a:r>
          </a:p>
          <a:p>
            <a:pPr algn="just">
              <a:buNone/>
            </a:pP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  Adem</a:t>
            </a: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ás del seguimiento a los compromisos de la XXI Reunión Viceministerial de la CRM, se han considerado algunas actividades que están en línea con los objetivos planteados por la PPT de El Salvador </a:t>
            </a:r>
            <a:endParaRPr lang="es-ES_tradn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1143000"/>
          </a:xfrm>
        </p:spPr>
        <p:txBody>
          <a:bodyPr/>
          <a:lstStyle/>
          <a:p>
            <a:pPr algn="l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Actividades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MT" pitchFamily="34" charset="0"/>
              </a:rPr>
              <a:t>: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968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4370</TotalTime>
  <Words>637</Words>
  <Application>Microsoft Macintosh PowerPoint</Application>
  <PresentationFormat>On-screen Show (4:3)</PresentationFormat>
  <Paragraphs>56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 Conferencia Regional sobre Migración (CRM)   Plan de trabajo de la Presidencia Pro Témpore de El Salvador,  ciclo 2017  Liduvina Magarín  Viceministra para los Salvadoreños en el Exterior Noviembre de 2016  </vt:lpstr>
      <vt:lpstr>Tema central: Mujeres migrantes</vt:lpstr>
      <vt:lpstr>Según el informe anual del UNFPA (2016), "las mujeres constituyen casi la mitad de todos los migrantes internacionales a escala mundial: 95 millones", es decir el 49,6%.   De acuerdo al Informe para la Migración Internacional en las Américas para el año 2011 las mujeres migrantes salvadoreñas ascendían al 49%, para México el 46%, en Guatemala el 43%, Honduras el 49% y Nicaragua el 57%, etc. </vt:lpstr>
      <vt:lpstr>Mujeres migrantes: dos lecturas </vt:lpstr>
      <vt:lpstr>Mujeres migrantes: dos lecturas</vt:lpstr>
      <vt:lpstr> La visión de la PPT El Salvador  </vt:lpstr>
      <vt:lpstr>Objetivo general:</vt:lpstr>
      <vt:lpstr>Objetivos específicos:</vt:lpstr>
      <vt:lpstr>Actividades:</vt:lpstr>
      <vt:lpstr>Actividades:</vt:lpstr>
      <vt:lpstr>En suma: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Acción Diferida para los Llegados en la Infancia</dc:title>
  <dc:creator>Ceochoa</dc:creator>
  <cp:lastModifiedBy>Yessenia Lozano</cp:lastModifiedBy>
  <cp:revision>462</cp:revision>
  <dcterms:created xsi:type="dcterms:W3CDTF">2012-08-22T20:47:03Z</dcterms:created>
  <dcterms:modified xsi:type="dcterms:W3CDTF">2016-11-16T22:14:20Z</dcterms:modified>
</cp:coreProperties>
</file>