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2" r:id="rId3"/>
    <p:sldId id="293" r:id="rId4"/>
    <p:sldId id="282" r:id="rId5"/>
    <p:sldId id="257" r:id="rId6"/>
    <p:sldId id="278" r:id="rId7"/>
    <p:sldId id="280" r:id="rId8"/>
    <p:sldId id="281" r:id="rId9"/>
    <p:sldId id="284" r:id="rId10"/>
    <p:sldId id="285" r:id="rId11"/>
    <p:sldId id="273" r:id="rId12"/>
    <p:sldId id="274" r:id="rId13"/>
    <p:sldId id="288" r:id="rId14"/>
    <p:sldId id="289" r:id="rId15"/>
    <p:sldId id="290" r:id="rId16"/>
    <p:sldId id="291" r:id="rId17"/>
    <p:sldId id="294" r:id="rId18"/>
    <p:sldId id="261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9E"/>
    <a:srgbClr val="1C33E0"/>
    <a:srgbClr val="AB5191"/>
    <a:srgbClr val="5DD5FF"/>
    <a:srgbClr val="33CA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9" autoAdjust="0"/>
    <p:restoredTop sz="94660"/>
  </p:normalViewPr>
  <p:slideViewPr>
    <p:cSldViewPr>
      <p:cViewPr varScale="1">
        <p:scale>
          <a:sx n="70" d="100"/>
          <a:sy n="70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98EEC-86C1-4D3C-A7AD-ABBF198EEB3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9842E1C9-CB05-4B4F-8525-E19A10804B96}">
      <dgm:prSet phldrT="[Texto]"/>
      <dgm:spPr>
        <a:solidFill>
          <a:srgbClr val="0070C0"/>
        </a:solidFill>
      </dgm:spPr>
      <dgm:t>
        <a:bodyPr/>
        <a:lstStyle/>
        <a:p>
          <a:r>
            <a:rPr lang="es-SV" dirty="0" smtClean="0"/>
            <a:t>Antecedentes del Tipo Penal de Trata de Personas </a:t>
          </a:r>
          <a:endParaRPr lang="es-SV" dirty="0"/>
        </a:p>
      </dgm:t>
    </dgm:pt>
    <dgm:pt modelId="{1FE62291-CF46-4553-AD1F-A1B795B473A8}" type="parTrans" cxnId="{B242CC1E-DBE0-4AA0-9A76-EF72391D6990}">
      <dgm:prSet/>
      <dgm:spPr/>
      <dgm:t>
        <a:bodyPr/>
        <a:lstStyle/>
        <a:p>
          <a:endParaRPr lang="es-SV"/>
        </a:p>
      </dgm:t>
    </dgm:pt>
    <dgm:pt modelId="{3EE559C6-DDA4-40DD-8B12-14FB2C59A7EC}" type="sibTrans" cxnId="{B242CC1E-DBE0-4AA0-9A76-EF72391D6990}">
      <dgm:prSet/>
      <dgm:spPr/>
      <dgm:t>
        <a:bodyPr/>
        <a:lstStyle/>
        <a:p>
          <a:endParaRPr lang="es-SV"/>
        </a:p>
      </dgm:t>
    </dgm:pt>
    <dgm:pt modelId="{4A63E066-73ED-4095-A395-D1838596EA7D}">
      <dgm:prSet/>
      <dgm:spPr/>
      <dgm:t>
        <a:bodyPr/>
        <a:lstStyle/>
        <a:p>
          <a:endParaRPr lang="es-SV"/>
        </a:p>
      </dgm:t>
    </dgm:pt>
    <dgm:pt modelId="{CF7C09CC-E6FF-4ED1-9E29-9CB0FB5860EE}" type="parTrans" cxnId="{B0FDB52B-4835-4D17-9539-A7EE3D0A66B9}">
      <dgm:prSet/>
      <dgm:spPr/>
      <dgm:t>
        <a:bodyPr/>
        <a:lstStyle/>
        <a:p>
          <a:endParaRPr lang="es-SV"/>
        </a:p>
      </dgm:t>
    </dgm:pt>
    <dgm:pt modelId="{CC468360-0879-4BC0-AC98-50DB599136C8}" type="sibTrans" cxnId="{B0FDB52B-4835-4D17-9539-A7EE3D0A66B9}">
      <dgm:prSet/>
      <dgm:spPr/>
      <dgm:t>
        <a:bodyPr/>
        <a:lstStyle/>
        <a:p>
          <a:endParaRPr lang="es-SV"/>
        </a:p>
      </dgm:t>
    </dgm:pt>
    <dgm:pt modelId="{F87FDD97-54AA-46D7-8DB0-9B7AD0C44A82}">
      <dgm:prSet/>
      <dgm:spPr>
        <a:solidFill>
          <a:srgbClr val="FFC000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Book Antiqua" pitchFamily="18" charset="0"/>
            </a:rPr>
            <a:t>En </a:t>
          </a:r>
          <a:r>
            <a:rPr lang="es-ES" dirty="0" smtClean="0">
              <a:solidFill>
                <a:schemeClr val="tx1"/>
              </a:solidFill>
            </a:rPr>
            <a:t>2003, se introduce el Artículo 367-B que tipifica el delito de</a:t>
          </a:r>
          <a:r>
            <a:rPr lang="es-ES" b="1" dirty="0" smtClean="0">
              <a:solidFill>
                <a:schemeClr val="tx1"/>
              </a:solidFill>
            </a:rPr>
            <a:t> trata de personas</a:t>
          </a:r>
          <a:r>
            <a:rPr lang="es-ES" dirty="0" smtClean="0">
              <a:solidFill>
                <a:schemeClr val="tx1"/>
              </a:solidFill>
            </a:rPr>
            <a:t>. </a:t>
          </a:r>
        </a:p>
      </dgm:t>
    </dgm:pt>
    <dgm:pt modelId="{245ECB5F-2A45-46CA-A13E-10EA19B3F7C7}" type="parTrans" cxnId="{6F68DD43-3FEE-40E7-96C5-833B89B65A0B}">
      <dgm:prSet/>
      <dgm:spPr/>
      <dgm:t>
        <a:bodyPr/>
        <a:lstStyle/>
        <a:p>
          <a:endParaRPr lang="es-SV"/>
        </a:p>
      </dgm:t>
    </dgm:pt>
    <dgm:pt modelId="{6F9F2F68-B65C-4D3E-BD88-E0D3F6C13F2D}" type="sibTrans" cxnId="{6F68DD43-3FEE-40E7-96C5-833B89B65A0B}">
      <dgm:prSet/>
      <dgm:spPr/>
      <dgm:t>
        <a:bodyPr/>
        <a:lstStyle/>
        <a:p>
          <a:endParaRPr lang="es-SV"/>
        </a:p>
      </dgm:t>
    </dgm:pt>
    <dgm:pt modelId="{E834EE89-91F8-45CF-97B9-9E5657DD6E14}">
      <dgm:prSet/>
      <dgm:spPr>
        <a:solidFill>
          <a:schemeClr val="tx1">
            <a:lumMod val="90000"/>
            <a:lumOff val="10000"/>
          </a:schemeClr>
        </a:solidFill>
      </dgm:spPr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Octubre 2014, se aprueba la Ley Especial contra la Trata de Personas, la cual entra en vigencia en Enero 2015.</a:t>
          </a:r>
          <a:endParaRPr lang="es-ES" dirty="0" smtClean="0">
            <a:solidFill>
              <a:schemeClr val="bg1"/>
            </a:solidFill>
            <a:latin typeface="Book Antiqua" pitchFamily="18" charset="0"/>
          </a:endParaRPr>
        </a:p>
      </dgm:t>
    </dgm:pt>
    <dgm:pt modelId="{5FEFC3C8-EB92-428D-A0BB-C90FD33FB6A6}" type="parTrans" cxnId="{E607902A-CE12-424B-AA80-3BF6ED694964}">
      <dgm:prSet/>
      <dgm:spPr/>
      <dgm:t>
        <a:bodyPr/>
        <a:lstStyle/>
        <a:p>
          <a:endParaRPr lang="es-SV"/>
        </a:p>
      </dgm:t>
    </dgm:pt>
    <dgm:pt modelId="{0ABD91D8-13B3-475B-A0CF-AA2664F2F715}" type="sibTrans" cxnId="{E607902A-CE12-424B-AA80-3BF6ED694964}">
      <dgm:prSet/>
      <dgm:spPr/>
      <dgm:t>
        <a:bodyPr/>
        <a:lstStyle/>
        <a:p>
          <a:endParaRPr lang="es-SV"/>
        </a:p>
      </dgm:t>
    </dgm:pt>
    <dgm:pt modelId="{4441C400-0FB8-485F-9102-19D30C8A9420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En 2004, mediante Decreto Legislativo 457 se deroga el inciso segundo del Artículo 367-B y se tipifican las agravantes de la trata de personas, introduciendo el Artículo 367-C. </a:t>
          </a:r>
        </a:p>
      </dgm:t>
    </dgm:pt>
    <dgm:pt modelId="{CBC11C11-863C-4BAA-9789-ACF6A1C0C353}" type="parTrans" cxnId="{8B5C85F2-78B4-4825-9FEB-04C4CF280414}">
      <dgm:prSet/>
      <dgm:spPr/>
      <dgm:t>
        <a:bodyPr/>
        <a:lstStyle/>
        <a:p>
          <a:endParaRPr lang="es-SV"/>
        </a:p>
      </dgm:t>
    </dgm:pt>
    <dgm:pt modelId="{AC88B372-B7EA-48F9-95B0-5E760E68F811}" type="sibTrans" cxnId="{8B5C85F2-78B4-4825-9FEB-04C4CF280414}">
      <dgm:prSet/>
      <dgm:spPr/>
      <dgm:t>
        <a:bodyPr/>
        <a:lstStyle/>
        <a:p>
          <a:endParaRPr lang="es-SV"/>
        </a:p>
      </dgm:t>
    </dgm:pt>
    <dgm:pt modelId="{A189FDE1-7965-46B1-B76F-00B4F3C08BD1}" type="pres">
      <dgm:prSet presAssocID="{1FB98EEC-86C1-4D3C-A7AD-ABBF198EEB3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A9A882AE-97EB-448C-8EAC-D0401AD4A432}" type="pres">
      <dgm:prSet presAssocID="{9842E1C9-CB05-4B4F-8525-E19A10804B96}" presName="roof" presStyleLbl="dkBgShp" presStyleIdx="0" presStyleCnt="2" custLinFactY="-5469" custLinFactNeighborX="-16406" custLinFactNeighborY="-100000"/>
      <dgm:spPr/>
      <dgm:t>
        <a:bodyPr/>
        <a:lstStyle/>
        <a:p>
          <a:endParaRPr lang="es-SV"/>
        </a:p>
      </dgm:t>
    </dgm:pt>
    <dgm:pt modelId="{91A36288-101F-4039-9141-51AEEF1C6B66}" type="pres">
      <dgm:prSet presAssocID="{9842E1C9-CB05-4B4F-8525-E19A10804B96}" presName="pillars" presStyleCnt="0"/>
      <dgm:spPr/>
    </dgm:pt>
    <dgm:pt modelId="{307A6B08-EA99-4B5A-9F8A-ED6A11AE0B5F}" type="pres">
      <dgm:prSet presAssocID="{9842E1C9-CB05-4B4F-8525-E19A10804B9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1254C23-8698-4927-A485-96A07417E0CE}" type="pres">
      <dgm:prSet presAssocID="{4441C400-0FB8-485F-9102-19D30C8A9420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6705CFCB-984E-45C1-942E-85D6EDC5292C}" type="pres">
      <dgm:prSet presAssocID="{E834EE89-91F8-45CF-97B9-9E5657DD6E1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EBAC6B5-3875-4E39-B4B7-6EE08BAD02D1}" type="pres">
      <dgm:prSet presAssocID="{9842E1C9-CB05-4B4F-8525-E19A10804B96}" presName="base" presStyleLbl="dkBgShp" presStyleIdx="1" presStyleCnt="2"/>
      <dgm:spPr/>
    </dgm:pt>
  </dgm:ptLst>
  <dgm:cxnLst>
    <dgm:cxn modelId="{9C7FB6C9-8BBE-4204-BDAF-7451EFBF5D09}" type="presOf" srcId="{4441C400-0FB8-485F-9102-19D30C8A9420}" destId="{41254C23-8698-4927-A485-96A07417E0CE}" srcOrd="0" destOrd="0" presId="urn:microsoft.com/office/officeart/2005/8/layout/hList3"/>
    <dgm:cxn modelId="{E607902A-CE12-424B-AA80-3BF6ED694964}" srcId="{9842E1C9-CB05-4B4F-8525-E19A10804B96}" destId="{E834EE89-91F8-45CF-97B9-9E5657DD6E14}" srcOrd="2" destOrd="0" parTransId="{5FEFC3C8-EB92-428D-A0BB-C90FD33FB6A6}" sibTransId="{0ABD91D8-13B3-475B-A0CF-AA2664F2F715}"/>
    <dgm:cxn modelId="{8B5C85F2-78B4-4825-9FEB-04C4CF280414}" srcId="{9842E1C9-CB05-4B4F-8525-E19A10804B96}" destId="{4441C400-0FB8-485F-9102-19D30C8A9420}" srcOrd="1" destOrd="0" parTransId="{CBC11C11-863C-4BAA-9789-ACF6A1C0C353}" sibTransId="{AC88B372-B7EA-48F9-95B0-5E760E68F811}"/>
    <dgm:cxn modelId="{B242CC1E-DBE0-4AA0-9A76-EF72391D6990}" srcId="{1FB98EEC-86C1-4D3C-A7AD-ABBF198EEB3A}" destId="{9842E1C9-CB05-4B4F-8525-E19A10804B96}" srcOrd="0" destOrd="0" parTransId="{1FE62291-CF46-4553-AD1F-A1B795B473A8}" sibTransId="{3EE559C6-DDA4-40DD-8B12-14FB2C59A7EC}"/>
    <dgm:cxn modelId="{CB709DD3-5CB6-4E05-A0A1-4064A33F16A5}" type="presOf" srcId="{E834EE89-91F8-45CF-97B9-9E5657DD6E14}" destId="{6705CFCB-984E-45C1-942E-85D6EDC5292C}" srcOrd="0" destOrd="0" presId="urn:microsoft.com/office/officeart/2005/8/layout/hList3"/>
    <dgm:cxn modelId="{344A97DB-A048-4350-B980-4F44D519BE8B}" type="presOf" srcId="{F87FDD97-54AA-46D7-8DB0-9B7AD0C44A82}" destId="{307A6B08-EA99-4B5A-9F8A-ED6A11AE0B5F}" srcOrd="0" destOrd="0" presId="urn:microsoft.com/office/officeart/2005/8/layout/hList3"/>
    <dgm:cxn modelId="{6F68DD43-3FEE-40E7-96C5-833B89B65A0B}" srcId="{9842E1C9-CB05-4B4F-8525-E19A10804B96}" destId="{F87FDD97-54AA-46D7-8DB0-9B7AD0C44A82}" srcOrd="0" destOrd="0" parTransId="{245ECB5F-2A45-46CA-A13E-10EA19B3F7C7}" sibTransId="{6F9F2F68-B65C-4D3E-BD88-E0D3F6C13F2D}"/>
    <dgm:cxn modelId="{B0FDB52B-4835-4D17-9539-A7EE3D0A66B9}" srcId="{1FB98EEC-86C1-4D3C-A7AD-ABBF198EEB3A}" destId="{4A63E066-73ED-4095-A395-D1838596EA7D}" srcOrd="1" destOrd="0" parTransId="{CF7C09CC-E6FF-4ED1-9E29-9CB0FB5860EE}" sibTransId="{CC468360-0879-4BC0-AC98-50DB599136C8}"/>
    <dgm:cxn modelId="{FBC76EA6-BEB5-4B5D-BC07-B0B97AB68D52}" type="presOf" srcId="{1FB98EEC-86C1-4D3C-A7AD-ABBF198EEB3A}" destId="{A189FDE1-7965-46B1-B76F-00B4F3C08BD1}" srcOrd="0" destOrd="0" presId="urn:microsoft.com/office/officeart/2005/8/layout/hList3"/>
    <dgm:cxn modelId="{9B7E6F29-1271-421D-B088-BBFF76A31940}" type="presOf" srcId="{9842E1C9-CB05-4B4F-8525-E19A10804B96}" destId="{A9A882AE-97EB-448C-8EAC-D0401AD4A432}" srcOrd="0" destOrd="0" presId="urn:microsoft.com/office/officeart/2005/8/layout/hList3"/>
    <dgm:cxn modelId="{9BFD0157-C4DD-431F-95E2-9A40F6BAF9F5}" type="presParOf" srcId="{A189FDE1-7965-46B1-B76F-00B4F3C08BD1}" destId="{A9A882AE-97EB-448C-8EAC-D0401AD4A432}" srcOrd="0" destOrd="0" presId="urn:microsoft.com/office/officeart/2005/8/layout/hList3"/>
    <dgm:cxn modelId="{EB1EC849-CCE1-4BCD-8F0D-E60E6E536981}" type="presParOf" srcId="{A189FDE1-7965-46B1-B76F-00B4F3C08BD1}" destId="{91A36288-101F-4039-9141-51AEEF1C6B66}" srcOrd="1" destOrd="0" presId="urn:microsoft.com/office/officeart/2005/8/layout/hList3"/>
    <dgm:cxn modelId="{CE6C2D4B-90BB-42C9-8D9C-47F831B34D62}" type="presParOf" srcId="{91A36288-101F-4039-9141-51AEEF1C6B66}" destId="{307A6B08-EA99-4B5A-9F8A-ED6A11AE0B5F}" srcOrd="0" destOrd="0" presId="urn:microsoft.com/office/officeart/2005/8/layout/hList3"/>
    <dgm:cxn modelId="{CE3B3447-2F43-48AA-B863-3959E4F6E85F}" type="presParOf" srcId="{91A36288-101F-4039-9141-51AEEF1C6B66}" destId="{41254C23-8698-4927-A485-96A07417E0CE}" srcOrd="1" destOrd="0" presId="urn:microsoft.com/office/officeart/2005/8/layout/hList3"/>
    <dgm:cxn modelId="{334A6D07-CB96-492A-B387-9F9FF8B76C79}" type="presParOf" srcId="{91A36288-101F-4039-9141-51AEEF1C6B66}" destId="{6705CFCB-984E-45C1-942E-85D6EDC5292C}" srcOrd="2" destOrd="0" presId="urn:microsoft.com/office/officeart/2005/8/layout/hList3"/>
    <dgm:cxn modelId="{B8FA82D4-77A1-470E-89E1-D5F60D4188F7}" type="presParOf" srcId="{A189FDE1-7965-46B1-B76F-00B4F3C08BD1}" destId="{2EBAC6B5-3875-4E39-B4B7-6EE08BAD02D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3F5E7F-0760-404A-96F4-588196BD38FC}" type="doc">
      <dgm:prSet loTypeId="urn:microsoft.com/office/officeart/2005/8/layout/cycle4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B8E99E51-4F48-4C65-B145-05E4F213D6C2}">
      <dgm:prSet phldrT="[Texto]"/>
      <dgm:spPr/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Ejecutar</a:t>
          </a:r>
          <a:endParaRPr lang="es-SV" dirty="0">
            <a:solidFill>
              <a:schemeClr val="tx1"/>
            </a:solidFill>
          </a:endParaRPr>
        </a:p>
      </dgm:t>
    </dgm:pt>
    <dgm:pt modelId="{A3C1475A-01BB-41D3-8473-573CCB325BAB}" type="parTrans" cxnId="{EE79C84D-A47F-4026-905D-499349C9CCAE}">
      <dgm:prSet/>
      <dgm:spPr/>
      <dgm:t>
        <a:bodyPr/>
        <a:lstStyle/>
        <a:p>
          <a:endParaRPr lang="es-SV"/>
        </a:p>
      </dgm:t>
    </dgm:pt>
    <dgm:pt modelId="{2F359189-E0F1-460E-95C5-07AF971C4891}" type="sibTrans" cxnId="{EE79C84D-A47F-4026-905D-499349C9CCAE}">
      <dgm:prSet/>
      <dgm:spPr/>
      <dgm:t>
        <a:bodyPr/>
        <a:lstStyle/>
        <a:p>
          <a:endParaRPr lang="es-SV"/>
        </a:p>
      </dgm:t>
    </dgm:pt>
    <dgm:pt modelId="{F87FE001-8F2C-4877-9FE1-9C96046601AF}">
      <dgm:prSet phldrT="[Texto]"/>
      <dgm:spPr>
        <a:solidFill>
          <a:srgbClr val="FFC000"/>
        </a:solidFill>
      </dgm:spPr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Permitir</a:t>
          </a:r>
          <a:r>
            <a:rPr lang="es-SV" dirty="0" smtClean="0"/>
            <a:t> </a:t>
          </a:r>
          <a:endParaRPr lang="es-SV" dirty="0"/>
        </a:p>
      </dgm:t>
    </dgm:pt>
    <dgm:pt modelId="{CEBBF2AA-F9C6-47E8-8618-7A0F4B7033E5}" type="parTrans" cxnId="{2BF51AF9-7AF0-43F4-AFAE-588BDC5D7646}">
      <dgm:prSet/>
      <dgm:spPr/>
      <dgm:t>
        <a:bodyPr/>
        <a:lstStyle/>
        <a:p>
          <a:endParaRPr lang="es-SV"/>
        </a:p>
      </dgm:t>
    </dgm:pt>
    <dgm:pt modelId="{58F94CB0-CB65-421C-BB81-D7CFA4855C2A}" type="sibTrans" cxnId="{2BF51AF9-7AF0-43F4-AFAE-588BDC5D7646}">
      <dgm:prSet/>
      <dgm:spPr/>
      <dgm:t>
        <a:bodyPr/>
        <a:lstStyle/>
        <a:p>
          <a:endParaRPr lang="es-SV"/>
        </a:p>
      </dgm:t>
    </dgm:pt>
    <dgm:pt modelId="{92DCE59D-CA64-468C-A90F-52040186F5F8}">
      <dgm:prSet phldrT="[Texto]" custT="1"/>
      <dgm:spPr/>
      <dgm:t>
        <a:bodyPr/>
        <a:lstStyle/>
        <a:p>
          <a:pPr algn="ctr"/>
          <a:r>
            <a:rPr lang="es-SV" sz="2000" dirty="0" smtClean="0"/>
            <a:t>Fuera del territorio nacional</a:t>
          </a:r>
          <a:endParaRPr lang="es-SV" sz="2000" dirty="0"/>
        </a:p>
      </dgm:t>
    </dgm:pt>
    <dgm:pt modelId="{6E0B9039-711B-4A05-A851-644D79DCB0BF}" type="parTrans" cxnId="{B9341F7E-DCE8-4A46-A8AC-C732E4DF9A03}">
      <dgm:prSet/>
      <dgm:spPr/>
      <dgm:t>
        <a:bodyPr/>
        <a:lstStyle/>
        <a:p>
          <a:endParaRPr lang="es-SV"/>
        </a:p>
      </dgm:t>
    </dgm:pt>
    <dgm:pt modelId="{30BA4A63-4353-43D7-8C3D-DAC3A9FA1E21}" type="sibTrans" cxnId="{B9341F7E-DCE8-4A46-A8AC-C732E4DF9A03}">
      <dgm:prSet/>
      <dgm:spPr/>
      <dgm:t>
        <a:bodyPr/>
        <a:lstStyle/>
        <a:p>
          <a:endParaRPr lang="es-SV"/>
        </a:p>
      </dgm:t>
    </dgm:pt>
    <dgm:pt modelId="{9A712246-84DB-4E29-B130-8E791C51F6F2}">
      <dgm:prSet phldrT="[Texto]"/>
      <dgm:spPr/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En cualquier modalidad </a:t>
          </a:r>
          <a:endParaRPr lang="es-SV" dirty="0">
            <a:solidFill>
              <a:schemeClr val="tx1"/>
            </a:solidFill>
          </a:endParaRPr>
        </a:p>
      </dgm:t>
    </dgm:pt>
    <dgm:pt modelId="{0114B3F0-E7F6-46CC-9C9C-B74B294D7B20}" type="parTrans" cxnId="{D6AD6B6E-9696-4F8A-A4EB-7FA7B0D33509}">
      <dgm:prSet/>
      <dgm:spPr/>
      <dgm:t>
        <a:bodyPr/>
        <a:lstStyle/>
        <a:p>
          <a:endParaRPr lang="es-SV"/>
        </a:p>
      </dgm:t>
    </dgm:pt>
    <dgm:pt modelId="{5DE7E2C7-1EDA-45BA-9736-E2D24FF65AAA}" type="sibTrans" cxnId="{D6AD6B6E-9696-4F8A-A4EB-7FA7B0D33509}">
      <dgm:prSet/>
      <dgm:spPr/>
      <dgm:t>
        <a:bodyPr/>
        <a:lstStyle/>
        <a:p>
          <a:endParaRPr lang="es-SV"/>
        </a:p>
      </dgm:t>
    </dgm:pt>
    <dgm:pt modelId="{D8D1C89D-2EE6-43AE-931C-6D2B6835D40D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SV" sz="2400" dirty="0" smtClean="0">
              <a:solidFill>
                <a:schemeClr val="bg1"/>
              </a:solidFill>
            </a:rPr>
            <a:t>Agravante  con pena de 16-20 años.</a:t>
          </a:r>
          <a:endParaRPr lang="es-SV" sz="2400" dirty="0">
            <a:solidFill>
              <a:schemeClr val="bg1"/>
            </a:solidFill>
          </a:endParaRPr>
        </a:p>
      </dgm:t>
    </dgm:pt>
    <dgm:pt modelId="{A096392B-B384-43A6-9740-4E5FAFD6A336}" type="parTrans" cxnId="{2B0AF130-0FDD-4BEA-8174-C818583F85DC}">
      <dgm:prSet/>
      <dgm:spPr/>
      <dgm:t>
        <a:bodyPr/>
        <a:lstStyle/>
        <a:p>
          <a:endParaRPr lang="es-SV"/>
        </a:p>
      </dgm:t>
    </dgm:pt>
    <dgm:pt modelId="{612A2FA4-0618-4FF4-A7D4-3AAC9579BEE4}" type="sibTrans" cxnId="{2B0AF130-0FDD-4BEA-8174-C818583F85DC}">
      <dgm:prSet/>
      <dgm:spPr/>
      <dgm:t>
        <a:bodyPr/>
        <a:lstStyle/>
        <a:p>
          <a:endParaRPr lang="es-SV"/>
        </a:p>
      </dgm:t>
    </dgm:pt>
    <dgm:pt modelId="{D0562BCE-9235-4530-86C3-9BDD691B064B}">
      <dgm:prSet phldrT="[Texto]"/>
      <dgm:spPr>
        <a:solidFill>
          <a:srgbClr val="FFC000"/>
        </a:solidFill>
      </dgm:spPr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Explotación Humana </a:t>
          </a:r>
          <a:endParaRPr lang="es-SV" dirty="0">
            <a:solidFill>
              <a:schemeClr val="tx1"/>
            </a:solidFill>
          </a:endParaRPr>
        </a:p>
      </dgm:t>
    </dgm:pt>
    <dgm:pt modelId="{7357DC52-99CC-42A5-96D4-01DEE9D35490}" type="parTrans" cxnId="{F7EDB5E4-5E8D-410D-A5EA-6FB09EF9ACAF}">
      <dgm:prSet/>
      <dgm:spPr/>
      <dgm:t>
        <a:bodyPr/>
        <a:lstStyle/>
        <a:p>
          <a:endParaRPr lang="es-SV"/>
        </a:p>
      </dgm:t>
    </dgm:pt>
    <dgm:pt modelId="{AD386537-0646-49CA-8569-6FBAA6D58CAD}" type="sibTrans" cxnId="{F7EDB5E4-5E8D-410D-A5EA-6FB09EF9ACAF}">
      <dgm:prSet/>
      <dgm:spPr/>
      <dgm:t>
        <a:bodyPr/>
        <a:lstStyle/>
        <a:p>
          <a:endParaRPr lang="es-SV"/>
        </a:p>
      </dgm:t>
    </dgm:pt>
    <dgm:pt modelId="{ADDAFC46-6127-476D-929B-31A9FA17D48A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SV" sz="2000" dirty="0" smtClean="0">
              <a:solidFill>
                <a:schemeClr val="bg1"/>
              </a:solidFill>
            </a:rPr>
            <a:t>Dentro de El Salvador.</a:t>
          </a:r>
          <a:endParaRPr lang="es-SV" sz="2000" dirty="0">
            <a:solidFill>
              <a:schemeClr val="bg1"/>
            </a:solidFill>
          </a:endParaRPr>
        </a:p>
      </dgm:t>
    </dgm:pt>
    <dgm:pt modelId="{809A81F8-AD91-4662-8F42-834769C7D5BD}" type="parTrans" cxnId="{BD961C93-34DC-4201-8EBE-188EA1C28244}">
      <dgm:prSet/>
      <dgm:spPr/>
      <dgm:t>
        <a:bodyPr/>
        <a:lstStyle/>
        <a:p>
          <a:endParaRPr lang="es-SV"/>
        </a:p>
      </dgm:t>
    </dgm:pt>
    <dgm:pt modelId="{5315E260-FE51-41E2-ADA9-9984C82024B8}" type="sibTrans" cxnId="{BD961C93-34DC-4201-8EBE-188EA1C28244}">
      <dgm:prSet/>
      <dgm:spPr/>
      <dgm:t>
        <a:bodyPr/>
        <a:lstStyle/>
        <a:p>
          <a:endParaRPr lang="es-SV"/>
        </a:p>
      </dgm:t>
    </dgm:pt>
    <dgm:pt modelId="{22DD7B5D-1F8F-4F6A-AED3-641A61384D4D}">
      <dgm:prSet phldrT="[Texto]" custT="1"/>
      <dgm:spPr/>
      <dgm:t>
        <a:bodyPr/>
        <a:lstStyle/>
        <a:p>
          <a:pPr algn="ctr"/>
          <a:r>
            <a:rPr lang="es-SV" sz="2000" dirty="0" smtClean="0"/>
            <a:t>10  A 14 años de prisión </a:t>
          </a:r>
          <a:endParaRPr lang="es-SV" sz="2000" dirty="0"/>
        </a:p>
      </dgm:t>
    </dgm:pt>
    <dgm:pt modelId="{30635640-C25D-4812-9108-FC3361784ED7}" type="parTrans" cxnId="{3C71CED0-C36B-4554-B627-DC987063AD2D}">
      <dgm:prSet/>
      <dgm:spPr/>
      <dgm:t>
        <a:bodyPr/>
        <a:lstStyle/>
        <a:p>
          <a:endParaRPr lang="es-SV"/>
        </a:p>
      </dgm:t>
    </dgm:pt>
    <dgm:pt modelId="{7ED8E7F6-B743-45E7-B5D3-211837983B36}" type="sibTrans" cxnId="{3C71CED0-C36B-4554-B627-DC987063AD2D}">
      <dgm:prSet/>
      <dgm:spPr/>
      <dgm:t>
        <a:bodyPr/>
        <a:lstStyle/>
        <a:p>
          <a:endParaRPr lang="es-SV"/>
        </a:p>
      </dgm:t>
    </dgm:pt>
    <dgm:pt modelId="{E90E3D3E-C2D2-489A-914D-EF1A7A01703D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endParaRPr lang="es-SV" sz="2000" dirty="0">
            <a:solidFill>
              <a:schemeClr val="bg1"/>
            </a:solidFill>
          </a:endParaRPr>
        </a:p>
      </dgm:t>
    </dgm:pt>
    <dgm:pt modelId="{8637D742-DE12-4E64-8F18-3D99E3AB8F79}" type="parTrans" cxnId="{1BFCBEED-23F3-49CC-9C62-59876482C2E7}">
      <dgm:prSet/>
      <dgm:spPr/>
      <dgm:t>
        <a:bodyPr/>
        <a:lstStyle/>
        <a:p>
          <a:endParaRPr lang="es-SV"/>
        </a:p>
      </dgm:t>
    </dgm:pt>
    <dgm:pt modelId="{2E50EE5B-BCDC-4977-9C11-A4E68EF1FED5}" type="sibTrans" cxnId="{1BFCBEED-23F3-49CC-9C62-59876482C2E7}">
      <dgm:prSet/>
      <dgm:spPr/>
      <dgm:t>
        <a:bodyPr/>
        <a:lstStyle/>
        <a:p>
          <a:endParaRPr lang="es-SV"/>
        </a:p>
      </dgm:t>
    </dgm:pt>
    <dgm:pt modelId="{630DB9E1-D2B4-4FF1-BA45-CCAE34DCC1B8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SV" sz="2000" dirty="0" smtClean="0">
              <a:solidFill>
                <a:schemeClr val="bg1"/>
              </a:solidFill>
            </a:rPr>
            <a:t>“Trata Interna” </a:t>
          </a:r>
          <a:endParaRPr lang="es-SV" sz="2000" dirty="0">
            <a:solidFill>
              <a:schemeClr val="bg1"/>
            </a:solidFill>
          </a:endParaRPr>
        </a:p>
      </dgm:t>
    </dgm:pt>
    <dgm:pt modelId="{9F0D12D5-4440-4376-A2E4-8D70BBBFA9B1}" type="parTrans" cxnId="{E6F7FDBA-1228-4E56-94E5-26754325CF6D}">
      <dgm:prSet/>
      <dgm:spPr/>
      <dgm:t>
        <a:bodyPr/>
        <a:lstStyle/>
        <a:p>
          <a:endParaRPr lang="es-SV"/>
        </a:p>
      </dgm:t>
    </dgm:pt>
    <dgm:pt modelId="{E7BC33BB-B1E3-41C7-888D-FE0396FE5B4A}" type="sibTrans" cxnId="{E6F7FDBA-1228-4E56-94E5-26754325CF6D}">
      <dgm:prSet/>
      <dgm:spPr/>
      <dgm:t>
        <a:bodyPr/>
        <a:lstStyle/>
        <a:p>
          <a:endParaRPr lang="es-SV"/>
        </a:p>
      </dgm:t>
    </dgm:pt>
    <dgm:pt modelId="{EC454DA6-04C3-4ABB-9683-6A66EABFF506}">
      <dgm:prSet phldrT="[Texto]" custT="1"/>
      <dgm:spPr/>
      <dgm:t>
        <a:bodyPr/>
        <a:lstStyle/>
        <a:p>
          <a:pPr algn="ctr"/>
          <a:r>
            <a:rPr lang="es-SV" sz="2000" dirty="0" smtClean="0"/>
            <a:t>“Trata Externa”</a:t>
          </a:r>
          <a:endParaRPr lang="es-SV" sz="2000" dirty="0"/>
        </a:p>
      </dgm:t>
    </dgm:pt>
    <dgm:pt modelId="{98592840-1C6F-4941-B3EF-C06E5CA7E68E}" type="parTrans" cxnId="{88E2F8A6-6BA4-4502-83CB-43A8D2A0EFE2}">
      <dgm:prSet/>
      <dgm:spPr/>
      <dgm:t>
        <a:bodyPr/>
        <a:lstStyle/>
        <a:p>
          <a:endParaRPr lang="es-SV"/>
        </a:p>
      </dgm:t>
    </dgm:pt>
    <dgm:pt modelId="{7103D2F6-E64C-4EE8-BC14-6354579F38EC}" type="sibTrans" cxnId="{88E2F8A6-6BA4-4502-83CB-43A8D2A0EFE2}">
      <dgm:prSet/>
      <dgm:spPr/>
      <dgm:t>
        <a:bodyPr/>
        <a:lstStyle/>
        <a:p>
          <a:endParaRPr lang="es-SV"/>
        </a:p>
      </dgm:t>
    </dgm:pt>
    <dgm:pt modelId="{39DE73CF-6FE3-4C0A-811E-CCD0B6984D8B}">
      <dgm:prSet phldrT="[Texto]" custT="1"/>
      <dgm:spPr/>
      <dgm:t>
        <a:bodyPr/>
        <a:lstStyle/>
        <a:p>
          <a:pPr algn="ctr"/>
          <a:r>
            <a:rPr lang="es-SV" sz="2000" dirty="0" smtClean="0"/>
            <a:t>PENA </a:t>
          </a:r>
          <a:endParaRPr lang="es-SV" sz="2000" dirty="0"/>
        </a:p>
      </dgm:t>
    </dgm:pt>
    <dgm:pt modelId="{F266A862-8A61-4645-8BD3-868F0060119A}" type="parTrans" cxnId="{AEE5BB8F-E720-4938-A43E-5C3FF2E4AF3B}">
      <dgm:prSet/>
      <dgm:spPr/>
      <dgm:t>
        <a:bodyPr/>
        <a:lstStyle/>
        <a:p>
          <a:endParaRPr lang="es-SV"/>
        </a:p>
      </dgm:t>
    </dgm:pt>
    <dgm:pt modelId="{AE64528B-8A11-486F-A911-BCADC9C9264D}" type="sibTrans" cxnId="{AEE5BB8F-E720-4938-A43E-5C3FF2E4AF3B}">
      <dgm:prSet/>
      <dgm:spPr/>
      <dgm:t>
        <a:bodyPr/>
        <a:lstStyle/>
        <a:p>
          <a:endParaRPr lang="es-SV"/>
        </a:p>
      </dgm:t>
    </dgm:pt>
    <dgm:pt modelId="{799FCEEF-A4BB-4658-B72E-6469D2A3E1E1}" type="pres">
      <dgm:prSet presAssocID="{FF3F5E7F-0760-404A-96F4-588196BD38F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3EEDE5A0-71BE-45A1-9DD5-911E4B8AFD48}" type="pres">
      <dgm:prSet presAssocID="{FF3F5E7F-0760-404A-96F4-588196BD38FC}" presName="children" presStyleCnt="0"/>
      <dgm:spPr/>
    </dgm:pt>
    <dgm:pt modelId="{CD0E66BD-26C6-4DB3-859D-C54CA880D8DC}" type="pres">
      <dgm:prSet presAssocID="{FF3F5E7F-0760-404A-96F4-588196BD38FC}" presName="child1group" presStyleCnt="0"/>
      <dgm:spPr/>
    </dgm:pt>
    <dgm:pt modelId="{A1CD548B-F56D-4630-84F6-6000B3B0F8B0}" type="pres">
      <dgm:prSet presAssocID="{FF3F5E7F-0760-404A-96F4-588196BD38FC}" presName="child1" presStyleLbl="bgAcc1" presStyleIdx="0" presStyleCnt="4" custScaleX="123170" custScaleY="120565" custLinFactNeighborX="-12083" custLinFactNeighborY="12712"/>
      <dgm:spPr/>
      <dgm:t>
        <a:bodyPr/>
        <a:lstStyle/>
        <a:p>
          <a:endParaRPr lang="es-SV"/>
        </a:p>
      </dgm:t>
    </dgm:pt>
    <dgm:pt modelId="{ED9B62DD-5F17-442A-A34E-D2B905D85DEC}" type="pres">
      <dgm:prSet presAssocID="{FF3F5E7F-0760-404A-96F4-588196BD38F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5C133B9-1A82-4891-9DED-EACB5CF5E609}" type="pres">
      <dgm:prSet presAssocID="{FF3F5E7F-0760-404A-96F4-588196BD38FC}" presName="child2group" presStyleCnt="0"/>
      <dgm:spPr/>
    </dgm:pt>
    <dgm:pt modelId="{5904AC90-124B-4299-8D22-B99D078D60EE}" type="pres">
      <dgm:prSet presAssocID="{FF3F5E7F-0760-404A-96F4-588196BD38FC}" presName="child2" presStyleLbl="bgAcc1" presStyleIdx="1" presStyleCnt="4" custScaleX="127205" custScaleY="127847" custLinFactNeighborX="19762" custLinFactNeighborY="15130"/>
      <dgm:spPr/>
      <dgm:t>
        <a:bodyPr/>
        <a:lstStyle/>
        <a:p>
          <a:endParaRPr lang="es-SV"/>
        </a:p>
      </dgm:t>
    </dgm:pt>
    <dgm:pt modelId="{0EFA9452-38BD-4B1F-9E58-C611246D3376}" type="pres">
      <dgm:prSet presAssocID="{FF3F5E7F-0760-404A-96F4-588196BD38F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01669A6-25A1-4C8E-8F48-E758A2BE3FA8}" type="pres">
      <dgm:prSet presAssocID="{FF3F5E7F-0760-404A-96F4-588196BD38FC}" presName="child3group" presStyleCnt="0"/>
      <dgm:spPr/>
    </dgm:pt>
    <dgm:pt modelId="{E1A1CAC0-6005-41D4-BD90-4290AC7255D5}" type="pres">
      <dgm:prSet presAssocID="{FF3F5E7F-0760-404A-96F4-588196BD38FC}" presName="child3" presStyleLbl="bgAcc1" presStyleIdx="2" presStyleCnt="4" custScaleX="144003" custScaleY="137502" custLinFactNeighborX="11755" custLinFactNeighborY="-15244"/>
      <dgm:spPr/>
      <dgm:t>
        <a:bodyPr/>
        <a:lstStyle/>
        <a:p>
          <a:endParaRPr lang="es-SV"/>
        </a:p>
      </dgm:t>
    </dgm:pt>
    <dgm:pt modelId="{746E4604-CD8A-47E3-AD90-FF63DC31F9BD}" type="pres">
      <dgm:prSet presAssocID="{FF3F5E7F-0760-404A-96F4-588196BD38F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DACA10C-2CB3-4876-A376-BA6E73D596D6}" type="pres">
      <dgm:prSet presAssocID="{FF3F5E7F-0760-404A-96F4-588196BD38FC}" presName="child4group" presStyleCnt="0"/>
      <dgm:spPr/>
    </dgm:pt>
    <dgm:pt modelId="{4FC9C8E7-A848-4E5A-8BE0-A11348E03FE1}" type="pres">
      <dgm:prSet presAssocID="{FF3F5E7F-0760-404A-96F4-588196BD38FC}" presName="child4" presStyleLbl="bgAcc1" presStyleIdx="3" presStyleCnt="4" custScaleX="124303" custScaleY="126185" custLinFactNeighborX="-17502" custLinFactNeighborY="-1287"/>
      <dgm:spPr/>
      <dgm:t>
        <a:bodyPr/>
        <a:lstStyle/>
        <a:p>
          <a:endParaRPr lang="es-SV"/>
        </a:p>
      </dgm:t>
    </dgm:pt>
    <dgm:pt modelId="{C2C5668D-CCBF-48CE-84C0-C10A027D4EF3}" type="pres">
      <dgm:prSet presAssocID="{FF3F5E7F-0760-404A-96F4-588196BD38F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E9A96A3-6B80-4241-937B-69F8D2D7DD90}" type="pres">
      <dgm:prSet presAssocID="{FF3F5E7F-0760-404A-96F4-588196BD38FC}" presName="childPlaceholder" presStyleCnt="0"/>
      <dgm:spPr/>
    </dgm:pt>
    <dgm:pt modelId="{450BB443-1502-4600-A4A3-A02134571709}" type="pres">
      <dgm:prSet presAssocID="{FF3F5E7F-0760-404A-96F4-588196BD38FC}" presName="circle" presStyleCnt="0"/>
      <dgm:spPr/>
    </dgm:pt>
    <dgm:pt modelId="{93EC6C2B-B6C5-4E44-BC81-61C0DD312D26}" type="pres">
      <dgm:prSet presAssocID="{FF3F5E7F-0760-404A-96F4-588196BD38FC}" presName="quadrant1" presStyleLbl="node1" presStyleIdx="0" presStyleCnt="4" custScaleX="86644" custScaleY="91021" custLinFactNeighborX="-10439" custLinFactNeighborY="-2947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0031563-C676-4A89-9A19-7814D152E421}" type="pres">
      <dgm:prSet presAssocID="{FF3F5E7F-0760-404A-96F4-588196BD38FC}" presName="quadrant2" presStyleLbl="node1" presStyleIdx="1" presStyleCnt="4" custScaleX="88978" custScaleY="90937" custLinFactNeighborX="-7820" custLinFactNeighborY="-2989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961EEF5-87C9-454C-921E-831EEE90A723}" type="pres">
      <dgm:prSet presAssocID="{FF3F5E7F-0760-404A-96F4-588196BD38FC}" presName="quadrant3" presStyleLbl="node1" presStyleIdx="2" presStyleCnt="4" custScaleX="85399" custScaleY="87272" custLinFactNeighborX="-9610" custLinFactNeighborY="-6489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C71B5AF5-88AB-4127-A718-39AA9A0A720E}" type="pres">
      <dgm:prSet presAssocID="{FF3F5E7F-0760-404A-96F4-588196BD38FC}" presName="quadrant4" presStyleLbl="node1" presStyleIdx="3" presStyleCnt="4" custScaleX="92895" custScaleY="87272" custLinFactNeighborX="-7314" custLinFactNeighborY="-3370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AB8AD939-C84F-41D5-870A-CA6853E75CE7}" type="pres">
      <dgm:prSet presAssocID="{FF3F5E7F-0760-404A-96F4-588196BD38FC}" presName="quadrantPlaceholder" presStyleCnt="0"/>
      <dgm:spPr/>
    </dgm:pt>
    <dgm:pt modelId="{32513FBD-27BA-4C20-9E64-4635893BC92F}" type="pres">
      <dgm:prSet presAssocID="{FF3F5E7F-0760-404A-96F4-588196BD38FC}" presName="center1" presStyleLbl="fgShp" presStyleIdx="0" presStyleCnt="2" custLinFactNeighborX="-22286" custLinFactNeighborY="-17014"/>
      <dgm:spPr/>
    </dgm:pt>
    <dgm:pt modelId="{5E5FB583-547F-4AC8-A7D7-2B0D324866EC}" type="pres">
      <dgm:prSet presAssocID="{FF3F5E7F-0760-404A-96F4-588196BD38FC}" presName="center2" presStyleLbl="fgShp" presStyleIdx="1" presStyleCnt="2" custLinFactNeighborX="-22286" custLinFactNeighborY="-24302"/>
      <dgm:spPr/>
    </dgm:pt>
  </dgm:ptLst>
  <dgm:cxnLst>
    <dgm:cxn modelId="{87C2B80E-A3F2-46A1-B282-7C9A5476C6B9}" type="presOf" srcId="{39DE73CF-6FE3-4C0A-811E-CCD0B6984D8B}" destId="{C2C5668D-CCBF-48CE-84C0-C10A027D4EF3}" srcOrd="1" destOrd="0" presId="urn:microsoft.com/office/officeart/2005/8/layout/cycle4#1"/>
    <dgm:cxn modelId="{A9DB5DE3-D371-4BC8-8363-AC5C108D9792}" type="presOf" srcId="{92DCE59D-CA64-468C-A90F-52040186F5F8}" destId="{0EFA9452-38BD-4B1F-9E58-C611246D3376}" srcOrd="1" destOrd="0" presId="urn:microsoft.com/office/officeart/2005/8/layout/cycle4#1"/>
    <dgm:cxn modelId="{4652231B-FE2D-45F1-B11D-BC19026484BA}" type="presOf" srcId="{F87FE001-8F2C-4877-9FE1-9C96046601AF}" destId="{D0031563-C676-4A89-9A19-7814D152E421}" srcOrd="0" destOrd="0" presId="urn:microsoft.com/office/officeart/2005/8/layout/cycle4#1"/>
    <dgm:cxn modelId="{98A1ED67-821D-4D72-89A9-76D0C859DE18}" type="presOf" srcId="{39DE73CF-6FE3-4C0A-811E-CCD0B6984D8B}" destId="{4FC9C8E7-A848-4E5A-8BE0-A11348E03FE1}" srcOrd="0" destOrd="0" presId="urn:microsoft.com/office/officeart/2005/8/layout/cycle4#1"/>
    <dgm:cxn modelId="{291FAD07-F33E-4C7B-9119-8E4B72782EF3}" type="presOf" srcId="{92DCE59D-CA64-468C-A90F-52040186F5F8}" destId="{5904AC90-124B-4299-8D22-B99D078D60EE}" srcOrd="0" destOrd="0" presId="urn:microsoft.com/office/officeart/2005/8/layout/cycle4#1"/>
    <dgm:cxn modelId="{E6F7FDBA-1228-4E56-94E5-26754325CF6D}" srcId="{B8E99E51-4F48-4C65-B145-05E4F213D6C2}" destId="{630DB9E1-D2B4-4FF1-BA45-CCAE34DCC1B8}" srcOrd="2" destOrd="0" parTransId="{9F0D12D5-4440-4376-A2E4-8D70BBBFA9B1}" sibTransId="{E7BC33BB-B1E3-41C7-888D-FE0396FE5B4A}"/>
    <dgm:cxn modelId="{233282D0-990A-4792-8185-145D53A4AD4C}" type="presOf" srcId="{E90E3D3E-C2D2-489A-914D-EF1A7A01703D}" destId="{A1CD548B-F56D-4630-84F6-6000B3B0F8B0}" srcOrd="0" destOrd="0" presId="urn:microsoft.com/office/officeart/2005/8/layout/cycle4#1"/>
    <dgm:cxn modelId="{F1028D45-D6FA-448E-8DFA-9684CAC9635D}" type="presOf" srcId="{EC454DA6-04C3-4ABB-9683-6A66EABFF506}" destId="{5904AC90-124B-4299-8D22-B99D078D60EE}" srcOrd="0" destOrd="1" presId="urn:microsoft.com/office/officeart/2005/8/layout/cycle4#1"/>
    <dgm:cxn modelId="{6F6D5927-BA47-4C40-AA79-3EDCDFB3EF45}" type="presOf" srcId="{FF3F5E7F-0760-404A-96F4-588196BD38FC}" destId="{799FCEEF-A4BB-4658-B72E-6469D2A3E1E1}" srcOrd="0" destOrd="0" presId="urn:microsoft.com/office/officeart/2005/8/layout/cycle4#1"/>
    <dgm:cxn modelId="{2BF51AF9-7AF0-43F4-AFAE-588BDC5D7646}" srcId="{FF3F5E7F-0760-404A-96F4-588196BD38FC}" destId="{F87FE001-8F2C-4877-9FE1-9C96046601AF}" srcOrd="1" destOrd="0" parTransId="{CEBBF2AA-F9C6-47E8-8618-7A0F4B7033E5}" sibTransId="{58F94CB0-CB65-421C-BB81-D7CFA4855C2A}"/>
    <dgm:cxn modelId="{295FEF53-4099-4C1C-99EE-6AB9E1B8176F}" type="presOf" srcId="{9A712246-84DB-4E29-B130-8E791C51F6F2}" destId="{D961EEF5-87C9-454C-921E-831EEE90A723}" srcOrd="0" destOrd="0" presId="urn:microsoft.com/office/officeart/2005/8/layout/cycle4#1"/>
    <dgm:cxn modelId="{489CE55F-11D1-4E64-A723-3366AB2FE729}" type="presOf" srcId="{630DB9E1-D2B4-4FF1-BA45-CCAE34DCC1B8}" destId="{ED9B62DD-5F17-442A-A34E-D2B905D85DEC}" srcOrd="1" destOrd="2" presId="urn:microsoft.com/office/officeart/2005/8/layout/cycle4#1"/>
    <dgm:cxn modelId="{88E2F8A6-6BA4-4502-83CB-43A8D2A0EFE2}" srcId="{F87FE001-8F2C-4877-9FE1-9C96046601AF}" destId="{EC454DA6-04C3-4ABB-9683-6A66EABFF506}" srcOrd="1" destOrd="0" parTransId="{98592840-1C6F-4941-B3EF-C06E5CA7E68E}" sibTransId="{7103D2F6-E64C-4EE8-BC14-6354579F38EC}"/>
    <dgm:cxn modelId="{AEE5BB8F-E720-4938-A43E-5C3FF2E4AF3B}" srcId="{D0562BCE-9235-4530-86C3-9BDD691B064B}" destId="{39DE73CF-6FE3-4C0A-811E-CCD0B6984D8B}" srcOrd="0" destOrd="0" parTransId="{F266A862-8A61-4645-8BD3-868F0060119A}" sibTransId="{AE64528B-8A11-486F-A911-BCADC9C9264D}"/>
    <dgm:cxn modelId="{1BFCBEED-23F3-49CC-9C62-59876482C2E7}" srcId="{B8E99E51-4F48-4C65-B145-05E4F213D6C2}" destId="{E90E3D3E-C2D2-489A-914D-EF1A7A01703D}" srcOrd="0" destOrd="0" parTransId="{8637D742-DE12-4E64-8F18-3D99E3AB8F79}" sibTransId="{2E50EE5B-BCDC-4977-9C11-A4E68EF1FED5}"/>
    <dgm:cxn modelId="{E3300B3C-6412-4EC9-9866-8B4B2A999819}" type="presOf" srcId="{ADDAFC46-6127-476D-929B-31A9FA17D48A}" destId="{A1CD548B-F56D-4630-84F6-6000B3B0F8B0}" srcOrd="0" destOrd="1" presId="urn:microsoft.com/office/officeart/2005/8/layout/cycle4#1"/>
    <dgm:cxn modelId="{BD961C93-34DC-4201-8EBE-188EA1C28244}" srcId="{B8E99E51-4F48-4C65-B145-05E4F213D6C2}" destId="{ADDAFC46-6127-476D-929B-31A9FA17D48A}" srcOrd="1" destOrd="0" parTransId="{809A81F8-AD91-4662-8F42-834769C7D5BD}" sibTransId="{5315E260-FE51-41E2-ADA9-9984C82024B8}"/>
    <dgm:cxn modelId="{1ECE4195-6811-4810-906B-3BBA5BFB5419}" type="presOf" srcId="{D8D1C89D-2EE6-43AE-931C-6D2B6835D40D}" destId="{746E4604-CD8A-47E3-AD90-FF63DC31F9BD}" srcOrd="1" destOrd="0" presId="urn:microsoft.com/office/officeart/2005/8/layout/cycle4#1"/>
    <dgm:cxn modelId="{90906B6A-EAC1-4B5C-9B4E-4A7768F1405C}" type="presOf" srcId="{D8D1C89D-2EE6-43AE-931C-6D2B6835D40D}" destId="{E1A1CAC0-6005-41D4-BD90-4290AC7255D5}" srcOrd="0" destOrd="0" presId="urn:microsoft.com/office/officeart/2005/8/layout/cycle4#1"/>
    <dgm:cxn modelId="{7BE12E5C-2BDE-468E-80C5-387EC781D1D5}" type="presOf" srcId="{B8E99E51-4F48-4C65-B145-05E4F213D6C2}" destId="{93EC6C2B-B6C5-4E44-BC81-61C0DD312D26}" srcOrd="0" destOrd="0" presId="urn:microsoft.com/office/officeart/2005/8/layout/cycle4#1"/>
    <dgm:cxn modelId="{0FAA3EC8-568A-47D9-8D30-E0C753EA4D8E}" type="presOf" srcId="{EC454DA6-04C3-4ABB-9683-6A66EABFF506}" destId="{0EFA9452-38BD-4B1F-9E58-C611246D3376}" srcOrd="1" destOrd="1" presId="urn:microsoft.com/office/officeart/2005/8/layout/cycle4#1"/>
    <dgm:cxn modelId="{F7EDB5E4-5E8D-410D-A5EA-6FB09EF9ACAF}" srcId="{FF3F5E7F-0760-404A-96F4-588196BD38FC}" destId="{D0562BCE-9235-4530-86C3-9BDD691B064B}" srcOrd="3" destOrd="0" parTransId="{7357DC52-99CC-42A5-96D4-01DEE9D35490}" sibTransId="{AD386537-0646-49CA-8569-6FBAA6D58CAD}"/>
    <dgm:cxn modelId="{2B0AF130-0FDD-4BEA-8174-C818583F85DC}" srcId="{9A712246-84DB-4E29-B130-8E791C51F6F2}" destId="{D8D1C89D-2EE6-43AE-931C-6D2B6835D40D}" srcOrd="0" destOrd="0" parTransId="{A096392B-B384-43A6-9740-4E5FAFD6A336}" sibTransId="{612A2FA4-0618-4FF4-A7D4-3AAC9579BEE4}"/>
    <dgm:cxn modelId="{4FD9A2F7-D156-46A4-8587-16D57C187237}" type="presOf" srcId="{22DD7B5D-1F8F-4F6A-AED3-641A61384D4D}" destId="{C2C5668D-CCBF-48CE-84C0-C10A027D4EF3}" srcOrd="1" destOrd="1" presId="urn:microsoft.com/office/officeart/2005/8/layout/cycle4#1"/>
    <dgm:cxn modelId="{0CC25DEA-1B50-4178-8B5E-64758AB61673}" type="presOf" srcId="{ADDAFC46-6127-476D-929B-31A9FA17D48A}" destId="{ED9B62DD-5F17-442A-A34E-D2B905D85DEC}" srcOrd="1" destOrd="1" presId="urn:microsoft.com/office/officeart/2005/8/layout/cycle4#1"/>
    <dgm:cxn modelId="{D6AD6B6E-9696-4F8A-A4EB-7FA7B0D33509}" srcId="{FF3F5E7F-0760-404A-96F4-588196BD38FC}" destId="{9A712246-84DB-4E29-B130-8E791C51F6F2}" srcOrd="2" destOrd="0" parTransId="{0114B3F0-E7F6-46CC-9C9C-B74B294D7B20}" sibTransId="{5DE7E2C7-1EDA-45BA-9736-E2D24FF65AAA}"/>
    <dgm:cxn modelId="{F47AA9E1-D5F7-461A-AEA2-4BB2628C8524}" type="presOf" srcId="{D0562BCE-9235-4530-86C3-9BDD691B064B}" destId="{C71B5AF5-88AB-4127-A718-39AA9A0A720E}" srcOrd="0" destOrd="0" presId="urn:microsoft.com/office/officeart/2005/8/layout/cycle4#1"/>
    <dgm:cxn modelId="{47DB371E-F6EC-4967-9E74-D6D7C1435452}" type="presOf" srcId="{630DB9E1-D2B4-4FF1-BA45-CCAE34DCC1B8}" destId="{A1CD548B-F56D-4630-84F6-6000B3B0F8B0}" srcOrd="0" destOrd="2" presId="urn:microsoft.com/office/officeart/2005/8/layout/cycle4#1"/>
    <dgm:cxn modelId="{EE79C84D-A47F-4026-905D-499349C9CCAE}" srcId="{FF3F5E7F-0760-404A-96F4-588196BD38FC}" destId="{B8E99E51-4F48-4C65-B145-05E4F213D6C2}" srcOrd="0" destOrd="0" parTransId="{A3C1475A-01BB-41D3-8473-573CCB325BAB}" sibTransId="{2F359189-E0F1-460E-95C5-07AF971C4891}"/>
    <dgm:cxn modelId="{09080132-9E47-469B-8839-D141FEC3D438}" type="presOf" srcId="{E90E3D3E-C2D2-489A-914D-EF1A7A01703D}" destId="{ED9B62DD-5F17-442A-A34E-D2B905D85DEC}" srcOrd="1" destOrd="0" presId="urn:microsoft.com/office/officeart/2005/8/layout/cycle4#1"/>
    <dgm:cxn modelId="{B9341F7E-DCE8-4A46-A8AC-C732E4DF9A03}" srcId="{F87FE001-8F2C-4877-9FE1-9C96046601AF}" destId="{92DCE59D-CA64-468C-A90F-52040186F5F8}" srcOrd="0" destOrd="0" parTransId="{6E0B9039-711B-4A05-A851-644D79DCB0BF}" sibTransId="{30BA4A63-4353-43D7-8C3D-DAC3A9FA1E21}"/>
    <dgm:cxn modelId="{3C71CED0-C36B-4554-B627-DC987063AD2D}" srcId="{D0562BCE-9235-4530-86C3-9BDD691B064B}" destId="{22DD7B5D-1F8F-4F6A-AED3-641A61384D4D}" srcOrd="1" destOrd="0" parTransId="{30635640-C25D-4812-9108-FC3361784ED7}" sibTransId="{7ED8E7F6-B743-45E7-B5D3-211837983B36}"/>
    <dgm:cxn modelId="{9C357829-2E84-4B28-A52C-3111CCC401C7}" type="presOf" srcId="{22DD7B5D-1F8F-4F6A-AED3-641A61384D4D}" destId="{4FC9C8E7-A848-4E5A-8BE0-A11348E03FE1}" srcOrd="0" destOrd="1" presId="urn:microsoft.com/office/officeart/2005/8/layout/cycle4#1"/>
    <dgm:cxn modelId="{D90006DF-BF7A-4C5E-86A2-2C60C0D899E8}" type="presParOf" srcId="{799FCEEF-A4BB-4658-B72E-6469D2A3E1E1}" destId="{3EEDE5A0-71BE-45A1-9DD5-911E4B8AFD48}" srcOrd="0" destOrd="0" presId="urn:microsoft.com/office/officeart/2005/8/layout/cycle4#1"/>
    <dgm:cxn modelId="{C7D910F1-FF08-4BB2-8E08-87DADAB7503A}" type="presParOf" srcId="{3EEDE5A0-71BE-45A1-9DD5-911E4B8AFD48}" destId="{CD0E66BD-26C6-4DB3-859D-C54CA880D8DC}" srcOrd="0" destOrd="0" presId="urn:microsoft.com/office/officeart/2005/8/layout/cycle4#1"/>
    <dgm:cxn modelId="{08176BE2-E458-4BAF-99EE-915704B13522}" type="presParOf" srcId="{CD0E66BD-26C6-4DB3-859D-C54CA880D8DC}" destId="{A1CD548B-F56D-4630-84F6-6000B3B0F8B0}" srcOrd="0" destOrd="0" presId="urn:microsoft.com/office/officeart/2005/8/layout/cycle4#1"/>
    <dgm:cxn modelId="{04C593EC-CB24-4565-91F8-4B59DA7AB5CE}" type="presParOf" srcId="{CD0E66BD-26C6-4DB3-859D-C54CA880D8DC}" destId="{ED9B62DD-5F17-442A-A34E-D2B905D85DEC}" srcOrd="1" destOrd="0" presId="urn:microsoft.com/office/officeart/2005/8/layout/cycle4#1"/>
    <dgm:cxn modelId="{0799C0F3-B671-4CCE-831D-2B1B8751519C}" type="presParOf" srcId="{3EEDE5A0-71BE-45A1-9DD5-911E4B8AFD48}" destId="{95C133B9-1A82-4891-9DED-EACB5CF5E609}" srcOrd="1" destOrd="0" presId="urn:microsoft.com/office/officeart/2005/8/layout/cycle4#1"/>
    <dgm:cxn modelId="{650DE62E-CE70-47F9-94B6-214C85348269}" type="presParOf" srcId="{95C133B9-1A82-4891-9DED-EACB5CF5E609}" destId="{5904AC90-124B-4299-8D22-B99D078D60EE}" srcOrd="0" destOrd="0" presId="urn:microsoft.com/office/officeart/2005/8/layout/cycle4#1"/>
    <dgm:cxn modelId="{BC93C2F9-9384-472D-A5B3-B05BA3511588}" type="presParOf" srcId="{95C133B9-1A82-4891-9DED-EACB5CF5E609}" destId="{0EFA9452-38BD-4B1F-9E58-C611246D3376}" srcOrd="1" destOrd="0" presId="urn:microsoft.com/office/officeart/2005/8/layout/cycle4#1"/>
    <dgm:cxn modelId="{84329F18-60B0-4A95-8E44-689E71412547}" type="presParOf" srcId="{3EEDE5A0-71BE-45A1-9DD5-911E4B8AFD48}" destId="{901669A6-25A1-4C8E-8F48-E758A2BE3FA8}" srcOrd="2" destOrd="0" presId="urn:microsoft.com/office/officeart/2005/8/layout/cycle4#1"/>
    <dgm:cxn modelId="{DF8279CB-2C2B-45C9-87FE-162A95F4D9F3}" type="presParOf" srcId="{901669A6-25A1-4C8E-8F48-E758A2BE3FA8}" destId="{E1A1CAC0-6005-41D4-BD90-4290AC7255D5}" srcOrd="0" destOrd="0" presId="urn:microsoft.com/office/officeart/2005/8/layout/cycle4#1"/>
    <dgm:cxn modelId="{DDDBDC4C-E42A-41A3-9B17-B4CBB3A63400}" type="presParOf" srcId="{901669A6-25A1-4C8E-8F48-E758A2BE3FA8}" destId="{746E4604-CD8A-47E3-AD90-FF63DC31F9BD}" srcOrd="1" destOrd="0" presId="urn:microsoft.com/office/officeart/2005/8/layout/cycle4#1"/>
    <dgm:cxn modelId="{A110C3E0-E0F3-4351-A1B6-CAC0F648315F}" type="presParOf" srcId="{3EEDE5A0-71BE-45A1-9DD5-911E4B8AFD48}" destId="{8DACA10C-2CB3-4876-A376-BA6E73D596D6}" srcOrd="3" destOrd="0" presId="urn:microsoft.com/office/officeart/2005/8/layout/cycle4#1"/>
    <dgm:cxn modelId="{C3AB539F-597A-407E-9D2F-205D2BD0B2FE}" type="presParOf" srcId="{8DACA10C-2CB3-4876-A376-BA6E73D596D6}" destId="{4FC9C8E7-A848-4E5A-8BE0-A11348E03FE1}" srcOrd="0" destOrd="0" presId="urn:microsoft.com/office/officeart/2005/8/layout/cycle4#1"/>
    <dgm:cxn modelId="{8FEB84BC-06ED-496B-B02D-280F1AB85F89}" type="presParOf" srcId="{8DACA10C-2CB3-4876-A376-BA6E73D596D6}" destId="{C2C5668D-CCBF-48CE-84C0-C10A027D4EF3}" srcOrd="1" destOrd="0" presId="urn:microsoft.com/office/officeart/2005/8/layout/cycle4#1"/>
    <dgm:cxn modelId="{4F0C4BA3-E10F-4257-A0CB-514A7A6389FF}" type="presParOf" srcId="{3EEDE5A0-71BE-45A1-9DD5-911E4B8AFD48}" destId="{EE9A96A3-6B80-4241-937B-69F8D2D7DD90}" srcOrd="4" destOrd="0" presId="urn:microsoft.com/office/officeart/2005/8/layout/cycle4#1"/>
    <dgm:cxn modelId="{794187F0-5C18-45C2-BDAB-B1B928B38E54}" type="presParOf" srcId="{799FCEEF-A4BB-4658-B72E-6469D2A3E1E1}" destId="{450BB443-1502-4600-A4A3-A02134571709}" srcOrd="1" destOrd="0" presId="urn:microsoft.com/office/officeart/2005/8/layout/cycle4#1"/>
    <dgm:cxn modelId="{DE4F2A6C-5EF7-4B26-B4F6-766537F92CBF}" type="presParOf" srcId="{450BB443-1502-4600-A4A3-A02134571709}" destId="{93EC6C2B-B6C5-4E44-BC81-61C0DD312D26}" srcOrd="0" destOrd="0" presId="urn:microsoft.com/office/officeart/2005/8/layout/cycle4#1"/>
    <dgm:cxn modelId="{DEF5AA3C-8502-471F-A479-D6F35D89B852}" type="presParOf" srcId="{450BB443-1502-4600-A4A3-A02134571709}" destId="{D0031563-C676-4A89-9A19-7814D152E421}" srcOrd="1" destOrd="0" presId="urn:microsoft.com/office/officeart/2005/8/layout/cycle4#1"/>
    <dgm:cxn modelId="{C6A4CDC8-2B68-4A99-8B11-073DD133213E}" type="presParOf" srcId="{450BB443-1502-4600-A4A3-A02134571709}" destId="{D961EEF5-87C9-454C-921E-831EEE90A723}" srcOrd="2" destOrd="0" presId="urn:microsoft.com/office/officeart/2005/8/layout/cycle4#1"/>
    <dgm:cxn modelId="{D0799B61-1E75-4EB8-9A82-D44955F28B84}" type="presParOf" srcId="{450BB443-1502-4600-A4A3-A02134571709}" destId="{C71B5AF5-88AB-4127-A718-39AA9A0A720E}" srcOrd="3" destOrd="0" presId="urn:microsoft.com/office/officeart/2005/8/layout/cycle4#1"/>
    <dgm:cxn modelId="{6A644EAB-D630-4264-86E7-E3A7D4AEFEEA}" type="presParOf" srcId="{450BB443-1502-4600-A4A3-A02134571709}" destId="{AB8AD939-C84F-41D5-870A-CA6853E75CE7}" srcOrd="4" destOrd="0" presId="urn:microsoft.com/office/officeart/2005/8/layout/cycle4#1"/>
    <dgm:cxn modelId="{D1F9EBFB-635A-4FC1-8524-66B51A802386}" type="presParOf" srcId="{799FCEEF-A4BB-4658-B72E-6469D2A3E1E1}" destId="{32513FBD-27BA-4C20-9E64-4635893BC92F}" srcOrd="2" destOrd="0" presId="urn:microsoft.com/office/officeart/2005/8/layout/cycle4#1"/>
    <dgm:cxn modelId="{A5CB4F27-9957-4B06-9029-B790F473274F}" type="presParOf" srcId="{799FCEEF-A4BB-4658-B72E-6469D2A3E1E1}" destId="{5E5FB583-547F-4AC8-A7D7-2B0D324866EC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01FF26-D402-4AE3-9BF3-8E8A0D684B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C3ED9FA-B29F-4C00-AEAF-2F4C094A609B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ES" sz="800" dirty="0" smtClean="0">
              <a:solidFill>
                <a:schemeClr val="tx2">
                  <a:lumMod val="50000"/>
                </a:schemeClr>
              </a:solidFill>
            </a:rPr>
            <a:t>L) </a:t>
          </a:r>
          <a:r>
            <a:rPr lang="es-ES" sz="1600" dirty="0" smtClean="0">
              <a:solidFill>
                <a:schemeClr val="tx2">
                  <a:lumMod val="50000"/>
                </a:schemeClr>
              </a:solidFill>
            </a:rPr>
            <a:t>Comercio de material pornográfico</a:t>
          </a:r>
          <a:endParaRPr lang="es-SV" sz="1600" dirty="0">
            <a:solidFill>
              <a:schemeClr val="tx2">
                <a:lumMod val="50000"/>
              </a:schemeClr>
            </a:solidFill>
          </a:endParaRPr>
        </a:p>
      </dgm:t>
    </dgm:pt>
    <dgm:pt modelId="{E43A7B0F-4B35-45D5-AD4F-6B106114BB27}" type="parTrans" cxnId="{571E0605-D7BE-4DC1-8351-5ACAEB23027C}">
      <dgm:prSet/>
      <dgm:spPr/>
      <dgm:t>
        <a:bodyPr/>
        <a:lstStyle/>
        <a:p>
          <a:endParaRPr lang="es-SV"/>
        </a:p>
      </dgm:t>
    </dgm:pt>
    <dgm:pt modelId="{B7AD80A5-1C12-4929-88CA-100C0F20E43E}" type="sibTrans" cxnId="{571E0605-D7BE-4DC1-8351-5ACAEB23027C}">
      <dgm:prSet/>
      <dgm:spPr/>
      <dgm:t>
        <a:bodyPr/>
        <a:lstStyle/>
        <a:p>
          <a:endParaRPr lang="es-SV"/>
        </a:p>
      </dgm:t>
    </dgm:pt>
    <dgm:pt modelId="{2BD992CF-5BC0-4520-9ACF-0503E48442F0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ES" sz="800" dirty="0" smtClean="0"/>
            <a:t>j) </a:t>
          </a:r>
          <a:r>
            <a:rPr lang="es-ES" sz="1600" dirty="0" smtClean="0"/>
            <a:t>Tráfico ilegal de órganos, tejidos, fluidos, células o embriones humanos;</a:t>
          </a:r>
          <a:endParaRPr lang="es-SV" sz="1600" dirty="0"/>
        </a:p>
      </dgm:t>
    </dgm:pt>
    <dgm:pt modelId="{95A13A43-E7F0-41C1-B76E-528208359432}" type="parTrans" cxnId="{9590DBDC-6541-44F0-9A13-C64F77EA9BD1}">
      <dgm:prSet/>
      <dgm:spPr/>
      <dgm:t>
        <a:bodyPr/>
        <a:lstStyle/>
        <a:p>
          <a:endParaRPr lang="es-SV"/>
        </a:p>
      </dgm:t>
    </dgm:pt>
    <dgm:pt modelId="{E99E7516-A411-4840-88FC-E5C2CD52683F}" type="sibTrans" cxnId="{9590DBDC-6541-44F0-9A13-C64F77EA9BD1}">
      <dgm:prSet/>
      <dgm:spPr/>
      <dgm:t>
        <a:bodyPr/>
        <a:lstStyle/>
        <a:p>
          <a:endParaRPr lang="es-SV"/>
        </a:p>
      </dgm:t>
    </dgm:pt>
    <dgm:pt modelId="{27F95CB0-3F47-4796-9242-5812DC677F04}">
      <dgm:prSet custT="1"/>
      <dgm:spPr>
        <a:solidFill>
          <a:srgbClr val="0070C0"/>
        </a:solidFill>
      </dgm:spPr>
      <dgm:t>
        <a:bodyPr/>
        <a:lstStyle/>
        <a:p>
          <a:r>
            <a:rPr lang="es-ES" sz="800" dirty="0" smtClean="0"/>
            <a:t>k) </a:t>
          </a:r>
          <a:r>
            <a:rPr lang="es-ES" sz="1600" dirty="0" smtClean="0"/>
            <a:t>Experimentación clínica o farmacológica</a:t>
          </a:r>
          <a:endParaRPr lang="es-SV" sz="1600" dirty="0"/>
        </a:p>
      </dgm:t>
    </dgm:pt>
    <dgm:pt modelId="{94F39B35-F425-479B-925E-A7BE57030AC6}" type="parTrans" cxnId="{EFE5B47F-F845-4500-A386-E8FA2B46A7DB}">
      <dgm:prSet/>
      <dgm:spPr/>
      <dgm:t>
        <a:bodyPr/>
        <a:lstStyle/>
        <a:p>
          <a:endParaRPr lang="es-SV"/>
        </a:p>
      </dgm:t>
    </dgm:pt>
    <dgm:pt modelId="{3AB4F026-0316-48E9-A5B0-C53A05BF03FA}" type="sibTrans" cxnId="{EFE5B47F-F845-4500-A386-E8FA2B46A7DB}">
      <dgm:prSet/>
      <dgm:spPr/>
      <dgm:t>
        <a:bodyPr/>
        <a:lstStyle/>
        <a:p>
          <a:endParaRPr lang="es-SV"/>
        </a:p>
      </dgm:t>
    </dgm:pt>
    <dgm:pt modelId="{03BC44BF-4D30-41CD-B51D-101D2769481F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ES" sz="800" b="1" dirty="0" smtClean="0">
              <a:solidFill>
                <a:schemeClr val="bg1"/>
              </a:solidFill>
            </a:rPr>
            <a:t>i) </a:t>
          </a:r>
          <a:r>
            <a:rPr lang="es-ES" sz="1600" b="1" dirty="0" smtClean="0">
              <a:solidFill>
                <a:schemeClr val="bg1"/>
              </a:solidFill>
            </a:rPr>
            <a:t>Adopción fraudulenta</a:t>
          </a:r>
          <a:endParaRPr lang="es-SV" sz="1600" b="1" dirty="0">
            <a:solidFill>
              <a:schemeClr val="bg1"/>
            </a:solidFill>
          </a:endParaRPr>
        </a:p>
      </dgm:t>
    </dgm:pt>
    <dgm:pt modelId="{CD73B11B-A4C0-46FF-92CA-E80F7E696D84}" type="parTrans" cxnId="{21BA157D-E4D9-4141-8249-0275039DC9D1}">
      <dgm:prSet/>
      <dgm:spPr/>
      <dgm:t>
        <a:bodyPr/>
        <a:lstStyle/>
        <a:p>
          <a:endParaRPr lang="es-SV"/>
        </a:p>
      </dgm:t>
    </dgm:pt>
    <dgm:pt modelId="{B63368A5-A1B8-4467-862D-6E4489F7F3EB}" type="sibTrans" cxnId="{21BA157D-E4D9-4141-8249-0275039DC9D1}">
      <dgm:prSet/>
      <dgm:spPr/>
      <dgm:t>
        <a:bodyPr/>
        <a:lstStyle/>
        <a:p>
          <a:endParaRPr lang="es-SV"/>
        </a:p>
      </dgm:t>
    </dgm:pt>
    <dgm:pt modelId="{DC6A7826-FAA2-44B1-80A3-3F7284449892}">
      <dgm:prSet custT="1"/>
      <dgm:spPr>
        <a:solidFill>
          <a:srgbClr val="FFC000"/>
        </a:solidFill>
      </dgm:spPr>
      <dgm:t>
        <a:bodyPr/>
        <a:lstStyle/>
        <a:p>
          <a:r>
            <a:rPr lang="es-ES" sz="800" dirty="0" smtClean="0">
              <a:solidFill>
                <a:schemeClr val="tx1"/>
              </a:solidFill>
            </a:rPr>
            <a:t>a) </a:t>
          </a:r>
          <a:r>
            <a:rPr lang="es-ES" sz="1600" dirty="0" smtClean="0">
              <a:solidFill>
                <a:schemeClr val="tx1"/>
              </a:solidFill>
            </a:rPr>
            <a:t>Servidumbre.</a:t>
          </a:r>
          <a:endParaRPr lang="es-SV" sz="1600" dirty="0">
            <a:solidFill>
              <a:schemeClr val="tx1"/>
            </a:solidFill>
          </a:endParaRPr>
        </a:p>
      </dgm:t>
    </dgm:pt>
    <dgm:pt modelId="{0F32AE89-4667-43F4-9036-99BB4B659692}" type="parTrans" cxnId="{677D9A9F-6965-4620-99EE-86EA221C3541}">
      <dgm:prSet/>
      <dgm:spPr/>
      <dgm:t>
        <a:bodyPr/>
        <a:lstStyle/>
        <a:p>
          <a:endParaRPr lang="es-SV"/>
        </a:p>
      </dgm:t>
    </dgm:pt>
    <dgm:pt modelId="{2199F058-171F-45E0-9FE9-5DE3FF8C2440}" type="sibTrans" cxnId="{677D9A9F-6965-4620-99EE-86EA221C3541}">
      <dgm:prSet/>
      <dgm:spPr/>
      <dgm:t>
        <a:bodyPr/>
        <a:lstStyle/>
        <a:p>
          <a:endParaRPr lang="es-SV"/>
        </a:p>
      </dgm:t>
    </dgm:pt>
    <dgm:pt modelId="{559B312B-B441-4ADE-9B39-62C12F1CF45B}">
      <dgm:prSet custT="1"/>
      <dgm:spPr>
        <a:solidFill>
          <a:srgbClr val="00759E"/>
        </a:solidFill>
      </dgm:spPr>
      <dgm:t>
        <a:bodyPr/>
        <a:lstStyle/>
        <a:p>
          <a:r>
            <a:rPr lang="es-ES" sz="800" dirty="0" smtClean="0">
              <a:solidFill>
                <a:schemeClr val="bg2"/>
              </a:solidFill>
            </a:rPr>
            <a:t>b) </a:t>
          </a:r>
          <a:r>
            <a:rPr lang="es-ES" sz="1600" dirty="0" smtClean="0">
              <a:solidFill>
                <a:schemeClr val="bg1"/>
              </a:solidFill>
            </a:rPr>
            <a:t>Explotación sexual (prostitución y pornografía</a:t>
          </a:r>
          <a:endParaRPr lang="es-SV" sz="1600" dirty="0">
            <a:solidFill>
              <a:schemeClr val="bg1"/>
            </a:solidFill>
          </a:endParaRPr>
        </a:p>
      </dgm:t>
    </dgm:pt>
    <dgm:pt modelId="{7A2F9362-9E0F-43EE-94C6-BB3A4CCBF129}" type="parTrans" cxnId="{16D37FE7-016C-4F8B-8398-FFA013F66610}">
      <dgm:prSet/>
      <dgm:spPr/>
      <dgm:t>
        <a:bodyPr/>
        <a:lstStyle/>
        <a:p>
          <a:endParaRPr lang="es-SV"/>
        </a:p>
      </dgm:t>
    </dgm:pt>
    <dgm:pt modelId="{494F3E97-4D17-41D4-B86A-85E0F4B29D48}" type="sibTrans" cxnId="{16D37FE7-016C-4F8B-8398-FFA013F66610}">
      <dgm:prSet/>
      <dgm:spPr/>
      <dgm:t>
        <a:bodyPr/>
        <a:lstStyle/>
        <a:p>
          <a:endParaRPr lang="es-SV"/>
        </a:p>
      </dgm:t>
    </dgm:pt>
    <dgm:pt modelId="{DF64EB27-7C91-49C9-B94A-5673A289B243}">
      <dgm:prSet custT="1"/>
      <dgm:spPr>
        <a:solidFill>
          <a:srgbClr val="00759E"/>
        </a:solidFill>
      </dgm:spPr>
      <dgm:t>
        <a:bodyPr/>
        <a:lstStyle/>
        <a:p>
          <a:r>
            <a:rPr lang="es-ES" sz="800" dirty="0" smtClean="0"/>
            <a:t>e) </a:t>
          </a:r>
          <a:r>
            <a:rPr lang="es-ES" sz="1600" dirty="0" smtClean="0"/>
            <a:t>Esclavitud. </a:t>
          </a:r>
          <a:endParaRPr lang="es-SV" sz="1600" dirty="0" smtClean="0"/>
        </a:p>
      </dgm:t>
    </dgm:pt>
    <dgm:pt modelId="{ADE7C8B8-B162-4AE0-A552-F7AC66D822C5}" type="parTrans" cxnId="{DC6DA74C-77DA-4C99-B6CD-C4799BE38BE5}">
      <dgm:prSet/>
      <dgm:spPr/>
      <dgm:t>
        <a:bodyPr/>
        <a:lstStyle/>
        <a:p>
          <a:endParaRPr lang="es-SV"/>
        </a:p>
      </dgm:t>
    </dgm:pt>
    <dgm:pt modelId="{BBD12DA7-EBA6-491F-A955-19CBB41FC25D}" type="sibTrans" cxnId="{DC6DA74C-77DA-4C99-B6CD-C4799BE38BE5}">
      <dgm:prSet/>
      <dgm:spPr/>
      <dgm:t>
        <a:bodyPr/>
        <a:lstStyle/>
        <a:p>
          <a:endParaRPr lang="es-SV"/>
        </a:p>
      </dgm:t>
    </dgm:pt>
    <dgm:pt modelId="{F31FFA38-3188-4804-AB70-596FF6D2D78D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sz="800" dirty="0" smtClean="0"/>
            <a:t>d) </a:t>
          </a:r>
          <a:r>
            <a:rPr lang="es-ES" sz="1600" dirty="0" smtClean="0"/>
            <a:t>Trabajo forzoso. </a:t>
          </a:r>
          <a:endParaRPr lang="es-SV" sz="1600" dirty="0" smtClean="0"/>
        </a:p>
      </dgm:t>
    </dgm:pt>
    <dgm:pt modelId="{C39BAF0E-DF88-4EFD-9957-55EBAF38F897}" type="parTrans" cxnId="{D42279C8-1C12-4579-B714-877F5F1ED463}">
      <dgm:prSet/>
      <dgm:spPr/>
      <dgm:t>
        <a:bodyPr/>
        <a:lstStyle/>
        <a:p>
          <a:endParaRPr lang="es-SV"/>
        </a:p>
      </dgm:t>
    </dgm:pt>
    <dgm:pt modelId="{D8E6612F-AE70-487E-8676-9EDEB119BE5C}" type="sibTrans" cxnId="{D42279C8-1C12-4579-B714-877F5F1ED463}">
      <dgm:prSet/>
      <dgm:spPr/>
      <dgm:t>
        <a:bodyPr/>
        <a:lstStyle/>
        <a:p>
          <a:endParaRPr lang="es-SV"/>
        </a:p>
      </dgm:t>
    </dgm:pt>
    <dgm:pt modelId="{AB39B511-BA2D-45B2-B2BF-E750074AEDF0}">
      <dgm:prSet custT="1"/>
      <dgm:spPr>
        <a:solidFill>
          <a:srgbClr val="0070C0"/>
        </a:solidFill>
      </dgm:spPr>
      <dgm:t>
        <a:bodyPr/>
        <a:lstStyle/>
        <a:p>
          <a:r>
            <a:rPr lang="es-ES" sz="800" dirty="0" smtClean="0"/>
            <a:t>H) </a:t>
          </a:r>
          <a:r>
            <a:rPr lang="es-ES" sz="1600" dirty="0" smtClean="0"/>
            <a:t>Matrimonio o </a:t>
          </a:r>
        </a:p>
        <a:p>
          <a:r>
            <a:rPr lang="es-ES" sz="1600" dirty="0" smtClean="0"/>
            <a:t>unión forzada. </a:t>
          </a:r>
          <a:endParaRPr lang="es-SV" sz="1600" dirty="0" smtClean="0"/>
        </a:p>
      </dgm:t>
    </dgm:pt>
    <dgm:pt modelId="{1E9FF59A-755A-4B34-B8FE-CCA10D15F12E}" type="parTrans" cxnId="{8438DE20-2421-4F8A-999C-BE9E4454DEA6}">
      <dgm:prSet/>
      <dgm:spPr/>
      <dgm:t>
        <a:bodyPr/>
        <a:lstStyle/>
        <a:p>
          <a:endParaRPr lang="es-SV"/>
        </a:p>
      </dgm:t>
    </dgm:pt>
    <dgm:pt modelId="{58456BB2-857B-4473-A3A5-4B53AD1AAC95}" type="sibTrans" cxnId="{8438DE20-2421-4F8A-999C-BE9E4454DEA6}">
      <dgm:prSet/>
      <dgm:spPr/>
      <dgm:t>
        <a:bodyPr/>
        <a:lstStyle/>
        <a:p>
          <a:endParaRPr lang="es-SV"/>
        </a:p>
      </dgm:t>
    </dgm:pt>
    <dgm:pt modelId="{3580018D-CA04-46C0-9FDF-ADD2F1284025}">
      <dgm:prSet custT="1"/>
      <dgm:spPr>
        <a:solidFill>
          <a:srgbClr val="FFC000"/>
        </a:solidFill>
      </dgm:spPr>
      <dgm:t>
        <a:bodyPr/>
        <a:lstStyle/>
        <a:p>
          <a:r>
            <a:rPr lang="es-ES" sz="800" dirty="0" smtClean="0">
              <a:solidFill>
                <a:schemeClr val="tx2">
                  <a:lumMod val="50000"/>
                </a:schemeClr>
              </a:solidFill>
            </a:rPr>
            <a:t>G)</a:t>
          </a:r>
          <a:r>
            <a:rPr lang="es-ES" sz="1600" dirty="0" smtClean="0">
              <a:solidFill>
                <a:schemeClr val="tx2">
                  <a:lumMod val="50000"/>
                </a:schemeClr>
              </a:solidFill>
            </a:rPr>
            <a:t>Embarazo forzado</a:t>
          </a:r>
          <a:r>
            <a:rPr lang="es-ES" sz="1600" dirty="0" smtClean="0"/>
            <a:t>.</a:t>
          </a:r>
          <a:endParaRPr lang="es-SV" sz="1600" dirty="0"/>
        </a:p>
      </dgm:t>
    </dgm:pt>
    <dgm:pt modelId="{F40AF3F8-4B4E-4022-B98B-E21EAEACD4C1}" type="parTrans" cxnId="{41CE5277-4EC3-4178-8C70-2982F8558FA7}">
      <dgm:prSet/>
      <dgm:spPr/>
      <dgm:t>
        <a:bodyPr/>
        <a:lstStyle/>
        <a:p>
          <a:endParaRPr lang="es-SV"/>
        </a:p>
      </dgm:t>
    </dgm:pt>
    <dgm:pt modelId="{B3536FCE-3191-406D-862B-CA1DCC4C1306}" type="sibTrans" cxnId="{41CE5277-4EC3-4178-8C70-2982F8558FA7}">
      <dgm:prSet/>
      <dgm:spPr/>
      <dgm:t>
        <a:bodyPr/>
        <a:lstStyle/>
        <a:p>
          <a:endParaRPr lang="es-SV"/>
        </a:p>
      </dgm:t>
    </dgm:pt>
    <dgm:pt modelId="{60DA6523-F63F-4059-8E8D-283589B30543}">
      <dgm:prSet custT="1"/>
      <dgm:spPr>
        <a:solidFill>
          <a:srgbClr val="FFC000"/>
        </a:solidFill>
      </dgm:spPr>
      <dgm:t>
        <a:bodyPr/>
        <a:lstStyle/>
        <a:p>
          <a:r>
            <a:rPr lang="es-ES" sz="800" dirty="0" smtClean="0">
              <a:solidFill>
                <a:schemeClr val="tx1"/>
              </a:solidFill>
            </a:rPr>
            <a:t>F) </a:t>
          </a:r>
          <a:r>
            <a:rPr lang="es-ES" sz="1600" dirty="0" smtClean="0">
              <a:solidFill>
                <a:schemeClr val="tx1"/>
              </a:solidFill>
            </a:rPr>
            <a:t>Mendicidad forzada</a:t>
          </a:r>
          <a:r>
            <a:rPr lang="es-ES" sz="1600" dirty="0" smtClean="0"/>
            <a:t>. </a:t>
          </a:r>
          <a:endParaRPr lang="es-SV" sz="1600" dirty="0" smtClean="0"/>
        </a:p>
      </dgm:t>
    </dgm:pt>
    <dgm:pt modelId="{DFE06A78-3139-4029-93B5-994BEB0F902B}" type="parTrans" cxnId="{193168A3-516F-4696-AAD0-AB6EE3506EEF}">
      <dgm:prSet/>
      <dgm:spPr/>
      <dgm:t>
        <a:bodyPr/>
        <a:lstStyle/>
        <a:p>
          <a:endParaRPr lang="es-SV"/>
        </a:p>
      </dgm:t>
    </dgm:pt>
    <dgm:pt modelId="{BCDA74D4-E507-44C5-AC3F-223517958450}" type="sibTrans" cxnId="{193168A3-516F-4696-AAD0-AB6EE3506EEF}">
      <dgm:prSet/>
      <dgm:spPr/>
      <dgm:t>
        <a:bodyPr/>
        <a:lstStyle/>
        <a:p>
          <a:endParaRPr lang="es-SV"/>
        </a:p>
      </dgm:t>
    </dgm:pt>
    <dgm:pt modelId="{67A7F231-BAA8-4D09-A174-71B3A2716640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sz="800" dirty="0" smtClean="0"/>
            <a:t>c) </a:t>
          </a:r>
          <a:r>
            <a:rPr lang="es-ES" sz="1600" dirty="0" smtClean="0"/>
            <a:t>Explotación sexual comercial en el sector del turismo.</a:t>
          </a:r>
          <a:endParaRPr lang="es-SV" sz="1600" dirty="0" smtClean="0"/>
        </a:p>
      </dgm:t>
    </dgm:pt>
    <dgm:pt modelId="{A6C960A1-0634-4642-9864-2B82F37016D7}" type="parTrans" cxnId="{B5B81691-2E6A-4C7E-B681-872B38306A02}">
      <dgm:prSet/>
      <dgm:spPr/>
      <dgm:t>
        <a:bodyPr/>
        <a:lstStyle/>
        <a:p>
          <a:endParaRPr lang="es-SV"/>
        </a:p>
      </dgm:t>
    </dgm:pt>
    <dgm:pt modelId="{F3BD95B7-1415-4B40-89EC-FAE8D9B080E6}" type="sibTrans" cxnId="{B5B81691-2E6A-4C7E-B681-872B38306A02}">
      <dgm:prSet/>
      <dgm:spPr/>
      <dgm:t>
        <a:bodyPr/>
        <a:lstStyle/>
        <a:p>
          <a:endParaRPr lang="es-SV"/>
        </a:p>
      </dgm:t>
    </dgm:pt>
    <dgm:pt modelId="{3FFFDAA6-BCE2-46BA-AA89-EB00EE5C2030}" type="pres">
      <dgm:prSet presAssocID="{6C01FF26-D402-4AE3-9BF3-8E8A0D684B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EAFD8ABE-4C8B-44FF-9264-F3A2DEBEE67E}" type="pres">
      <dgm:prSet presAssocID="{3C3ED9FA-B29F-4C00-AEAF-2F4C094A609B}" presName="node" presStyleLbl="node1" presStyleIdx="0" presStyleCnt="12" custLinFactX="125275" custLinFactY="100000" custLinFactNeighborX="200000" custLinFactNeighborY="13596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10A5DCB-0491-4763-813A-09FAB560CD88}" type="pres">
      <dgm:prSet presAssocID="{B7AD80A5-1C12-4929-88CA-100C0F20E43E}" presName="sibTrans" presStyleCnt="0"/>
      <dgm:spPr/>
    </dgm:pt>
    <dgm:pt modelId="{AE13392D-AB14-4446-8B64-0134662913FE}" type="pres">
      <dgm:prSet presAssocID="{2BD992CF-5BC0-4520-9ACF-0503E48442F0}" presName="node" presStyleLbl="node1" presStyleIdx="1" presStyleCnt="12" custLinFactX="100000" custLinFactNeighborX="118890" custLinFactNeighborY="-507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5741E4D-B7BC-431D-A56D-63FE6D76755D}" type="pres">
      <dgm:prSet presAssocID="{E99E7516-A411-4840-88FC-E5C2CD52683F}" presName="sibTrans" presStyleCnt="0"/>
      <dgm:spPr/>
    </dgm:pt>
    <dgm:pt modelId="{A7916F20-2FBF-4468-A85E-73F1D965F2C4}" type="pres">
      <dgm:prSet presAssocID="{27F95CB0-3F47-4796-9242-5812DC677F04}" presName="node" presStyleLbl="node1" presStyleIdx="2" presStyleCnt="12" custLinFactX="5275" custLinFactY="15446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F56AD7B1-831B-41C7-8231-D6A348A6001D}" type="pres">
      <dgm:prSet presAssocID="{3AB4F026-0316-48E9-A5B0-C53A05BF03FA}" presName="sibTrans" presStyleCnt="0"/>
      <dgm:spPr/>
    </dgm:pt>
    <dgm:pt modelId="{D0003421-54E3-4732-8577-02F3259FAA9F}" type="pres">
      <dgm:prSet presAssocID="{DF64EB27-7C91-49C9-B94A-5673A289B243}" presName="node" presStyleLbl="node1" presStyleIdx="3" presStyleCnt="12" custLinFactX="-100000" custLinFactY="15446" custLinFactNeighborX="-118044" custLinFactNeighborY="10000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6A8E2606-C1E0-485F-B0AC-00F3DD9989CC}" type="pres">
      <dgm:prSet presAssocID="{BBD12DA7-EBA6-491F-A955-19CBB41FC25D}" presName="sibTrans" presStyleCnt="0"/>
      <dgm:spPr/>
    </dgm:pt>
    <dgm:pt modelId="{4B5E7E83-0BAB-4A51-94AF-342662C445AF}" type="pres">
      <dgm:prSet presAssocID="{559B312B-B441-4ADE-9B39-62C12F1CF45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D5D9DCF-711F-43A3-B119-0FE9D9E3FB75}" type="pres">
      <dgm:prSet presAssocID="{494F3E97-4D17-41D4-B86A-85E0F4B29D48}" presName="sibTrans" presStyleCnt="0"/>
      <dgm:spPr/>
    </dgm:pt>
    <dgm:pt modelId="{A7A47BA7-D990-44B4-8E1A-6EB30B418EC2}" type="pres">
      <dgm:prSet presAssocID="{DC6A7826-FAA2-44B1-80A3-3F7284449892}" presName="node" presStyleLbl="node1" presStyleIdx="5" presStyleCnt="12" custLinFactX="-6510" custLinFactY="-15713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6378A074-5531-43C2-81CB-0244E6166182}" type="pres">
      <dgm:prSet presAssocID="{2199F058-171F-45E0-9FE9-5DE3FF8C2440}" presName="sibTrans" presStyleCnt="0"/>
      <dgm:spPr/>
    </dgm:pt>
    <dgm:pt modelId="{33171F51-695F-42B0-892C-6D84FDF47A84}" type="pres">
      <dgm:prSet presAssocID="{03BC44BF-4D30-41CD-B51D-101D2769481F}" presName="node" presStyleLbl="node1" presStyleIdx="6" presStyleCnt="12" custLinFactY="19298" custLinFactNeighborX="423" custLinFactNeighborY="10000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5AD3976C-153C-4736-BE7E-2C2781E59469}" type="pres">
      <dgm:prSet presAssocID="{B63368A5-A1B8-4467-862D-6E4489F7F3EB}" presName="sibTrans" presStyleCnt="0"/>
      <dgm:spPr/>
    </dgm:pt>
    <dgm:pt modelId="{B24F1F30-41C8-4773-8BC7-59C2F0EBFCF5}" type="pres">
      <dgm:prSet presAssocID="{60DA6523-F63F-4059-8E8D-283589B30543}" presName="node" presStyleLbl="node1" presStyleIdx="7" presStyleCnt="12" custLinFactX="-100000" custLinFactY="13272" custLinFactNeighborX="-118044" custLinFactNeighborY="10000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A67B0C2-EC1B-4DC9-994E-B5C5C1B38750}" type="pres">
      <dgm:prSet presAssocID="{BCDA74D4-E507-44C5-AC3F-223517958450}" presName="sibTrans" presStyleCnt="0"/>
      <dgm:spPr/>
    </dgm:pt>
    <dgm:pt modelId="{2DB5F085-FB75-4A89-A6D9-2AECA142C8AB}" type="pres">
      <dgm:prSet presAssocID="{67A7F231-BAA8-4D09-A174-71B3A2716640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D61CC38-A4DD-49E0-ACCD-23C57E0CC0E0}" type="pres">
      <dgm:prSet presAssocID="{F3BD95B7-1415-4B40-89EC-FAE8D9B080E6}" presName="sibTrans" presStyleCnt="0"/>
      <dgm:spPr/>
    </dgm:pt>
    <dgm:pt modelId="{BF4D5524-7836-4EC1-905A-A547D96C021D}" type="pres">
      <dgm:prSet presAssocID="{3580018D-CA04-46C0-9FDF-ADD2F1284025}" presName="node" presStyleLbl="node1" presStyleIdx="9" presStyleCnt="12" custLinFactX="10423" custLinFactY="-100000" custLinFactNeighborX="100000" custLinFactNeighborY="-13840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76CBFBE-57A8-404D-A06A-85F36A9828F9}" type="pres">
      <dgm:prSet presAssocID="{B3536FCE-3191-406D-862B-CA1DCC4C1306}" presName="sibTrans" presStyleCnt="0"/>
      <dgm:spPr/>
    </dgm:pt>
    <dgm:pt modelId="{90CCB76B-0FCF-469E-BD4B-F3967C58DEA9}" type="pres">
      <dgm:prSet presAssocID="{AB39B511-BA2D-45B2-B2BF-E750074AEDF0}" presName="node" presStyleLbl="node1" presStyleIdx="10" presStyleCnt="12" custLinFactY="-17887" custLinFactNeighborX="-3192" custLinFactNeighborY="-10000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1EF55AF-4CE3-4EBB-B5C1-4E72F64D5C50}" type="pres">
      <dgm:prSet presAssocID="{58456BB2-857B-4473-A3A5-4B53AD1AAC95}" presName="sibTrans" presStyleCnt="0"/>
      <dgm:spPr/>
    </dgm:pt>
    <dgm:pt modelId="{2AD04900-7323-4DB9-BFB3-8F08179B9981}" type="pres">
      <dgm:prSet presAssocID="{F31FFA38-3188-4804-AB70-596FF6D2D78D}" presName="node" presStyleLbl="node1" presStyleIdx="11" presStyleCnt="12" custLinFactX="-100000" custLinFactY="-100000" custLinFactNeighborX="-114428" custLinFactNeighborY="-13840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B5B81691-2E6A-4C7E-B681-872B38306A02}" srcId="{6C01FF26-D402-4AE3-9BF3-8E8A0D684B73}" destId="{67A7F231-BAA8-4D09-A174-71B3A2716640}" srcOrd="8" destOrd="0" parTransId="{A6C960A1-0634-4642-9864-2B82F37016D7}" sibTransId="{F3BD95B7-1415-4B40-89EC-FAE8D9B080E6}"/>
    <dgm:cxn modelId="{571E0605-D7BE-4DC1-8351-5ACAEB23027C}" srcId="{6C01FF26-D402-4AE3-9BF3-8E8A0D684B73}" destId="{3C3ED9FA-B29F-4C00-AEAF-2F4C094A609B}" srcOrd="0" destOrd="0" parTransId="{E43A7B0F-4B35-45D5-AD4F-6B106114BB27}" sibTransId="{B7AD80A5-1C12-4929-88CA-100C0F20E43E}"/>
    <dgm:cxn modelId="{16D37FE7-016C-4F8B-8398-FFA013F66610}" srcId="{6C01FF26-D402-4AE3-9BF3-8E8A0D684B73}" destId="{559B312B-B441-4ADE-9B39-62C12F1CF45B}" srcOrd="4" destOrd="0" parTransId="{7A2F9362-9E0F-43EE-94C6-BB3A4CCBF129}" sibTransId="{494F3E97-4D17-41D4-B86A-85E0F4B29D48}"/>
    <dgm:cxn modelId="{33821A54-9974-4BE1-90E6-0AFC99DA80E2}" type="presOf" srcId="{6C01FF26-D402-4AE3-9BF3-8E8A0D684B73}" destId="{3FFFDAA6-BCE2-46BA-AA89-EB00EE5C2030}" srcOrd="0" destOrd="0" presId="urn:microsoft.com/office/officeart/2005/8/layout/default#1"/>
    <dgm:cxn modelId="{8438DE20-2421-4F8A-999C-BE9E4454DEA6}" srcId="{6C01FF26-D402-4AE3-9BF3-8E8A0D684B73}" destId="{AB39B511-BA2D-45B2-B2BF-E750074AEDF0}" srcOrd="10" destOrd="0" parTransId="{1E9FF59A-755A-4B34-B8FE-CCA10D15F12E}" sibTransId="{58456BB2-857B-4473-A3A5-4B53AD1AAC95}"/>
    <dgm:cxn modelId="{41CE5277-4EC3-4178-8C70-2982F8558FA7}" srcId="{6C01FF26-D402-4AE3-9BF3-8E8A0D684B73}" destId="{3580018D-CA04-46C0-9FDF-ADD2F1284025}" srcOrd="9" destOrd="0" parTransId="{F40AF3F8-4B4E-4022-B98B-E21EAEACD4C1}" sibTransId="{B3536FCE-3191-406D-862B-CA1DCC4C1306}"/>
    <dgm:cxn modelId="{87A3E2DC-D4F7-44FD-8AB4-7C174E8B15DC}" type="presOf" srcId="{559B312B-B441-4ADE-9B39-62C12F1CF45B}" destId="{4B5E7E83-0BAB-4A51-94AF-342662C445AF}" srcOrd="0" destOrd="0" presId="urn:microsoft.com/office/officeart/2005/8/layout/default#1"/>
    <dgm:cxn modelId="{8C568FB5-36DD-463D-983D-1C8A6DB9C856}" type="presOf" srcId="{27F95CB0-3F47-4796-9242-5812DC677F04}" destId="{A7916F20-2FBF-4468-A85E-73F1D965F2C4}" srcOrd="0" destOrd="0" presId="urn:microsoft.com/office/officeart/2005/8/layout/default#1"/>
    <dgm:cxn modelId="{571227C5-650C-4825-A29E-EA3C00C03EE0}" type="presOf" srcId="{2BD992CF-5BC0-4520-9ACF-0503E48442F0}" destId="{AE13392D-AB14-4446-8B64-0134662913FE}" srcOrd="0" destOrd="0" presId="urn:microsoft.com/office/officeart/2005/8/layout/default#1"/>
    <dgm:cxn modelId="{672B4BCC-B6DE-4C7C-9D25-9D43C3C79BAA}" type="presOf" srcId="{DC6A7826-FAA2-44B1-80A3-3F7284449892}" destId="{A7A47BA7-D990-44B4-8E1A-6EB30B418EC2}" srcOrd="0" destOrd="0" presId="urn:microsoft.com/office/officeart/2005/8/layout/default#1"/>
    <dgm:cxn modelId="{21BA157D-E4D9-4141-8249-0275039DC9D1}" srcId="{6C01FF26-D402-4AE3-9BF3-8E8A0D684B73}" destId="{03BC44BF-4D30-41CD-B51D-101D2769481F}" srcOrd="6" destOrd="0" parTransId="{CD73B11B-A4C0-46FF-92CA-E80F7E696D84}" sibTransId="{B63368A5-A1B8-4467-862D-6E4489F7F3EB}"/>
    <dgm:cxn modelId="{6552F58A-8ACC-4099-89E7-E24B6BABB371}" type="presOf" srcId="{03BC44BF-4D30-41CD-B51D-101D2769481F}" destId="{33171F51-695F-42B0-892C-6D84FDF47A84}" srcOrd="0" destOrd="0" presId="urn:microsoft.com/office/officeart/2005/8/layout/default#1"/>
    <dgm:cxn modelId="{D4A1F1F7-3A21-4608-B331-154BC2168AF7}" type="presOf" srcId="{F31FFA38-3188-4804-AB70-596FF6D2D78D}" destId="{2AD04900-7323-4DB9-BFB3-8F08179B9981}" srcOrd="0" destOrd="0" presId="urn:microsoft.com/office/officeart/2005/8/layout/default#1"/>
    <dgm:cxn modelId="{DC6DA74C-77DA-4C99-B6CD-C4799BE38BE5}" srcId="{6C01FF26-D402-4AE3-9BF3-8E8A0D684B73}" destId="{DF64EB27-7C91-49C9-B94A-5673A289B243}" srcOrd="3" destOrd="0" parTransId="{ADE7C8B8-B162-4AE0-A552-F7AC66D822C5}" sibTransId="{BBD12DA7-EBA6-491F-A955-19CBB41FC25D}"/>
    <dgm:cxn modelId="{9590DBDC-6541-44F0-9A13-C64F77EA9BD1}" srcId="{6C01FF26-D402-4AE3-9BF3-8E8A0D684B73}" destId="{2BD992CF-5BC0-4520-9ACF-0503E48442F0}" srcOrd="1" destOrd="0" parTransId="{95A13A43-E7F0-41C1-B76E-528208359432}" sibTransId="{E99E7516-A411-4840-88FC-E5C2CD52683F}"/>
    <dgm:cxn modelId="{B2657859-BA3B-435A-BB3F-A643FF4C16B0}" type="presOf" srcId="{3C3ED9FA-B29F-4C00-AEAF-2F4C094A609B}" destId="{EAFD8ABE-4C8B-44FF-9264-F3A2DEBEE67E}" srcOrd="0" destOrd="0" presId="urn:microsoft.com/office/officeart/2005/8/layout/default#1"/>
    <dgm:cxn modelId="{6C8F07DF-5B69-45FC-8A9E-DD0AC50448D4}" type="presOf" srcId="{DF64EB27-7C91-49C9-B94A-5673A289B243}" destId="{D0003421-54E3-4732-8577-02F3259FAA9F}" srcOrd="0" destOrd="0" presId="urn:microsoft.com/office/officeart/2005/8/layout/default#1"/>
    <dgm:cxn modelId="{EFE5B47F-F845-4500-A386-E8FA2B46A7DB}" srcId="{6C01FF26-D402-4AE3-9BF3-8E8A0D684B73}" destId="{27F95CB0-3F47-4796-9242-5812DC677F04}" srcOrd="2" destOrd="0" parTransId="{94F39B35-F425-479B-925E-A7BE57030AC6}" sibTransId="{3AB4F026-0316-48E9-A5B0-C53A05BF03FA}"/>
    <dgm:cxn modelId="{D42279C8-1C12-4579-B714-877F5F1ED463}" srcId="{6C01FF26-D402-4AE3-9BF3-8E8A0D684B73}" destId="{F31FFA38-3188-4804-AB70-596FF6D2D78D}" srcOrd="11" destOrd="0" parTransId="{C39BAF0E-DF88-4EFD-9957-55EBAF38F897}" sibTransId="{D8E6612F-AE70-487E-8676-9EDEB119BE5C}"/>
    <dgm:cxn modelId="{8C35EC57-9BB8-435C-8CB3-BD9974FC6FC8}" type="presOf" srcId="{67A7F231-BAA8-4D09-A174-71B3A2716640}" destId="{2DB5F085-FB75-4A89-A6D9-2AECA142C8AB}" srcOrd="0" destOrd="0" presId="urn:microsoft.com/office/officeart/2005/8/layout/default#1"/>
    <dgm:cxn modelId="{193168A3-516F-4696-AAD0-AB6EE3506EEF}" srcId="{6C01FF26-D402-4AE3-9BF3-8E8A0D684B73}" destId="{60DA6523-F63F-4059-8E8D-283589B30543}" srcOrd="7" destOrd="0" parTransId="{DFE06A78-3139-4029-93B5-994BEB0F902B}" sibTransId="{BCDA74D4-E507-44C5-AC3F-223517958450}"/>
    <dgm:cxn modelId="{A6D8D814-9E6A-4774-BBAE-C73FFECEB201}" type="presOf" srcId="{3580018D-CA04-46C0-9FDF-ADD2F1284025}" destId="{BF4D5524-7836-4EC1-905A-A547D96C021D}" srcOrd="0" destOrd="0" presId="urn:microsoft.com/office/officeart/2005/8/layout/default#1"/>
    <dgm:cxn modelId="{677D9A9F-6965-4620-99EE-86EA221C3541}" srcId="{6C01FF26-D402-4AE3-9BF3-8E8A0D684B73}" destId="{DC6A7826-FAA2-44B1-80A3-3F7284449892}" srcOrd="5" destOrd="0" parTransId="{0F32AE89-4667-43F4-9036-99BB4B659692}" sibTransId="{2199F058-171F-45E0-9FE9-5DE3FF8C2440}"/>
    <dgm:cxn modelId="{7C5D39E4-758C-49EF-A675-8A5133E62603}" type="presOf" srcId="{AB39B511-BA2D-45B2-B2BF-E750074AEDF0}" destId="{90CCB76B-0FCF-469E-BD4B-F3967C58DEA9}" srcOrd="0" destOrd="0" presId="urn:microsoft.com/office/officeart/2005/8/layout/default#1"/>
    <dgm:cxn modelId="{64D35614-31BB-4666-8A37-3D2877114B7A}" type="presOf" srcId="{60DA6523-F63F-4059-8E8D-283589B30543}" destId="{B24F1F30-41C8-4773-8BC7-59C2F0EBFCF5}" srcOrd="0" destOrd="0" presId="urn:microsoft.com/office/officeart/2005/8/layout/default#1"/>
    <dgm:cxn modelId="{F037CFE2-F47D-44A8-BD71-F605BFE29212}" type="presParOf" srcId="{3FFFDAA6-BCE2-46BA-AA89-EB00EE5C2030}" destId="{EAFD8ABE-4C8B-44FF-9264-F3A2DEBEE67E}" srcOrd="0" destOrd="0" presId="urn:microsoft.com/office/officeart/2005/8/layout/default#1"/>
    <dgm:cxn modelId="{82208101-8C53-4E78-89DC-D8C25822155E}" type="presParOf" srcId="{3FFFDAA6-BCE2-46BA-AA89-EB00EE5C2030}" destId="{E10A5DCB-0491-4763-813A-09FAB560CD88}" srcOrd="1" destOrd="0" presId="urn:microsoft.com/office/officeart/2005/8/layout/default#1"/>
    <dgm:cxn modelId="{9AD8A389-F34B-4FE2-9B0D-FCB842C0D3E7}" type="presParOf" srcId="{3FFFDAA6-BCE2-46BA-AA89-EB00EE5C2030}" destId="{AE13392D-AB14-4446-8B64-0134662913FE}" srcOrd="2" destOrd="0" presId="urn:microsoft.com/office/officeart/2005/8/layout/default#1"/>
    <dgm:cxn modelId="{84465856-6FCD-42A6-A05A-5945ACFF85DB}" type="presParOf" srcId="{3FFFDAA6-BCE2-46BA-AA89-EB00EE5C2030}" destId="{E5741E4D-B7BC-431D-A56D-63FE6D76755D}" srcOrd="3" destOrd="0" presId="urn:microsoft.com/office/officeart/2005/8/layout/default#1"/>
    <dgm:cxn modelId="{255C479E-9F6D-498D-8E7A-59FE9AF8CFD4}" type="presParOf" srcId="{3FFFDAA6-BCE2-46BA-AA89-EB00EE5C2030}" destId="{A7916F20-2FBF-4468-A85E-73F1D965F2C4}" srcOrd="4" destOrd="0" presId="urn:microsoft.com/office/officeart/2005/8/layout/default#1"/>
    <dgm:cxn modelId="{334436BB-92E7-4CE6-872B-AE661448A801}" type="presParOf" srcId="{3FFFDAA6-BCE2-46BA-AA89-EB00EE5C2030}" destId="{F56AD7B1-831B-41C7-8231-D6A348A6001D}" srcOrd="5" destOrd="0" presId="urn:microsoft.com/office/officeart/2005/8/layout/default#1"/>
    <dgm:cxn modelId="{6DF18A88-B63F-4F1A-B470-781565955EF7}" type="presParOf" srcId="{3FFFDAA6-BCE2-46BA-AA89-EB00EE5C2030}" destId="{D0003421-54E3-4732-8577-02F3259FAA9F}" srcOrd="6" destOrd="0" presId="urn:microsoft.com/office/officeart/2005/8/layout/default#1"/>
    <dgm:cxn modelId="{9A888849-023B-425B-80BD-15254144AEDC}" type="presParOf" srcId="{3FFFDAA6-BCE2-46BA-AA89-EB00EE5C2030}" destId="{6A8E2606-C1E0-485F-B0AC-00F3DD9989CC}" srcOrd="7" destOrd="0" presId="urn:microsoft.com/office/officeart/2005/8/layout/default#1"/>
    <dgm:cxn modelId="{A534AF41-2A51-41CB-884C-828412E49397}" type="presParOf" srcId="{3FFFDAA6-BCE2-46BA-AA89-EB00EE5C2030}" destId="{4B5E7E83-0BAB-4A51-94AF-342662C445AF}" srcOrd="8" destOrd="0" presId="urn:microsoft.com/office/officeart/2005/8/layout/default#1"/>
    <dgm:cxn modelId="{DD8F5281-AD15-4D97-813F-8D5E0045ED8E}" type="presParOf" srcId="{3FFFDAA6-BCE2-46BA-AA89-EB00EE5C2030}" destId="{DD5D9DCF-711F-43A3-B119-0FE9D9E3FB75}" srcOrd="9" destOrd="0" presId="urn:microsoft.com/office/officeart/2005/8/layout/default#1"/>
    <dgm:cxn modelId="{4D70516B-6914-41AB-B247-EAD93352AAC1}" type="presParOf" srcId="{3FFFDAA6-BCE2-46BA-AA89-EB00EE5C2030}" destId="{A7A47BA7-D990-44B4-8E1A-6EB30B418EC2}" srcOrd="10" destOrd="0" presId="urn:microsoft.com/office/officeart/2005/8/layout/default#1"/>
    <dgm:cxn modelId="{0A44510B-F87B-4865-B671-B2CAC50C12FB}" type="presParOf" srcId="{3FFFDAA6-BCE2-46BA-AA89-EB00EE5C2030}" destId="{6378A074-5531-43C2-81CB-0244E6166182}" srcOrd="11" destOrd="0" presId="urn:microsoft.com/office/officeart/2005/8/layout/default#1"/>
    <dgm:cxn modelId="{A81BF30B-1DF3-4219-BC60-340AD4CB5E3D}" type="presParOf" srcId="{3FFFDAA6-BCE2-46BA-AA89-EB00EE5C2030}" destId="{33171F51-695F-42B0-892C-6D84FDF47A84}" srcOrd="12" destOrd="0" presId="urn:microsoft.com/office/officeart/2005/8/layout/default#1"/>
    <dgm:cxn modelId="{BF9C3177-6A71-4287-8EDE-F6846AF067A8}" type="presParOf" srcId="{3FFFDAA6-BCE2-46BA-AA89-EB00EE5C2030}" destId="{5AD3976C-153C-4736-BE7E-2C2781E59469}" srcOrd="13" destOrd="0" presId="urn:microsoft.com/office/officeart/2005/8/layout/default#1"/>
    <dgm:cxn modelId="{19B975E5-A574-46E8-9808-0BA779B3A394}" type="presParOf" srcId="{3FFFDAA6-BCE2-46BA-AA89-EB00EE5C2030}" destId="{B24F1F30-41C8-4773-8BC7-59C2F0EBFCF5}" srcOrd="14" destOrd="0" presId="urn:microsoft.com/office/officeart/2005/8/layout/default#1"/>
    <dgm:cxn modelId="{637BF992-5AAB-4B4D-9FE3-3BD9F7A82F69}" type="presParOf" srcId="{3FFFDAA6-BCE2-46BA-AA89-EB00EE5C2030}" destId="{DA67B0C2-EC1B-4DC9-994E-B5C5C1B38750}" srcOrd="15" destOrd="0" presId="urn:microsoft.com/office/officeart/2005/8/layout/default#1"/>
    <dgm:cxn modelId="{01D4D867-1A6C-47E8-AB5C-F8C3BDC196EB}" type="presParOf" srcId="{3FFFDAA6-BCE2-46BA-AA89-EB00EE5C2030}" destId="{2DB5F085-FB75-4A89-A6D9-2AECA142C8AB}" srcOrd="16" destOrd="0" presId="urn:microsoft.com/office/officeart/2005/8/layout/default#1"/>
    <dgm:cxn modelId="{C26E5A52-0532-42C3-88F3-8C0A2407359C}" type="presParOf" srcId="{3FFFDAA6-BCE2-46BA-AA89-EB00EE5C2030}" destId="{4D61CC38-A4DD-49E0-ACCD-23C57E0CC0E0}" srcOrd="17" destOrd="0" presId="urn:microsoft.com/office/officeart/2005/8/layout/default#1"/>
    <dgm:cxn modelId="{896D5DF2-6CC9-47D7-B852-962883BF9BB7}" type="presParOf" srcId="{3FFFDAA6-BCE2-46BA-AA89-EB00EE5C2030}" destId="{BF4D5524-7836-4EC1-905A-A547D96C021D}" srcOrd="18" destOrd="0" presId="urn:microsoft.com/office/officeart/2005/8/layout/default#1"/>
    <dgm:cxn modelId="{CB36E2F6-F276-4BE8-BBDD-FF842C2A8926}" type="presParOf" srcId="{3FFFDAA6-BCE2-46BA-AA89-EB00EE5C2030}" destId="{376CBFBE-57A8-404D-A06A-85F36A9828F9}" srcOrd="19" destOrd="0" presId="urn:microsoft.com/office/officeart/2005/8/layout/default#1"/>
    <dgm:cxn modelId="{DF65E9E9-EF44-487F-854B-B13FC2FF0F6D}" type="presParOf" srcId="{3FFFDAA6-BCE2-46BA-AA89-EB00EE5C2030}" destId="{90CCB76B-0FCF-469E-BD4B-F3967C58DEA9}" srcOrd="20" destOrd="0" presId="urn:microsoft.com/office/officeart/2005/8/layout/default#1"/>
    <dgm:cxn modelId="{04894BB6-8355-4A05-81EE-531EFAAB6EB2}" type="presParOf" srcId="{3FFFDAA6-BCE2-46BA-AA89-EB00EE5C2030}" destId="{E1EF55AF-4CE3-4EBB-B5C1-4E72F64D5C50}" srcOrd="21" destOrd="0" presId="urn:microsoft.com/office/officeart/2005/8/layout/default#1"/>
    <dgm:cxn modelId="{2E25768C-2A4F-47EF-98B8-046E9FF71379}" type="presParOf" srcId="{3FFFDAA6-BCE2-46BA-AA89-EB00EE5C2030}" destId="{2AD04900-7323-4DB9-BFB3-8F08179B9981}" srcOrd="2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05B990-FF26-45A9-BF76-46484C3DCDC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46C271D-D8B7-4F1F-9E30-0455971C5BCF}">
      <dgm:prSet phldrT="[Texto]"/>
      <dgm:spPr/>
      <dgm:t>
        <a:bodyPr/>
        <a:lstStyle/>
        <a:p>
          <a:r>
            <a:rPr lang="es-SV" b="1" dirty="0" smtClean="0"/>
            <a:t>a) </a:t>
          </a:r>
          <a:r>
            <a:rPr lang="es-SV" dirty="0" smtClean="0"/>
            <a:t>Cuando la víctima sea niña, niño, adolescente, persona adulta mayor o persona con discapacidad</a:t>
          </a:r>
          <a:endParaRPr lang="es-SV" dirty="0"/>
        </a:p>
      </dgm:t>
    </dgm:pt>
    <dgm:pt modelId="{98B467C9-8212-42C7-A6BC-D38B8D1076C1}" type="parTrans" cxnId="{9F67EFE4-A360-4237-A424-3C80BAEABF58}">
      <dgm:prSet/>
      <dgm:spPr/>
      <dgm:t>
        <a:bodyPr/>
        <a:lstStyle/>
        <a:p>
          <a:endParaRPr lang="es-SV"/>
        </a:p>
      </dgm:t>
    </dgm:pt>
    <dgm:pt modelId="{576EBE9E-39C8-4C25-A0F2-928EA61C6123}" type="sibTrans" cxnId="{9F67EFE4-A360-4237-A424-3C80BAEABF58}">
      <dgm:prSet/>
      <dgm:spPr/>
      <dgm:t>
        <a:bodyPr/>
        <a:lstStyle/>
        <a:p>
          <a:endParaRPr lang="es-SV"/>
        </a:p>
      </dgm:t>
    </dgm:pt>
    <dgm:pt modelId="{6ED3DF91-9876-41B4-967A-B89C9CA86D03}">
      <dgm:prSet phldrT="[Texto]"/>
      <dgm:spPr/>
      <dgm:t>
        <a:bodyPr/>
        <a:lstStyle/>
        <a:p>
          <a:r>
            <a:rPr lang="es-SV" b="1" dirty="0" smtClean="0"/>
            <a:t>b). </a:t>
          </a:r>
          <a:r>
            <a:rPr lang="es-SV" dirty="0" smtClean="0"/>
            <a:t>Cuando el autor fuere funcionario o empleado público, autoridad pública o agentes de autoridad; sin perjuicio de concurso de delito aplicable cuando se favorezca del cargo. </a:t>
          </a:r>
          <a:endParaRPr lang="es-SV" dirty="0"/>
        </a:p>
      </dgm:t>
    </dgm:pt>
    <dgm:pt modelId="{1B9BCC2C-B82D-4CC6-9393-6C04C73BF813}" type="parTrans" cxnId="{57EF55A0-66B4-4ACE-AACD-D38C73E4CD26}">
      <dgm:prSet/>
      <dgm:spPr/>
      <dgm:t>
        <a:bodyPr/>
        <a:lstStyle/>
        <a:p>
          <a:endParaRPr lang="es-SV"/>
        </a:p>
      </dgm:t>
    </dgm:pt>
    <dgm:pt modelId="{F21DEECA-E116-4BA9-A7F5-744C6E1A2D3B}" type="sibTrans" cxnId="{57EF55A0-66B4-4ACE-AACD-D38C73E4CD26}">
      <dgm:prSet/>
      <dgm:spPr/>
      <dgm:t>
        <a:bodyPr/>
        <a:lstStyle/>
        <a:p>
          <a:endParaRPr lang="es-SV"/>
        </a:p>
      </dgm:t>
    </dgm:pt>
    <dgm:pt modelId="{D80C1561-D89B-4C5B-858F-F43CF707A669}">
      <dgm:prSet phldrT="[Texto]"/>
      <dgm:spPr/>
      <dgm:t>
        <a:bodyPr/>
        <a:lstStyle/>
        <a:p>
          <a:r>
            <a:rPr lang="es-SV" dirty="0" smtClean="0"/>
            <a:t>c</a:t>
          </a:r>
          <a:r>
            <a:rPr lang="es-SV" smtClean="0"/>
            <a:t>)</a:t>
          </a:r>
          <a:r>
            <a:rPr lang="es-SV" baseline="0" smtClean="0"/>
            <a:t>  d) </a:t>
          </a:r>
          <a:endParaRPr lang="es-SV" dirty="0"/>
        </a:p>
      </dgm:t>
    </dgm:pt>
    <dgm:pt modelId="{31E162BD-93BE-422E-80A6-31DD66626C38}" type="parTrans" cxnId="{EA6A5133-74E9-406B-B9A7-BD55DA6203D5}">
      <dgm:prSet/>
      <dgm:spPr/>
      <dgm:t>
        <a:bodyPr/>
        <a:lstStyle/>
        <a:p>
          <a:endParaRPr lang="es-SV"/>
        </a:p>
      </dgm:t>
    </dgm:pt>
    <dgm:pt modelId="{37FDC4A6-897E-4E7D-AB3E-53524AF0D84E}" type="sibTrans" cxnId="{EA6A5133-74E9-406B-B9A7-BD55DA6203D5}">
      <dgm:prSet/>
      <dgm:spPr/>
      <dgm:t>
        <a:bodyPr/>
        <a:lstStyle/>
        <a:p>
          <a:endParaRPr lang="es-SV"/>
        </a:p>
      </dgm:t>
    </dgm:pt>
    <dgm:pt modelId="{96EEB882-9002-4A4E-BDB9-73B3F98B4DA8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SV" sz="1200" dirty="0" smtClean="0">
              <a:solidFill>
                <a:schemeClr val="bg1"/>
              </a:solidFill>
            </a:rPr>
            <a:t>c). Cuando exista relación de ascendiente, descendiente, adoptante, adoptado, hermano, cónyuge o persona con quien se conviviere maritalmente o se tenga semejante relación de afectividad; o cuando se trate de tutor, curador, guardador de hecho o encargado de la educación o cuidado de la víctima y cuando exista relación de autoridad o confianza con la víctima, sus dependientes o personas responsables, medie o no una relación de parentesco. </a:t>
          </a:r>
        </a:p>
      </dgm:t>
    </dgm:pt>
    <dgm:pt modelId="{38669F14-5C7C-4668-8730-3A3CF54E6AC9}" type="parTrans" cxnId="{230CC6DD-8385-470B-B26E-E7D7CDFD92EB}">
      <dgm:prSet/>
      <dgm:spPr/>
      <dgm:t>
        <a:bodyPr/>
        <a:lstStyle/>
        <a:p>
          <a:endParaRPr lang="es-SV"/>
        </a:p>
      </dgm:t>
    </dgm:pt>
    <dgm:pt modelId="{D3FA1F78-A4E0-404E-805E-D30FC3E46628}" type="sibTrans" cxnId="{230CC6DD-8385-470B-B26E-E7D7CDFD92EB}">
      <dgm:prSet/>
      <dgm:spPr/>
      <dgm:t>
        <a:bodyPr/>
        <a:lstStyle/>
        <a:p>
          <a:endParaRPr lang="es-SV"/>
        </a:p>
      </dgm:t>
    </dgm:pt>
    <dgm:pt modelId="{B371B82B-AE6B-4571-8833-25F8DF26AD10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SV" sz="1200" dirty="0" smtClean="0">
              <a:solidFill>
                <a:schemeClr val="bg1"/>
              </a:solidFill>
            </a:rPr>
            <a:t>d) Cuando el delito sea cometido por persona directa o indirectamente responsables del cuidado de la niña, niño o adolescente que se encuentren bajo una medida de acogimiento en entidades de atención a la niñez y adolescencia, sean estas públicas privadas</a:t>
          </a:r>
        </a:p>
      </dgm:t>
    </dgm:pt>
    <dgm:pt modelId="{EFD37DF6-8D65-405E-B357-83DA9A4D7163}" type="parTrans" cxnId="{DA58C93D-71E4-44F0-A5B9-414E498431E2}">
      <dgm:prSet/>
      <dgm:spPr/>
      <dgm:t>
        <a:bodyPr/>
        <a:lstStyle/>
        <a:p>
          <a:endParaRPr lang="es-SV"/>
        </a:p>
      </dgm:t>
    </dgm:pt>
    <dgm:pt modelId="{5AAE83D4-87DD-4BEA-B1EC-B08FBB958A31}" type="sibTrans" cxnId="{DA58C93D-71E4-44F0-A5B9-414E498431E2}">
      <dgm:prSet/>
      <dgm:spPr/>
      <dgm:t>
        <a:bodyPr/>
        <a:lstStyle/>
        <a:p>
          <a:endParaRPr lang="es-SV"/>
        </a:p>
      </dgm:t>
    </dgm:pt>
    <dgm:pt modelId="{CC1526C9-5C09-4DCC-8606-366BDB940E6B}">
      <dgm:prSet phldrT="[Texto]" custT="1"/>
      <dgm:spPr>
        <a:solidFill>
          <a:srgbClr val="0070C0">
            <a:alpha val="90000"/>
          </a:srgbClr>
        </a:solidFill>
      </dgm:spPr>
      <dgm:t>
        <a:bodyPr/>
        <a:lstStyle/>
        <a:p>
          <a:pPr algn="just"/>
          <a:r>
            <a:rPr lang="es-SV" sz="1000" b="1" dirty="0" smtClean="0"/>
            <a:t>       f)</a:t>
          </a:r>
          <a:r>
            <a:rPr lang="es-SV" sz="1000" dirty="0" smtClean="0"/>
            <a:t> </a:t>
          </a:r>
          <a:r>
            <a:rPr lang="es-SV" sz="1200" dirty="0" smtClean="0"/>
            <a:t>Cuando el hecho sea precedido de amenaza, uso de la fuerza u otras formas de coacción o    engaño. </a:t>
          </a:r>
          <a:endParaRPr lang="es-SV" sz="1200" dirty="0"/>
        </a:p>
      </dgm:t>
    </dgm:pt>
    <dgm:pt modelId="{84AF385B-0C23-4788-9439-CCD1BC7786F6}" type="parTrans" cxnId="{256626DA-4CB3-4A50-990D-6A5652A86067}">
      <dgm:prSet/>
      <dgm:spPr/>
      <dgm:t>
        <a:bodyPr/>
        <a:lstStyle/>
        <a:p>
          <a:endParaRPr lang="es-SV"/>
        </a:p>
      </dgm:t>
    </dgm:pt>
    <dgm:pt modelId="{1931C511-025C-4F97-A06B-2E1D79D2E6FA}" type="sibTrans" cxnId="{256626DA-4CB3-4A50-990D-6A5652A86067}">
      <dgm:prSet/>
      <dgm:spPr/>
      <dgm:t>
        <a:bodyPr/>
        <a:lstStyle/>
        <a:p>
          <a:endParaRPr lang="es-SV"/>
        </a:p>
      </dgm:t>
    </dgm:pt>
    <dgm:pt modelId="{20ACF68B-47D9-4656-8157-A70C5804F12E}">
      <dgm:prSet phldrT="[Texto]"/>
      <dgm:spPr/>
      <dgm:t>
        <a:bodyPr/>
        <a:lstStyle/>
        <a:p>
          <a:r>
            <a:rPr lang="es-SV" dirty="0" smtClean="0"/>
            <a:t>a)</a:t>
          </a:r>
          <a:r>
            <a:rPr lang="es-SV" baseline="0" dirty="0" smtClean="0"/>
            <a:t> b) </a:t>
          </a:r>
          <a:endParaRPr lang="es-SV" dirty="0"/>
        </a:p>
      </dgm:t>
    </dgm:pt>
    <dgm:pt modelId="{EE8F9A9F-782C-46FC-AC81-B01A69ED0A6E}" type="sibTrans" cxnId="{E912D21D-9204-461D-A5F2-FA6387240C63}">
      <dgm:prSet/>
      <dgm:spPr/>
      <dgm:t>
        <a:bodyPr/>
        <a:lstStyle/>
        <a:p>
          <a:endParaRPr lang="es-SV"/>
        </a:p>
      </dgm:t>
    </dgm:pt>
    <dgm:pt modelId="{801EC3FC-EAC7-43D8-AF28-710021C62C12}" type="parTrans" cxnId="{E912D21D-9204-461D-A5F2-FA6387240C63}">
      <dgm:prSet/>
      <dgm:spPr/>
      <dgm:t>
        <a:bodyPr/>
        <a:lstStyle/>
        <a:p>
          <a:endParaRPr lang="es-SV"/>
        </a:p>
      </dgm:t>
    </dgm:pt>
    <dgm:pt modelId="{402BBE40-179D-4EFC-B0D0-E5FB94C0325C}">
      <dgm:prSet custT="1"/>
      <dgm:spPr>
        <a:solidFill>
          <a:srgbClr val="0070C0">
            <a:alpha val="90000"/>
          </a:srgbClr>
        </a:solidFill>
      </dgm:spPr>
      <dgm:t>
        <a:bodyPr/>
        <a:lstStyle/>
        <a:p>
          <a:pPr algn="just"/>
          <a:r>
            <a:rPr lang="es-SV" sz="1200" b="1" dirty="0" smtClean="0"/>
            <a:t>g)</a:t>
          </a:r>
          <a:r>
            <a:rPr lang="es-SV" sz="1200" dirty="0" smtClean="0"/>
            <a:t> Cuando se utilicen para la planificación o la ejecución del delito, servicios o instalaciones con fines turísticos, comerciales, deportivos o de esparcimiento o de naturaleza semejante. </a:t>
          </a:r>
        </a:p>
      </dgm:t>
    </dgm:pt>
    <dgm:pt modelId="{7BB02A9B-95ED-4A1B-94E1-5B7AAD2D7D88}" type="parTrans" cxnId="{2EAB35A9-8640-4B12-9DD3-E6FED82A21DF}">
      <dgm:prSet/>
      <dgm:spPr/>
      <dgm:t>
        <a:bodyPr/>
        <a:lstStyle/>
        <a:p>
          <a:endParaRPr lang="es-SV"/>
        </a:p>
      </dgm:t>
    </dgm:pt>
    <dgm:pt modelId="{0D1E10D4-BD45-45DA-AD67-D59B87EE1F20}" type="sibTrans" cxnId="{2EAB35A9-8640-4B12-9DD3-E6FED82A21DF}">
      <dgm:prSet/>
      <dgm:spPr/>
      <dgm:t>
        <a:bodyPr/>
        <a:lstStyle/>
        <a:p>
          <a:endParaRPr lang="es-SV"/>
        </a:p>
      </dgm:t>
    </dgm:pt>
    <dgm:pt modelId="{A19AC5DC-C1BB-46CC-8EAA-16085D647120}">
      <dgm:prSet custT="1"/>
      <dgm:spPr>
        <a:solidFill>
          <a:srgbClr val="0070C0">
            <a:alpha val="90000"/>
          </a:srgbClr>
        </a:solidFill>
      </dgm:spPr>
      <dgm:t>
        <a:bodyPr/>
        <a:lstStyle/>
        <a:p>
          <a:pPr algn="just"/>
          <a:r>
            <a:rPr lang="es-SV" sz="1200" b="1" dirty="0" smtClean="0"/>
            <a:t>h) </a:t>
          </a:r>
          <a:r>
            <a:rPr lang="es-SV" sz="1200" dirty="0" smtClean="0"/>
            <a:t>Cuando el delito se realice utilizando como soporte las tecnologías de información y comunicación incluyendo interne</a:t>
          </a:r>
          <a:endParaRPr lang="es-SV" sz="1200" dirty="0"/>
        </a:p>
      </dgm:t>
    </dgm:pt>
    <dgm:pt modelId="{FB0041E0-7509-46AE-BB0D-133BD765CC68}" type="parTrans" cxnId="{1AF88F49-59C8-45ED-A337-C8F39C09823A}">
      <dgm:prSet/>
      <dgm:spPr/>
      <dgm:t>
        <a:bodyPr/>
        <a:lstStyle/>
        <a:p>
          <a:endParaRPr lang="es-SV"/>
        </a:p>
      </dgm:t>
    </dgm:pt>
    <dgm:pt modelId="{B733030F-165E-402D-B6EB-321C87040A96}" type="sibTrans" cxnId="{1AF88F49-59C8-45ED-A337-C8F39C09823A}">
      <dgm:prSet/>
      <dgm:spPr/>
      <dgm:t>
        <a:bodyPr/>
        <a:lstStyle/>
        <a:p>
          <a:endParaRPr lang="es-SV"/>
        </a:p>
      </dgm:t>
    </dgm:pt>
    <dgm:pt modelId="{5869D37B-3153-4FDE-B6F0-A2A081962B38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endParaRPr lang="es-SV" sz="1200" dirty="0" smtClean="0">
            <a:solidFill>
              <a:schemeClr val="bg1"/>
            </a:solidFill>
          </a:endParaRPr>
        </a:p>
      </dgm:t>
    </dgm:pt>
    <dgm:pt modelId="{CB80FFB7-DFB8-4FC1-AD40-F9F0B7C839DB}" type="parTrans" cxnId="{E222A76C-5EF9-49A4-AB64-ADF5FB9C834A}">
      <dgm:prSet/>
      <dgm:spPr/>
      <dgm:t>
        <a:bodyPr/>
        <a:lstStyle/>
        <a:p>
          <a:endParaRPr lang="es-SV"/>
        </a:p>
      </dgm:t>
    </dgm:pt>
    <dgm:pt modelId="{7F5B58DE-4C60-49DE-994B-67E6D9DEB9DC}" type="sibTrans" cxnId="{E222A76C-5EF9-49A4-AB64-ADF5FB9C834A}">
      <dgm:prSet/>
      <dgm:spPr/>
      <dgm:t>
        <a:bodyPr/>
        <a:lstStyle/>
        <a:p>
          <a:endParaRPr lang="es-SV"/>
        </a:p>
      </dgm:t>
    </dgm:pt>
    <dgm:pt modelId="{7759F458-A553-44FB-A3F2-094EEC7407D8}">
      <dgm:prSet phldrT="[Texto]"/>
      <dgm:spPr/>
      <dgm:t>
        <a:bodyPr/>
        <a:lstStyle/>
        <a:p>
          <a:r>
            <a:rPr lang="es-SV" dirty="0" smtClean="0"/>
            <a:t>f)g)</a:t>
          </a:r>
          <a:endParaRPr lang="es-SV" dirty="0"/>
        </a:p>
      </dgm:t>
    </dgm:pt>
    <dgm:pt modelId="{9C57001E-D7E2-4D3F-A5BB-251637F1C0B6}" type="sibTrans" cxnId="{2AB45463-34FA-45D5-BDC3-136C6190E0F3}">
      <dgm:prSet/>
      <dgm:spPr/>
      <dgm:t>
        <a:bodyPr/>
        <a:lstStyle/>
        <a:p>
          <a:endParaRPr lang="es-SV"/>
        </a:p>
      </dgm:t>
    </dgm:pt>
    <dgm:pt modelId="{AEF39577-5525-4B0E-AE2B-CD4350A53722}" type="parTrans" cxnId="{2AB45463-34FA-45D5-BDC3-136C6190E0F3}">
      <dgm:prSet/>
      <dgm:spPr/>
      <dgm:t>
        <a:bodyPr/>
        <a:lstStyle/>
        <a:p>
          <a:endParaRPr lang="es-SV"/>
        </a:p>
      </dgm:t>
    </dgm:pt>
    <dgm:pt modelId="{261C1AEF-5038-4041-B7CF-53B22A35DC71}">
      <dgm:prSet custT="1"/>
      <dgm:spPr>
        <a:solidFill>
          <a:srgbClr val="0070C0">
            <a:alpha val="90000"/>
          </a:srgbClr>
        </a:solidFill>
      </dgm:spPr>
      <dgm:t>
        <a:bodyPr/>
        <a:lstStyle/>
        <a:p>
          <a:pPr algn="just"/>
          <a:r>
            <a:rPr lang="es-ES" sz="1200" dirty="0" smtClean="0"/>
            <a:t>Agravante 16-20  años de prisión     </a:t>
          </a:r>
          <a:endParaRPr lang="es-SV" sz="1200" dirty="0"/>
        </a:p>
      </dgm:t>
    </dgm:pt>
    <dgm:pt modelId="{B55F63B4-FF22-45A8-BD07-06A41E71D7D8}" type="parTrans" cxnId="{AAC31953-F1B6-4078-84FB-9FBFC2100C38}">
      <dgm:prSet/>
      <dgm:spPr/>
    </dgm:pt>
    <dgm:pt modelId="{82D90EB2-5ED5-4B6E-9B15-2442D72C7A3F}" type="sibTrans" cxnId="{AAC31953-F1B6-4078-84FB-9FBFC2100C38}">
      <dgm:prSet/>
      <dgm:spPr/>
    </dgm:pt>
    <dgm:pt modelId="{5C8E9590-D333-42F4-A981-528C6ABA11C6}" type="pres">
      <dgm:prSet presAssocID="{A905B990-FF26-45A9-BF76-46484C3DCDC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AE61B73E-3A11-43D2-A9BF-FA188AE053E2}" type="pres">
      <dgm:prSet presAssocID="{20ACF68B-47D9-4656-8157-A70C5804F12E}" presName="composite" presStyleCnt="0"/>
      <dgm:spPr/>
    </dgm:pt>
    <dgm:pt modelId="{BF03D976-1D7D-40DC-9E9C-50FAF77C3B91}" type="pres">
      <dgm:prSet presAssocID="{20ACF68B-47D9-4656-8157-A70C5804F12E}" presName="parentText" presStyleLbl="alignNode1" presStyleIdx="0" presStyleCnt="3" custScaleX="164441" custScaleY="96151" custLinFactNeighborX="6629" custLinFactNeighborY="-55355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F3BDD9F6-5E0D-4361-B537-0FB3B6D15AEA}" type="pres">
      <dgm:prSet presAssocID="{20ACF68B-47D9-4656-8157-A70C5804F12E}" presName="descendantText" presStyleLbl="alignAcc1" presStyleIdx="0" presStyleCnt="3" custScaleX="92329" custScaleY="165945" custLinFactY="-100000" custLinFactNeighborX="2271" custLinFactNeighborY="-14463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CFF334A-10EF-4F0D-8136-4F490C49A76D}" type="pres">
      <dgm:prSet presAssocID="{EE8F9A9F-782C-46FC-AC81-B01A69ED0A6E}" presName="sp" presStyleCnt="0"/>
      <dgm:spPr/>
    </dgm:pt>
    <dgm:pt modelId="{54EC66EF-3B98-439B-B41C-E08198387758}" type="pres">
      <dgm:prSet presAssocID="{D80C1561-D89B-4C5B-858F-F43CF707A669}" presName="composite" presStyleCnt="0"/>
      <dgm:spPr/>
    </dgm:pt>
    <dgm:pt modelId="{B098461E-9504-48D4-A5A2-EC11FD2A9D8E}" type="pres">
      <dgm:prSet presAssocID="{D80C1561-D89B-4C5B-858F-F43CF707A669}" presName="parentText" presStyleLbl="alignNode1" presStyleIdx="1" presStyleCnt="3" custScaleX="148069" custScaleY="108772" custLinFactNeighborX="18317" custLinFactNeighborY="-20638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6556F4B-B68B-40F7-8430-1A623CB042F9}" type="pres">
      <dgm:prSet presAssocID="{D80C1561-D89B-4C5B-858F-F43CF707A669}" presName="descendantText" presStyleLbl="alignAcc1" presStyleIdx="1" presStyleCnt="3" custScaleX="92413" custScaleY="245974" custLinFactNeighborX="1119" custLinFactNeighborY="276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7BBB14B-036D-4AA9-9B92-16005D80E35C}" type="pres">
      <dgm:prSet presAssocID="{37FDC4A6-897E-4E7D-AB3E-53524AF0D84E}" presName="sp" presStyleCnt="0"/>
      <dgm:spPr/>
    </dgm:pt>
    <dgm:pt modelId="{E13A9131-9417-418F-9272-BFE952EC3209}" type="pres">
      <dgm:prSet presAssocID="{7759F458-A553-44FB-A3F2-094EEC7407D8}" presName="composite" presStyleCnt="0"/>
      <dgm:spPr/>
    </dgm:pt>
    <dgm:pt modelId="{FF50EEFA-8929-4618-8CA8-2F2750E983F6}" type="pres">
      <dgm:prSet presAssocID="{7759F458-A553-44FB-A3F2-094EEC7407D8}" presName="parentText" presStyleLbl="alignNode1" presStyleIdx="2" presStyleCnt="3" custScaleX="158855" custScaleY="117054" custLinFactNeighborX="-2017" custLinFactNeighborY="31772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134E056-9F4F-4B26-8C13-C65879841919}" type="pres">
      <dgm:prSet presAssocID="{7759F458-A553-44FB-A3F2-094EEC7407D8}" presName="descendantText" presStyleLbl="alignAcc1" presStyleIdx="2" presStyleCnt="3" custScaleX="93173" custScaleY="218366" custLinFactNeighborX="4489" custLinFactNeighborY="9221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4E3A8CC7-86A6-44BE-A3DC-335ACD4A29A3}" type="presOf" srcId="{446C271D-D8B7-4F1F-9E30-0455971C5BCF}" destId="{F3BDD9F6-5E0D-4361-B537-0FB3B6D15AEA}" srcOrd="0" destOrd="0" presId="urn:microsoft.com/office/officeart/2005/8/layout/chevron2"/>
    <dgm:cxn modelId="{CFAD4D2C-C519-44DD-ABCB-CE8FADA9286F}" type="presOf" srcId="{CC1526C9-5C09-4DCC-8606-366BDB940E6B}" destId="{9134E056-9F4F-4B26-8C13-C65879841919}" srcOrd="0" destOrd="0" presId="urn:microsoft.com/office/officeart/2005/8/layout/chevron2"/>
    <dgm:cxn modelId="{48456579-269A-4971-91AE-7E56A43206B2}" type="presOf" srcId="{7759F458-A553-44FB-A3F2-094EEC7407D8}" destId="{FF50EEFA-8929-4618-8CA8-2F2750E983F6}" srcOrd="0" destOrd="0" presId="urn:microsoft.com/office/officeart/2005/8/layout/chevron2"/>
    <dgm:cxn modelId="{9F67EFE4-A360-4237-A424-3C80BAEABF58}" srcId="{20ACF68B-47D9-4656-8157-A70C5804F12E}" destId="{446C271D-D8B7-4F1F-9E30-0455971C5BCF}" srcOrd="0" destOrd="0" parTransId="{98B467C9-8212-42C7-A6BC-D38B8D1076C1}" sibTransId="{576EBE9E-39C8-4C25-A0F2-928EA61C6123}"/>
    <dgm:cxn modelId="{F45E0B90-0DBF-4C19-8905-CD25BE7EEB92}" type="presOf" srcId="{5869D37B-3153-4FDE-B6F0-A2A081962B38}" destId="{96556F4B-B68B-40F7-8430-1A623CB042F9}" srcOrd="0" destOrd="1" presId="urn:microsoft.com/office/officeart/2005/8/layout/chevron2"/>
    <dgm:cxn modelId="{0CABBADF-ECB1-4C45-B0E4-A1BE5923B9CD}" type="presOf" srcId="{20ACF68B-47D9-4656-8157-A70C5804F12E}" destId="{BF03D976-1D7D-40DC-9E9C-50FAF77C3B91}" srcOrd="0" destOrd="0" presId="urn:microsoft.com/office/officeart/2005/8/layout/chevron2"/>
    <dgm:cxn modelId="{E912D21D-9204-461D-A5F2-FA6387240C63}" srcId="{A905B990-FF26-45A9-BF76-46484C3DCDC1}" destId="{20ACF68B-47D9-4656-8157-A70C5804F12E}" srcOrd="0" destOrd="0" parTransId="{801EC3FC-EAC7-43D8-AF28-710021C62C12}" sibTransId="{EE8F9A9F-782C-46FC-AC81-B01A69ED0A6E}"/>
    <dgm:cxn modelId="{B86D9639-D303-4537-A9F5-00C67EC3BDCC}" type="presOf" srcId="{A19AC5DC-C1BB-46CC-8EAA-16085D647120}" destId="{9134E056-9F4F-4B26-8C13-C65879841919}" srcOrd="0" destOrd="2" presId="urn:microsoft.com/office/officeart/2005/8/layout/chevron2"/>
    <dgm:cxn modelId="{1AF88F49-59C8-45ED-A337-C8F39C09823A}" srcId="{CC1526C9-5C09-4DCC-8606-366BDB940E6B}" destId="{A19AC5DC-C1BB-46CC-8EAA-16085D647120}" srcOrd="1" destOrd="0" parTransId="{FB0041E0-7509-46AE-BB0D-133BD765CC68}" sibTransId="{B733030F-165E-402D-B6EB-321C87040A96}"/>
    <dgm:cxn modelId="{AAC31953-F1B6-4078-84FB-9FBFC2100C38}" srcId="{CC1526C9-5C09-4DCC-8606-366BDB940E6B}" destId="{261C1AEF-5038-4041-B7CF-53B22A35DC71}" srcOrd="2" destOrd="0" parTransId="{B55F63B4-FF22-45A8-BD07-06A41E71D7D8}" sibTransId="{82D90EB2-5ED5-4B6E-9B15-2442D72C7A3F}"/>
    <dgm:cxn modelId="{2AB45463-34FA-45D5-BDC3-136C6190E0F3}" srcId="{A905B990-FF26-45A9-BF76-46484C3DCDC1}" destId="{7759F458-A553-44FB-A3F2-094EEC7407D8}" srcOrd="2" destOrd="0" parTransId="{AEF39577-5525-4B0E-AE2B-CD4350A53722}" sibTransId="{9C57001E-D7E2-4D3F-A5BB-251637F1C0B6}"/>
    <dgm:cxn modelId="{0CD0614E-D6DC-45C3-9209-E70BD6CD4ECD}" type="presOf" srcId="{6ED3DF91-9876-41B4-967A-B89C9CA86D03}" destId="{F3BDD9F6-5E0D-4361-B537-0FB3B6D15AEA}" srcOrd="0" destOrd="1" presId="urn:microsoft.com/office/officeart/2005/8/layout/chevron2"/>
    <dgm:cxn modelId="{230CC6DD-8385-470B-B26E-E7D7CDFD92EB}" srcId="{D80C1561-D89B-4C5B-858F-F43CF707A669}" destId="{96EEB882-9002-4A4E-BDB9-73B3F98B4DA8}" srcOrd="0" destOrd="0" parTransId="{38669F14-5C7C-4668-8730-3A3CF54E6AC9}" sibTransId="{D3FA1F78-A4E0-404E-805E-D30FC3E46628}"/>
    <dgm:cxn modelId="{D8A96272-D5F2-47F5-BA4F-3C72C64F671E}" type="presOf" srcId="{402BBE40-179D-4EFC-B0D0-E5FB94C0325C}" destId="{9134E056-9F4F-4B26-8C13-C65879841919}" srcOrd="0" destOrd="1" presId="urn:microsoft.com/office/officeart/2005/8/layout/chevron2"/>
    <dgm:cxn modelId="{A4554516-4E42-4E9B-A190-2107A72D6734}" type="presOf" srcId="{A905B990-FF26-45A9-BF76-46484C3DCDC1}" destId="{5C8E9590-D333-42F4-A981-528C6ABA11C6}" srcOrd="0" destOrd="0" presId="urn:microsoft.com/office/officeart/2005/8/layout/chevron2"/>
    <dgm:cxn modelId="{DA58C93D-71E4-44F0-A5B9-414E498431E2}" srcId="{D80C1561-D89B-4C5B-858F-F43CF707A669}" destId="{B371B82B-AE6B-4571-8833-25F8DF26AD10}" srcOrd="2" destOrd="0" parTransId="{EFD37DF6-8D65-405E-B357-83DA9A4D7163}" sibTransId="{5AAE83D4-87DD-4BEA-B1EC-B08FBB958A31}"/>
    <dgm:cxn modelId="{EA6A5133-74E9-406B-B9A7-BD55DA6203D5}" srcId="{A905B990-FF26-45A9-BF76-46484C3DCDC1}" destId="{D80C1561-D89B-4C5B-858F-F43CF707A669}" srcOrd="1" destOrd="0" parTransId="{31E162BD-93BE-422E-80A6-31DD66626C38}" sibTransId="{37FDC4A6-897E-4E7D-AB3E-53524AF0D84E}"/>
    <dgm:cxn modelId="{0688C1E1-659E-47D2-827B-6BBCB9165D29}" type="presOf" srcId="{B371B82B-AE6B-4571-8833-25F8DF26AD10}" destId="{96556F4B-B68B-40F7-8430-1A623CB042F9}" srcOrd="0" destOrd="2" presId="urn:microsoft.com/office/officeart/2005/8/layout/chevron2"/>
    <dgm:cxn modelId="{2EAB35A9-8640-4B12-9DD3-E6FED82A21DF}" srcId="{CC1526C9-5C09-4DCC-8606-366BDB940E6B}" destId="{402BBE40-179D-4EFC-B0D0-E5FB94C0325C}" srcOrd="0" destOrd="0" parTransId="{7BB02A9B-95ED-4A1B-94E1-5B7AAD2D7D88}" sibTransId="{0D1E10D4-BD45-45DA-AD67-D59B87EE1F20}"/>
    <dgm:cxn modelId="{57EF55A0-66B4-4ACE-AACD-D38C73E4CD26}" srcId="{20ACF68B-47D9-4656-8157-A70C5804F12E}" destId="{6ED3DF91-9876-41B4-967A-B89C9CA86D03}" srcOrd="1" destOrd="0" parTransId="{1B9BCC2C-B82D-4CC6-9393-6C04C73BF813}" sibTransId="{F21DEECA-E116-4BA9-A7F5-744C6E1A2D3B}"/>
    <dgm:cxn modelId="{553B3B7D-0396-49DB-B170-D63E9FD16AD8}" type="presOf" srcId="{261C1AEF-5038-4041-B7CF-53B22A35DC71}" destId="{9134E056-9F4F-4B26-8C13-C65879841919}" srcOrd="0" destOrd="3" presId="urn:microsoft.com/office/officeart/2005/8/layout/chevron2"/>
    <dgm:cxn modelId="{E222A76C-5EF9-49A4-AB64-ADF5FB9C834A}" srcId="{D80C1561-D89B-4C5B-858F-F43CF707A669}" destId="{5869D37B-3153-4FDE-B6F0-A2A081962B38}" srcOrd="1" destOrd="0" parTransId="{CB80FFB7-DFB8-4FC1-AD40-F9F0B7C839DB}" sibTransId="{7F5B58DE-4C60-49DE-994B-67E6D9DEB9DC}"/>
    <dgm:cxn modelId="{EE984912-3981-4C1B-A3F0-A7A5C92B4811}" type="presOf" srcId="{D80C1561-D89B-4C5B-858F-F43CF707A669}" destId="{B098461E-9504-48D4-A5A2-EC11FD2A9D8E}" srcOrd="0" destOrd="0" presId="urn:microsoft.com/office/officeart/2005/8/layout/chevron2"/>
    <dgm:cxn modelId="{8C0A0B97-7390-470B-9CCF-AD8A30FE57FD}" type="presOf" srcId="{96EEB882-9002-4A4E-BDB9-73B3F98B4DA8}" destId="{96556F4B-B68B-40F7-8430-1A623CB042F9}" srcOrd="0" destOrd="0" presId="urn:microsoft.com/office/officeart/2005/8/layout/chevron2"/>
    <dgm:cxn modelId="{256626DA-4CB3-4A50-990D-6A5652A86067}" srcId="{7759F458-A553-44FB-A3F2-094EEC7407D8}" destId="{CC1526C9-5C09-4DCC-8606-366BDB940E6B}" srcOrd="0" destOrd="0" parTransId="{84AF385B-0C23-4788-9439-CCD1BC7786F6}" sibTransId="{1931C511-025C-4F97-A06B-2E1D79D2E6FA}"/>
    <dgm:cxn modelId="{A5459EE1-0C10-448C-BFC6-C0BB53CA36D5}" type="presParOf" srcId="{5C8E9590-D333-42F4-A981-528C6ABA11C6}" destId="{AE61B73E-3A11-43D2-A9BF-FA188AE053E2}" srcOrd="0" destOrd="0" presId="urn:microsoft.com/office/officeart/2005/8/layout/chevron2"/>
    <dgm:cxn modelId="{2E9953AD-6722-405A-826F-BFA83953645D}" type="presParOf" srcId="{AE61B73E-3A11-43D2-A9BF-FA188AE053E2}" destId="{BF03D976-1D7D-40DC-9E9C-50FAF77C3B91}" srcOrd="0" destOrd="0" presId="urn:microsoft.com/office/officeart/2005/8/layout/chevron2"/>
    <dgm:cxn modelId="{ED5FD165-8580-4352-BB7C-5A65956B5715}" type="presParOf" srcId="{AE61B73E-3A11-43D2-A9BF-FA188AE053E2}" destId="{F3BDD9F6-5E0D-4361-B537-0FB3B6D15AEA}" srcOrd="1" destOrd="0" presId="urn:microsoft.com/office/officeart/2005/8/layout/chevron2"/>
    <dgm:cxn modelId="{5126F6BF-4EDC-4C78-9C8A-CF7FC02A2691}" type="presParOf" srcId="{5C8E9590-D333-42F4-A981-528C6ABA11C6}" destId="{3CFF334A-10EF-4F0D-8136-4F490C49A76D}" srcOrd="1" destOrd="0" presId="urn:microsoft.com/office/officeart/2005/8/layout/chevron2"/>
    <dgm:cxn modelId="{494A0FE2-D95F-445A-BE36-87CA8B398B12}" type="presParOf" srcId="{5C8E9590-D333-42F4-A981-528C6ABA11C6}" destId="{54EC66EF-3B98-439B-B41C-E08198387758}" srcOrd="2" destOrd="0" presId="urn:microsoft.com/office/officeart/2005/8/layout/chevron2"/>
    <dgm:cxn modelId="{68388654-3CFD-4415-9972-B8A41C4EFB02}" type="presParOf" srcId="{54EC66EF-3B98-439B-B41C-E08198387758}" destId="{B098461E-9504-48D4-A5A2-EC11FD2A9D8E}" srcOrd="0" destOrd="0" presId="urn:microsoft.com/office/officeart/2005/8/layout/chevron2"/>
    <dgm:cxn modelId="{1BA18CEB-E237-47DA-AB5B-8641B80BC915}" type="presParOf" srcId="{54EC66EF-3B98-439B-B41C-E08198387758}" destId="{96556F4B-B68B-40F7-8430-1A623CB042F9}" srcOrd="1" destOrd="0" presId="urn:microsoft.com/office/officeart/2005/8/layout/chevron2"/>
    <dgm:cxn modelId="{37A77F46-555D-4E8E-B3BC-6179ED03665E}" type="presParOf" srcId="{5C8E9590-D333-42F4-A981-528C6ABA11C6}" destId="{27BBB14B-036D-4AA9-9B92-16005D80E35C}" srcOrd="3" destOrd="0" presId="urn:microsoft.com/office/officeart/2005/8/layout/chevron2"/>
    <dgm:cxn modelId="{BBF52ECE-4ADC-44D0-A29D-303ADDB407B4}" type="presParOf" srcId="{5C8E9590-D333-42F4-A981-528C6ABA11C6}" destId="{E13A9131-9417-418F-9272-BFE952EC3209}" srcOrd="4" destOrd="0" presId="urn:microsoft.com/office/officeart/2005/8/layout/chevron2"/>
    <dgm:cxn modelId="{8119C939-3BCB-4CC3-99FB-416D12D46A45}" type="presParOf" srcId="{E13A9131-9417-418F-9272-BFE952EC3209}" destId="{FF50EEFA-8929-4618-8CA8-2F2750E983F6}" srcOrd="0" destOrd="0" presId="urn:microsoft.com/office/officeart/2005/8/layout/chevron2"/>
    <dgm:cxn modelId="{7F1A75CD-F0CC-4A38-9FF2-AE53C600992E}" type="presParOf" srcId="{E13A9131-9417-418F-9272-BFE952EC3209}" destId="{9134E056-9F4F-4B26-8C13-C658798419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D5266D-99D0-416B-8FCB-0FE642B828A2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419F74DD-8FB6-4623-A3A9-106AEAEFBB3B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SV" dirty="0" smtClean="0"/>
            <a:t>El castigo del “cliente” de la trata de personas. Art. 56 LECTP.</a:t>
          </a:r>
        </a:p>
      </dgm:t>
    </dgm:pt>
    <dgm:pt modelId="{5D547CC9-B727-4E92-8333-7840C19CA23B}" type="parTrans" cxnId="{16DE5F42-C724-45F7-B0D8-4C6D3DE92760}">
      <dgm:prSet/>
      <dgm:spPr/>
      <dgm:t>
        <a:bodyPr/>
        <a:lstStyle/>
        <a:p>
          <a:endParaRPr lang="es-SV"/>
        </a:p>
      </dgm:t>
    </dgm:pt>
    <dgm:pt modelId="{9A557008-7A30-4864-8C7F-8C211F416892}" type="sibTrans" cxnId="{16DE5F42-C724-45F7-B0D8-4C6D3DE92760}">
      <dgm:prSet/>
      <dgm:spPr/>
      <dgm:t>
        <a:bodyPr/>
        <a:lstStyle/>
        <a:p>
          <a:endParaRPr lang="es-SV"/>
        </a:p>
      </dgm:t>
    </dgm:pt>
    <dgm:pt modelId="{7BC7F60E-84F6-4607-A5B7-D99A9173EB96}">
      <dgm:prSet/>
      <dgm:spPr/>
      <dgm:t>
        <a:bodyPr/>
        <a:lstStyle/>
        <a:p>
          <a:r>
            <a:rPr lang="es-SV" smtClean="0"/>
            <a:t>El consentimiento de la víctima a su explotación. Art. 57 LECTP</a:t>
          </a:r>
          <a:endParaRPr lang="es-SV"/>
        </a:p>
      </dgm:t>
    </dgm:pt>
    <dgm:pt modelId="{6546CAF8-5BCE-4298-BF4F-A81086630DDF}" type="parTrans" cxnId="{6FE21750-E68A-450D-89D2-6A902C5EA772}">
      <dgm:prSet/>
      <dgm:spPr/>
      <dgm:t>
        <a:bodyPr/>
        <a:lstStyle/>
        <a:p>
          <a:endParaRPr lang="es-SV"/>
        </a:p>
      </dgm:t>
    </dgm:pt>
    <dgm:pt modelId="{77E82498-C69F-4FDD-9584-AE52BDD1363D}" type="sibTrans" cxnId="{6FE21750-E68A-450D-89D2-6A902C5EA772}">
      <dgm:prSet/>
      <dgm:spPr/>
      <dgm:t>
        <a:bodyPr/>
        <a:lstStyle/>
        <a:p>
          <a:endParaRPr lang="es-SV"/>
        </a:p>
      </dgm:t>
    </dgm:pt>
    <dgm:pt modelId="{0D2A0513-62C1-4ED4-AF43-28F9E7625DE0}">
      <dgm:prSet/>
      <dgm:spPr>
        <a:solidFill>
          <a:srgbClr val="FFC000"/>
        </a:solidFill>
      </dgm:spPr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No punibilidad de las víctimas. Art. 58 LECTP. </a:t>
          </a:r>
        </a:p>
      </dgm:t>
    </dgm:pt>
    <dgm:pt modelId="{EC659206-6E1E-4C65-AAB3-602F203500E2}" type="parTrans" cxnId="{2F57B71B-D2EB-4F96-800C-58F795C31530}">
      <dgm:prSet/>
      <dgm:spPr/>
      <dgm:t>
        <a:bodyPr/>
        <a:lstStyle/>
        <a:p>
          <a:endParaRPr lang="es-SV"/>
        </a:p>
      </dgm:t>
    </dgm:pt>
    <dgm:pt modelId="{E7854D5B-332F-42FC-AADF-994D9ED85789}" type="sibTrans" cxnId="{2F57B71B-D2EB-4F96-800C-58F795C31530}">
      <dgm:prSet/>
      <dgm:spPr/>
      <dgm:t>
        <a:bodyPr/>
        <a:lstStyle/>
        <a:p>
          <a:endParaRPr lang="es-SV"/>
        </a:p>
      </dgm:t>
    </dgm:pt>
    <dgm:pt modelId="{2AC12B3E-A229-4D30-8CEA-7CAFE824A289}" type="pres">
      <dgm:prSet presAssocID="{8DD5266D-99D0-416B-8FCB-0FE642B828A2}" presName="compositeShape" presStyleCnt="0">
        <dgm:presLayoutVars>
          <dgm:chMax val="7"/>
          <dgm:dir/>
          <dgm:resizeHandles val="exact"/>
        </dgm:presLayoutVars>
      </dgm:prSet>
      <dgm:spPr/>
    </dgm:pt>
    <dgm:pt modelId="{9D82071C-B999-4212-98C9-4E933F1102D4}" type="pres">
      <dgm:prSet presAssocID="{8DD5266D-99D0-416B-8FCB-0FE642B828A2}" presName="wedge1" presStyleLbl="node1" presStyleIdx="0" presStyleCnt="3" custScaleX="97045" custLinFactNeighborX="-260" custLinFactNeighborY="-605"/>
      <dgm:spPr/>
      <dgm:t>
        <a:bodyPr/>
        <a:lstStyle/>
        <a:p>
          <a:endParaRPr lang="es-SV"/>
        </a:p>
      </dgm:t>
    </dgm:pt>
    <dgm:pt modelId="{81237F0B-5009-4756-AE63-81E241A58143}" type="pres">
      <dgm:prSet presAssocID="{8DD5266D-99D0-416B-8FCB-0FE642B828A2}" presName="dummy1a" presStyleCnt="0"/>
      <dgm:spPr/>
    </dgm:pt>
    <dgm:pt modelId="{783615AD-BC6B-4BAB-A4EF-32B6BFF0EE54}" type="pres">
      <dgm:prSet presAssocID="{8DD5266D-99D0-416B-8FCB-0FE642B828A2}" presName="dummy1b" presStyleCnt="0"/>
      <dgm:spPr/>
    </dgm:pt>
    <dgm:pt modelId="{5B43B3DD-8E7D-49B2-814F-A939F2F2F540}" type="pres">
      <dgm:prSet presAssocID="{8DD5266D-99D0-416B-8FCB-0FE642B828A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10A87B1-0952-441F-A67B-33720A0DF3FF}" type="pres">
      <dgm:prSet presAssocID="{8DD5266D-99D0-416B-8FCB-0FE642B828A2}" presName="wedge2" presStyleLbl="node1" presStyleIdx="1" presStyleCnt="3"/>
      <dgm:spPr/>
      <dgm:t>
        <a:bodyPr/>
        <a:lstStyle/>
        <a:p>
          <a:endParaRPr lang="es-SV"/>
        </a:p>
      </dgm:t>
    </dgm:pt>
    <dgm:pt modelId="{238D14B8-8E92-4483-9D2B-690DCF09A757}" type="pres">
      <dgm:prSet presAssocID="{8DD5266D-99D0-416B-8FCB-0FE642B828A2}" presName="dummy2a" presStyleCnt="0"/>
      <dgm:spPr/>
    </dgm:pt>
    <dgm:pt modelId="{3E0EDC50-3EDE-4A3B-8F99-B662F8A8D57D}" type="pres">
      <dgm:prSet presAssocID="{8DD5266D-99D0-416B-8FCB-0FE642B828A2}" presName="dummy2b" presStyleCnt="0"/>
      <dgm:spPr/>
    </dgm:pt>
    <dgm:pt modelId="{AD0B8CD9-8257-41AE-A044-1AC81BBE0807}" type="pres">
      <dgm:prSet presAssocID="{8DD5266D-99D0-416B-8FCB-0FE642B828A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1472468-1A0B-469D-A2F7-5678AE3E5014}" type="pres">
      <dgm:prSet presAssocID="{8DD5266D-99D0-416B-8FCB-0FE642B828A2}" presName="wedge3" presStyleLbl="node1" presStyleIdx="2" presStyleCnt="3"/>
      <dgm:spPr/>
      <dgm:t>
        <a:bodyPr/>
        <a:lstStyle/>
        <a:p>
          <a:endParaRPr lang="es-SV"/>
        </a:p>
      </dgm:t>
    </dgm:pt>
    <dgm:pt modelId="{0DF4F700-DCF1-474F-B273-43B5CD792B8F}" type="pres">
      <dgm:prSet presAssocID="{8DD5266D-99D0-416B-8FCB-0FE642B828A2}" presName="dummy3a" presStyleCnt="0"/>
      <dgm:spPr/>
    </dgm:pt>
    <dgm:pt modelId="{3FFFC52D-798A-45BB-9D53-D41C73C8AC7A}" type="pres">
      <dgm:prSet presAssocID="{8DD5266D-99D0-416B-8FCB-0FE642B828A2}" presName="dummy3b" presStyleCnt="0"/>
      <dgm:spPr/>
    </dgm:pt>
    <dgm:pt modelId="{211C61DA-2457-4B66-AB5A-E837D0CC5680}" type="pres">
      <dgm:prSet presAssocID="{8DD5266D-99D0-416B-8FCB-0FE642B828A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C361258-48C9-4939-A576-EEE7BF945DAF}" type="pres">
      <dgm:prSet presAssocID="{E7854D5B-332F-42FC-AADF-994D9ED85789}" presName="arrowWedge1" presStyleLbl="fgSibTrans2D1" presStyleIdx="0" presStyleCnt="3"/>
      <dgm:spPr/>
    </dgm:pt>
    <dgm:pt modelId="{0CD40107-42F2-438D-938D-0E63985F1301}" type="pres">
      <dgm:prSet presAssocID="{77E82498-C69F-4FDD-9584-AE52BDD1363D}" presName="arrowWedge2" presStyleLbl="fgSibTrans2D1" presStyleIdx="1" presStyleCnt="3"/>
      <dgm:spPr/>
    </dgm:pt>
    <dgm:pt modelId="{863E95C8-A9EC-49B8-88DE-A7A1F79C154D}" type="pres">
      <dgm:prSet presAssocID="{9A557008-7A30-4864-8C7F-8C211F416892}" presName="arrowWedge3" presStyleLbl="fgSibTrans2D1" presStyleIdx="2" presStyleCnt="3"/>
      <dgm:spPr/>
    </dgm:pt>
  </dgm:ptLst>
  <dgm:cxnLst>
    <dgm:cxn modelId="{AD91126E-0374-47B0-BEFD-5EB0E7D954C3}" type="presOf" srcId="{0D2A0513-62C1-4ED4-AF43-28F9E7625DE0}" destId="{5B43B3DD-8E7D-49B2-814F-A939F2F2F540}" srcOrd="1" destOrd="0" presId="urn:microsoft.com/office/officeart/2005/8/layout/cycle8"/>
    <dgm:cxn modelId="{393DE1D7-888F-48C3-99A1-D5E800685B1E}" type="presOf" srcId="{7BC7F60E-84F6-4607-A5B7-D99A9173EB96}" destId="{110A87B1-0952-441F-A67B-33720A0DF3FF}" srcOrd="0" destOrd="0" presId="urn:microsoft.com/office/officeart/2005/8/layout/cycle8"/>
    <dgm:cxn modelId="{DCD0BEBB-9C3A-4EA8-B4EE-164A8FDBA32C}" type="presOf" srcId="{7BC7F60E-84F6-4607-A5B7-D99A9173EB96}" destId="{AD0B8CD9-8257-41AE-A044-1AC81BBE0807}" srcOrd="1" destOrd="0" presId="urn:microsoft.com/office/officeart/2005/8/layout/cycle8"/>
    <dgm:cxn modelId="{6FE21750-E68A-450D-89D2-6A902C5EA772}" srcId="{8DD5266D-99D0-416B-8FCB-0FE642B828A2}" destId="{7BC7F60E-84F6-4607-A5B7-D99A9173EB96}" srcOrd="1" destOrd="0" parTransId="{6546CAF8-5BCE-4298-BF4F-A81086630DDF}" sibTransId="{77E82498-C69F-4FDD-9584-AE52BDD1363D}"/>
    <dgm:cxn modelId="{48BEE9A0-CE24-497E-975C-4F0BEB41FB64}" type="presOf" srcId="{419F74DD-8FB6-4623-A3A9-106AEAEFBB3B}" destId="{21472468-1A0B-469D-A2F7-5678AE3E5014}" srcOrd="0" destOrd="0" presId="urn:microsoft.com/office/officeart/2005/8/layout/cycle8"/>
    <dgm:cxn modelId="{2CB7FE74-AE3D-4E52-BC74-1CA9857232C2}" type="presOf" srcId="{419F74DD-8FB6-4623-A3A9-106AEAEFBB3B}" destId="{211C61DA-2457-4B66-AB5A-E837D0CC5680}" srcOrd="1" destOrd="0" presId="urn:microsoft.com/office/officeart/2005/8/layout/cycle8"/>
    <dgm:cxn modelId="{27A563F5-E67F-4C6E-9402-740E22BF01BB}" type="presOf" srcId="{0D2A0513-62C1-4ED4-AF43-28F9E7625DE0}" destId="{9D82071C-B999-4212-98C9-4E933F1102D4}" srcOrd="0" destOrd="0" presId="urn:microsoft.com/office/officeart/2005/8/layout/cycle8"/>
    <dgm:cxn modelId="{8C88C923-8E7A-4363-9EE8-22F437039CF2}" type="presOf" srcId="{8DD5266D-99D0-416B-8FCB-0FE642B828A2}" destId="{2AC12B3E-A229-4D30-8CEA-7CAFE824A289}" srcOrd="0" destOrd="0" presId="urn:microsoft.com/office/officeart/2005/8/layout/cycle8"/>
    <dgm:cxn modelId="{16DE5F42-C724-45F7-B0D8-4C6D3DE92760}" srcId="{8DD5266D-99D0-416B-8FCB-0FE642B828A2}" destId="{419F74DD-8FB6-4623-A3A9-106AEAEFBB3B}" srcOrd="2" destOrd="0" parTransId="{5D547CC9-B727-4E92-8333-7840C19CA23B}" sibTransId="{9A557008-7A30-4864-8C7F-8C211F416892}"/>
    <dgm:cxn modelId="{2F57B71B-D2EB-4F96-800C-58F795C31530}" srcId="{8DD5266D-99D0-416B-8FCB-0FE642B828A2}" destId="{0D2A0513-62C1-4ED4-AF43-28F9E7625DE0}" srcOrd="0" destOrd="0" parTransId="{EC659206-6E1E-4C65-AAB3-602F203500E2}" sibTransId="{E7854D5B-332F-42FC-AADF-994D9ED85789}"/>
    <dgm:cxn modelId="{7F6F72CE-AB52-4B0D-91FE-7A86A67A0B5C}" type="presParOf" srcId="{2AC12B3E-A229-4D30-8CEA-7CAFE824A289}" destId="{9D82071C-B999-4212-98C9-4E933F1102D4}" srcOrd="0" destOrd="0" presId="urn:microsoft.com/office/officeart/2005/8/layout/cycle8"/>
    <dgm:cxn modelId="{4BF14140-CC81-4B09-9041-BBA297112639}" type="presParOf" srcId="{2AC12B3E-A229-4D30-8CEA-7CAFE824A289}" destId="{81237F0B-5009-4756-AE63-81E241A58143}" srcOrd="1" destOrd="0" presId="urn:microsoft.com/office/officeart/2005/8/layout/cycle8"/>
    <dgm:cxn modelId="{8AEDAF6F-32DF-497E-9683-E12E1054E7AF}" type="presParOf" srcId="{2AC12B3E-A229-4D30-8CEA-7CAFE824A289}" destId="{783615AD-BC6B-4BAB-A4EF-32B6BFF0EE54}" srcOrd="2" destOrd="0" presId="urn:microsoft.com/office/officeart/2005/8/layout/cycle8"/>
    <dgm:cxn modelId="{B1BD5B44-E940-4F44-8E49-71D422A5140F}" type="presParOf" srcId="{2AC12B3E-A229-4D30-8CEA-7CAFE824A289}" destId="{5B43B3DD-8E7D-49B2-814F-A939F2F2F540}" srcOrd="3" destOrd="0" presId="urn:microsoft.com/office/officeart/2005/8/layout/cycle8"/>
    <dgm:cxn modelId="{51BC68FC-D429-4F8A-BC5C-C13D69D872E2}" type="presParOf" srcId="{2AC12B3E-A229-4D30-8CEA-7CAFE824A289}" destId="{110A87B1-0952-441F-A67B-33720A0DF3FF}" srcOrd="4" destOrd="0" presId="urn:microsoft.com/office/officeart/2005/8/layout/cycle8"/>
    <dgm:cxn modelId="{87FD0626-AB77-4822-BFDF-86C8C7023AE5}" type="presParOf" srcId="{2AC12B3E-A229-4D30-8CEA-7CAFE824A289}" destId="{238D14B8-8E92-4483-9D2B-690DCF09A757}" srcOrd="5" destOrd="0" presId="urn:microsoft.com/office/officeart/2005/8/layout/cycle8"/>
    <dgm:cxn modelId="{E9487767-254C-426F-8A10-24618AF25767}" type="presParOf" srcId="{2AC12B3E-A229-4D30-8CEA-7CAFE824A289}" destId="{3E0EDC50-3EDE-4A3B-8F99-B662F8A8D57D}" srcOrd="6" destOrd="0" presId="urn:microsoft.com/office/officeart/2005/8/layout/cycle8"/>
    <dgm:cxn modelId="{137AC4A6-5248-40C1-B63E-FD3334D7E25F}" type="presParOf" srcId="{2AC12B3E-A229-4D30-8CEA-7CAFE824A289}" destId="{AD0B8CD9-8257-41AE-A044-1AC81BBE0807}" srcOrd="7" destOrd="0" presId="urn:microsoft.com/office/officeart/2005/8/layout/cycle8"/>
    <dgm:cxn modelId="{3C198212-2D29-4F4A-AA84-45BC47FDB001}" type="presParOf" srcId="{2AC12B3E-A229-4D30-8CEA-7CAFE824A289}" destId="{21472468-1A0B-469D-A2F7-5678AE3E5014}" srcOrd="8" destOrd="0" presId="urn:microsoft.com/office/officeart/2005/8/layout/cycle8"/>
    <dgm:cxn modelId="{6FBE0E09-69D2-463C-9427-0460BAE44F7C}" type="presParOf" srcId="{2AC12B3E-A229-4D30-8CEA-7CAFE824A289}" destId="{0DF4F700-DCF1-474F-B273-43B5CD792B8F}" srcOrd="9" destOrd="0" presId="urn:microsoft.com/office/officeart/2005/8/layout/cycle8"/>
    <dgm:cxn modelId="{31765748-2A90-4D3D-9A3B-9EAE0327E5A1}" type="presParOf" srcId="{2AC12B3E-A229-4D30-8CEA-7CAFE824A289}" destId="{3FFFC52D-798A-45BB-9D53-D41C73C8AC7A}" srcOrd="10" destOrd="0" presId="urn:microsoft.com/office/officeart/2005/8/layout/cycle8"/>
    <dgm:cxn modelId="{E4B1584C-22BB-43C9-BE94-04B01773D89C}" type="presParOf" srcId="{2AC12B3E-A229-4D30-8CEA-7CAFE824A289}" destId="{211C61DA-2457-4B66-AB5A-E837D0CC5680}" srcOrd="11" destOrd="0" presId="urn:microsoft.com/office/officeart/2005/8/layout/cycle8"/>
    <dgm:cxn modelId="{BB0A7514-3E6A-455F-ABDC-75E85178CCB3}" type="presParOf" srcId="{2AC12B3E-A229-4D30-8CEA-7CAFE824A289}" destId="{4C361258-48C9-4939-A576-EEE7BF945DAF}" srcOrd="12" destOrd="0" presId="urn:microsoft.com/office/officeart/2005/8/layout/cycle8"/>
    <dgm:cxn modelId="{DB1EE5DA-8001-46A9-993A-8DA81D3F1323}" type="presParOf" srcId="{2AC12B3E-A229-4D30-8CEA-7CAFE824A289}" destId="{0CD40107-42F2-438D-938D-0E63985F1301}" srcOrd="13" destOrd="0" presId="urn:microsoft.com/office/officeart/2005/8/layout/cycle8"/>
    <dgm:cxn modelId="{896133DF-4FBB-4438-91D4-0FFB15460EB6}" type="presParOf" srcId="{2AC12B3E-A229-4D30-8CEA-7CAFE824A289}" destId="{863E95C8-A9EC-49B8-88DE-A7A1F79C154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994591-A810-403F-9E8A-6508786F8D3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26DB68D3-3BC3-4B71-A33E-CEE649786807}">
      <dgm:prSet phldrT="[Texto]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SV" dirty="0" smtClean="0">
              <a:solidFill>
                <a:schemeClr val="bg1"/>
              </a:solidFill>
            </a:rPr>
            <a:t>CNCTP</a:t>
          </a:r>
        </a:p>
        <a:p>
          <a:r>
            <a:rPr lang="es-SV" dirty="0" smtClean="0">
              <a:solidFill>
                <a:schemeClr val="bg1"/>
              </a:solidFill>
            </a:rPr>
            <a:t>MRREE, MJSP, MINED, MISAL, FGR, PGR, SIS, ISDEMU, CONNA.</a:t>
          </a:r>
        </a:p>
        <a:p>
          <a:r>
            <a:rPr lang="es-SV" dirty="0" smtClean="0">
              <a:solidFill>
                <a:schemeClr val="bg1"/>
              </a:solidFill>
            </a:rPr>
            <a:t> DGME y PNC </a:t>
          </a:r>
          <a:endParaRPr lang="es-SV" dirty="0">
            <a:solidFill>
              <a:schemeClr val="bg1"/>
            </a:solidFill>
          </a:endParaRPr>
        </a:p>
      </dgm:t>
    </dgm:pt>
    <dgm:pt modelId="{C41D6AC8-AC0A-4250-A7AF-E24921252ABB}" type="parTrans" cxnId="{C434B536-631A-4CBD-9536-9DC1B5B96246}">
      <dgm:prSet/>
      <dgm:spPr/>
      <dgm:t>
        <a:bodyPr/>
        <a:lstStyle/>
        <a:p>
          <a:endParaRPr lang="es-SV"/>
        </a:p>
      </dgm:t>
    </dgm:pt>
    <dgm:pt modelId="{92A1B2E0-DE04-4F0E-8C69-4E496A101740}" type="sibTrans" cxnId="{C434B536-631A-4CBD-9536-9DC1B5B96246}">
      <dgm:prSet/>
      <dgm:spPr/>
      <dgm:t>
        <a:bodyPr/>
        <a:lstStyle/>
        <a:p>
          <a:endParaRPr lang="es-SV"/>
        </a:p>
      </dgm:t>
    </dgm:pt>
    <dgm:pt modelId="{1C4660B1-B149-4191-9A77-45A76C641E3E}">
      <dgm:prSet phldrT="[Texto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s-SV" dirty="0" smtClean="0"/>
            <a:t>Secretaria Ejecutiva </a:t>
          </a:r>
          <a:endParaRPr lang="es-SV" dirty="0"/>
        </a:p>
      </dgm:t>
    </dgm:pt>
    <dgm:pt modelId="{29BBE4D5-3E76-4F17-B4FC-58CFDD391DBE}" type="parTrans" cxnId="{894F4D6D-5092-4790-9B71-4676B946C5C1}">
      <dgm:prSet/>
      <dgm:spPr/>
      <dgm:t>
        <a:bodyPr/>
        <a:lstStyle/>
        <a:p>
          <a:endParaRPr lang="es-SV"/>
        </a:p>
      </dgm:t>
    </dgm:pt>
    <dgm:pt modelId="{FDE8B9EA-664F-4580-A8A3-7B8349F348F3}" type="sibTrans" cxnId="{894F4D6D-5092-4790-9B71-4676B946C5C1}">
      <dgm:prSet/>
      <dgm:spPr/>
      <dgm:t>
        <a:bodyPr/>
        <a:lstStyle/>
        <a:p>
          <a:endParaRPr lang="es-SV"/>
        </a:p>
      </dgm:t>
    </dgm:pt>
    <dgm:pt modelId="{300441B3-C1C5-42A5-ABBA-C1A71C545145}">
      <dgm:prSet phldrT="[Texto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s-SV" dirty="0" smtClean="0"/>
            <a:t>Comité Técnico</a:t>
          </a:r>
        </a:p>
        <a:p>
          <a:r>
            <a:rPr lang="es-SV" dirty="0" smtClean="0"/>
            <a:t>MRREE, MJSP, MINED, MISAL, FGR, PGR, SIS, ISDEMU, CONNA, DGME, PNC, MINTRAB, MIGOB,MITUR, ISNA, </a:t>
          </a:r>
        </a:p>
        <a:p>
          <a:r>
            <a:rPr lang="es-SV" dirty="0" smtClean="0"/>
            <a:t> </a:t>
          </a:r>
          <a:endParaRPr lang="es-SV" dirty="0"/>
        </a:p>
      </dgm:t>
    </dgm:pt>
    <dgm:pt modelId="{C7C000C5-EE6A-497A-93B9-7E0E54AFE482}" type="parTrans" cxnId="{F47D9F71-DDEE-42CF-8DA6-EE5894730788}">
      <dgm:prSet/>
      <dgm:spPr/>
      <dgm:t>
        <a:bodyPr/>
        <a:lstStyle/>
        <a:p>
          <a:endParaRPr lang="es-SV"/>
        </a:p>
      </dgm:t>
    </dgm:pt>
    <dgm:pt modelId="{94A38C13-F9A5-4FFA-9911-3F964A75063E}" type="sibTrans" cxnId="{F47D9F71-DDEE-42CF-8DA6-EE5894730788}">
      <dgm:prSet/>
      <dgm:spPr/>
      <dgm:t>
        <a:bodyPr/>
        <a:lstStyle/>
        <a:p>
          <a:endParaRPr lang="es-SV"/>
        </a:p>
      </dgm:t>
    </dgm:pt>
    <dgm:pt modelId="{8EEA35CA-9A5C-49AD-B822-C28CAC373475}" type="pres">
      <dgm:prSet presAssocID="{CC994591-A810-403F-9E8A-6508786F8D3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459D888F-79C1-4B9A-904F-CE4D6035E022}" type="pres">
      <dgm:prSet presAssocID="{26DB68D3-3BC3-4B71-A33E-CEE649786807}" presName="hierRoot1" presStyleCnt="0"/>
      <dgm:spPr/>
    </dgm:pt>
    <dgm:pt modelId="{63867418-24D7-4AE8-990A-7978EB08FFB7}" type="pres">
      <dgm:prSet presAssocID="{26DB68D3-3BC3-4B71-A33E-CEE649786807}" presName="composite" presStyleCnt="0"/>
      <dgm:spPr/>
    </dgm:pt>
    <dgm:pt modelId="{24F9943D-5655-4C21-A02D-63D1FCAEA7DF}" type="pres">
      <dgm:prSet presAssocID="{26DB68D3-3BC3-4B71-A33E-CEE649786807}" presName="background" presStyleLbl="node0" presStyleIdx="0" presStyleCnt="1"/>
      <dgm:spPr/>
    </dgm:pt>
    <dgm:pt modelId="{5995481E-D11B-4300-8E17-87C6CBA7E59F}" type="pres">
      <dgm:prSet presAssocID="{26DB68D3-3BC3-4B71-A33E-CEE64978680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142F259-D560-462F-AFC8-8B626E35F434}" type="pres">
      <dgm:prSet presAssocID="{26DB68D3-3BC3-4B71-A33E-CEE649786807}" presName="hierChild2" presStyleCnt="0"/>
      <dgm:spPr/>
    </dgm:pt>
    <dgm:pt modelId="{E52C21E7-E7D0-4ED3-AAAE-30E769AFFED5}" type="pres">
      <dgm:prSet presAssocID="{29BBE4D5-3E76-4F17-B4FC-58CFDD391DBE}" presName="Name10" presStyleLbl="parChTrans1D2" presStyleIdx="0" presStyleCnt="2"/>
      <dgm:spPr/>
      <dgm:t>
        <a:bodyPr/>
        <a:lstStyle/>
        <a:p>
          <a:endParaRPr lang="es-SV"/>
        </a:p>
      </dgm:t>
    </dgm:pt>
    <dgm:pt modelId="{6C714ECE-C684-431D-B70C-88FAB16C3EB6}" type="pres">
      <dgm:prSet presAssocID="{1C4660B1-B149-4191-9A77-45A76C641E3E}" presName="hierRoot2" presStyleCnt="0"/>
      <dgm:spPr/>
    </dgm:pt>
    <dgm:pt modelId="{0FD0EC60-441A-4684-8018-7558CD1C78C5}" type="pres">
      <dgm:prSet presAssocID="{1C4660B1-B149-4191-9A77-45A76C641E3E}" presName="composite2" presStyleCnt="0"/>
      <dgm:spPr/>
    </dgm:pt>
    <dgm:pt modelId="{125120BB-DBCF-4BC5-A4C1-09FA24008E03}" type="pres">
      <dgm:prSet presAssocID="{1C4660B1-B149-4191-9A77-45A76C641E3E}" presName="background2" presStyleLbl="node2" presStyleIdx="0" presStyleCnt="2"/>
      <dgm:spPr/>
    </dgm:pt>
    <dgm:pt modelId="{6EE66ED0-69D3-4C5C-B16C-F5EB624A790B}" type="pres">
      <dgm:prSet presAssocID="{1C4660B1-B149-4191-9A77-45A76C641E3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F85B2BB-118D-458E-8DB7-0B913ED1DE1F}" type="pres">
      <dgm:prSet presAssocID="{1C4660B1-B149-4191-9A77-45A76C641E3E}" presName="hierChild3" presStyleCnt="0"/>
      <dgm:spPr/>
    </dgm:pt>
    <dgm:pt modelId="{9B25A7C7-B277-423A-ABA3-D6687865E32D}" type="pres">
      <dgm:prSet presAssocID="{C7C000C5-EE6A-497A-93B9-7E0E54AFE482}" presName="Name10" presStyleLbl="parChTrans1D2" presStyleIdx="1" presStyleCnt="2"/>
      <dgm:spPr/>
      <dgm:t>
        <a:bodyPr/>
        <a:lstStyle/>
        <a:p>
          <a:endParaRPr lang="es-SV"/>
        </a:p>
      </dgm:t>
    </dgm:pt>
    <dgm:pt modelId="{A5928758-4316-4BA0-89CA-32C621C44E0F}" type="pres">
      <dgm:prSet presAssocID="{300441B3-C1C5-42A5-ABBA-C1A71C545145}" presName="hierRoot2" presStyleCnt="0"/>
      <dgm:spPr/>
    </dgm:pt>
    <dgm:pt modelId="{98E6D4AD-5173-4680-A291-8D726688C688}" type="pres">
      <dgm:prSet presAssocID="{300441B3-C1C5-42A5-ABBA-C1A71C545145}" presName="composite2" presStyleCnt="0"/>
      <dgm:spPr/>
    </dgm:pt>
    <dgm:pt modelId="{2F05C8DC-441F-4E7F-868A-37A4B2AE62DC}" type="pres">
      <dgm:prSet presAssocID="{300441B3-C1C5-42A5-ABBA-C1A71C545145}" presName="background2" presStyleLbl="node2" presStyleIdx="1" presStyleCnt="2"/>
      <dgm:spPr/>
    </dgm:pt>
    <dgm:pt modelId="{E7CDC5EB-5A25-4493-9012-506F396C2D6F}" type="pres">
      <dgm:prSet presAssocID="{300441B3-C1C5-42A5-ABBA-C1A71C54514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C7E0361-8129-4F9C-B3DE-EE91F5341379}" type="pres">
      <dgm:prSet presAssocID="{300441B3-C1C5-42A5-ABBA-C1A71C545145}" presName="hierChild3" presStyleCnt="0"/>
      <dgm:spPr/>
    </dgm:pt>
  </dgm:ptLst>
  <dgm:cxnLst>
    <dgm:cxn modelId="{F47D9F71-DDEE-42CF-8DA6-EE5894730788}" srcId="{26DB68D3-3BC3-4B71-A33E-CEE649786807}" destId="{300441B3-C1C5-42A5-ABBA-C1A71C545145}" srcOrd="1" destOrd="0" parTransId="{C7C000C5-EE6A-497A-93B9-7E0E54AFE482}" sibTransId="{94A38C13-F9A5-4FFA-9911-3F964A75063E}"/>
    <dgm:cxn modelId="{F9316EFB-D529-4351-A412-319161C905FA}" type="presOf" srcId="{CC994591-A810-403F-9E8A-6508786F8D34}" destId="{8EEA35CA-9A5C-49AD-B822-C28CAC373475}" srcOrd="0" destOrd="0" presId="urn:microsoft.com/office/officeart/2005/8/layout/hierarchy1"/>
    <dgm:cxn modelId="{894F4D6D-5092-4790-9B71-4676B946C5C1}" srcId="{26DB68D3-3BC3-4B71-A33E-CEE649786807}" destId="{1C4660B1-B149-4191-9A77-45A76C641E3E}" srcOrd="0" destOrd="0" parTransId="{29BBE4D5-3E76-4F17-B4FC-58CFDD391DBE}" sibTransId="{FDE8B9EA-664F-4580-A8A3-7B8349F348F3}"/>
    <dgm:cxn modelId="{4C58C522-CBBF-4F4D-888E-FCE5153C1B09}" type="presOf" srcId="{29BBE4D5-3E76-4F17-B4FC-58CFDD391DBE}" destId="{E52C21E7-E7D0-4ED3-AAAE-30E769AFFED5}" srcOrd="0" destOrd="0" presId="urn:microsoft.com/office/officeart/2005/8/layout/hierarchy1"/>
    <dgm:cxn modelId="{D3F8C8C1-A236-4358-A30B-76D2C8D8FF3B}" type="presOf" srcId="{26DB68D3-3BC3-4B71-A33E-CEE649786807}" destId="{5995481E-D11B-4300-8E17-87C6CBA7E59F}" srcOrd="0" destOrd="0" presId="urn:microsoft.com/office/officeart/2005/8/layout/hierarchy1"/>
    <dgm:cxn modelId="{C6CAE5A7-3B33-4310-9123-742923EDEA26}" type="presOf" srcId="{300441B3-C1C5-42A5-ABBA-C1A71C545145}" destId="{E7CDC5EB-5A25-4493-9012-506F396C2D6F}" srcOrd="0" destOrd="0" presId="urn:microsoft.com/office/officeart/2005/8/layout/hierarchy1"/>
    <dgm:cxn modelId="{9502C550-7973-480D-B495-FB290AE60ED1}" type="presOf" srcId="{C7C000C5-EE6A-497A-93B9-7E0E54AFE482}" destId="{9B25A7C7-B277-423A-ABA3-D6687865E32D}" srcOrd="0" destOrd="0" presId="urn:microsoft.com/office/officeart/2005/8/layout/hierarchy1"/>
    <dgm:cxn modelId="{904819F3-7D51-46FA-853E-FBD121E6E1FF}" type="presOf" srcId="{1C4660B1-B149-4191-9A77-45A76C641E3E}" destId="{6EE66ED0-69D3-4C5C-B16C-F5EB624A790B}" srcOrd="0" destOrd="0" presId="urn:microsoft.com/office/officeart/2005/8/layout/hierarchy1"/>
    <dgm:cxn modelId="{C434B536-631A-4CBD-9536-9DC1B5B96246}" srcId="{CC994591-A810-403F-9E8A-6508786F8D34}" destId="{26DB68D3-3BC3-4B71-A33E-CEE649786807}" srcOrd="0" destOrd="0" parTransId="{C41D6AC8-AC0A-4250-A7AF-E24921252ABB}" sibTransId="{92A1B2E0-DE04-4F0E-8C69-4E496A101740}"/>
    <dgm:cxn modelId="{9DA7E67F-8ED1-4FC6-BC16-AE401EAA9B87}" type="presParOf" srcId="{8EEA35CA-9A5C-49AD-B822-C28CAC373475}" destId="{459D888F-79C1-4B9A-904F-CE4D6035E022}" srcOrd="0" destOrd="0" presId="urn:microsoft.com/office/officeart/2005/8/layout/hierarchy1"/>
    <dgm:cxn modelId="{4871D99A-57D7-420D-B0FF-CF60EC6CD4D4}" type="presParOf" srcId="{459D888F-79C1-4B9A-904F-CE4D6035E022}" destId="{63867418-24D7-4AE8-990A-7978EB08FFB7}" srcOrd="0" destOrd="0" presId="urn:microsoft.com/office/officeart/2005/8/layout/hierarchy1"/>
    <dgm:cxn modelId="{ECA0C47D-FD1B-4BCF-AFBA-8C812267E373}" type="presParOf" srcId="{63867418-24D7-4AE8-990A-7978EB08FFB7}" destId="{24F9943D-5655-4C21-A02D-63D1FCAEA7DF}" srcOrd="0" destOrd="0" presId="urn:microsoft.com/office/officeart/2005/8/layout/hierarchy1"/>
    <dgm:cxn modelId="{1E0D5ED1-B80A-4B94-9C0F-CECB1ED9332F}" type="presParOf" srcId="{63867418-24D7-4AE8-990A-7978EB08FFB7}" destId="{5995481E-D11B-4300-8E17-87C6CBA7E59F}" srcOrd="1" destOrd="0" presId="urn:microsoft.com/office/officeart/2005/8/layout/hierarchy1"/>
    <dgm:cxn modelId="{BD3F9C56-4DA9-4CCF-9F6B-B69424E019C2}" type="presParOf" srcId="{459D888F-79C1-4B9A-904F-CE4D6035E022}" destId="{3142F259-D560-462F-AFC8-8B626E35F434}" srcOrd="1" destOrd="0" presId="urn:microsoft.com/office/officeart/2005/8/layout/hierarchy1"/>
    <dgm:cxn modelId="{A6E2FAB4-A607-47CF-89AE-D8744DBBAC99}" type="presParOf" srcId="{3142F259-D560-462F-AFC8-8B626E35F434}" destId="{E52C21E7-E7D0-4ED3-AAAE-30E769AFFED5}" srcOrd="0" destOrd="0" presId="urn:microsoft.com/office/officeart/2005/8/layout/hierarchy1"/>
    <dgm:cxn modelId="{4C526167-47F6-4D1E-988D-1C7B983E65DC}" type="presParOf" srcId="{3142F259-D560-462F-AFC8-8B626E35F434}" destId="{6C714ECE-C684-431D-B70C-88FAB16C3EB6}" srcOrd="1" destOrd="0" presId="urn:microsoft.com/office/officeart/2005/8/layout/hierarchy1"/>
    <dgm:cxn modelId="{E1894FE7-421B-4069-86D7-58395ED28120}" type="presParOf" srcId="{6C714ECE-C684-431D-B70C-88FAB16C3EB6}" destId="{0FD0EC60-441A-4684-8018-7558CD1C78C5}" srcOrd="0" destOrd="0" presId="urn:microsoft.com/office/officeart/2005/8/layout/hierarchy1"/>
    <dgm:cxn modelId="{D631996F-5408-4935-9C43-AE3158029208}" type="presParOf" srcId="{0FD0EC60-441A-4684-8018-7558CD1C78C5}" destId="{125120BB-DBCF-4BC5-A4C1-09FA24008E03}" srcOrd="0" destOrd="0" presId="urn:microsoft.com/office/officeart/2005/8/layout/hierarchy1"/>
    <dgm:cxn modelId="{2319FA91-210A-4F75-8E78-E18B4731BEA0}" type="presParOf" srcId="{0FD0EC60-441A-4684-8018-7558CD1C78C5}" destId="{6EE66ED0-69D3-4C5C-B16C-F5EB624A790B}" srcOrd="1" destOrd="0" presId="urn:microsoft.com/office/officeart/2005/8/layout/hierarchy1"/>
    <dgm:cxn modelId="{3712AB22-8C9A-4EBA-B384-21DBBF2D3F9D}" type="presParOf" srcId="{6C714ECE-C684-431D-B70C-88FAB16C3EB6}" destId="{FF85B2BB-118D-458E-8DB7-0B913ED1DE1F}" srcOrd="1" destOrd="0" presId="urn:microsoft.com/office/officeart/2005/8/layout/hierarchy1"/>
    <dgm:cxn modelId="{4483A3BB-02FC-4C48-B694-608F55BBD210}" type="presParOf" srcId="{3142F259-D560-462F-AFC8-8B626E35F434}" destId="{9B25A7C7-B277-423A-ABA3-D6687865E32D}" srcOrd="2" destOrd="0" presId="urn:microsoft.com/office/officeart/2005/8/layout/hierarchy1"/>
    <dgm:cxn modelId="{7F98A7D4-C57C-4037-8C68-88CF593BF708}" type="presParOf" srcId="{3142F259-D560-462F-AFC8-8B626E35F434}" destId="{A5928758-4316-4BA0-89CA-32C621C44E0F}" srcOrd="3" destOrd="0" presId="urn:microsoft.com/office/officeart/2005/8/layout/hierarchy1"/>
    <dgm:cxn modelId="{038A5EDA-E445-49CF-9C00-FD95FA3139AA}" type="presParOf" srcId="{A5928758-4316-4BA0-89CA-32C621C44E0F}" destId="{98E6D4AD-5173-4680-A291-8D726688C688}" srcOrd="0" destOrd="0" presId="urn:microsoft.com/office/officeart/2005/8/layout/hierarchy1"/>
    <dgm:cxn modelId="{BFD1DE7D-7DA6-4AD6-B4E8-2B8E0C6E48D5}" type="presParOf" srcId="{98E6D4AD-5173-4680-A291-8D726688C688}" destId="{2F05C8DC-441F-4E7F-868A-37A4B2AE62DC}" srcOrd="0" destOrd="0" presId="urn:microsoft.com/office/officeart/2005/8/layout/hierarchy1"/>
    <dgm:cxn modelId="{09771ED7-08C5-42F1-A83A-6253B7A9FD57}" type="presParOf" srcId="{98E6D4AD-5173-4680-A291-8D726688C688}" destId="{E7CDC5EB-5A25-4493-9012-506F396C2D6F}" srcOrd="1" destOrd="0" presId="urn:microsoft.com/office/officeart/2005/8/layout/hierarchy1"/>
    <dgm:cxn modelId="{F8612596-185F-44BD-86AB-F78FD7FAD340}" type="presParOf" srcId="{A5928758-4316-4BA0-89CA-32C621C44E0F}" destId="{BC7E0361-8129-4F9C-B3DE-EE91F53413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890B61-6018-4EF7-BCD1-26714138C42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E97D53F-E475-4928-99B8-7742F67CFB8B}">
      <dgm:prSet phldrT="[Texto]"/>
      <dgm:spPr>
        <a:solidFill>
          <a:srgbClr val="0070C0"/>
        </a:solidFill>
      </dgm:spPr>
      <dgm:t>
        <a:bodyPr/>
        <a:lstStyle/>
        <a:p>
          <a:r>
            <a:rPr lang="es-SV" dirty="0" smtClean="0"/>
            <a:t>Persecución</a:t>
          </a:r>
          <a:endParaRPr lang="es-SV" dirty="0"/>
        </a:p>
      </dgm:t>
    </dgm:pt>
    <dgm:pt modelId="{8C379A3D-D247-45B7-8BE9-24177AE542C8}" type="parTrans" cxnId="{EB33279F-60B5-425B-92BA-EA0C0EEE3375}">
      <dgm:prSet/>
      <dgm:spPr/>
      <dgm:t>
        <a:bodyPr/>
        <a:lstStyle/>
        <a:p>
          <a:endParaRPr lang="es-SV"/>
        </a:p>
      </dgm:t>
    </dgm:pt>
    <dgm:pt modelId="{2577B1D4-7F7E-4ED8-81C2-E28ED07A132F}" type="sibTrans" cxnId="{EB33279F-60B5-425B-92BA-EA0C0EEE3375}">
      <dgm:prSet/>
      <dgm:spPr/>
      <dgm:t>
        <a:bodyPr/>
        <a:lstStyle/>
        <a:p>
          <a:endParaRPr lang="es-SV"/>
        </a:p>
      </dgm:t>
    </dgm:pt>
    <dgm:pt modelId="{A7B693C1-1852-4440-9140-76EE54E99645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SV" dirty="0" smtClean="0"/>
            <a:t>Prevención, </a:t>
          </a:r>
        </a:p>
      </dgm:t>
    </dgm:pt>
    <dgm:pt modelId="{8E954D75-A4F8-47BB-A02B-908224A1EE48}" type="parTrans" cxnId="{DE922669-A6DE-4F6F-A031-EFC51734C28D}">
      <dgm:prSet/>
      <dgm:spPr/>
      <dgm:t>
        <a:bodyPr/>
        <a:lstStyle/>
        <a:p>
          <a:endParaRPr lang="es-SV"/>
        </a:p>
      </dgm:t>
    </dgm:pt>
    <dgm:pt modelId="{6919D860-9641-4A82-A690-E5EE1FB8AB7E}" type="sibTrans" cxnId="{DE922669-A6DE-4F6F-A031-EFC51734C28D}">
      <dgm:prSet/>
      <dgm:spPr/>
      <dgm:t>
        <a:bodyPr/>
        <a:lstStyle/>
        <a:p>
          <a:endParaRPr lang="es-SV"/>
        </a:p>
      </dgm:t>
    </dgm:pt>
    <dgm:pt modelId="{BFF31460-41D2-46E4-A2D2-D716DB4A160C}">
      <dgm:prSet/>
      <dgm:spPr>
        <a:solidFill>
          <a:srgbClr val="FFC000"/>
        </a:solidFill>
      </dgm:spPr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Atención</a:t>
          </a:r>
          <a:endParaRPr lang="es-SV" dirty="0">
            <a:solidFill>
              <a:schemeClr val="tx1"/>
            </a:solidFill>
          </a:endParaRPr>
        </a:p>
      </dgm:t>
    </dgm:pt>
    <dgm:pt modelId="{AF5D17B0-3D70-459F-ADD8-15E31FABD7F2}" type="sibTrans" cxnId="{1BA4AA2A-4FEA-4CD6-AF2F-D09F065F746A}">
      <dgm:prSet/>
      <dgm:spPr/>
      <dgm:t>
        <a:bodyPr/>
        <a:lstStyle/>
        <a:p>
          <a:endParaRPr lang="es-SV"/>
        </a:p>
      </dgm:t>
    </dgm:pt>
    <dgm:pt modelId="{F49AF5C3-F5B9-4CB6-9442-CC076F4F3C13}" type="parTrans" cxnId="{1BA4AA2A-4FEA-4CD6-AF2F-D09F065F746A}">
      <dgm:prSet/>
      <dgm:spPr/>
      <dgm:t>
        <a:bodyPr/>
        <a:lstStyle/>
        <a:p>
          <a:endParaRPr lang="es-SV"/>
        </a:p>
      </dgm:t>
    </dgm:pt>
    <dgm:pt modelId="{2A1E0F40-A06C-4F29-8F71-DB1298D41B9C}">
      <dgm:prSet/>
      <dgm:spPr/>
      <dgm:t>
        <a:bodyPr/>
        <a:lstStyle/>
        <a:p>
          <a:r>
            <a:rPr lang="es-SV" smtClean="0"/>
            <a:t>Protección</a:t>
          </a:r>
          <a:endParaRPr lang="es-SV"/>
        </a:p>
      </dgm:t>
    </dgm:pt>
    <dgm:pt modelId="{F772C8D3-DCDB-46AB-B8C9-E2B7A30A1D1F}" type="sibTrans" cxnId="{3E6F27C3-A025-4E4F-99DB-BB9BD718A896}">
      <dgm:prSet/>
      <dgm:spPr/>
      <dgm:t>
        <a:bodyPr/>
        <a:lstStyle/>
        <a:p>
          <a:endParaRPr lang="es-SV"/>
        </a:p>
      </dgm:t>
    </dgm:pt>
    <dgm:pt modelId="{9F62FD7A-C162-4BEC-B499-2835ADC09907}" type="parTrans" cxnId="{3E6F27C3-A025-4E4F-99DB-BB9BD718A896}">
      <dgm:prSet/>
      <dgm:spPr/>
      <dgm:t>
        <a:bodyPr/>
        <a:lstStyle/>
        <a:p>
          <a:endParaRPr lang="es-SV"/>
        </a:p>
      </dgm:t>
    </dgm:pt>
    <dgm:pt modelId="{D3554F02-CF56-44FF-9629-4D8E046ECEA1}">
      <dgm:prSet/>
      <dgm:spPr>
        <a:solidFill>
          <a:srgbClr val="FFC000"/>
        </a:solidFill>
      </dgm:spPr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Restitución</a:t>
          </a:r>
          <a:endParaRPr lang="es-SV" dirty="0">
            <a:solidFill>
              <a:schemeClr val="tx1"/>
            </a:solidFill>
          </a:endParaRPr>
        </a:p>
      </dgm:t>
    </dgm:pt>
    <dgm:pt modelId="{7DA66812-8484-46AA-9C87-FC14C35D9709}" type="parTrans" cxnId="{8EF0B611-6C75-4847-9459-4CF844B51460}">
      <dgm:prSet/>
      <dgm:spPr/>
      <dgm:t>
        <a:bodyPr/>
        <a:lstStyle/>
        <a:p>
          <a:endParaRPr lang="es-SV"/>
        </a:p>
      </dgm:t>
    </dgm:pt>
    <dgm:pt modelId="{CE1D3387-B72F-4245-B2AD-54B53C5F4808}" type="sibTrans" cxnId="{8EF0B611-6C75-4847-9459-4CF844B51460}">
      <dgm:prSet/>
      <dgm:spPr/>
      <dgm:t>
        <a:bodyPr/>
        <a:lstStyle/>
        <a:p>
          <a:endParaRPr lang="es-SV"/>
        </a:p>
      </dgm:t>
    </dgm:pt>
    <dgm:pt modelId="{7A0045CA-B528-4556-9ED4-305FC13ED28D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SV" dirty="0" smtClean="0"/>
            <a:t>Coordinación nacional e internacional</a:t>
          </a:r>
          <a:endParaRPr lang="es-SV" dirty="0"/>
        </a:p>
      </dgm:t>
    </dgm:pt>
    <dgm:pt modelId="{5393B698-EFFA-4D34-933C-228857231D26}" type="parTrans" cxnId="{BB93723A-B40D-4CC8-9513-DC43997F624B}">
      <dgm:prSet/>
      <dgm:spPr/>
      <dgm:t>
        <a:bodyPr/>
        <a:lstStyle/>
        <a:p>
          <a:endParaRPr lang="es-SV"/>
        </a:p>
      </dgm:t>
    </dgm:pt>
    <dgm:pt modelId="{8393D7BE-CF9D-4946-BAF5-9184256D521A}" type="sibTrans" cxnId="{BB93723A-B40D-4CC8-9513-DC43997F624B}">
      <dgm:prSet/>
      <dgm:spPr/>
      <dgm:t>
        <a:bodyPr/>
        <a:lstStyle/>
        <a:p>
          <a:endParaRPr lang="es-SV"/>
        </a:p>
      </dgm:t>
    </dgm:pt>
    <dgm:pt modelId="{355A5C73-8A98-40D2-8A9B-878E4C12BC85}">
      <dgm:prSet/>
      <dgm:spPr>
        <a:solidFill>
          <a:srgbClr val="0070C0"/>
        </a:solidFill>
      </dgm:spPr>
      <dgm:t>
        <a:bodyPr/>
        <a:lstStyle/>
        <a:p>
          <a:r>
            <a:rPr lang="es-SV" dirty="0" smtClean="0"/>
            <a:t>Anticorrupción</a:t>
          </a:r>
          <a:endParaRPr lang="es-SV" dirty="0"/>
        </a:p>
      </dgm:t>
    </dgm:pt>
    <dgm:pt modelId="{EED4CD2F-7A7D-48DD-90AF-20E669680741}" type="parTrans" cxnId="{00AC5E0F-51BE-480D-93BE-8C66FA4CB952}">
      <dgm:prSet/>
      <dgm:spPr/>
      <dgm:t>
        <a:bodyPr/>
        <a:lstStyle/>
        <a:p>
          <a:endParaRPr lang="es-SV"/>
        </a:p>
      </dgm:t>
    </dgm:pt>
    <dgm:pt modelId="{D43ADC66-230A-46A7-B744-A6CC098BBC83}" type="sibTrans" cxnId="{00AC5E0F-51BE-480D-93BE-8C66FA4CB952}">
      <dgm:prSet/>
      <dgm:spPr/>
      <dgm:t>
        <a:bodyPr/>
        <a:lstStyle/>
        <a:p>
          <a:endParaRPr lang="es-SV"/>
        </a:p>
      </dgm:t>
    </dgm:pt>
    <dgm:pt modelId="{856CF0F3-5FF6-4929-AF07-3187AF32AAB2}">
      <dgm:prSet/>
      <dgm:spPr/>
      <dgm:t>
        <a:bodyPr/>
        <a:lstStyle/>
        <a:p>
          <a:r>
            <a:rPr lang="es-SV" dirty="0" smtClean="0"/>
            <a:t>Capacitación. </a:t>
          </a:r>
          <a:endParaRPr lang="es-SV" dirty="0"/>
        </a:p>
      </dgm:t>
    </dgm:pt>
    <dgm:pt modelId="{9D93E7EF-5ECD-41A8-B4E8-E8605540328A}" type="parTrans" cxnId="{1CBBE750-E981-4F90-B8FE-24A42EEAE8A6}">
      <dgm:prSet/>
      <dgm:spPr/>
      <dgm:t>
        <a:bodyPr/>
        <a:lstStyle/>
        <a:p>
          <a:endParaRPr lang="es-SV"/>
        </a:p>
      </dgm:t>
    </dgm:pt>
    <dgm:pt modelId="{6B0AD9B0-7F1C-492F-A143-56E25431F8FE}" type="sibTrans" cxnId="{1CBBE750-E981-4F90-B8FE-24A42EEAE8A6}">
      <dgm:prSet/>
      <dgm:spPr/>
      <dgm:t>
        <a:bodyPr/>
        <a:lstStyle/>
        <a:p>
          <a:endParaRPr lang="es-SV"/>
        </a:p>
      </dgm:t>
    </dgm:pt>
    <dgm:pt modelId="{3B37688C-A5B6-467C-82EE-8C6CD1B84D1E}" type="pres">
      <dgm:prSet presAssocID="{37890B61-6018-4EF7-BCD1-26714138C42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3B7A1B5-AA82-4C26-BAE0-DF75C20FF61B}" type="pres">
      <dgm:prSet presAssocID="{EE97D53F-E475-4928-99B8-7742F67CFB8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A26E5CA5-5E07-4141-A17C-F3F4A76D1A6F}" type="pres">
      <dgm:prSet presAssocID="{EE97D53F-E475-4928-99B8-7742F67CFB8B}" presName="spNode" presStyleCnt="0"/>
      <dgm:spPr/>
    </dgm:pt>
    <dgm:pt modelId="{8BAD160F-D891-4433-86B5-42102A441041}" type="pres">
      <dgm:prSet presAssocID="{2577B1D4-7F7E-4ED8-81C2-E28ED07A132F}" presName="sibTrans" presStyleLbl="sibTrans1D1" presStyleIdx="0" presStyleCnt="8"/>
      <dgm:spPr/>
      <dgm:t>
        <a:bodyPr/>
        <a:lstStyle/>
        <a:p>
          <a:endParaRPr lang="es-SV"/>
        </a:p>
      </dgm:t>
    </dgm:pt>
    <dgm:pt modelId="{046749FD-A1A2-4283-82A9-A8EDDDE7859C}" type="pres">
      <dgm:prSet presAssocID="{D3554F02-CF56-44FF-9629-4D8E046ECEA1}" presName="node" presStyleLbl="node1" presStyleIdx="1" presStyleCnt="8" custRadScaleRad="102796" custRadScaleInc="-288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85CC74A-10D6-464B-85DD-722BADBF85D1}" type="pres">
      <dgm:prSet presAssocID="{D3554F02-CF56-44FF-9629-4D8E046ECEA1}" presName="spNode" presStyleCnt="0"/>
      <dgm:spPr/>
    </dgm:pt>
    <dgm:pt modelId="{952D2D02-481F-4C71-9462-97FD311FE173}" type="pres">
      <dgm:prSet presAssocID="{CE1D3387-B72F-4245-B2AD-54B53C5F4808}" presName="sibTrans" presStyleLbl="sibTrans1D1" presStyleIdx="1" presStyleCnt="8"/>
      <dgm:spPr/>
      <dgm:t>
        <a:bodyPr/>
        <a:lstStyle/>
        <a:p>
          <a:endParaRPr lang="es-SV"/>
        </a:p>
      </dgm:t>
    </dgm:pt>
    <dgm:pt modelId="{A7338710-3AA6-4807-A1A9-4E30D1EDE1A1}" type="pres">
      <dgm:prSet presAssocID="{856CF0F3-5FF6-4929-AF07-3187AF32AAB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BD52CE9D-59E1-4E79-B380-8623B65DE1DE}" type="pres">
      <dgm:prSet presAssocID="{856CF0F3-5FF6-4929-AF07-3187AF32AAB2}" presName="spNode" presStyleCnt="0"/>
      <dgm:spPr/>
    </dgm:pt>
    <dgm:pt modelId="{2B429D32-81B0-4397-B1A8-28FF00D2B3DD}" type="pres">
      <dgm:prSet presAssocID="{6B0AD9B0-7F1C-492F-A143-56E25431F8FE}" presName="sibTrans" presStyleLbl="sibTrans1D1" presStyleIdx="2" presStyleCnt="8"/>
      <dgm:spPr/>
      <dgm:t>
        <a:bodyPr/>
        <a:lstStyle/>
        <a:p>
          <a:endParaRPr lang="es-SV"/>
        </a:p>
      </dgm:t>
    </dgm:pt>
    <dgm:pt modelId="{6BE22B98-D474-4C1D-BC2F-7AE29E05AE77}" type="pres">
      <dgm:prSet presAssocID="{355A5C73-8A98-40D2-8A9B-878E4C12BC8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D4629B8-8C12-4A62-BE7A-A736FD005C0B}" type="pres">
      <dgm:prSet presAssocID="{355A5C73-8A98-40D2-8A9B-878E4C12BC85}" presName="spNode" presStyleCnt="0"/>
      <dgm:spPr/>
    </dgm:pt>
    <dgm:pt modelId="{1C6E4AF4-EE24-4347-9ACF-76722F7E227E}" type="pres">
      <dgm:prSet presAssocID="{D43ADC66-230A-46A7-B744-A6CC098BBC83}" presName="sibTrans" presStyleLbl="sibTrans1D1" presStyleIdx="3" presStyleCnt="8"/>
      <dgm:spPr/>
      <dgm:t>
        <a:bodyPr/>
        <a:lstStyle/>
        <a:p>
          <a:endParaRPr lang="es-SV"/>
        </a:p>
      </dgm:t>
    </dgm:pt>
    <dgm:pt modelId="{3D9ADE23-26EA-48A0-8FB3-CFE886C0CD9F}" type="pres">
      <dgm:prSet presAssocID="{7A0045CA-B528-4556-9ED4-305FC13ED28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BFC4247-337E-4D8E-A966-6AAC6F542E51}" type="pres">
      <dgm:prSet presAssocID="{7A0045CA-B528-4556-9ED4-305FC13ED28D}" presName="spNode" presStyleCnt="0"/>
      <dgm:spPr/>
    </dgm:pt>
    <dgm:pt modelId="{3CBCBAA5-26E3-497C-81D2-C2FEEED49CC6}" type="pres">
      <dgm:prSet presAssocID="{8393D7BE-CF9D-4946-BAF5-9184256D521A}" presName="sibTrans" presStyleLbl="sibTrans1D1" presStyleIdx="4" presStyleCnt="8"/>
      <dgm:spPr/>
      <dgm:t>
        <a:bodyPr/>
        <a:lstStyle/>
        <a:p>
          <a:endParaRPr lang="es-SV"/>
        </a:p>
      </dgm:t>
    </dgm:pt>
    <dgm:pt modelId="{14A3B697-C486-489E-8DE8-1C9BF1257E81}" type="pres">
      <dgm:prSet presAssocID="{2A1E0F40-A06C-4F29-8F71-DB1298D41B9C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44DABF8-8C6A-4F83-9450-B4060785693C}" type="pres">
      <dgm:prSet presAssocID="{2A1E0F40-A06C-4F29-8F71-DB1298D41B9C}" presName="spNode" presStyleCnt="0"/>
      <dgm:spPr/>
    </dgm:pt>
    <dgm:pt modelId="{BB2269BE-29A2-42B1-AD1B-1BC7E5D9379B}" type="pres">
      <dgm:prSet presAssocID="{F772C8D3-DCDB-46AB-B8C9-E2B7A30A1D1F}" presName="sibTrans" presStyleLbl="sibTrans1D1" presStyleIdx="5" presStyleCnt="8"/>
      <dgm:spPr/>
      <dgm:t>
        <a:bodyPr/>
        <a:lstStyle/>
        <a:p>
          <a:endParaRPr lang="es-SV"/>
        </a:p>
      </dgm:t>
    </dgm:pt>
    <dgm:pt modelId="{F09618FD-8F09-4CC1-A3AB-8E8ADF72492C}" type="pres">
      <dgm:prSet presAssocID="{BFF31460-41D2-46E4-A2D2-D716DB4A160C}" presName="node" presStyleLbl="node1" presStyleIdx="6" presStyleCnt="8" custRadScaleRad="100144" custRadScaleInc="-974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FBE7FC5C-62A8-4F38-863E-745A439AB2EA}" type="pres">
      <dgm:prSet presAssocID="{BFF31460-41D2-46E4-A2D2-D716DB4A160C}" presName="spNode" presStyleCnt="0"/>
      <dgm:spPr/>
    </dgm:pt>
    <dgm:pt modelId="{CFD93772-32B6-4571-8CBE-6626C040EB8B}" type="pres">
      <dgm:prSet presAssocID="{AF5D17B0-3D70-459F-ADD8-15E31FABD7F2}" presName="sibTrans" presStyleLbl="sibTrans1D1" presStyleIdx="6" presStyleCnt="8"/>
      <dgm:spPr/>
      <dgm:t>
        <a:bodyPr/>
        <a:lstStyle/>
        <a:p>
          <a:endParaRPr lang="es-SV"/>
        </a:p>
      </dgm:t>
    </dgm:pt>
    <dgm:pt modelId="{8DC4C2BC-8543-4FE8-87DA-F9BC415DC25F}" type="pres">
      <dgm:prSet presAssocID="{A7B693C1-1852-4440-9140-76EE54E9964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54018253-AFA9-42C0-B11C-68F47601E451}" type="pres">
      <dgm:prSet presAssocID="{A7B693C1-1852-4440-9140-76EE54E99645}" presName="spNode" presStyleCnt="0"/>
      <dgm:spPr/>
    </dgm:pt>
    <dgm:pt modelId="{32B68011-D87A-4F53-B687-A1049C47F70A}" type="pres">
      <dgm:prSet presAssocID="{6919D860-9641-4A82-A690-E5EE1FB8AB7E}" presName="sibTrans" presStyleLbl="sibTrans1D1" presStyleIdx="7" presStyleCnt="8"/>
      <dgm:spPr/>
      <dgm:t>
        <a:bodyPr/>
        <a:lstStyle/>
        <a:p>
          <a:endParaRPr lang="es-SV"/>
        </a:p>
      </dgm:t>
    </dgm:pt>
  </dgm:ptLst>
  <dgm:cxnLst>
    <dgm:cxn modelId="{DE922669-A6DE-4F6F-A031-EFC51734C28D}" srcId="{37890B61-6018-4EF7-BCD1-26714138C429}" destId="{A7B693C1-1852-4440-9140-76EE54E99645}" srcOrd="7" destOrd="0" parTransId="{8E954D75-A4F8-47BB-A02B-908224A1EE48}" sibTransId="{6919D860-9641-4A82-A690-E5EE1FB8AB7E}"/>
    <dgm:cxn modelId="{BC40EBF4-7866-4A60-AB83-E41D3837709F}" type="presOf" srcId="{8393D7BE-CF9D-4946-BAF5-9184256D521A}" destId="{3CBCBAA5-26E3-497C-81D2-C2FEEED49CC6}" srcOrd="0" destOrd="0" presId="urn:microsoft.com/office/officeart/2005/8/layout/cycle5"/>
    <dgm:cxn modelId="{D90E0DA6-2FA2-4E07-BAB8-ADA2E46C770E}" type="presOf" srcId="{856CF0F3-5FF6-4929-AF07-3187AF32AAB2}" destId="{A7338710-3AA6-4807-A1A9-4E30D1EDE1A1}" srcOrd="0" destOrd="0" presId="urn:microsoft.com/office/officeart/2005/8/layout/cycle5"/>
    <dgm:cxn modelId="{A903252B-F3C7-4C35-B890-932C071965CA}" type="presOf" srcId="{A7B693C1-1852-4440-9140-76EE54E99645}" destId="{8DC4C2BC-8543-4FE8-87DA-F9BC415DC25F}" srcOrd="0" destOrd="0" presId="urn:microsoft.com/office/officeart/2005/8/layout/cycle5"/>
    <dgm:cxn modelId="{7D0DD7AE-8FF9-40BB-AB08-3B03B5A3B80B}" type="presOf" srcId="{D43ADC66-230A-46A7-B744-A6CC098BBC83}" destId="{1C6E4AF4-EE24-4347-9ACF-76722F7E227E}" srcOrd="0" destOrd="0" presId="urn:microsoft.com/office/officeart/2005/8/layout/cycle5"/>
    <dgm:cxn modelId="{F2EEFFDF-0536-4A0A-92AD-35F453FD766C}" type="presOf" srcId="{6B0AD9B0-7F1C-492F-A143-56E25431F8FE}" destId="{2B429D32-81B0-4397-B1A8-28FF00D2B3DD}" srcOrd="0" destOrd="0" presId="urn:microsoft.com/office/officeart/2005/8/layout/cycle5"/>
    <dgm:cxn modelId="{A6088391-15A8-406C-8D22-8B5FC5DA74A5}" type="presOf" srcId="{6919D860-9641-4A82-A690-E5EE1FB8AB7E}" destId="{32B68011-D87A-4F53-B687-A1049C47F70A}" srcOrd="0" destOrd="0" presId="urn:microsoft.com/office/officeart/2005/8/layout/cycle5"/>
    <dgm:cxn modelId="{81BCF107-B938-4F58-ADF0-051078920324}" type="presOf" srcId="{AF5D17B0-3D70-459F-ADD8-15E31FABD7F2}" destId="{CFD93772-32B6-4571-8CBE-6626C040EB8B}" srcOrd="0" destOrd="0" presId="urn:microsoft.com/office/officeart/2005/8/layout/cycle5"/>
    <dgm:cxn modelId="{00AC5E0F-51BE-480D-93BE-8C66FA4CB952}" srcId="{37890B61-6018-4EF7-BCD1-26714138C429}" destId="{355A5C73-8A98-40D2-8A9B-878E4C12BC85}" srcOrd="3" destOrd="0" parTransId="{EED4CD2F-7A7D-48DD-90AF-20E669680741}" sibTransId="{D43ADC66-230A-46A7-B744-A6CC098BBC83}"/>
    <dgm:cxn modelId="{364EF5BC-99D4-4B27-91C1-D9BCA6442374}" type="presOf" srcId="{7A0045CA-B528-4556-9ED4-305FC13ED28D}" destId="{3D9ADE23-26EA-48A0-8FB3-CFE886C0CD9F}" srcOrd="0" destOrd="0" presId="urn:microsoft.com/office/officeart/2005/8/layout/cycle5"/>
    <dgm:cxn modelId="{F693CD96-2CDF-4B72-840F-E9209625293C}" type="presOf" srcId="{BFF31460-41D2-46E4-A2D2-D716DB4A160C}" destId="{F09618FD-8F09-4CC1-A3AB-8E8ADF72492C}" srcOrd="0" destOrd="0" presId="urn:microsoft.com/office/officeart/2005/8/layout/cycle5"/>
    <dgm:cxn modelId="{EA397A8E-6EEB-443F-8348-57F83C6B4728}" type="presOf" srcId="{2577B1D4-7F7E-4ED8-81C2-E28ED07A132F}" destId="{8BAD160F-D891-4433-86B5-42102A441041}" srcOrd="0" destOrd="0" presId="urn:microsoft.com/office/officeart/2005/8/layout/cycle5"/>
    <dgm:cxn modelId="{CC7B9E45-0815-4DBB-9F16-DFABAA3D80DD}" type="presOf" srcId="{37890B61-6018-4EF7-BCD1-26714138C429}" destId="{3B37688C-A5B6-467C-82EE-8C6CD1B84D1E}" srcOrd="0" destOrd="0" presId="urn:microsoft.com/office/officeart/2005/8/layout/cycle5"/>
    <dgm:cxn modelId="{82FC4586-2ABA-4890-B86F-836F6F957788}" type="presOf" srcId="{CE1D3387-B72F-4245-B2AD-54B53C5F4808}" destId="{952D2D02-481F-4C71-9462-97FD311FE173}" srcOrd="0" destOrd="0" presId="urn:microsoft.com/office/officeart/2005/8/layout/cycle5"/>
    <dgm:cxn modelId="{1BA4AA2A-4FEA-4CD6-AF2F-D09F065F746A}" srcId="{37890B61-6018-4EF7-BCD1-26714138C429}" destId="{BFF31460-41D2-46E4-A2D2-D716DB4A160C}" srcOrd="6" destOrd="0" parTransId="{F49AF5C3-F5B9-4CB6-9442-CC076F4F3C13}" sibTransId="{AF5D17B0-3D70-459F-ADD8-15E31FABD7F2}"/>
    <dgm:cxn modelId="{3FBC1B7F-58AB-45CB-99EB-956152D8C144}" type="presOf" srcId="{F772C8D3-DCDB-46AB-B8C9-E2B7A30A1D1F}" destId="{BB2269BE-29A2-42B1-AD1B-1BC7E5D9379B}" srcOrd="0" destOrd="0" presId="urn:microsoft.com/office/officeart/2005/8/layout/cycle5"/>
    <dgm:cxn modelId="{8EF0B611-6C75-4847-9459-4CF844B51460}" srcId="{37890B61-6018-4EF7-BCD1-26714138C429}" destId="{D3554F02-CF56-44FF-9629-4D8E046ECEA1}" srcOrd="1" destOrd="0" parTransId="{7DA66812-8484-46AA-9C87-FC14C35D9709}" sibTransId="{CE1D3387-B72F-4245-B2AD-54B53C5F4808}"/>
    <dgm:cxn modelId="{3E6F27C3-A025-4E4F-99DB-BB9BD718A896}" srcId="{37890B61-6018-4EF7-BCD1-26714138C429}" destId="{2A1E0F40-A06C-4F29-8F71-DB1298D41B9C}" srcOrd="5" destOrd="0" parTransId="{9F62FD7A-C162-4BEC-B499-2835ADC09907}" sibTransId="{F772C8D3-DCDB-46AB-B8C9-E2B7A30A1D1F}"/>
    <dgm:cxn modelId="{F28AC96B-C912-4447-B060-2D748005E4E0}" type="presOf" srcId="{D3554F02-CF56-44FF-9629-4D8E046ECEA1}" destId="{046749FD-A1A2-4283-82A9-A8EDDDE7859C}" srcOrd="0" destOrd="0" presId="urn:microsoft.com/office/officeart/2005/8/layout/cycle5"/>
    <dgm:cxn modelId="{1CBBE750-E981-4F90-B8FE-24A42EEAE8A6}" srcId="{37890B61-6018-4EF7-BCD1-26714138C429}" destId="{856CF0F3-5FF6-4929-AF07-3187AF32AAB2}" srcOrd="2" destOrd="0" parTransId="{9D93E7EF-5ECD-41A8-B4E8-E8605540328A}" sibTransId="{6B0AD9B0-7F1C-492F-A143-56E25431F8FE}"/>
    <dgm:cxn modelId="{BB93723A-B40D-4CC8-9513-DC43997F624B}" srcId="{37890B61-6018-4EF7-BCD1-26714138C429}" destId="{7A0045CA-B528-4556-9ED4-305FC13ED28D}" srcOrd="4" destOrd="0" parTransId="{5393B698-EFFA-4D34-933C-228857231D26}" sibTransId="{8393D7BE-CF9D-4946-BAF5-9184256D521A}"/>
    <dgm:cxn modelId="{F46817E5-8260-4503-9820-74ACBCFB33E3}" type="presOf" srcId="{355A5C73-8A98-40D2-8A9B-878E4C12BC85}" destId="{6BE22B98-D474-4C1D-BC2F-7AE29E05AE77}" srcOrd="0" destOrd="0" presId="urn:microsoft.com/office/officeart/2005/8/layout/cycle5"/>
    <dgm:cxn modelId="{F6275CFE-292F-404C-AF3D-67AD19A69B8A}" type="presOf" srcId="{EE97D53F-E475-4928-99B8-7742F67CFB8B}" destId="{13B7A1B5-AA82-4C26-BAE0-DF75C20FF61B}" srcOrd="0" destOrd="0" presId="urn:microsoft.com/office/officeart/2005/8/layout/cycle5"/>
    <dgm:cxn modelId="{4F9BAE68-69AF-4D98-A243-34E044851496}" type="presOf" srcId="{2A1E0F40-A06C-4F29-8F71-DB1298D41B9C}" destId="{14A3B697-C486-489E-8DE8-1C9BF1257E81}" srcOrd="0" destOrd="0" presId="urn:microsoft.com/office/officeart/2005/8/layout/cycle5"/>
    <dgm:cxn modelId="{EB33279F-60B5-425B-92BA-EA0C0EEE3375}" srcId="{37890B61-6018-4EF7-BCD1-26714138C429}" destId="{EE97D53F-E475-4928-99B8-7742F67CFB8B}" srcOrd="0" destOrd="0" parTransId="{8C379A3D-D247-45B7-8BE9-24177AE542C8}" sibTransId="{2577B1D4-7F7E-4ED8-81C2-E28ED07A132F}"/>
    <dgm:cxn modelId="{9F5DE415-8147-4F93-8B4F-9FB564CFC309}" type="presParOf" srcId="{3B37688C-A5B6-467C-82EE-8C6CD1B84D1E}" destId="{13B7A1B5-AA82-4C26-BAE0-DF75C20FF61B}" srcOrd="0" destOrd="0" presId="urn:microsoft.com/office/officeart/2005/8/layout/cycle5"/>
    <dgm:cxn modelId="{49BB9812-D521-4B8E-AE28-B9C49DE75E88}" type="presParOf" srcId="{3B37688C-A5B6-467C-82EE-8C6CD1B84D1E}" destId="{A26E5CA5-5E07-4141-A17C-F3F4A76D1A6F}" srcOrd="1" destOrd="0" presId="urn:microsoft.com/office/officeart/2005/8/layout/cycle5"/>
    <dgm:cxn modelId="{F6586E60-5DC0-4949-B98D-CB4CD5F77B62}" type="presParOf" srcId="{3B37688C-A5B6-467C-82EE-8C6CD1B84D1E}" destId="{8BAD160F-D891-4433-86B5-42102A441041}" srcOrd="2" destOrd="0" presId="urn:microsoft.com/office/officeart/2005/8/layout/cycle5"/>
    <dgm:cxn modelId="{C8E69014-A444-4BA3-895E-5BE14C60E2D8}" type="presParOf" srcId="{3B37688C-A5B6-467C-82EE-8C6CD1B84D1E}" destId="{046749FD-A1A2-4283-82A9-A8EDDDE7859C}" srcOrd="3" destOrd="0" presId="urn:microsoft.com/office/officeart/2005/8/layout/cycle5"/>
    <dgm:cxn modelId="{3C3CF10B-5221-4D4E-9E72-BDF432890307}" type="presParOf" srcId="{3B37688C-A5B6-467C-82EE-8C6CD1B84D1E}" destId="{E85CC74A-10D6-464B-85DD-722BADBF85D1}" srcOrd="4" destOrd="0" presId="urn:microsoft.com/office/officeart/2005/8/layout/cycle5"/>
    <dgm:cxn modelId="{4DC1DC13-A298-4073-A28A-C36257FB0C26}" type="presParOf" srcId="{3B37688C-A5B6-467C-82EE-8C6CD1B84D1E}" destId="{952D2D02-481F-4C71-9462-97FD311FE173}" srcOrd="5" destOrd="0" presId="urn:microsoft.com/office/officeart/2005/8/layout/cycle5"/>
    <dgm:cxn modelId="{DAA37D9F-E5DF-43EE-B511-68C947F2217E}" type="presParOf" srcId="{3B37688C-A5B6-467C-82EE-8C6CD1B84D1E}" destId="{A7338710-3AA6-4807-A1A9-4E30D1EDE1A1}" srcOrd="6" destOrd="0" presId="urn:microsoft.com/office/officeart/2005/8/layout/cycle5"/>
    <dgm:cxn modelId="{050105E6-D825-4586-B1F3-1546ABCB2007}" type="presParOf" srcId="{3B37688C-A5B6-467C-82EE-8C6CD1B84D1E}" destId="{BD52CE9D-59E1-4E79-B380-8623B65DE1DE}" srcOrd="7" destOrd="0" presId="urn:microsoft.com/office/officeart/2005/8/layout/cycle5"/>
    <dgm:cxn modelId="{95F93219-D130-408A-B422-8372F7FF6229}" type="presParOf" srcId="{3B37688C-A5B6-467C-82EE-8C6CD1B84D1E}" destId="{2B429D32-81B0-4397-B1A8-28FF00D2B3DD}" srcOrd="8" destOrd="0" presId="urn:microsoft.com/office/officeart/2005/8/layout/cycle5"/>
    <dgm:cxn modelId="{54FC56A9-CD4B-4C43-A95C-81C92E7A39BA}" type="presParOf" srcId="{3B37688C-A5B6-467C-82EE-8C6CD1B84D1E}" destId="{6BE22B98-D474-4C1D-BC2F-7AE29E05AE77}" srcOrd="9" destOrd="0" presId="urn:microsoft.com/office/officeart/2005/8/layout/cycle5"/>
    <dgm:cxn modelId="{7D289143-A1DC-4996-84F6-869F3B8BA61E}" type="presParOf" srcId="{3B37688C-A5B6-467C-82EE-8C6CD1B84D1E}" destId="{9D4629B8-8C12-4A62-BE7A-A736FD005C0B}" srcOrd="10" destOrd="0" presId="urn:microsoft.com/office/officeart/2005/8/layout/cycle5"/>
    <dgm:cxn modelId="{3C8F7631-58A8-4084-A537-87D90BCE78B3}" type="presParOf" srcId="{3B37688C-A5B6-467C-82EE-8C6CD1B84D1E}" destId="{1C6E4AF4-EE24-4347-9ACF-76722F7E227E}" srcOrd="11" destOrd="0" presId="urn:microsoft.com/office/officeart/2005/8/layout/cycle5"/>
    <dgm:cxn modelId="{0F41BC54-BEC6-48CF-9300-FAE67F148FDC}" type="presParOf" srcId="{3B37688C-A5B6-467C-82EE-8C6CD1B84D1E}" destId="{3D9ADE23-26EA-48A0-8FB3-CFE886C0CD9F}" srcOrd="12" destOrd="0" presId="urn:microsoft.com/office/officeart/2005/8/layout/cycle5"/>
    <dgm:cxn modelId="{48780D32-19EB-48E6-B9CE-967A8603AF18}" type="presParOf" srcId="{3B37688C-A5B6-467C-82EE-8C6CD1B84D1E}" destId="{9BFC4247-337E-4D8E-A966-6AAC6F542E51}" srcOrd="13" destOrd="0" presId="urn:microsoft.com/office/officeart/2005/8/layout/cycle5"/>
    <dgm:cxn modelId="{2D0923B4-E948-4511-A190-BA2AF6A8919E}" type="presParOf" srcId="{3B37688C-A5B6-467C-82EE-8C6CD1B84D1E}" destId="{3CBCBAA5-26E3-497C-81D2-C2FEEED49CC6}" srcOrd="14" destOrd="0" presId="urn:microsoft.com/office/officeart/2005/8/layout/cycle5"/>
    <dgm:cxn modelId="{11EA8098-B5CB-4AC3-A006-C4A8DCF43842}" type="presParOf" srcId="{3B37688C-A5B6-467C-82EE-8C6CD1B84D1E}" destId="{14A3B697-C486-489E-8DE8-1C9BF1257E81}" srcOrd="15" destOrd="0" presId="urn:microsoft.com/office/officeart/2005/8/layout/cycle5"/>
    <dgm:cxn modelId="{4DA0186A-99FD-452E-8628-73A4A6B50F63}" type="presParOf" srcId="{3B37688C-A5B6-467C-82EE-8C6CD1B84D1E}" destId="{D44DABF8-8C6A-4F83-9450-B4060785693C}" srcOrd="16" destOrd="0" presId="urn:microsoft.com/office/officeart/2005/8/layout/cycle5"/>
    <dgm:cxn modelId="{C85A48E7-E7D3-41D4-B4A6-6118FC82F7AD}" type="presParOf" srcId="{3B37688C-A5B6-467C-82EE-8C6CD1B84D1E}" destId="{BB2269BE-29A2-42B1-AD1B-1BC7E5D9379B}" srcOrd="17" destOrd="0" presId="urn:microsoft.com/office/officeart/2005/8/layout/cycle5"/>
    <dgm:cxn modelId="{F821134D-2B7A-48C0-83A6-28174E066DAB}" type="presParOf" srcId="{3B37688C-A5B6-467C-82EE-8C6CD1B84D1E}" destId="{F09618FD-8F09-4CC1-A3AB-8E8ADF72492C}" srcOrd="18" destOrd="0" presId="urn:microsoft.com/office/officeart/2005/8/layout/cycle5"/>
    <dgm:cxn modelId="{7F490F2C-C461-46D5-9526-3694E6287C6F}" type="presParOf" srcId="{3B37688C-A5B6-467C-82EE-8C6CD1B84D1E}" destId="{FBE7FC5C-62A8-4F38-863E-745A439AB2EA}" srcOrd="19" destOrd="0" presId="urn:microsoft.com/office/officeart/2005/8/layout/cycle5"/>
    <dgm:cxn modelId="{2B2A8810-E406-4756-9363-9088EEAC10AE}" type="presParOf" srcId="{3B37688C-A5B6-467C-82EE-8C6CD1B84D1E}" destId="{CFD93772-32B6-4571-8CBE-6626C040EB8B}" srcOrd="20" destOrd="0" presId="urn:microsoft.com/office/officeart/2005/8/layout/cycle5"/>
    <dgm:cxn modelId="{5B76B5B4-5BE1-4760-80CD-A2A210E29ABD}" type="presParOf" srcId="{3B37688C-A5B6-467C-82EE-8C6CD1B84D1E}" destId="{8DC4C2BC-8543-4FE8-87DA-F9BC415DC25F}" srcOrd="21" destOrd="0" presId="urn:microsoft.com/office/officeart/2005/8/layout/cycle5"/>
    <dgm:cxn modelId="{FA1ACCD0-97EF-4ABD-840B-25FE3320929C}" type="presParOf" srcId="{3B37688C-A5B6-467C-82EE-8C6CD1B84D1E}" destId="{54018253-AFA9-42C0-B11C-68F47601E451}" srcOrd="22" destOrd="0" presId="urn:microsoft.com/office/officeart/2005/8/layout/cycle5"/>
    <dgm:cxn modelId="{20F1158B-3A1E-4DDA-933E-8BE17FB905C1}" type="presParOf" srcId="{3B37688C-A5B6-467C-82EE-8C6CD1B84D1E}" destId="{32B68011-D87A-4F53-B687-A1049C47F70A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201DF4-C6AC-4874-96A5-D5163D88488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A5D1A638-E486-4D08-8A7D-327FFFA3A0CF}">
      <dgm:prSet phldrT="[Texto]"/>
      <dgm:spPr>
        <a:solidFill>
          <a:srgbClr val="FFC000"/>
        </a:solidFill>
      </dgm:spPr>
      <dgm:t>
        <a:bodyPr/>
        <a:lstStyle/>
        <a:p>
          <a:r>
            <a:rPr lang="es-SV" dirty="0" smtClean="0"/>
            <a:t>Guatemala </a:t>
          </a:r>
          <a:endParaRPr lang="es-SV" dirty="0"/>
        </a:p>
      </dgm:t>
    </dgm:pt>
    <dgm:pt modelId="{0EE6ACA4-442B-47D1-BCA9-7763917D9014}" type="parTrans" cxnId="{182A9961-0A66-416F-AE71-9DFFFA32CC86}">
      <dgm:prSet/>
      <dgm:spPr/>
      <dgm:t>
        <a:bodyPr/>
        <a:lstStyle/>
        <a:p>
          <a:endParaRPr lang="es-SV"/>
        </a:p>
      </dgm:t>
    </dgm:pt>
    <dgm:pt modelId="{3EBA997B-ADFB-4695-8450-FC40AB4A02AF}" type="sibTrans" cxnId="{182A9961-0A66-416F-AE71-9DFFFA32CC86}">
      <dgm:prSet/>
      <dgm:spPr>
        <a:solidFill>
          <a:srgbClr val="0070C0"/>
        </a:solidFill>
      </dgm:spPr>
      <dgm:t>
        <a:bodyPr/>
        <a:lstStyle/>
        <a:p>
          <a:endParaRPr lang="es-SV"/>
        </a:p>
      </dgm:t>
    </dgm:pt>
    <dgm:pt modelId="{0AE0891B-0F26-4621-AB3D-047B4DCFAAD8}">
      <dgm:prSet phldrT="[Texto]"/>
      <dgm:spPr>
        <a:solidFill>
          <a:schemeClr val="tx1">
            <a:lumMod val="90000"/>
            <a:lumOff val="10000"/>
          </a:schemeClr>
        </a:solidFill>
      </dgm:spPr>
      <dgm:t>
        <a:bodyPr/>
        <a:lstStyle/>
        <a:p>
          <a:r>
            <a:rPr lang="es-SV" dirty="0" smtClean="0"/>
            <a:t>República Dominicana </a:t>
          </a:r>
          <a:endParaRPr lang="es-SV" dirty="0"/>
        </a:p>
      </dgm:t>
    </dgm:pt>
    <dgm:pt modelId="{A6111953-A7DA-4C2B-8E63-B25FA7A52A88}" type="parTrans" cxnId="{2D8FC11F-982E-4501-9FE2-A957A20B92EF}">
      <dgm:prSet/>
      <dgm:spPr/>
      <dgm:t>
        <a:bodyPr/>
        <a:lstStyle/>
        <a:p>
          <a:endParaRPr lang="es-SV"/>
        </a:p>
      </dgm:t>
    </dgm:pt>
    <dgm:pt modelId="{0D23DD31-A304-40AC-98FB-9655DBC0896F}" type="sibTrans" cxnId="{2D8FC11F-982E-4501-9FE2-A957A20B92EF}">
      <dgm:prSet/>
      <dgm:spPr>
        <a:solidFill>
          <a:srgbClr val="0070C0"/>
        </a:solidFill>
      </dgm:spPr>
      <dgm:t>
        <a:bodyPr/>
        <a:lstStyle/>
        <a:p>
          <a:endParaRPr lang="es-SV"/>
        </a:p>
      </dgm:t>
    </dgm:pt>
    <dgm:pt modelId="{0ED45570-94DB-453A-8698-AD4232AB1F2A}">
      <dgm:prSet phldrT="[Texto]"/>
      <dgm:spPr>
        <a:solidFill>
          <a:srgbClr val="002060"/>
        </a:solidFill>
      </dgm:spPr>
      <dgm:t>
        <a:bodyPr/>
        <a:lstStyle/>
        <a:p>
          <a:r>
            <a:rPr lang="es-SV" dirty="0" smtClean="0"/>
            <a:t>Panamá </a:t>
          </a:r>
          <a:endParaRPr lang="es-SV" dirty="0"/>
        </a:p>
      </dgm:t>
    </dgm:pt>
    <dgm:pt modelId="{2BAEF73E-99DA-4A48-8FEF-46C2F6546CEE}" type="parTrans" cxnId="{893BE07A-3A75-4637-B168-7FD7836A015D}">
      <dgm:prSet/>
      <dgm:spPr/>
      <dgm:t>
        <a:bodyPr/>
        <a:lstStyle/>
        <a:p>
          <a:endParaRPr lang="es-SV"/>
        </a:p>
      </dgm:t>
    </dgm:pt>
    <dgm:pt modelId="{852C95C3-EC45-4E76-BA89-E6F45453A0B9}" type="sibTrans" cxnId="{893BE07A-3A75-4637-B168-7FD7836A015D}">
      <dgm:prSet/>
      <dgm:spPr>
        <a:solidFill>
          <a:srgbClr val="1C33E0"/>
        </a:solidFill>
      </dgm:spPr>
      <dgm:t>
        <a:bodyPr/>
        <a:lstStyle/>
        <a:p>
          <a:endParaRPr lang="es-SV"/>
        </a:p>
      </dgm:t>
    </dgm:pt>
    <dgm:pt modelId="{A5EFA6F0-A253-4447-A218-B35248A5F748}">
      <dgm:prSet phldrT="[Texto]"/>
      <dgm:spPr>
        <a:solidFill>
          <a:srgbClr val="FFC000"/>
        </a:solidFill>
      </dgm:spPr>
      <dgm:t>
        <a:bodyPr/>
        <a:lstStyle/>
        <a:p>
          <a:r>
            <a:rPr lang="es-SV" dirty="0" smtClean="0"/>
            <a:t>El </a:t>
          </a:r>
          <a:r>
            <a:rPr lang="es-SV" smtClean="0"/>
            <a:t>Salvador </a:t>
          </a:r>
          <a:endParaRPr lang="es-SV" dirty="0"/>
        </a:p>
      </dgm:t>
    </dgm:pt>
    <dgm:pt modelId="{B46774AD-4E01-4F5F-8429-219D8229C372}" type="parTrans" cxnId="{C4CF767F-A27E-4D8D-9BCC-E65E68D447E6}">
      <dgm:prSet/>
      <dgm:spPr/>
      <dgm:t>
        <a:bodyPr/>
        <a:lstStyle/>
        <a:p>
          <a:endParaRPr lang="es-SV"/>
        </a:p>
      </dgm:t>
    </dgm:pt>
    <dgm:pt modelId="{7D97BFF4-9E97-4DDC-8D35-5FEC8E7D3C2B}" type="sibTrans" cxnId="{C4CF767F-A27E-4D8D-9BCC-E65E68D447E6}">
      <dgm:prSet/>
      <dgm:spPr>
        <a:solidFill>
          <a:srgbClr val="0070C0"/>
        </a:solidFill>
      </dgm:spPr>
      <dgm:t>
        <a:bodyPr/>
        <a:lstStyle/>
        <a:p>
          <a:endParaRPr lang="es-SV" dirty="0"/>
        </a:p>
      </dgm:t>
    </dgm:pt>
    <dgm:pt modelId="{63D99A98-300E-4535-8641-0EEE2D3088B0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SV" dirty="0" smtClean="0"/>
            <a:t>Costa Rica </a:t>
          </a:r>
          <a:endParaRPr lang="es-SV" dirty="0"/>
        </a:p>
      </dgm:t>
    </dgm:pt>
    <dgm:pt modelId="{83883A5B-B0E8-49F2-AB17-DB1BFEB4B9FD}" type="parTrans" cxnId="{A5A7C11C-9FE3-4B5E-8F1E-4B770B2701C7}">
      <dgm:prSet/>
      <dgm:spPr/>
      <dgm:t>
        <a:bodyPr/>
        <a:lstStyle/>
        <a:p>
          <a:endParaRPr lang="es-SV"/>
        </a:p>
      </dgm:t>
    </dgm:pt>
    <dgm:pt modelId="{C31841C0-01E7-44C0-A324-2402FB7BD2AB}" type="sibTrans" cxnId="{A5A7C11C-9FE3-4B5E-8F1E-4B770B2701C7}">
      <dgm:prSet/>
      <dgm:spPr>
        <a:solidFill>
          <a:srgbClr val="0070C0"/>
        </a:solidFill>
      </dgm:spPr>
      <dgm:t>
        <a:bodyPr/>
        <a:lstStyle/>
        <a:p>
          <a:endParaRPr lang="es-SV"/>
        </a:p>
      </dgm:t>
    </dgm:pt>
    <dgm:pt modelId="{0194AC63-B7B5-47D8-80E4-C5DE5C67BA27}">
      <dgm:prSet/>
      <dgm:spPr>
        <a:solidFill>
          <a:srgbClr val="002060"/>
        </a:solidFill>
      </dgm:spPr>
      <dgm:t>
        <a:bodyPr/>
        <a:lstStyle/>
        <a:p>
          <a:r>
            <a:rPr lang="es-SV" dirty="0" smtClean="0"/>
            <a:t>Nicaragua</a:t>
          </a:r>
          <a:endParaRPr lang="es-SV" dirty="0"/>
        </a:p>
      </dgm:t>
    </dgm:pt>
    <dgm:pt modelId="{9BD5AE67-4874-49EB-9F75-C7B8147C161F}" type="parTrans" cxnId="{170FC832-654A-45AC-8500-8CA7CA0153A5}">
      <dgm:prSet/>
      <dgm:spPr/>
      <dgm:t>
        <a:bodyPr/>
        <a:lstStyle/>
        <a:p>
          <a:endParaRPr lang="es-SV"/>
        </a:p>
      </dgm:t>
    </dgm:pt>
    <dgm:pt modelId="{64021821-934D-4903-99EF-B7C2126DBCE9}" type="sibTrans" cxnId="{170FC832-654A-45AC-8500-8CA7CA0153A5}">
      <dgm:prSet/>
      <dgm:spPr>
        <a:solidFill>
          <a:srgbClr val="0070C0"/>
        </a:solidFill>
      </dgm:spPr>
      <dgm:t>
        <a:bodyPr/>
        <a:lstStyle/>
        <a:p>
          <a:endParaRPr lang="es-SV"/>
        </a:p>
      </dgm:t>
    </dgm:pt>
    <dgm:pt modelId="{6881C4C7-58F0-4B96-842B-595153CB6F2A}">
      <dgm:prSet/>
      <dgm:spPr/>
      <dgm:t>
        <a:bodyPr/>
        <a:lstStyle/>
        <a:p>
          <a:r>
            <a:rPr lang="es-SV" dirty="0" smtClean="0"/>
            <a:t>Honduras </a:t>
          </a:r>
          <a:endParaRPr lang="es-SV" dirty="0"/>
        </a:p>
      </dgm:t>
    </dgm:pt>
    <dgm:pt modelId="{7D7A246C-E173-480B-89EB-52F21BD545E7}" type="parTrans" cxnId="{EB3D74F2-845D-43DC-9545-32216A5F379C}">
      <dgm:prSet/>
      <dgm:spPr/>
      <dgm:t>
        <a:bodyPr/>
        <a:lstStyle/>
        <a:p>
          <a:endParaRPr lang="es-SV"/>
        </a:p>
      </dgm:t>
    </dgm:pt>
    <dgm:pt modelId="{BD1CA618-6356-4EFB-88CE-32C828985723}" type="sibTrans" cxnId="{EB3D74F2-845D-43DC-9545-32216A5F379C}">
      <dgm:prSet/>
      <dgm:spPr>
        <a:solidFill>
          <a:srgbClr val="0070C0"/>
        </a:solidFill>
      </dgm:spPr>
      <dgm:t>
        <a:bodyPr/>
        <a:lstStyle/>
        <a:p>
          <a:endParaRPr lang="es-SV"/>
        </a:p>
      </dgm:t>
    </dgm:pt>
    <dgm:pt modelId="{75980FFE-69EE-48EE-B184-18207F6C894F}">
      <dgm:prSet/>
      <dgm:spPr/>
      <dgm:t>
        <a:bodyPr/>
        <a:lstStyle/>
        <a:p>
          <a:r>
            <a:rPr lang="es-SV" dirty="0" smtClean="0"/>
            <a:t>Belice </a:t>
          </a:r>
          <a:endParaRPr lang="es-SV" dirty="0"/>
        </a:p>
      </dgm:t>
    </dgm:pt>
    <dgm:pt modelId="{4B82C109-E1DF-4632-B9B8-9D073077AE9B}" type="parTrans" cxnId="{B521BC86-8A58-47E9-AED9-29BC8576A1AD}">
      <dgm:prSet/>
      <dgm:spPr/>
      <dgm:t>
        <a:bodyPr/>
        <a:lstStyle/>
        <a:p>
          <a:endParaRPr lang="es-SV"/>
        </a:p>
      </dgm:t>
    </dgm:pt>
    <dgm:pt modelId="{D0A38218-D02D-42B1-924E-44713E57E18D}" type="sibTrans" cxnId="{B521BC86-8A58-47E9-AED9-29BC8576A1AD}">
      <dgm:prSet/>
      <dgm:spPr>
        <a:solidFill>
          <a:srgbClr val="0070C0"/>
        </a:solidFill>
      </dgm:spPr>
      <dgm:t>
        <a:bodyPr/>
        <a:lstStyle/>
        <a:p>
          <a:endParaRPr lang="es-SV"/>
        </a:p>
      </dgm:t>
    </dgm:pt>
    <dgm:pt modelId="{8D8534CF-5C45-4FB3-B8B9-77FD4F564989}" type="pres">
      <dgm:prSet presAssocID="{F4201DF4-C6AC-4874-96A5-D5163D88488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B5E184CF-D01B-44DD-B859-A89BB68CC44C}" type="pres">
      <dgm:prSet presAssocID="{A5D1A638-E486-4D08-8A7D-327FFFA3A0C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669E20F8-89E5-4BAD-B08A-307FC8A64A2D}" type="pres">
      <dgm:prSet presAssocID="{3EBA997B-ADFB-4695-8450-FC40AB4A02AF}" presName="sibTrans" presStyleLbl="sibTrans2D1" presStyleIdx="0" presStyleCnt="8"/>
      <dgm:spPr/>
      <dgm:t>
        <a:bodyPr/>
        <a:lstStyle/>
        <a:p>
          <a:endParaRPr lang="es-SV"/>
        </a:p>
      </dgm:t>
    </dgm:pt>
    <dgm:pt modelId="{D7D773D1-C0F6-45F1-9F2E-3EF09F716A11}" type="pres">
      <dgm:prSet presAssocID="{3EBA997B-ADFB-4695-8450-FC40AB4A02AF}" presName="connectorText" presStyleLbl="sibTrans2D1" presStyleIdx="0" presStyleCnt="8"/>
      <dgm:spPr/>
      <dgm:t>
        <a:bodyPr/>
        <a:lstStyle/>
        <a:p>
          <a:endParaRPr lang="es-SV"/>
        </a:p>
      </dgm:t>
    </dgm:pt>
    <dgm:pt modelId="{86953EE1-D1B3-443F-B60A-80DCFD7682B6}" type="pres">
      <dgm:prSet presAssocID="{6881C4C7-58F0-4B96-842B-595153CB6F2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2D05182-9337-4F04-843A-802830E4A02E}" type="pres">
      <dgm:prSet presAssocID="{BD1CA618-6356-4EFB-88CE-32C828985723}" presName="sibTrans" presStyleLbl="sibTrans2D1" presStyleIdx="1" presStyleCnt="8"/>
      <dgm:spPr/>
      <dgm:t>
        <a:bodyPr/>
        <a:lstStyle/>
        <a:p>
          <a:endParaRPr lang="es-SV"/>
        </a:p>
      </dgm:t>
    </dgm:pt>
    <dgm:pt modelId="{B12737B0-23B0-4132-BE2D-25D23AFFBF36}" type="pres">
      <dgm:prSet presAssocID="{BD1CA618-6356-4EFB-88CE-32C828985723}" presName="connectorText" presStyleLbl="sibTrans2D1" presStyleIdx="1" presStyleCnt="8"/>
      <dgm:spPr/>
      <dgm:t>
        <a:bodyPr/>
        <a:lstStyle/>
        <a:p>
          <a:endParaRPr lang="es-SV"/>
        </a:p>
      </dgm:t>
    </dgm:pt>
    <dgm:pt modelId="{F09CA48E-6E32-4FF0-9C9E-D55DABBDB8FA}" type="pres">
      <dgm:prSet presAssocID="{0194AC63-B7B5-47D8-80E4-C5DE5C67BA2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7AC6B0D-FD78-4AD2-9942-BD9D8C453779}" type="pres">
      <dgm:prSet presAssocID="{64021821-934D-4903-99EF-B7C2126DBCE9}" presName="sibTrans" presStyleLbl="sibTrans2D1" presStyleIdx="2" presStyleCnt="8"/>
      <dgm:spPr/>
      <dgm:t>
        <a:bodyPr/>
        <a:lstStyle/>
        <a:p>
          <a:endParaRPr lang="es-SV"/>
        </a:p>
      </dgm:t>
    </dgm:pt>
    <dgm:pt modelId="{5887D83A-2CAB-49E7-A5D2-DFB6861B95CD}" type="pres">
      <dgm:prSet presAssocID="{64021821-934D-4903-99EF-B7C2126DBCE9}" presName="connectorText" presStyleLbl="sibTrans2D1" presStyleIdx="2" presStyleCnt="8"/>
      <dgm:spPr/>
      <dgm:t>
        <a:bodyPr/>
        <a:lstStyle/>
        <a:p>
          <a:endParaRPr lang="es-SV"/>
        </a:p>
      </dgm:t>
    </dgm:pt>
    <dgm:pt modelId="{218B9862-2CC5-4BE7-9327-F69035D16915}" type="pres">
      <dgm:prSet presAssocID="{75980FFE-69EE-48EE-B184-18207F6C894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8B1B544-C390-4ADF-916C-578F8FBC9F6E}" type="pres">
      <dgm:prSet presAssocID="{D0A38218-D02D-42B1-924E-44713E57E18D}" presName="sibTrans" presStyleLbl="sibTrans2D1" presStyleIdx="3" presStyleCnt="8"/>
      <dgm:spPr/>
      <dgm:t>
        <a:bodyPr/>
        <a:lstStyle/>
        <a:p>
          <a:endParaRPr lang="es-SV"/>
        </a:p>
      </dgm:t>
    </dgm:pt>
    <dgm:pt modelId="{DF94BF1F-3D4E-4D6F-8BFF-38D475C0A680}" type="pres">
      <dgm:prSet presAssocID="{D0A38218-D02D-42B1-924E-44713E57E18D}" presName="connectorText" presStyleLbl="sibTrans2D1" presStyleIdx="3" presStyleCnt="8"/>
      <dgm:spPr/>
      <dgm:t>
        <a:bodyPr/>
        <a:lstStyle/>
        <a:p>
          <a:endParaRPr lang="es-SV"/>
        </a:p>
      </dgm:t>
    </dgm:pt>
    <dgm:pt modelId="{81AC3A81-3C1E-4CA6-9B32-85AED24675B2}" type="pres">
      <dgm:prSet presAssocID="{0AE0891B-0F26-4621-AB3D-047B4DCFAAD8}" presName="node" presStyleLbl="node1" presStyleIdx="4" presStyleCnt="8" custRadScaleRad="102255" custRadScaleInc="-9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DCF07D1-A56F-4DCE-A851-E46C31A1BA0E}" type="pres">
      <dgm:prSet presAssocID="{0D23DD31-A304-40AC-98FB-9655DBC0896F}" presName="sibTrans" presStyleLbl="sibTrans2D1" presStyleIdx="4" presStyleCnt="8"/>
      <dgm:spPr/>
      <dgm:t>
        <a:bodyPr/>
        <a:lstStyle/>
        <a:p>
          <a:endParaRPr lang="es-SV"/>
        </a:p>
      </dgm:t>
    </dgm:pt>
    <dgm:pt modelId="{E7C3F0F1-C3A1-4C94-ACA2-3D34318F8E87}" type="pres">
      <dgm:prSet presAssocID="{0D23DD31-A304-40AC-98FB-9655DBC0896F}" presName="connectorText" presStyleLbl="sibTrans2D1" presStyleIdx="4" presStyleCnt="8"/>
      <dgm:spPr/>
      <dgm:t>
        <a:bodyPr/>
        <a:lstStyle/>
        <a:p>
          <a:endParaRPr lang="es-SV"/>
        </a:p>
      </dgm:t>
    </dgm:pt>
    <dgm:pt modelId="{184BBD09-5B68-4F20-8C70-436705B5C158}" type="pres">
      <dgm:prSet presAssocID="{0ED45570-94DB-453A-8698-AD4232AB1F2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7D85F4DA-80E2-46B0-8898-10321806738B}" type="pres">
      <dgm:prSet presAssocID="{852C95C3-EC45-4E76-BA89-E6F45453A0B9}" presName="sibTrans" presStyleLbl="sibTrans2D1" presStyleIdx="5" presStyleCnt="8"/>
      <dgm:spPr/>
      <dgm:t>
        <a:bodyPr/>
        <a:lstStyle/>
        <a:p>
          <a:endParaRPr lang="es-SV"/>
        </a:p>
      </dgm:t>
    </dgm:pt>
    <dgm:pt modelId="{18FD6D4D-88BA-4F3C-8FBB-B79811504DA2}" type="pres">
      <dgm:prSet presAssocID="{852C95C3-EC45-4E76-BA89-E6F45453A0B9}" presName="connectorText" presStyleLbl="sibTrans2D1" presStyleIdx="5" presStyleCnt="8"/>
      <dgm:spPr/>
      <dgm:t>
        <a:bodyPr/>
        <a:lstStyle/>
        <a:p>
          <a:endParaRPr lang="es-SV"/>
        </a:p>
      </dgm:t>
    </dgm:pt>
    <dgm:pt modelId="{F828B2C7-1A5E-49AE-AD6D-58FC3C044514}" type="pres">
      <dgm:prSet presAssocID="{A5EFA6F0-A253-4447-A218-B35248A5F74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EA2567D-C0BE-4665-8E42-629A0774C07D}" type="pres">
      <dgm:prSet presAssocID="{7D97BFF4-9E97-4DDC-8D35-5FEC8E7D3C2B}" presName="sibTrans" presStyleLbl="sibTrans2D1" presStyleIdx="6" presStyleCnt="8"/>
      <dgm:spPr/>
      <dgm:t>
        <a:bodyPr/>
        <a:lstStyle/>
        <a:p>
          <a:endParaRPr lang="es-SV"/>
        </a:p>
      </dgm:t>
    </dgm:pt>
    <dgm:pt modelId="{958950AE-3E30-4763-A433-BFBC894041A2}" type="pres">
      <dgm:prSet presAssocID="{7D97BFF4-9E97-4DDC-8D35-5FEC8E7D3C2B}" presName="connectorText" presStyleLbl="sibTrans2D1" presStyleIdx="6" presStyleCnt="8"/>
      <dgm:spPr/>
      <dgm:t>
        <a:bodyPr/>
        <a:lstStyle/>
        <a:p>
          <a:endParaRPr lang="es-SV"/>
        </a:p>
      </dgm:t>
    </dgm:pt>
    <dgm:pt modelId="{4465E552-7EA4-4087-9160-3B0989492AB4}" type="pres">
      <dgm:prSet presAssocID="{63D99A98-300E-4535-8641-0EEE2D3088B0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07A551A0-F085-47CD-A3C0-E59C277C33C7}" type="pres">
      <dgm:prSet presAssocID="{C31841C0-01E7-44C0-A324-2402FB7BD2AB}" presName="sibTrans" presStyleLbl="sibTrans2D1" presStyleIdx="7" presStyleCnt="8"/>
      <dgm:spPr/>
      <dgm:t>
        <a:bodyPr/>
        <a:lstStyle/>
        <a:p>
          <a:endParaRPr lang="es-SV"/>
        </a:p>
      </dgm:t>
    </dgm:pt>
    <dgm:pt modelId="{12001742-10BD-4E37-A02A-F1E7B503C5CB}" type="pres">
      <dgm:prSet presAssocID="{C31841C0-01E7-44C0-A324-2402FB7BD2AB}" presName="connectorText" presStyleLbl="sibTrans2D1" presStyleIdx="7" presStyleCnt="8"/>
      <dgm:spPr/>
      <dgm:t>
        <a:bodyPr/>
        <a:lstStyle/>
        <a:p>
          <a:endParaRPr lang="es-SV"/>
        </a:p>
      </dgm:t>
    </dgm:pt>
  </dgm:ptLst>
  <dgm:cxnLst>
    <dgm:cxn modelId="{EFCF4E37-AC1C-4AD8-BEDA-6E7091038259}" type="presOf" srcId="{6881C4C7-58F0-4B96-842B-595153CB6F2A}" destId="{86953EE1-D1B3-443F-B60A-80DCFD7682B6}" srcOrd="0" destOrd="0" presId="urn:microsoft.com/office/officeart/2005/8/layout/cycle2"/>
    <dgm:cxn modelId="{B521BC86-8A58-47E9-AED9-29BC8576A1AD}" srcId="{F4201DF4-C6AC-4874-96A5-D5163D88488F}" destId="{75980FFE-69EE-48EE-B184-18207F6C894F}" srcOrd="3" destOrd="0" parTransId="{4B82C109-E1DF-4632-B9B8-9D073077AE9B}" sibTransId="{D0A38218-D02D-42B1-924E-44713E57E18D}"/>
    <dgm:cxn modelId="{DA4798CB-694C-464B-8446-153028BB57EF}" type="presOf" srcId="{0AE0891B-0F26-4621-AB3D-047B4DCFAAD8}" destId="{81AC3A81-3C1E-4CA6-9B32-85AED24675B2}" srcOrd="0" destOrd="0" presId="urn:microsoft.com/office/officeart/2005/8/layout/cycle2"/>
    <dgm:cxn modelId="{2958F757-DBAD-4809-A959-37E7F7283848}" type="presOf" srcId="{3EBA997B-ADFB-4695-8450-FC40AB4A02AF}" destId="{D7D773D1-C0F6-45F1-9F2E-3EF09F716A11}" srcOrd="1" destOrd="0" presId="urn:microsoft.com/office/officeart/2005/8/layout/cycle2"/>
    <dgm:cxn modelId="{1F76AEEE-7AFB-48B3-9044-B122DB3D2085}" type="presOf" srcId="{852C95C3-EC45-4E76-BA89-E6F45453A0B9}" destId="{7D85F4DA-80E2-46B0-8898-10321806738B}" srcOrd="0" destOrd="0" presId="urn:microsoft.com/office/officeart/2005/8/layout/cycle2"/>
    <dgm:cxn modelId="{C4CF767F-A27E-4D8D-9BCC-E65E68D447E6}" srcId="{F4201DF4-C6AC-4874-96A5-D5163D88488F}" destId="{A5EFA6F0-A253-4447-A218-B35248A5F748}" srcOrd="6" destOrd="0" parTransId="{B46774AD-4E01-4F5F-8429-219D8229C372}" sibTransId="{7D97BFF4-9E97-4DDC-8D35-5FEC8E7D3C2B}"/>
    <dgm:cxn modelId="{A5A7C11C-9FE3-4B5E-8F1E-4B770B2701C7}" srcId="{F4201DF4-C6AC-4874-96A5-D5163D88488F}" destId="{63D99A98-300E-4535-8641-0EEE2D3088B0}" srcOrd="7" destOrd="0" parTransId="{83883A5B-B0E8-49F2-AB17-DB1BFEB4B9FD}" sibTransId="{C31841C0-01E7-44C0-A324-2402FB7BD2AB}"/>
    <dgm:cxn modelId="{2D8FC11F-982E-4501-9FE2-A957A20B92EF}" srcId="{F4201DF4-C6AC-4874-96A5-D5163D88488F}" destId="{0AE0891B-0F26-4621-AB3D-047B4DCFAAD8}" srcOrd="4" destOrd="0" parTransId="{A6111953-A7DA-4C2B-8E63-B25FA7A52A88}" sibTransId="{0D23DD31-A304-40AC-98FB-9655DBC0896F}"/>
    <dgm:cxn modelId="{512CC275-44CF-4189-9845-C534939D37B7}" type="presOf" srcId="{C31841C0-01E7-44C0-A324-2402FB7BD2AB}" destId="{12001742-10BD-4E37-A02A-F1E7B503C5CB}" srcOrd="1" destOrd="0" presId="urn:microsoft.com/office/officeart/2005/8/layout/cycle2"/>
    <dgm:cxn modelId="{1B5BD792-D50E-4304-8434-7ADD071E2E57}" type="presOf" srcId="{C31841C0-01E7-44C0-A324-2402FB7BD2AB}" destId="{07A551A0-F085-47CD-A3C0-E59C277C33C7}" srcOrd="0" destOrd="0" presId="urn:microsoft.com/office/officeart/2005/8/layout/cycle2"/>
    <dgm:cxn modelId="{EB3D74F2-845D-43DC-9545-32216A5F379C}" srcId="{F4201DF4-C6AC-4874-96A5-D5163D88488F}" destId="{6881C4C7-58F0-4B96-842B-595153CB6F2A}" srcOrd="1" destOrd="0" parTransId="{7D7A246C-E173-480B-89EB-52F21BD545E7}" sibTransId="{BD1CA618-6356-4EFB-88CE-32C828985723}"/>
    <dgm:cxn modelId="{6173552D-8BD8-4BAD-81EC-D1DB92803BEF}" type="presOf" srcId="{7D97BFF4-9E97-4DDC-8D35-5FEC8E7D3C2B}" destId="{2EA2567D-C0BE-4665-8E42-629A0774C07D}" srcOrd="0" destOrd="0" presId="urn:microsoft.com/office/officeart/2005/8/layout/cycle2"/>
    <dgm:cxn modelId="{170FC832-654A-45AC-8500-8CA7CA0153A5}" srcId="{F4201DF4-C6AC-4874-96A5-D5163D88488F}" destId="{0194AC63-B7B5-47D8-80E4-C5DE5C67BA27}" srcOrd="2" destOrd="0" parTransId="{9BD5AE67-4874-49EB-9F75-C7B8147C161F}" sibTransId="{64021821-934D-4903-99EF-B7C2126DBCE9}"/>
    <dgm:cxn modelId="{81BE61DD-4261-42BC-8B5D-2020909E849D}" type="presOf" srcId="{3EBA997B-ADFB-4695-8450-FC40AB4A02AF}" destId="{669E20F8-89E5-4BAD-B08A-307FC8A64A2D}" srcOrd="0" destOrd="0" presId="urn:microsoft.com/office/officeart/2005/8/layout/cycle2"/>
    <dgm:cxn modelId="{0F2E4AA0-010E-4596-A5C3-5CBF8147242E}" type="presOf" srcId="{852C95C3-EC45-4E76-BA89-E6F45453A0B9}" destId="{18FD6D4D-88BA-4F3C-8FBB-B79811504DA2}" srcOrd="1" destOrd="0" presId="urn:microsoft.com/office/officeart/2005/8/layout/cycle2"/>
    <dgm:cxn modelId="{4DEF2A3D-8FFB-4ED7-A72D-1D568837EC60}" type="presOf" srcId="{64021821-934D-4903-99EF-B7C2126DBCE9}" destId="{D7AC6B0D-FD78-4AD2-9942-BD9D8C453779}" srcOrd="0" destOrd="0" presId="urn:microsoft.com/office/officeart/2005/8/layout/cycle2"/>
    <dgm:cxn modelId="{06C99224-6594-43DA-989C-077BDFB95731}" type="presOf" srcId="{A5D1A638-E486-4D08-8A7D-327FFFA3A0CF}" destId="{B5E184CF-D01B-44DD-B859-A89BB68CC44C}" srcOrd="0" destOrd="0" presId="urn:microsoft.com/office/officeart/2005/8/layout/cycle2"/>
    <dgm:cxn modelId="{B08EDC5E-DAF0-44B1-995B-CA965A7C0FBA}" type="presOf" srcId="{A5EFA6F0-A253-4447-A218-B35248A5F748}" destId="{F828B2C7-1A5E-49AE-AD6D-58FC3C044514}" srcOrd="0" destOrd="0" presId="urn:microsoft.com/office/officeart/2005/8/layout/cycle2"/>
    <dgm:cxn modelId="{9AF2B4A5-2146-4882-9490-5B642423E7C5}" type="presOf" srcId="{BD1CA618-6356-4EFB-88CE-32C828985723}" destId="{B12737B0-23B0-4132-BE2D-25D23AFFBF36}" srcOrd="1" destOrd="0" presId="urn:microsoft.com/office/officeart/2005/8/layout/cycle2"/>
    <dgm:cxn modelId="{F46099A6-04C9-4D9C-B0A3-0B780E2BC8E3}" type="presOf" srcId="{0194AC63-B7B5-47D8-80E4-C5DE5C67BA27}" destId="{F09CA48E-6E32-4FF0-9C9E-D55DABBDB8FA}" srcOrd="0" destOrd="0" presId="urn:microsoft.com/office/officeart/2005/8/layout/cycle2"/>
    <dgm:cxn modelId="{182A9961-0A66-416F-AE71-9DFFFA32CC86}" srcId="{F4201DF4-C6AC-4874-96A5-D5163D88488F}" destId="{A5D1A638-E486-4D08-8A7D-327FFFA3A0CF}" srcOrd="0" destOrd="0" parTransId="{0EE6ACA4-442B-47D1-BCA9-7763917D9014}" sibTransId="{3EBA997B-ADFB-4695-8450-FC40AB4A02AF}"/>
    <dgm:cxn modelId="{07621A80-7F46-426D-BA2E-2C194F0AE780}" type="presOf" srcId="{0D23DD31-A304-40AC-98FB-9655DBC0896F}" destId="{DDCF07D1-A56F-4DCE-A851-E46C31A1BA0E}" srcOrd="0" destOrd="0" presId="urn:microsoft.com/office/officeart/2005/8/layout/cycle2"/>
    <dgm:cxn modelId="{51B0FC9E-A6EC-4758-A065-F73686A19415}" type="presOf" srcId="{0D23DD31-A304-40AC-98FB-9655DBC0896F}" destId="{E7C3F0F1-C3A1-4C94-ACA2-3D34318F8E87}" srcOrd="1" destOrd="0" presId="urn:microsoft.com/office/officeart/2005/8/layout/cycle2"/>
    <dgm:cxn modelId="{A55B1CDB-C500-416B-AFBA-7DEB005953CA}" type="presOf" srcId="{7D97BFF4-9E97-4DDC-8D35-5FEC8E7D3C2B}" destId="{958950AE-3E30-4763-A433-BFBC894041A2}" srcOrd="1" destOrd="0" presId="urn:microsoft.com/office/officeart/2005/8/layout/cycle2"/>
    <dgm:cxn modelId="{5BE8C6BB-6498-4807-87BE-3611E24DE4E6}" type="presOf" srcId="{64021821-934D-4903-99EF-B7C2126DBCE9}" destId="{5887D83A-2CAB-49E7-A5D2-DFB6861B95CD}" srcOrd="1" destOrd="0" presId="urn:microsoft.com/office/officeart/2005/8/layout/cycle2"/>
    <dgm:cxn modelId="{23F9460E-B9A1-48AC-B3A0-C32F60CD4726}" type="presOf" srcId="{0ED45570-94DB-453A-8698-AD4232AB1F2A}" destId="{184BBD09-5B68-4F20-8C70-436705B5C158}" srcOrd="0" destOrd="0" presId="urn:microsoft.com/office/officeart/2005/8/layout/cycle2"/>
    <dgm:cxn modelId="{18F0D428-5F63-4635-9942-CA0D9475A905}" type="presOf" srcId="{75980FFE-69EE-48EE-B184-18207F6C894F}" destId="{218B9862-2CC5-4BE7-9327-F69035D16915}" srcOrd="0" destOrd="0" presId="urn:microsoft.com/office/officeart/2005/8/layout/cycle2"/>
    <dgm:cxn modelId="{40A191C8-0F28-479B-8222-B01CF487659F}" type="presOf" srcId="{D0A38218-D02D-42B1-924E-44713E57E18D}" destId="{DF94BF1F-3D4E-4D6F-8BFF-38D475C0A680}" srcOrd="1" destOrd="0" presId="urn:microsoft.com/office/officeart/2005/8/layout/cycle2"/>
    <dgm:cxn modelId="{893BE07A-3A75-4637-B168-7FD7836A015D}" srcId="{F4201DF4-C6AC-4874-96A5-D5163D88488F}" destId="{0ED45570-94DB-453A-8698-AD4232AB1F2A}" srcOrd="5" destOrd="0" parTransId="{2BAEF73E-99DA-4A48-8FEF-46C2F6546CEE}" sibTransId="{852C95C3-EC45-4E76-BA89-E6F45453A0B9}"/>
    <dgm:cxn modelId="{F040709F-416A-473F-9327-553CC2A830EA}" type="presOf" srcId="{D0A38218-D02D-42B1-924E-44713E57E18D}" destId="{88B1B544-C390-4ADF-916C-578F8FBC9F6E}" srcOrd="0" destOrd="0" presId="urn:microsoft.com/office/officeart/2005/8/layout/cycle2"/>
    <dgm:cxn modelId="{ADB1327F-2097-4C19-9B50-BAB512D31E2C}" type="presOf" srcId="{63D99A98-300E-4535-8641-0EEE2D3088B0}" destId="{4465E552-7EA4-4087-9160-3B0989492AB4}" srcOrd="0" destOrd="0" presId="urn:microsoft.com/office/officeart/2005/8/layout/cycle2"/>
    <dgm:cxn modelId="{1E9C32FA-3F7C-40A6-AE65-FCD3211FDF61}" type="presOf" srcId="{F4201DF4-C6AC-4874-96A5-D5163D88488F}" destId="{8D8534CF-5C45-4FB3-B8B9-77FD4F564989}" srcOrd="0" destOrd="0" presId="urn:microsoft.com/office/officeart/2005/8/layout/cycle2"/>
    <dgm:cxn modelId="{65653F92-80B2-4010-844F-9DF724CE730F}" type="presOf" srcId="{BD1CA618-6356-4EFB-88CE-32C828985723}" destId="{E2D05182-9337-4F04-843A-802830E4A02E}" srcOrd="0" destOrd="0" presId="urn:microsoft.com/office/officeart/2005/8/layout/cycle2"/>
    <dgm:cxn modelId="{7EE26400-5B47-412D-A0AA-7CA22A605746}" type="presParOf" srcId="{8D8534CF-5C45-4FB3-B8B9-77FD4F564989}" destId="{B5E184CF-D01B-44DD-B859-A89BB68CC44C}" srcOrd="0" destOrd="0" presId="urn:microsoft.com/office/officeart/2005/8/layout/cycle2"/>
    <dgm:cxn modelId="{537B23D9-3BDB-4123-A918-C84C6485C62D}" type="presParOf" srcId="{8D8534CF-5C45-4FB3-B8B9-77FD4F564989}" destId="{669E20F8-89E5-4BAD-B08A-307FC8A64A2D}" srcOrd="1" destOrd="0" presId="urn:microsoft.com/office/officeart/2005/8/layout/cycle2"/>
    <dgm:cxn modelId="{A4347D2D-856E-4FBD-9BB3-628454F2B66A}" type="presParOf" srcId="{669E20F8-89E5-4BAD-B08A-307FC8A64A2D}" destId="{D7D773D1-C0F6-45F1-9F2E-3EF09F716A11}" srcOrd="0" destOrd="0" presId="urn:microsoft.com/office/officeart/2005/8/layout/cycle2"/>
    <dgm:cxn modelId="{3B6841F4-E20C-4E39-9FEC-4DBB2CA06B92}" type="presParOf" srcId="{8D8534CF-5C45-4FB3-B8B9-77FD4F564989}" destId="{86953EE1-D1B3-443F-B60A-80DCFD7682B6}" srcOrd="2" destOrd="0" presId="urn:microsoft.com/office/officeart/2005/8/layout/cycle2"/>
    <dgm:cxn modelId="{2AA9843F-F944-47EC-8A3B-79FA0852391A}" type="presParOf" srcId="{8D8534CF-5C45-4FB3-B8B9-77FD4F564989}" destId="{E2D05182-9337-4F04-843A-802830E4A02E}" srcOrd="3" destOrd="0" presId="urn:microsoft.com/office/officeart/2005/8/layout/cycle2"/>
    <dgm:cxn modelId="{0C734ABB-2FB7-4718-B3B7-6F7061056144}" type="presParOf" srcId="{E2D05182-9337-4F04-843A-802830E4A02E}" destId="{B12737B0-23B0-4132-BE2D-25D23AFFBF36}" srcOrd="0" destOrd="0" presId="urn:microsoft.com/office/officeart/2005/8/layout/cycle2"/>
    <dgm:cxn modelId="{E5C54D8B-F463-4602-8078-1A17710B1C92}" type="presParOf" srcId="{8D8534CF-5C45-4FB3-B8B9-77FD4F564989}" destId="{F09CA48E-6E32-4FF0-9C9E-D55DABBDB8FA}" srcOrd="4" destOrd="0" presId="urn:microsoft.com/office/officeart/2005/8/layout/cycle2"/>
    <dgm:cxn modelId="{B24E04B1-9E05-4CBE-8574-EA6031DE0246}" type="presParOf" srcId="{8D8534CF-5C45-4FB3-B8B9-77FD4F564989}" destId="{D7AC6B0D-FD78-4AD2-9942-BD9D8C453779}" srcOrd="5" destOrd="0" presId="urn:microsoft.com/office/officeart/2005/8/layout/cycle2"/>
    <dgm:cxn modelId="{11ADF3D1-C37F-4A7F-8F94-A0C5DDAF2323}" type="presParOf" srcId="{D7AC6B0D-FD78-4AD2-9942-BD9D8C453779}" destId="{5887D83A-2CAB-49E7-A5D2-DFB6861B95CD}" srcOrd="0" destOrd="0" presId="urn:microsoft.com/office/officeart/2005/8/layout/cycle2"/>
    <dgm:cxn modelId="{E5A30144-7999-49E3-8CA9-36C1E193F79C}" type="presParOf" srcId="{8D8534CF-5C45-4FB3-B8B9-77FD4F564989}" destId="{218B9862-2CC5-4BE7-9327-F69035D16915}" srcOrd="6" destOrd="0" presId="urn:microsoft.com/office/officeart/2005/8/layout/cycle2"/>
    <dgm:cxn modelId="{426DD112-8A88-4AE2-B05E-0F8A441093A9}" type="presParOf" srcId="{8D8534CF-5C45-4FB3-B8B9-77FD4F564989}" destId="{88B1B544-C390-4ADF-916C-578F8FBC9F6E}" srcOrd="7" destOrd="0" presId="urn:microsoft.com/office/officeart/2005/8/layout/cycle2"/>
    <dgm:cxn modelId="{A97952E6-3376-4F76-B2B6-07DE7C61A0DE}" type="presParOf" srcId="{88B1B544-C390-4ADF-916C-578F8FBC9F6E}" destId="{DF94BF1F-3D4E-4D6F-8BFF-38D475C0A680}" srcOrd="0" destOrd="0" presId="urn:microsoft.com/office/officeart/2005/8/layout/cycle2"/>
    <dgm:cxn modelId="{3A3FEEA4-0411-4DDD-B389-5C378723D4B4}" type="presParOf" srcId="{8D8534CF-5C45-4FB3-B8B9-77FD4F564989}" destId="{81AC3A81-3C1E-4CA6-9B32-85AED24675B2}" srcOrd="8" destOrd="0" presId="urn:microsoft.com/office/officeart/2005/8/layout/cycle2"/>
    <dgm:cxn modelId="{8296ADD6-F9AB-48B7-BA44-98184AC3D9DB}" type="presParOf" srcId="{8D8534CF-5C45-4FB3-B8B9-77FD4F564989}" destId="{DDCF07D1-A56F-4DCE-A851-E46C31A1BA0E}" srcOrd="9" destOrd="0" presId="urn:microsoft.com/office/officeart/2005/8/layout/cycle2"/>
    <dgm:cxn modelId="{B44BA998-523C-43B1-8D0B-38DB50428147}" type="presParOf" srcId="{DDCF07D1-A56F-4DCE-A851-E46C31A1BA0E}" destId="{E7C3F0F1-C3A1-4C94-ACA2-3D34318F8E87}" srcOrd="0" destOrd="0" presId="urn:microsoft.com/office/officeart/2005/8/layout/cycle2"/>
    <dgm:cxn modelId="{2116F9FA-1821-4FC1-A0A0-31916552EB77}" type="presParOf" srcId="{8D8534CF-5C45-4FB3-B8B9-77FD4F564989}" destId="{184BBD09-5B68-4F20-8C70-436705B5C158}" srcOrd="10" destOrd="0" presId="urn:microsoft.com/office/officeart/2005/8/layout/cycle2"/>
    <dgm:cxn modelId="{8F3A655F-D5AA-4669-BB1B-96C9C0071968}" type="presParOf" srcId="{8D8534CF-5C45-4FB3-B8B9-77FD4F564989}" destId="{7D85F4DA-80E2-46B0-8898-10321806738B}" srcOrd="11" destOrd="0" presId="urn:microsoft.com/office/officeart/2005/8/layout/cycle2"/>
    <dgm:cxn modelId="{05985BD6-C334-4491-B62C-40B596CDFC22}" type="presParOf" srcId="{7D85F4DA-80E2-46B0-8898-10321806738B}" destId="{18FD6D4D-88BA-4F3C-8FBB-B79811504DA2}" srcOrd="0" destOrd="0" presId="urn:microsoft.com/office/officeart/2005/8/layout/cycle2"/>
    <dgm:cxn modelId="{38BB436D-121D-4140-8F2F-314BA0C4F49B}" type="presParOf" srcId="{8D8534CF-5C45-4FB3-B8B9-77FD4F564989}" destId="{F828B2C7-1A5E-49AE-AD6D-58FC3C044514}" srcOrd="12" destOrd="0" presId="urn:microsoft.com/office/officeart/2005/8/layout/cycle2"/>
    <dgm:cxn modelId="{92AC1981-A417-478D-8D9E-9B93F0A3107F}" type="presParOf" srcId="{8D8534CF-5C45-4FB3-B8B9-77FD4F564989}" destId="{2EA2567D-C0BE-4665-8E42-629A0774C07D}" srcOrd="13" destOrd="0" presId="urn:microsoft.com/office/officeart/2005/8/layout/cycle2"/>
    <dgm:cxn modelId="{21028D2A-1033-45D8-88B7-E76B4E2903F6}" type="presParOf" srcId="{2EA2567D-C0BE-4665-8E42-629A0774C07D}" destId="{958950AE-3E30-4763-A433-BFBC894041A2}" srcOrd="0" destOrd="0" presId="urn:microsoft.com/office/officeart/2005/8/layout/cycle2"/>
    <dgm:cxn modelId="{12B22B17-56AB-4C86-91F9-6FB610BA0904}" type="presParOf" srcId="{8D8534CF-5C45-4FB3-B8B9-77FD4F564989}" destId="{4465E552-7EA4-4087-9160-3B0989492AB4}" srcOrd="14" destOrd="0" presId="urn:microsoft.com/office/officeart/2005/8/layout/cycle2"/>
    <dgm:cxn modelId="{56E642AE-6B92-41FE-AB84-C872CFE1A73A}" type="presParOf" srcId="{8D8534CF-5C45-4FB3-B8B9-77FD4F564989}" destId="{07A551A0-F085-47CD-A3C0-E59C277C33C7}" srcOrd="15" destOrd="0" presId="urn:microsoft.com/office/officeart/2005/8/layout/cycle2"/>
    <dgm:cxn modelId="{51A3B093-6AF9-4239-8E5D-A06CB642CD4C}" type="presParOf" srcId="{07A551A0-F085-47CD-A3C0-E59C277C33C7}" destId="{12001742-10BD-4E37-A02A-F1E7B503C5C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0AA37B-B4F2-492C-B056-EFADCEC3BCC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8A01E297-9973-4C1B-B408-E70CDBD1901C}">
      <dgm:prSet phldrT="[Texto]"/>
      <dgm:spPr>
        <a:solidFill>
          <a:schemeClr val="tx1">
            <a:lumMod val="90000"/>
            <a:lumOff val="10000"/>
          </a:schemeClr>
        </a:solidFill>
      </dgm:spPr>
      <dgm:t>
        <a:bodyPr/>
        <a:lstStyle/>
        <a:p>
          <a:r>
            <a:rPr lang="es-SV" dirty="0" smtClean="0"/>
            <a:t>Garantía </a:t>
          </a:r>
          <a:endParaRPr lang="es-SV" dirty="0"/>
        </a:p>
      </dgm:t>
    </dgm:pt>
    <dgm:pt modelId="{0F4746B7-447B-4156-A366-9A119B91F50E}" type="parTrans" cxnId="{94431FF0-1181-4FDC-B7A7-8986C76FDD68}">
      <dgm:prSet/>
      <dgm:spPr/>
      <dgm:t>
        <a:bodyPr/>
        <a:lstStyle/>
        <a:p>
          <a:endParaRPr lang="es-SV"/>
        </a:p>
      </dgm:t>
    </dgm:pt>
    <dgm:pt modelId="{B7D83D51-E91C-4ECB-96B1-14D13F57A161}" type="sibTrans" cxnId="{94431FF0-1181-4FDC-B7A7-8986C76FDD68}">
      <dgm:prSet/>
      <dgm:spPr/>
      <dgm:t>
        <a:bodyPr/>
        <a:lstStyle/>
        <a:p>
          <a:endParaRPr lang="es-SV"/>
        </a:p>
      </dgm:t>
    </dgm:pt>
    <dgm:pt modelId="{7303E9D5-4FA6-4DB8-A0DB-003D85E855E4}">
      <dgm:prSet phldrT="[Texto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s-SV" dirty="0" smtClean="0"/>
            <a:t>Repatriación, voluntaria y asistida, Art. 42 LECTP, Art. 8 Protocolo de Palermo. </a:t>
          </a:r>
          <a:endParaRPr lang="es-SV" dirty="0"/>
        </a:p>
      </dgm:t>
    </dgm:pt>
    <dgm:pt modelId="{F0DA8CBD-4ED8-458F-A7F8-BA9A3E46E797}" type="parTrans" cxnId="{38F4837D-62F7-4EAD-8B0B-0C76A0F21835}">
      <dgm:prSet/>
      <dgm:spPr/>
      <dgm:t>
        <a:bodyPr/>
        <a:lstStyle/>
        <a:p>
          <a:endParaRPr lang="es-SV"/>
        </a:p>
      </dgm:t>
    </dgm:pt>
    <dgm:pt modelId="{09CB6486-0D92-413B-8B67-5795B33578DD}" type="sibTrans" cxnId="{38F4837D-62F7-4EAD-8B0B-0C76A0F21835}">
      <dgm:prSet/>
      <dgm:spPr/>
      <dgm:t>
        <a:bodyPr/>
        <a:lstStyle/>
        <a:p>
          <a:endParaRPr lang="es-SV"/>
        </a:p>
      </dgm:t>
    </dgm:pt>
    <dgm:pt modelId="{C5A2ADBE-F2A4-464C-A52D-6813B026999D}">
      <dgm:prSet phldrT="[Texto]"/>
      <dgm:spPr>
        <a:solidFill>
          <a:schemeClr val="tx1">
            <a:lumMod val="90000"/>
            <a:lumOff val="10000"/>
          </a:schemeClr>
        </a:solidFill>
      </dgm:spPr>
      <dgm:t>
        <a:bodyPr/>
        <a:lstStyle/>
        <a:p>
          <a:r>
            <a:rPr lang="es-SV" dirty="0" smtClean="0"/>
            <a:t>Garantía</a:t>
          </a:r>
          <a:endParaRPr lang="es-SV" dirty="0"/>
        </a:p>
      </dgm:t>
    </dgm:pt>
    <dgm:pt modelId="{7470DA75-B023-4A56-B3AF-FC6807F12D2A}" type="parTrans" cxnId="{546FB1F5-32C4-4DEA-9C9F-70ADD57613C2}">
      <dgm:prSet/>
      <dgm:spPr/>
      <dgm:t>
        <a:bodyPr/>
        <a:lstStyle/>
        <a:p>
          <a:endParaRPr lang="es-SV"/>
        </a:p>
      </dgm:t>
    </dgm:pt>
    <dgm:pt modelId="{F9A6A9E9-21DA-419E-A2EB-D86EE6E840C2}" type="sibTrans" cxnId="{546FB1F5-32C4-4DEA-9C9F-70ADD57613C2}">
      <dgm:prSet/>
      <dgm:spPr/>
      <dgm:t>
        <a:bodyPr/>
        <a:lstStyle/>
        <a:p>
          <a:endParaRPr lang="es-SV"/>
        </a:p>
      </dgm:t>
    </dgm:pt>
    <dgm:pt modelId="{999A10B4-B504-4F34-AE01-10202D2BA3D1}">
      <dgm:prSet phldrT="[Texto]"/>
      <dgm:spPr>
        <a:solidFill>
          <a:srgbClr val="1C33E0">
            <a:alpha val="90000"/>
          </a:srgbClr>
        </a:solidFill>
      </dgm:spPr>
      <dgm:t>
        <a:bodyPr/>
        <a:lstStyle/>
        <a:p>
          <a:r>
            <a:rPr lang="es-SV" dirty="0" smtClean="0">
              <a:solidFill>
                <a:schemeClr val="bg1"/>
              </a:solidFill>
            </a:rPr>
            <a:t>Reasentamiento, Art. 43 LECTP, Art. 7 Protocolo de Palermo.    </a:t>
          </a:r>
          <a:endParaRPr lang="es-SV" dirty="0">
            <a:solidFill>
              <a:schemeClr val="bg1"/>
            </a:solidFill>
          </a:endParaRPr>
        </a:p>
      </dgm:t>
    </dgm:pt>
    <dgm:pt modelId="{6EE0418F-E6ED-40AC-A2C9-136A12C37142}" type="parTrans" cxnId="{810A1D49-FD94-4EC4-81BF-DA6F16BFC705}">
      <dgm:prSet/>
      <dgm:spPr/>
      <dgm:t>
        <a:bodyPr/>
        <a:lstStyle/>
        <a:p>
          <a:endParaRPr lang="es-SV"/>
        </a:p>
      </dgm:t>
    </dgm:pt>
    <dgm:pt modelId="{D875663F-8A40-4E01-A6BA-7651577755E4}" type="sibTrans" cxnId="{810A1D49-FD94-4EC4-81BF-DA6F16BFC705}">
      <dgm:prSet/>
      <dgm:spPr/>
      <dgm:t>
        <a:bodyPr/>
        <a:lstStyle/>
        <a:p>
          <a:endParaRPr lang="es-SV"/>
        </a:p>
      </dgm:t>
    </dgm:pt>
    <dgm:pt modelId="{A33E71FC-E83D-40CB-B6CA-C53C67AEA783}">
      <dgm:prSet phldrT="[Texto]"/>
      <dgm:spPr>
        <a:solidFill>
          <a:schemeClr val="tx1">
            <a:lumMod val="90000"/>
            <a:lumOff val="10000"/>
          </a:schemeClr>
        </a:solidFill>
      </dgm:spPr>
      <dgm:t>
        <a:bodyPr/>
        <a:lstStyle/>
        <a:p>
          <a:r>
            <a:rPr lang="es-SV" dirty="0" smtClean="0"/>
            <a:t>Garantía </a:t>
          </a:r>
          <a:endParaRPr lang="es-SV" dirty="0"/>
        </a:p>
      </dgm:t>
    </dgm:pt>
    <dgm:pt modelId="{66109E58-26F1-449D-AA81-98530D92C2F7}" type="parTrans" cxnId="{227EA3A0-C829-4DF9-98EB-EB23C84C5121}">
      <dgm:prSet/>
      <dgm:spPr/>
      <dgm:t>
        <a:bodyPr/>
        <a:lstStyle/>
        <a:p>
          <a:endParaRPr lang="es-SV"/>
        </a:p>
      </dgm:t>
    </dgm:pt>
    <dgm:pt modelId="{11215896-241C-41CB-B38B-551D41D341A7}" type="sibTrans" cxnId="{227EA3A0-C829-4DF9-98EB-EB23C84C5121}">
      <dgm:prSet/>
      <dgm:spPr/>
      <dgm:t>
        <a:bodyPr/>
        <a:lstStyle/>
        <a:p>
          <a:endParaRPr lang="es-SV"/>
        </a:p>
      </dgm:t>
    </dgm:pt>
    <dgm:pt modelId="{6E887BAD-8C92-4CDE-A8A6-FE404F6CD3D7}">
      <dgm:prSet phldrT="[Texto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s-SV" dirty="0" smtClean="0"/>
            <a:t>Condición de refugio, Art. 44 LECTP, Art.7 Protocolo de Palermo.  </a:t>
          </a:r>
          <a:endParaRPr lang="es-SV" dirty="0"/>
        </a:p>
      </dgm:t>
    </dgm:pt>
    <dgm:pt modelId="{ADBB1FA7-D67F-4B65-A478-35C16B0B28A5}" type="parTrans" cxnId="{AD8279A9-FEDE-4527-855F-AA5DB4FFB0CC}">
      <dgm:prSet/>
      <dgm:spPr/>
      <dgm:t>
        <a:bodyPr/>
        <a:lstStyle/>
        <a:p>
          <a:endParaRPr lang="es-SV"/>
        </a:p>
      </dgm:t>
    </dgm:pt>
    <dgm:pt modelId="{B47F8277-1924-4B7C-8586-D49F6D006C0C}" type="sibTrans" cxnId="{AD8279A9-FEDE-4527-855F-AA5DB4FFB0CC}">
      <dgm:prSet/>
      <dgm:spPr/>
      <dgm:t>
        <a:bodyPr/>
        <a:lstStyle/>
        <a:p>
          <a:endParaRPr lang="es-SV"/>
        </a:p>
      </dgm:t>
    </dgm:pt>
    <dgm:pt modelId="{FC57427A-846A-481F-8B54-D36A3F9AD0DE}">
      <dgm:prSet phldrT="[Texto]" phldr="1"/>
      <dgm:spPr>
        <a:solidFill>
          <a:schemeClr val="tx1">
            <a:lumMod val="90000"/>
            <a:lumOff val="10000"/>
          </a:schemeClr>
        </a:solidFill>
      </dgm:spPr>
      <dgm:t>
        <a:bodyPr/>
        <a:lstStyle/>
        <a:p>
          <a:endParaRPr lang="es-SV" dirty="0"/>
        </a:p>
      </dgm:t>
    </dgm:pt>
    <dgm:pt modelId="{C348F600-82E4-4763-91A7-FA326E693C06}" type="parTrans" cxnId="{407A692B-BE84-4608-9580-9E516C6B17CF}">
      <dgm:prSet/>
      <dgm:spPr/>
      <dgm:t>
        <a:bodyPr/>
        <a:lstStyle/>
        <a:p>
          <a:endParaRPr lang="es-SV"/>
        </a:p>
      </dgm:t>
    </dgm:pt>
    <dgm:pt modelId="{6D13060B-7BF0-4DA5-8FEB-4A4BEBBDEAD8}" type="sibTrans" cxnId="{407A692B-BE84-4608-9580-9E516C6B17CF}">
      <dgm:prSet/>
      <dgm:spPr/>
      <dgm:t>
        <a:bodyPr/>
        <a:lstStyle/>
        <a:p>
          <a:endParaRPr lang="es-SV"/>
        </a:p>
      </dgm:t>
    </dgm:pt>
    <dgm:pt modelId="{3F53EF07-DD18-4302-96C5-7C138CD7DBF4}">
      <dgm:prSet/>
      <dgm:spPr>
        <a:solidFill>
          <a:srgbClr val="1C33E0">
            <a:alpha val="90000"/>
          </a:srgbClr>
        </a:solidFill>
      </dgm:spPr>
      <dgm:t>
        <a:bodyPr/>
        <a:lstStyle/>
        <a:p>
          <a:r>
            <a:rPr lang="es-SV" dirty="0" smtClean="0">
              <a:solidFill>
                <a:schemeClr val="bg1"/>
              </a:solidFill>
            </a:rPr>
            <a:t>Representantes diplomáticos</a:t>
          </a:r>
          <a:endParaRPr lang="es-SV" dirty="0">
            <a:solidFill>
              <a:schemeClr val="bg1"/>
            </a:solidFill>
          </a:endParaRPr>
        </a:p>
      </dgm:t>
    </dgm:pt>
    <dgm:pt modelId="{A9221C57-4659-4A8E-B67C-CA66DAB33278}" type="parTrans" cxnId="{2F84A685-3299-4571-AF06-D7D3AF950319}">
      <dgm:prSet/>
      <dgm:spPr/>
      <dgm:t>
        <a:bodyPr/>
        <a:lstStyle/>
        <a:p>
          <a:endParaRPr lang="es-SV"/>
        </a:p>
      </dgm:t>
    </dgm:pt>
    <dgm:pt modelId="{195CBDC7-84F1-4EB3-AE51-4F8F9A266544}" type="sibTrans" cxnId="{2F84A685-3299-4571-AF06-D7D3AF950319}">
      <dgm:prSet/>
      <dgm:spPr/>
      <dgm:t>
        <a:bodyPr/>
        <a:lstStyle/>
        <a:p>
          <a:endParaRPr lang="es-SV"/>
        </a:p>
      </dgm:t>
    </dgm:pt>
    <dgm:pt modelId="{6C08592D-557F-40E3-9FD1-B774609D5FDD}">
      <dgm:prSet/>
      <dgm:spPr>
        <a:solidFill>
          <a:srgbClr val="1C33E0">
            <a:alpha val="90000"/>
          </a:srgbClr>
        </a:solidFill>
      </dgm:spPr>
      <dgm:t>
        <a:bodyPr/>
        <a:lstStyle/>
        <a:p>
          <a:r>
            <a:rPr lang="es-SV" dirty="0" smtClean="0">
              <a:solidFill>
                <a:schemeClr val="bg1"/>
              </a:solidFill>
            </a:rPr>
            <a:t>y consulares, Art. 45 LECTP.</a:t>
          </a:r>
          <a:endParaRPr lang="es-SV" dirty="0">
            <a:solidFill>
              <a:schemeClr val="bg1"/>
            </a:solidFill>
          </a:endParaRPr>
        </a:p>
      </dgm:t>
    </dgm:pt>
    <dgm:pt modelId="{C58A4024-27A6-43F9-A5FA-CF3CBCC4E769}" type="parTrans" cxnId="{A91460D7-4D3E-4EB2-AE2C-B30C6296C0E0}">
      <dgm:prSet/>
      <dgm:spPr/>
      <dgm:t>
        <a:bodyPr/>
        <a:lstStyle/>
        <a:p>
          <a:endParaRPr lang="es-SV"/>
        </a:p>
      </dgm:t>
    </dgm:pt>
    <dgm:pt modelId="{3106C8C2-7D7B-4B3C-B5E9-1C1F7283C995}" type="sibTrans" cxnId="{A91460D7-4D3E-4EB2-AE2C-B30C6296C0E0}">
      <dgm:prSet/>
      <dgm:spPr/>
      <dgm:t>
        <a:bodyPr/>
        <a:lstStyle/>
        <a:p>
          <a:endParaRPr lang="es-SV"/>
        </a:p>
      </dgm:t>
    </dgm:pt>
    <dgm:pt modelId="{3BD9C0D8-15EC-4905-B6C4-B1D04A4C9E2E}" type="pres">
      <dgm:prSet presAssocID="{C10AA37B-B4F2-492C-B056-EFADCEC3BCC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5892FB16-4D2D-4B7D-9DA4-8D2BBFDE2D97}" type="pres">
      <dgm:prSet presAssocID="{8A01E297-9973-4C1B-B408-E70CDBD1901C}" presName="composite" presStyleCnt="0"/>
      <dgm:spPr/>
    </dgm:pt>
    <dgm:pt modelId="{ED57052E-F50B-43F5-8288-D034C8A5EFB1}" type="pres">
      <dgm:prSet presAssocID="{8A01E297-9973-4C1B-B408-E70CDBD1901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774CCBA-CAA4-41A4-BAEB-ABC7A20329FE}" type="pres">
      <dgm:prSet presAssocID="{8A01E297-9973-4C1B-B408-E70CDBD1901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072408FE-9221-4BA9-939C-105213A11C9B}" type="pres">
      <dgm:prSet presAssocID="{B7D83D51-E91C-4ECB-96B1-14D13F57A161}" presName="sp" presStyleCnt="0"/>
      <dgm:spPr/>
    </dgm:pt>
    <dgm:pt modelId="{E096C74F-8C64-43AF-8452-E66785B46BB4}" type="pres">
      <dgm:prSet presAssocID="{C5A2ADBE-F2A4-464C-A52D-6813B026999D}" presName="composite" presStyleCnt="0"/>
      <dgm:spPr/>
    </dgm:pt>
    <dgm:pt modelId="{CD7C90AA-3A8D-4455-BA46-C1A860DF4652}" type="pres">
      <dgm:prSet presAssocID="{C5A2ADBE-F2A4-464C-A52D-6813B026999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6C2B1E71-E551-433A-BBF7-F453E96334AF}" type="pres">
      <dgm:prSet presAssocID="{C5A2ADBE-F2A4-464C-A52D-6813B026999D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7F1DBD78-DC8F-4E1D-8775-B7D544E33CE5}" type="pres">
      <dgm:prSet presAssocID="{F9A6A9E9-21DA-419E-A2EB-D86EE6E840C2}" presName="sp" presStyleCnt="0"/>
      <dgm:spPr/>
    </dgm:pt>
    <dgm:pt modelId="{2CFA7A31-D189-4944-8A82-850210FA15E0}" type="pres">
      <dgm:prSet presAssocID="{A33E71FC-E83D-40CB-B6CA-C53C67AEA783}" presName="composite" presStyleCnt="0"/>
      <dgm:spPr/>
    </dgm:pt>
    <dgm:pt modelId="{F9FD2718-2194-486F-87E6-D681F1688F4A}" type="pres">
      <dgm:prSet presAssocID="{A33E71FC-E83D-40CB-B6CA-C53C67AEA78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0C62A1FF-95F3-43E7-A7D9-314BECB19ECA}" type="pres">
      <dgm:prSet presAssocID="{A33E71FC-E83D-40CB-B6CA-C53C67AEA783}" presName="descendantText" presStyleLbl="alignAcc1" presStyleIdx="2" presStyleCnt="4" custLinFactNeighborX="337" custLinFactNeighborY="-698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6E0324C-D1C6-4039-99CE-AAC073A1E48E}" type="pres">
      <dgm:prSet presAssocID="{11215896-241C-41CB-B38B-551D41D341A7}" presName="sp" presStyleCnt="0"/>
      <dgm:spPr/>
    </dgm:pt>
    <dgm:pt modelId="{F56C2015-76D4-4B4A-BC28-5BFF09687670}" type="pres">
      <dgm:prSet presAssocID="{FC57427A-846A-481F-8B54-D36A3F9AD0DE}" presName="composite" presStyleCnt="0"/>
      <dgm:spPr/>
    </dgm:pt>
    <dgm:pt modelId="{7AE736C7-F880-4DDA-B686-30E59E315F48}" type="pres">
      <dgm:prSet presAssocID="{FC57427A-846A-481F-8B54-D36A3F9AD0D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1E380A5-0259-45C5-BC13-097652374C30}" type="pres">
      <dgm:prSet presAssocID="{FC57427A-846A-481F-8B54-D36A3F9AD0D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6F65DBC1-7EDC-425B-A0A6-95FA79CDFDD8}" type="presOf" srcId="{999A10B4-B504-4F34-AE01-10202D2BA3D1}" destId="{6C2B1E71-E551-433A-BBF7-F453E96334AF}" srcOrd="0" destOrd="0" presId="urn:microsoft.com/office/officeart/2005/8/layout/chevron2"/>
    <dgm:cxn modelId="{BF03B16D-27B8-4054-A6C3-0E5D7A77FD3E}" type="presOf" srcId="{6C08592D-557F-40E3-9FD1-B774609D5FDD}" destId="{81E380A5-0259-45C5-BC13-097652374C30}" srcOrd="0" destOrd="1" presId="urn:microsoft.com/office/officeart/2005/8/layout/chevron2"/>
    <dgm:cxn modelId="{38F4837D-62F7-4EAD-8B0B-0C76A0F21835}" srcId="{8A01E297-9973-4C1B-B408-E70CDBD1901C}" destId="{7303E9D5-4FA6-4DB8-A0DB-003D85E855E4}" srcOrd="0" destOrd="0" parTransId="{F0DA8CBD-4ED8-458F-A7F8-BA9A3E46E797}" sibTransId="{09CB6486-0D92-413B-8B67-5795B33578DD}"/>
    <dgm:cxn modelId="{546FB1F5-32C4-4DEA-9C9F-70ADD57613C2}" srcId="{C10AA37B-B4F2-492C-B056-EFADCEC3BCC7}" destId="{C5A2ADBE-F2A4-464C-A52D-6813B026999D}" srcOrd="1" destOrd="0" parTransId="{7470DA75-B023-4A56-B3AF-FC6807F12D2A}" sibTransId="{F9A6A9E9-21DA-419E-A2EB-D86EE6E840C2}"/>
    <dgm:cxn modelId="{AD8279A9-FEDE-4527-855F-AA5DB4FFB0CC}" srcId="{A33E71FC-E83D-40CB-B6CA-C53C67AEA783}" destId="{6E887BAD-8C92-4CDE-A8A6-FE404F6CD3D7}" srcOrd="0" destOrd="0" parTransId="{ADBB1FA7-D67F-4B65-A478-35C16B0B28A5}" sibTransId="{B47F8277-1924-4B7C-8586-D49F6D006C0C}"/>
    <dgm:cxn modelId="{810A1D49-FD94-4EC4-81BF-DA6F16BFC705}" srcId="{C5A2ADBE-F2A4-464C-A52D-6813B026999D}" destId="{999A10B4-B504-4F34-AE01-10202D2BA3D1}" srcOrd="0" destOrd="0" parTransId="{6EE0418F-E6ED-40AC-A2C9-136A12C37142}" sibTransId="{D875663F-8A40-4E01-A6BA-7651577755E4}"/>
    <dgm:cxn modelId="{9749421F-4449-4A2D-8D9A-07365694F6F2}" type="presOf" srcId="{C5A2ADBE-F2A4-464C-A52D-6813B026999D}" destId="{CD7C90AA-3A8D-4455-BA46-C1A860DF4652}" srcOrd="0" destOrd="0" presId="urn:microsoft.com/office/officeart/2005/8/layout/chevron2"/>
    <dgm:cxn modelId="{BFF9ACF7-3BBA-42EB-A557-EBEFDFA9E262}" type="presOf" srcId="{FC57427A-846A-481F-8B54-D36A3F9AD0DE}" destId="{7AE736C7-F880-4DDA-B686-30E59E315F48}" srcOrd="0" destOrd="0" presId="urn:microsoft.com/office/officeart/2005/8/layout/chevron2"/>
    <dgm:cxn modelId="{6C0B4BD4-98B1-4F9C-8F70-9DF2223AC57A}" type="presOf" srcId="{C10AA37B-B4F2-492C-B056-EFADCEC3BCC7}" destId="{3BD9C0D8-15EC-4905-B6C4-B1D04A4C9E2E}" srcOrd="0" destOrd="0" presId="urn:microsoft.com/office/officeart/2005/8/layout/chevron2"/>
    <dgm:cxn modelId="{D2858A44-1CA3-455A-8842-B9C2F622E1E4}" type="presOf" srcId="{3F53EF07-DD18-4302-96C5-7C138CD7DBF4}" destId="{81E380A5-0259-45C5-BC13-097652374C30}" srcOrd="0" destOrd="0" presId="urn:microsoft.com/office/officeart/2005/8/layout/chevron2"/>
    <dgm:cxn modelId="{227EA3A0-C829-4DF9-98EB-EB23C84C5121}" srcId="{C10AA37B-B4F2-492C-B056-EFADCEC3BCC7}" destId="{A33E71FC-E83D-40CB-B6CA-C53C67AEA783}" srcOrd="2" destOrd="0" parTransId="{66109E58-26F1-449D-AA81-98530D92C2F7}" sibTransId="{11215896-241C-41CB-B38B-551D41D341A7}"/>
    <dgm:cxn modelId="{407A692B-BE84-4608-9580-9E516C6B17CF}" srcId="{C10AA37B-B4F2-492C-B056-EFADCEC3BCC7}" destId="{FC57427A-846A-481F-8B54-D36A3F9AD0DE}" srcOrd="3" destOrd="0" parTransId="{C348F600-82E4-4763-91A7-FA326E693C06}" sibTransId="{6D13060B-7BF0-4DA5-8FEB-4A4BEBBDEAD8}"/>
    <dgm:cxn modelId="{FF0B26D7-7CA9-445C-BA54-D116DAF2E2CA}" type="presOf" srcId="{8A01E297-9973-4C1B-B408-E70CDBD1901C}" destId="{ED57052E-F50B-43F5-8288-D034C8A5EFB1}" srcOrd="0" destOrd="0" presId="urn:microsoft.com/office/officeart/2005/8/layout/chevron2"/>
    <dgm:cxn modelId="{94431FF0-1181-4FDC-B7A7-8986C76FDD68}" srcId="{C10AA37B-B4F2-492C-B056-EFADCEC3BCC7}" destId="{8A01E297-9973-4C1B-B408-E70CDBD1901C}" srcOrd="0" destOrd="0" parTransId="{0F4746B7-447B-4156-A366-9A119B91F50E}" sibTransId="{B7D83D51-E91C-4ECB-96B1-14D13F57A161}"/>
    <dgm:cxn modelId="{2F84A685-3299-4571-AF06-D7D3AF950319}" srcId="{FC57427A-846A-481F-8B54-D36A3F9AD0DE}" destId="{3F53EF07-DD18-4302-96C5-7C138CD7DBF4}" srcOrd="0" destOrd="0" parTransId="{A9221C57-4659-4A8E-B67C-CA66DAB33278}" sibTransId="{195CBDC7-84F1-4EB3-AE51-4F8F9A266544}"/>
    <dgm:cxn modelId="{71F645E3-845E-45C7-B41F-A11A4B195494}" type="presOf" srcId="{7303E9D5-4FA6-4DB8-A0DB-003D85E855E4}" destId="{4774CCBA-CAA4-41A4-BAEB-ABC7A20329FE}" srcOrd="0" destOrd="0" presId="urn:microsoft.com/office/officeart/2005/8/layout/chevron2"/>
    <dgm:cxn modelId="{A1365A59-5DC8-4500-84EA-ED5E8FB0B329}" type="presOf" srcId="{A33E71FC-E83D-40CB-B6CA-C53C67AEA783}" destId="{F9FD2718-2194-486F-87E6-D681F1688F4A}" srcOrd="0" destOrd="0" presId="urn:microsoft.com/office/officeart/2005/8/layout/chevron2"/>
    <dgm:cxn modelId="{A91460D7-4D3E-4EB2-AE2C-B30C6296C0E0}" srcId="{FC57427A-846A-481F-8B54-D36A3F9AD0DE}" destId="{6C08592D-557F-40E3-9FD1-B774609D5FDD}" srcOrd="1" destOrd="0" parTransId="{C58A4024-27A6-43F9-A5FA-CF3CBCC4E769}" sibTransId="{3106C8C2-7D7B-4B3C-B5E9-1C1F7283C995}"/>
    <dgm:cxn modelId="{2E9CA344-0E9D-45CC-AD61-D3075D7C4AFD}" type="presOf" srcId="{6E887BAD-8C92-4CDE-A8A6-FE404F6CD3D7}" destId="{0C62A1FF-95F3-43E7-A7D9-314BECB19ECA}" srcOrd="0" destOrd="0" presId="urn:microsoft.com/office/officeart/2005/8/layout/chevron2"/>
    <dgm:cxn modelId="{D7F311A0-7E8C-4F33-8164-0F950EC8E3EE}" type="presParOf" srcId="{3BD9C0D8-15EC-4905-B6C4-B1D04A4C9E2E}" destId="{5892FB16-4D2D-4B7D-9DA4-8D2BBFDE2D97}" srcOrd="0" destOrd="0" presId="urn:microsoft.com/office/officeart/2005/8/layout/chevron2"/>
    <dgm:cxn modelId="{7AD618E9-FCC0-4BF3-9FC0-AAF2D4296E75}" type="presParOf" srcId="{5892FB16-4D2D-4B7D-9DA4-8D2BBFDE2D97}" destId="{ED57052E-F50B-43F5-8288-D034C8A5EFB1}" srcOrd="0" destOrd="0" presId="urn:microsoft.com/office/officeart/2005/8/layout/chevron2"/>
    <dgm:cxn modelId="{5C814E95-F288-4B4D-8959-582C566EF280}" type="presParOf" srcId="{5892FB16-4D2D-4B7D-9DA4-8D2BBFDE2D97}" destId="{4774CCBA-CAA4-41A4-BAEB-ABC7A20329FE}" srcOrd="1" destOrd="0" presId="urn:microsoft.com/office/officeart/2005/8/layout/chevron2"/>
    <dgm:cxn modelId="{89150AB9-E40C-4600-ABA7-AE22301E481D}" type="presParOf" srcId="{3BD9C0D8-15EC-4905-B6C4-B1D04A4C9E2E}" destId="{072408FE-9221-4BA9-939C-105213A11C9B}" srcOrd="1" destOrd="0" presId="urn:microsoft.com/office/officeart/2005/8/layout/chevron2"/>
    <dgm:cxn modelId="{756DB39F-7AB7-4B0C-9A15-71A6891AA2EF}" type="presParOf" srcId="{3BD9C0D8-15EC-4905-B6C4-B1D04A4C9E2E}" destId="{E096C74F-8C64-43AF-8452-E66785B46BB4}" srcOrd="2" destOrd="0" presId="urn:microsoft.com/office/officeart/2005/8/layout/chevron2"/>
    <dgm:cxn modelId="{86618A50-E7DF-43C0-BE38-158D18CCCD4D}" type="presParOf" srcId="{E096C74F-8C64-43AF-8452-E66785B46BB4}" destId="{CD7C90AA-3A8D-4455-BA46-C1A860DF4652}" srcOrd="0" destOrd="0" presId="urn:microsoft.com/office/officeart/2005/8/layout/chevron2"/>
    <dgm:cxn modelId="{7DF47CD2-31E0-461E-B399-846C128CC725}" type="presParOf" srcId="{E096C74F-8C64-43AF-8452-E66785B46BB4}" destId="{6C2B1E71-E551-433A-BBF7-F453E96334AF}" srcOrd="1" destOrd="0" presId="urn:microsoft.com/office/officeart/2005/8/layout/chevron2"/>
    <dgm:cxn modelId="{9543A620-FCAC-4FEA-B6A4-1553300AC524}" type="presParOf" srcId="{3BD9C0D8-15EC-4905-B6C4-B1D04A4C9E2E}" destId="{7F1DBD78-DC8F-4E1D-8775-B7D544E33CE5}" srcOrd="3" destOrd="0" presId="urn:microsoft.com/office/officeart/2005/8/layout/chevron2"/>
    <dgm:cxn modelId="{C6A95716-077D-48F6-BF56-9436EC052619}" type="presParOf" srcId="{3BD9C0D8-15EC-4905-B6C4-B1D04A4C9E2E}" destId="{2CFA7A31-D189-4944-8A82-850210FA15E0}" srcOrd="4" destOrd="0" presId="urn:microsoft.com/office/officeart/2005/8/layout/chevron2"/>
    <dgm:cxn modelId="{E10FF569-DA4B-4296-A2DF-9115F36885AD}" type="presParOf" srcId="{2CFA7A31-D189-4944-8A82-850210FA15E0}" destId="{F9FD2718-2194-486F-87E6-D681F1688F4A}" srcOrd="0" destOrd="0" presId="urn:microsoft.com/office/officeart/2005/8/layout/chevron2"/>
    <dgm:cxn modelId="{FC0C47B2-AE27-4E8E-BD8C-8F079AF3CE51}" type="presParOf" srcId="{2CFA7A31-D189-4944-8A82-850210FA15E0}" destId="{0C62A1FF-95F3-43E7-A7D9-314BECB19ECA}" srcOrd="1" destOrd="0" presId="urn:microsoft.com/office/officeart/2005/8/layout/chevron2"/>
    <dgm:cxn modelId="{0F6D5FC0-358A-456F-9BED-04B86CC50C49}" type="presParOf" srcId="{3BD9C0D8-15EC-4905-B6C4-B1D04A4C9E2E}" destId="{36E0324C-D1C6-4039-99CE-AAC073A1E48E}" srcOrd="5" destOrd="0" presId="urn:microsoft.com/office/officeart/2005/8/layout/chevron2"/>
    <dgm:cxn modelId="{D8B8E648-F882-4542-B296-F37B45049E14}" type="presParOf" srcId="{3BD9C0D8-15EC-4905-B6C4-B1D04A4C9E2E}" destId="{F56C2015-76D4-4B4A-BC28-5BFF09687670}" srcOrd="6" destOrd="0" presId="urn:microsoft.com/office/officeart/2005/8/layout/chevron2"/>
    <dgm:cxn modelId="{912F3828-2AA4-44D5-8A1D-BB8454097722}" type="presParOf" srcId="{F56C2015-76D4-4B4A-BC28-5BFF09687670}" destId="{7AE736C7-F880-4DDA-B686-30E59E315F48}" srcOrd="0" destOrd="0" presId="urn:microsoft.com/office/officeart/2005/8/layout/chevron2"/>
    <dgm:cxn modelId="{5E9C7505-C41E-41A1-8C14-F118AE85AEF5}" type="presParOf" srcId="{F56C2015-76D4-4B4A-BC28-5BFF09687670}" destId="{81E380A5-0259-45C5-BC13-097652374C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882AE-97EB-448C-8EAC-D0401AD4A432}">
      <dsp:nvSpPr>
        <dsp:cNvPr id="0" name=""/>
        <dsp:cNvSpPr/>
      </dsp:nvSpPr>
      <dsp:spPr>
        <a:xfrm>
          <a:off x="0" y="0"/>
          <a:ext cx="7739074" cy="1928826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5000" kern="1200" dirty="0" smtClean="0"/>
            <a:t>Antecedentes del Tipo Penal de Trata de Personas </a:t>
          </a:r>
          <a:endParaRPr lang="es-SV" sz="5000" kern="1200" dirty="0"/>
        </a:p>
      </dsp:txBody>
      <dsp:txXfrm>
        <a:off x="0" y="0"/>
        <a:ext cx="7739074" cy="1928826"/>
      </dsp:txXfrm>
    </dsp:sp>
    <dsp:sp modelId="{307A6B08-EA99-4B5A-9F8A-ED6A11AE0B5F}">
      <dsp:nvSpPr>
        <dsp:cNvPr id="0" name=""/>
        <dsp:cNvSpPr/>
      </dsp:nvSpPr>
      <dsp:spPr>
        <a:xfrm>
          <a:off x="3778" y="1928826"/>
          <a:ext cx="2577172" cy="4050534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  <a:latin typeface="Book Antiqua" pitchFamily="18" charset="0"/>
            </a:rPr>
            <a:t>En </a:t>
          </a:r>
          <a:r>
            <a:rPr lang="es-ES" sz="2400" kern="1200" dirty="0" smtClean="0">
              <a:solidFill>
                <a:schemeClr val="tx1"/>
              </a:solidFill>
            </a:rPr>
            <a:t>2003, se introduce el Artículo 367-B que tipifica el delito de</a:t>
          </a:r>
          <a:r>
            <a:rPr lang="es-ES" sz="2400" b="1" kern="1200" dirty="0" smtClean="0">
              <a:solidFill>
                <a:schemeClr val="tx1"/>
              </a:solidFill>
            </a:rPr>
            <a:t> trata de personas</a:t>
          </a:r>
          <a:r>
            <a:rPr lang="es-ES" sz="2400" kern="1200" dirty="0" smtClean="0">
              <a:solidFill>
                <a:schemeClr val="tx1"/>
              </a:solidFill>
            </a:rPr>
            <a:t>. </a:t>
          </a:r>
        </a:p>
      </dsp:txBody>
      <dsp:txXfrm>
        <a:off x="3778" y="1928826"/>
        <a:ext cx="2577172" cy="4050534"/>
      </dsp:txXfrm>
    </dsp:sp>
    <dsp:sp modelId="{41254C23-8698-4927-A485-96A07417E0CE}">
      <dsp:nvSpPr>
        <dsp:cNvPr id="0" name=""/>
        <dsp:cNvSpPr/>
      </dsp:nvSpPr>
      <dsp:spPr>
        <a:xfrm>
          <a:off x="2580950" y="1928826"/>
          <a:ext cx="2577172" cy="4050534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tx1"/>
              </a:solidFill>
            </a:rPr>
            <a:t>En 2004, mediante Decreto Legislativo 457 se deroga el inciso segundo del Artículo 367-B y se tipifican las agravantes de la trata de personas, introduciendo el Artículo 367-C. </a:t>
          </a:r>
        </a:p>
      </dsp:txBody>
      <dsp:txXfrm>
        <a:off x="2580950" y="1928826"/>
        <a:ext cx="2577172" cy="4050534"/>
      </dsp:txXfrm>
    </dsp:sp>
    <dsp:sp modelId="{6705CFCB-984E-45C1-942E-85D6EDC5292C}">
      <dsp:nvSpPr>
        <dsp:cNvPr id="0" name=""/>
        <dsp:cNvSpPr/>
      </dsp:nvSpPr>
      <dsp:spPr>
        <a:xfrm>
          <a:off x="5158123" y="1928826"/>
          <a:ext cx="2577172" cy="4050534"/>
        </a:xfrm>
        <a:prstGeom prst="rect">
          <a:avLst/>
        </a:prstGeom>
        <a:solidFill>
          <a:schemeClr val="tx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bg1"/>
              </a:solidFill>
            </a:rPr>
            <a:t>Octubre 2014, se aprueba la Ley Especial contra la Trata de Personas, la cual entra en vigencia en Enero 2015.</a:t>
          </a:r>
          <a:endParaRPr lang="es-ES" sz="2400" kern="1200" dirty="0" smtClean="0">
            <a:solidFill>
              <a:schemeClr val="bg1"/>
            </a:solidFill>
            <a:latin typeface="Book Antiqua" pitchFamily="18" charset="0"/>
          </a:endParaRPr>
        </a:p>
      </dsp:txBody>
      <dsp:txXfrm>
        <a:off x="5158123" y="1928826"/>
        <a:ext cx="2577172" cy="4050534"/>
      </dsp:txXfrm>
    </dsp:sp>
    <dsp:sp modelId="{2EBAC6B5-3875-4E39-B4B7-6EE08BAD02D1}">
      <dsp:nvSpPr>
        <dsp:cNvPr id="0" name=""/>
        <dsp:cNvSpPr/>
      </dsp:nvSpPr>
      <dsp:spPr>
        <a:xfrm>
          <a:off x="0" y="5979360"/>
          <a:ext cx="7739074" cy="450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1CAC0-6005-41D4-BD90-4290AC7255D5}">
      <dsp:nvSpPr>
        <dsp:cNvPr id="0" name=""/>
        <dsp:cNvSpPr/>
      </dsp:nvSpPr>
      <dsp:spPr>
        <a:xfrm>
          <a:off x="4714920" y="3000402"/>
          <a:ext cx="3762044" cy="2326936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400" kern="1200" dirty="0" smtClean="0">
              <a:solidFill>
                <a:schemeClr val="bg1"/>
              </a:solidFill>
            </a:rPr>
            <a:t>Agravante  con pena de 16-20 años.</a:t>
          </a:r>
          <a:endParaRPr lang="es-SV" sz="2400" kern="1200" dirty="0">
            <a:solidFill>
              <a:schemeClr val="bg1"/>
            </a:solidFill>
          </a:endParaRPr>
        </a:p>
      </dsp:txBody>
      <dsp:txXfrm>
        <a:off x="5894649" y="3633252"/>
        <a:ext cx="2531201" cy="1642972"/>
      </dsp:txXfrm>
    </dsp:sp>
    <dsp:sp modelId="{4FC9C8E7-A848-4E5A-8BE0-A11348E03FE1}">
      <dsp:nvSpPr>
        <dsp:cNvPr id="0" name=""/>
        <dsp:cNvSpPr/>
      </dsp:nvSpPr>
      <dsp:spPr>
        <a:xfrm>
          <a:off x="0" y="3332354"/>
          <a:ext cx="3247386" cy="2135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PENA </a:t>
          </a:r>
          <a:endParaRPr lang="es-SV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10  A 14 años de prisión </a:t>
          </a:r>
          <a:endParaRPr lang="es-SV" sz="2000" kern="1200" dirty="0"/>
        </a:p>
      </dsp:txBody>
      <dsp:txXfrm>
        <a:off x="46908" y="3913117"/>
        <a:ext cx="2179354" cy="1507748"/>
      </dsp:txXfrm>
    </dsp:sp>
    <dsp:sp modelId="{5904AC90-124B-4299-8D22-B99D078D60EE}">
      <dsp:nvSpPr>
        <dsp:cNvPr id="0" name=""/>
        <dsp:cNvSpPr/>
      </dsp:nvSpPr>
      <dsp:spPr>
        <a:xfrm>
          <a:off x="5143523" y="-6"/>
          <a:ext cx="3323200" cy="21635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Fuera del territorio nacional</a:t>
          </a:r>
          <a:endParaRPr lang="es-SV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“Trata Externa”</a:t>
          </a:r>
          <a:endParaRPr lang="es-SV" sz="2000" kern="1200" dirty="0"/>
        </a:p>
      </dsp:txBody>
      <dsp:txXfrm>
        <a:off x="6188009" y="47520"/>
        <a:ext cx="2231188" cy="1527606"/>
      </dsp:txXfrm>
    </dsp:sp>
    <dsp:sp modelId="{A1CD548B-F56D-4630-84F6-6000B3B0F8B0}">
      <dsp:nvSpPr>
        <dsp:cNvPr id="0" name=""/>
        <dsp:cNvSpPr/>
      </dsp:nvSpPr>
      <dsp:spPr>
        <a:xfrm>
          <a:off x="101825" y="20690"/>
          <a:ext cx="3217787" cy="2040312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SV" sz="2000" kern="1200" dirty="0">
            <a:solidFill>
              <a:schemeClr val="bg1"/>
            </a:solidFill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>
              <a:solidFill>
                <a:schemeClr val="bg1"/>
              </a:solidFill>
            </a:rPr>
            <a:t>Dentro de El Salvador.</a:t>
          </a:r>
          <a:endParaRPr lang="es-SV" sz="2000" kern="1200" dirty="0">
            <a:solidFill>
              <a:schemeClr val="bg1"/>
            </a:solidFill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>
              <a:solidFill>
                <a:schemeClr val="bg1"/>
              </a:solidFill>
            </a:rPr>
            <a:t>“Trata Interna” </a:t>
          </a:r>
          <a:endParaRPr lang="es-SV" sz="2000" kern="1200" dirty="0">
            <a:solidFill>
              <a:schemeClr val="bg1"/>
            </a:solidFill>
          </a:endParaRPr>
        </a:p>
      </dsp:txBody>
      <dsp:txXfrm>
        <a:off x="146644" y="65509"/>
        <a:ext cx="2162813" cy="1440596"/>
      </dsp:txXfrm>
    </dsp:sp>
    <dsp:sp modelId="{93EC6C2B-B6C5-4E44-BC81-61C0DD312D26}">
      <dsp:nvSpPr>
        <dsp:cNvPr id="0" name=""/>
        <dsp:cNvSpPr/>
      </dsp:nvSpPr>
      <dsp:spPr>
        <a:xfrm>
          <a:off x="1857389" y="357184"/>
          <a:ext cx="1984046" cy="208427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kern="1200" dirty="0" smtClean="0">
              <a:solidFill>
                <a:schemeClr val="tx1"/>
              </a:solidFill>
            </a:rPr>
            <a:t>Ejecutar</a:t>
          </a:r>
          <a:endParaRPr lang="es-SV" sz="1900" kern="1200" dirty="0">
            <a:solidFill>
              <a:schemeClr val="tx1"/>
            </a:solidFill>
          </a:endParaRPr>
        </a:p>
      </dsp:txBody>
      <dsp:txXfrm>
        <a:off x="2438503" y="967654"/>
        <a:ext cx="1402932" cy="1473804"/>
      </dsp:txXfrm>
    </dsp:sp>
    <dsp:sp modelId="{D0031563-C676-4A89-9A19-7814D152E421}">
      <dsp:nvSpPr>
        <dsp:cNvPr id="0" name=""/>
        <dsp:cNvSpPr/>
      </dsp:nvSpPr>
      <dsp:spPr>
        <a:xfrm rot="5400000">
          <a:off x="4263861" y="379614"/>
          <a:ext cx="2082351" cy="2037492"/>
        </a:xfrm>
        <a:prstGeom prst="pieWedg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kern="1200" dirty="0" smtClean="0">
              <a:solidFill>
                <a:schemeClr val="tx1"/>
              </a:solidFill>
            </a:rPr>
            <a:t>Permitir</a:t>
          </a:r>
          <a:r>
            <a:rPr lang="es-SV" sz="1900" kern="1200" dirty="0" smtClean="0"/>
            <a:t> </a:t>
          </a:r>
          <a:endParaRPr lang="es-SV" sz="1900" kern="1200" dirty="0"/>
        </a:p>
      </dsp:txBody>
      <dsp:txXfrm rot="-5400000">
        <a:off x="4286290" y="967091"/>
        <a:ext cx="1440724" cy="1472445"/>
      </dsp:txXfrm>
    </dsp:sp>
    <dsp:sp modelId="{D961EEF5-87C9-454C-921E-831EEE90A723}">
      <dsp:nvSpPr>
        <dsp:cNvPr id="0" name=""/>
        <dsp:cNvSpPr/>
      </dsp:nvSpPr>
      <dsp:spPr>
        <a:xfrm rot="10800000">
          <a:off x="4286279" y="2714652"/>
          <a:ext cx="1955537" cy="199842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kern="1200" dirty="0" smtClean="0">
              <a:solidFill>
                <a:schemeClr val="tx1"/>
              </a:solidFill>
            </a:rPr>
            <a:t>En cualquier modalidad </a:t>
          </a:r>
          <a:endParaRPr lang="es-SV" sz="1900" kern="1200" dirty="0">
            <a:solidFill>
              <a:schemeClr val="tx1"/>
            </a:solidFill>
          </a:endParaRPr>
        </a:p>
      </dsp:txBody>
      <dsp:txXfrm rot="10800000">
        <a:off x="4286279" y="2714652"/>
        <a:ext cx="1382773" cy="1413101"/>
      </dsp:txXfrm>
    </dsp:sp>
    <dsp:sp modelId="{C71B5AF5-88AB-4127-A718-39AA9A0A720E}">
      <dsp:nvSpPr>
        <dsp:cNvPr id="0" name=""/>
        <dsp:cNvSpPr/>
      </dsp:nvSpPr>
      <dsp:spPr>
        <a:xfrm rot="16200000">
          <a:off x="1921758" y="2721694"/>
          <a:ext cx="1998427" cy="2127187"/>
        </a:xfrm>
        <a:prstGeom prst="pieWedg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900" kern="1200" dirty="0" smtClean="0">
              <a:solidFill>
                <a:schemeClr val="tx1"/>
              </a:solidFill>
            </a:rPr>
            <a:t>Explotación Humana </a:t>
          </a:r>
          <a:endParaRPr lang="es-SV" sz="1900" kern="1200" dirty="0">
            <a:solidFill>
              <a:schemeClr val="tx1"/>
            </a:solidFill>
          </a:endParaRPr>
        </a:p>
      </dsp:txBody>
      <dsp:txXfrm rot="5400000">
        <a:off x="2480418" y="2786074"/>
        <a:ext cx="1504148" cy="1413101"/>
      </dsp:txXfrm>
    </dsp:sp>
    <dsp:sp modelId="{32513FBD-27BA-4C20-9E64-4635893BC92F}">
      <dsp:nvSpPr>
        <dsp:cNvPr id="0" name=""/>
        <dsp:cNvSpPr/>
      </dsp:nvSpPr>
      <dsp:spPr>
        <a:xfrm>
          <a:off x="3714773" y="2071703"/>
          <a:ext cx="790617" cy="68749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FB583-547F-4AC8-A7D7-2B0D324866EC}">
      <dsp:nvSpPr>
        <dsp:cNvPr id="0" name=""/>
        <dsp:cNvSpPr/>
      </dsp:nvSpPr>
      <dsp:spPr>
        <a:xfrm rot="10800000">
          <a:off x="3714773" y="2286019"/>
          <a:ext cx="790617" cy="68749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D8ABE-4C8B-44FF-9264-F3A2DEBEE67E}">
      <dsp:nvSpPr>
        <dsp:cNvPr id="0" name=""/>
        <dsp:cNvSpPr/>
      </dsp:nvSpPr>
      <dsp:spPr>
        <a:xfrm>
          <a:off x="6429425" y="3429024"/>
          <a:ext cx="1975846" cy="118550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chemeClr val="tx2">
                  <a:lumMod val="50000"/>
                </a:schemeClr>
              </a:solidFill>
            </a:rPr>
            <a:t>L) </a:t>
          </a:r>
          <a:r>
            <a:rPr lang="es-ES" sz="1600" kern="1200" dirty="0" smtClean="0">
              <a:solidFill>
                <a:schemeClr val="tx2">
                  <a:lumMod val="50000"/>
                </a:schemeClr>
              </a:solidFill>
            </a:rPr>
            <a:t>Comercio de material pornográfico</a:t>
          </a:r>
          <a:endParaRPr lang="es-SV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6429425" y="3429024"/>
        <a:ext cx="1975846" cy="1185508"/>
      </dsp:txXfrm>
    </dsp:sp>
    <dsp:sp modelId="{AE13392D-AB14-4446-8B64-0134662913FE}">
      <dsp:nvSpPr>
        <dsp:cNvPr id="0" name=""/>
        <dsp:cNvSpPr/>
      </dsp:nvSpPr>
      <dsp:spPr>
        <a:xfrm>
          <a:off x="6500852" y="571499"/>
          <a:ext cx="1975846" cy="1185508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j) </a:t>
          </a:r>
          <a:r>
            <a:rPr lang="es-ES" sz="1600" kern="1200" dirty="0" smtClean="0"/>
            <a:t>Tráfico ilegal de órganos, tejidos, fluidos, células o embriones humanos;</a:t>
          </a:r>
          <a:endParaRPr lang="es-SV" sz="1600" kern="1200" dirty="0"/>
        </a:p>
      </dsp:txBody>
      <dsp:txXfrm>
        <a:off x="6500852" y="571499"/>
        <a:ext cx="1975846" cy="1185508"/>
      </dsp:txXfrm>
    </dsp:sp>
    <dsp:sp modelId="{A7916F20-2FBF-4468-A85E-73F1D965F2C4}">
      <dsp:nvSpPr>
        <dsp:cNvPr id="0" name=""/>
        <dsp:cNvSpPr/>
      </dsp:nvSpPr>
      <dsp:spPr>
        <a:xfrm>
          <a:off x="6429425" y="2000261"/>
          <a:ext cx="1975846" cy="118550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k) </a:t>
          </a:r>
          <a:r>
            <a:rPr lang="es-ES" sz="1600" kern="1200" dirty="0" smtClean="0"/>
            <a:t>Experimentación clínica o farmacológica</a:t>
          </a:r>
          <a:endParaRPr lang="es-SV" sz="1600" kern="1200" dirty="0"/>
        </a:p>
      </dsp:txBody>
      <dsp:txXfrm>
        <a:off x="6429425" y="2000261"/>
        <a:ext cx="1975846" cy="1185508"/>
      </dsp:txXfrm>
    </dsp:sp>
    <dsp:sp modelId="{D0003421-54E3-4732-8577-02F3259FAA9F}">
      <dsp:nvSpPr>
        <dsp:cNvPr id="0" name=""/>
        <dsp:cNvSpPr/>
      </dsp:nvSpPr>
      <dsp:spPr>
        <a:xfrm>
          <a:off x="2214569" y="2000261"/>
          <a:ext cx="1975846" cy="1185508"/>
        </a:xfrm>
        <a:prstGeom prst="rect">
          <a:avLst/>
        </a:prstGeom>
        <a:solidFill>
          <a:srgbClr val="00759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e) </a:t>
          </a:r>
          <a:r>
            <a:rPr lang="es-ES" sz="1600" kern="1200" dirty="0" smtClean="0"/>
            <a:t>Esclavitud. </a:t>
          </a:r>
          <a:endParaRPr lang="es-SV" sz="1600" kern="1200" dirty="0" smtClean="0"/>
        </a:p>
      </dsp:txBody>
      <dsp:txXfrm>
        <a:off x="2214569" y="2000261"/>
        <a:ext cx="1975846" cy="1185508"/>
      </dsp:txXfrm>
    </dsp:sp>
    <dsp:sp modelId="{4B5E7E83-0BAB-4A51-94AF-342662C445AF}">
      <dsp:nvSpPr>
        <dsp:cNvPr id="0" name=""/>
        <dsp:cNvSpPr/>
      </dsp:nvSpPr>
      <dsp:spPr>
        <a:xfrm>
          <a:off x="2490" y="2014732"/>
          <a:ext cx="1975846" cy="1185508"/>
        </a:xfrm>
        <a:prstGeom prst="rect">
          <a:avLst/>
        </a:prstGeom>
        <a:solidFill>
          <a:srgbClr val="00759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chemeClr val="bg2"/>
              </a:solidFill>
            </a:rPr>
            <a:t>b) </a:t>
          </a:r>
          <a:r>
            <a:rPr lang="es-ES" sz="1600" kern="1200" dirty="0" smtClean="0">
              <a:solidFill>
                <a:schemeClr val="bg1"/>
              </a:solidFill>
            </a:rPr>
            <a:t>Explotación sexual (prostitución y pornografía</a:t>
          </a:r>
          <a:endParaRPr lang="es-SV" sz="1600" kern="1200" dirty="0">
            <a:solidFill>
              <a:schemeClr val="bg1"/>
            </a:solidFill>
          </a:endParaRPr>
        </a:p>
      </dsp:txBody>
      <dsp:txXfrm>
        <a:off x="2490" y="2014732"/>
        <a:ext cx="1975846" cy="1185508"/>
      </dsp:txXfrm>
    </dsp:sp>
    <dsp:sp modelId="{A7A47BA7-D990-44B4-8E1A-6EB30B418EC2}">
      <dsp:nvSpPr>
        <dsp:cNvPr id="0" name=""/>
        <dsp:cNvSpPr/>
      </dsp:nvSpPr>
      <dsp:spPr>
        <a:xfrm>
          <a:off x="71447" y="642946"/>
          <a:ext cx="1975846" cy="118550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chemeClr val="tx1"/>
              </a:solidFill>
            </a:rPr>
            <a:t>a) </a:t>
          </a:r>
          <a:r>
            <a:rPr lang="es-ES" sz="1600" kern="1200" dirty="0" smtClean="0">
              <a:solidFill>
                <a:schemeClr val="tx1"/>
              </a:solidFill>
            </a:rPr>
            <a:t>Servidumbre.</a:t>
          </a:r>
          <a:endParaRPr lang="es-SV" sz="1600" kern="1200" dirty="0">
            <a:solidFill>
              <a:schemeClr val="tx1"/>
            </a:solidFill>
          </a:endParaRPr>
        </a:p>
      </dsp:txBody>
      <dsp:txXfrm>
        <a:off x="71447" y="642946"/>
        <a:ext cx="1975846" cy="1185508"/>
      </dsp:txXfrm>
    </dsp:sp>
    <dsp:sp modelId="{33171F51-695F-42B0-892C-6D84FDF47A84}">
      <dsp:nvSpPr>
        <dsp:cNvPr id="0" name=""/>
        <dsp:cNvSpPr/>
      </dsp:nvSpPr>
      <dsp:spPr>
        <a:xfrm>
          <a:off x="4357711" y="3429020"/>
          <a:ext cx="1975846" cy="1185508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solidFill>
                <a:schemeClr val="bg1"/>
              </a:solidFill>
            </a:rPr>
            <a:t>i) </a:t>
          </a:r>
          <a:r>
            <a:rPr lang="es-ES" sz="1600" b="1" kern="1200" dirty="0" smtClean="0">
              <a:solidFill>
                <a:schemeClr val="bg1"/>
              </a:solidFill>
            </a:rPr>
            <a:t>Adopción fraudulenta</a:t>
          </a:r>
          <a:endParaRPr lang="es-SV" sz="1600" b="1" kern="1200" dirty="0">
            <a:solidFill>
              <a:schemeClr val="bg1"/>
            </a:solidFill>
          </a:endParaRPr>
        </a:p>
      </dsp:txBody>
      <dsp:txXfrm>
        <a:off x="4357711" y="3429020"/>
        <a:ext cx="1975846" cy="1185508"/>
      </dsp:txXfrm>
    </dsp:sp>
    <dsp:sp modelId="{B24F1F30-41C8-4773-8BC7-59C2F0EBFCF5}">
      <dsp:nvSpPr>
        <dsp:cNvPr id="0" name=""/>
        <dsp:cNvSpPr/>
      </dsp:nvSpPr>
      <dsp:spPr>
        <a:xfrm>
          <a:off x="2214569" y="3357581"/>
          <a:ext cx="1975846" cy="118550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chemeClr val="tx1"/>
              </a:solidFill>
            </a:rPr>
            <a:t>F) </a:t>
          </a:r>
          <a:r>
            <a:rPr lang="es-ES" sz="1600" kern="1200" dirty="0" smtClean="0">
              <a:solidFill>
                <a:schemeClr val="tx1"/>
              </a:solidFill>
            </a:rPr>
            <a:t>Mendicidad forzada</a:t>
          </a:r>
          <a:r>
            <a:rPr lang="es-ES" sz="1600" kern="1200" dirty="0" smtClean="0"/>
            <a:t>. </a:t>
          </a:r>
          <a:endParaRPr lang="es-SV" sz="1600" kern="1200" dirty="0" smtClean="0"/>
        </a:p>
      </dsp:txBody>
      <dsp:txXfrm>
        <a:off x="2214569" y="3357581"/>
        <a:ext cx="1975846" cy="1185508"/>
      </dsp:txXfrm>
    </dsp:sp>
    <dsp:sp modelId="{2DB5F085-FB75-4A89-A6D9-2AECA142C8AB}">
      <dsp:nvSpPr>
        <dsp:cNvPr id="0" name=""/>
        <dsp:cNvSpPr/>
      </dsp:nvSpPr>
      <dsp:spPr>
        <a:xfrm>
          <a:off x="2490" y="3397825"/>
          <a:ext cx="1975846" cy="1185508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c) </a:t>
          </a:r>
          <a:r>
            <a:rPr lang="es-ES" sz="1600" kern="1200" dirty="0" smtClean="0"/>
            <a:t>Explotación sexual comercial en el sector del turismo.</a:t>
          </a:r>
          <a:endParaRPr lang="es-SV" sz="1600" kern="1200" dirty="0" smtClean="0"/>
        </a:p>
      </dsp:txBody>
      <dsp:txXfrm>
        <a:off x="2490" y="3397825"/>
        <a:ext cx="1975846" cy="1185508"/>
      </dsp:txXfrm>
    </dsp:sp>
    <dsp:sp modelId="{BF4D5524-7836-4EC1-905A-A547D96C021D}">
      <dsp:nvSpPr>
        <dsp:cNvPr id="0" name=""/>
        <dsp:cNvSpPr/>
      </dsp:nvSpPr>
      <dsp:spPr>
        <a:xfrm>
          <a:off x="4357711" y="571503"/>
          <a:ext cx="1975846" cy="118550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chemeClr val="tx2">
                  <a:lumMod val="50000"/>
                </a:schemeClr>
              </a:solidFill>
            </a:rPr>
            <a:t>G)</a:t>
          </a:r>
          <a:r>
            <a:rPr lang="es-ES" sz="1600" kern="1200" dirty="0" smtClean="0">
              <a:solidFill>
                <a:schemeClr val="tx2">
                  <a:lumMod val="50000"/>
                </a:schemeClr>
              </a:solidFill>
            </a:rPr>
            <a:t>Embarazo forzado</a:t>
          </a:r>
          <a:r>
            <a:rPr lang="es-ES" sz="1600" kern="1200" dirty="0" smtClean="0"/>
            <a:t>.</a:t>
          </a:r>
          <a:endParaRPr lang="es-SV" sz="1600" kern="1200" dirty="0"/>
        </a:p>
      </dsp:txBody>
      <dsp:txXfrm>
        <a:off x="4357711" y="571503"/>
        <a:ext cx="1975846" cy="1185508"/>
      </dsp:txXfrm>
    </dsp:sp>
    <dsp:sp modelId="{90CCB76B-0FCF-469E-BD4B-F3967C58DEA9}">
      <dsp:nvSpPr>
        <dsp:cNvPr id="0" name=""/>
        <dsp:cNvSpPr/>
      </dsp:nvSpPr>
      <dsp:spPr>
        <a:xfrm>
          <a:off x="4286284" y="2000265"/>
          <a:ext cx="1975846" cy="118550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H) </a:t>
          </a:r>
          <a:r>
            <a:rPr lang="es-ES" sz="1600" kern="1200" dirty="0" smtClean="0"/>
            <a:t>Matrimonio o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unión forzada. </a:t>
          </a:r>
          <a:endParaRPr lang="es-SV" sz="1600" kern="1200" dirty="0" smtClean="0"/>
        </a:p>
      </dsp:txBody>
      <dsp:txXfrm>
        <a:off x="4286284" y="2000265"/>
        <a:ext cx="1975846" cy="1185508"/>
      </dsp:txXfrm>
    </dsp:sp>
    <dsp:sp modelId="{2AD04900-7323-4DB9-BFB3-8F08179B9981}">
      <dsp:nvSpPr>
        <dsp:cNvPr id="0" name=""/>
        <dsp:cNvSpPr/>
      </dsp:nvSpPr>
      <dsp:spPr>
        <a:xfrm>
          <a:off x="2286016" y="571503"/>
          <a:ext cx="1975846" cy="1185508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/>
            <a:t>d) </a:t>
          </a:r>
          <a:r>
            <a:rPr lang="es-ES" sz="1600" kern="1200" dirty="0" smtClean="0"/>
            <a:t>Trabajo forzoso. </a:t>
          </a:r>
          <a:endParaRPr lang="es-SV" sz="1600" kern="1200" dirty="0" smtClean="0"/>
        </a:p>
      </dsp:txBody>
      <dsp:txXfrm>
        <a:off x="2286016" y="571503"/>
        <a:ext cx="1975846" cy="11855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3D976-1D7D-40DC-9E9C-50FAF77C3B91}">
      <dsp:nvSpPr>
        <dsp:cNvPr id="0" name=""/>
        <dsp:cNvSpPr/>
      </dsp:nvSpPr>
      <dsp:spPr>
        <a:xfrm rot="5400000">
          <a:off x="199431" y="-97334"/>
          <a:ext cx="1044465" cy="13004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500" kern="1200" dirty="0" smtClean="0"/>
            <a:t>a)</a:t>
          </a:r>
          <a:r>
            <a:rPr lang="es-SV" sz="500" kern="1200" baseline="0" dirty="0" smtClean="0"/>
            <a:t> b) </a:t>
          </a:r>
          <a:endParaRPr lang="es-SV" sz="500" kern="1200" dirty="0"/>
        </a:p>
      </dsp:txBody>
      <dsp:txXfrm rot="-5400000">
        <a:off x="71438" y="30659"/>
        <a:ext cx="1300452" cy="1044465"/>
      </dsp:txXfrm>
    </dsp:sp>
    <dsp:sp modelId="{F3BDD9F6-5E0D-4361-B537-0FB3B6D15AEA}">
      <dsp:nvSpPr>
        <dsp:cNvPr id="0" name=""/>
        <dsp:cNvSpPr/>
      </dsp:nvSpPr>
      <dsp:spPr>
        <a:xfrm rot="5400000">
          <a:off x="3737449" y="-2305547"/>
          <a:ext cx="1171703" cy="57827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300" b="1" kern="1200" dirty="0" smtClean="0"/>
            <a:t>a) </a:t>
          </a:r>
          <a:r>
            <a:rPr lang="es-SV" sz="1300" kern="1200" dirty="0" smtClean="0"/>
            <a:t>Cuando la víctima sea niña, niño, adolescente, persona adulta mayor o persona con discapacidad</a:t>
          </a:r>
          <a:endParaRPr lang="es-SV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300" b="1" kern="1200" dirty="0" smtClean="0"/>
            <a:t>b). </a:t>
          </a:r>
          <a:r>
            <a:rPr lang="es-SV" sz="1300" kern="1200" dirty="0" smtClean="0"/>
            <a:t>Cuando el autor fuere funcionario o empleado público, autoridad pública o agentes de autoridad; sin perjuicio de concurso de delito aplicable cuando se favorezca del cargo. </a:t>
          </a:r>
          <a:endParaRPr lang="es-SV" sz="1300" kern="1200" dirty="0"/>
        </a:p>
      </dsp:txBody>
      <dsp:txXfrm rot="-5400000">
        <a:off x="1431901" y="57199"/>
        <a:ext cx="5725601" cy="1057307"/>
      </dsp:txXfrm>
    </dsp:sp>
    <dsp:sp modelId="{B098461E-9504-48D4-A5A2-EC11FD2A9D8E}">
      <dsp:nvSpPr>
        <dsp:cNvPr id="0" name=""/>
        <dsp:cNvSpPr/>
      </dsp:nvSpPr>
      <dsp:spPr>
        <a:xfrm rot="5400000">
          <a:off x="106816" y="1864112"/>
          <a:ext cx="1228862" cy="11259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500" kern="1200" dirty="0" smtClean="0"/>
            <a:t>c</a:t>
          </a:r>
          <a:r>
            <a:rPr lang="es-SV" sz="500" kern="1200" smtClean="0"/>
            <a:t>)</a:t>
          </a:r>
          <a:r>
            <a:rPr lang="es-SV" sz="500" kern="1200" baseline="0" smtClean="0"/>
            <a:t>  d) </a:t>
          </a:r>
          <a:endParaRPr lang="es-SV" sz="500" kern="1200" dirty="0"/>
        </a:p>
      </dsp:txBody>
      <dsp:txXfrm rot="-5400000">
        <a:off x="158294" y="2375587"/>
        <a:ext cx="1125906" cy="102956"/>
      </dsp:txXfrm>
    </dsp:sp>
    <dsp:sp modelId="{96556F4B-B68B-40F7-8430-1A623CB042F9}">
      <dsp:nvSpPr>
        <dsp:cNvPr id="0" name=""/>
        <dsp:cNvSpPr/>
      </dsp:nvSpPr>
      <dsp:spPr>
        <a:xfrm rot="5400000">
          <a:off x="3960761" y="-1052858"/>
          <a:ext cx="1843731" cy="7087421"/>
        </a:xfrm>
        <a:prstGeom prst="round2SameRect">
          <a:avLst/>
        </a:prstGeom>
        <a:solidFill>
          <a:schemeClr val="tx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kern="1200" dirty="0" smtClean="0">
              <a:solidFill>
                <a:schemeClr val="bg1"/>
              </a:solidFill>
            </a:rPr>
            <a:t>c). Cuando exista relación de ascendiente, descendiente, adoptante, adoptado, hermano, cónyuge o persona con quien se conviviere maritalmente o se tenga semejante relación de afectividad; o cuando se trate de tutor, curador, guardador de hecho o encargado de la educación o cuidado de la víctima y cuando exista relación de autoridad o confianza con la víctima, sus dependientes o personas responsables, medie o no una relación de parentesco.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SV" sz="1200" kern="1200" dirty="0" smtClean="0">
            <a:solidFill>
              <a:schemeClr val="bg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kern="1200" dirty="0" smtClean="0">
              <a:solidFill>
                <a:schemeClr val="bg1"/>
              </a:solidFill>
            </a:rPr>
            <a:t>d) Cuando el delito sea cometido por persona directa o indirectamente responsables del cuidado de la niña, niño o adolescente que se encuentren bajo una medida de acogimiento en entidades de atención a la niñez y adolescencia, sean estas públicas privadas</a:t>
          </a:r>
        </a:p>
      </dsp:txBody>
      <dsp:txXfrm rot="-5400000">
        <a:off x="1338916" y="1658991"/>
        <a:ext cx="6997417" cy="1663723"/>
      </dsp:txXfrm>
    </dsp:sp>
    <dsp:sp modelId="{FF50EEFA-8929-4618-8CA8-2F2750E983F6}">
      <dsp:nvSpPr>
        <dsp:cNvPr id="0" name=""/>
        <dsp:cNvSpPr/>
      </dsp:nvSpPr>
      <dsp:spPr>
        <a:xfrm rot="5400000">
          <a:off x="-53577" y="4027302"/>
          <a:ext cx="1322429" cy="1207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500" kern="1200" dirty="0" smtClean="0"/>
            <a:t>f)g)</a:t>
          </a:r>
          <a:endParaRPr lang="es-SV" sz="500" kern="1200" dirty="0"/>
        </a:p>
      </dsp:txBody>
      <dsp:txXfrm rot="-5400000">
        <a:off x="3677" y="4574009"/>
        <a:ext cx="1207922" cy="114507"/>
      </dsp:txXfrm>
    </dsp:sp>
    <dsp:sp modelId="{9134E056-9F4F-4B26-8C13-C65879841919}">
      <dsp:nvSpPr>
        <dsp:cNvPr id="0" name=""/>
        <dsp:cNvSpPr/>
      </dsp:nvSpPr>
      <dsp:spPr>
        <a:xfrm rot="5400000">
          <a:off x="4038433" y="920530"/>
          <a:ext cx="1636792" cy="7145708"/>
        </a:xfrm>
        <a:prstGeom prst="round2SameRect">
          <a:avLst/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000" b="1" kern="1200" dirty="0" smtClean="0"/>
            <a:t>       f)</a:t>
          </a:r>
          <a:r>
            <a:rPr lang="es-SV" sz="1000" kern="1200" dirty="0" smtClean="0"/>
            <a:t> </a:t>
          </a:r>
          <a:r>
            <a:rPr lang="es-SV" sz="1200" kern="1200" dirty="0" smtClean="0"/>
            <a:t>Cuando el hecho sea precedido de amenaza, uso de la fuerza u otras formas de coacción o    engaño. </a:t>
          </a:r>
          <a:endParaRPr lang="es-SV" sz="1200" kern="1200" dirty="0"/>
        </a:p>
        <a:p>
          <a:pPr marL="228600" lvl="2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b="1" kern="1200" dirty="0" smtClean="0"/>
            <a:t>g)</a:t>
          </a:r>
          <a:r>
            <a:rPr lang="es-SV" sz="1200" kern="1200" dirty="0" smtClean="0"/>
            <a:t> Cuando se utilicen para la planificación o la ejecución del delito, servicios o instalaciones con fines turísticos, comerciales, deportivos o de esparcimiento o de naturaleza semejante. </a:t>
          </a:r>
        </a:p>
        <a:p>
          <a:pPr marL="228600" lvl="2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b="1" kern="1200" dirty="0" smtClean="0"/>
            <a:t>h) </a:t>
          </a:r>
          <a:r>
            <a:rPr lang="es-SV" sz="1200" kern="1200" dirty="0" smtClean="0"/>
            <a:t>Cuando el delito se realice utilizando como soporte las tecnologías de información y comunicación incluyendo interne</a:t>
          </a:r>
          <a:endParaRPr lang="es-SV" sz="1200" kern="1200" dirty="0"/>
        </a:p>
        <a:p>
          <a:pPr marL="228600" lvl="2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Agravante 16-20  años de prisión     </a:t>
          </a:r>
          <a:endParaRPr lang="es-SV" sz="1200" kern="1200" dirty="0"/>
        </a:p>
      </dsp:txBody>
      <dsp:txXfrm rot="-5400000">
        <a:off x="1283975" y="3754890"/>
        <a:ext cx="7065806" cy="14769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2071C-B999-4212-98C9-4E933F1102D4}">
      <dsp:nvSpPr>
        <dsp:cNvPr id="0" name=""/>
        <dsp:cNvSpPr/>
      </dsp:nvSpPr>
      <dsp:spPr>
        <a:xfrm>
          <a:off x="2040069" y="329592"/>
          <a:ext cx="4484070" cy="4620609"/>
        </a:xfrm>
        <a:prstGeom prst="pie">
          <a:avLst>
            <a:gd name="adj1" fmla="val 16200000"/>
            <a:gd name="adj2" fmla="val 180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kern="1200" dirty="0" smtClean="0">
              <a:solidFill>
                <a:schemeClr val="tx1"/>
              </a:solidFill>
            </a:rPr>
            <a:t>No punibilidad de las víctimas. Art. 58 LECTP. </a:t>
          </a:r>
        </a:p>
      </dsp:txBody>
      <dsp:txXfrm>
        <a:off x="4403281" y="1308721"/>
        <a:ext cx="1601453" cy="1375181"/>
      </dsp:txXfrm>
    </dsp:sp>
    <dsp:sp modelId="{110A87B1-0952-441F-A67B-33720A0DF3FF}">
      <dsp:nvSpPr>
        <dsp:cNvPr id="0" name=""/>
        <dsp:cNvSpPr/>
      </dsp:nvSpPr>
      <dsp:spPr>
        <a:xfrm>
          <a:off x="1888650" y="522568"/>
          <a:ext cx="4620609" cy="4620609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kern="1200" smtClean="0"/>
            <a:t>El consentimiento de la víctima a su explotación. Art. 57 LECTP</a:t>
          </a:r>
          <a:endParaRPr lang="es-SV" sz="2000" kern="1200"/>
        </a:p>
      </dsp:txBody>
      <dsp:txXfrm>
        <a:off x="2988796" y="3520464"/>
        <a:ext cx="2475326" cy="1210159"/>
      </dsp:txXfrm>
    </dsp:sp>
    <dsp:sp modelId="{21472468-1A0B-469D-A2F7-5678AE3E5014}">
      <dsp:nvSpPr>
        <dsp:cNvPr id="0" name=""/>
        <dsp:cNvSpPr/>
      </dsp:nvSpPr>
      <dsp:spPr>
        <a:xfrm>
          <a:off x="1793488" y="357547"/>
          <a:ext cx="4620609" cy="4620609"/>
        </a:xfrm>
        <a:prstGeom prst="pie">
          <a:avLst>
            <a:gd name="adj1" fmla="val 9000000"/>
            <a:gd name="adj2" fmla="val 1620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kern="1200" dirty="0" smtClean="0"/>
            <a:t>El castigo del “cliente” de la trata de personas. Art. 56 LECTP.</a:t>
          </a:r>
        </a:p>
      </dsp:txBody>
      <dsp:txXfrm>
        <a:off x="2328708" y="1336676"/>
        <a:ext cx="1650217" cy="1375181"/>
      </dsp:txXfrm>
    </dsp:sp>
    <dsp:sp modelId="{4C361258-48C9-4939-A576-EEE7BF945DAF}">
      <dsp:nvSpPr>
        <dsp:cNvPr id="0" name=""/>
        <dsp:cNvSpPr/>
      </dsp:nvSpPr>
      <dsp:spPr>
        <a:xfrm>
          <a:off x="1686675" y="43554"/>
          <a:ext cx="5192685" cy="519268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0107-42F2-438D-938D-0E63985F1301}">
      <dsp:nvSpPr>
        <dsp:cNvPr id="0" name=""/>
        <dsp:cNvSpPr/>
      </dsp:nvSpPr>
      <dsp:spPr>
        <a:xfrm>
          <a:off x="1602613" y="236239"/>
          <a:ext cx="5192685" cy="519268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E95C8-A9EC-49B8-88DE-A7A1F79C154D}">
      <dsp:nvSpPr>
        <dsp:cNvPr id="0" name=""/>
        <dsp:cNvSpPr/>
      </dsp:nvSpPr>
      <dsp:spPr>
        <a:xfrm>
          <a:off x="1507069" y="71509"/>
          <a:ext cx="5192685" cy="519268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5A7C7-B277-423A-ABA3-D6687865E32D}">
      <dsp:nvSpPr>
        <dsp:cNvPr id="0" name=""/>
        <dsp:cNvSpPr/>
      </dsp:nvSpPr>
      <dsp:spPr>
        <a:xfrm>
          <a:off x="3710164" y="1688416"/>
          <a:ext cx="1622361" cy="772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161"/>
              </a:lnTo>
              <a:lnTo>
                <a:pt x="1622361" y="526161"/>
              </a:lnTo>
              <a:lnTo>
                <a:pt x="1622361" y="7720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C21E7-E7D0-4ED3-AAAE-30E769AFFED5}">
      <dsp:nvSpPr>
        <dsp:cNvPr id="0" name=""/>
        <dsp:cNvSpPr/>
      </dsp:nvSpPr>
      <dsp:spPr>
        <a:xfrm>
          <a:off x="2087803" y="1688416"/>
          <a:ext cx="1622361" cy="772096"/>
        </a:xfrm>
        <a:custGeom>
          <a:avLst/>
          <a:gdLst/>
          <a:ahLst/>
          <a:cxnLst/>
          <a:rect l="0" t="0" r="0" b="0"/>
          <a:pathLst>
            <a:path>
              <a:moveTo>
                <a:pt x="1622361" y="0"/>
              </a:moveTo>
              <a:lnTo>
                <a:pt x="1622361" y="526161"/>
              </a:lnTo>
              <a:lnTo>
                <a:pt x="0" y="526161"/>
              </a:lnTo>
              <a:lnTo>
                <a:pt x="0" y="7720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9943D-5655-4C21-A02D-63D1FCAEA7DF}">
      <dsp:nvSpPr>
        <dsp:cNvPr id="0" name=""/>
        <dsp:cNvSpPr/>
      </dsp:nvSpPr>
      <dsp:spPr>
        <a:xfrm>
          <a:off x="2382778" y="2636"/>
          <a:ext cx="2654772" cy="1685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5481E-D11B-4300-8E17-87C6CBA7E59F}">
      <dsp:nvSpPr>
        <dsp:cNvPr id="0" name=""/>
        <dsp:cNvSpPr/>
      </dsp:nvSpPr>
      <dsp:spPr>
        <a:xfrm>
          <a:off x="2677752" y="282862"/>
          <a:ext cx="2654772" cy="1685780"/>
        </a:xfrm>
        <a:prstGeom prst="roundRect">
          <a:avLst>
            <a:gd name="adj" fmla="val 10000"/>
          </a:avLst>
        </a:prstGeom>
        <a:solidFill>
          <a:schemeClr val="tx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solidFill>
                <a:schemeClr val="bg1"/>
              </a:solidFill>
            </a:rPr>
            <a:t>CNCTP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solidFill>
                <a:schemeClr val="bg1"/>
              </a:solidFill>
            </a:rPr>
            <a:t>MRREE, MJSP, MINED, MISAL, FGR, PGR, SIS, ISDEMU, CONNA.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>
              <a:solidFill>
                <a:schemeClr val="bg1"/>
              </a:solidFill>
            </a:rPr>
            <a:t> DGME y PNC </a:t>
          </a:r>
          <a:endParaRPr lang="es-SV" sz="1400" kern="1200" dirty="0">
            <a:solidFill>
              <a:schemeClr val="bg1"/>
            </a:solidFill>
          </a:endParaRPr>
        </a:p>
      </dsp:txBody>
      <dsp:txXfrm>
        <a:off x="2727127" y="332237"/>
        <a:ext cx="2556022" cy="1587030"/>
      </dsp:txXfrm>
    </dsp:sp>
    <dsp:sp modelId="{125120BB-DBCF-4BC5-A4C1-09FA24008E03}">
      <dsp:nvSpPr>
        <dsp:cNvPr id="0" name=""/>
        <dsp:cNvSpPr/>
      </dsp:nvSpPr>
      <dsp:spPr>
        <a:xfrm>
          <a:off x="760417" y="2460513"/>
          <a:ext cx="2654772" cy="1685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66ED0-69D3-4C5C-B16C-F5EB624A790B}">
      <dsp:nvSpPr>
        <dsp:cNvPr id="0" name=""/>
        <dsp:cNvSpPr/>
      </dsp:nvSpPr>
      <dsp:spPr>
        <a:xfrm>
          <a:off x="1055391" y="2740739"/>
          <a:ext cx="2654772" cy="1685780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Secretaria Ejecutiva </a:t>
          </a:r>
          <a:endParaRPr lang="es-SV" sz="1400" kern="1200" dirty="0"/>
        </a:p>
      </dsp:txBody>
      <dsp:txXfrm>
        <a:off x="1104766" y="2790114"/>
        <a:ext cx="2556022" cy="1587030"/>
      </dsp:txXfrm>
    </dsp:sp>
    <dsp:sp modelId="{2F05C8DC-441F-4E7F-868A-37A4B2AE62DC}">
      <dsp:nvSpPr>
        <dsp:cNvPr id="0" name=""/>
        <dsp:cNvSpPr/>
      </dsp:nvSpPr>
      <dsp:spPr>
        <a:xfrm>
          <a:off x="4005139" y="2460513"/>
          <a:ext cx="2654772" cy="1685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DC5EB-5A25-4493-9012-506F396C2D6F}">
      <dsp:nvSpPr>
        <dsp:cNvPr id="0" name=""/>
        <dsp:cNvSpPr/>
      </dsp:nvSpPr>
      <dsp:spPr>
        <a:xfrm>
          <a:off x="4300114" y="2740739"/>
          <a:ext cx="2654772" cy="1685780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Comité Técnico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MRREE, MJSP, MINED, MISAL, FGR, PGR, SIS, ISDEMU, CONNA, DGME, PNC, MINTRAB, MIGOB,MITUR, ISNA,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 </a:t>
          </a:r>
          <a:endParaRPr lang="es-SV" sz="1400" kern="1200" dirty="0"/>
        </a:p>
      </dsp:txBody>
      <dsp:txXfrm>
        <a:off x="4349489" y="2790114"/>
        <a:ext cx="2556022" cy="1587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7A1B5-AA82-4C26-BAE0-DF75C20FF61B}">
      <dsp:nvSpPr>
        <dsp:cNvPr id="0" name=""/>
        <dsp:cNvSpPr/>
      </dsp:nvSpPr>
      <dsp:spPr>
        <a:xfrm>
          <a:off x="2076018" y="159357"/>
          <a:ext cx="920060" cy="598039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Persecución</a:t>
          </a:r>
          <a:endParaRPr lang="es-SV" sz="1000" kern="1200" dirty="0"/>
        </a:p>
      </dsp:txBody>
      <dsp:txXfrm>
        <a:off x="2105212" y="188551"/>
        <a:ext cx="861672" cy="539651"/>
      </dsp:txXfrm>
    </dsp:sp>
    <dsp:sp modelId="{8BAD160F-D891-4433-86B5-42102A441041}">
      <dsp:nvSpPr>
        <dsp:cNvPr id="0" name=""/>
        <dsp:cNvSpPr/>
      </dsp:nvSpPr>
      <dsp:spPr>
        <a:xfrm>
          <a:off x="638830" y="490571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2492193" y="42666"/>
              </a:moveTo>
              <a:arcTo wR="2073700" hR="2073700" stAng="16898568" swAng="686307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749FD-A1A2-4283-82A9-A8EDDDE7859C}">
      <dsp:nvSpPr>
        <dsp:cNvPr id="0" name=""/>
        <dsp:cNvSpPr/>
      </dsp:nvSpPr>
      <dsp:spPr>
        <a:xfrm>
          <a:off x="3571905" y="714378"/>
          <a:ext cx="920060" cy="598039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>
              <a:solidFill>
                <a:schemeClr val="tx1"/>
              </a:solidFill>
            </a:rPr>
            <a:t>Restitución</a:t>
          </a:r>
          <a:endParaRPr lang="es-SV" sz="1000" kern="1200" dirty="0">
            <a:solidFill>
              <a:schemeClr val="tx1"/>
            </a:solidFill>
          </a:endParaRPr>
        </a:p>
      </dsp:txBody>
      <dsp:txXfrm>
        <a:off x="3601099" y="743572"/>
        <a:ext cx="861672" cy="539651"/>
      </dsp:txXfrm>
    </dsp:sp>
    <dsp:sp modelId="{952D2D02-481F-4C71-9462-97FD311FE173}">
      <dsp:nvSpPr>
        <dsp:cNvPr id="0" name=""/>
        <dsp:cNvSpPr/>
      </dsp:nvSpPr>
      <dsp:spPr>
        <a:xfrm>
          <a:off x="447772" y="330762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3930816" y="1151013"/>
              </a:moveTo>
              <a:arcTo wR="2073700" hR="2073700" stAng="20014802" swAng="979293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38710-3AA6-4807-A1A9-4E30D1EDE1A1}">
      <dsp:nvSpPr>
        <dsp:cNvPr id="0" name=""/>
        <dsp:cNvSpPr/>
      </dsp:nvSpPr>
      <dsp:spPr>
        <a:xfrm>
          <a:off x="4149718" y="2233058"/>
          <a:ext cx="920060" cy="598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Capacitación. </a:t>
          </a:r>
          <a:endParaRPr lang="es-SV" sz="1000" kern="1200" dirty="0"/>
        </a:p>
      </dsp:txBody>
      <dsp:txXfrm>
        <a:off x="4178912" y="2262252"/>
        <a:ext cx="861672" cy="539651"/>
      </dsp:txXfrm>
    </dsp:sp>
    <dsp:sp modelId="{2B429D32-81B0-4397-B1A8-28FF00D2B3DD}">
      <dsp:nvSpPr>
        <dsp:cNvPr id="0" name=""/>
        <dsp:cNvSpPr/>
      </dsp:nvSpPr>
      <dsp:spPr>
        <a:xfrm>
          <a:off x="462348" y="458377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4090612" y="2555674"/>
              </a:moveTo>
              <a:arcTo wR="2073700" hR="2073700" stAng="806383" swAng="940117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E22B98-D474-4C1D-BC2F-7AE29E05AE77}">
      <dsp:nvSpPr>
        <dsp:cNvPr id="0" name=""/>
        <dsp:cNvSpPr/>
      </dsp:nvSpPr>
      <dsp:spPr>
        <a:xfrm>
          <a:off x="3542346" y="3699385"/>
          <a:ext cx="920060" cy="598039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Anticorrupción</a:t>
          </a:r>
          <a:endParaRPr lang="es-SV" sz="1000" kern="1200" dirty="0"/>
        </a:p>
      </dsp:txBody>
      <dsp:txXfrm>
        <a:off x="3571540" y="3728579"/>
        <a:ext cx="861672" cy="539651"/>
      </dsp:txXfrm>
    </dsp:sp>
    <dsp:sp modelId="{1C6E4AF4-EE24-4347-9ACF-76722F7E227E}">
      <dsp:nvSpPr>
        <dsp:cNvPr id="0" name=""/>
        <dsp:cNvSpPr/>
      </dsp:nvSpPr>
      <dsp:spPr>
        <a:xfrm>
          <a:off x="462348" y="458377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3043963" y="3906409"/>
              </a:moveTo>
              <a:arcTo wR="2073700" hR="2073700" stAng="3726155" swAng="679881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ADE23-26EA-48A0-8FB3-CFE886C0CD9F}">
      <dsp:nvSpPr>
        <dsp:cNvPr id="0" name=""/>
        <dsp:cNvSpPr/>
      </dsp:nvSpPr>
      <dsp:spPr>
        <a:xfrm>
          <a:off x="2076018" y="4306758"/>
          <a:ext cx="920060" cy="598039"/>
        </a:xfrm>
        <a:prstGeom prst="round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Coordinación nacional e internacional</a:t>
          </a:r>
          <a:endParaRPr lang="es-SV" sz="1000" kern="1200" dirty="0"/>
        </a:p>
      </dsp:txBody>
      <dsp:txXfrm>
        <a:off x="2105212" y="4335952"/>
        <a:ext cx="861672" cy="539651"/>
      </dsp:txXfrm>
    </dsp:sp>
    <dsp:sp modelId="{3CBCBAA5-26E3-497C-81D2-C2FEEED49CC6}">
      <dsp:nvSpPr>
        <dsp:cNvPr id="0" name=""/>
        <dsp:cNvSpPr/>
      </dsp:nvSpPr>
      <dsp:spPr>
        <a:xfrm>
          <a:off x="462348" y="458377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1482445" y="4061324"/>
              </a:moveTo>
              <a:arcTo wR="2073700" hR="2073700" stAng="6393964" swAng="679881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3B697-C486-489E-8DE8-1C9BF1257E81}">
      <dsp:nvSpPr>
        <dsp:cNvPr id="0" name=""/>
        <dsp:cNvSpPr/>
      </dsp:nvSpPr>
      <dsp:spPr>
        <a:xfrm>
          <a:off x="609691" y="3699385"/>
          <a:ext cx="920060" cy="598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smtClean="0"/>
            <a:t>Protección</a:t>
          </a:r>
          <a:endParaRPr lang="es-SV" sz="1000" kern="1200"/>
        </a:p>
      </dsp:txBody>
      <dsp:txXfrm>
        <a:off x="638885" y="3728579"/>
        <a:ext cx="861672" cy="539651"/>
      </dsp:txXfrm>
    </dsp:sp>
    <dsp:sp modelId="{BB2269BE-29A2-42B1-AD1B-1BC7E5D9379B}">
      <dsp:nvSpPr>
        <dsp:cNvPr id="0" name=""/>
        <dsp:cNvSpPr/>
      </dsp:nvSpPr>
      <dsp:spPr>
        <a:xfrm>
          <a:off x="458286" y="452435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270451" y="3097676"/>
              </a:moveTo>
              <a:arcTo wR="2073700" hR="2073700" stAng="9024594" swAng="887097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618FD-8F09-4CC1-A3AB-8E8ADF72492C}">
      <dsp:nvSpPr>
        <dsp:cNvPr id="0" name=""/>
        <dsp:cNvSpPr/>
      </dsp:nvSpPr>
      <dsp:spPr>
        <a:xfrm>
          <a:off x="7" y="2286017"/>
          <a:ext cx="920060" cy="598039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>
              <a:solidFill>
                <a:schemeClr val="tx1"/>
              </a:solidFill>
            </a:rPr>
            <a:t>Atención</a:t>
          </a:r>
          <a:endParaRPr lang="es-SV" sz="1000" kern="1200" dirty="0">
            <a:solidFill>
              <a:schemeClr val="tx1"/>
            </a:solidFill>
          </a:endParaRPr>
        </a:p>
      </dsp:txBody>
      <dsp:txXfrm>
        <a:off x="29201" y="2315211"/>
        <a:ext cx="861672" cy="539651"/>
      </dsp:txXfrm>
    </dsp:sp>
    <dsp:sp modelId="{CFD93772-32B6-4571-8CBE-6626C040EB8B}">
      <dsp:nvSpPr>
        <dsp:cNvPr id="0" name=""/>
        <dsp:cNvSpPr/>
      </dsp:nvSpPr>
      <dsp:spPr>
        <a:xfrm>
          <a:off x="458695" y="463723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48417" y="1628208"/>
              </a:moveTo>
              <a:arcTo wR="2073700" hR="2073700" stAng="11544330" swAng="995319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C4C2BC-8543-4FE8-87DA-F9BC415DC25F}">
      <dsp:nvSpPr>
        <dsp:cNvPr id="0" name=""/>
        <dsp:cNvSpPr/>
      </dsp:nvSpPr>
      <dsp:spPr>
        <a:xfrm>
          <a:off x="609691" y="766730"/>
          <a:ext cx="920060" cy="598039"/>
        </a:xfrm>
        <a:prstGeom prst="round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000" kern="1200" dirty="0" smtClean="0"/>
            <a:t>Prevención, </a:t>
          </a:r>
        </a:p>
      </dsp:txBody>
      <dsp:txXfrm>
        <a:off x="638885" y="795924"/>
        <a:ext cx="861672" cy="539651"/>
      </dsp:txXfrm>
    </dsp:sp>
    <dsp:sp modelId="{32B68011-D87A-4F53-B687-A1049C47F70A}">
      <dsp:nvSpPr>
        <dsp:cNvPr id="0" name=""/>
        <dsp:cNvSpPr/>
      </dsp:nvSpPr>
      <dsp:spPr>
        <a:xfrm>
          <a:off x="462348" y="458377"/>
          <a:ext cx="4147400" cy="4147400"/>
        </a:xfrm>
        <a:custGeom>
          <a:avLst/>
          <a:gdLst/>
          <a:ahLst/>
          <a:cxnLst/>
          <a:rect l="0" t="0" r="0" b="0"/>
          <a:pathLst>
            <a:path>
              <a:moveTo>
                <a:pt x="1103436" y="240991"/>
              </a:moveTo>
              <a:arcTo wR="2073700" hR="2073700" stAng="14526155" swAng="679881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184CF-D01B-44DD-B859-A89BB68CC44C}">
      <dsp:nvSpPr>
        <dsp:cNvPr id="0" name=""/>
        <dsp:cNvSpPr/>
      </dsp:nvSpPr>
      <dsp:spPr>
        <a:xfrm>
          <a:off x="3713966" y="1702"/>
          <a:ext cx="1044585" cy="104458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Guatemala </a:t>
          </a:r>
          <a:endParaRPr lang="es-SV" sz="1100" kern="1200" dirty="0"/>
        </a:p>
      </dsp:txBody>
      <dsp:txXfrm>
        <a:off x="3866942" y="154678"/>
        <a:ext cx="738633" cy="738633"/>
      </dsp:txXfrm>
    </dsp:sp>
    <dsp:sp modelId="{669E20F8-89E5-4BAD-B08A-307FC8A64A2D}">
      <dsp:nvSpPr>
        <dsp:cNvPr id="0" name=""/>
        <dsp:cNvSpPr/>
      </dsp:nvSpPr>
      <dsp:spPr>
        <a:xfrm rot="1350000">
          <a:off x="4814492" y="644609"/>
          <a:ext cx="277034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/>
        </a:p>
      </dsp:txBody>
      <dsp:txXfrm>
        <a:off x="4817655" y="699216"/>
        <a:ext cx="193924" cy="211529"/>
      </dsp:txXfrm>
    </dsp:sp>
    <dsp:sp modelId="{86953EE1-D1B3-443F-B60A-80DCFD7682B6}">
      <dsp:nvSpPr>
        <dsp:cNvPr id="0" name=""/>
        <dsp:cNvSpPr/>
      </dsp:nvSpPr>
      <dsp:spPr>
        <a:xfrm>
          <a:off x="5161955" y="601479"/>
          <a:ext cx="1044585" cy="1044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Honduras </a:t>
          </a:r>
          <a:endParaRPr lang="es-SV" sz="1100" kern="1200" dirty="0"/>
        </a:p>
      </dsp:txBody>
      <dsp:txXfrm>
        <a:off x="5314931" y="754455"/>
        <a:ext cx="738633" cy="738633"/>
      </dsp:txXfrm>
    </dsp:sp>
    <dsp:sp modelId="{E2D05182-9337-4F04-843A-802830E4A02E}">
      <dsp:nvSpPr>
        <dsp:cNvPr id="0" name=""/>
        <dsp:cNvSpPr/>
      </dsp:nvSpPr>
      <dsp:spPr>
        <a:xfrm rot="4050000">
          <a:off x="5842618" y="1664249"/>
          <a:ext cx="277034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/>
        </a:p>
      </dsp:txBody>
      <dsp:txXfrm>
        <a:off x="5868271" y="1696366"/>
        <a:ext cx="193924" cy="211529"/>
      </dsp:txXfrm>
    </dsp:sp>
    <dsp:sp modelId="{F09CA48E-6E32-4FF0-9C9E-D55DABBDB8FA}">
      <dsp:nvSpPr>
        <dsp:cNvPr id="0" name=""/>
        <dsp:cNvSpPr/>
      </dsp:nvSpPr>
      <dsp:spPr>
        <a:xfrm>
          <a:off x="5761731" y="2049468"/>
          <a:ext cx="1044585" cy="1044585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Nicaragua</a:t>
          </a:r>
          <a:endParaRPr lang="es-SV" sz="1100" kern="1200" dirty="0"/>
        </a:p>
      </dsp:txBody>
      <dsp:txXfrm>
        <a:off x="5914707" y="2202444"/>
        <a:ext cx="738633" cy="738633"/>
      </dsp:txXfrm>
    </dsp:sp>
    <dsp:sp modelId="{D7AC6B0D-FD78-4AD2-9942-BD9D8C453779}">
      <dsp:nvSpPr>
        <dsp:cNvPr id="0" name=""/>
        <dsp:cNvSpPr/>
      </dsp:nvSpPr>
      <dsp:spPr>
        <a:xfrm rot="6750000">
          <a:off x="5848619" y="3112237"/>
          <a:ext cx="277034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/>
        </a:p>
      </dsp:txBody>
      <dsp:txXfrm rot="10800000">
        <a:off x="5906076" y="3144354"/>
        <a:ext cx="193924" cy="211529"/>
      </dsp:txXfrm>
    </dsp:sp>
    <dsp:sp modelId="{218B9862-2CC5-4BE7-9327-F69035D16915}">
      <dsp:nvSpPr>
        <dsp:cNvPr id="0" name=""/>
        <dsp:cNvSpPr/>
      </dsp:nvSpPr>
      <dsp:spPr>
        <a:xfrm>
          <a:off x="5161955" y="3497457"/>
          <a:ext cx="1044585" cy="10445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Belice </a:t>
          </a:r>
          <a:endParaRPr lang="es-SV" sz="1100" kern="1200" dirty="0"/>
        </a:p>
      </dsp:txBody>
      <dsp:txXfrm>
        <a:off x="5314931" y="3650433"/>
        <a:ext cx="738633" cy="738633"/>
      </dsp:txXfrm>
    </dsp:sp>
    <dsp:sp modelId="{88B1B544-C390-4ADF-916C-578F8FBC9F6E}">
      <dsp:nvSpPr>
        <dsp:cNvPr id="0" name=""/>
        <dsp:cNvSpPr/>
      </dsp:nvSpPr>
      <dsp:spPr>
        <a:xfrm rot="9445865">
          <a:off x="4829408" y="4141207"/>
          <a:ext cx="276981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/>
        </a:p>
      </dsp:txBody>
      <dsp:txXfrm rot="10800000">
        <a:off x="4909320" y="4195770"/>
        <a:ext cx="193887" cy="211529"/>
      </dsp:txXfrm>
    </dsp:sp>
    <dsp:sp modelId="{81AC3A81-3C1E-4CA6-9B32-85AED24675B2}">
      <dsp:nvSpPr>
        <dsp:cNvPr id="0" name=""/>
        <dsp:cNvSpPr/>
      </dsp:nvSpPr>
      <dsp:spPr>
        <a:xfrm>
          <a:off x="3714780" y="4098936"/>
          <a:ext cx="1044585" cy="1044585"/>
        </a:xfrm>
        <a:prstGeom prst="ellipse">
          <a:avLst/>
        </a:prstGeom>
        <a:solidFill>
          <a:schemeClr val="tx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República Dominicana </a:t>
          </a:r>
          <a:endParaRPr lang="es-SV" sz="1100" kern="1200" dirty="0"/>
        </a:p>
      </dsp:txBody>
      <dsp:txXfrm>
        <a:off x="3867756" y="4251912"/>
        <a:ext cx="738633" cy="738633"/>
      </dsp:txXfrm>
    </dsp:sp>
    <dsp:sp modelId="{DDCF07D1-A56F-4DCE-A851-E46C31A1BA0E}">
      <dsp:nvSpPr>
        <dsp:cNvPr id="0" name=""/>
        <dsp:cNvSpPr/>
      </dsp:nvSpPr>
      <dsp:spPr>
        <a:xfrm rot="12152765">
          <a:off x="3381043" y="4147230"/>
          <a:ext cx="277778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/>
        </a:p>
      </dsp:txBody>
      <dsp:txXfrm rot="10800000">
        <a:off x="3461191" y="4233715"/>
        <a:ext cx="194445" cy="211529"/>
      </dsp:txXfrm>
    </dsp:sp>
    <dsp:sp modelId="{184BBD09-5B68-4F20-8C70-436705B5C158}">
      <dsp:nvSpPr>
        <dsp:cNvPr id="0" name=""/>
        <dsp:cNvSpPr/>
      </dsp:nvSpPr>
      <dsp:spPr>
        <a:xfrm>
          <a:off x="2265977" y="3497457"/>
          <a:ext cx="1044585" cy="1044585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Panamá </a:t>
          </a:r>
          <a:endParaRPr lang="es-SV" sz="1100" kern="1200" dirty="0"/>
        </a:p>
      </dsp:txBody>
      <dsp:txXfrm>
        <a:off x="2418953" y="3650433"/>
        <a:ext cx="738633" cy="738633"/>
      </dsp:txXfrm>
    </dsp:sp>
    <dsp:sp modelId="{7D85F4DA-80E2-46B0-8898-10321806738B}">
      <dsp:nvSpPr>
        <dsp:cNvPr id="0" name=""/>
        <dsp:cNvSpPr/>
      </dsp:nvSpPr>
      <dsp:spPr>
        <a:xfrm rot="14850000">
          <a:off x="2352865" y="3126725"/>
          <a:ext cx="277034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1C33E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/>
        </a:p>
      </dsp:txBody>
      <dsp:txXfrm rot="10800000">
        <a:off x="2410322" y="3235626"/>
        <a:ext cx="193924" cy="211529"/>
      </dsp:txXfrm>
    </dsp:sp>
    <dsp:sp modelId="{F828B2C7-1A5E-49AE-AD6D-58FC3C044514}">
      <dsp:nvSpPr>
        <dsp:cNvPr id="0" name=""/>
        <dsp:cNvSpPr/>
      </dsp:nvSpPr>
      <dsp:spPr>
        <a:xfrm>
          <a:off x="1666200" y="2049468"/>
          <a:ext cx="1044585" cy="104458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El </a:t>
          </a:r>
          <a:r>
            <a:rPr lang="es-SV" sz="1100" kern="1200" smtClean="0"/>
            <a:t>Salvador </a:t>
          </a:r>
          <a:endParaRPr lang="es-SV" sz="1100" kern="1200" dirty="0"/>
        </a:p>
      </dsp:txBody>
      <dsp:txXfrm>
        <a:off x="1819176" y="2202444"/>
        <a:ext cx="738633" cy="738633"/>
      </dsp:txXfrm>
    </dsp:sp>
    <dsp:sp modelId="{2EA2567D-C0BE-4665-8E42-629A0774C07D}">
      <dsp:nvSpPr>
        <dsp:cNvPr id="0" name=""/>
        <dsp:cNvSpPr/>
      </dsp:nvSpPr>
      <dsp:spPr>
        <a:xfrm rot="17550000">
          <a:off x="2346864" y="1678736"/>
          <a:ext cx="277034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 dirty="0"/>
        </a:p>
      </dsp:txBody>
      <dsp:txXfrm>
        <a:off x="2372517" y="1787637"/>
        <a:ext cx="193924" cy="211529"/>
      </dsp:txXfrm>
    </dsp:sp>
    <dsp:sp modelId="{4465E552-7EA4-4087-9160-3B0989492AB4}">
      <dsp:nvSpPr>
        <dsp:cNvPr id="0" name=""/>
        <dsp:cNvSpPr/>
      </dsp:nvSpPr>
      <dsp:spPr>
        <a:xfrm>
          <a:off x="2265977" y="601479"/>
          <a:ext cx="1044585" cy="1044585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100" kern="1200" dirty="0" smtClean="0"/>
            <a:t>Costa Rica </a:t>
          </a:r>
          <a:endParaRPr lang="es-SV" sz="1100" kern="1200" dirty="0"/>
        </a:p>
      </dsp:txBody>
      <dsp:txXfrm>
        <a:off x="2418953" y="754455"/>
        <a:ext cx="738633" cy="738633"/>
      </dsp:txXfrm>
    </dsp:sp>
    <dsp:sp modelId="{07A551A0-F085-47CD-A3C0-E59C277C33C7}">
      <dsp:nvSpPr>
        <dsp:cNvPr id="0" name=""/>
        <dsp:cNvSpPr/>
      </dsp:nvSpPr>
      <dsp:spPr>
        <a:xfrm rot="20250000">
          <a:off x="3366503" y="650610"/>
          <a:ext cx="277034" cy="352547"/>
        </a:xfrm>
        <a:prstGeom prst="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900" kern="1200"/>
        </a:p>
      </dsp:txBody>
      <dsp:txXfrm>
        <a:off x="3369666" y="737021"/>
        <a:ext cx="193924" cy="2115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052E-F50B-43F5-8288-D034C8A5EFB1}">
      <dsp:nvSpPr>
        <dsp:cNvPr id="0" name=""/>
        <dsp:cNvSpPr/>
      </dsp:nvSpPr>
      <dsp:spPr>
        <a:xfrm rot="5400000">
          <a:off x="-224872" y="228833"/>
          <a:ext cx="1499151" cy="1049406"/>
        </a:xfrm>
        <a:prstGeom prst="chevron">
          <a:avLst/>
        </a:prstGeom>
        <a:solidFill>
          <a:schemeClr val="tx1">
            <a:lumMod val="90000"/>
            <a:lumOff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Garantía </a:t>
          </a:r>
          <a:endParaRPr lang="es-SV" sz="2200" kern="1200" dirty="0"/>
        </a:p>
      </dsp:txBody>
      <dsp:txXfrm rot="-5400000">
        <a:off x="1" y="528663"/>
        <a:ext cx="1049406" cy="449745"/>
      </dsp:txXfrm>
    </dsp:sp>
    <dsp:sp modelId="{4774CCBA-CAA4-41A4-BAEB-ABC7A20329FE}">
      <dsp:nvSpPr>
        <dsp:cNvPr id="0" name=""/>
        <dsp:cNvSpPr/>
      </dsp:nvSpPr>
      <dsp:spPr>
        <a:xfrm rot="5400000">
          <a:off x="4238018" y="-3184652"/>
          <a:ext cx="974448" cy="7351673"/>
        </a:xfrm>
        <a:prstGeom prst="round2Same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900" kern="1200" dirty="0" smtClean="0"/>
            <a:t>Repatriación, voluntaria y asistida, Art. 42 LECTP, Art. 8 Protocolo de Palermo. </a:t>
          </a:r>
          <a:endParaRPr lang="es-SV" sz="2900" kern="1200" dirty="0"/>
        </a:p>
      </dsp:txBody>
      <dsp:txXfrm rot="-5400000">
        <a:off x="1049406" y="51529"/>
        <a:ext cx="7304104" cy="879310"/>
      </dsp:txXfrm>
    </dsp:sp>
    <dsp:sp modelId="{CD7C90AA-3A8D-4455-BA46-C1A860DF4652}">
      <dsp:nvSpPr>
        <dsp:cNvPr id="0" name=""/>
        <dsp:cNvSpPr/>
      </dsp:nvSpPr>
      <dsp:spPr>
        <a:xfrm rot="5400000">
          <a:off x="-224872" y="1583863"/>
          <a:ext cx="1499151" cy="1049406"/>
        </a:xfrm>
        <a:prstGeom prst="chevron">
          <a:avLst/>
        </a:prstGeom>
        <a:solidFill>
          <a:schemeClr val="tx1">
            <a:lumMod val="90000"/>
            <a:lumOff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Garantía</a:t>
          </a:r>
          <a:endParaRPr lang="es-SV" sz="2200" kern="1200" dirty="0"/>
        </a:p>
      </dsp:txBody>
      <dsp:txXfrm rot="-5400000">
        <a:off x="1" y="1883693"/>
        <a:ext cx="1049406" cy="449745"/>
      </dsp:txXfrm>
    </dsp:sp>
    <dsp:sp modelId="{6C2B1E71-E551-433A-BBF7-F453E96334AF}">
      <dsp:nvSpPr>
        <dsp:cNvPr id="0" name=""/>
        <dsp:cNvSpPr/>
      </dsp:nvSpPr>
      <dsp:spPr>
        <a:xfrm rot="5400000">
          <a:off x="4238018" y="-1829621"/>
          <a:ext cx="974448" cy="7351673"/>
        </a:xfrm>
        <a:prstGeom prst="round2SameRect">
          <a:avLst/>
        </a:prstGeom>
        <a:solidFill>
          <a:srgbClr val="1C33E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900" kern="1200" dirty="0" smtClean="0">
              <a:solidFill>
                <a:schemeClr val="bg1"/>
              </a:solidFill>
            </a:rPr>
            <a:t>Reasentamiento, Art. 43 LECTP, Art. 7 Protocolo de Palermo.    </a:t>
          </a:r>
          <a:endParaRPr lang="es-SV" sz="2900" kern="1200" dirty="0">
            <a:solidFill>
              <a:schemeClr val="bg1"/>
            </a:solidFill>
          </a:endParaRPr>
        </a:p>
      </dsp:txBody>
      <dsp:txXfrm rot="-5400000">
        <a:off x="1049406" y="1406560"/>
        <a:ext cx="7304104" cy="879310"/>
      </dsp:txXfrm>
    </dsp:sp>
    <dsp:sp modelId="{F9FD2718-2194-486F-87E6-D681F1688F4A}">
      <dsp:nvSpPr>
        <dsp:cNvPr id="0" name=""/>
        <dsp:cNvSpPr/>
      </dsp:nvSpPr>
      <dsp:spPr>
        <a:xfrm rot="5400000">
          <a:off x="-224872" y="2938894"/>
          <a:ext cx="1499151" cy="1049406"/>
        </a:xfrm>
        <a:prstGeom prst="chevron">
          <a:avLst/>
        </a:prstGeom>
        <a:solidFill>
          <a:schemeClr val="tx1">
            <a:lumMod val="90000"/>
            <a:lumOff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200" kern="1200" dirty="0" smtClean="0"/>
            <a:t>Garantía </a:t>
          </a:r>
          <a:endParaRPr lang="es-SV" sz="2200" kern="1200" dirty="0"/>
        </a:p>
      </dsp:txBody>
      <dsp:txXfrm rot="-5400000">
        <a:off x="1" y="3238724"/>
        <a:ext cx="1049406" cy="449745"/>
      </dsp:txXfrm>
    </dsp:sp>
    <dsp:sp modelId="{0C62A1FF-95F3-43E7-A7D9-314BECB19ECA}">
      <dsp:nvSpPr>
        <dsp:cNvPr id="0" name=""/>
        <dsp:cNvSpPr/>
      </dsp:nvSpPr>
      <dsp:spPr>
        <a:xfrm rot="5400000">
          <a:off x="4238018" y="-542656"/>
          <a:ext cx="974448" cy="7351673"/>
        </a:xfrm>
        <a:prstGeom prst="round2Same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900" kern="1200" dirty="0" smtClean="0"/>
            <a:t>Condición de refugio, Art. 44 LECTP, Art.7 Protocolo de Palermo.  </a:t>
          </a:r>
          <a:endParaRPr lang="es-SV" sz="2900" kern="1200" dirty="0"/>
        </a:p>
      </dsp:txBody>
      <dsp:txXfrm rot="-5400000">
        <a:off x="1049406" y="2693525"/>
        <a:ext cx="7304104" cy="879310"/>
      </dsp:txXfrm>
    </dsp:sp>
    <dsp:sp modelId="{7AE736C7-F880-4DDA-B686-30E59E315F48}">
      <dsp:nvSpPr>
        <dsp:cNvPr id="0" name=""/>
        <dsp:cNvSpPr/>
      </dsp:nvSpPr>
      <dsp:spPr>
        <a:xfrm rot="5400000">
          <a:off x="-224872" y="4293924"/>
          <a:ext cx="1499151" cy="1049406"/>
        </a:xfrm>
        <a:prstGeom prst="chevron">
          <a:avLst/>
        </a:prstGeom>
        <a:solidFill>
          <a:schemeClr val="tx1">
            <a:lumMod val="90000"/>
            <a:lumOff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200" kern="1200" dirty="0"/>
        </a:p>
      </dsp:txBody>
      <dsp:txXfrm rot="-5400000">
        <a:off x="1" y="4593754"/>
        <a:ext cx="1049406" cy="449745"/>
      </dsp:txXfrm>
    </dsp:sp>
    <dsp:sp modelId="{81E380A5-0259-45C5-BC13-097652374C30}">
      <dsp:nvSpPr>
        <dsp:cNvPr id="0" name=""/>
        <dsp:cNvSpPr/>
      </dsp:nvSpPr>
      <dsp:spPr>
        <a:xfrm rot="5400000">
          <a:off x="4238018" y="880439"/>
          <a:ext cx="974448" cy="7351673"/>
        </a:xfrm>
        <a:prstGeom prst="round2SameRect">
          <a:avLst/>
        </a:prstGeom>
        <a:solidFill>
          <a:srgbClr val="1C33E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900" kern="1200" dirty="0" smtClean="0">
              <a:solidFill>
                <a:schemeClr val="bg1"/>
              </a:solidFill>
            </a:rPr>
            <a:t>Representantes diplomáticos</a:t>
          </a:r>
          <a:endParaRPr lang="es-SV" sz="2900" kern="1200" dirty="0">
            <a:solidFill>
              <a:schemeClr val="bg1"/>
            </a:solidFill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900" kern="1200" dirty="0" smtClean="0">
              <a:solidFill>
                <a:schemeClr val="bg1"/>
              </a:solidFill>
            </a:rPr>
            <a:t>y consulares, Art. 45 LECTP.</a:t>
          </a:r>
          <a:endParaRPr lang="es-SV" sz="2900" kern="1200" dirty="0">
            <a:solidFill>
              <a:schemeClr val="bg1"/>
            </a:solidFill>
          </a:endParaRPr>
        </a:p>
      </dsp:txBody>
      <dsp:txXfrm rot="-5400000">
        <a:off x="1049406" y="4116621"/>
        <a:ext cx="7304104" cy="87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5FA88-7409-442C-94B3-45240FCE0EE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207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FDA70-447A-4EEF-809B-F87BD0B67E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674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D1F8-222B-46D1-8200-3E61000700E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89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D1AE9-3A4D-4B13-B0A9-4C3511BEF45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60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blipFill dpi="0" rotWithShape="0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28F3B-EDF2-4553-B5A1-6C9BAF0782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226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22E8-857F-418A-B86B-3B10232123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38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2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C082F-4501-4DFD-8AD3-A9C8D77D1FE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561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2ED4-D6DD-4AD7-BC2E-134F6F1893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97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558CB-CF20-44C6-863B-C5BB71D8DC9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902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2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4E394-DF0F-4729-96A0-D4DC4FE500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5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1B3E4-66F6-4E59-936B-495CE4B9A1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15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texto del patrón</a:t>
            </a:r>
          </a:p>
          <a:p>
            <a:pPr lvl="1"/>
            <a:r>
              <a:rPr lang="es-ES" altLang="es-CR" smtClean="0"/>
              <a:t>Segundo nivel</a:t>
            </a:r>
          </a:p>
          <a:p>
            <a:pPr lvl="2"/>
            <a:r>
              <a:rPr lang="es-ES" altLang="es-CR" smtClean="0"/>
              <a:t>Tercer nivel</a:t>
            </a:r>
          </a:p>
          <a:p>
            <a:pPr lvl="3"/>
            <a:r>
              <a:rPr lang="es-ES" altLang="es-CR" smtClean="0"/>
              <a:t>Cuarto nivel</a:t>
            </a:r>
          </a:p>
          <a:p>
            <a:pPr lvl="4"/>
            <a:r>
              <a:rPr lang="es-ES" altLang="es-CR" smtClean="0"/>
              <a:t>Quinto nivel</a:t>
            </a:r>
            <a:endParaRPr lang="en-US" altLang="es-CR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7F3B04F-8667-4DFD-8C65-3BFDE145299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1" r:id="rId4"/>
    <p:sldLayoutId id="2147483717" r:id="rId5"/>
    <p:sldLayoutId id="2147483712" r:id="rId6"/>
    <p:sldLayoutId id="2147483718" r:id="rId7"/>
    <p:sldLayoutId id="2147483719" r:id="rId8"/>
    <p:sldLayoutId id="2147483720" r:id="rId9"/>
    <p:sldLayoutId id="2147483713" r:id="rId10"/>
    <p:sldLayoutId id="21474837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consejotrata@seguridad.gob.s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0313" y="2143125"/>
            <a:ext cx="4714875" cy="2921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b="1" smtClean="0"/>
              <a:t>Disposiciones Penales 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1142984"/>
          <a:ext cx="8329642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smtClean="0"/>
              <a:t>Estructura de la LECTP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500034" y="1928802"/>
          <a:ext cx="771530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sz="4000" b="1" dirty="0" smtClean="0"/>
              <a:t>Ley Especial contra la Trata de Personas</a:t>
            </a:r>
            <a:endParaRPr lang="es-ES" sz="4000" b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50"/>
            <a:ext cx="3686175" cy="45005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s-SV" altLang="es-CR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SV" altLang="es-CR" sz="2800" b="1" smtClean="0"/>
              <a:t>Política Nacional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SV" altLang="es-CR" sz="2800" b="1" smtClean="0"/>
              <a:t>contra la Trata de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SV" altLang="es-CR" sz="2800" b="1" smtClean="0"/>
              <a:t>Personas</a:t>
            </a:r>
            <a:r>
              <a:rPr lang="es-SV" altLang="es-CR" sz="280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SV" altLang="es-CR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SV" altLang="es-CR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SV" altLang="es-CR" sz="2800" b="1" smtClean="0"/>
              <a:t>Plan de Acción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SV" altLang="es-CR" sz="2800" b="1" smtClean="0"/>
              <a:t>Nacional </a:t>
            </a:r>
            <a:endParaRPr lang="es-ES" altLang="es-CR" sz="2800" b="1" smtClean="0"/>
          </a:p>
        </p:txBody>
      </p:sp>
      <p:graphicFrame>
        <p:nvGraphicFramePr>
          <p:cNvPr id="4" name="3 Diagrama"/>
          <p:cNvGraphicFramePr/>
          <p:nvPr/>
        </p:nvGraphicFramePr>
        <p:xfrm>
          <a:off x="3857620" y="1571612"/>
          <a:ext cx="5072098" cy="5064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2747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R" b="1" dirty="0" smtClean="0"/>
              <a:t>Medidas de protección a víctimas </a:t>
            </a:r>
            <a:endParaRPr lang="es-SV" dirty="0" smtClean="0"/>
          </a:p>
        </p:txBody>
      </p:sp>
      <p:sp>
        <p:nvSpPr>
          <p:cNvPr id="6" name="5 Preparación"/>
          <p:cNvSpPr/>
          <p:nvPr/>
        </p:nvSpPr>
        <p:spPr>
          <a:xfrm>
            <a:off x="1143000" y="1714500"/>
            <a:ext cx="2214563" cy="1214438"/>
          </a:xfrm>
          <a:prstGeom prst="flowChartPreparation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500" b="1" dirty="0">
                <a:latin typeface="Book Antiqua" pitchFamily="18" charset="0"/>
              </a:rPr>
              <a:t>Medidas de Asistencia Prolongada</a:t>
            </a:r>
            <a:endParaRPr lang="es-SV" sz="1500" dirty="0"/>
          </a:p>
        </p:txBody>
      </p:sp>
      <p:sp>
        <p:nvSpPr>
          <p:cNvPr id="13" name="12 Preparación"/>
          <p:cNvSpPr/>
          <p:nvPr/>
        </p:nvSpPr>
        <p:spPr>
          <a:xfrm>
            <a:off x="3357563" y="1571625"/>
            <a:ext cx="2000250" cy="1071563"/>
          </a:xfrm>
          <a:prstGeom prst="flowChartPrepara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s-SV" sz="1500" b="1" dirty="0">
                <a:solidFill>
                  <a:schemeClr val="tx1"/>
                </a:solidFill>
                <a:latin typeface="Book Antiqua" pitchFamily="18" charset="0"/>
              </a:rPr>
              <a:t>Unidades Especializadas en FGR y PNC</a:t>
            </a:r>
          </a:p>
        </p:txBody>
      </p:sp>
      <p:sp>
        <p:nvSpPr>
          <p:cNvPr id="18" name="17 Preparación"/>
          <p:cNvSpPr/>
          <p:nvPr/>
        </p:nvSpPr>
        <p:spPr>
          <a:xfrm>
            <a:off x="500063" y="3000375"/>
            <a:ext cx="1928812" cy="1071563"/>
          </a:xfrm>
          <a:prstGeom prst="flowChartPreparation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s-SV" sz="1600" b="1" dirty="0">
                <a:latin typeface="Book Antiqua" pitchFamily="18" charset="0"/>
              </a:rPr>
              <a:t>Grupos de Trabajo </a:t>
            </a:r>
          </a:p>
        </p:txBody>
      </p:sp>
      <p:sp>
        <p:nvSpPr>
          <p:cNvPr id="19" name="18 Preparación"/>
          <p:cNvSpPr/>
          <p:nvPr/>
        </p:nvSpPr>
        <p:spPr>
          <a:xfrm>
            <a:off x="214313" y="4143375"/>
            <a:ext cx="2071687" cy="1143000"/>
          </a:xfrm>
          <a:prstGeom prst="flowChartPreparation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500" b="1" dirty="0">
                <a:solidFill>
                  <a:schemeClr val="tx1"/>
                </a:solidFill>
                <a:latin typeface="Book Antiqua" pitchFamily="18" charset="0"/>
              </a:rPr>
              <a:t>Programas de Reintegración Social</a:t>
            </a:r>
            <a:endParaRPr lang="es-SV" sz="1500" dirty="0">
              <a:solidFill>
                <a:schemeClr val="tx1"/>
              </a:solidFill>
            </a:endParaRPr>
          </a:p>
        </p:txBody>
      </p:sp>
      <p:sp>
        <p:nvSpPr>
          <p:cNvPr id="20" name="19 Preparación"/>
          <p:cNvSpPr/>
          <p:nvPr/>
        </p:nvSpPr>
        <p:spPr>
          <a:xfrm>
            <a:off x="1214438" y="5429250"/>
            <a:ext cx="2143125" cy="1071563"/>
          </a:xfrm>
          <a:prstGeom prst="flowChartPreparation">
            <a:avLst/>
          </a:prstGeom>
          <a:solidFill>
            <a:srgbClr val="00759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500" b="1" dirty="0">
                <a:latin typeface="Book Antiqua" pitchFamily="18" charset="0"/>
              </a:rPr>
              <a:t>Confidencialidad de la Información</a:t>
            </a:r>
            <a:endParaRPr lang="es-SV" sz="1500" dirty="0"/>
          </a:p>
        </p:txBody>
      </p:sp>
      <p:sp>
        <p:nvSpPr>
          <p:cNvPr id="21" name="20 Preparación"/>
          <p:cNvSpPr/>
          <p:nvPr/>
        </p:nvSpPr>
        <p:spPr>
          <a:xfrm>
            <a:off x="3429000" y="4071938"/>
            <a:ext cx="2143125" cy="1143000"/>
          </a:xfrm>
          <a:prstGeom prst="flowChartPreparation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500" b="1" dirty="0">
                <a:solidFill>
                  <a:schemeClr val="tx1"/>
                </a:solidFill>
                <a:latin typeface="Book Antiqua" pitchFamily="18" charset="0"/>
              </a:rPr>
              <a:t>Medidas de  asistencia inmediata</a:t>
            </a:r>
            <a:endParaRPr lang="es-SV" sz="1500" dirty="0">
              <a:solidFill>
                <a:schemeClr val="tx1"/>
              </a:solidFill>
            </a:endParaRPr>
          </a:p>
        </p:txBody>
      </p:sp>
      <p:sp>
        <p:nvSpPr>
          <p:cNvPr id="22" name="21 Preparación"/>
          <p:cNvSpPr/>
          <p:nvPr/>
        </p:nvSpPr>
        <p:spPr>
          <a:xfrm>
            <a:off x="3429000" y="2857500"/>
            <a:ext cx="1928813" cy="1071563"/>
          </a:xfrm>
          <a:prstGeom prst="flowChartPreparation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s-SV" sz="1500" b="1" dirty="0">
                <a:latin typeface="Book Antiqua" pitchFamily="18" charset="0"/>
              </a:rPr>
              <a:t>Equipo de Respuesta inmediata</a:t>
            </a:r>
            <a:r>
              <a:rPr lang="es-SV" sz="1500" dirty="0">
                <a:latin typeface="Book Antiqua" pitchFamily="18" charset="0"/>
              </a:rPr>
              <a:t> </a:t>
            </a:r>
          </a:p>
        </p:txBody>
      </p:sp>
      <p:sp>
        <p:nvSpPr>
          <p:cNvPr id="23" name="22 Preparación"/>
          <p:cNvSpPr/>
          <p:nvPr/>
        </p:nvSpPr>
        <p:spPr>
          <a:xfrm>
            <a:off x="5857875" y="5500688"/>
            <a:ext cx="2214563" cy="1071562"/>
          </a:xfrm>
          <a:prstGeom prst="flowChartPreparation">
            <a:avLst/>
          </a:prstGeom>
          <a:solidFill>
            <a:srgbClr val="00759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s-SV" sz="1500" b="1" dirty="0">
                <a:latin typeface="Book Antiqua" pitchFamily="18" charset="0"/>
              </a:rPr>
              <a:t>No prescribe la pena Art. 63. </a:t>
            </a:r>
          </a:p>
        </p:txBody>
      </p:sp>
      <p:sp>
        <p:nvSpPr>
          <p:cNvPr id="24" name="23 Preparación"/>
          <p:cNvSpPr/>
          <p:nvPr/>
        </p:nvSpPr>
        <p:spPr>
          <a:xfrm>
            <a:off x="6715125" y="4071938"/>
            <a:ext cx="2143125" cy="1143000"/>
          </a:xfrm>
          <a:prstGeom prst="flowChartPreparation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500" b="1" dirty="0">
                <a:solidFill>
                  <a:schemeClr val="tx1"/>
                </a:solidFill>
                <a:latin typeface="Book Antiqua" pitchFamily="18" charset="0"/>
              </a:rPr>
              <a:t>Fondo de Asistencia para víctimas</a:t>
            </a:r>
            <a:endParaRPr lang="es-SV" sz="1500" dirty="0">
              <a:solidFill>
                <a:schemeClr val="tx1"/>
              </a:solidFill>
            </a:endParaRPr>
          </a:p>
        </p:txBody>
      </p:sp>
      <p:sp>
        <p:nvSpPr>
          <p:cNvPr id="25" name="24 Preparación"/>
          <p:cNvSpPr/>
          <p:nvPr/>
        </p:nvSpPr>
        <p:spPr>
          <a:xfrm>
            <a:off x="6572250" y="2857500"/>
            <a:ext cx="1928813" cy="1071563"/>
          </a:xfrm>
          <a:prstGeom prst="flowChartPreparation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500" b="1" dirty="0">
                <a:latin typeface="Book Antiqua" pitchFamily="18" charset="0"/>
              </a:rPr>
              <a:t>Programas de Reintegración Social</a:t>
            </a:r>
            <a:endParaRPr lang="es-SV" sz="1500" dirty="0"/>
          </a:p>
        </p:txBody>
      </p:sp>
      <p:sp>
        <p:nvSpPr>
          <p:cNvPr id="26" name="25 Preparación"/>
          <p:cNvSpPr/>
          <p:nvPr/>
        </p:nvSpPr>
        <p:spPr>
          <a:xfrm>
            <a:off x="5572125" y="1643063"/>
            <a:ext cx="2214563" cy="1214437"/>
          </a:xfrm>
          <a:prstGeom prst="flowChartPreparation">
            <a:avLst/>
          </a:prstGeom>
          <a:solidFill>
            <a:srgbClr val="00759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500" b="1" dirty="0">
                <a:latin typeface="Book Antiqua" pitchFamily="18" charset="0"/>
              </a:rPr>
              <a:t>Albergues</a:t>
            </a:r>
            <a:r>
              <a:rPr lang="es-SV" sz="1500" dirty="0">
                <a:latin typeface="Book Antiqua" pitchFamily="18" charset="0"/>
              </a:rPr>
              <a:t> </a:t>
            </a:r>
            <a:r>
              <a:rPr lang="es-SV" sz="1500" b="1" dirty="0">
                <a:latin typeface="Book Antiqua" pitchFamily="18" charset="0"/>
              </a:rPr>
              <a:t>y Centros de Asistencia Especializados</a:t>
            </a:r>
            <a:endParaRPr lang="es-SV" sz="1500" dirty="0"/>
          </a:p>
        </p:txBody>
      </p:sp>
      <p:sp>
        <p:nvSpPr>
          <p:cNvPr id="27" name="26 Preparación"/>
          <p:cNvSpPr/>
          <p:nvPr/>
        </p:nvSpPr>
        <p:spPr>
          <a:xfrm>
            <a:off x="3571875" y="5429250"/>
            <a:ext cx="1928813" cy="1071563"/>
          </a:xfrm>
          <a:prstGeom prst="flowChartPreparation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s-SV" sz="1600" b="1" dirty="0">
                <a:latin typeface="Book Antiqua" pitchFamily="18" charset="0"/>
              </a:rPr>
              <a:t>Acceso efectivo a la justicia</a:t>
            </a:r>
            <a:endParaRPr lang="es-SV" sz="16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313" y="0"/>
            <a:ext cx="8786812" cy="1285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sz="3200" b="1" dirty="0" smtClean="0">
                <a:solidFill>
                  <a:schemeClr val="accent6">
                    <a:lumMod val="50000"/>
                  </a:schemeClr>
                </a:solidFill>
              </a:rPr>
              <a:t>Coalición Regional contra la Trata de Personas y Trafico Ilícito de Migrantes </a:t>
            </a:r>
            <a:endParaRPr lang="es-SV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472518" cy="5143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Flecha arriba"/>
          <p:cNvSpPr/>
          <p:nvPr/>
        </p:nvSpPr>
        <p:spPr>
          <a:xfrm rot="5400000">
            <a:off x="1063625" y="1722438"/>
            <a:ext cx="484188" cy="1897062"/>
          </a:xfrm>
          <a:prstGeom prst="upArrow">
            <a:avLst/>
          </a:prstGeom>
          <a:solidFill>
            <a:srgbClr val="AB51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100" dirty="0"/>
              <a:t>Cooperación </a:t>
            </a:r>
          </a:p>
        </p:txBody>
      </p:sp>
      <p:sp>
        <p:nvSpPr>
          <p:cNvPr id="10" name="9 Flecha arriba"/>
          <p:cNvSpPr/>
          <p:nvPr/>
        </p:nvSpPr>
        <p:spPr>
          <a:xfrm rot="16200000">
            <a:off x="7508875" y="4349751"/>
            <a:ext cx="484187" cy="1643062"/>
          </a:xfrm>
          <a:prstGeom prst="upArrow">
            <a:avLst/>
          </a:prstGeom>
          <a:solidFill>
            <a:srgbClr val="AB51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400" dirty="0"/>
              <a:t>Combate</a:t>
            </a:r>
          </a:p>
        </p:txBody>
      </p:sp>
      <p:sp>
        <p:nvSpPr>
          <p:cNvPr id="11" name="10 Flecha arriba"/>
          <p:cNvSpPr/>
          <p:nvPr/>
        </p:nvSpPr>
        <p:spPr>
          <a:xfrm rot="5400000">
            <a:off x="1008063" y="4064000"/>
            <a:ext cx="484187" cy="1928813"/>
          </a:xfrm>
          <a:prstGeom prst="upArrow">
            <a:avLst/>
          </a:prstGeom>
          <a:solidFill>
            <a:srgbClr val="AB51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200" dirty="0"/>
              <a:t>Prevenció</a:t>
            </a:r>
            <a:r>
              <a:rPr lang="es-SV" sz="1000" dirty="0"/>
              <a:t>n</a:t>
            </a:r>
          </a:p>
        </p:txBody>
      </p:sp>
      <p:sp>
        <p:nvSpPr>
          <p:cNvPr id="12" name="11 Flecha arriba"/>
          <p:cNvSpPr/>
          <p:nvPr/>
        </p:nvSpPr>
        <p:spPr>
          <a:xfrm rot="16200000">
            <a:off x="7457281" y="1686719"/>
            <a:ext cx="484188" cy="1682750"/>
          </a:xfrm>
          <a:prstGeom prst="upArrow">
            <a:avLst/>
          </a:prstGeom>
          <a:solidFill>
            <a:srgbClr val="AB51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200" dirty="0"/>
              <a:t>Atenció</a:t>
            </a:r>
            <a:r>
              <a:rPr lang="es-SV" sz="1000" dirty="0"/>
              <a:t>n</a:t>
            </a:r>
            <a:r>
              <a:rPr lang="es-SV" dirty="0"/>
              <a:t> </a:t>
            </a:r>
          </a:p>
        </p:txBody>
      </p:sp>
      <p:sp>
        <p:nvSpPr>
          <p:cNvPr id="13" name="12 Llamada de flecha cuádruple"/>
          <p:cNvSpPr/>
          <p:nvPr/>
        </p:nvSpPr>
        <p:spPr>
          <a:xfrm>
            <a:off x="3357563" y="3071813"/>
            <a:ext cx="2500312" cy="1571625"/>
          </a:xfrm>
          <a:prstGeom prst="quadArrowCallou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sz="1100" dirty="0"/>
              <a:t>Abordaje Integral a la TDP y TIM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b="1" u="sng" smtClean="0"/>
              <a:t>Seguridad Migratoria</a:t>
            </a:r>
            <a:endParaRPr lang="es-SV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4010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b="1" smtClean="0"/>
              <a:t>Las Penas</a:t>
            </a:r>
            <a:r>
              <a:rPr lang="es-SV" smtClean="0"/>
              <a:t>  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28625" y="1074738"/>
          <a:ext cx="8229600" cy="5119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2443170"/>
                <a:gridCol w="2743200"/>
              </a:tblGrid>
              <a:tr h="719424">
                <a:tc>
                  <a:txBody>
                    <a:bodyPr/>
                    <a:lstStyle/>
                    <a:p>
                      <a:pPr algn="ctr"/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TIPO PENAL DE LA  LECTP </a:t>
                      </a:r>
                      <a:endParaRPr lang="es-SV" sz="1800" dirty="0"/>
                    </a:p>
                  </a:txBody>
                  <a:tcPr marT="45727" marB="45727">
                    <a:solidFill>
                      <a:srgbClr val="0075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PENA </a:t>
                      </a:r>
                      <a:endParaRPr lang="es-SV" sz="1800" dirty="0"/>
                    </a:p>
                  </a:txBody>
                  <a:tcPr marT="45727" marB="45727">
                    <a:solidFill>
                      <a:srgbClr val="0075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BASE LEGAL </a:t>
                      </a:r>
                      <a:endParaRPr lang="es-SV" sz="1800" dirty="0"/>
                    </a:p>
                  </a:txBody>
                  <a:tcPr marT="45727" marB="45727">
                    <a:solidFill>
                      <a:srgbClr val="00759E"/>
                    </a:solidFill>
                  </a:tcPr>
                </a:tc>
              </a:tr>
              <a:tr h="566655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Tipo base de Trata de Personas </a:t>
                      </a:r>
                      <a:endParaRPr lang="es-SV" sz="1400" dirty="0"/>
                    </a:p>
                  </a:txBody>
                  <a:tcPr marT="45727" marB="4572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10-14 años de prisión</a:t>
                      </a:r>
                      <a:endParaRPr lang="es-SV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Art. 54 LECTP, relacionado con los Art.3 y 5.</a:t>
                      </a:r>
                      <a:endParaRPr lang="es-SV" sz="1400" dirty="0"/>
                    </a:p>
                  </a:txBody>
                  <a:tcPr marT="45727" marB="45727">
                    <a:solidFill>
                      <a:srgbClr val="FFC000"/>
                    </a:solidFill>
                  </a:tcPr>
                </a:tc>
              </a:tr>
              <a:tr h="674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Agravante del Tipo Penal de Trata de Personas</a:t>
                      </a:r>
                      <a:endParaRPr lang="es-SV" sz="1400" dirty="0"/>
                    </a:p>
                  </a:txBody>
                  <a:tcPr marT="45727" marB="45727">
                    <a:solidFill>
                      <a:srgbClr val="0075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16-20  años de prisión </a:t>
                      </a:r>
                      <a:endParaRPr lang="es-SV" sz="1400" dirty="0"/>
                    </a:p>
                  </a:txBody>
                  <a:tcPr marT="45727" marB="45727">
                    <a:solidFill>
                      <a:srgbClr val="0075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Art. 55 LECTP</a:t>
                      </a:r>
                      <a:endParaRPr lang="es-SV" sz="1400" dirty="0"/>
                    </a:p>
                  </a:txBody>
                  <a:tcPr marT="45727" marB="45727">
                    <a:solidFill>
                      <a:srgbClr val="00759E"/>
                    </a:solidFill>
                  </a:tcPr>
                </a:tc>
              </a:tr>
              <a:tr h="2000721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 el caso de organizadores, jefes, dirigentes o financistas de las agrupaciones ilícitas o estructuras de crimen organizado, nacional o trasnacional. </a:t>
                      </a:r>
                      <a:endParaRPr lang="es-SV" sz="14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20-25 años de prisión</a:t>
                      </a:r>
                      <a:endParaRPr lang="es-SV" sz="14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Art. 55 LECTP</a:t>
                      </a:r>
                      <a:endParaRPr lang="es-SV" sz="14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158415">
                <a:tc>
                  <a:txBody>
                    <a:bodyPr/>
                    <a:lstStyle/>
                    <a:p>
                      <a:r>
                        <a:rPr lang="es-SV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Tentativa de Trata de Personas según el Código Penal. </a:t>
                      </a:r>
                      <a:endParaRPr lang="es-SV" sz="1400" dirty="0"/>
                    </a:p>
                  </a:txBody>
                  <a:tcPr marT="45727" marB="4572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fijarán entre la mitad del mínimo y la mitad del máximo de la pena señalada al delito consumado.</a:t>
                      </a:r>
                    </a:p>
                    <a:p>
                      <a:endParaRPr lang="es-SV" sz="1400" dirty="0"/>
                    </a:p>
                  </a:txBody>
                  <a:tcPr marT="45727" marB="4572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Art. 68 Código Penal y LECTP</a:t>
                      </a:r>
                      <a:endParaRPr lang="es-SV" sz="1400" dirty="0"/>
                    </a:p>
                  </a:txBody>
                  <a:tcPr marT="45727" marB="45727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85725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/>
              <a:t> ejecución de la Ley </a:t>
            </a:r>
            <a:endParaRPr lang="es-SV" dirty="0"/>
          </a:p>
        </p:txBody>
      </p:sp>
      <p:sp>
        <p:nvSpPr>
          <p:cNvPr id="4" name="3 Rectángulo redondeado"/>
          <p:cNvSpPr/>
          <p:nvPr/>
        </p:nvSpPr>
        <p:spPr>
          <a:xfrm>
            <a:off x="714375" y="2357438"/>
            <a:ext cx="3500438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Jornadas de capacitación y concientización y prevención  a nivel nacional</a:t>
            </a:r>
            <a:endParaRPr lang="es-SV" dirty="0"/>
          </a:p>
        </p:txBody>
      </p:sp>
      <p:sp>
        <p:nvSpPr>
          <p:cNvPr id="5" name="4 Rectángulo redondeado"/>
          <p:cNvSpPr/>
          <p:nvPr/>
        </p:nvSpPr>
        <p:spPr>
          <a:xfrm>
            <a:off x="4643438" y="1428750"/>
            <a:ext cx="3786187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Jornadas Especializadas de divulgación de la Ley con  funcionarias </a:t>
            </a:r>
            <a:endParaRPr lang="es-SV" dirty="0"/>
          </a:p>
        </p:txBody>
      </p:sp>
      <p:sp>
        <p:nvSpPr>
          <p:cNvPr id="6" name="5 Rectángulo redondeado"/>
          <p:cNvSpPr/>
          <p:nvPr/>
        </p:nvSpPr>
        <p:spPr>
          <a:xfrm>
            <a:off x="714375" y="1428750"/>
            <a:ext cx="3500438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dirty="0"/>
              <a:t>Instalación del CNCTP y Comité Técnico  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643438" y="2428875"/>
            <a:ext cx="3786187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dirty="0"/>
              <a:t>Instalación de ERI 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714375" y="3357563"/>
            <a:ext cx="3429000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Unidad Especializada contra la Trata de Personas  en</a:t>
            </a:r>
          </a:p>
          <a:p>
            <a:pPr algn="ctr">
              <a:defRPr/>
            </a:pPr>
            <a:r>
              <a:rPr lang="es-ES" dirty="0"/>
              <a:t> FGR y PNC</a:t>
            </a:r>
            <a:endParaRPr lang="es-SV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714375" y="4500563"/>
            <a:ext cx="3429000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dirty="0"/>
              <a:t>Construcción: Reglamento, Protocolo de Actuación y Actualización de la Política y Plan de Acción Nacional. 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4714875" y="4572000"/>
            <a:ext cx="3786188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dirty="0"/>
              <a:t>El Salvador a la fecha ostenta la Secretaría Técnica de la Coalición Regional contra la Trata de Personas y Trafico Ilícito de Migrantes</a:t>
            </a:r>
            <a:endParaRPr lang="es-SV" sz="14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4714875" y="3286125"/>
            <a:ext cx="3714750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dirty="0"/>
              <a:t>El Ministerio de Justicia y Seguridad Pública, ha instalado la Secretaría Ejecutiva del Consejo Nacional contra la Trata de Personas, y las Unidades de Trata y Trafico en DGME y PNC</a:t>
            </a:r>
            <a:endParaRPr lang="es-SV" sz="14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785813" y="5857875"/>
            <a:ext cx="3357562" cy="771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dirty="0"/>
              <a:t>Gestionando la asignación presupuestaria   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4786313" y="5857875"/>
            <a:ext cx="3714750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SV" dirty="0"/>
              <a:t>Sistema Nacional datos.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0034" y="2714620"/>
            <a:ext cx="8458200" cy="135732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SV" sz="4800" dirty="0" smtClean="0"/>
              <a:t>Gracias !</a:t>
            </a:r>
            <a:endParaRPr lang="es-ES" sz="4800" dirty="0" smtClean="0"/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4500563"/>
            <a:ext cx="8358188" cy="18573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SV" sz="2800" i="1" dirty="0" smtClean="0">
                <a:latin typeface="Book Antiqua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SV" sz="2800" i="1" dirty="0" smtClean="0">
              <a:latin typeface="Book Antiqua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SV" sz="2800" i="1" dirty="0" smtClean="0">
                <a:solidFill>
                  <a:srgbClr val="00759E"/>
                </a:solidFill>
                <a:latin typeface="Book Antiqua" pitchFamily="18" charset="0"/>
                <a:hlinkClick r:id="rId2"/>
              </a:rPr>
              <a:t>consejotrata@seguridad.gob.sv</a:t>
            </a:r>
            <a:endParaRPr lang="es-SV" sz="2800" i="1" dirty="0" smtClean="0">
              <a:solidFill>
                <a:srgbClr val="00759E"/>
              </a:solidFill>
              <a:latin typeface="Book Antiqua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SV" sz="2800" i="1" dirty="0" smtClean="0">
              <a:solidFill>
                <a:srgbClr val="00759E"/>
              </a:solidFill>
              <a:latin typeface="Book Antiqua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SV" sz="2800" i="1" dirty="0" smtClean="0">
              <a:latin typeface="Book Antiqu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SV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SV" dirty="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285750"/>
            <a:ext cx="4143375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SV" sz="4000" dirty="0" smtClean="0"/>
              <a:t>Antecedentes del CNCTP </a:t>
            </a:r>
            <a:endParaRPr lang="es-ES" sz="40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s-ES" sz="2400" b="1" dirty="0" smtClean="0"/>
              <a:t>Año 2000: </a:t>
            </a:r>
            <a:r>
              <a:rPr lang="es-ES" sz="2400" dirty="0" smtClean="0"/>
              <a:t>Suscripción y posterior ratificación de la </a:t>
            </a:r>
            <a:r>
              <a:rPr lang="es-ES" sz="2400" b="1" dirty="0" smtClean="0"/>
              <a:t>Convención </a:t>
            </a:r>
            <a:r>
              <a:rPr lang="es-ES" sz="2400" dirty="0" smtClean="0"/>
              <a:t>de las Naciones Unidas contra Delincuencia Organizada Transnacional y, el </a:t>
            </a:r>
            <a:r>
              <a:rPr lang="es-ES" sz="2400" b="1" dirty="0" smtClean="0"/>
              <a:t>Protocolo </a:t>
            </a:r>
            <a:r>
              <a:rPr lang="es-ES" sz="2400" dirty="0" smtClean="0"/>
              <a:t>para Prevenir, Reprimir y Sancionar la Trata de Personas, especialmente Mujeres y Niños, conocido como </a:t>
            </a:r>
            <a:r>
              <a:rPr lang="es-ES" sz="2400" b="1" i="1" dirty="0" smtClean="0"/>
              <a:t>“Protocolo de Palermo”.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es-E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s-ES" sz="2400" b="1" dirty="0" smtClean="0"/>
              <a:t>Año 2004: </a:t>
            </a:r>
            <a:r>
              <a:rPr lang="es-ES" sz="2400" dirty="0" smtClean="0"/>
              <a:t>Reforma al Código Penal, incorporación del </a:t>
            </a:r>
            <a:r>
              <a:rPr lang="es-ES" sz="2400" b="1" dirty="0" smtClean="0"/>
              <a:t>Art. 367-B, Trata de Personas y el Art. 367-C</a:t>
            </a:r>
            <a:r>
              <a:rPr lang="es-ES" sz="2400" dirty="0" smtClean="0"/>
              <a:t>, Agravantes a la Trata de Personas.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es-E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s-ES" sz="2400" dirty="0" smtClean="0"/>
              <a:t>En el mismo año: Conformación de las </a:t>
            </a:r>
            <a:r>
              <a:rPr lang="es-ES" sz="2400" b="1" dirty="0" smtClean="0"/>
              <a:t>Oficinas Policial y Fiscal para la investigación de la Trata de Personas. Hoy Unidades Especializadas según la Ley Especial contra la Trata de Personas.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es-E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s-ES" sz="2400" b="1" dirty="0" smtClean="0"/>
              <a:t>Año 2005: </a:t>
            </a:r>
            <a:r>
              <a:rPr lang="es-ES" sz="2400" dirty="0" smtClean="0"/>
              <a:t>Creación del </a:t>
            </a:r>
            <a:r>
              <a:rPr lang="es-ES" sz="2400" b="1" dirty="0" smtClean="0"/>
              <a:t>Comité Nacional contra la Trata de Personas, </a:t>
            </a:r>
            <a:r>
              <a:rPr lang="es-ES" sz="2400" dirty="0" smtClean="0"/>
              <a:t>para la prevención, combate y atención a víctimas. </a:t>
            </a:r>
            <a:r>
              <a:rPr lang="es-ES" sz="2400" b="1" dirty="0" smtClean="0"/>
              <a:t>Desde el año 2011</a:t>
            </a:r>
            <a:r>
              <a:rPr lang="es-ES" sz="2400" dirty="0" smtClean="0"/>
              <a:t>, se sustituye el comité, por el Consejo Nacional contra la Trata de Personas, que preside el señor Ministro de Justicia y Seguridad Pública; y que es integrado por los titulares de varias instituciones del Estado, tales como: MISAL, MINED, MRREE, SIS, ISDEMU, FGR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endParaRPr lang="es-E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E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es-ES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es-ES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SV" dirty="0" smtClean="0"/>
              <a:t>Antecedentes del CNCTP 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428750"/>
            <a:ext cx="8686800" cy="485775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s-ES" sz="2800" b="1" dirty="0" smtClean="0"/>
              <a:t>Desde el año 2011</a:t>
            </a:r>
            <a:r>
              <a:rPr lang="es-ES" sz="2800" dirty="0" smtClean="0"/>
              <a:t>, se sustituye el comité, por el Consejo Nacional contra la Trata de Personas, que preside el señor Ministro de Justicia y Seguridad Pública; y que es integrado por los titulares de varias instituciones del Estado, tales como: MISAL, MINED, MRREE, SIS, ISDEMU, FGR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 2"/>
              <a:buNone/>
              <a:defRPr/>
            </a:pPr>
            <a:endParaRPr lang="es-ES" sz="2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s-ES" sz="2800" b="1" dirty="0" smtClean="0"/>
              <a:t>Año 2012, </a:t>
            </a:r>
            <a:r>
              <a:rPr lang="es-ES" sz="2800" dirty="0" smtClean="0"/>
              <a:t>a través de su Comité Técnico Nacional, compuesto por todas las instituciones del Estado,  ejecuta la Política Nacional contra la Trata de Personas.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Tx/>
              <a:buFont typeface="Wingdings 2"/>
              <a:buNone/>
              <a:defRPr/>
            </a:pPr>
            <a:endParaRPr lang="es-ES" sz="2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s-SV" sz="2800" dirty="0" smtClean="0"/>
              <a:t>Año 2013 se presenta anteproyecto de Ley Especial contra la Trata de Personas a la Asamblea y se logra su aprobación en 2014</a:t>
            </a:r>
            <a:r>
              <a:rPr lang="es-SV" dirty="0" smtClean="0"/>
              <a:t>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 2"/>
              <a:buNone/>
              <a:defRPr/>
            </a:pPr>
            <a:endParaRPr lang="es-SV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s-SV" sz="2800" dirty="0" smtClean="0"/>
              <a:t>Año 2014 se aprueba Ley Especial contra la Trata de Personas.</a:t>
            </a:r>
            <a:endParaRPr lang="es-ES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S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573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dirty="0" smtClean="0"/>
              <a:t/>
            </a:r>
            <a:br>
              <a:rPr lang="es-SV" dirty="0" smtClean="0"/>
            </a:br>
            <a:r>
              <a:rPr lang="es-SV" sz="4000" b="1" dirty="0" smtClean="0">
                <a:solidFill>
                  <a:schemeClr val="accent6">
                    <a:lumMod val="75000"/>
                  </a:schemeClr>
                </a:solidFill>
              </a:rPr>
              <a:t>Ley Especial contra la Trata de Personas bien Jurídico Protegido</a:t>
            </a:r>
          </a:p>
        </p:txBody>
      </p:sp>
      <p:pic>
        <p:nvPicPr>
          <p:cNvPr id="1331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8688" y="2643188"/>
            <a:ext cx="6786562" cy="3214687"/>
          </a:xfrm>
          <a:noFill/>
        </p:spPr>
      </p:pic>
      <p:sp>
        <p:nvSpPr>
          <p:cNvPr id="13316" name="3 Rectángulo"/>
          <p:cNvSpPr>
            <a:spLocks noChangeArrowheads="1"/>
          </p:cNvSpPr>
          <p:nvPr/>
        </p:nvSpPr>
        <p:spPr bwMode="auto">
          <a:xfrm>
            <a:off x="928688" y="1928813"/>
            <a:ext cx="6429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4" algn="ctr" eaLnBrk="1" hangingPunct="1">
              <a:lnSpc>
                <a:spcPct val="80000"/>
              </a:lnSpc>
            </a:pPr>
            <a:r>
              <a:rPr lang="es-ES" altLang="es-CR" sz="3200" b="1"/>
              <a:t>La Humanidad.</a:t>
            </a:r>
            <a:r>
              <a:rPr lang="es-ES" altLang="es-CR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600200"/>
            <a:ext cx="8643938" cy="49006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es-ES" altLang="es-CR" sz="28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ES" altLang="es-CR" sz="28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ES" altLang="es-CR" sz="2800" smtClean="0"/>
          </a:p>
        </p:txBody>
      </p:sp>
      <p:graphicFrame>
        <p:nvGraphicFramePr>
          <p:cNvPr id="4" name="3 Diagrama"/>
          <p:cNvGraphicFramePr/>
          <p:nvPr/>
        </p:nvGraphicFramePr>
        <p:xfrm>
          <a:off x="571472" y="214290"/>
          <a:ext cx="773907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SV" b="1" dirty="0" smtClean="0">
                <a:solidFill>
                  <a:schemeClr val="accent6">
                    <a:lumMod val="75000"/>
                  </a:schemeClr>
                </a:solidFill>
              </a:rPr>
              <a:t>Ley Especial contra la Trata de Personas de El Salvador</a:t>
            </a:r>
            <a:r>
              <a:rPr lang="es-SV" dirty="0" smtClean="0"/>
              <a:t>.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s-SV" altLang="es-CR" b="1" smtClean="0"/>
              <a:t>   Trata de personas Art. 54.- </a:t>
            </a:r>
            <a:r>
              <a:rPr lang="es-SV" altLang="es-CR" smtClean="0"/>
              <a:t>El que entregue, capte, transporte, traslade, reciba o acoja personas, dentro o fuera del territorio nacional o facilite, promueve o favorezca, para ejecutar o permitir que otros realicen cualquier actividad de explotación humana, definidas en el artículo 3 de la presente Ley, será sancionado con pena de </a:t>
            </a:r>
            <a:r>
              <a:rPr lang="es-SV" altLang="es-CR" b="1" smtClean="0"/>
              <a:t>diez a catorce años de prisión. </a:t>
            </a:r>
          </a:p>
          <a:p>
            <a:pPr eaLnBrk="1" hangingPunct="1"/>
            <a:endParaRPr lang="es-SV" altLang="es-C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b="1" dirty="0" smtClean="0">
                <a:solidFill>
                  <a:schemeClr val="accent6">
                    <a:lumMod val="75000"/>
                  </a:schemeClr>
                </a:solidFill>
              </a:rPr>
              <a:t>Elementos del Tipo Penal 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572560" cy="5329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285750" y="274638"/>
            <a:ext cx="8572500" cy="12969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sz="4000" b="1" dirty="0" smtClean="0">
                <a:solidFill>
                  <a:schemeClr val="accent6">
                    <a:lumMod val="75000"/>
                  </a:schemeClr>
                </a:solidFill>
              </a:rPr>
              <a:t>12 Modalidades de explotación Humana </a:t>
            </a:r>
          </a:p>
        </p:txBody>
      </p:sp>
      <p:graphicFrame>
        <p:nvGraphicFramePr>
          <p:cNvPr id="8" name="7 Diagrama"/>
          <p:cNvGraphicFramePr/>
          <p:nvPr/>
        </p:nvGraphicFramePr>
        <p:xfrm>
          <a:off x="357158" y="1500174"/>
          <a:ext cx="850112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b="1" smtClean="0"/>
              <a:t>Agravantes Art.55. LECTP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71472" y="1285860"/>
          <a:ext cx="8429684" cy="5311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1180</TotalTime>
  <Words>1416</Words>
  <Application>Microsoft Office PowerPoint</Application>
  <PresentationFormat>On-screen Show (4:3)</PresentationFormat>
  <Paragraphs>164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Franklin Gothic Medium</vt:lpstr>
      <vt:lpstr>Franklin Gothic Book</vt:lpstr>
      <vt:lpstr>Wingdings 2</vt:lpstr>
      <vt:lpstr>Calibri</vt:lpstr>
      <vt:lpstr>Wingdings</vt:lpstr>
      <vt:lpstr>Book Antiqua</vt:lpstr>
      <vt:lpstr>Viajes</vt:lpstr>
      <vt:lpstr>PowerPoint Presentation</vt:lpstr>
      <vt:lpstr>Antecedentes del CNCTP </vt:lpstr>
      <vt:lpstr>Antecedentes del CNCTP </vt:lpstr>
      <vt:lpstr> Ley Especial contra la Trata de Personas bien Jurídico Protegido</vt:lpstr>
      <vt:lpstr>PowerPoint Presentation</vt:lpstr>
      <vt:lpstr>Ley Especial contra la Trata de Personas de El Salvador.</vt:lpstr>
      <vt:lpstr>Elementos del Tipo Penal </vt:lpstr>
      <vt:lpstr>12 Modalidades de explotación Humana </vt:lpstr>
      <vt:lpstr>Agravantes Art.55. LECTP</vt:lpstr>
      <vt:lpstr>Disposiciones Penales </vt:lpstr>
      <vt:lpstr>Estructura de la LECTP</vt:lpstr>
      <vt:lpstr>Ley Especial contra la Trata de Personas</vt:lpstr>
      <vt:lpstr>Medidas de protección a víctimas </vt:lpstr>
      <vt:lpstr>Coalición Regional contra la Trata de Personas y Trafico Ilícito de Migrantes </vt:lpstr>
      <vt:lpstr>Seguridad Migratoria</vt:lpstr>
      <vt:lpstr>Las Penas  </vt:lpstr>
      <vt:lpstr> ejecución de la Ley </vt:lpstr>
      <vt:lpstr>Gracias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Nacional contra la Trata de Personas.</dc:title>
  <dc:creator>PC-000000007</dc:creator>
  <cp:lastModifiedBy>RODAS Renán</cp:lastModifiedBy>
  <cp:revision>80</cp:revision>
  <dcterms:created xsi:type="dcterms:W3CDTF">2014-11-21T22:07:26Z</dcterms:created>
  <dcterms:modified xsi:type="dcterms:W3CDTF">2015-11-10T00:34:42Z</dcterms:modified>
</cp:coreProperties>
</file>