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92" r:id="rId3"/>
    <p:sldId id="293" r:id="rId4"/>
    <p:sldId id="282" r:id="rId5"/>
    <p:sldId id="257" r:id="rId6"/>
    <p:sldId id="278" r:id="rId7"/>
    <p:sldId id="280" r:id="rId8"/>
    <p:sldId id="281" r:id="rId9"/>
    <p:sldId id="284" r:id="rId10"/>
    <p:sldId id="285" r:id="rId11"/>
    <p:sldId id="273" r:id="rId12"/>
    <p:sldId id="274" r:id="rId13"/>
    <p:sldId id="288" r:id="rId14"/>
    <p:sldId id="289" r:id="rId15"/>
    <p:sldId id="290" r:id="rId16"/>
    <p:sldId id="291" r:id="rId17"/>
    <p:sldId id="294" r:id="rId18"/>
    <p:sldId id="261" r:id="rId19"/>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59E"/>
    <a:srgbClr val="1C33E0"/>
    <a:srgbClr val="AB5191"/>
    <a:srgbClr val="5DD5FF"/>
    <a:srgbClr val="33CAFF"/>
    <a:srgbClr val="00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9" autoAdjust="0"/>
    <p:restoredTop sz="94660"/>
  </p:normalViewPr>
  <p:slideViewPr>
    <p:cSldViewPr>
      <p:cViewPr varScale="1">
        <p:scale>
          <a:sx n="131" d="100"/>
          <a:sy n="131" d="100"/>
        </p:scale>
        <p:origin x="-78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B98EEC-86C1-4D3C-A7AD-ABBF198EEB3A}" type="doc">
      <dgm:prSet loTypeId="urn:microsoft.com/office/officeart/2005/8/layout/hList3" loCatId="list" qsTypeId="urn:microsoft.com/office/officeart/2005/8/quickstyle/simple1" qsCatId="simple" csTypeId="urn:microsoft.com/office/officeart/2005/8/colors/accent1_2" csCatId="accent1" phldr="1"/>
      <dgm:spPr/>
      <dgm:t>
        <a:bodyPr/>
        <a:lstStyle/>
        <a:p>
          <a:endParaRPr lang="es-SV"/>
        </a:p>
      </dgm:t>
    </dgm:pt>
    <dgm:pt modelId="{9842E1C9-CB05-4B4F-8525-E19A10804B96}">
      <dgm:prSet phldrT="[Texto]"/>
      <dgm:spPr>
        <a:solidFill>
          <a:srgbClr val="0070C0"/>
        </a:solidFill>
      </dgm:spPr>
      <dgm:t>
        <a:bodyPr/>
        <a:lstStyle/>
        <a:p>
          <a:r>
            <a:rPr lang="en-GB" noProof="0" dirty="0" smtClean="0"/>
            <a:t>Background of the Criminal Type of Trafficking in Persons</a:t>
          </a:r>
          <a:endParaRPr lang="en-GB" noProof="0" dirty="0"/>
        </a:p>
      </dgm:t>
    </dgm:pt>
    <dgm:pt modelId="{1FE62291-CF46-4553-AD1F-A1B795B473A8}" type="parTrans" cxnId="{B242CC1E-DBE0-4AA0-9A76-EF72391D6990}">
      <dgm:prSet/>
      <dgm:spPr/>
      <dgm:t>
        <a:bodyPr/>
        <a:lstStyle/>
        <a:p>
          <a:endParaRPr lang="es-SV"/>
        </a:p>
      </dgm:t>
    </dgm:pt>
    <dgm:pt modelId="{3EE559C6-DDA4-40DD-8B12-14FB2C59A7EC}" type="sibTrans" cxnId="{B242CC1E-DBE0-4AA0-9A76-EF72391D6990}">
      <dgm:prSet/>
      <dgm:spPr/>
      <dgm:t>
        <a:bodyPr/>
        <a:lstStyle/>
        <a:p>
          <a:endParaRPr lang="es-SV"/>
        </a:p>
      </dgm:t>
    </dgm:pt>
    <dgm:pt modelId="{4A63E066-73ED-4095-A395-D1838596EA7D}">
      <dgm:prSet/>
      <dgm:spPr/>
      <dgm:t>
        <a:bodyPr/>
        <a:lstStyle/>
        <a:p>
          <a:endParaRPr lang="es-SV"/>
        </a:p>
      </dgm:t>
    </dgm:pt>
    <dgm:pt modelId="{CF7C09CC-E6FF-4ED1-9E29-9CB0FB5860EE}" type="parTrans" cxnId="{B0FDB52B-4835-4D17-9539-A7EE3D0A66B9}">
      <dgm:prSet/>
      <dgm:spPr/>
      <dgm:t>
        <a:bodyPr/>
        <a:lstStyle/>
        <a:p>
          <a:endParaRPr lang="es-SV"/>
        </a:p>
      </dgm:t>
    </dgm:pt>
    <dgm:pt modelId="{CC468360-0879-4BC0-AC98-50DB599136C8}" type="sibTrans" cxnId="{B0FDB52B-4835-4D17-9539-A7EE3D0A66B9}">
      <dgm:prSet/>
      <dgm:spPr/>
      <dgm:t>
        <a:bodyPr/>
        <a:lstStyle/>
        <a:p>
          <a:endParaRPr lang="es-SV"/>
        </a:p>
      </dgm:t>
    </dgm:pt>
    <dgm:pt modelId="{F87FDD97-54AA-46D7-8DB0-9B7AD0C44A82}">
      <dgm:prSet/>
      <dgm:spPr>
        <a:solidFill>
          <a:srgbClr val="FFC000"/>
        </a:solidFill>
      </dgm:spPr>
      <dgm:t>
        <a:bodyPr/>
        <a:lstStyle/>
        <a:p>
          <a:r>
            <a:rPr lang="en-GB" noProof="0" dirty="0" smtClean="0">
              <a:solidFill>
                <a:schemeClr val="tx1"/>
              </a:solidFill>
            </a:rPr>
            <a:t>In 2003, Article 367-B is introduced, typifying the crime of </a:t>
          </a:r>
          <a:r>
            <a:rPr lang="en-GB" b="1" noProof="0" dirty="0" smtClean="0">
              <a:solidFill>
                <a:schemeClr val="tx1"/>
              </a:solidFill>
            </a:rPr>
            <a:t>trafficking in persons</a:t>
          </a:r>
          <a:r>
            <a:rPr lang="en-GB" noProof="0" dirty="0" smtClean="0">
              <a:solidFill>
                <a:schemeClr val="tx1"/>
              </a:solidFill>
            </a:rPr>
            <a:t>. </a:t>
          </a:r>
          <a:endParaRPr lang="en-GB" noProof="0" dirty="0" smtClean="0">
            <a:solidFill>
              <a:schemeClr val="tx1"/>
            </a:solidFill>
          </a:endParaRPr>
        </a:p>
      </dgm:t>
    </dgm:pt>
    <dgm:pt modelId="{245ECB5F-2A45-46CA-A13E-10EA19B3F7C7}" type="parTrans" cxnId="{6F68DD43-3FEE-40E7-96C5-833B89B65A0B}">
      <dgm:prSet/>
      <dgm:spPr/>
      <dgm:t>
        <a:bodyPr/>
        <a:lstStyle/>
        <a:p>
          <a:endParaRPr lang="es-SV"/>
        </a:p>
      </dgm:t>
    </dgm:pt>
    <dgm:pt modelId="{6F9F2F68-B65C-4D3E-BD88-E0D3F6C13F2D}" type="sibTrans" cxnId="{6F68DD43-3FEE-40E7-96C5-833B89B65A0B}">
      <dgm:prSet/>
      <dgm:spPr/>
      <dgm:t>
        <a:bodyPr/>
        <a:lstStyle/>
        <a:p>
          <a:endParaRPr lang="es-SV"/>
        </a:p>
      </dgm:t>
    </dgm:pt>
    <dgm:pt modelId="{E834EE89-91F8-45CF-97B9-9E5657DD6E14}">
      <dgm:prSet/>
      <dgm:spPr>
        <a:solidFill>
          <a:schemeClr val="tx1">
            <a:lumMod val="90000"/>
            <a:lumOff val="10000"/>
          </a:schemeClr>
        </a:solidFill>
      </dgm:spPr>
      <dgm:t>
        <a:bodyPr/>
        <a:lstStyle/>
        <a:p>
          <a:r>
            <a:rPr lang="en-GB" noProof="0" dirty="0" smtClean="0">
              <a:solidFill>
                <a:schemeClr val="bg1"/>
              </a:solidFill>
            </a:rPr>
            <a:t>In October 2014 the Special Law Against Trafficking in Persons is passed and enters into effect in January 2015.</a:t>
          </a:r>
          <a:endParaRPr lang="en-GB" noProof="0" dirty="0" smtClean="0">
            <a:solidFill>
              <a:schemeClr val="bg1"/>
            </a:solidFill>
            <a:latin typeface="Book Antiqua" pitchFamily="18" charset="0"/>
          </a:endParaRPr>
        </a:p>
      </dgm:t>
    </dgm:pt>
    <dgm:pt modelId="{5FEFC3C8-EB92-428D-A0BB-C90FD33FB6A6}" type="parTrans" cxnId="{E607902A-CE12-424B-AA80-3BF6ED694964}">
      <dgm:prSet/>
      <dgm:spPr/>
      <dgm:t>
        <a:bodyPr/>
        <a:lstStyle/>
        <a:p>
          <a:endParaRPr lang="es-SV"/>
        </a:p>
      </dgm:t>
    </dgm:pt>
    <dgm:pt modelId="{0ABD91D8-13B3-475B-A0CF-AA2664F2F715}" type="sibTrans" cxnId="{E607902A-CE12-424B-AA80-3BF6ED694964}">
      <dgm:prSet/>
      <dgm:spPr/>
      <dgm:t>
        <a:bodyPr/>
        <a:lstStyle/>
        <a:p>
          <a:endParaRPr lang="es-SV"/>
        </a:p>
      </dgm:t>
    </dgm:pt>
    <dgm:pt modelId="{4441C400-0FB8-485F-9102-19D30C8A9420}">
      <dgm:prSet/>
      <dgm:spPr>
        <a:solidFill>
          <a:schemeClr val="bg2">
            <a:lumMod val="75000"/>
          </a:schemeClr>
        </a:solidFill>
      </dgm:spPr>
      <dgm:t>
        <a:bodyPr/>
        <a:lstStyle/>
        <a:p>
          <a:r>
            <a:rPr lang="en-GB" noProof="0" dirty="0" smtClean="0">
              <a:solidFill>
                <a:schemeClr val="tx1"/>
              </a:solidFill>
            </a:rPr>
            <a:t>In 2004, through Legislative Decree 457, the second paragraph of 367-B is repealed and aggravating circumstances of trafficking in persons are typified, introducing Article 367-C. </a:t>
          </a:r>
          <a:endParaRPr lang="en-GB" noProof="0" dirty="0" smtClean="0">
            <a:solidFill>
              <a:schemeClr val="tx1"/>
            </a:solidFill>
          </a:endParaRPr>
        </a:p>
      </dgm:t>
    </dgm:pt>
    <dgm:pt modelId="{CBC11C11-863C-4BAA-9789-ACF6A1C0C353}" type="parTrans" cxnId="{8B5C85F2-78B4-4825-9FEB-04C4CF280414}">
      <dgm:prSet/>
      <dgm:spPr/>
      <dgm:t>
        <a:bodyPr/>
        <a:lstStyle/>
        <a:p>
          <a:endParaRPr lang="es-SV"/>
        </a:p>
      </dgm:t>
    </dgm:pt>
    <dgm:pt modelId="{AC88B372-B7EA-48F9-95B0-5E760E68F811}" type="sibTrans" cxnId="{8B5C85F2-78B4-4825-9FEB-04C4CF280414}">
      <dgm:prSet/>
      <dgm:spPr/>
      <dgm:t>
        <a:bodyPr/>
        <a:lstStyle/>
        <a:p>
          <a:endParaRPr lang="es-SV"/>
        </a:p>
      </dgm:t>
    </dgm:pt>
    <dgm:pt modelId="{A189FDE1-7965-46B1-B76F-00B4F3C08BD1}" type="pres">
      <dgm:prSet presAssocID="{1FB98EEC-86C1-4D3C-A7AD-ABBF198EEB3A}" presName="composite" presStyleCnt="0">
        <dgm:presLayoutVars>
          <dgm:chMax val="1"/>
          <dgm:dir/>
          <dgm:resizeHandles val="exact"/>
        </dgm:presLayoutVars>
      </dgm:prSet>
      <dgm:spPr/>
      <dgm:t>
        <a:bodyPr/>
        <a:lstStyle/>
        <a:p>
          <a:endParaRPr lang="es-SV"/>
        </a:p>
      </dgm:t>
    </dgm:pt>
    <dgm:pt modelId="{A9A882AE-97EB-448C-8EAC-D0401AD4A432}" type="pres">
      <dgm:prSet presAssocID="{9842E1C9-CB05-4B4F-8525-E19A10804B96}" presName="roof" presStyleLbl="dkBgShp" presStyleIdx="0" presStyleCnt="2" custLinFactY="-5469" custLinFactNeighborX="-16406" custLinFactNeighborY="-100000"/>
      <dgm:spPr/>
      <dgm:t>
        <a:bodyPr/>
        <a:lstStyle/>
        <a:p>
          <a:endParaRPr lang="es-SV"/>
        </a:p>
      </dgm:t>
    </dgm:pt>
    <dgm:pt modelId="{91A36288-101F-4039-9141-51AEEF1C6B66}" type="pres">
      <dgm:prSet presAssocID="{9842E1C9-CB05-4B4F-8525-E19A10804B96}" presName="pillars" presStyleCnt="0"/>
      <dgm:spPr/>
    </dgm:pt>
    <dgm:pt modelId="{307A6B08-EA99-4B5A-9F8A-ED6A11AE0B5F}" type="pres">
      <dgm:prSet presAssocID="{9842E1C9-CB05-4B4F-8525-E19A10804B96}" presName="pillar1" presStyleLbl="node1" presStyleIdx="0" presStyleCnt="3">
        <dgm:presLayoutVars>
          <dgm:bulletEnabled val="1"/>
        </dgm:presLayoutVars>
      </dgm:prSet>
      <dgm:spPr/>
      <dgm:t>
        <a:bodyPr/>
        <a:lstStyle/>
        <a:p>
          <a:endParaRPr lang="es-SV"/>
        </a:p>
      </dgm:t>
    </dgm:pt>
    <dgm:pt modelId="{41254C23-8698-4927-A485-96A07417E0CE}" type="pres">
      <dgm:prSet presAssocID="{4441C400-0FB8-485F-9102-19D30C8A9420}" presName="pillarX" presStyleLbl="node1" presStyleIdx="1" presStyleCnt="3">
        <dgm:presLayoutVars>
          <dgm:bulletEnabled val="1"/>
        </dgm:presLayoutVars>
      </dgm:prSet>
      <dgm:spPr/>
      <dgm:t>
        <a:bodyPr/>
        <a:lstStyle/>
        <a:p>
          <a:endParaRPr lang="es-SV"/>
        </a:p>
      </dgm:t>
    </dgm:pt>
    <dgm:pt modelId="{6705CFCB-984E-45C1-942E-85D6EDC5292C}" type="pres">
      <dgm:prSet presAssocID="{E834EE89-91F8-45CF-97B9-9E5657DD6E14}" presName="pillarX" presStyleLbl="node1" presStyleIdx="2" presStyleCnt="3">
        <dgm:presLayoutVars>
          <dgm:bulletEnabled val="1"/>
        </dgm:presLayoutVars>
      </dgm:prSet>
      <dgm:spPr/>
      <dgm:t>
        <a:bodyPr/>
        <a:lstStyle/>
        <a:p>
          <a:endParaRPr lang="es-SV"/>
        </a:p>
      </dgm:t>
    </dgm:pt>
    <dgm:pt modelId="{2EBAC6B5-3875-4E39-B4B7-6EE08BAD02D1}" type="pres">
      <dgm:prSet presAssocID="{9842E1C9-CB05-4B4F-8525-E19A10804B96}" presName="base" presStyleLbl="dkBgShp" presStyleIdx="1" presStyleCnt="2"/>
      <dgm:spPr/>
    </dgm:pt>
  </dgm:ptLst>
  <dgm:cxnLst>
    <dgm:cxn modelId="{9C7FB6C9-8BBE-4204-BDAF-7451EFBF5D09}" type="presOf" srcId="{4441C400-0FB8-485F-9102-19D30C8A9420}" destId="{41254C23-8698-4927-A485-96A07417E0CE}" srcOrd="0" destOrd="0" presId="urn:microsoft.com/office/officeart/2005/8/layout/hList3"/>
    <dgm:cxn modelId="{E607902A-CE12-424B-AA80-3BF6ED694964}" srcId="{9842E1C9-CB05-4B4F-8525-E19A10804B96}" destId="{E834EE89-91F8-45CF-97B9-9E5657DD6E14}" srcOrd="2" destOrd="0" parTransId="{5FEFC3C8-EB92-428D-A0BB-C90FD33FB6A6}" sibTransId="{0ABD91D8-13B3-475B-A0CF-AA2664F2F715}"/>
    <dgm:cxn modelId="{8B5C85F2-78B4-4825-9FEB-04C4CF280414}" srcId="{9842E1C9-CB05-4B4F-8525-E19A10804B96}" destId="{4441C400-0FB8-485F-9102-19D30C8A9420}" srcOrd="1" destOrd="0" parTransId="{CBC11C11-863C-4BAA-9789-ACF6A1C0C353}" sibTransId="{AC88B372-B7EA-48F9-95B0-5E760E68F811}"/>
    <dgm:cxn modelId="{B242CC1E-DBE0-4AA0-9A76-EF72391D6990}" srcId="{1FB98EEC-86C1-4D3C-A7AD-ABBF198EEB3A}" destId="{9842E1C9-CB05-4B4F-8525-E19A10804B96}" srcOrd="0" destOrd="0" parTransId="{1FE62291-CF46-4553-AD1F-A1B795B473A8}" sibTransId="{3EE559C6-DDA4-40DD-8B12-14FB2C59A7EC}"/>
    <dgm:cxn modelId="{CB709DD3-5CB6-4E05-A0A1-4064A33F16A5}" type="presOf" srcId="{E834EE89-91F8-45CF-97B9-9E5657DD6E14}" destId="{6705CFCB-984E-45C1-942E-85D6EDC5292C}" srcOrd="0" destOrd="0" presId="urn:microsoft.com/office/officeart/2005/8/layout/hList3"/>
    <dgm:cxn modelId="{344A97DB-A048-4350-B980-4F44D519BE8B}" type="presOf" srcId="{F87FDD97-54AA-46D7-8DB0-9B7AD0C44A82}" destId="{307A6B08-EA99-4B5A-9F8A-ED6A11AE0B5F}" srcOrd="0" destOrd="0" presId="urn:microsoft.com/office/officeart/2005/8/layout/hList3"/>
    <dgm:cxn modelId="{6F68DD43-3FEE-40E7-96C5-833B89B65A0B}" srcId="{9842E1C9-CB05-4B4F-8525-E19A10804B96}" destId="{F87FDD97-54AA-46D7-8DB0-9B7AD0C44A82}" srcOrd="0" destOrd="0" parTransId="{245ECB5F-2A45-46CA-A13E-10EA19B3F7C7}" sibTransId="{6F9F2F68-B65C-4D3E-BD88-E0D3F6C13F2D}"/>
    <dgm:cxn modelId="{B0FDB52B-4835-4D17-9539-A7EE3D0A66B9}" srcId="{1FB98EEC-86C1-4D3C-A7AD-ABBF198EEB3A}" destId="{4A63E066-73ED-4095-A395-D1838596EA7D}" srcOrd="1" destOrd="0" parTransId="{CF7C09CC-E6FF-4ED1-9E29-9CB0FB5860EE}" sibTransId="{CC468360-0879-4BC0-AC98-50DB599136C8}"/>
    <dgm:cxn modelId="{FBC76EA6-BEB5-4B5D-BC07-B0B97AB68D52}" type="presOf" srcId="{1FB98EEC-86C1-4D3C-A7AD-ABBF198EEB3A}" destId="{A189FDE1-7965-46B1-B76F-00B4F3C08BD1}" srcOrd="0" destOrd="0" presId="urn:microsoft.com/office/officeart/2005/8/layout/hList3"/>
    <dgm:cxn modelId="{9B7E6F29-1271-421D-B088-BBFF76A31940}" type="presOf" srcId="{9842E1C9-CB05-4B4F-8525-E19A10804B96}" destId="{A9A882AE-97EB-448C-8EAC-D0401AD4A432}" srcOrd="0" destOrd="0" presId="urn:microsoft.com/office/officeart/2005/8/layout/hList3"/>
    <dgm:cxn modelId="{9BFD0157-C4DD-431F-95E2-9A40F6BAF9F5}" type="presParOf" srcId="{A189FDE1-7965-46B1-B76F-00B4F3C08BD1}" destId="{A9A882AE-97EB-448C-8EAC-D0401AD4A432}" srcOrd="0" destOrd="0" presId="urn:microsoft.com/office/officeart/2005/8/layout/hList3"/>
    <dgm:cxn modelId="{EB1EC849-CCE1-4BCD-8F0D-E60E6E536981}" type="presParOf" srcId="{A189FDE1-7965-46B1-B76F-00B4F3C08BD1}" destId="{91A36288-101F-4039-9141-51AEEF1C6B66}" srcOrd="1" destOrd="0" presId="urn:microsoft.com/office/officeart/2005/8/layout/hList3"/>
    <dgm:cxn modelId="{CE6C2D4B-90BB-42C9-8D9C-47F831B34D62}" type="presParOf" srcId="{91A36288-101F-4039-9141-51AEEF1C6B66}" destId="{307A6B08-EA99-4B5A-9F8A-ED6A11AE0B5F}" srcOrd="0" destOrd="0" presId="urn:microsoft.com/office/officeart/2005/8/layout/hList3"/>
    <dgm:cxn modelId="{CE3B3447-2F43-48AA-B863-3959E4F6E85F}" type="presParOf" srcId="{91A36288-101F-4039-9141-51AEEF1C6B66}" destId="{41254C23-8698-4927-A485-96A07417E0CE}" srcOrd="1" destOrd="0" presId="urn:microsoft.com/office/officeart/2005/8/layout/hList3"/>
    <dgm:cxn modelId="{334A6D07-CB96-492A-B387-9F9FF8B76C79}" type="presParOf" srcId="{91A36288-101F-4039-9141-51AEEF1C6B66}" destId="{6705CFCB-984E-45C1-942E-85D6EDC5292C}" srcOrd="2" destOrd="0" presId="urn:microsoft.com/office/officeart/2005/8/layout/hList3"/>
    <dgm:cxn modelId="{B8FA82D4-77A1-470E-89E1-D5F60D4188F7}" type="presParOf" srcId="{A189FDE1-7965-46B1-B76F-00B4F3C08BD1}" destId="{2EBAC6B5-3875-4E39-B4B7-6EE08BAD02D1}"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F3F5E7F-0760-404A-96F4-588196BD38FC}" type="doc">
      <dgm:prSet loTypeId="urn:microsoft.com/office/officeart/2005/8/layout/cycle4#1" loCatId="relationship" qsTypeId="urn:microsoft.com/office/officeart/2005/8/quickstyle/simple1" qsCatId="simple" csTypeId="urn:microsoft.com/office/officeart/2005/8/colors/accent1_2" csCatId="accent1" phldr="1"/>
      <dgm:spPr/>
      <dgm:t>
        <a:bodyPr/>
        <a:lstStyle/>
        <a:p>
          <a:endParaRPr lang="es-SV"/>
        </a:p>
      </dgm:t>
    </dgm:pt>
    <dgm:pt modelId="{B8E99E51-4F48-4C65-B145-05E4F213D6C2}">
      <dgm:prSet phldrT="[Texto]"/>
      <dgm:spPr/>
      <dgm:t>
        <a:bodyPr/>
        <a:lstStyle/>
        <a:p>
          <a:r>
            <a:rPr lang="en-GB" noProof="0" dirty="0" smtClean="0">
              <a:solidFill>
                <a:schemeClr val="tx1"/>
              </a:solidFill>
            </a:rPr>
            <a:t>Carry out</a:t>
          </a:r>
          <a:endParaRPr lang="en-GB" noProof="0" dirty="0">
            <a:solidFill>
              <a:schemeClr val="tx1"/>
            </a:solidFill>
          </a:endParaRPr>
        </a:p>
      </dgm:t>
    </dgm:pt>
    <dgm:pt modelId="{A3C1475A-01BB-41D3-8473-573CCB325BAB}" type="parTrans" cxnId="{EE79C84D-A47F-4026-905D-499349C9CCAE}">
      <dgm:prSet/>
      <dgm:spPr/>
      <dgm:t>
        <a:bodyPr/>
        <a:lstStyle/>
        <a:p>
          <a:endParaRPr lang="es-SV"/>
        </a:p>
      </dgm:t>
    </dgm:pt>
    <dgm:pt modelId="{2F359189-E0F1-460E-95C5-07AF971C4891}" type="sibTrans" cxnId="{EE79C84D-A47F-4026-905D-499349C9CCAE}">
      <dgm:prSet/>
      <dgm:spPr/>
      <dgm:t>
        <a:bodyPr/>
        <a:lstStyle/>
        <a:p>
          <a:endParaRPr lang="es-SV"/>
        </a:p>
      </dgm:t>
    </dgm:pt>
    <dgm:pt modelId="{F87FE001-8F2C-4877-9FE1-9C96046601AF}">
      <dgm:prSet phldrT="[Texto]"/>
      <dgm:spPr>
        <a:solidFill>
          <a:srgbClr val="FFC000"/>
        </a:solidFill>
      </dgm:spPr>
      <dgm:t>
        <a:bodyPr/>
        <a:lstStyle/>
        <a:p>
          <a:r>
            <a:rPr lang="en-GB" noProof="0" dirty="0" smtClean="0">
              <a:solidFill>
                <a:schemeClr val="tx1"/>
              </a:solidFill>
            </a:rPr>
            <a:t>Enable</a:t>
          </a:r>
          <a:endParaRPr lang="en-GB" noProof="0" dirty="0"/>
        </a:p>
      </dgm:t>
    </dgm:pt>
    <dgm:pt modelId="{CEBBF2AA-F9C6-47E8-8618-7A0F4B7033E5}" type="parTrans" cxnId="{2BF51AF9-7AF0-43F4-AFAE-588BDC5D7646}">
      <dgm:prSet/>
      <dgm:spPr/>
      <dgm:t>
        <a:bodyPr/>
        <a:lstStyle/>
        <a:p>
          <a:endParaRPr lang="es-SV"/>
        </a:p>
      </dgm:t>
    </dgm:pt>
    <dgm:pt modelId="{58F94CB0-CB65-421C-BB81-D7CFA4855C2A}" type="sibTrans" cxnId="{2BF51AF9-7AF0-43F4-AFAE-588BDC5D7646}">
      <dgm:prSet/>
      <dgm:spPr/>
      <dgm:t>
        <a:bodyPr/>
        <a:lstStyle/>
        <a:p>
          <a:endParaRPr lang="es-SV"/>
        </a:p>
      </dgm:t>
    </dgm:pt>
    <dgm:pt modelId="{92DCE59D-CA64-468C-A90F-52040186F5F8}">
      <dgm:prSet phldrT="[Texto]" custT="1"/>
      <dgm:spPr/>
      <dgm:t>
        <a:bodyPr/>
        <a:lstStyle/>
        <a:p>
          <a:pPr algn="ctr"/>
          <a:r>
            <a:rPr lang="en-GB" sz="2000" noProof="0" dirty="0" smtClean="0"/>
            <a:t>Outside national territory</a:t>
          </a:r>
          <a:endParaRPr lang="en-GB" sz="2000" noProof="0" dirty="0"/>
        </a:p>
      </dgm:t>
    </dgm:pt>
    <dgm:pt modelId="{6E0B9039-711B-4A05-A851-644D79DCB0BF}" type="parTrans" cxnId="{B9341F7E-DCE8-4A46-A8AC-C732E4DF9A03}">
      <dgm:prSet/>
      <dgm:spPr/>
      <dgm:t>
        <a:bodyPr/>
        <a:lstStyle/>
        <a:p>
          <a:endParaRPr lang="es-SV"/>
        </a:p>
      </dgm:t>
    </dgm:pt>
    <dgm:pt modelId="{30BA4A63-4353-43D7-8C3D-DAC3A9FA1E21}" type="sibTrans" cxnId="{B9341F7E-DCE8-4A46-A8AC-C732E4DF9A03}">
      <dgm:prSet/>
      <dgm:spPr/>
      <dgm:t>
        <a:bodyPr/>
        <a:lstStyle/>
        <a:p>
          <a:endParaRPr lang="es-SV"/>
        </a:p>
      </dgm:t>
    </dgm:pt>
    <dgm:pt modelId="{9A712246-84DB-4E29-B130-8E791C51F6F2}">
      <dgm:prSet phldrT="[Texto]"/>
      <dgm:spPr/>
      <dgm:t>
        <a:bodyPr/>
        <a:lstStyle/>
        <a:p>
          <a:r>
            <a:rPr lang="en-GB" noProof="0" dirty="0" smtClean="0">
              <a:solidFill>
                <a:schemeClr val="tx1"/>
              </a:solidFill>
            </a:rPr>
            <a:t>Any mode</a:t>
          </a:r>
          <a:endParaRPr lang="en-GB" noProof="0" dirty="0">
            <a:solidFill>
              <a:schemeClr val="tx1"/>
            </a:solidFill>
          </a:endParaRPr>
        </a:p>
      </dgm:t>
    </dgm:pt>
    <dgm:pt modelId="{0114B3F0-E7F6-46CC-9C9C-B74B294D7B20}" type="parTrans" cxnId="{D6AD6B6E-9696-4F8A-A4EB-7FA7B0D33509}">
      <dgm:prSet/>
      <dgm:spPr/>
      <dgm:t>
        <a:bodyPr/>
        <a:lstStyle/>
        <a:p>
          <a:endParaRPr lang="es-SV"/>
        </a:p>
      </dgm:t>
    </dgm:pt>
    <dgm:pt modelId="{5DE7E2C7-1EDA-45BA-9736-E2D24FF65AAA}" type="sibTrans" cxnId="{D6AD6B6E-9696-4F8A-A4EB-7FA7B0D33509}">
      <dgm:prSet/>
      <dgm:spPr/>
      <dgm:t>
        <a:bodyPr/>
        <a:lstStyle/>
        <a:p>
          <a:endParaRPr lang="es-SV"/>
        </a:p>
      </dgm:t>
    </dgm:pt>
    <dgm:pt modelId="{D8D1C89D-2EE6-43AE-931C-6D2B6835D40D}">
      <dgm:prSet phldrT="[Texto]" custT="1"/>
      <dgm:spPr>
        <a:solidFill>
          <a:schemeClr val="tx2">
            <a:lumMod val="75000"/>
          </a:schemeClr>
        </a:solidFill>
      </dgm:spPr>
      <dgm:t>
        <a:bodyPr/>
        <a:lstStyle/>
        <a:p>
          <a:r>
            <a:rPr lang="en-GB" sz="2400" noProof="0" dirty="0" smtClean="0">
              <a:solidFill>
                <a:schemeClr val="bg1"/>
              </a:solidFill>
            </a:rPr>
            <a:t>Aggravated: 16-20 years imprisonment</a:t>
          </a:r>
          <a:endParaRPr lang="en-GB" sz="2400" noProof="0" dirty="0">
            <a:solidFill>
              <a:schemeClr val="bg1"/>
            </a:solidFill>
          </a:endParaRPr>
        </a:p>
      </dgm:t>
    </dgm:pt>
    <dgm:pt modelId="{A096392B-B384-43A6-9740-4E5FAFD6A336}" type="parTrans" cxnId="{2B0AF130-0FDD-4BEA-8174-C818583F85DC}">
      <dgm:prSet/>
      <dgm:spPr/>
      <dgm:t>
        <a:bodyPr/>
        <a:lstStyle/>
        <a:p>
          <a:endParaRPr lang="es-SV"/>
        </a:p>
      </dgm:t>
    </dgm:pt>
    <dgm:pt modelId="{612A2FA4-0618-4FF4-A7D4-3AAC9579BEE4}" type="sibTrans" cxnId="{2B0AF130-0FDD-4BEA-8174-C818583F85DC}">
      <dgm:prSet/>
      <dgm:spPr/>
      <dgm:t>
        <a:bodyPr/>
        <a:lstStyle/>
        <a:p>
          <a:endParaRPr lang="es-SV"/>
        </a:p>
      </dgm:t>
    </dgm:pt>
    <dgm:pt modelId="{D0562BCE-9235-4530-86C3-9BDD691B064B}">
      <dgm:prSet phldrT="[Texto]"/>
      <dgm:spPr>
        <a:solidFill>
          <a:srgbClr val="FFC000"/>
        </a:solidFill>
      </dgm:spPr>
      <dgm:t>
        <a:bodyPr/>
        <a:lstStyle/>
        <a:p>
          <a:r>
            <a:rPr lang="en-GB" noProof="0" dirty="0" smtClean="0">
              <a:solidFill>
                <a:schemeClr val="tx1"/>
              </a:solidFill>
            </a:rPr>
            <a:t>Human exploitation</a:t>
          </a:r>
          <a:endParaRPr lang="en-GB" noProof="0" dirty="0">
            <a:solidFill>
              <a:schemeClr val="tx1"/>
            </a:solidFill>
          </a:endParaRPr>
        </a:p>
      </dgm:t>
    </dgm:pt>
    <dgm:pt modelId="{7357DC52-99CC-42A5-96D4-01DEE9D35490}" type="parTrans" cxnId="{F7EDB5E4-5E8D-410D-A5EA-6FB09EF9ACAF}">
      <dgm:prSet/>
      <dgm:spPr/>
      <dgm:t>
        <a:bodyPr/>
        <a:lstStyle/>
        <a:p>
          <a:endParaRPr lang="es-SV"/>
        </a:p>
      </dgm:t>
    </dgm:pt>
    <dgm:pt modelId="{AD386537-0646-49CA-8569-6FBAA6D58CAD}" type="sibTrans" cxnId="{F7EDB5E4-5E8D-410D-A5EA-6FB09EF9ACAF}">
      <dgm:prSet/>
      <dgm:spPr/>
      <dgm:t>
        <a:bodyPr/>
        <a:lstStyle/>
        <a:p>
          <a:endParaRPr lang="es-SV"/>
        </a:p>
      </dgm:t>
    </dgm:pt>
    <dgm:pt modelId="{ADDAFC46-6127-476D-929B-31A9FA17D48A}">
      <dgm:prSet phldrT="[Texto]" custT="1"/>
      <dgm:spPr>
        <a:solidFill>
          <a:schemeClr val="tx2">
            <a:lumMod val="75000"/>
          </a:schemeClr>
        </a:solidFill>
      </dgm:spPr>
      <dgm:t>
        <a:bodyPr/>
        <a:lstStyle/>
        <a:p>
          <a:pPr algn="ctr"/>
          <a:r>
            <a:rPr lang="en-GB" sz="2000" noProof="0" dirty="0" smtClean="0">
              <a:solidFill>
                <a:schemeClr val="bg1"/>
              </a:solidFill>
            </a:rPr>
            <a:t>Within El Salvador</a:t>
          </a:r>
          <a:endParaRPr lang="en-GB" sz="2000" noProof="0" dirty="0">
            <a:solidFill>
              <a:schemeClr val="bg1"/>
            </a:solidFill>
          </a:endParaRPr>
        </a:p>
      </dgm:t>
    </dgm:pt>
    <dgm:pt modelId="{809A81F8-AD91-4662-8F42-834769C7D5BD}" type="parTrans" cxnId="{BD961C93-34DC-4201-8EBE-188EA1C28244}">
      <dgm:prSet/>
      <dgm:spPr/>
      <dgm:t>
        <a:bodyPr/>
        <a:lstStyle/>
        <a:p>
          <a:endParaRPr lang="es-SV"/>
        </a:p>
      </dgm:t>
    </dgm:pt>
    <dgm:pt modelId="{5315E260-FE51-41E2-ADA9-9984C82024B8}" type="sibTrans" cxnId="{BD961C93-34DC-4201-8EBE-188EA1C28244}">
      <dgm:prSet/>
      <dgm:spPr/>
      <dgm:t>
        <a:bodyPr/>
        <a:lstStyle/>
        <a:p>
          <a:endParaRPr lang="es-SV"/>
        </a:p>
      </dgm:t>
    </dgm:pt>
    <dgm:pt modelId="{E90E3D3E-C2D2-489A-914D-EF1A7A01703D}">
      <dgm:prSet phldrT="[Texto]" custT="1"/>
      <dgm:spPr>
        <a:solidFill>
          <a:schemeClr val="tx2">
            <a:lumMod val="75000"/>
          </a:schemeClr>
        </a:solidFill>
      </dgm:spPr>
      <dgm:t>
        <a:bodyPr/>
        <a:lstStyle/>
        <a:p>
          <a:pPr algn="ctr"/>
          <a:endParaRPr lang="en-GB" sz="2000" noProof="0" dirty="0">
            <a:solidFill>
              <a:schemeClr val="bg1"/>
            </a:solidFill>
          </a:endParaRPr>
        </a:p>
      </dgm:t>
    </dgm:pt>
    <dgm:pt modelId="{8637D742-DE12-4E64-8F18-3D99E3AB8F79}" type="parTrans" cxnId="{1BFCBEED-23F3-49CC-9C62-59876482C2E7}">
      <dgm:prSet/>
      <dgm:spPr/>
      <dgm:t>
        <a:bodyPr/>
        <a:lstStyle/>
        <a:p>
          <a:endParaRPr lang="es-SV"/>
        </a:p>
      </dgm:t>
    </dgm:pt>
    <dgm:pt modelId="{2E50EE5B-BCDC-4977-9C11-A4E68EF1FED5}" type="sibTrans" cxnId="{1BFCBEED-23F3-49CC-9C62-59876482C2E7}">
      <dgm:prSet/>
      <dgm:spPr/>
      <dgm:t>
        <a:bodyPr/>
        <a:lstStyle/>
        <a:p>
          <a:endParaRPr lang="es-SV"/>
        </a:p>
      </dgm:t>
    </dgm:pt>
    <dgm:pt modelId="{630DB9E1-D2B4-4FF1-BA45-CCAE34DCC1B8}">
      <dgm:prSet phldrT="[Texto]" custT="1"/>
      <dgm:spPr>
        <a:solidFill>
          <a:schemeClr val="tx2">
            <a:lumMod val="75000"/>
          </a:schemeClr>
        </a:solidFill>
      </dgm:spPr>
      <dgm:t>
        <a:bodyPr/>
        <a:lstStyle/>
        <a:p>
          <a:pPr algn="ctr"/>
          <a:r>
            <a:rPr lang="en-GB" sz="2000" noProof="0" dirty="0" smtClean="0">
              <a:solidFill>
                <a:schemeClr val="bg1"/>
              </a:solidFill>
            </a:rPr>
            <a:t>“Internal Trafficking” </a:t>
          </a:r>
          <a:endParaRPr lang="en-GB" sz="2000" noProof="0" dirty="0">
            <a:solidFill>
              <a:schemeClr val="bg1"/>
            </a:solidFill>
          </a:endParaRPr>
        </a:p>
      </dgm:t>
    </dgm:pt>
    <dgm:pt modelId="{9F0D12D5-4440-4376-A2E4-8D70BBBFA9B1}" type="parTrans" cxnId="{E6F7FDBA-1228-4E56-94E5-26754325CF6D}">
      <dgm:prSet/>
      <dgm:spPr/>
      <dgm:t>
        <a:bodyPr/>
        <a:lstStyle/>
        <a:p>
          <a:endParaRPr lang="es-SV"/>
        </a:p>
      </dgm:t>
    </dgm:pt>
    <dgm:pt modelId="{E7BC33BB-B1E3-41C7-888D-FE0396FE5B4A}" type="sibTrans" cxnId="{E6F7FDBA-1228-4E56-94E5-26754325CF6D}">
      <dgm:prSet/>
      <dgm:spPr/>
      <dgm:t>
        <a:bodyPr/>
        <a:lstStyle/>
        <a:p>
          <a:endParaRPr lang="es-SV"/>
        </a:p>
      </dgm:t>
    </dgm:pt>
    <dgm:pt modelId="{EC454DA6-04C3-4ABB-9683-6A66EABFF506}">
      <dgm:prSet phldrT="[Texto]" custT="1"/>
      <dgm:spPr/>
      <dgm:t>
        <a:bodyPr/>
        <a:lstStyle/>
        <a:p>
          <a:pPr algn="ctr"/>
          <a:r>
            <a:rPr lang="en-GB" sz="2000" noProof="0" dirty="0" smtClean="0"/>
            <a:t>“External Trafficking”</a:t>
          </a:r>
          <a:endParaRPr lang="en-GB" sz="2000" noProof="0" dirty="0"/>
        </a:p>
      </dgm:t>
    </dgm:pt>
    <dgm:pt modelId="{98592840-1C6F-4941-B3EF-C06E5CA7E68E}" type="parTrans" cxnId="{88E2F8A6-6BA4-4502-83CB-43A8D2A0EFE2}">
      <dgm:prSet/>
      <dgm:spPr/>
      <dgm:t>
        <a:bodyPr/>
        <a:lstStyle/>
        <a:p>
          <a:endParaRPr lang="es-SV"/>
        </a:p>
      </dgm:t>
    </dgm:pt>
    <dgm:pt modelId="{7103D2F6-E64C-4EE8-BC14-6354579F38EC}" type="sibTrans" cxnId="{88E2F8A6-6BA4-4502-83CB-43A8D2A0EFE2}">
      <dgm:prSet/>
      <dgm:spPr/>
      <dgm:t>
        <a:bodyPr/>
        <a:lstStyle/>
        <a:p>
          <a:endParaRPr lang="es-SV"/>
        </a:p>
      </dgm:t>
    </dgm:pt>
    <dgm:pt modelId="{39DE73CF-6FE3-4C0A-811E-CCD0B6984D8B}">
      <dgm:prSet phldrT="[Texto]" custT="1"/>
      <dgm:spPr/>
      <dgm:t>
        <a:bodyPr/>
        <a:lstStyle/>
        <a:p>
          <a:pPr algn="ctr"/>
          <a:r>
            <a:rPr lang="en-GB" sz="2000" noProof="0" dirty="0" smtClean="0"/>
            <a:t>SENTENCE </a:t>
          </a:r>
          <a:endParaRPr lang="en-GB" sz="2000" noProof="0" dirty="0"/>
        </a:p>
      </dgm:t>
    </dgm:pt>
    <dgm:pt modelId="{F266A862-8A61-4645-8BD3-868F0060119A}" type="parTrans" cxnId="{AEE5BB8F-E720-4938-A43E-5C3FF2E4AF3B}">
      <dgm:prSet/>
      <dgm:spPr/>
      <dgm:t>
        <a:bodyPr/>
        <a:lstStyle/>
        <a:p>
          <a:endParaRPr lang="es-SV"/>
        </a:p>
      </dgm:t>
    </dgm:pt>
    <dgm:pt modelId="{AE64528B-8A11-486F-A911-BCADC9C9264D}" type="sibTrans" cxnId="{AEE5BB8F-E720-4938-A43E-5C3FF2E4AF3B}">
      <dgm:prSet/>
      <dgm:spPr/>
      <dgm:t>
        <a:bodyPr/>
        <a:lstStyle/>
        <a:p>
          <a:endParaRPr lang="es-SV"/>
        </a:p>
      </dgm:t>
    </dgm:pt>
    <dgm:pt modelId="{22DD7B5D-1F8F-4F6A-AED3-641A61384D4D}">
      <dgm:prSet phldrT="[Texto]" custT="1"/>
      <dgm:spPr/>
      <dgm:t>
        <a:bodyPr/>
        <a:lstStyle/>
        <a:p>
          <a:pPr algn="ctr"/>
          <a:r>
            <a:rPr lang="en-GB" sz="2000" noProof="0" dirty="0" smtClean="0"/>
            <a:t>10-14 years imprisonment</a:t>
          </a:r>
          <a:endParaRPr lang="en-GB" sz="2000" noProof="0" dirty="0"/>
        </a:p>
      </dgm:t>
    </dgm:pt>
    <dgm:pt modelId="{7ED8E7F6-B743-45E7-B5D3-211837983B36}" type="sibTrans" cxnId="{3C71CED0-C36B-4554-B627-DC987063AD2D}">
      <dgm:prSet/>
      <dgm:spPr/>
      <dgm:t>
        <a:bodyPr/>
        <a:lstStyle/>
        <a:p>
          <a:endParaRPr lang="es-SV"/>
        </a:p>
      </dgm:t>
    </dgm:pt>
    <dgm:pt modelId="{30635640-C25D-4812-9108-FC3361784ED7}" type="parTrans" cxnId="{3C71CED0-C36B-4554-B627-DC987063AD2D}">
      <dgm:prSet/>
      <dgm:spPr/>
      <dgm:t>
        <a:bodyPr/>
        <a:lstStyle/>
        <a:p>
          <a:endParaRPr lang="es-SV"/>
        </a:p>
      </dgm:t>
    </dgm:pt>
    <dgm:pt modelId="{A95D8EA6-916D-634F-997E-741FAD0DB50E}">
      <dgm:prSet phldrT="[Texto]" custT="1"/>
      <dgm:spPr>
        <a:solidFill>
          <a:schemeClr val="tx2">
            <a:lumMod val="75000"/>
          </a:schemeClr>
        </a:solidFill>
      </dgm:spPr>
      <dgm:t>
        <a:bodyPr/>
        <a:lstStyle/>
        <a:p>
          <a:endParaRPr lang="en-GB" sz="2400" noProof="0" dirty="0">
            <a:solidFill>
              <a:schemeClr val="bg1"/>
            </a:solidFill>
          </a:endParaRPr>
        </a:p>
      </dgm:t>
    </dgm:pt>
    <dgm:pt modelId="{9E40C9CD-DEE5-3B4E-AD35-794327948BD8}" type="parTrans" cxnId="{98964E41-E2B7-F34F-8770-63A614DF1ACB}">
      <dgm:prSet/>
      <dgm:spPr/>
      <dgm:t>
        <a:bodyPr/>
        <a:lstStyle/>
        <a:p>
          <a:endParaRPr lang="es-GT"/>
        </a:p>
      </dgm:t>
    </dgm:pt>
    <dgm:pt modelId="{9B1EAACF-FA20-2C48-AAE0-C0BE56B7CAE2}" type="sibTrans" cxnId="{98964E41-E2B7-F34F-8770-63A614DF1ACB}">
      <dgm:prSet/>
      <dgm:spPr/>
      <dgm:t>
        <a:bodyPr/>
        <a:lstStyle/>
        <a:p>
          <a:endParaRPr lang="es-GT"/>
        </a:p>
      </dgm:t>
    </dgm:pt>
    <dgm:pt modelId="{799FCEEF-A4BB-4658-B72E-6469D2A3E1E1}" type="pres">
      <dgm:prSet presAssocID="{FF3F5E7F-0760-404A-96F4-588196BD38FC}" presName="cycleMatrixDiagram" presStyleCnt="0">
        <dgm:presLayoutVars>
          <dgm:chMax val="1"/>
          <dgm:dir/>
          <dgm:animLvl val="lvl"/>
          <dgm:resizeHandles val="exact"/>
        </dgm:presLayoutVars>
      </dgm:prSet>
      <dgm:spPr/>
      <dgm:t>
        <a:bodyPr/>
        <a:lstStyle/>
        <a:p>
          <a:endParaRPr lang="es-SV"/>
        </a:p>
      </dgm:t>
    </dgm:pt>
    <dgm:pt modelId="{3EEDE5A0-71BE-45A1-9DD5-911E4B8AFD48}" type="pres">
      <dgm:prSet presAssocID="{FF3F5E7F-0760-404A-96F4-588196BD38FC}" presName="children" presStyleCnt="0"/>
      <dgm:spPr/>
    </dgm:pt>
    <dgm:pt modelId="{CD0E66BD-26C6-4DB3-859D-C54CA880D8DC}" type="pres">
      <dgm:prSet presAssocID="{FF3F5E7F-0760-404A-96F4-588196BD38FC}" presName="child1group" presStyleCnt="0"/>
      <dgm:spPr/>
    </dgm:pt>
    <dgm:pt modelId="{A1CD548B-F56D-4630-84F6-6000B3B0F8B0}" type="pres">
      <dgm:prSet presAssocID="{FF3F5E7F-0760-404A-96F4-588196BD38FC}" presName="child1" presStyleLbl="bgAcc1" presStyleIdx="0" presStyleCnt="4" custScaleX="123170" custScaleY="120565" custLinFactNeighborX="-12083" custLinFactNeighborY="12712"/>
      <dgm:spPr/>
      <dgm:t>
        <a:bodyPr/>
        <a:lstStyle/>
        <a:p>
          <a:endParaRPr lang="es-SV"/>
        </a:p>
      </dgm:t>
    </dgm:pt>
    <dgm:pt modelId="{ED9B62DD-5F17-442A-A34E-D2B905D85DEC}" type="pres">
      <dgm:prSet presAssocID="{FF3F5E7F-0760-404A-96F4-588196BD38FC}" presName="child1Text" presStyleLbl="bgAcc1" presStyleIdx="0" presStyleCnt="4">
        <dgm:presLayoutVars>
          <dgm:bulletEnabled val="1"/>
        </dgm:presLayoutVars>
      </dgm:prSet>
      <dgm:spPr/>
      <dgm:t>
        <a:bodyPr/>
        <a:lstStyle/>
        <a:p>
          <a:endParaRPr lang="es-SV"/>
        </a:p>
      </dgm:t>
    </dgm:pt>
    <dgm:pt modelId="{95C133B9-1A82-4891-9DED-EACB5CF5E609}" type="pres">
      <dgm:prSet presAssocID="{FF3F5E7F-0760-404A-96F4-588196BD38FC}" presName="child2group" presStyleCnt="0"/>
      <dgm:spPr/>
    </dgm:pt>
    <dgm:pt modelId="{5904AC90-124B-4299-8D22-B99D078D60EE}" type="pres">
      <dgm:prSet presAssocID="{FF3F5E7F-0760-404A-96F4-588196BD38FC}" presName="child2" presStyleLbl="bgAcc1" presStyleIdx="1" presStyleCnt="4" custScaleX="127205" custScaleY="127847" custLinFactNeighborX="19762" custLinFactNeighborY="15130"/>
      <dgm:spPr/>
      <dgm:t>
        <a:bodyPr/>
        <a:lstStyle/>
        <a:p>
          <a:endParaRPr lang="es-SV"/>
        </a:p>
      </dgm:t>
    </dgm:pt>
    <dgm:pt modelId="{0EFA9452-38BD-4B1F-9E58-C611246D3376}" type="pres">
      <dgm:prSet presAssocID="{FF3F5E7F-0760-404A-96F4-588196BD38FC}" presName="child2Text" presStyleLbl="bgAcc1" presStyleIdx="1" presStyleCnt="4">
        <dgm:presLayoutVars>
          <dgm:bulletEnabled val="1"/>
        </dgm:presLayoutVars>
      </dgm:prSet>
      <dgm:spPr/>
      <dgm:t>
        <a:bodyPr/>
        <a:lstStyle/>
        <a:p>
          <a:endParaRPr lang="es-SV"/>
        </a:p>
      </dgm:t>
    </dgm:pt>
    <dgm:pt modelId="{901669A6-25A1-4C8E-8F48-E758A2BE3FA8}" type="pres">
      <dgm:prSet presAssocID="{FF3F5E7F-0760-404A-96F4-588196BD38FC}" presName="child3group" presStyleCnt="0"/>
      <dgm:spPr/>
    </dgm:pt>
    <dgm:pt modelId="{E1A1CAC0-6005-41D4-BD90-4290AC7255D5}" type="pres">
      <dgm:prSet presAssocID="{FF3F5E7F-0760-404A-96F4-588196BD38FC}" presName="child3" presStyleLbl="bgAcc1" presStyleIdx="2" presStyleCnt="4" custScaleX="144003" custScaleY="137502" custLinFactNeighborX="11755" custLinFactNeighborY="-16248"/>
      <dgm:spPr/>
      <dgm:t>
        <a:bodyPr/>
        <a:lstStyle/>
        <a:p>
          <a:endParaRPr lang="es-SV"/>
        </a:p>
      </dgm:t>
    </dgm:pt>
    <dgm:pt modelId="{746E4604-CD8A-47E3-AD90-FF63DC31F9BD}" type="pres">
      <dgm:prSet presAssocID="{FF3F5E7F-0760-404A-96F4-588196BD38FC}" presName="child3Text" presStyleLbl="bgAcc1" presStyleIdx="2" presStyleCnt="4">
        <dgm:presLayoutVars>
          <dgm:bulletEnabled val="1"/>
        </dgm:presLayoutVars>
      </dgm:prSet>
      <dgm:spPr/>
      <dgm:t>
        <a:bodyPr/>
        <a:lstStyle/>
        <a:p>
          <a:endParaRPr lang="es-SV"/>
        </a:p>
      </dgm:t>
    </dgm:pt>
    <dgm:pt modelId="{8DACA10C-2CB3-4876-A376-BA6E73D596D6}" type="pres">
      <dgm:prSet presAssocID="{FF3F5E7F-0760-404A-96F4-588196BD38FC}" presName="child4group" presStyleCnt="0"/>
      <dgm:spPr/>
    </dgm:pt>
    <dgm:pt modelId="{4FC9C8E7-A848-4E5A-8BE0-A11348E03FE1}" type="pres">
      <dgm:prSet presAssocID="{FF3F5E7F-0760-404A-96F4-588196BD38FC}" presName="child4" presStyleLbl="bgAcc1" presStyleIdx="3" presStyleCnt="4" custScaleX="124303" custScaleY="126185" custLinFactNeighborX="-15414" custLinFactNeighborY="-7801"/>
      <dgm:spPr/>
      <dgm:t>
        <a:bodyPr/>
        <a:lstStyle/>
        <a:p>
          <a:endParaRPr lang="es-SV"/>
        </a:p>
      </dgm:t>
    </dgm:pt>
    <dgm:pt modelId="{C2C5668D-CCBF-48CE-84C0-C10A027D4EF3}" type="pres">
      <dgm:prSet presAssocID="{FF3F5E7F-0760-404A-96F4-588196BD38FC}" presName="child4Text" presStyleLbl="bgAcc1" presStyleIdx="3" presStyleCnt="4">
        <dgm:presLayoutVars>
          <dgm:bulletEnabled val="1"/>
        </dgm:presLayoutVars>
      </dgm:prSet>
      <dgm:spPr/>
      <dgm:t>
        <a:bodyPr/>
        <a:lstStyle/>
        <a:p>
          <a:endParaRPr lang="es-SV"/>
        </a:p>
      </dgm:t>
    </dgm:pt>
    <dgm:pt modelId="{EE9A96A3-6B80-4241-937B-69F8D2D7DD90}" type="pres">
      <dgm:prSet presAssocID="{FF3F5E7F-0760-404A-96F4-588196BD38FC}" presName="childPlaceholder" presStyleCnt="0"/>
      <dgm:spPr/>
    </dgm:pt>
    <dgm:pt modelId="{450BB443-1502-4600-A4A3-A02134571709}" type="pres">
      <dgm:prSet presAssocID="{FF3F5E7F-0760-404A-96F4-588196BD38FC}" presName="circle" presStyleCnt="0"/>
      <dgm:spPr/>
    </dgm:pt>
    <dgm:pt modelId="{93EC6C2B-B6C5-4E44-BC81-61C0DD312D26}" type="pres">
      <dgm:prSet presAssocID="{FF3F5E7F-0760-404A-96F4-588196BD38FC}" presName="quadrant1" presStyleLbl="node1" presStyleIdx="0" presStyleCnt="4" custScaleX="86644" custScaleY="91021" custLinFactNeighborX="-10439" custLinFactNeighborY="-2947">
        <dgm:presLayoutVars>
          <dgm:chMax val="1"/>
          <dgm:bulletEnabled val="1"/>
        </dgm:presLayoutVars>
      </dgm:prSet>
      <dgm:spPr/>
      <dgm:t>
        <a:bodyPr/>
        <a:lstStyle/>
        <a:p>
          <a:endParaRPr lang="es-SV"/>
        </a:p>
      </dgm:t>
    </dgm:pt>
    <dgm:pt modelId="{D0031563-C676-4A89-9A19-7814D152E421}" type="pres">
      <dgm:prSet presAssocID="{FF3F5E7F-0760-404A-96F4-588196BD38FC}" presName="quadrant2" presStyleLbl="node1" presStyleIdx="1" presStyleCnt="4" custScaleX="88978" custScaleY="90937" custLinFactNeighborX="-7820" custLinFactNeighborY="-2989">
        <dgm:presLayoutVars>
          <dgm:chMax val="1"/>
          <dgm:bulletEnabled val="1"/>
        </dgm:presLayoutVars>
      </dgm:prSet>
      <dgm:spPr/>
      <dgm:t>
        <a:bodyPr/>
        <a:lstStyle/>
        <a:p>
          <a:endParaRPr lang="es-SV"/>
        </a:p>
      </dgm:t>
    </dgm:pt>
    <dgm:pt modelId="{D961EEF5-87C9-454C-921E-831EEE90A723}" type="pres">
      <dgm:prSet presAssocID="{FF3F5E7F-0760-404A-96F4-588196BD38FC}" presName="quadrant3" presStyleLbl="node1" presStyleIdx="2" presStyleCnt="4" custScaleX="85399" custScaleY="87272" custLinFactNeighborX="-9610" custLinFactNeighborY="-6489">
        <dgm:presLayoutVars>
          <dgm:chMax val="1"/>
          <dgm:bulletEnabled val="1"/>
        </dgm:presLayoutVars>
      </dgm:prSet>
      <dgm:spPr/>
      <dgm:t>
        <a:bodyPr/>
        <a:lstStyle/>
        <a:p>
          <a:endParaRPr lang="es-SV"/>
        </a:p>
      </dgm:t>
    </dgm:pt>
    <dgm:pt modelId="{C71B5AF5-88AB-4127-A718-39AA9A0A720E}" type="pres">
      <dgm:prSet presAssocID="{FF3F5E7F-0760-404A-96F4-588196BD38FC}" presName="quadrant4" presStyleLbl="node1" presStyleIdx="3" presStyleCnt="4" custScaleX="92895" custScaleY="87272" custLinFactNeighborX="-7314" custLinFactNeighborY="-3370">
        <dgm:presLayoutVars>
          <dgm:chMax val="1"/>
          <dgm:bulletEnabled val="1"/>
        </dgm:presLayoutVars>
      </dgm:prSet>
      <dgm:spPr/>
      <dgm:t>
        <a:bodyPr/>
        <a:lstStyle/>
        <a:p>
          <a:endParaRPr lang="es-SV"/>
        </a:p>
      </dgm:t>
    </dgm:pt>
    <dgm:pt modelId="{AB8AD939-C84F-41D5-870A-CA6853E75CE7}" type="pres">
      <dgm:prSet presAssocID="{FF3F5E7F-0760-404A-96F4-588196BD38FC}" presName="quadrantPlaceholder" presStyleCnt="0"/>
      <dgm:spPr/>
    </dgm:pt>
    <dgm:pt modelId="{32513FBD-27BA-4C20-9E64-4635893BC92F}" type="pres">
      <dgm:prSet presAssocID="{FF3F5E7F-0760-404A-96F4-588196BD38FC}" presName="center1" presStyleLbl="fgShp" presStyleIdx="0" presStyleCnt="2" custLinFactNeighborX="-22286" custLinFactNeighborY="-17014"/>
      <dgm:spPr/>
    </dgm:pt>
    <dgm:pt modelId="{5E5FB583-547F-4AC8-A7D7-2B0D324866EC}" type="pres">
      <dgm:prSet presAssocID="{FF3F5E7F-0760-404A-96F4-588196BD38FC}" presName="center2" presStyleLbl="fgShp" presStyleIdx="1" presStyleCnt="2" custLinFactNeighborX="-22286" custLinFactNeighborY="-24302"/>
      <dgm:spPr/>
    </dgm:pt>
  </dgm:ptLst>
  <dgm:cxnLst>
    <dgm:cxn modelId="{09080132-9E47-469B-8839-D141FEC3D438}" type="presOf" srcId="{E90E3D3E-C2D2-489A-914D-EF1A7A01703D}" destId="{ED9B62DD-5F17-442A-A34E-D2B905D85DEC}" srcOrd="1" destOrd="0" presId="urn:microsoft.com/office/officeart/2005/8/layout/cycle4#1"/>
    <dgm:cxn modelId="{F47AA9E1-D5F7-461A-AEA2-4BB2628C8524}" type="presOf" srcId="{D0562BCE-9235-4530-86C3-9BDD691B064B}" destId="{C71B5AF5-88AB-4127-A718-39AA9A0A720E}" srcOrd="0" destOrd="0" presId="urn:microsoft.com/office/officeart/2005/8/layout/cycle4#1"/>
    <dgm:cxn modelId="{90906B6A-EAC1-4B5C-9B4E-4A7768F1405C}" type="presOf" srcId="{D8D1C89D-2EE6-43AE-931C-6D2B6835D40D}" destId="{E1A1CAC0-6005-41D4-BD90-4290AC7255D5}" srcOrd="0" destOrd="0" presId="urn:microsoft.com/office/officeart/2005/8/layout/cycle4#1"/>
    <dgm:cxn modelId="{AEE5BB8F-E720-4938-A43E-5C3FF2E4AF3B}" srcId="{D0562BCE-9235-4530-86C3-9BDD691B064B}" destId="{39DE73CF-6FE3-4C0A-811E-CCD0B6984D8B}" srcOrd="0" destOrd="0" parTransId="{F266A862-8A61-4645-8BD3-868F0060119A}" sibTransId="{AE64528B-8A11-486F-A911-BCADC9C9264D}"/>
    <dgm:cxn modelId="{1BFCBEED-23F3-49CC-9C62-59876482C2E7}" srcId="{B8E99E51-4F48-4C65-B145-05E4F213D6C2}" destId="{E90E3D3E-C2D2-489A-914D-EF1A7A01703D}" srcOrd="0" destOrd="0" parTransId="{8637D742-DE12-4E64-8F18-3D99E3AB8F79}" sibTransId="{2E50EE5B-BCDC-4977-9C11-A4E68EF1FED5}"/>
    <dgm:cxn modelId="{87C2B80E-A3F2-46A1-B282-7C9A5476C6B9}" type="presOf" srcId="{39DE73CF-6FE3-4C0A-811E-CCD0B6984D8B}" destId="{C2C5668D-CCBF-48CE-84C0-C10A027D4EF3}" srcOrd="1" destOrd="0" presId="urn:microsoft.com/office/officeart/2005/8/layout/cycle4#1"/>
    <dgm:cxn modelId="{7BE12E5C-2BDE-468E-80C5-387EC781D1D5}" type="presOf" srcId="{B8E99E51-4F48-4C65-B145-05E4F213D6C2}" destId="{93EC6C2B-B6C5-4E44-BC81-61C0DD312D26}" srcOrd="0" destOrd="0" presId="urn:microsoft.com/office/officeart/2005/8/layout/cycle4#1"/>
    <dgm:cxn modelId="{E6F7FDBA-1228-4E56-94E5-26754325CF6D}" srcId="{B8E99E51-4F48-4C65-B145-05E4F213D6C2}" destId="{630DB9E1-D2B4-4FF1-BA45-CCAE34DCC1B8}" srcOrd="2" destOrd="0" parTransId="{9F0D12D5-4440-4376-A2E4-8D70BBBFA9B1}" sibTransId="{E7BC33BB-B1E3-41C7-888D-FE0396FE5B4A}"/>
    <dgm:cxn modelId="{88E2F8A6-6BA4-4502-83CB-43A8D2A0EFE2}" srcId="{F87FE001-8F2C-4877-9FE1-9C96046601AF}" destId="{EC454DA6-04C3-4ABB-9683-6A66EABFF506}" srcOrd="1" destOrd="0" parTransId="{98592840-1C6F-4941-B3EF-C06E5CA7E68E}" sibTransId="{7103D2F6-E64C-4EE8-BC14-6354579F38EC}"/>
    <dgm:cxn modelId="{2B0AF130-0FDD-4BEA-8174-C818583F85DC}" srcId="{9A712246-84DB-4E29-B130-8E791C51F6F2}" destId="{D8D1C89D-2EE6-43AE-931C-6D2B6835D40D}" srcOrd="0" destOrd="0" parTransId="{A096392B-B384-43A6-9740-4E5FAFD6A336}" sibTransId="{612A2FA4-0618-4FF4-A7D4-3AAC9579BEE4}"/>
    <dgm:cxn modelId="{4652231B-FE2D-45F1-B11D-BC19026484BA}" type="presOf" srcId="{F87FE001-8F2C-4877-9FE1-9C96046601AF}" destId="{D0031563-C676-4A89-9A19-7814D152E421}" srcOrd="0" destOrd="0" presId="urn:microsoft.com/office/officeart/2005/8/layout/cycle4#1"/>
    <dgm:cxn modelId="{4FD9A2F7-D156-46A4-8587-16D57C187237}" type="presOf" srcId="{22DD7B5D-1F8F-4F6A-AED3-641A61384D4D}" destId="{C2C5668D-CCBF-48CE-84C0-C10A027D4EF3}" srcOrd="1" destOrd="1" presId="urn:microsoft.com/office/officeart/2005/8/layout/cycle4#1"/>
    <dgm:cxn modelId="{F1028D45-D6FA-448E-8DFA-9684CAC9635D}" type="presOf" srcId="{EC454DA6-04C3-4ABB-9683-6A66EABFF506}" destId="{5904AC90-124B-4299-8D22-B99D078D60EE}" srcOrd="0" destOrd="1" presId="urn:microsoft.com/office/officeart/2005/8/layout/cycle4#1"/>
    <dgm:cxn modelId="{233282D0-990A-4792-8185-145D53A4AD4C}" type="presOf" srcId="{E90E3D3E-C2D2-489A-914D-EF1A7A01703D}" destId="{A1CD548B-F56D-4630-84F6-6000B3B0F8B0}" srcOrd="0" destOrd="0" presId="urn:microsoft.com/office/officeart/2005/8/layout/cycle4#1"/>
    <dgm:cxn modelId="{37657C06-05B1-E649-8546-481EAC0AA35D}" type="presOf" srcId="{A95D8EA6-916D-634F-997E-741FAD0DB50E}" destId="{746E4604-CD8A-47E3-AD90-FF63DC31F9BD}" srcOrd="1" destOrd="1" presId="urn:microsoft.com/office/officeart/2005/8/layout/cycle4#1"/>
    <dgm:cxn modelId="{295FEF53-4099-4C1C-99EE-6AB9E1B8176F}" type="presOf" srcId="{9A712246-84DB-4E29-B130-8E791C51F6F2}" destId="{D961EEF5-87C9-454C-921E-831EEE90A723}" srcOrd="0" destOrd="0" presId="urn:microsoft.com/office/officeart/2005/8/layout/cycle4#1"/>
    <dgm:cxn modelId="{489CE55F-11D1-4E64-A723-3366AB2FE729}" type="presOf" srcId="{630DB9E1-D2B4-4FF1-BA45-CCAE34DCC1B8}" destId="{ED9B62DD-5F17-442A-A34E-D2B905D85DEC}" srcOrd="1" destOrd="2" presId="urn:microsoft.com/office/officeart/2005/8/layout/cycle4#1"/>
    <dgm:cxn modelId="{D6AD6B6E-9696-4F8A-A4EB-7FA7B0D33509}" srcId="{FF3F5E7F-0760-404A-96F4-588196BD38FC}" destId="{9A712246-84DB-4E29-B130-8E791C51F6F2}" srcOrd="2" destOrd="0" parTransId="{0114B3F0-E7F6-46CC-9C9C-B74B294D7B20}" sibTransId="{5DE7E2C7-1EDA-45BA-9736-E2D24FF65AAA}"/>
    <dgm:cxn modelId="{3C71CED0-C36B-4554-B627-DC987063AD2D}" srcId="{D0562BCE-9235-4530-86C3-9BDD691B064B}" destId="{22DD7B5D-1F8F-4F6A-AED3-641A61384D4D}" srcOrd="1" destOrd="0" parTransId="{30635640-C25D-4812-9108-FC3361784ED7}" sibTransId="{7ED8E7F6-B743-45E7-B5D3-211837983B36}"/>
    <dgm:cxn modelId="{0CC25DEA-1B50-4178-8B5E-64758AB61673}" type="presOf" srcId="{ADDAFC46-6127-476D-929B-31A9FA17D48A}" destId="{ED9B62DD-5F17-442A-A34E-D2B905D85DEC}" srcOrd="1" destOrd="1" presId="urn:microsoft.com/office/officeart/2005/8/layout/cycle4#1"/>
    <dgm:cxn modelId="{F7EDB5E4-5E8D-410D-A5EA-6FB09EF9ACAF}" srcId="{FF3F5E7F-0760-404A-96F4-588196BD38FC}" destId="{D0562BCE-9235-4530-86C3-9BDD691B064B}" srcOrd="3" destOrd="0" parTransId="{7357DC52-99CC-42A5-96D4-01DEE9D35490}" sibTransId="{AD386537-0646-49CA-8569-6FBAA6D58CAD}"/>
    <dgm:cxn modelId="{98964E41-E2B7-F34F-8770-63A614DF1ACB}" srcId="{9A712246-84DB-4E29-B130-8E791C51F6F2}" destId="{A95D8EA6-916D-634F-997E-741FAD0DB50E}" srcOrd="1" destOrd="0" parTransId="{9E40C9CD-DEE5-3B4E-AD35-794327948BD8}" sibTransId="{9B1EAACF-FA20-2C48-AAE0-C0BE56B7CAE2}"/>
    <dgm:cxn modelId="{1ECE4195-6811-4810-906B-3BBA5BFB5419}" type="presOf" srcId="{D8D1C89D-2EE6-43AE-931C-6D2B6835D40D}" destId="{746E4604-CD8A-47E3-AD90-FF63DC31F9BD}" srcOrd="1" destOrd="0" presId="urn:microsoft.com/office/officeart/2005/8/layout/cycle4#1"/>
    <dgm:cxn modelId="{437F47FE-FBB4-4643-9FB0-22D9B13B5B34}" type="presOf" srcId="{A95D8EA6-916D-634F-997E-741FAD0DB50E}" destId="{E1A1CAC0-6005-41D4-BD90-4290AC7255D5}" srcOrd="0" destOrd="1" presId="urn:microsoft.com/office/officeart/2005/8/layout/cycle4#1"/>
    <dgm:cxn modelId="{291FAD07-F33E-4C7B-9119-8E4B72782EF3}" type="presOf" srcId="{92DCE59D-CA64-468C-A90F-52040186F5F8}" destId="{5904AC90-124B-4299-8D22-B99D078D60EE}" srcOrd="0" destOrd="0" presId="urn:microsoft.com/office/officeart/2005/8/layout/cycle4#1"/>
    <dgm:cxn modelId="{6F6D5927-BA47-4C40-AA79-3EDCDFB3EF45}" type="presOf" srcId="{FF3F5E7F-0760-404A-96F4-588196BD38FC}" destId="{799FCEEF-A4BB-4658-B72E-6469D2A3E1E1}" srcOrd="0" destOrd="0" presId="urn:microsoft.com/office/officeart/2005/8/layout/cycle4#1"/>
    <dgm:cxn modelId="{2BF51AF9-7AF0-43F4-AFAE-588BDC5D7646}" srcId="{FF3F5E7F-0760-404A-96F4-588196BD38FC}" destId="{F87FE001-8F2C-4877-9FE1-9C96046601AF}" srcOrd="1" destOrd="0" parTransId="{CEBBF2AA-F9C6-47E8-8618-7A0F4B7033E5}" sibTransId="{58F94CB0-CB65-421C-BB81-D7CFA4855C2A}"/>
    <dgm:cxn modelId="{EE79C84D-A47F-4026-905D-499349C9CCAE}" srcId="{FF3F5E7F-0760-404A-96F4-588196BD38FC}" destId="{B8E99E51-4F48-4C65-B145-05E4F213D6C2}" srcOrd="0" destOrd="0" parTransId="{A3C1475A-01BB-41D3-8473-573CCB325BAB}" sibTransId="{2F359189-E0F1-460E-95C5-07AF971C4891}"/>
    <dgm:cxn modelId="{BD961C93-34DC-4201-8EBE-188EA1C28244}" srcId="{B8E99E51-4F48-4C65-B145-05E4F213D6C2}" destId="{ADDAFC46-6127-476D-929B-31A9FA17D48A}" srcOrd="1" destOrd="0" parTransId="{809A81F8-AD91-4662-8F42-834769C7D5BD}" sibTransId="{5315E260-FE51-41E2-ADA9-9984C82024B8}"/>
    <dgm:cxn modelId="{0FAA3EC8-568A-47D9-8D30-E0C753EA4D8E}" type="presOf" srcId="{EC454DA6-04C3-4ABB-9683-6A66EABFF506}" destId="{0EFA9452-38BD-4B1F-9E58-C611246D3376}" srcOrd="1" destOrd="1" presId="urn:microsoft.com/office/officeart/2005/8/layout/cycle4#1"/>
    <dgm:cxn modelId="{A9DB5DE3-D371-4BC8-8363-AC5C108D9792}" type="presOf" srcId="{92DCE59D-CA64-468C-A90F-52040186F5F8}" destId="{0EFA9452-38BD-4B1F-9E58-C611246D3376}" srcOrd="1" destOrd="0" presId="urn:microsoft.com/office/officeart/2005/8/layout/cycle4#1"/>
    <dgm:cxn modelId="{B9341F7E-DCE8-4A46-A8AC-C732E4DF9A03}" srcId="{F87FE001-8F2C-4877-9FE1-9C96046601AF}" destId="{92DCE59D-CA64-468C-A90F-52040186F5F8}" srcOrd="0" destOrd="0" parTransId="{6E0B9039-711B-4A05-A851-644D79DCB0BF}" sibTransId="{30BA4A63-4353-43D7-8C3D-DAC3A9FA1E21}"/>
    <dgm:cxn modelId="{9C357829-2E84-4B28-A52C-3111CCC401C7}" type="presOf" srcId="{22DD7B5D-1F8F-4F6A-AED3-641A61384D4D}" destId="{4FC9C8E7-A848-4E5A-8BE0-A11348E03FE1}" srcOrd="0" destOrd="1" presId="urn:microsoft.com/office/officeart/2005/8/layout/cycle4#1"/>
    <dgm:cxn modelId="{98A1ED67-821D-4D72-89A9-76D0C859DE18}" type="presOf" srcId="{39DE73CF-6FE3-4C0A-811E-CCD0B6984D8B}" destId="{4FC9C8E7-A848-4E5A-8BE0-A11348E03FE1}" srcOrd="0" destOrd="0" presId="urn:microsoft.com/office/officeart/2005/8/layout/cycle4#1"/>
    <dgm:cxn modelId="{E3300B3C-6412-4EC9-9866-8B4B2A999819}" type="presOf" srcId="{ADDAFC46-6127-476D-929B-31A9FA17D48A}" destId="{A1CD548B-F56D-4630-84F6-6000B3B0F8B0}" srcOrd="0" destOrd="1" presId="urn:microsoft.com/office/officeart/2005/8/layout/cycle4#1"/>
    <dgm:cxn modelId="{47DB371E-F6EC-4967-9E74-D6D7C1435452}" type="presOf" srcId="{630DB9E1-D2B4-4FF1-BA45-CCAE34DCC1B8}" destId="{A1CD548B-F56D-4630-84F6-6000B3B0F8B0}" srcOrd="0" destOrd="2" presId="urn:microsoft.com/office/officeart/2005/8/layout/cycle4#1"/>
    <dgm:cxn modelId="{D90006DF-BF7A-4C5E-86A2-2C60C0D899E8}" type="presParOf" srcId="{799FCEEF-A4BB-4658-B72E-6469D2A3E1E1}" destId="{3EEDE5A0-71BE-45A1-9DD5-911E4B8AFD48}" srcOrd="0" destOrd="0" presId="urn:microsoft.com/office/officeart/2005/8/layout/cycle4#1"/>
    <dgm:cxn modelId="{C7D910F1-FF08-4BB2-8E08-87DADAB7503A}" type="presParOf" srcId="{3EEDE5A0-71BE-45A1-9DD5-911E4B8AFD48}" destId="{CD0E66BD-26C6-4DB3-859D-C54CA880D8DC}" srcOrd="0" destOrd="0" presId="urn:microsoft.com/office/officeart/2005/8/layout/cycle4#1"/>
    <dgm:cxn modelId="{08176BE2-E458-4BAF-99EE-915704B13522}" type="presParOf" srcId="{CD0E66BD-26C6-4DB3-859D-C54CA880D8DC}" destId="{A1CD548B-F56D-4630-84F6-6000B3B0F8B0}" srcOrd="0" destOrd="0" presId="urn:microsoft.com/office/officeart/2005/8/layout/cycle4#1"/>
    <dgm:cxn modelId="{04C593EC-CB24-4565-91F8-4B59DA7AB5CE}" type="presParOf" srcId="{CD0E66BD-26C6-4DB3-859D-C54CA880D8DC}" destId="{ED9B62DD-5F17-442A-A34E-D2B905D85DEC}" srcOrd="1" destOrd="0" presId="urn:microsoft.com/office/officeart/2005/8/layout/cycle4#1"/>
    <dgm:cxn modelId="{0799C0F3-B671-4CCE-831D-2B1B8751519C}" type="presParOf" srcId="{3EEDE5A0-71BE-45A1-9DD5-911E4B8AFD48}" destId="{95C133B9-1A82-4891-9DED-EACB5CF5E609}" srcOrd="1" destOrd="0" presId="urn:microsoft.com/office/officeart/2005/8/layout/cycle4#1"/>
    <dgm:cxn modelId="{650DE62E-CE70-47F9-94B6-214C85348269}" type="presParOf" srcId="{95C133B9-1A82-4891-9DED-EACB5CF5E609}" destId="{5904AC90-124B-4299-8D22-B99D078D60EE}" srcOrd="0" destOrd="0" presId="urn:microsoft.com/office/officeart/2005/8/layout/cycle4#1"/>
    <dgm:cxn modelId="{BC93C2F9-9384-472D-A5B3-B05BA3511588}" type="presParOf" srcId="{95C133B9-1A82-4891-9DED-EACB5CF5E609}" destId="{0EFA9452-38BD-4B1F-9E58-C611246D3376}" srcOrd="1" destOrd="0" presId="urn:microsoft.com/office/officeart/2005/8/layout/cycle4#1"/>
    <dgm:cxn modelId="{84329F18-60B0-4A95-8E44-689E71412547}" type="presParOf" srcId="{3EEDE5A0-71BE-45A1-9DD5-911E4B8AFD48}" destId="{901669A6-25A1-4C8E-8F48-E758A2BE3FA8}" srcOrd="2" destOrd="0" presId="urn:microsoft.com/office/officeart/2005/8/layout/cycle4#1"/>
    <dgm:cxn modelId="{DF8279CB-2C2B-45C9-87FE-162A95F4D9F3}" type="presParOf" srcId="{901669A6-25A1-4C8E-8F48-E758A2BE3FA8}" destId="{E1A1CAC0-6005-41D4-BD90-4290AC7255D5}" srcOrd="0" destOrd="0" presId="urn:microsoft.com/office/officeart/2005/8/layout/cycle4#1"/>
    <dgm:cxn modelId="{DDDBDC4C-E42A-41A3-9B17-B4CBB3A63400}" type="presParOf" srcId="{901669A6-25A1-4C8E-8F48-E758A2BE3FA8}" destId="{746E4604-CD8A-47E3-AD90-FF63DC31F9BD}" srcOrd="1" destOrd="0" presId="urn:microsoft.com/office/officeart/2005/8/layout/cycle4#1"/>
    <dgm:cxn modelId="{A110C3E0-E0F3-4351-A1B6-CAC0F648315F}" type="presParOf" srcId="{3EEDE5A0-71BE-45A1-9DD5-911E4B8AFD48}" destId="{8DACA10C-2CB3-4876-A376-BA6E73D596D6}" srcOrd="3" destOrd="0" presId="urn:microsoft.com/office/officeart/2005/8/layout/cycle4#1"/>
    <dgm:cxn modelId="{C3AB539F-597A-407E-9D2F-205D2BD0B2FE}" type="presParOf" srcId="{8DACA10C-2CB3-4876-A376-BA6E73D596D6}" destId="{4FC9C8E7-A848-4E5A-8BE0-A11348E03FE1}" srcOrd="0" destOrd="0" presId="urn:microsoft.com/office/officeart/2005/8/layout/cycle4#1"/>
    <dgm:cxn modelId="{8FEB84BC-06ED-496B-B02D-280F1AB85F89}" type="presParOf" srcId="{8DACA10C-2CB3-4876-A376-BA6E73D596D6}" destId="{C2C5668D-CCBF-48CE-84C0-C10A027D4EF3}" srcOrd="1" destOrd="0" presId="urn:microsoft.com/office/officeart/2005/8/layout/cycle4#1"/>
    <dgm:cxn modelId="{4F0C4BA3-E10F-4257-A0CB-514A7A6389FF}" type="presParOf" srcId="{3EEDE5A0-71BE-45A1-9DD5-911E4B8AFD48}" destId="{EE9A96A3-6B80-4241-937B-69F8D2D7DD90}" srcOrd="4" destOrd="0" presId="urn:microsoft.com/office/officeart/2005/8/layout/cycle4#1"/>
    <dgm:cxn modelId="{794187F0-5C18-45C2-BDAB-B1B928B38E54}" type="presParOf" srcId="{799FCEEF-A4BB-4658-B72E-6469D2A3E1E1}" destId="{450BB443-1502-4600-A4A3-A02134571709}" srcOrd="1" destOrd="0" presId="urn:microsoft.com/office/officeart/2005/8/layout/cycle4#1"/>
    <dgm:cxn modelId="{DE4F2A6C-5EF7-4B26-B4F6-766537F92CBF}" type="presParOf" srcId="{450BB443-1502-4600-A4A3-A02134571709}" destId="{93EC6C2B-B6C5-4E44-BC81-61C0DD312D26}" srcOrd="0" destOrd="0" presId="urn:microsoft.com/office/officeart/2005/8/layout/cycle4#1"/>
    <dgm:cxn modelId="{DEF5AA3C-8502-471F-A479-D6F35D89B852}" type="presParOf" srcId="{450BB443-1502-4600-A4A3-A02134571709}" destId="{D0031563-C676-4A89-9A19-7814D152E421}" srcOrd="1" destOrd="0" presId="urn:microsoft.com/office/officeart/2005/8/layout/cycle4#1"/>
    <dgm:cxn modelId="{C6A4CDC8-2B68-4A99-8B11-073DD133213E}" type="presParOf" srcId="{450BB443-1502-4600-A4A3-A02134571709}" destId="{D961EEF5-87C9-454C-921E-831EEE90A723}" srcOrd="2" destOrd="0" presId="urn:microsoft.com/office/officeart/2005/8/layout/cycle4#1"/>
    <dgm:cxn modelId="{D0799B61-1E75-4EB8-9A82-D44955F28B84}" type="presParOf" srcId="{450BB443-1502-4600-A4A3-A02134571709}" destId="{C71B5AF5-88AB-4127-A718-39AA9A0A720E}" srcOrd="3" destOrd="0" presId="urn:microsoft.com/office/officeart/2005/8/layout/cycle4#1"/>
    <dgm:cxn modelId="{6A644EAB-D630-4264-86E7-E3A7D4AEFEEA}" type="presParOf" srcId="{450BB443-1502-4600-A4A3-A02134571709}" destId="{AB8AD939-C84F-41D5-870A-CA6853E75CE7}" srcOrd="4" destOrd="0" presId="urn:microsoft.com/office/officeart/2005/8/layout/cycle4#1"/>
    <dgm:cxn modelId="{D1F9EBFB-635A-4FC1-8524-66B51A802386}" type="presParOf" srcId="{799FCEEF-A4BB-4658-B72E-6469D2A3E1E1}" destId="{32513FBD-27BA-4C20-9E64-4635893BC92F}" srcOrd="2" destOrd="0" presId="urn:microsoft.com/office/officeart/2005/8/layout/cycle4#1"/>
    <dgm:cxn modelId="{A5CB4F27-9957-4B06-9029-B790F473274F}" type="presParOf" srcId="{799FCEEF-A4BB-4658-B72E-6469D2A3E1E1}" destId="{5E5FB583-547F-4AC8-A7D7-2B0D324866EC}" srcOrd="3" destOrd="0" presId="urn:microsoft.com/office/officeart/2005/8/layout/cycle4#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C01FF26-D402-4AE3-9BF3-8E8A0D684B73}" type="doc">
      <dgm:prSet loTypeId="urn:microsoft.com/office/officeart/2005/8/layout/default#1" loCatId="list" qsTypeId="urn:microsoft.com/office/officeart/2005/8/quickstyle/simple1" qsCatId="simple" csTypeId="urn:microsoft.com/office/officeart/2005/8/colors/accent1_2" csCatId="accent1" phldr="1"/>
      <dgm:spPr/>
      <dgm:t>
        <a:bodyPr/>
        <a:lstStyle/>
        <a:p>
          <a:endParaRPr lang="es-SV"/>
        </a:p>
      </dgm:t>
    </dgm:pt>
    <dgm:pt modelId="{3C3ED9FA-B29F-4C00-AEAF-2F4C094A609B}">
      <dgm:prSet phldrT="[Texto]" custT="1"/>
      <dgm:spPr>
        <a:solidFill>
          <a:srgbClr val="FFC000"/>
        </a:solidFill>
      </dgm:spPr>
      <dgm:t>
        <a:bodyPr/>
        <a:lstStyle/>
        <a:p>
          <a:r>
            <a:rPr lang="en-GB" sz="1600" noProof="0" dirty="0" smtClean="0">
              <a:solidFill>
                <a:schemeClr val="tx2">
                  <a:lumMod val="50000"/>
                </a:schemeClr>
              </a:solidFill>
            </a:rPr>
            <a:t>l) Pornographic material trade</a:t>
          </a:r>
          <a:endParaRPr lang="en-GB" sz="1600" noProof="0" dirty="0">
            <a:solidFill>
              <a:schemeClr val="tx2">
                <a:lumMod val="50000"/>
              </a:schemeClr>
            </a:solidFill>
          </a:endParaRPr>
        </a:p>
      </dgm:t>
    </dgm:pt>
    <dgm:pt modelId="{E43A7B0F-4B35-45D5-AD4F-6B106114BB27}" type="parTrans" cxnId="{571E0605-D7BE-4DC1-8351-5ACAEB23027C}">
      <dgm:prSet/>
      <dgm:spPr/>
      <dgm:t>
        <a:bodyPr/>
        <a:lstStyle/>
        <a:p>
          <a:endParaRPr lang="es-SV"/>
        </a:p>
      </dgm:t>
    </dgm:pt>
    <dgm:pt modelId="{B7AD80A5-1C12-4929-88CA-100C0F20E43E}" type="sibTrans" cxnId="{571E0605-D7BE-4DC1-8351-5ACAEB23027C}">
      <dgm:prSet/>
      <dgm:spPr/>
      <dgm:t>
        <a:bodyPr/>
        <a:lstStyle/>
        <a:p>
          <a:endParaRPr lang="es-SV"/>
        </a:p>
      </dgm:t>
    </dgm:pt>
    <dgm:pt modelId="{2BD992CF-5BC0-4520-9ACF-0503E48442F0}">
      <dgm:prSet phldrT="[Texto]" custT="1"/>
      <dgm:spPr>
        <a:solidFill>
          <a:schemeClr val="accent6">
            <a:lumMod val="50000"/>
          </a:schemeClr>
        </a:solidFill>
      </dgm:spPr>
      <dgm:t>
        <a:bodyPr/>
        <a:lstStyle/>
        <a:p>
          <a:r>
            <a:rPr lang="en-GB" sz="1600" noProof="0" dirty="0" smtClean="0"/>
            <a:t>j) Smuggling of human organs, tissues, fluids, cells or embryos</a:t>
          </a:r>
          <a:endParaRPr lang="en-GB" sz="1600" noProof="0" dirty="0"/>
        </a:p>
      </dgm:t>
    </dgm:pt>
    <dgm:pt modelId="{95A13A43-E7F0-41C1-B76E-528208359432}" type="parTrans" cxnId="{9590DBDC-6541-44F0-9A13-C64F77EA9BD1}">
      <dgm:prSet/>
      <dgm:spPr/>
      <dgm:t>
        <a:bodyPr/>
        <a:lstStyle/>
        <a:p>
          <a:endParaRPr lang="es-SV"/>
        </a:p>
      </dgm:t>
    </dgm:pt>
    <dgm:pt modelId="{E99E7516-A411-4840-88FC-E5C2CD52683F}" type="sibTrans" cxnId="{9590DBDC-6541-44F0-9A13-C64F77EA9BD1}">
      <dgm:prSet/>
      <dgm:spPr/>
      <dgm:t>
        <a:bodyPr/>
        <a:lstStyle/>
        <a:p>
          <a:endParaRPr lang="es-SV"/>
        </a:p>
      </dgm:t>
    </dgm:pt>
    <dgm:pt modelId="{27F95CB0-3F47-4796-9242-5812DC677F04}">
      <dgm:prSet custT="1"/>
      <dgm:spPr>
        <a:solidFill>
          <a:srgbClr val="0070C0"/>
        </a:solidFill>
      </dgm:spPr>
      <dgm:t>
        <a:bodyPr/>
        <a:lstStyle/>
        <a:p>
          <a:r>
            <a:rPr lang="en-GB" sz="1600" noProof="0" dirty="0" smtClean="0"/>
            <a:t>k) Clinical or pharmacological experiments</a:t>
          </a:r>
          <a:endParaRPr lang="en-GB" sz="1600" noProof="0" dirty="0"/>
        </a:p>
      </dgm:t>
    </dgm:pt>
    <dgm:pt modelId="{94F39B35-F425-479B-925E-A7BE57030AC6}" type="parTrans" cxnId="{EFE5B47F-F845-4500-A386-E8FA2B46A7DB}">
      <dgm:prSet/>
      <dgm:spPr/>
      <dgm:t>
        <a:bodyPr/>
        <a:lstStyle/>
        <a:p>
          <a:endParaRPr lang="es-SV"/>
        </a:p>
      </dgm:t>
    </dgm:pt>
    <dgm:pt modelId="{3AB4F026-0316-48E9-A5B0-C53A05BF03FA}" type="sibTrans" cxnId="{EFE5B47F-F845-4500-A386-E8FA2B46A7DB}">
      <dgm:prSet/>
      <dgm:spPr/>
      <dgm:t>
        <a:bodyPr/>
        <a:lstStyle/>
        <a:p>
          <a:endParaRPr lang="es-SV"/>
        </a:p>
      </dgm:t>
    </dgm:pt>
    <dgm:pt modelId="{03BC44BF-4D30-41CD-B51D-101D2769481F}">
      <dgm:prSet custT="1"/>
      <dgm:spPr>
        <a:solidFill>
          <a:schemeClr val="accent6">
            <a:lumMod val="50000"/>
          </a:schemeClr>
        </a:solidFill>
      </dgm:spPr>
      <dgm:t>
        <a:bodyPr/>
        <a:lstStyle/>
        <a:p>
          <a:r>
            <a:rPr lang="en-GB" sz="1600" b="1" noProof="0" dirty="0" smtClean="0">
              <a:solidFill>
                <a:schemeClr val="bg1"/>
              </a:solidFill>
            </a:rPr>
            <a:t>i) Fraudulent adoption</a:t>
          </a:r>
          <a:endParaRPr lang="en-GB" sz="1600" b="1" noProof="0" dirty="0">
            <a:solidFill>
              <a:schemeClr val="bg1"/>
            </a:solidFill>
          </a:endParaRPr>
        </a:p>
      </dgm:t>
    </dgm:pt>
    <dgm:pt modelId="{CD73B11B-A4C0-46FF-92CA-E80F7E696D84}" type="parTrans" cxnId="{21BA157D-E4D9-4141-8249-0275039DC9D1}">
      <dgm:prSet/>
      <dgm:spPr/>
      <dgm:t>
        <a:bodyPr/>
        <a:lstStyle/>
        <a:p>
          <a:endParaRPr lang="es-SV"/>
        </a:p>
      </dgm:t>
    </dgm:pt>
    <dgm:pt modelId="{B63368A5-A1B8-4467-862D-6E4489F7F3EB}" type="sibTrans" cxnId="{21BA157D-E4D9-4141-8249-0275039DC9D1}">
      <dgm:prSet/>
      <dgm:spPr/>
      <dgm:t>
        <a:bodyPr/>
        <a:lstStyle/>
        <a:p>
          <a:endParaRPr lang="es-SV"/>
        </a:p>
      </dgm:t>
    </dgm:pt>
    <dgm:pt modelId="{DC6A7826-FAA2-44B1-80A3-3F7284449892}">
      <dgm:prSet custT="1"/>
      <dgm:spPr>
        <a:solidFill>
          <a:srgbClr val="FFC000"/>
        </a:solidFill>
      </dgm:spPr>
      <dgm:t>
        <a:bodyPr/>
        <a:lstStyle/>
        <a:p>
          <a:r>
            <a:rPr lang="en-GB" sz="1600" noProof="0" dirty="0" smtClean="0">
              <a:solidFill>
                <a:schemeClr val="tx1"/>
              </a:solidFill>
            </a:rPr>
            <a:t>a) Servitude</a:t>
          </a:r>
          <a:endParaRPr lang="en-GB" sz="1600" noProof="0" dirty="0">
            <a:solidFill>
              <a:schemeClr val="tx1"/>
            </a:solidFill>
          </a:endParaRPr>
        </a:p>
      </dgm:t>
    </dgm:pt>
    <dgm:pt modelId="{0F32AE89-4667-43F4-9036-99BB4B659692}" type="parTrans" cxnId="{677D9A9F-6965-4620-99EE-86EA221C3541}">
      <dgm:prSet/>
      <dgm:spPr/>
      <dgm:t>
        <a:bodyPr/>
        <a:lstStyle/>
        <a:p>
          <a:endParaRPr lang="es-SV"/>
        </a:p>
      </dgm:t>
    </dgm:pt>
    <dgm:pt modelId="{2199F058-171F-45E0-9FE9-5DE3FF8C2440}" type="sibTrans" cxnId="{677D9A9F-6965-4620-99EE-86EA221C3541}">
      <dgm:prSet/>
      <dgm:spPr/>
      <dgm:t>
        <a:bodyPr/>
        <a:lstStyle/>
        <a:p>
          <a:endParaRPr lang="es-SV"/>
        </a:p>
      </dgm:t>
    </dgm:pt>
    <dgm:pt modelId="{559B312B-B441-4ADE-9B39-62C12F1CF45B}">
      <dgm:prSet custT="1"/>
      <dgm:spPr>
        <a:solidFill>
          <a:srgbClr val="00759E"/>
        </a:solidFill>
      </dgm:spPr>
      <dgm:t>
        <a:bodyPr/>
        <a:lstStyle/>
        <a:p>
          <a:r>
            <a:rPr lang="en-GB" sz="1600" noProof="0" dirty="0" smtClean="0">
              <a:solidFill>
                <a:schemeClr val="bg2"/>
              </a:solidFill>
            </a:rPr>
            <a:t>b) </a:t>
          </a:r>
          <a:r>
            <a:rPr lang="en-GB" sz="1600" noProof="0" dirty="0" smtClean="0">
              <a:solidFill>
                <a:schemeClr val="bg1"/>
              </a:solidFill>
            </a:rPr>
            <a:t>Sexual exploitation (prostitution and pornography)</a:t>
          </a:r>
          <a:endParaRPr lang="en-GB" sz="1600" noProof="0" dirty="0">
            <a:solidFill>
              <a:schemeClr val="bg1"/>
            </a:solidFill>
          </a:endParaRPr>
        </a:p>
      </dgm:t>
    </dgm:pt>
    <dgm:pt modelId="{7A2F9362-9E0F-43EE-94C6-BB3A4CCBF129}" type="parTrans" cxnId="{16D37FE7-016C-4F8B-8398-FFA013F66610}">
      <dgm:prSet/>
      <dgm:spPr/>
      <dgm:t>
        <a:bodyPr/>
        <a:lstStyle/>
        <a:p>
          <a:endParaRPr lang="es-SV"/>
        </a:p>
      </dgm:t>
    </dgm:pt>
    <dgm:pt modelId="{494F3E97-4D17-41D4-B86A-85E0F4B29D48}" type="sibTrans" cxnId="{16D37FE7-016C-4F8B-8398-FFA013F66610}">
      <dgm:prSet/>
      <dgm:spPr/>
      <dgm:t>
        <a:bodyPr/>
        <a:lstStyle/>
        <a:p>
          <a:endParaRPr lang="es-SV"/>
        </a:p>
      </dgm:t>
    </dgm:pt>
    <dgm:pt modelId="{DF64EB27-7C91-49C9-B94A-5673A289B243}">
      <dgm:prSet custT="1"/>
      <dgm:spPr>
        <a:solidFill>
          <a:srgbClr val="00759E"/>
        </a:solidFill>
      </dgm:spPr>
      <dgm:t>
        <a:bodyPr/>
        <a:lstStyle/>
        <a:p>
          <a:r>
            <a:rPr lang="en-GB" sz="1600" noProof="0" dirty="0" smtClean="0"/>
            <a:t>e) Slavery</a:t>
          </a:r>
          <a:endParaRPr lang="en-GB" sz="1600" noProof="0" dirty="0" smtClean="0"/>
        </a:p>
      </dgm:t>
    </dgm:pt>
    <dgm:pt modelId="{ADE7C8B8-B162-4AE0-A552-F7AC66D822C5}" type="parTrans" cxnId="{DC6DA74C-77DA-4C99-B6CD-C4799BE38BE5}">
      <dgm:prSet/>
      <dgm:spPr/>
      <dgm:t>
        <a:bodyPr/>
        <a:lstStyle/>
        <a:p>
          <a:endParaRPr lang="es-SV"/>
        </a:p>
      </dgm:t>
    </dgm:pt>
    <dgm:pt modelId="{BBD12DA7-EBA6-491F-A955-19CBB41FC25D}" type="sibTrans" cxnId="{DC6DA74C-77DA-4C99-B6CD-C4799BE38BE5}">
      <dgm:prSet/>
      <dgm:spPr/>
      <dgm:t>
        <a:bodyPr/>
        <a:lstStyle/>
        <a:p>
          <a:endParaRPr lang="es-SV"/>
        </a:p>
      </dgm:t>
    </dgm:pt>
    <dgm:pt modelId="{F31FFA38-3188-4804-AB70-596FF6D2D78D}">
      <dgm:prSet custT="1"/>
      <dgm:spPr>
        <a:solidFill>
          <a:schemeClr val="tx2">
            <a:lumMod val="75000"/>
          </a:schemeClr>
        </a:solidFill>
      </dgm:spPr>
      <dgm:t>
        <a:bodyPr/>
        <a:lstStyle/>
        <a:p>
          <a:r>
            <a:rPr lang="en-GB" sz="1600" noProof="0" dirty="0" smtClean="0"/>
            <a:t>d) Forced labour</a:t>
          </a:r>
          <a:endParaRPr lang="en-GB" sz="1600" noProof="0" dirty="0" smtClean="0"/>
        </a:p>
      </dgm:t>
    </dgm:pt>
    <dgm:pt modelId="{C39BAF0E-DF88-4EFD-9957-55EBAF38F897}" type="parTrans" cxnId="{D42279C8-1C12-4579-B714-877F5F1ED463}">
      <dgm:prSet/>
      <dgm:spPr/>
      <dgm:t>
        <a:bodyPr/>
        <a:lstStyle/>
        <a:p>
          <a:endParaRPr lang="es-SV"/>
        </a:p>
      </dgm:t>
    </dgm:pt>
    <dgm:pt modelId="{D8E6612F-AE70-487E-8676-9EDEB119BE5C}" type="sibTrans" cxnId="{D42279C8-1C12-4579-B714-877F5F1ED463}">
      <dgm:prSet/>
      <dgm:spPr/>
      <dgm:t>
        <a:bodyPr/>
        <a:lstStyle/>
        <a:p>
          <a:endParaRPr lang="es-SV"/>
        </a:p>
      </dgm:t>
    </dgm:pt>
    <dgm:pt modelId="{AB39B511-BA2D-45B2-B2BF-E750074AEDF0}">
      <dgm:prSet custT="1"/>
      <dgm:spPr>
        <a:solidFill>
          <a:srgbClr val="0070C0"/>
        </a:solidFill>
      </dgm:spPr>
      <dgm:t>
        <a:bodyPr/>
        <a:lstStyle/>
        <a:p>
          <a:r>
            <a:rPr lang="en-GB" sz="1600" noProof="0" dirty="0" smtClean="0"/>
            <a:t>h) Forced marriage </a:t>
          </a:r>
          <a:endParaRPr lang="en-GB" sz="1600" noProof="0" dirty="0" smtClean="0"/>
        </a:p>
      </dgm:t>
    </dgm:pt>
    <dgm:pt modelId="{1E9FF59A-755A-4B34-B8FE-CCA10D15F12E}" type="parTrans" cxnId="{8438DE20-2421-4F8A-999C-BE9E4454DEA6}">
      <dgm:prSet/>
      <dgm:spPr/>
      <dgm:t>
        <a:bodyPr/>
        <a:lstStyle/>
        <a:p>
          <a:endParaRPr lang="es-SV"/>
        </a:p>
      </dgm:t>
    </dgm:pt>
    <dgm:pt modelId="{58456BB2-857B-4473-A3A5-4B53AD1AAC95}" type="sibTrans" cxnId="{8438DE20-2421-4F8A-999C-BE9E4454DEA6}">
      <dgm:prSet/>
      <dgm:spPr/>
      <dgm:t>
        <a:bodyPr/>
        <a:lstStyle/>
        <a:p>
          <a:endParaRPr lang="es-SV"/>
        </a:p>
      </dgm:t>
    </dgm:pt>
    <dgm:pt modelId="{3580018D-CA04-46C0-9FDF-ADD2F1284025}">
      <dgm:prSet custT="1"/>
      <dgm:spPr>
        <a:solidFill>
          <a:srgbClr val="FFC000"/>
        </a:solidFill>
      </dgm:spPr>
      <dgm:t>
        <a:bodyPr/>
        <a:lstStyle/>
        <a:p>
          <a:r>
            <a:rPr lang="en-GB" sz="1600" noProof="0" dirty="0" smtClean="0">
              <a:solidFill>
                <a:schemeClr val="tx2">
                  <a:lumMod val="50000"/>
                </a:schemeClr>
              </a:solidFill>
            </a:rPr>
            <a:t>g) Forced pregnancy</a:t>
          </a:r>
          <a:r>
            <a:rPr lang="en-GB" sz="1600" noProof="0" dirty="0" smtClean="0"/>
            <a:t>.</a:t>
          </a:r>
          <a:endParaRPr lang="en-GB" sz="1600" noProof="0" dirty="0"/>
        </a:p>
      </dgm:t>
    </dgm:pt>
    <dgm:pt modelId="{F40AF3F8-4B4E-4022-B98B-E21EAEACD4C1}" type="parTrans" cxnId="{41CE5277-4EC3-4178-8C70-2982F8558FA7}">
      <dgm:prSet/>
      <dgm:spPr/>
      <dgm:t>
        <a:bodyPr/>
        <a:lstStyle/>
        <a:p>
          <a:endParaRPr lang="es-SV"/>
        </a:p>
      </dgm:t>
    </dgm:pt>
    <dgm:pt modelId="{B3536FCE-3191-406D-862B-CA1DCC4C1306}" type="sibTrans" cxnId="{41CE5277-4EC3-4178-8C70-2982F8558FA7}">
      <dgm:prSet/>
      <dgm:spPr/>
      <dgm:t>
        <a:bodyPr/>
        <a:lstStyle/>
        <a:p>
          <a:endParaRPr lang="es-SV"/>
        </a:p>
      </dgm:t>
    </dgm:pt>
    <dgm:pt modelId="{60DA6523-F63F-4059-8E8D-283589B30543}">
      <dgm:prSet custT="1"/>
      <dgm:spPr>
        <a:solidFill>
          <a:srgbClr val="FFC000"/>
        </a:solidFill>
      </dgm:spPr>
      <dgm:t>
        <a:bodyPr/>
        <a:lstStyle/>
        <a:p>
          <a:r>
            <a:rPr lang="en-GB" sz="1600" noProof="0" dirty="0" smtClean="0">
              <a:solidFill>
                <a:schemeClr val="tx1"/>
              </a:solidFill>
            </a:rPr>
            <a:t>f) Forced beggary</a:t>
          </a:r>
          <a:endParaRPr lang="en-GB" sz="1600" noProof="0" dirty="0" smtClean="0"/>
        </a:p>
      </dgm:t>
    </dgm:pt>
    <dgm:pt modelId="{DFE06A78-3139-4029-93B5-994BEB0F902B}" type="parTrans" cxnId="{193168A3-516F-4696-AAD0-AB6EE3506EEF}">
      <dgm:prSet/>
      <dgm:spPr/>
      <dgm:t>
        <a:bodyPr/>
        <a:lstStyle/>
        <a:p>
          <a:endParaRPr lang="es-SV"/>
        </a:p>
      </dgm:t>
    </dgm:pt>
    <dgm:pt modelId="{BCDA74D4-E507-44C5-AC3F-223517958450}" type="sibTrans" cxnId="{193168A3-516F-4696-AAD0-AB6EE3506EEF}">
      <dgm:prSet/>
      <dgm:spPr/>
      <dgm:t>
        <a:bodyPr/>
        <a:lstStyle/>
        <a:p>
          <a:endParaRPr lang="es-SV"/>
        </a:p>
      </dgm:t>
    </dgm:pt>
    <dgm:pt modelId="{67A7F231-BAA8-4D09-A174-71B3A2716640}">
      <dgm:prSet custT="1"/>
      <dgm:spPr>
        <a:solidFill>
          <a:schemeClr val="tx2">
            <a:lumMod val="75000"/>
          </a:schemeClr>
        </a:solidFill>
      </dgm:spPr>
      <dgm:t>
        <a:bodyPr/>
        <a:lstStyle/>
        <a:p>
          <a:r>
            <a:rPr lang="en-GB" sz="1600" noProof="0" dirty="0" smtClean="0"/>
            <a:t>c) Commercial sexual exploitation in the tourism sector</a:t>
          </a:r>
          <a:endParaRPr lang="en-GB" sz="1600" noProof="0" dirty="0" smtClean="0"/>
        </a:p>
      </dgm:t>
    </dgm:pt>
    <dgm:pt modelId="{A6C960A1-0634-4642-9864-2B82F37016D7}" type="parTrans" cxnId="{B5B81691-2E6A-4C7E-B681-872B38306A02}">
      <dgm:prSet/>
      <dgm:spPr/>
      <dgm:t>
        <a:bodyPr/>
        <a:lstStyle/>
        <a:p>
          <a:endParaRPr lang="es-SV"/>
        </a:p>
      </dgm:t>
    </dgm:pt>
    <dgm:pt modelId="{F3BD95B7-1415-4B40-89EC-FAE8D9B080E6}" type="sibTrans" cxnId="{B5B81691-2E6A-4C7E-B681-872B38306A02}">
      <dgm:prSet/>
      <dgm:spPr/>
      <dgm:t>
        <a:bodyPr/>
        <a:lstStyle/>
        <a:p>
          <a:endParaRPr lang="es-SV"/>
        </a:p>
      </dgm:t>
    </dgm:pt>
    <dgm:pt modelId="{3FFFDAA6-BCE2-46BA-AA89-EB00EE5C2030}" type="pres">
      <dgm:prSet presAssocID="{6C01FF26-D402-4AE3-9BF3-8E8A0D684B73}" presName="diagram" presStyleCnt="0">
        <dgm:presLayoutVars>
          <dgm:dir/>
          <dgm:resizeHandles val="exact"/>
        </dgm:presLayoutVars>
      </dgm:prSet>
      <dgm:spPr/>
      <dgm:t>
        <a:bodyPr/>
        <a:lstStyle/>
        <a:p>
          <a:endParaRPr lang="es-SV"/>
        </a:p>
      </dgm:t>
    </dgm:pt>
    <dgm:pt modelId="{EAFD8ABE-4C8B-44FF-9264-F3A2DEBEE67E}" type="pres">
      <dgm:prSet presAssocID="{3C3ED9FA-B29F-4C00-AEAF-2F4C094A609B}" presName="node" presStyleLbl="node1" presStyleIdx="0" presStyleCnt="12" custLinFactX="125275" custLinFactY="100000" custLinFactNeighborX="200000" custLinFactNeighborY="135965">
        <dgm:presLayoutVars>
          <dgm:bulletEnabled val="1"/>
        </dgm:presLayoutVars>
      </dgm:prSet>
      <dgm:spPr/>
      <dgm:t>
        <a:bodyPr/>
        <a:lstStyle/>
        <a:p>
          <a:endParaRPr lang="es-SV"/>
        </a:p>
      </dgm:t>
    </dgm:pt>
    <dgm:pt modelId="{E10A5DCB-0491-4763-813A-09FAB560CD88}" type="pres">
      <dgm:prSet presAssocID="{B7AD80A5-1C12-4929-88CA-100C0F20E43E}" presName="sibTrans" presStyleCnt="0"/>
      <dgm:spPr/>
    </dgm:pt>
    <dgm:pt modelId="{AE13392D-AB14-4446-8B64-0134662913FE}" type="pres">
      <dgm:prSet presAssocID="{2BD992CF-5BC0-4520-9ACF-0503E48442F0}" presName="node" presStyleLbl="node1" presStyleIdx="1" presStyleCnt="12" custLinFactX="100000" custLinFactNeighborX="118890" custLinFactNeighborY="-5073">
        <dgm:presLayoutVars>
          <dgm:bulletEnabled val="1"/>
        </dgm:presLayoutVars>
      </dgm:prSet>
      <dgm:spPr/>
      <dgm:t>
        <a:bodyPr/>
        <a:lstStyle/>
        <a:p>
          <a:endParaRPr lang="es-SV"/>
        </a:p>
      </dgm:t>
    </dgm:pt>
    <dgm:pt modelId="{E5741E4D-B7BC-431D-A56D-63FE6D76755D}" type="pres">
      <dgm:prSet presAssocID="{E99E7516-A411-4840-88FC-E5C2CD52683F}" presName="sibTrans" presStyleCnt="0"/>
      <dgm:spPr/>
    </dgm:pt>
    <dgm:pt modelId="{A7916F20-2FBF-4468-A85E-73F1D965F2C4}" type="pres">
      <dgm:prSet presAssocID="{27F95CB0-3F47-4796-9242-5812DC677F04}" presName="node" presStyleLbl="node1" presStyleIdx="2" presStyleCnt="12" custLinFactX="5275" custLinFactY="15446" custLinFactNeighborX="100000" custLinFactNeighborY="100000">
        <dgm:presLayoutVars>
          <dgm:bulletEnabled val="1"/>
        </dgm:presLayoutVars>
      </dgm:prSet>
      <dgm:spPr/>
      <dgm:t>
        <a:bodyPr/>
        <a:lstStyle/>
        <a:p>
          <a:endParaRPr lang="es-SV"/>
        </a:p>
      </dgm:t>
    </dgm:pt>
    <dgm:pt modelId="{F56AD7B1-831B-41C7-8231-D6A348A6001D}" type="pres">
      <dgm:prSet presAssocID="{3AB4F026-0316-48E9-A5B0-C53A05BF03FA}" presName="sibTrans" presStyleCnt="0"/>
      <dgm:spPr/>
    </dgm:pt>
    <dgm:pt modelId="{D0003421-54E3-4732-8577-02F3259FAA9F}" type="pres">
      <dgm:prSet presAssocID="{DF64EB27-7C91-49C9-B94A-5673A289B243}" presName="node" presStyleLbl="node1" presStyleIdx="3" presStyleCnt="12" custLinFactX="-100000" custLinFactY="15446" custLinFactNeighborX="-118044" custLinFactNeighborY="100000">
        <dgm:presLayoutVars>
          <dgm:bulletEnabled val="1"/>
        </dgm:presLayoutVars>
      </dgm:prSet>
      <dgm:spPr/>
      <dgm:t>
        <a:bodyPr/>
        <a:lstStyle/>
        <a:p>
          <a:endParaRPr lang="es-SV"/>
        </a:p>
      </dgm:t>
    </dgm:pt>
    <dgm:pt modelId="{6A8E2606-C1E0-485F-B0AC-00F3DD9989CC}" type="pres">
      <dgm:prSet presAssocID="{BBD12DA7-EBA6-491F-A955-19CBB41FC25D}" presName="sibTrans" presStyleCnt="0"/>
      <dgm:spPr/>
    </dgm:pt>
    <dgm:pt modelId="{4B5E7E83-0BAB-4A51-94AF-342662C445AF}" type="pres">
      <dgm:prSet presAssocID="{559B312B-B441-4ADE-9B39-62C12F1CF45B}" presName="node" presStyleLbl="node1" presStyleIdx="4" presStyleCnt="12">
        <dgm:presLayoutVars>
          <dgm:bulletEnabled val="1"/>
        </dgm:presLayoutVars>
      </dgm:prSet>
      <dgm:spPr/>
      <dgm:t>
        <a:bodyPr/>
        <a:lstStyle/>
        <a:p>
          <a:endParaRPr lang="es-SV"/>
        </a:p>
      </dgm:t>
    </dgm:pt>
    <dgm:pt modelId="{DD5D9DCF-711F-43A3-B119-0FE9D9E3FB75}" type="pres">
      <dgm:prSet presAssocID="{494F3E97-4D17-41D4-B86A-85E0F4B29D48}" presName="sibTrans" presStyleCnt="0"/>
      <dgm:spPr/>
    </dgm:pt>
    <dgm:pt modelId="{A7A47BA7-D990-44B4-8E1A-6EB30B418EC2}" type="pres">
      <dgm:prSet presAssocID="{DC6A7826-FAA2-44B1-80A3-3F7284449892}" presName="node" presStyleLbl="node1" presStyleIdx="5" presStyleCnt="12" custLinFactX="-6510" custLinFactY="-15713" custLinFactNeighborX="-100000" custLinFactNeighborY="-100000">
        <dgm:presLayoutVars>
          <dgm:bulletEnabled val="1"/>
        </dgm:presLayoutVars>
      </dgm:prSet>
      <dgm:spPr/>
      <dgm:t>
        <a:bodyPr/>
        <a:lstStyle/>
        <a:p>
          <a:endParaRPr lang="es-SV"/>
        </a:p>
      </dgm:t>
    </dgm:pt>
    <dgm:pt modelId="{6378A074-5531-43C2-81CB-0244E6166182}" type="pres">
      <dgm:prSet presAssocID="{2199F058-171F-45E0-9FE9-5DE3FF8C2440}" presName="sibTrans" presStyleCnt="0"/>
      <dgm:spPr/>
    </dgm:pt>
    <dgm:pt modelId="{33171F51-695F-42B0-892C-6D84FDF47A84}" type="pres">
      <dgm:prSet presAssocID="{03BC44BF-4D30-41CD-B51D-101D2769481F}" presName="node" presStyleLbl="node1" presStyleIdx="6" presStyleCnt="12" custLinFactY="19298" custLinFactNeighborX="423" custLinFactNeighborY="100000">
        <dgm:presLayoutVars>
          <dgm:bulletEnabled val="1"/>
        </dgm:presLayoutVars>
      </dgm:prSet>
      <dgm:spPr/>
      <dgm:t>
        <a:bodyPr/>
        <a:lstStyle/>
        <a:p>
          <a:endParaRPr lang="es-SV"/>
        </a:p>
      </dgm:t>
    </dgm:pt>
    <dgm:pt modelId="{5AD3976C-153C-4736-BE7E-2C2781E59469}" type="pres">
      <dgm:prSet presAssocID="{B63368A5-A1B8-4467-862D-6E4489F7F3EB}" presName="sibTrans" presStyleCnt="0"/>
      <dgm:spPr/>
    </dgm:pt>
    <dgm:pt modelId="{B24F1F30-41C8-4773-8BC7-59C2F0EBFCF5}" type="pres">
      <dgm:prSet presAssocID="{60DA6523-F63F-4059-8E8D-283589B30543}" presName="node" presStyleLbl="node1" presStyleIdx="7" presStyleCnt="12" custLinFactX="-100000" custLinFactY="13272" custLinFactNeighborX="-118044" custLinFactNeighborY="100000">
        <dgm:presLayoutVars>
          <dgm:bulletEnabled val="1"/>
        </dgm:presLayoutVars>
      </dgm:prSet>
      <dgm:spPr/>
      <dgm:t>
        <a:bodyPr/>
        <a:lstStyle/>
        <a:p>
          <a:endParaRPr lang="es-SV"/>
        </a:p>
      </dgm:t>
    </dgm:pt>
    <dgm:pt modelId="{DA67B0C2-EC1B-4DC9-994E-B5C5C1B38750}" type="pres">
      <dgm:prSet presAssocID="{BCDA74D4-E507-44C5-AC3F-223517958450}" presName="sibTrans" presStyleCnt="0"/>
      <dgm:spPr/>
    </dgm:pt>
    <dgm:pt modelId="{2DB5F085-FB75-4A89-A6D9-2AECA142C8AB}" type="pres">
      <dgm:prSet presAssocID="{67A7F231-BAA8-4D09-A174-71B3A2716640}" presName="node" presStyleLbl="node1" presStyleIdx="8" presStyleCnt="12">
        <dgm:presLayoutVars>
          <dgm:bulletEnabled val="1"/>
        </dgm:presLayoutVars>
      </dgm:prSet>
      <dgm:spPr/>
      <dgm:t>
        <a:bodyPr/>
        <a:lstStyle/>
        <a:p>
          <a:endParaRPr lang="es-SV"/>
        </a:p>
      </dgm:t>
    </dgm:pt>
    <dgm:pt modelId="{4D61CC38-A4DD-49E0-ACCD-23C57E0CC0E0}" type="pres">
      <dgm:prSet presAssocID="{F3BD95B7-1415-4B40-89EC-FAE8D9B080E6}" presName="sibTrans" presStyleCnt="0"/>
      <dgm:spPr/>
    </dgm:pt>
    <dgm:pt modelId="{BF4D5524-7836-4EC1-905A-A547D96C021D}" type="pres">
      <dgm:prSet presAssocID="{3580018D-CA04-46C0-9FDF-ADD2F1284025}" presName="node" presStyleLbl="node1" presStyleIdx="9" presStyleCnt="12" custLinFactX="10423" custLinFactY="-100000" custLinFactNeighborX="100000" custLinFactNeighborY="-138406">
        <dgm:presLayoutVars>
          <dgm:bulletEnabled val="1"/>
        </dgm:presLayoutVars>
      </dgm:prSet>
      <dgm:spPr/>
      <dgm:t>
        <a:bodyPr/>
        <a:lstStyle/>
        <a:p>
          <a:endParaRPr lang="es-SV"/>
        </a:p>
      </dgm:t>
    </dgm:pt>
    <dgm:pt modelId="{376CBFBE-57A8-404D-A06A-85F36A9828F9}" type="pres">
      <dgm:prSet presAssocID="{B3536FCE-3191-406D-862B-CA1DCC4C1306}" presName="sibTrans" presStyleCnt="0"/>
      <dgm:spPr/>
    </dgm:pt>
    <dgm:pt modelId="{90CCB76B-0FCF-469E-BD4B-F3967C58DEA9}" type="pres">
      <dgm:prSet presAssocID="{AB39B511-BA2D-45B2-B2BF-E750074AEDF0}" presName="node" presStyleLbl="node1" presStyleIdx="10" presStyleCnt="12" custLinFactY="-17887" custLinFactNeighborX="-3192" custLinFactNeighborY="-100000">
        <dgm:presLayoutVars>
          <dgm:bulletEnabled val="1"/>
        </dgm:presLayoutVars>
      </dgm:prSet>
      <dgm:spPr/>
      <dgm:t>
        <a:bodyPr/>
        <a:lstStyle/>
        <a:p>
          <a:endParaRPr lang="es-SV"/>
        </a:p>
      </dgm:t>
    </dgm:pt>
    <dgm:pt modelId="{E1EF55AF-4CE3-4EBB-B5C1-4E72F64D5C50}" type="pres">
      <dgm:prSet presAssocID="{58456BB2-857B-4473-A3A5-4B53AD1AAC95}" presName="sibTrans" presStyleCnt="0"/>
      <dgm:spPr/>
    </dgm:pt>
    <dgm:pt modelId="{2AD04900-7323-4DB9-BFB3-8F08179B9981}" type="pres">
      <dgm:prSet presAssocID="{F31FFA38-3188-4804-AB70-596FF6D2D78D}" presName="node" presStyleLbl="node1" presStyleIdx="11" presStyleCnt="12" custLinFactX="-100000" custLinFactY="-100000" custLinFactNeighborX="-114428" custLinFactNeighborY="-138406">
        <dgm:presLayoutVars>
          <dgm:bulletEnabled val="1"/>
        </dgm:presLayoutVars>
      </dgm:prSet>
      <dgm:spPr/>
      <dgm:t>
        <a:bodyPr/>
        <a:lstStyle/>
        <a:p>
          <a:endParaRPr lang="es-SV"/>
        </a:p>
      </dgm:t>
    </dgm:pt>
  </dgm:ptLst>
  <dgm:cxnLst>
    <dgm:cxn modelId="{B5B81691-2E6A-4C7E-B681-872B38306A02}" srcId="{6C01FF26-D402-4AE3-9BF3-8E8A0D684B73}" destId="{67A7F231-BAA8-4D09-A174-71B3A2716640}" srcOrd="8" destOrd="0" parTransId="{A6C960A1-0634-4642-9864-2B82F37016D7}" sibTransId="{F3BD95B7-1415-4B40-89EC-FAE8D9B080E6}"/>
    <dgm:cxn modelId="{571E0605-D7BE-4DC1-8351-5ACAEB23027C}" srcId="{6C01FF26-D402-4AE3-9BF3-8E8A0D684B73}" destId="{3C3ED9FA-B29F-4C00-AEAF-2F4C094A609B}" srcOrd="0" destOrd="0" parTransId="{E43A7B0F-4B35-45D5-AD4F-6B106114BB27}" sibTransId="{B7AD80A5-1C12-4929-88CA-100C0F20E43E}"/>
    <dgm:cxn modelId="{16D37FE7-016C-4F8B-8398-FFA013F66610}" srcId="{6C01FF26-D402-4AE3-9BF3-8E8A0D684B73}" destId="{559B312B-B441-4ADE-9B39-62C12F1CF45B}" srcOrd="4" destOrd="0" parTransId="{7A2F9362-9E0F-43EE-94C6-BB3A4CCBF129}" sibTransId="{494F3E97-4D17-41D4-B86A-85E0F4B29D48}"/>
    <dgm:cxn modelId="{33821A54-9974-4BE1-90E6-0AFC99DA80E2}" type="presOf" srcId="{6C01FF26-D402-4AE3-9BF3-8E8A0D684B73}" destId="{3FFFDAA6-BCE2-46BA-AA89-EB00EE5C2030}" srcOrd="0" destOrd="0" presId="urn:microsoft.com/office/officeart/2005/8/layout/default#1"/>
    <dgm:cxn modelId="{8438DE20-2421-4F8A-999C-BE9E4454DEA6}" srcId="{6C01FF26-D402-4AE3-9BF3-8E8A0D684B73}" destId="{AB39B511-BA2D-45B2-B2BF-E750074AEDF0}" srcOrd="10" destOrd="0" parTransId="{1E9FF59A-755A-4B34-B8FE-CCA10D15F12E}" sibTransId="{58456BB2-857B-4473-A3A5-4B53AD1AAC95}"/>
    <dgm:cxn modelId="{41CE5277-4EC3-4178-8C70-2982F8558FA7}" srcId="{6C01FF26-D402-4AE3-9BF3-8E8A0D684B73}" destId="{3580018D-CA04-46C0-9FDF-ADD2F1284025}" srcOrd="9" destOrd="0" parTransId="{F40AF3F8-4B4E-4022-B98B-E21EAEACD4C1}" sibTransId="{B3536FCE-3191-406D-862B-CA1DCC4C1306}"/>
    <dgm:cxn modelId="{87A3E2DC-D4F7-44FD-8AB4-7C174E8B15DC}" type="presOf" srcId="{559B312B-B441-4ADE-9B39-62C12F1CF45B}" destId="{4B5E7E83-0BAB-4A51-94AF-342662C445AF}" srcOrd="0" destOrd="0" presId="urn:microsoft.com/office/officeart/2005/8/layout/default#1"/>
    <dgm:cxn modelId="{8C568FB5-36DD-463D-983D-1C8A6DB9C856}" type="presOf" srcId="{27F95CB0-3F47-4796-9242-5812DC677F04}" destId="{A7916F20-2FBF-4468-A85E-73F1D965F2C4}" srcOrd="0" destOrd="0" presId="urn:microsoft.com/office/officeart/2005/8/layout/default#1"/>
    <dgm:cxn modelId="{571227C5-650C-4825-A29E-EA3C00C03EE0}" type="presOf" srcId="{2BD992CF-5BC0-4520-9ACF-0503E48442F0}" destId="{AE13392D-AB14-4446-8B64-0134662913FE}" srcOrd="0" destOrd="0" presId="urn:microsoft.com/office/officeart/2005/8/layout/default#1"/>
    <dgm:cxn modelId="{672B4BCC-B6DE-4C7C-9D25-9D43C3C79BAA}" type="presOf" srcId="{DC6A7826-FAA2-44B1-80A3-3F7284449892}" destId="{A7A47BA7-D990-44B4-8E1A-6EB30B418EC2}" srcOrd="0" destOrd="0" presId="urn:microsoft.com/office/officeart/2005/8/layout/default#1"/>
    <dgm:cxn modelId="{21BA157D-E4D9-4141-8249-0275039DC9D1}" srcId="{6C01FF26-D402-4AE3-9BF3-8E8A0D684B73}" destId="{03BC44BF-4D30-41CD-B51D-101D2769481F}" srcOrd="6" destOrd="0" parTransId="{CD73B11B-A4C0-46FF-92CA-E80F7E696D84}" sibTransId="{B63368A5-A1B8-4467-862D-6E4489F7F3EB}"/>
    <dgm:cxn modelId="{6552F58A-8ACC-4099-89E7-E24B6BABB371}" type="presOf" srcId="{03BC44BF-4D30-41CD-B51D-101D2769481F}" destId="{33171F51-695F-42B0-892C-6D84FDF47A84}" srcOrd="0" destOrd="0" presId="urn:microsoft.com/office/officeart/2005/8/layout/default#1"/>
    <dgm:cxn modelId="{D4A1F1F7-3A21-4608-B331-154BC2168AF7}" type="presOf" srcId="{F31FFA38-3188-4804-AB70-596FF6D2D78D}" destId="{2AD04900-7323-4DB9-BFB3-8F08179B9981}" srcOrd="0" destOrd="0" presId="urn:microsoft.com/office/officeart/2005/8/layout/default#1"/>
    <dgm:cxn modelId="{DC6DA74C-77DA-4C99-B6CD-C4799BE38BE5}" srcId="{6C01FF26-D402-4AE3-9BF3-8E8A0D684B73}" destId="{DF64EB27-7C91-49C9-B94A-5673A289B243}" srcOrd="3" destOrd="0" parTransId="{ADE7C8B8-B162-4AE0-A552-F7AC66D822C5}" sibTransId="{BBD12DA7-EBA6-491F-A955-19CBB41FC25D}"/>
    <dgm:cxn modelId="{9590DBDC-6541-44F0-9A13-C64F77EA9BD1}" srcId="{6C01FF26-D402-4AE3-9BF3-8E8A0D684B73}" destId="{2BD992CF-5BC0-4520-9ACF-0503E48442F0}" srcOrd="1" destOrd="0" parTransId="{95A13A43-E7F0-41C1-B76E-528208359432}" sibTransId="{E99E7516-A411-4840-88FC-E5C2CD52683F}"/>
    <dgm:cxn modelId="{B2657859-BA3B-435A-BB3F-A643FF4C16B0}" type="presOf" srcId="{3C3ED9FA-B29F-4C00-AEAF-2F4C094A609B}" destId="{EAFD8ABE-4C8B-44FF-9264-F3A2DEBEE67E}" srcOrd="0" destOrd="0" presId="urn:microsoft.com/office/officeart/2005/8/layout/default#1"/>
    <dgm:cxn modelId="{6C8F07DF-5B69-45FC-8A9E-DD0AC50448D4}" type="presOf" srcId="{DF64EB27-7C91-49C9-B94A-5673A289B243}" destId="{D0003421-54E3-4732-8577-02F3259FAA9F}" srcOrd="0" destOrd="0" presId="urn:microsoft.com/office/officeart/2005/8/layout/default#1"/>
    <dgm:cxn modelId="{EFE5B47F-F845-4500-A386-E8FA2B46A7DB}" srcId="{6C01FF26-D402-4AE3-9BF3-8E8A0D684B73}" destId="{27F95CB0-3F47-4796-9242-5812DC677F04}" srcOrd="2" destOrd="0" parTransId="{94F39B35-F425-479B-925E-A7BE57030AC6}" sibTransId="{3AB4F026-0316-48E9-A5B0-C53A05BF03FA}"/>
    <dgm:cxn modelId="{D42279C8-1C12-4579-B714-877F5F1ED463}" srcId="{6C01FF26-D402-4AE3-9BF3-8E8A0D684B73}" destId="{F31FFA38-3188-4804-AB70-596FF6D2D78D}" srcOrd="11" destOrd="0" parTransId="{C39BAF0E-DF88-4EFD-9957-55EBAF38F897}" sibTransId="{D8E6612F-AE70-487E-8676-9EDEB119BE5C}"/>
    <dgm:cxn modelId="{8C35EC57-9BB8-435C-8CB3-BD9974FC6FC8}" type="presOf" srcId="{67A7F231-BAA8-4D09-A174-71B3A2716640}" destId="{2DB5F085-FB75-4A89-A6D9-2AECA142C8AB}" srcOrd="0" destOrd="0" presId="urn:microsoft.com/office/officeart/2005/8/layout/default#1"/>
    <dgm:cxn modelId="{193168A3-516F-4696-AAD0-AB6EE3506EEF}" srcId="{6C01FF26-D402-4AE3-9BF3-8E8A0D684B73}" destId="{60DA6523-F63F-4059-8E8D-283589B30543}" srcOrd="7" destOrd="0" parTransId="{DFE06A78-3139-4029-93B5-994BEB0F902B}" sibTransId="{BCDA74D4-E507-44C5-AC3F-223517958450}"/>
    <dgm:cxn modelId="{A6D8D814-9E6A-4774-BBAE-C73FFECEB201}" type="presOf" srcId="{3580018D-CA04-46C0-9FDF-ADD2F1284025}" destId="{BF4D5524-7836-4EC1-905A-A547D96C021D}" srcOrd="0" destOrd="0" presId="urn:microsoft.com/office/officeart/2005/8/layout/default#1"/>
    <dgm:cxn modelId="{677D9A9F-6965-4620-99EE-86EA221C3541}" srcId="{6C01FF26-D402-4AE3-9BF3-8E8A0D684B73}" destId="{DC6A7826-FAA2-44B1-80A3-3F7284449892}" srcOrd="5" destOrd="0" parTransId="{0F32AE89-4667-43F4-9036-99BB4B659692}" sibTransId="{2199F058-171F-45E0-9FE9-5DE3FF8C2440}"/>
    <dgm:cxn modelId="{7C5D39E4-758C-49EF-A675-8A5133E62603}" type="presOf" srcId="{AB39B511-BA2D-45B2-B2BF-E750074AEDF0}" destId="{90CCB76B-0FCF-469E-BD4B-F3967C58DEA9}" srcOrd="0" destOrd="0" presId="urn:microsoft.com/office/officeart/2005/8/layout/default#1"/>
    <dgm:cxn modelId="{64D35614-31BB-4666-8A37-3D2877114B7A}" type="presOf" srcId="{60DA6523-F63F-4059-8E8D-283589B30543}" destId="{B24F1F30-41C8-4773-8BC7-59C2F0EBFCF5}" srcOrd="0" destOrd="0" presId="urn:microsoft.com/office/officeart/2005/8/layout/default#1"/>
    <dgm:cxn modelId="{F037CFE2-F47D-44A8-BD71-F605BFE29212}" type="presParOf" srcId="{3FFFDAA6-BCE2-46BA-AA89-EB00EE5C2030}" destId="{EAFD8ABE-4C8B-44FF-9264-F3A2DEBEE67E}" srcOrd="0" destOrd="0" presId="urn:microsoft.com/office/officeart/2005/8/layout/default#1"/>
    <dgm:cxn modelId="{82208101-8C53-4E78-89DC-D8C25822155E}" type="presParOf" srcId="{3FFFDAA6-BCE2-46BA-AA89-EB00EE5C2030}" destId="{E10A5DCB-0491-4763-813A-09FAB560CD88}" srcOrd="1" destOrd="0" presId="urn:microsoft.com/office/officeart/2005/8/layout/default#1"/>
    <dgm:cxn modelId="{9AD8A389-F34B-4FE2-9B0D-FCB842C0D3E7}" type="presParOf" srcId="{3FFFDAA6-BCE2-46BA-AA89-EB00EE5C2030}" destId="{AE13392D-AB14-4446-8B64-0134662913FE}" srcOrd="2" destOrd="0" presId="urn:microsoft.com/office/officeart/2005/8/layout/default#1"/>
    <dgm:cxn modelId="{84465856-6FCD-42A6-A05A-5945ACFF85DB}" type="presParOf" srcId="{3FFFDAA6-BCE2-46BA-AA89-EB00EE5C2030}" destId="{E5741E4D-B7BC-431D-A56D-63FE6D76755D}" srcOrd="3" destOrd="0" presId="urn:microsoft.com/office/officeart/2005/8/layout/default#1"/>
    <dgm:cxn modelId="{255C479E-9F6D-498D-8E7A-59FE9AF8CFD4}" type="presParOf" srcId="{3FFFDAA6-BCE2-46BA-AA89-EB00EE5C2030}" destId="{A7916F20-2FBF-4468-A85E-73F1D965F2C4}" srcOrd="4" destOrd="0" presId="urn:microsoft.com/office/officeart/2005/8/layout/default#1"/>
    <dgm:cxn modelId="{334436BB-92E7-4CE6-872B-AE661448A801}" type="presParOf" srcId="{3FFFDAA6-BCE2-46BA-AA89-EB00EE5C2030}" destId="{F56AD7B1-831B-41C7-8231-D6A348A6001D}" srcOrd="5" destOrd="0" presId="urn:microsoft.com/office/officeart/2005/8/layout/default#1"/>
    <dgm:cxn modelId="{6DF18A88-B63F-4F1A-B470-781565955EF7}" type="presParOf" srcId="{3FFFDAA6-BCE2-46BA-AA89-EB00EE5C2030}" destId="{D0003421-54E3-4732-8577-02F3259FAA9F}" srcOrd="6" destOrd="0" presId="urn:microsoft.com/office/officeart/2005/8/layout/default#1"/>
    <dgm:cxn modelId="{9A888849-023B-425B-80BD-15254144AEDC}" type="presParOf" srcId="{3FFFDAA6-BCE2-46BA-AA89-EB00EE5C2030}" destId="{6A8E2606-C1E0-485F-B0AC-00F3DD9989CC}" srcOrd="7" destOrd="0" presId="urn:microsoft.com/office/officeart/2005/8/layout/default#1"/>
    <dgm:cxn modelId="{A534AF41-2A51-41CB-884C-828412E49397}" type="presParOf" srcId="{3FFFDAA6-BCE2-46BA-AA89-EB00EE5C2030}" destId="{4B5E7E83-0BAB-4A51-94AF-342662C445AF}" srcOrd="8" destOrd="0" presId="urn:microsoft.com/office/officeart/2005/8/layout/default#1"/>
    <dgm:cxn modelId="{DD8F5281-AD15-4D97-813F-8D5E0045ED8E}" type="presParOf" srcId="{3FFFDAA6-BCE2-46BA-AA89-EB00EE5C2030}" destId="{DD5D9DCF-711F-43A3-B119-0FE9D9E3FB75}" srcOrd="9" destOrd="0" presId="urn:microsoft.com/office/officeart/2005/8/layout/default#1"/>
    <dgm:cxn modelId="{4D70516B-6914-41AB-B247-EAD93352AAC1}" type="presParOf" srcId="{3FFFDAA6-BCE2-46BA-AA89-EB00EE5C2030}" destId="{A7A47BA7-D990-44B4-8E1A-6EB30B418EC2}" srcOrd="10" destOrd="0" presId="urn:microsoft.com/office/officeart/2005/8/layout/default#1"/>
    <dgm:cxn modelId="{0A44510B-F87B-4865-B671-B2CAC50C12FB}" type="presParOf" srcId="{3FFFDAA6-BCE2-46BA-AA89-EB00EE5C2030}" destId="{6378A074-5531-43C2-81CB-0244E6166182}" srcOrd="11" destOrd="0" presId="urn:microsoft.com/office/officeart/2005/8/layout/default#1"/>
    <dgm:cxn modelId="{A81BF30B-1DF3-4219-BC60-340AD4CB5E3D}" type="presParOf" srcId="{3FFFDAA6-BCE2-46BA-AA89-EB00EE5C2030}" destId="{33171F51-695F-42B0-892C-6D84FDF47A84}" srcOrd="12" destOrd="0" presId="urn:microsoft.com/office/officeart/2005/8/layout/default#1"/>
    <dgm:cxn modelId="{BF9C3177-6A71-4287-8EDE-F6846AF067A8}" type="presParOf" srcId="{3FFFDAA6-BCE2-46BA-AA89-EB00EE5C2030}" destId="{5AD3976C-153C-4736-BE7E-2C2781E59469}" srcOrd="13" destOrd="0" presId="urn:microsoft.com/office/officeart/2005/8/layout/default#1"/>
    <dgm:cxn modelId="{19B975E5-A574-46E8-9808-0BA779B3A394}" type="presParOf" srcId="{3FFFDAA6-BCE2-46BA-AA89-EB00EE5C2030}" destId="{B24F1F30-41C8-4773-8BC7-59C2F0EBFCF5}" srcOrd="14" destOrd="0" presId="urn:microsoft.com/office/officeart/2005/8/layout/default#1"/>
    <dgm:cxn modelId="{637BF992-5AAB-4B4D-9FE3-3BD9F7A82F69}" type="presParOf" srcId="{3FFFDAA6-BCE2-46BA-AA89-EB00EE5C2030}" destId="{DA67B0C2-EC1B-4DC9-994E-B5C5C1B38750}" srcOrd="15" destOrd="0" presId="urn:microsoft.com/office/officeart/2005/8/layout/default#1"/>
    <dgm:cxn modelId="{01D4D867-1A6C-47E8-AB5C-F8C3BDC196EB}" type="presParOf" srcId="{3FFFDAA6-BCE2-46BA-AA89-EB00EE5C2030}" destId="{2DB5F085-FB75-4A89-A6D9-2AECA142C8AB}" srcOrd="16" destOrd="0" presId="urn:microsoft.com/office/officeart/2005/8/layout/default#1"/>
    <dgm:cxn modelId="{C26E5A52-0532-42C3-88F3-8C0A2407359C}" type="presParOf" srcId="{3FFFDAA6-BCE2-46BA-AA89-EB00EE5C2030}" destId="{4D61CC38-A4DD-49E0-ACCD-23C57E0CC0E0}" srcOrd="17" destOrd="0" presId="urn:microsoft.com/office/officeart/2005/8/layout/default#1"/>
    <dgm:cxn modelId="{896D5DF2-6CC9-47D7-B852-962883BF9BB7}" type="presParOf" srcId="{3FFFDAA6-BCE2-46BA-AA89-EB00EE5C2030}" destId="{BF4D5524-7836-4EC1-905A-A547D96C021D}" srcOrd="18" destOrd="0" presId="urn:microsoft.com/office/officeart/2005/8/layout/default#1"/>
    <dgm:cxn modelId="{CB36E2F6-F276-4BE8-BBDD-FF842C2A8926}" type="presParOf" srcId="{3FFFDAA6-BCE2-46BA-AA89-EB00EE5C2030}" destId="{376CBFBE-57A8-404D-A06A-85F36A9828F9}" srcOrd="19" destOrd="0" presId="urn:microsoft.com/office/officeart/2005/8/layout/default#1"/>
    <dgm:cxn modelId="{DF65E9E9-EF44-487F-854B-B13FC2FF0F6D}" type="presParOf" srcId="{3FFFDAA6-BCE2-46BA-AA89-EB00EE5C2030}" destId="{90CCB76B-0FCF-469E-BD4B-F3967C58DEA9}" srcOrd="20" destOrd="0" presId="urn:microsoft.com/office/officeart/2005/8/layout/default#1"/>
    <dgm:cxn modelId="{04894BB6-8355-4A05-81EE-531EFAAB6EB2}" type="presParOf" srcId="{3FFFDAA6-BCE2-46BA-AA89-EB00EE5C2030}" destId="{E1EF55AF-4CE3-4EBB-B5C1-4E72F64D5C50}" srcOrd="21" destOrd="0" presId="urn:microsoft.com/office/officeart/2005/8/layout/default#1"/>
    <dgm:cxn modelId="{2E25768C-2A4F-47EF-98B8-046E9FF71379}" type="presParOf" srcId="{3FFFDAA6-BCE2-46BA-AA89-EB00EE5C2030}" destId="{2AD04900-7323-4DB9-BFB3-8F08179B9981}" srcOrd="22" destOrd="0" presId="urn:microsoft.com/office/officeart/2005/8/layout/defaul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905B990-FF26-45A9-BF76-46484C3DCDC1}"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SV"/>
        </a:p>
      </dgm:t>
    </dgm:pt>
    <dgm:pt modelId="{446C271D-D8B7-4F1F-9E30-0455971C5BCF}">
      <dgm:prSet phldrT="[Texto]"/>
      <dgm:spPr/>
      <dgm:t>
        <a:bodyPr/>
        <a:lstStyle/>
        <a:p>
          <a:r>
            <a:rPr lang="en-GB" b="1" noProof="0" smtClean="0"/>
            <a:t>a) </a:t>
          </a:r>
          <a:r>
            <a:rPr lang="en-GB" noProof="0" smtClean="0"/>
            <a:t>When the victim is a boy, girl, adolescent, senior citizen or disabled person;</a:t>
          </a:r>
          <a:endParaRPr lang="en-GB" noProof="0"/>
        </a:p>
      </dgm:t>
    </dgm:pt>
    <dgm:pt modelId="{98B467C9-8212-42C7-A6BC-D38B8D1076C1}" type="parTrans" cxnId="{9F67EFE4-A360-4237-A424-3C80BAEABF58}">
      <dgm:prSet/>
      <dgm:spPr/>
      <dgm:t>
        <a:bodyPr/>
        <a:lstStyle/>
        <a:p>
          <a:endParaRPr lang="es-SV"/>
        </a:p>
      </dgm:t>
    </dgm:pt>
    <dgm:pt modelId="{576EBE9E-39C8-4C25-A0F2-928EA61C6123}" type="sibTrans" cxnId="{9F67EFE4-A360-4237-A424-3C80BAEABF58}">
      <dgm:prSet/>
      <dgm:spPr/>
      <dgm:t>
        <a:bodyPr/>
        <a:lstStyle/>
        <a:p>
          <a:endParaRPr lang="es-SV"/>
        </a:p>
      </dgm:t>
    </dgm:pt>
    <dgm:pt modelId="{D80C1561-D89B-4C5B-858F-F43CF707A669}">
      <dgm:prSet phldrT="[Texto]"/>
      <dgm:spPr/>
      <dgm:t>
        <a:bodyPr/>
        <a:lstStyle/>
        <a:p>
          <a:r>
            <a:rPr lang="en-GB" noProof="0" smtClean="0"/>
            <a:t>c)</a:t>
          </a:r>
          <a:r>
            <a:rPr lang="en-GB" baseline="0" noProof="0" smtClean="0"/>
            <a:t>  d) </a:t>
          </a:r>
          <a:endParaRPr lang="en-GB" noProof="0"/>
        </a:p>
      </dgm:t>
    </dgm:pt>
    <dgm:pt modelId="{31E162BD-93BE-422E-80A6-31DD66626C38}" type="parTrans" cxnId="{EA6A5133-74E9-406B-B9A7-BD55DA6203D5}">
      <dgm:prSet/>
      <dgm:spPr/>
      <dgm:t>
        <a:bodyPr/>
        <a:lstStyle/>
        <a:p>
          <a:endParaRPr lang="es-SV"/>
        </a:p>
      </dgm:t>
    </dgm:pt>
    <dgm:pt modelId="{37FDC4A6-897E-4E7D-AB3E-53524AF0D84E}" type="sibTrans" cxnId="{EA6A5133-74E9-406B-B9A7-BD55DA6203D5}">
      <dgm:prSet/>
      <dgm:spPr/>
      <dgm:t>
        <a:bodyPr/>
        <a:lstStyle/>
        <a:p>
          <a:endParaRPr lang="es-SV"/>
        </a:p>
      </dgm:t>
    </dgm:pt>
    <dgm:pt modelId="{96EEB882-9002-4A4E-BDB9-73B3F98B4DA8}">
      <dgm:prSet phldrT="[Texto]" custT="1"/>
      <dgm:spPr>
        <a:solidFill>
          <a:schemeClr val="tx2">
            <a:lumMod val="75000"/>
            <a:alpha val="90000"/>
          </a:schemeClr>
        </a:solidFill>
      </dgm:spPr>
      <dgm:t>
        <a:bodyPr/>
        <a:lstStyle/>
        <a:p>
          <a:r>
            <a:rPr lang="en-GB" sz="1200" noProof="0" dirty="0" smtClean="0">
              <a:solidFill>
                <a:schemeClr val="bg1"/>
              </a:solidFill>
            </a:rPr>
            <a:t>c) When a relationship exists of ancestor or descendant, adopting or adopted person, sibling, spouse or domestic or romantic partner; or of guardian, healer, caretaker or de facto guardian or person in charge of the education or care of the victim and when a relationship of authority or trust exists with the victim, his or her dependants or guardians, whether or not a family relationship exists. </a:t>
          </a:r>
          <a:endParaRPr lang="en-GB" sz="1200" noProof="0" dirty="0" smtClean="0">
            <a:solidFill>
              <a:schemeClr val="bg1"/>
            </a:solidFill>
          </a:endParaRPr>
        </a:p>
      </dgm:t>
    </dgm:pt>
    <dgm:pt modelId="{38669F14-5C7C-4668-8730-3A3CF54E6AC9}" type="parTrans" cxnId="{230CC6DD-8385-470B-B26E-E7D7CDFD92EB}">
      <dgm:prSet/>
      <dgm:spPr/>
      <dgm:t>
        <a:bodyPr/>
        <a:lstStyle/>
        <a:p>
          <a:endParaRPr lang="es-SV"/>
        </a:p>
      </dgm:t>
    </dgm:pt>
    <dgm:pt modelId="{D3FA1F78-A4E0-404E-805E-D30FC3E46628}" type="sibTrans" cxnId="{230CC6DD-8385-470B-B26E-E7D7CDFD92EB}">
      <dgm:prSet/>
      <dgm:spPr/>
      <dgm:t>
        <a:bodyPr/>
        <a:lstStyle/>
        <a:p>
          <a:endParaRPr lang="es-SV"/>
        </a:p>
      </dgm:t>
    </dgm:pt>
    <dgm:pt modelId="{B371B82B-AE6B-4571-8833-25F8DF26AD10}">
      <dgm:prSet phldrT="[Texto]" custT="1"/>
      <dgm:spPr>
        <a:solidFill>
          <a:schemeClr val="tx2">
            <a:lumMod val="75000"/>
            <a:alpha val="90000"/>
          </a:schemeClr>
        </a:solidFill>
      </dgm:spPr>
      <dgm:t>
        <a:bodyPr/>
        <a:lstStyle/>
        <a:p>
          <a:r>
            <a:rPr lang="en-GB" sz="1200" noProof="0" dirty="0" smtClean="0">
              <a:solidFill>
                <a:schemeClr val="bg1"/>
              </a:solidFill>
            </a:rPr>
            <a:t>d) When the crime is perpetrated by a person who is directly or indirectly in charge of taking care of a boy, girl or adolescent that is under the care of a child protection institution, public or private.</a:t>
          </a:r>
          <a:endParaRPr lang="en-GB" sz="1200" noProof="0" dirty="0" smtClean="0">
            <a:solidFill>
              <a:schemeClr val="bg1"/>
            </a:solidFill>
          </a:endParaRPr>
        </a:p>
      </dgm:t>
    </dgm:pt>
    <dgm:pt modelId="{EFD37DF6-8D65-405E-B357-83DA9A4D7163}" type="parTrans" cxnId="{DA58C93D-71E4-44F0-A5B9-414E498431E2}">
      <dgm:prSet/>
      <dgm:spPr/>
      <dgm:t>
        <a:bodyPr/>
        <a:lstStyle/>
        <a:p>
          <a:endParaRPr lang="es-SV"/>
        </a:p>
      </dgm:t>
    </dgm:pt>
    <dgm:pt modelId="{5AAE83D4-87DD-4BEA-B1EC-B08FBB958A31}" type="sibTrans" cxnId="{DA58C93D-71E4-44F0-A5B9-414E498431E2}">
      <dgm:prSet/>
      <dgm:spPr/>
      <dgm:t>
        <a:bodyPr/>
        <a:lstStyle/>
        <a:p>
          <a:endParaRPr lang="es-SV"/>
        </a:p>
      </dgm:t>
    </dgm:pt>
    <dgm:pt modelId="{CC1526C9-5C09-4DCC-8606-366BDB940E6B}">
      <dgm:prSet phldrT="[Texto]" custT="1"/>
      <dgm:spPr>
        <a:solidFill>
          <a:srgbClr val="0070C0">
            <a:alpha val="90000"/>
          </a:srgbClr>
        </a:solidFill>
      </dgm:spPr>
      <dgm:t>
        <a:bodyPr/>
        <a:lstStyle/>
        <a:p>
          <a:pPr algn="just"/>
          <a:r>
            <a:rPr lang="en-GB" sz="1000" b="1" noProof="0" smtClean="0"/>
            <a:t>       f)</a:t>
          </a:r>
          <a:r>
            <a:rPr lang="en-GB" sz="1000" noProof="0" smtClean="0"/>
            <a:t> </a:t>
          </a:r>
          <a:r>
            <a:rPr lang="en-GB" sz="1200" noProof="0" smtClean="0"/>
            <a:t>When the crime is preceded by threat, use of force and other forms of coercion or deception. </a:t>
          </a:r>
          <a:endParaRPr lang="en-GB" sz="1200" noProof="0"/>
        </a:p>
      </dgm:t>
    </dgm:pt>
    <dgm:pt modelId="{84AF385B-0C23-4788-9439-CCD1BC7786F6}" type="parTrans" cxnId="{256626DA-4CB3-4A50-990D-6A5652A86067}">
      <dgm:prSet/>
      <dgm:spPr/>
      <dgm:t>
        <a:bodyPr/>
        <a:lstStyle/>
        <a:p>
          <a:endParaRPr lang="es-SV"/>
        </a:p>
      </dgm:t>
    </dgm:pt>
    <dgm:pt modelId="{1931C511-025C-4F97-A06B-2E1D79D2E6FA}" type="sibTrans" cxnId="{256626DA-4CB3-4A50-990D-6A5652A86067}">
      <dgm:prSet/>
      <dgm:spPr/>
      <dgm:t>
        <a:bodyPr/>
        <a:lstStyle/>
        <a:p>
          <a:endParaRPr lang="es-SV"/>
        </a:p>
      </dgm:t>
    </dgm:pt>
    <dgm:pt modelId="{20ACF68B-47D9-4656-8157-A70C5804F12E}">
      <dgm:prSet phldrT="[Texto]"/>
      <dgm:spPr/>
      <dgm:t>
        <a:bodyPr/>
        <a:lstStyle/>
        <a:p>
          <a:r>
            <a:rPr lang="en-GB" noProof="0" smtClean="0"/>
            <a:t>a)</a:t>
          </a:r>
          <a:r>
            <a:rPr lang="en-GB" baseline="0" noProof="0" smtClean="0"/>
            <a:t> b) </a:t>
          </a:r>
          <a:endParaRPr lang="en-GB" noProof="0"/>
        </a:p>
      </dgm:t>
    </dgm:pt>
    <dgm:pt modelId="{EE8F9A9F-782C-46FC-AC81-B01A69ED0A6E}" type="sibTrans" cxnId="{E912D21D-9204-461D-A5F2-FA6387240C63}">
      <dgm:prSet/>
      <dgm:spPr/>
      <dgm:t>
        <a:bodyPr/>
        <a:lstStyle/>
        <a:p>
          <a:endParaRPr lang="es-SV"/>
        </a:p>
      </dgm:t>
    </dgm:pt>
    <dgm:pt modelId="{801EC3FC-EAC7-43D8-AF28-710021C62C12}" type="parTrans" cxnId="{E912D21D-9204-461D-A5F2-FA6387240C63}">
      <dgm:prSet/>
      <dgm:spPr/>
      <dgm:t>
        <a:bodyPr/>
        <a:lstStyle/>
        <a:p>
          <a:endParaRPr lang="es-SV"/>
        </a:p>
      </dgm:t>
    </dgm:pt>
    <dgm:pt modelId="{402BBE40-179D-4EFC-B0D0-E5FB94C0325C}">
      <dgm:prSet custT="1"/>
      <dgm:spPr>
        <a:solidFill>
          <a:srgbClr val="0070C0">
            <a:alpha val="90000"/>
          </a:srgbClr>
        </a:solidFill>
      </dgm:spPr>
      <dgm:t>
        <a:bodyPr/>
        <a:lstStyle/>
        <a:p>
          <a:pPr algn="just"/>
          <a:r>
            <a:rPr lang="en-GB" sz="1200" b="1" noProof="0" smtClean="0"/>
            <a:t>g)</a:t>
          </a:r>
          <a:r>
            <a:rPr lang="en-GB" sz="1200" noProof="0" smtClean="0"/>
            <a:t> When tourism, commercial, sports, recreational or similar services or facilities are used to plan or perpetrate the crime. </a:t>
          </a:r>
          <a:endParaRPr lang="en-GB" sz="1200" noProof="0" smtClean="0"/>
        </a:p>
      </dgm:t>
    </dgm:pt>
    <dgm:pt modelId="{7BB02A9B-95ED-4A1B-94E1-5B7AAD2D7D88}" type="parTrans" cxnId="{2EAB35A9-8640-4B12-9DD3-E6FED82A21DF}">
      <dgm:prSet/>
      <dgm:spPr/>
      <dgm:t>
        <a:bodyPr/>
        <a:lstStyle/>
        <a:p>
          <a:endParaRPr lang="es-SV"/>
        </a:p>
      </dgm:t>
    </dgm:pt>
    <dgm:pt modelId="{0D1E10D4-BD45-45DA-AD67-D59B87EE1F20}" type="sibTrans" cxnId="{2EAB35A9-8640-4B12-9DD3-E6FED82A21DF}">
      <dgm:prSet/>
      <dgm:spPr/>
      <dgm:t>
        <a:bodyPr/>
        <a:lstStyle/>
        <a:p>
          <a:endParaRPr lang="es-SV"/>
        </a:p>
      </dgm:t>
    </dgm:pt>
    <dgm:pt modelId="{A19AC5DC-C1BB-46CC-8EAA-16085D647120}">
      <dgm:prSet custT="1"/>
      <dgm:spPr>
        <a:solidFill>
          <a:srgbClr val="0070C0">
            <a:alpha val="90000"/>
          </a:srgbClr>
        </a:solidFill>
      </dgm:spPr>
      <dgm:t>
        <a:bodyPr/>
        <a:lstStyle/>
        <a:p>
          <a:pPr algn="just"/>
          <a:r>
            <a:rPr lang="en-GB" sz="1200" b="1" noProof="0" smtClean="0"/>
            <a:t>h) </a:t>
          </a:r>
          <a:r>
            <a:rPr lang="en-GB" sz="1200" noProof="0" smtClean="0"/>
            <a:t>When the crime is perpetrated through use of information and communication technologies, including the Internet.</a:t>
          </a:r>
          <a:endParaRPr lang="en-GB" sz="1200" noProof="0"/>
        </a:p>
      </dgm:t>
    </dgm:pt>
    <dgm:pt modelId="{FB0041E0-7509-46AE-BB0D-133BD765CC68}" type="parTrans" cxnId="{1AF88F49-59C8-45ED-A337-C8F39C09823A}">
      <dgm:prSet/>
      <dgm:spPr/>
      <dgm:t>
        <a:bodyPr/>
        <a:lstStyle/>
        <a:p>
          <a:endParaRPr lang="es-SV"/>
        </a:p>
      </dgm:t>
    </dgm:pt>
    <dgm:pt modelId="{B733030F-165E-402D-B6EB-321C87040A96}" type="sibTrans" cxnId="{1AF88F49-59C8-45ED-A337-C8F39C09823A}">
      <dgm:prSet/>
      <dgm:spPr/>
      <dgm:t>
        <a:bodyPr/>
        <a:lstStyle/>
        <a:p>
          <a:endParaRPr lang="es-SV"/>
        </a:p>
      </dgm:t>
    </dgm:pt>
    <dgm:pt modelId="{5869D37B-3153-4FDE-B6F0-A2A081962B38}">
      <dgm:prSet phldrT="[Texto]" custT="1"/>
      <dgm:spPr>
        <a:solidFill>
          <a:schemeClr val="tx2">
            <a:lumMod val="75000"/>
            <a:alpha val="90000"/>
          </a:schemeClr>
        </a:solidFill>
      </dgm:spPr>
      <dgm:t>
        <a:bodyPr/>
        <a:lstStyle/>
        <a:p>
          <a:endParaRPr lang="en-GB" sz="1200" noProof="0" smtClean="0">
            <a:solidFill>
              <a:schemeClr val="bg1"/>
            </a:solidFill>
          </a:endParaRPr>
        </a:p>
      </dgm:t>
    </dgm:pt>
    <dgm:pt modelId="{CB80FFB7-DFB8-4FC1-AD40-F9F0B7C839DB}" type="parTrans" cxnId="{E222A76C-5EF9-49A4-AB64-ADF5FB9C834A}">
      <dgm:prSet/>
      <dgm:spPr/>
      <dgm:t>
        <a:bodyPr/>
        <a:lstStyle/>
        <a:p>
          <a:endParaRPr lang="es-SV"/>
        </a:p>
      </dgm:t>
    </dgm:pt>
    <dgm:pt modelId="{7F5B58DE-4C60-49DE-994B-67E6D9DEB9DC}" type="sibTrans" cxnId="{E222A76C-5EF9-49A4-AB64-ADF5FB9C834A}">
      <dgm:prSet/>
      <dgm:spPr/>
      <dgm:t>
        <a:bodyPr/>
        <a:lstStyle/>
        <a:p>
          <a:endParaRPr lang="es-SV"/>
        </a:p>
      </dgm:t>
    </dgm:pt>
    <dgm:pt modelId="{7759F458-A553-44FB-A3F2-094EEC7407D8}">
      <dgm:prSet phldrT="[Texto]"/>
      <dgm:spPr/>
      <dgm:t>
        <a:bodyPr/>
        <a:lstStyle/>
        <a:p>
          <a:r>
            <a:rPr lang="en-GB" noProof="0" smtClean="0"/>
            <a:t>f)g)</a:t>
          </a:r>
          <a:endParaRPr lang="en-GB" noProof="0"/>
        </a:p>
      </dgm:t>
    </dgm:pt>
    <dgm:pt modelId="{9C57001E-D7E2-4D3F-A5BB-251637F1C0B6}" type="sibTrans" cxnId="{2AB45463-34FA-45D5-BDC3-136C6190E0F3}">
      <dgm:prSet/>
      <dgm:spPr/>
      <dgm:t>
        <a:bodyPr/>
        <a:lstStyle/>
        <a:p>
          <a:endParaRPr lang="es-SV"/>
        </a:p>
      </dgm:t>
    </dgm:pt>
    <dgm:pt modelId="{AEF39577-5525-4B0E-AE2B-CD4350A53722}" type="parTrans" cxnId="{2AB45463-34FA-45D5-BDC3-136C6190E0F3}">
      <dgm:prSet/>
      <dgm:spPr/>
      <dgm:t>
        <a:bodyPr/>
        <a:lstStyle/>
        <a:p>
          <a:endParaRPr lang="es-SV"/>
        </a:p>
      </dgm:t>
    </dgm:pt>
    <dgm:pt modelId="{261C1AEF-5038-4041-B7CF-53B22A35DC71}">
      <dgm:prSet custT="1"/>
      <dgm:spPr>
        <a:solidFill>
          <a:srgbClr val="0070C0">
            <a:alpha val="90000"/>
          </a:srgbClr>
        </a:solidFill>
      </dgm:spPr>
      <dgm:t>
        <a:bodyPr/>
        <a:lstStyle/>
        <a:p>
          <a:pPr algn="just"/>
          <a:r>
            <a:rPr lang="en-GB" sz="1200" noProof="0" dirty="0" smtClean="0"/>
            <a:t>Aggravated trafficking in persons: 16-20 years imprisonment. </a:t>
          </a:r>
          <a:endParaRPr lang="en-GB" sz="1200" noProof="0" dirty="0"/>
        </a:p>
      </dgm:t>
    </dgm:pt>
    <dgm:pt modelId="{B55F63B4-FF22-45A8-BD07-06A41E71D7D8}" type="parTrans" cxnId="{AAC31953-F1B6-4078-84FB-9FBFC2100C38}">
      <dgm:prSet/>
      <dgm:spPr/>
      <dgm:t>
        <a:bodyPr/>
        <a:lstStyle/>
        <a:p>
          <a:endParaRPr lang="es-GT"/>
        </a:p>
      </dgm:t>
    </dgm:pt>
    <dgm:pt modelId="{82D90EB2-5ED5-4B6E-9B15-2442D72C7A3F}" type="sibTrans" cxnId="{AAC31953-F1B6-4078-84FB-9FBFC2100C38}">
      <dgm:prSet/>
      <dgm:spPr/>
      <dgm:t>
        <a:bodyPr/>
        <a:lstStyle/>
        <a:p>
          <a:endParaRPr lang="es-GT"/>
        </a:p>
      </dgm:t>
    </dgm:pt>
    <dgm:pt modelId="{DB572AA9-675C-804D-9249-355B908ABEAF}">
      <dgm:prSet phldrT="[Texto]"/>
      <dgm:spPr/>
      <dgm:t>
        <a:bodyPr/>
        <a:lstStyle/>
        <a:p>
          <a:r>
            <a:rPr lang="en-GB" b="1" noProof="0" smtClean="0"/>
            <a:t>b) </a:t>
          </a:r>
          <a:r>
            <a:rPr lang="en-GB" noProof="0" smtClean="0"/>
            <a:t>When the perpetrator is a civil servant, public authority or agent of authority; without prejudice to the applicable crime when the charge is favoured. </a:t>
          </a:r>
          <a:endParaRPr lang="en-GB" noProof="0"/>
        </a:p>
      </dgm:t>
    </dgm:pt>
    <dgm:pt modelId="{9F4E99FB-62F6-6E4F-A33F-CF833F2F488A}" type="parTrans" cxnId="{CBEBF211-9EDD-1E4E-9E7B-D278DE1049BA}">
      <dgm:prSet/>
      <dgm:spPr/>
      <dgm:t>
        <a:bodyPr/>
        <a:lstStyle/>
        <a:p>
          <a:endParaRPr lang="es-GT"/>
        </a:p>
      </dgm:t>
    </dgm:pt>
    <dgm:pt modelId="{8342D4B4-6FCE-9B41-83C9-921676FE9A47}" type="sibTrans" cxnId="{CBEBF211-9EDD-1E4E-9E7B-D278DE1049BA}">
      <dgm:prSet/>
      <dgm:spPr/>
      <dgm:t>
        <a:bodyPr/>
        <a:lstStyle/>
        <a:p>
          <a:endParaRPr lang="es-GT"/>
        </a:p>
      </dgm:t>
    </dgm:pt>
    <dgm:pt modelId="{5C8E9590-D333-42F4-A981-528C6ABA11C6}" type="pres">
      <dgm:prSet presAssocID="{A905B990-FF26-45A9-BF76-46484C3DCDC1}" presName="linearFlow" presStyleCnt="0">
        <dgm:presLayoutVars>
          <dgm:dir/>
          <dgm:animLvl val="lvl"/>
          <dgm:resizeHandles val="exact"/>
        </dgm:presLayoutVars>
      </dgm:prSet>
      <dgm:spPr/>
      <dgm:t>
        <a:bodyPr/>
        <a:lstStyle/>
        <a:p>
          <a:endParaRPr lang="es-SV"/>
        </a:p>
      </dgm:t>
    </dgm:pt>
    <dgm:pt modelId="{AE61B73E-3A11-43D2-A9BF-FA188AE053E2}" type="pres">
      <dgm:prSet presAssocID="{20ACF68B-47D9-4656-8157-A70C5804F12E}" presName="composite" presStyleCnt="0"/>
      <dgm:spPr/>
    </dgm:pt>
    <dgm:pt modelId="{BF03D976-1D7D-40DC-9E9C-50FAF77C3B91}" type="pres">
      <dgm:prSet presAssocID="{20ACF68B-47D9-4656-8157-A70C5804F12E}" presName="parentText" presStyleLbl="alignNode1" presStyleIdx="0" presStyleCnt="3" custScaleX="164441" custScaleY="96151" custLinFactNeighborX="6629" custLinFactNeighborY="-55355">
        <dgm:presLayoutVars>
          <dgm:chMax val="1"/>
          <dgm:bulletEnabled val="1"/>
        </dgm:presLayoutVars>
      </dgm:prSet>
      <dgm:spPr/>
      <dgm:t>
        <a:bodyPr/>
        <a:lstStyle/>
        <a:p>
          <a:endParaRPr lang="es-SV"/>
        </a:p>
      </dgm:t>
    </dgm:pt>
    <dgm:pt modelId="{F3BDD9F6-5E0D-4361-B537-0FB3B6D15AEA}" type="pres">
      <dgm:prSet presAssocID="{20ACF68B-47D9-4656-8157-A70C5804F12E}" presName="descendantText" presStyleLbl="alignAcc1" presStyleIdx="0" presStyleCnt="3" custScaleX="92329" custScaleY="165945" custLinFactY="-100000" custLinFactNeighborX="2271" custLinFactNeighborY="-144632">
        <dgm:presLayoutVars>
          <dgm:bulletEnabled val="1"/>
        </dgm:presLayoutVars>
      </dgm:prSet>
      <dgm:spPr/>
      <dgm:t>
        <a:bodyPr/>
        <a:lstStyle/>
        <a:p>
          <a:endParaRPr lang="es-SV"/>
        </a:p>
      </dgm:t>
    </dgm:pt>
    <dgm:pt modelId="{3CFF334A-10EF-4F0D-8136-4F490C49A76D}" type="pres">
      <dgm:prSet presAssocID="{EE8F9A9F-782C-46FC-AC81-B01A69ED0A6E}" presName="sp" presStyleCnt="0"/>
      <dgm:spPr/>
    </dgm:pt>
    <dgm:pt modelId="{54EC66EF-3B98-439B-B41C-E08198387758}" type="pres">
      <dgm:prSet presAssocID="{D80C1561-D89B-4C5B-858F-F43CF707A669}" presName="composite" presStyleCnt="0"/>
      <dgm:spPr/>
    </dgm:pt>
    <dgm:pt modelId="{B098461E-9504-48D4-A5A2-EC11FD2A9D8E}" type="pres">
      <dgm:prSet presAssocID="{D80C1561-D89B-4C5B-858F-F43CF707A669}" presName="parentText" presStyleLbl="alignNode1" presStyleIdx="1" presStyleCnt="3" custScaleX="148069" custScaleY="108772" custLinFactNeighborX="18317" custLinFactNeighborY="-20638">
        <dgm:presLayoutVars>
          <dgm:chMax val="1"/>
          <dgm:bulletEnabled val="1"/>
        </dgm:presLayoutVars>
      </dgm:prSet>
      <dgm:spPr/>
      <dgm:t>
        <a:bodyPr/>
        <a:lstStyle/>
        <a:p>
          <a:endParaRPr lang="es-SV"/>
        </a:p>
      </dgm:t>
    </dgm:pt>
    <dgm:pt modelId="{96556F4B-B68B-40F7-8430-1A623CB042F9}" type="pres">
      <dgm:prSet presAssocID="{D80C1561-D89B-4C5B-858F-F43CF707A669}" presName="descendantText" presStyleLbl="alignAcc1" presStyleIdx="1" presStyleCnt="3" custScaleX="92413" custScaleY="245974" custLinFactNeighborX="1119" custLinFactNeighborY="2765">
        <dgm:presLayoutVars>
          <dgm:bulletEnabled val="1"/>
        </dgm:presLayoutVars>
      </dgm:prSet>
      <dgm:spPr/>
      <dgm:t>
        <a:bodyPr/>
        <a:lstStyle/>
        <a:p>
          <a:endParaRPr lang="es-SV"/>
        </a:p>
      </dgm:t>
    </dgm:pt>
    <dgm:pt modelId="{27BBB14B-036D-4AA9-9B92-16005D80E35C}" type="pres">
      <dgm:prSet presAssocID="{37FDC4A6-897E-4E7D-AB3E-53524AF0D84E}" presName="sp" presStyleCnt="0"/>
      <dgm:spPr/>
    </dgm:pt>
    <dgm:pt modelId="{E13A9131-9417-418F-9272-BFE952EC3209}" type="pres">
      <dgm:prSet presAssocID="{7759F458-A553-44FB-A3F2-094EEC7407D8}" presName="composite" presStyleCnt="0"/>
      <dgm:spPr/>
    </dgm:pt>
    <dgm:pt modelId="{FF50EEFA-8929-4618-8CA8-2F2750E983F6}" type="pres">
      <dgm:prSet presAssocID="{7759F458-A553-44FB-A3F2-094EEC7407D8}" presName="parentText" presStyleLbl="alignNode1" presStyleIdx="2" presStyleCnt="3" custScaleX="158855" custScaleY="117054" custLinFactNeighborX="-2017" custLinFactNeighborY="31772">
        <dgm:presLayoutVars>
          <dgm:chMax val="1"/>
          <dgm:bulletEnabled val="1"/>
        </dgm:presLayoutVars>
      </dgm:prSet>
      <dgm:spPr/>
      <dgm:t>
        <a:bodyPr/>
        <a:lstStyle/>
        <a:p>
          <a:endParaRPr lang="es-SV"/>
        </a:p>
      </dgm:t>
    </dgm:pt>
    <dgm:pt modelId="{9134E056-9F4F-4B26-8C13-C65879841919}" type="pres">
      <dgm:prSet presAssocID="{7759F458-A553-44FB-A3F2-094EEC7407D8}" presName="descendantText" presStyleLbl="alignAcc1" presStyleIdx="2" presStyleCnt="3" custScaleX="93173" custScaleY="218366" custLinFactNeighborX="4489" custLinFactNeighborY="92215">
        <dgm:presLayoutVars>
          <dgm:bulletEnabled val="1"/>
        </dgm:presLayoutVars>
      </dgm:prSet>
      <dgm:spPr/>
      <dgm:t>
        <a:bodyPr/>
        <a:lstStyle/>
        <a:p>
          <a:endParaRPr lang="es-SV"/>
        </a:p>
      </dgm:t>
    </dgm:pt>
  </dgm:ptLst>
  <dgm:cxnLst>
    <dgm:cxn modelId="{4E3A8CC7-86A6-44BE-A3DC-335ACD4A29A3}" type="presOf" srcId="{446C271D-D8B7-4F1F-9E30-0455971C5BCF}" destId="{F3BDD9F6-5E0D-4361-B537-0FB3B6D15AEA}" srcOrd="0" destOrd="0" presId="urn:microsoft.com/office/officeart/2005/8/layout/chevron2"/>
    <dgm:cxn modelId="{CFAD4D2C-C519-44DD-ABCB-CE8FADA9286F}" type="presOf" srcId="{CC1526C9-5C09-4DCC-8606-366BDB940E6B}" destId="{9134E056-9F4F-4B26-8C13-C65879841919}" srcOrd="0" destOrd="0" presId="urn:microsoft.com/office/officeart/2005/8/layout/chevron2"/>
    <dgm:cxn modelId="{48456579-269A-4971-91AE-7E56A43206B2}" type="presOf" srcId="{7759F458-A553-44FB-A3F2-094EEC7407D8}" destId="{FF50EEFA-8929-4618-8CA8-2F2750E983F6}" srcOrd="0" destOrd="0" presId="urn:microsoft.com/office/officeart/2005/8/layout/chevron2"/>
    <dgm:cxn modelId="{9F67EFE4-A360-4237-A424-3C80BAEABF58}" srcId="{20ACF68B-47D9-4656-8157-A70C5804F12E}" destId="{446C271D-D8B7-4F1F-9E30-0455971C5BCF}" srcOrd="0" destOrd="0" parTransId="{98B467C9-8212-42C7-A6BC-D38B8D1076C1}" sibTransId="{576EBE9E-39C8-4C25-A0F2-928EA61C6123}"/>
    <dgm:cxn modelId="{F45E0B90-0DBF-4C19-8905-CD25BE7EEB92}" type="presOf" srcId="{5869D37B-3153-4FDE-B6F0-A2A081962B38}" destId="{96556F4B-B68B-40F7-8430-1A623CB042F9}" srcOrd="0" destOrd="1" presId="urn:microsoft.com/office/officeart/2005/8/layout/chevron2"/>
    <dgm:cxn modelId="{0CABBADF-ECB1-4C45-B0E4-A1BE5923B9CD}" type="presOf" srcId="{20ACF68B-47D9-4656-8157-A70C5804F12E}" destId="{BF03D976-1D7D-40DC-9E9C-50FAF77C3B91}" srcOrd="0" destOrd="0" presId="urn:microsoft.com/office/officeart/2005/8/layout/chevron2"/>
    <dgm:cxn modelId="{E912D21D-9204-461D-A5F2-FA6387240C63}" srcId="{A905B990-FF26-45A9-BF76-46484C3DCDC1}" destId="{20ACF68B-47D9-4656-8157-A70C5804F12E}" srcOrd="0" destOrd="0" parTransId="{801EC3FC-EAC7-43D8-AF28-710021C62C12}" sibTransId="{EE8F9A9F-782C-46FC-AC81-B01A69ED0A6E}"/>
    <dgm:cxn modelId="{CBEBF211-9EDD-1E4E-9E7B-D278DE1049BA}" srcId="{20ACF68B-47D9-4656-8157-A70C5804F12E}" destId="{DB572AA9-675C-804D-9249-355B908ABEAF}" srcOrd="1" destOrd="0" parTransId="{9F4E99FB-62F6-6E4F-A33F-CF833F2F488A}" sibTransId="{8342D4B4-6FCE-9B41-83C9-921676FE9A47}"/>
    <dgm:cxn modelId="{B86D9639-D303-4537-A9F5-00C67EC3BDCC}" type="presOf" srcId="{A19AC5DC-C1BB-46CC-8EAA-16085D647120}" destId="{9134E056-9F4F-4B26-8C13-C65879841919}" srcOrd="0" destOrd="2" presId="urn:microsoft.com/office/officeart/2005/8/layout/chevron2"/>
    <dgm:cxn modelId="{1AF88F49-59C8-45ED-A337-C8F39C09823A}" srcId="{CC1526C9-5C09-4DCC-8606-366BDB940E6B}" destId="{A19AC5DC-C1BB-46CC-8EAA-16085D647120}" srcOrd="1" destOrd="0" parTransId="{FB0041E0-7509-46AE-BB0D-133BD765CC68}" sibTransId="{B733030F-165E-402D-B6EB-321C87040A96}"/>
    <dgm:cxn modelId="{AAC31953-F1B6-4078-84FB-9FBFC2100C38}" srcId="{CC1526C9-5C09-4DCC-8606-366BDB940E6B}" destId="{261C1AEF-5038-4041-B7CF-53B22A35DC71}" srcOrd="2" destOrd="0" parTransId="{B55F63B4-FF22-45A8-BD07-06A41E71D7D8}" sibTransId="{82D90EB2-5ED5-4B6E-9B15-2442D72C7A3F}"/>
    <dgm:cxn modelId="{152EF15C-7220-794A-8C2B-684EE4E92BC8}" type="presOf" srcId="{DB572AA9-675C-804D-9249-355B908ABEAF}" destId="{F3BDD9F6-5E0D-4361-B537-0FB3B6D15AEA}" srcOrd="0" destOrd="1" presId="urn:microsoft.com/office/officeart/2005/8/layout/chevron2"/>
    <dgm:cxn modelId="{2AB45463-34FA-45D5-BDC3-136C6190E0F3}" srcId="{A905B990-FF26-45A9-BF76-46484C3DCDC1}" destId="{7759F458-A553-44FB-A3F2-094EEC7407D8}" srcOrd="2" destOrd="0" parTransId="{AEF39577-5525-4B0E-AE2B-CD4350A53722}" sibTransId="{9C57001E-D7E2-4D3F-A5BB-251637F1C0B6}"/>
    <dgm:cxn modelId="{230CC6DD-8385-470B-B26E-E7D7CDFD92EB}" srcId="{D80C1561-D89B-4C5B-858F-F43CF707A669}" destId="{96EEB882-9002-4A4E-BDB9-73B3F98B4DA8}" srcOrd="0" destOrd="0" parTransId="{38669F14-5C7C-4668-8730-3A3CF54E6AC9}" sibTransId="{D3FA1F78-A4E0-404E-805E-D30FC3E46628}"/>
    <dgm:cxn modelId="{D8A96272-D5F2-47F5-BA4F-3C72C64F671E}" type="presOf" srcId="{402BBE40-179D-4EFC-B0D0-E5FB94C0325C}" destId="{9134E056-9F4F-4B26-8C13-C65879841919}" srcOrd="0" destOrd="1" presId="urn:microsoft.com/office/officeart/2005/8/layout/chevron2"/>
    <dgm:cxn modelId="{A4554516-4E42-4E9B-A190-2107A72D6734}" type="presOf" srcId="{A905B990-FF26-45A9-BF76-46484C3DCDC1}" destId="{5C8E9590-D333-42F4-A981-528C6ABA11C6}" srcOrd="0" destOrd="0" presId="urn:microsoft.com/office/officeart/2005/8/layout/chevron2"/>
    <dgm:cxn modelId="{DA58C93D-71E4-44F0-A5B9-414E498431E2}" srcId="{D80C1561-D89B-4C5B-858F-F43CF707A669}" destId="{B371B82B-AE6B-4571-8833-25F8DF26AD10}" srcOrd="2" destOrd="0" parTransId="{EFD37DF6-8D65-405E-B357-83DA9A4D7163}" sibTransId="{5AAE83D4-87DD-4BEA-B1EC-B08FBB958A31}"/>
    <dgm:cxn modelId="{EA6A5133-74E9-406B-B9A7-BD55DA6203D5}" srcId="{A905B990-FF26-45A9-BF76-46484C3DCDC1}" destId="{D80C1561-D89B-4C5B-858F-F43CF707A669}" srcOrd="1" destOrd="0" parTransId="{31E162BD-93BE-422E-80A6-31DD66626C38}" sibTransId="{37FDC4A6-897E-4E7D-AB3E-53524AF0D84E}"/>
    <dgm:cxn modelId="{0688C1E1-659E-47D2-827B-6BBCB9165D29}" type="presOf" srcId="{B371B82B-AE6B-4571-8833-25F8DF26AD10}" destId="{96556F4B-B68B-40F7-8430-1A623CB042F9}" srcOrd="0" destOrd="2" presId="urn:microsoft.com/office/officeart/2005/8/layout/chevron2"/>
    <dgm:cxn modelId="{2EAB35A9-8640-4B12-9DD3-E6FED82A21DF}" srcId="{CC1526C9-5C09-4DCC-8606-366BDB940E6B}" destId="{402BBE40-179D-4EFC-B0D0-E5FB94C0325C}" srcOrd="0" destOrd="0" parTransId="{7BB02A9B-95ED-4A1B-94E1-5B7AAD2D7D88}" sibTransId="{0D1E10D4-BD45-45DA-AD67-D59B87EE1F20}"/>
    <dgm:cxn modelId="{553B3B7D-0396-49DB-B170-D63E9FD16AD8}" type="presOf" srcId="{261C1AEF-5038-4041-B7CF-53B22A35DC71}" destId="{9134E056-9F4F-4B26-8C13-C65879841919}" srcOrd="0" destOrd="3" presId="urn:microsoft.com/office/officeart/2005/8/layout/chevron2"/>
    <dgm:cxn modelId="{E222A76C-5EF9-49A4-AB64-ADF5FB9C834A}" srcId="{D80C1561-D89B-4C5B-858F-F43CF707A669}" destId="{5869D37B-3153-4FDE-B6F0-A2A081962B38}" srcOrd="1" destOrd="0" parTransId="{CB80FFB7-DFB8-4FC1-AD40-F9F0B7C839DB}" sibTransId="{7F5B58DE-4C60-49DE-994B-67E6D9DEB9DC}"/>
    <dgm:cxn modelId="{EE984912-3981-4C1B-A3F0-A7A5C92B4811}" type="presOf" srcId="{D80C1561-D89B-4C5B-858F-F43CF707A669}" destId="{B098461E-9504-48D4-A5A2-EC11FD2A9D8E}" srcOrd="0" destOrd="0" presId="urn:microsoft.com/office/officeart/2005/8/layout/chevron2"/>
    <dgm:cxn modelId="{8C0A0B97-7390-470B-9CCF-AD8A30FE57FD}" type="presOf" srcId="{96EEB882-9002-4A4E-BDB9-73B3F98B4DA8}" destId="{96556F4B-B68B-40F7-8430-1A623CB042F9}" srcOrd="0" destOrd="0" presId="urn:microsoft.com/office/officeart/2005/8/layout/chevron2"/>
    <dgm:cxn modelId="{256626DA-4CB3-4A50-990D-6A5652A86067}" srcId="{7759F458-A553-44FB-A3F2-094EEC7407D8}" destId="{CC1526C9-5C09-4DCC-8606-366BDB940E6B}" srcOrd="0" destOrd="0" parTransId="{84AF385B-0C23-4788-9439-CCD1BC7786F6}" sibTransId="{1931C511-025C-4F97-A06B-2E1D79D2E6FA}"/>
    <dgm:cxn modelId="{A5459EE1-0C10-448C-BFC6-C0BB53CA36D5}" type="presParOf" srcId="{5C8E9590-D333-42F4-A981-528C6ABA11C6}" destId="{AE61B73E-3A11-43D2-A9BF-FA188AE053E2}" srcOrd="0" destOrd="0" presId="urn:microsoft.com/office/officeart/2005/8/layout/chevron2"/>
    <dgm:cxn modelId="{2E9953AD-6722-405A-826F-BFA83953645D}" type="presParOf" srcId="{AE61B73E-3A11-43D2-A9BF-FA188AE053E2}" destId="{BF03D976-1D7D-40DC-9E9C-50FAF77C3B91}" srcOrd="0" destOrd="0" presId="urn:microsoft.com/office/officeart/2005/8/layout/chevron2"/>
    <dgm:cxn modelId="{ED5FD165-8580-4352-BB7C-5A65956B5715}" type="presParOf" srcId="{AE61B73E-3A11-43D2-A9BF-FA188AE053E2}" destId="{F3BDD9F6-5E0D-4361-B537-0FB3B6D15AEA}" srcOrd="1" destOrd="0" presId="urn:microsoft.com/office/officeart/2005/8/layout/chevron2"/>
    <dgm:cxn modelId="{5126F6BF-4EDC-4C78-9C8A-CF7FC02A2691}" type="presParOf" srcId="{5C8E9590-D333-42F4-A981-528C6ABA11C6}" destId="{3CFF334A-10EF-4F0D-8136-4F490C49A76D}" srcOrd="1" destOrd="0" presId="urn:microsoft.com/office/officeart/2005/8/layout/chevron2"/>
    <dgm:cxn modelId="{494A0FE2-D95F-445A-BE36-87CA8B398B12}" type="presParOf" srcId="{5C8E9590-D333-42F4-A981-528C6ABA11C6}" destId="{54EC66EF-3B98-439B-B41C-E08198387758}" srcOrd="2" destOrd="0" presId="urn:microsoft.com/office/officeart/2005/8/layout/chevron2"/>
    <dgm:cxn modelId="{68388654-3CFD-4415-9972-B8A41C4EFB02}" type="presParOf" srcId="{54EC66EF-3B98-439B-B41C-E08198387758}" destId="{B098461E-9504-48D4-A5A2-EC11FD2A9D8E}" srcOrd="0" destOrd="0" presId="urn:microsoft.com/office/officeart/2005/8/layout/chevron2"/>
    <dgm:cxn modelId="{1BA18CEB-E237-47DA-AB5B-8641B80BC915}" type="presParOf" srcId="{54EC66EF-3B98-439B-B41C-E08198387758}" destId="{96556F4B-B68B-40F7-8430-1A623CB042F9}" srcOrd="1" destOrd="0" presId="urn:microsoft.com/office/officeart/2005/8/layout/chevron2"/>
    <dgm:cxn modelId="{37A77F46-555D-4E8E-B3BC-6179ED03665E}" type="presParOf" srcId="{5C8E9590-D333-42F4-A981-528C6ABA11C6}" destId="{27BBB14B-036D-4AA9-9B92-16005D80E35C}" srcOrd="3" destOrd="0" presId="urn:microsoft.com/office/officeart/2005/8/layout/chevron2"/>
    <dgm:cxn modelId="{BBF52ECE-4ADC-44D0-A29D-303ADDB407B4}" type="presParOf" srcId="{5C8E9590-D333-42F4-A981-528C6ABA11C6}" destId="{E13A9131-9417-418F-9272-BFE952EC3209}" srcOrd="4" destOrd="0" presId="urn:microsoft.com/office/officeart/2005/8/layout/chevron2"/>
    <dgm:cxn modelId="{8119C939-3BCB-4CC3-99FB-416D12D46A45}" type="presParOf" srcId="{E13A9131-9417-418F-9272-BFE952EC3209}" destId="{FF50EEFA-8929-4618-8CA8-2F2750E983F6}" srcOrd="0" destOrd="0" presId="urn:microsoft.com/office/officeart/2005/8/layout/chevron2"/>
    <dgm:cxn modelId="{7F1A75CD-F0CC-4A38-9FF2-AE53C600992E}" type="presParOf" srcId="{E13A9131-9417-418F-9272-BFE952EC3209}" destId="{9134E056-9F4F-4B26-8C13-C65879841919}"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D5266D-99D0-416B-8FCB-0FE642B828A2}" type="doc">
      <dgm:prSet loTypeId="urn:microsoft.com/office/officeart/2005/8/layout/cycle8" loCatId="cycle" qsTypeId="urn:microsoft.com/office/officeart/2005/8/quickstyle/simple1" qsCatId="simple" csTypeId="urn:microsoft.com/office/officeart/2005/8/colors/accent1_2" csCatId="accent1" phldr="1"/>
      <dgm:spPr/>
    </dgm:pt>
    <dgm:pt modelId="{419F74DD-8FB6-4623-A3A9-106AEAEFBB3B}">
      <dgm:prSet/>
      <dgm:spPr>
        <a:solidFill>
          <a:schemeClr val="tx2">
            <a:lumMod val="75000"/>
          </a:schemeClr>
        </a:solidFill>
      </dgm:spPr>
      <dgm:t>
        <a:bodyPr/>
        <a:lstStyle/>
        <a:p>
          <a:r>
            <a:rPr lang="en-GB" noProof="0" dirty="0" smtClean="0"/>
            <a:t>Punishment of the “client” of trafficking in persons. Article 56, LECTP</a:t>
          </a:r>
          <a:endParaRPr lang="en-GB" noProof="0" dirty="0" smtClean="0"/>
        </a:p>
      </dgm:t>
    </dgm:pt>
    <dgm:pt modelId="{5D547CC9-B727-4E92-8333-7840C19CA23B}" type="parTrans" cxnId="{16DE5F42-C724-45F7-B0D8-4C6D3DE92760}">
      <dgm:prSet/>
      <dgm:spPr/>
      <dgm:t>
        <a:bodyPr/>
        <a:lstStyle/>
        <a:p>
          <a:endParaRPr lang="es-SV"/>
        </a:p>
      </dgm:t>
    </dgm:pt>
    <dgm:pt modelId="{9A557008-7A30-4864-8C7F-8C211F416892}" type="sibTrans" cxnId="{16DE5F42-C724-45F7-B0D8-4C6D3DE92760}">
      <dgm:prSet/>
      <dgm:spPr/>
      <dgm:t>
        <a:bodyPr/>
        <a:lstStyle/>
        <a:p>
          <a:endParaRPr lang="es-SV"/>
        </a:p>
      </dgm:t>
    </dgm:pt>
    <dgm:pt modelId="{7BC7F60E-84F6-4607-A5B7-D99A9173EB96}">
      <dgm:prSet/>
      <dgm:spPr/>
      <dgm:t>
        <a:bodyPr/>
        <a:lstStyle/>
        <a:p>
          <a:r>
            <a:rPr lang="en-GB" noProof="0" dirty="0" smtClean="0"/>
            <a:t>The victim’s consent to be exploited. Article 57, LECTP</a:t>
          </a:r>
          <a:endParaRPr lang="en-GB" noProof="0" dirty="0"/>
        </a:p>
      </dgm:t>
    </dgm:pt>
    <dgm:pt modelId="{6546CAF8-5BCE-4298-BF4F-A81086630DDF}" type="parTrans" cxnId="{6FE21750-E68A-450D-89D2-6A902C5EA772}">
      <dgm:prSet/>
      <dgm:spPr/>
      <dgm:t>
        <a:bodyPr/>
        <a:lstStyle/>
        <a:p>
          <a:endParaRPr lang="es-SV"/>
        </a:p>
      </dgm:t>
    </dgm:pt>
    <dgm:pt modelId="{77E82498-C69F-4FDD-9584-AE52BDD1363D}" type="sibTrans" cxnId="{6FE21750-E68A-450D-89D2-6A902C5EA772}">
      <dgm:prSet/>
      <dgm:spPr/>
      <dgm:t>
        <a:bodyPr/>
        <a:lstStyle/>
        <a:p>
          <a:endParaRPr lang="es-SV"/>
        </a:p>
      </dgm:t>
    </dgm:pt>
    <dgm:pt modelId="{0D2A0513-62C1-4ED4-AF43-28F9E7625DE0}">
      <dgm:prSet/>
      <dgm:spPr>
        <a:solidFill>
          <a:srgbClr val="FFC000"/>
        </a:solidFill>
      </dgm:spPr>
      <dgm:t>
        <a:bodyPr/>
        <a:lstStyle/>
        <a:p>
          <a:r>
            <a:rPr lang="en-GB" noProof="0" dirty="0" smtClean="0">
              <a:solidFill>
                <a:schemeClr val="tx1"/>
              </a:solidFill>
            </a:rPr>
            <a:t>Non-punishability of victims. Article 58, LECTP </a:t>
          </a:r>
          <a:endParaRPr lang="en-GB" noProof="0" dirty="0" smtClean="0">
            <a:solidFill>
              <a:schemeClr val="tx1"/>
            </a:solidFill>
          </a:endParaRPr>
        </a:p>
      </dgm:t>
    </dgm:pt>
    <dgm:pt modelId="{EC659206-6E1E-4C65-AAB3-602F203500E2}" type="parTrans" cxnId="{2F57B71B-D2EB-4F96-800C-58F795C31530}">
      <dgm:prSet/>
      <dgm:spPr/>
      <dgm:t>
        <a:bodyPr/>
        <a:lstStyle/>
        <a:p>
          <a:endParaRPr lang="es-SV"/>
        </a:p>
      </dgm:t>
    </dgm:pt>
    <dgm:pt modelId="{E7854D5B-332F-42FC-AADF-994D9ED85789}" type="sibTrans" cxnId="{2F57B71B-D2EB-4F96-800C-58F795C31530}">
      <dgm:prSet/>
      <dgm:spPr/>
      <dgm:t>
        <a:bodyPr/>
        <a:lstStyle/>
        <a:p>
          <a:endParaRPr lang="es-SV"/>
        </a:p>
      </dgm:t>
    </dgm:pt>
    <dgm:pt modelId="{2AC12B3E-A229-4D30-8CEA-7CAFE824A289}" type="pres">
      <dgm:prSet presAssocID="{8DD5266D-99D0-416B-8FCB-0FE642B828A2}" presName="compositeShape" presStyleCnt="0">
        <dgm:presLayoutVars>
          <dgm:chMax val="7"/>
          <dgm:dir/>
          <dgm:resizeHandles val="exact"/>
        </dgm:presLayoutVars>
      </dgm:prSet>
      <dgm:spPr/>
    </dgm:pt>
    <dgm:pt modelId="{9D82071C-B999-4212-98C9-4E933F1102D4}" type="pres">
      <dgm:prSet presAssocID="{8DD5266D-99D0-416B-8FCB-0FE642B828A2}" presName="wedge1" presStyleLbl="node1" presStyleIdx="0" presStyleCnt="3" custScaleX="97045" custLinFactNeighborX="-260" custLinFactNeighborY="-605"/>
      <dgm:spPr/>
      <dgm:t>
        <a:bodyPr/>
        <a:lstStyle/>
        <a:p>
          <a:endParaRPr lang="es-SV"/>
        </a:p>
      </dgm:t>
    </dgm:pt>
    <dgm:pt modelId="{81237F0B-5009-4756-AE63-81E241A58143}" type="pres">
      <dgm:prSet presAssocID="{8DD5266D-99D0-416B-8FCB-0FE642B828A2}" presName="dummy1a" presStyleCnt="0"/>
      <dgm:spPr/>
    </dgm:pt>
    <dgm:pt modelId="{783615AD-BC6B-4BAB-A4EF-32B6BFF0EE54}" type="pres">
      <dgm:prSet presAssocID="{8DD5266D-99D0-416B-8FCB-0FE642B828A2}" presName="dummy1b" presStyleCnt="0"/>
      <dgm:spPr/>
    </dgm:pt>
    <dgm:pt modelId="{5B43B3DD-8E7D-49B2-814F-A939F2F2F540}" type="pres">
      <dgm:prSet presAssocID="{8DD5266D-99D0-416B-8FCB-0FE642B828A2}" presName="wedge1Tx" presStyleLbl="node1" presStyleIdx="0" presStyleCnt="3">
        <dgm:presLayoutVars>
          <dgm:chMax val="0"/>
          <dgm:chPref val="0"/>
          <dgm:bulletEnabled val="1"/>
        </dgm:presLayoutVars>
      </dgm:prSet>
      <dgm:spPr/>
      <dgm:t>
        <a:bodyPr/>
        <a:lstStyle/>
        <a:p>
          <a:endParaRPr lang="es-SV"/>
        </a:p>
      </dgm:t>
    </dgm:pt>
    <dgm:pt modelId="{110A87B1-0952-441F-A67B-33720A0DF3FF}" type="pres">
      <dgm:prSet presAssocID="{8DD5266D-99D0-416B-8FCB-0FE642B828A2}" presName="wedge2" presStyleLbl="node1" presStyleIdx="1" presStyleCnt="3"/>
      <dgm:spPr/>
      <dgm:t>
        <a:bodyPr/>
        <a:lstStyle/>
        <a:p>
          <a:endParaRPr lang="es-SV"/>
        </a:p>
      </dgm:t>
    </dgm:pt>
    <dgm:pt modelId="{238D14B8-8E92-4483-9D2B-690DCF09A757}" type="pres">
      <dgm:prSet presAssocID="{8DD5266D-99D0-416B-8FCB-0FE642B828A2}" presName="dummy2a" presStyleCnt="0"/>
      <dgm:spPr/>
    </dgm:pt>
    <dgm:pt modelId="{3E0EDC50-3EDE-4A3B-8F99-B662F8A8D57D}" type="pres">
      <dgm:prSet presAssocID="{8DD5266D-99D0-416B-8FCB-0FE642B828A2}" presName="dummy2b" presStyleCnt="0"/>
      <dgm:spPr/>
    </dgm:pt>
    <dgm:pt modelId="{AD0B8CD9-8257-41AE-A044-1AC81BBE0807}" type="pres">
      <dgm:prSet presAssocID="{8DD5266D-99D0-416B-8FCB-0FE642B828A2}" presName="wedge2Tx" presStyleLbl="node1" presStyleIdx="1" presStyleCnt="3">
        <dgm:presLayoutVars>
          <dgm:chMax val="0"/>
          <dgm:chPref val="0"/>
          <dgm:bulletEnabled val="1"/>
        </dgm:presLayoutVars>
      </dgm:prSet>
      <dgm:spPr/>
      <dgm:t>
        <a:bodyPr/>
        <a:lstStyle/>
        <a:p>
          <a:endParaRPr lang="es-SV"/>
        </a:p>
      </dgm:t>
    </dgm:pt>
    <dgm:pt modelId="{21472468-1A0B-469D-A2F7-5678AE3E5014}" type="pres">
      <dgm:prSet presAssocID="{8DD5266D-99D0-416B-8FCB-0FE642B828A2}" presName="wedge3" presStyleLbl="node1" presStyleIdx="2" presStyleCnt="3"/>
      <dgm:spPr/>
      <dgm:t>
        <a:bodyPr/>
        <a:lstStyle/>
        <a:p>
          <a:endParaRPr lang="es-SV"/>
        </a:p>
      </dgm:t>
    </dgm:pt>
    <dgm:pt modelId="{0DF4F700-DCF1-474F-B273-43B5CD792B8F}" type="pres">
      <dgm:prSet presAssocID="{8DD5266D-99D0-416B-8FCB-0FE642B828A2}" presName="dummy3a" presStyleCnt="0"/>
      <dgm:spPr/>
    </dgm:pt>
    <dgm:pt modelId="{3FFFC52D-798A-45BB-9D53-D41C73C8AC7A}" type="pres">
      <dgm:prSet presAssocID="{8DD5266D-99D0-416B-8FCB-0FE642B828A2}" presName="dummy3b" presStyleCnt="0"/>
      <dgm:spPr/>
    </dgm:pt>
    <dgm:pt modelId="{211C61DA-2457-4B66-AB5A-E837D0CC5680}" type="pres">
      <dgm:prSet presAssocID="{8DD5266D-99D0-416B-8FCB-0FE642B828A2}" presName="wedge3Tx" presStyleLbl="node1" presStyleIdx="2" presStyleCnt="3">
        <dgm:presLayoutVars>
          <dgm:chMax val="0"/>
          <dgm:chPref val="0"/>
          <dgm:bulletEnabled val="1"/>
        </dgm:presLayoutVars>
      </dgm:prSet>
      <dgm:spPr/>
      <dgm:t>
        <a:bodyPr/>
        <a:lstStyle/>
        <a:p>
          <a:endParaRPr lang="es-SV"/>
        </a:p>
      </dgm:t>
    </dgm:pt>
    <dgm:pt modelId="{4C361258-48C9-4939-A576-EEE7BF945DAF}" type="pres">
      <dgm:prSet presAssocID="{E7854D5B-332F-42FC-AADF-994D9ED85789}" presName="arrowWedge1" presStyleLbl="fgSibTrans2D1" presStyleIdx="0" presStyleCnt="3"/>
      <dgm:spPr/>
    </dgm:pt>
    <dgm:pt modelId="{0CD40107-42F2-438D-938D-0E63985F1301}" type="pres">
      <dgm:prSet presAssocID="{77E82498-C69F-4FDD-9584-AE52BDD1363D}" presName="arrowWedge2" presStyleLbl="fgSibTrans2D1" presStyleIdx="1" presStyleCnt="3"/>
      <dgm:spPr/>
    </dgm:pt>
    <dgm:pt modelId="{863E95C8-A9EC-49B8-88DE-A7A1F79C154D}" type="pres">
      <dgm:prSet presAssocID="{9A557008-7A30-4864-8C7F-8C211F416892}" presName="arrowWedge3" presStyleLbl="fgSibTrans2D1" presStyleIdx="2" presStyleCnt="3"/>
      <dgm:spPr/>
    </dgm:pt>
  </dgm:ptLst>
  <dgm:cxnLst>
    <dgm:cxn modelId="{AD91126E-0374-47B0-BEFD-5EB0E7D954C3}" type="presOf" srcId="{0D2A0513-62C1-4ED4-AF43-28F9E7625DE0}" destId="{5B43B3DD-8E7D-49B2-814F-A939F2F2F540}" srcOrd="1" destOrd="0" presId="urn:microsoft.com/office/officeart/2005/8/layout/cycle8"/>
    <dgm:cxn modelId="{393DE1D7-888F-48C3-99A1-D5E800685B1E}" type="presOf" srcId="{7BC7F60E-84F6-4607-A5B7-D99A9173EB96}" destId="{110A87B1-0952-441F-A67B-33720A0DF3FF}" srcOrd="0" destOrd="0" presId="urn:microsoft.com/office/officeart/2005/8/layout/cycle8"/>
    <dgm:cxn modelId="{DCD0BEBB-9C3A-4EA8-B4EE-164A8FDBA32C}" type="presOf" srcId="{7BC7F60E-84F6-4607-A5B7-D99A9173EB96}" destId="{AD0B8CD9-8257-41AE-A044-1AC81BBE0807}" srcOrd="1" destOrd="0" presId="urn:microsoft.com/office/officeart/2005/8/layout/cycle8"/>
    <dgm:cxn modelId="{6FE21750-E68A-450D-89D2-6A902C5EA772}" srcId="{8DD5266D-99D0-416B-8FCB-0FE642B828A2}" destId="{7BC7F60E-84F6-4607-A5B7-D99A9173EB96}" srcOrd="1" destOrd="0" parTransId="{6546CAF8-5BCE-4298-BF4F-A81086630DDF}" sibTransId="{77E82498-C69F-4FDD-9584-AE52BDD1363D}"/>
    <dgm:cxn modelId="{48BEE9A0-CE24-497E-975C-4F0BEB41FB64}" type="presOf" srcId="{419F74DD-8FB6-4623-A3A9-106AEAEFBB3B}" destId="{21472468-1A0B-469D-A2F7-5678AE3E5014}" srcOrd="0" destOrd="0" presId="urn:microsoft.com/office/officeart/2005/8/layout/cycle8"/>
    <dgm:cxn modelId="{2CB7FE74-AE3D-4E52-BC74-1CA9857232C2}" type="presOf" srcId="{419F74DD-8FB6-4623-A3A9-106AEAEFBB3B}" destId="{211C61DA-2457-4B66-AB5A-E837D0CC5680}" srcOrd="1" destOrd="0" presId="urn:microsoft.com/office/officeart/2005/8/layout/cycle8"/>
    <dgm:cxn modelId="{27A563F5-E67F-4C6E-9402-740E22BF01BB}" type="presOf" srcId="{0D2A0513-62C1-4ED4-AF43-28F9E7625DE0}" destId="{9D82071C-B999-4212-98C9-4E933F1102D4}" srcOrd="0" destOrd="0" presId="urn:microsoft.com/office/officeart/2005/8/layout/cycle8"/>
    <dgm:cxn modelId="{8C88C923-8E7A-4363-9EE8-22F437039CF2}" type="presOf" srcId="{8DD5266D-99D0-416B-8FCB-0FE642B828A2}" destId="{2AC12B3E-A229-4D30-8CEA-7CAFE824A289}" srcOrd="0" destOrd="0" presId="urn:microsoft.com/office/officeart/2005/8/layout/cycle8"/>
    <dgm:cxn modelId="{16DE5F42-C724-45F7-B0D8-4C6D3DE92760}" srcId="{8DD5266D-99D0-416B-8FCB-0FE642B828A2}" destId="{419F74DD-8FB6-4623-A3A9-106AEAEFBB3B}" srcOrd="2" destOrd="0" parTransId="{5D547CC9-B727-4E92-8333-7840C19CA23B}" sibTransId="{9A557008-7A30-4864-8C7F-8C211F416892}"/>
    <dgm:cxn modelId="{2F57B71B-D2EB-4F96-800C-58F795C31530}" srcId="{8DD5266D-99D0-416B-8FCB-0FE642B828A2}" destId="{0D2A0513-62C1-4ED4-AF43-28F9E7625DE0}" srcOrd="0" destOrd="0" parTransId="{EC659206-6E1E-4C65-AAB3-602F203500E2}" sibTransId="{E7854D5B-332F-42FC-AADF-994D9ED85789}"/>
    <dgm:cxn modelId="{7F6F72CE-AB52-4B0D-91FE-7A86A67A0B5C}" type="presParOf" srcId="{2AC12B3E-A229-4D30-8CEA-7CAFE824A289}" destId="{9D82071C-B999-4212-98C9-4E933F1102D4}" srcOrd="0" destOrd="0" presId="urn:microsoft.com/office/officeart/2005/8/layout/cycle8"/>
    <dgm:cxn modelId="{4BF14140-CC81-4B09-9041-BBA297112639}" type="presParOf" srcId="{2AC12B3E-A229-4D30-8CEA-7CAFE824A289}" destId="{81237F0B-5009-4756-AE63-81E241A58143}" srcOrd="1" destOrd="0" presId="urn:microsoft.com/office/officeart/2005/8/layout/cycle8"/>
    <dgm:cxn modelId="{8AEDAF6F-32DF-497E-9683-E12E1054E7AF}" type="presParOf" srcId="{2AC12B3E-A229-4D30-8CEA-7CAFE824A289}" destId="{783615AD-BC6B-4BAB-A4EF-32B6BFF0EE54}" srcOrd="2" destOrd="0" presId="urn:microsoft.com/office/officeart/2005/8/layout/cycle8"/>
    <dgm:cxn modelId="{B1BD5B44-E940-4F44-8E49-71D422A5140F}" type="presParOf" srcId="{2AC12B3E-A229-4D30-8CEA-7CAFE824A289}" destId="{5B43B3DD-8E7D-49B2-814F-A939F2F2F540}" srcOrd="3" destOrd="0" presId="urn:microsoft.com/office/officeart/2005/8/layout/cycle8"/>
    <dgm:cxn modelId="{51BC68FC-D429-4F8A-BC5C-C13D69D872E2}" type="presParOf" srcId="{2AC12B3E-A229-4D30-8CEA-7CAFE824A289}" destId="{110A87B1-0952-441F-A67B-33720A0DF3FF}" srcOrd="4" destOrd="0" presId="urn:microsoft.com/office/officeart/2005/8/layout/cycle8"/>
    <dgm:cxn modelId="{87FD0626-AB77-4822-BFDF-86C8C7023AE5}" type="presParOf" srcId="{2AC12B3E-A229-4D30-8CEA-7CAFE824A289}" destId="{238D14B8-8E92-4483-9D2B-690DCF09A757}" srcOrd="5" destOrd="0" presId="urn:microsoft.com/office/officeart/2005/8/layout/cycle8"/>
    <dgm:cxn modelId="{E9487767-254C-426F-8A10-24618AF25767}" type="presParOf" srcId="{2AC12B3E-A229-4D30-8CEA-7CAFE824A289}" destId="{3E0EDC50-3EDE-4A3B-8F99-B662F8A8D57D}" srcOrd="6" destOrd="0" presId="urn:microsoft.com/office/officeart/2005/8/layout/cycle8"/>
    <dgm:cxn modelId="{137AC4A6-5248-40C1-B63E-FD3334D7E25F}" type="presParOf" srcId="{2AC12B3E-A229-4D30-8CEA-7CAFE824A289}" destId="{AD0B8CD9-8257-41AE-A044-1AC81BBE0807}" srcOrd="7" destOrd="0" presId="urn:microsoft.com/office/officeart/2005/8/layout/cycle8"/>
    <dgm:cxn modelId="{3C198212-2D29-4F4A-AA84-45BC47FDB001}" type="presParOf" srcId="{2AC12B3E-A229-4D30-8CEA-7CAFE824A289}" destId="{21472468-1A0B-469D-A2F7-5678AE3E5014}" srcOrd="8" destOrd="0" presId="urn:microsoft.com/office/officeart/2005/8/layout/cycle8"/>
    <dgm:cxn modelId="{6FBE0E09-69D2-463C-9427-0460BAE44F7C}" type="presParOf" srcId="{2AC12B3E-A229-4D30-8CEA-7CAFE824A289}" destId="{0DF4F700-DCF1-474F-B273-43B5CD792B8F}" srcOrd="9" destOrd="0" presId="urn:microsoft.com/office/officeart/2005/8/layout/cycle8"/>
    <dgm:cxn modelId="{31765748-2A90-4D3D-9A3B-9EAE0327E5A1}" type="presParOf" srcId="{2AC12B3E-A229-4D30-8CEA-7CAFE824A289}" destId="{3FFFC52D-798A-45BB-9D53-D41C73C8AC7A}" srcOrd="10" destOrd="0" presId="urn:microsoft.com/office/officeart/2005/8/layout/cycle8"/>
    <dgm:cxn modelId="{E4B1584C-22BB-43C9-BE94-04B01773D89C}" type="presParOf" srcId="{2AC12B3E-A229-4D30-8CEA-7CAFE824A289}" destId="{211C61DA-2457-4B66-AB5A-E837D0CC5680}" srcOrd="11" destOrd="0" presId="urn:microsoft.com/office/officeart/2005/8/layout/cycle8"/>
    <dgm:cxn modelId="{BB0A7514-3E6A-455F-ABDC-75E85178CCB3}" type="presParOf" srcId="{2AC12B3E-A229-4D30-8CEA-7CAFE824A289}" destId="{4C361258-48C9-4939-A576-EEE7BF945DAF}" srcOrd="12" destOrd="0" presId="urn:microsoft.com/office/officeart/2005/8/layout/cycle8"/>
    <dgm:cxn modelId="{DB1EE5DA-8001-46A9-993A-8DA81D3F1323}" type="presParOf" srcId="{2AC12B3E-A229-4D30-8CEA-7CAFE824A289}" destId="{0CD40107-42F2-438D-938D-0E63985F1301}" srcOrd="13" destOrd="0" presId="urn:microsoft.com/office/officeart/2005/8/layout/cycle8"/>
    <dgm:cxn modelId="{896133DF-4FBB-4438-91D4-0FFB15460EB6}" type="presParOf" srcId="{2AC12B3E-A229-4D30-8CEA-7CAFE824A289}" destId="{863E95C8-A9EC-49B8-88DE-A7A1F79C154D}" srcOrd="14" destOrd="0" presId="urn:microsoft.com/office/officeart/2005/8/layout/cycle8"/>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CC994591-A810-403F-9E8A-6508786F8D34}"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s-SV"/>
        </a:p>
      </dgm:t>
    </dgm:pt>
    <dgm:pt modelId="{26DB68D3-3BC3-4B71-A33E-CEE649786807}">
      <dgm:prSet phldrT="[Texto]"/>
      <dgm:spPr>
        <a:solidFill>
          <a:schemeClr val="tx2">
            <a:lumMod val="75000"/>
            <a:alpha val="90000"/>
          </a:schemeClr>
        </a:solidFill>
      </dgm:spPr>
      <dgm:t>
        <a:bodyPr/>
        <a:lstStyle/>
        <a:p>
          <a:r>
            <a:rPr lang="en-GB" noProof="0" dirty="0" smtClean="0">
              <a:solidFill>
                <a:schemeClr val="bg1"/>
              </a:solidFill>
            </a:rPr>
            <a:t>CNCTP</a:t>
          </a:r>
        </a:p>
        <a:p>
          <a:r>
            <a:rPr lang="en-GB" noProof="0" dirty="0" smtClean="0">
              <a:solidFill>
                <a:schemeClr val="bg1"/>
              </a:solidFill>
            </a:rPr>
            <a:t>MRREE, MJSP, MINED, MISAL, FGR, PGR, SIS, ISDEMU, CONNA.</a:t>
          </a:r>
        </a:p>
        <a:p>
          <a:r>
            <a:rPr lang="en-GB" noProof="0" dirty="0" smtClean="0">
              <a:solidFill>
                <a:schemeClr val="bg1"/>
              </a:solidFill>
            </a:rPr>
            <a:t> DGME and PNC </a:t>
          </a:r>
          <a:endParaRPr lang="en-GB" noProof="0" dirty="0">
            <a:solidFill>
              <a:schemeClr val="bg1"/>
            </a:solidFill>
          </a:endParaRPr>
        </a:p>
      </dgm:t>
    </dgm:pt>
    <dgm:pt modelId="{C41D6AC8-AC0A-4250-A7AF-E24921252ABB}" type="parTrans" cxnId="{C434B536-631A-4CBD-9536-9DC1B5B96246}">
      <dgm:prSet/>
      <dgm:spPr/>
      <dgm:t>
        <a:bodyPr/>
        <a:lstStyle/>
        <a:p>
          <a:endParaRPr lang="es-SV"/>
        </a:p>
      </dgm:t>
    </dgm:pt>
    <dgm:pt modelId="{92A1B2E0-DE04-4F0E-8C69-4E496A101740}" type="sibTrans" cxnId="{C434B536-631A-4CBD-9536-9DC1B5B96246}">
      <dgm:prSet/>
      <dgm:spPr/>
      <dgm:t>
        <a:bodyPr/>
        <a:lstStyle/>
        <a:p>
          <a:endParaRPr lang="es-SV"/>
        </a:p>
      </dgm:t>
    </dgm:pt>
    <dgm:pt modelId="{1C4660B1-B149-4191-9A77-45A76C641E3E}">
      <dgm:prSet phldrT="[Texto]"/>
      <dgm:spPr>
        <a:solidFill>
          <a:srgbClr val="0070C0">
            <a:alpha val="90000"/>
          </a:srgbClr>
        </a:solidFill>
      </dgm:spPr>
      <dgm:t>
        <a:bodyPr/>
        <a:lstStyle/>
        <a:p>
          <a:r>
            <a:rPr lang="en-GB" noProof="0" dirty="0" smtClean="0"/>
            <a:t>Executive Secretariat</a:t>
          </a:r>
          <a:endParaRPr lang="en-GB" noProof="0" dirty="0"/>
        </a:p>
      </dgm:t>
    </dgm:pt>
    <dgm:pt modelId="{29BBE4D5-3E76-4F17-B4FC-58CFDD391DBE}" type="parTrans" cxnId="{894F4D6D-5092-4790-9B71-4676B946C5C1}">
      <dgm:prSet/>
      <dgm:spPr/>
      <dgm:t>
        <a:bodyPr/>
        <a:lstStyle/>
        <a:p>
          <a:endParaRPr lang="es-SV"/>
        </a:p>
      </dgm:t>
    </dgm:pt>
    <dgm:pt modelId="{FDE8B9EA-664F-4580-A8A3-7B8349F348F3}" type="sibTrans" cxnId="{894F4D6D-5092-4790-9B71-4676B946C5C1}">
      <dgm:prSet/>
      <dgm:spPr/>
      <dgm:t>
        <a:bodyPr/>
        <a:lstStyle/>
        <a:p>
          <a:endParaRPr lang="es-SV"/>
        </a:p>
      </dgm:t>
    </dgm:pt>
    <dgm:pt modelId="{300441B3-C1C5-42A5-ABBA-C1A71C545145}">
      <dgm:prSet phldrT="[Texto]"/>
      <dgm:spPr>
        <a:solidFill>
          <a:srgbClr val="FFFF00">
            <a:alpha val="90000"/>
          </a:srgbClr>
        </a:solidFill>
      </dgm:spPr>
      <dgm:t>
        <a:bodyPr/>
        <a:lstStyle/>
        <a:p>
          <a:r>
            <a:rPr lang="en-GB" noProof="0" dirty="0" smtClean="0"/>
            <a:t>Technical Committee</a:t>
          </a:r>
        </a:p>
        <a:p>
          <a:r>
            <a:rPr lang="en-GB" noProof="0" dirty="0" smtClean="0"/>
            <a:t>MRREE, MJSP, MINED, MISAL, FGR, PGR, SIS, ISDEMU, CONNA, DGME, PNC, MINTRAB, MIGOB,MITUR, ISNA </a:t>
          </a:r>
        </a:p>
        <a:p>
          <a:r>
            <a:rPr lang="en-GB" noProof="0" dirty="0" smtClean="0"/>
            <a:t> </a:t>
          </a:r>
          <a:endParaRPr lang="en-GB" noProof="0" dirty="0"/>
        </a:p>
      </dgm:t>
    </dgm:pt>
    <dgm:pt modelId="{C7C000C5-EE6A-497A-93B9-7E0E54AFE482}" type="parTrans" cxnId="{F47D9F71-DDEE-42CF-8DA6-EE5894730788}">
      <dgm:prSet/>
      <dgm:spPr/>
      <dgm:t>
        <a:bodyPr/>
        <a:lstStyle/>
        <a:p>
          <a:endParaRPr lang="es-SV"/>
        </a:p>
      </dgm:t>
    </dgm:pt>
    <dgm:pt modelId="{94A38C13-F9A5-4FFA-9911-3F964A75063E}" type="sibTrans" cxnId="{F47D9F71-DDEE-42CF-8DA6-EE5894730788}">
      <dgm:prSet/>
      <dgm:spPr/>
      <dgm:t>
        <a:bodyPr/>
        <a:lstStyle/>
        <a:p>
          <a:endParaRPr lang="es-SV"/>
        </a:p>
      </dgm:t>
    </dgm:pt>
    <dgm:pt modelId="{8EEA35CA-9A5C-49AD-B822-C28CAC373475}" type="pres">
      <dgm:prSet presAssocID="{CC994591-A810-403F-9E8A-6508786F8D34}" presName="hierChild1" presStyleCnt="0">
        <dgm:presLayoutVars>
          <dgm:chPref val="1"/>
          <dgm:dir/>
          <dgm:animOne val="branch"/>
          <dgm:animLvl val="lvl"/>
          <dgm:resizeHandles/>
        </dgm:presLayoutVars>
      </dgm:prSet>
      <dgm:spPr/>
      <dgm:t>
        <a:bodyPr/>
        <a:lstStyle/>
        <a:p>
          <a:endParaRPr lang="es-SV"/>
        </a:p>
      </dgm:t>
    </dgm:pt>
    <dgm:pt modelId="{459D888F-79C1-4B9A-904F-CE4D6035E022}" type="pres">
      <dgm:prSet presAssocID="{26DB68D3-3BC3-4B71-A33E-CEE649786807}" presName="hierRoot1" presStyleCnt="0"/>
      <dgm:spPr/>
    </dgm:pt>
    <dgm:pt modelId="{63867418-24D7-4AE8-990A-7978EB08FFB7}" type="pres">
      <dgm:prSet presAssocID="{26DB68D3-3BC3-4B71-A33E-CEE649786807}" presName="composite" presStyleCnt="0"/>
      <dgm:spPr/>
    </dgm:pt>
    <dgm:pt modelId="{24F9943D-5655-4C21-A02D-63D1FCAEA7DF}" type="pres">
      <dgm:prSet presAssocID="{26DB68D3-3BC3-4B71-A33E-CEE649786807}" presName="background" presStyleLbl="node0" presStyleIdx="0" presStyleCnt="1"/>
      <dgm:spPr/>
    </dgm:pt>
    <dgm:pt modelId="{5995481E-D11B-4300-8E17-87C6CBA7E59F}" type="pres">
      <dgm:prSet presAssocID="{26DB68D3-3BC3-4B71-A33E-CEE649786807}" presName="text" presStyleLbl="fgAcc0" presStyleIdx="0" presStyleCnt="1">
        <dgm:presLayoutVars>
          <dgm:chPref val="3"/>
        </dgm:presLayoutVars>
      </dgm:prSet>
      <dgm:spPr/>
      <dgm:t>
        <a:bodyPr/>
        <a:lstStyle/>
        <a:p>
          <a:endParaRPr lang="es-SV"/>
        </a:p>
      </dgm:t>
    </dgm:pt>
    <dgm:pt modelId="{3142F259-D560-462F-AFC8-8B626E35F434}" type="pres">
      <dgm:prSet presAssocID="{26DB68D3-3BC3-4B71-A33E-CEE649786807}" presName="hierChild2" presStyleCnt="0"/>
      <dgm:spPr/>
    </dgm:pt>
    <dgm:pt modelId="{E52C21E7-E7D0-4ED3-AAAE-30E769AFFED5}" type="pres">
      <dgm:prSet presAssocID="{29BBE4D5-3E76-4F17-B4FC-58CFDD391DBE}" presName="Name10" presStyleLbl="parChTrans1D2" presStyleIdx="0" presStyleCnt="2"/>
      <dgm:spPr/>
      <dgm:t>
        <a:bodyPr/>
        <a:lstStyle/>
        <a:p>
          <a:endParaRPr lang="es-SV"/>
        </a:p>
      </dgm:t>
    </dgm:pt>
    <dgm:pt modelId="{6C714ECE-C684-431D-B70C-88FAB16C3EB6}" type="pres">
      <dgm:prSet presAssocID="{1C4660B1-B149-4191-9A77-45A76C641E3E}" presName="hierRoot2" presStyleCnt="0"/>
      <dgm:spPr/>
    </dgm:pt>
    <dgm:pt modelId="{0FD0EC60-441A-4684-8018-7558CD1C78C5}" type="pres">
      <dgm:prSet presAssocID="{1C4660B1-B149-4191-9A77-45A76C641E3E}" presName="composite2" presStyleCnt="0"/>
      <dgm:spPr/>
    </dgm:pt>
    <dgm:pt modelId="{125120BB-DBCF-4BC5-A4C1-09FA24008E03}" type="pres">
      <dgm:prSet presAssocID="{1C4660B1-B149-4191-9A77-45A76C641E3E}" presName="background2" presStyleLbl="node2" presStyleIdx="0" presStyleCnt="2"/>
      <dgm:spPr/>
    </dgm:pt>
    <dgm:pt modelId="{6EE66ED0-69D3-4C5C-B16C-F5EB624A790B}" type="pres">
      <dgm:prSet presAssocID="{1C4660B1-B149-4191-9A77-45A76C641E3E}" presName="text2" presStyleLbl="fgAcc2" presStyleIdx="0" presStyleCnt="2">
        <dgm:presLayoutVars>
          <dgm:chPref val="3"/>
        </dgm:presLayoutVars>
      </dgm:prSet>
      <dgm:spPr/>
      <dgm:t>
        <a:bodyPr/>
        <a:lstStyle/>
        <a:p>
          <a:endParaRPr lang="es-SV"/>
        </a:p>
      </dgm:t>
    </dgm:pt>
    <dgm:pt modelId="{FF85B2BB-118D-458E-8DB7-0B913ED1DE1F}" type="pres">
      <dgm:prSet presAssocID="{1C4660B1-B149-4191-9A77-45A76C641E3E}" presName="hierChild3" presStyleCnt="0"/>
      <dgm:spPr/>
    </dgm:pt>
    <dgm:pt modelId="{9B25A7C7-B277-423A-ABA3-D6687865E32D}" type="pres">
      <dgm:prSet presAssocID="{C7C000C5-EE6A-497A-93B9-7E0E54AFE482}" presName="Name10" presStyleLbl="parChTrans1D2" presStyleIdx="1" presStyleCnt="2"/>
      <dgm:spPr/>
      <dgm:t>
        <a:bodyPr/>
        <a:lstStyle/>
        <a:p>
          <a:endParaRPr lang="es-SV"/>
        </a:p>
      </dgm:t>
    </dgm:pt>
    <dgm:pt modelId="{A5928758-4316-4BA0-89CA-32C621C44E0F}" type="pres">
      <dgm:prSet presAssocID="{300441B3-C1C5-42A5-ABBA-C1A71C545145}" presName="hierRoot2" presStyleCnt="0"/>
      <dgm:spPr/>
    </dgm:pt>
    <dgm:pt modelId="{98E6D4AD-5173-4680-A291-8D726688C688}" type="pres">
      <dgm:prSet presAssocID="{300441B3-C1C5-42A5-ABBA-C1A71C545145}" presName="composite2" presStyleCnt="0"/>
      <dgm:spPr/>
    </dgm:pt>
    <dgm:pt modelId="{2F05C8DC-441F-4E7F-868A-37A4B2AE62DC}" type="pres">
      <dgm:prSet presAssocID="{300441B3-C1C5-42A5-ABBA-C1A71C545145}" presName="background2" presStyleLbl="node2" presStyleIdx="1" presStyleCnt="2"/>
      <dgm:spPr/>
    </dgm:pt>
    <dgm:pt modelId="{E7CDC5EB-5A25-4493-9012-506F396C2D6F}" type="pres">
      <dgm:prSet presAssocID="{300441B3-C1C5-42A5-ABBA-C1A71C545145}" presName="text2" presStyleLbl="fgAcc2" presStyleIdx="1" presStyleCnt="2">
        <dgm:presLayoutVars>
          <dgm:chPref val="3"/>
        </dgm:presLayoutVars>
      </dgm:prSet>
      <dgm:spPr/>
      <dgm:t>
        <a:bodyPr/>
        <a:lstStyle/>
        <a:p>
          <a:endParaRPr lang="es-SV"/>
        </a:p>
      </dgm:t>
    </dgm:pt>
    <dgm:pt modelId="{BC7E0361-8129-4F9C-B3DE-EE91F5341379}" type="pres">
      <dgm:prSet presAssocID="{300441B3-C1C5-42A5-ABBA-C1A71C545145}" presName="hierChild3" presStyleCnt="0"/>
      <dgm:spPr/>
    </dgm:pt>
  </dgm:ptLst>
  <dgm:cxnLst>
    <dgm:cxn modelId="{F47D9F71-DDEE-42CF-8DA6-EE5894730788}" srcId="{26DB68D3-3BC3-4B71-A33E-CEE649786807}" destId="{300441B3-C1C5-42A5-ABBA-C1A71C545145}" srcOrd="1" destOrd="0" parTransId="{C7C000C5-EE6A-497A-93B9-7E0E54AFE482}" sibTransId="{94A38C13-F9A5-4FFA-9911-3F964A75063E}"/>
    <dgm:cxn modelId="{F9316EFB-D529-4351-A412-319161C905FA}" type="presOf" srcId="{CC994591-A810-403F-9E8A-6508786F8D34}" destId="{8EEA35CA-9A5C-49AD-B822-C28CAC373475}" srcOrd="0" destOrd="0" presId="urn:microsoft.com/office/officeart/2005/8/layout/hierarchy1"/>
    <dgm:cxn modelId="{894F4D6D-5092-4790-9B71-4676B946C5C1}" srcId="{26DB68D3-3BC3-4B71-A33E-CEE649786807}" destId="{1C4660B1-B149-4191-9A77-45A76C641E3E}" srcOrd="0" destOrd="0" parTransId="{29BBE4D5-3E76-4F17-B4FC-58CFDD391DBE}" sibTransId="{FDE8B9EA-664F-4580-A8A3-7B8349F348F3}"/>
    <dgm:cxn modelId="{4C58C522-CBBF-4F4D-888E-FCE5153C1B09}" type="presOf" srcId="{29BBE4D5-3E76-4F17-B4FC-58CFDD391DBE}" destId="{E52C21E7-E7D0-4ED3-AAAE-30E769AFFED5}" srcOrd="0" destOrd="0" presId="urn:microsoft.com/office/officeart/2005/8/layout/hierarchy1"/>
    <dgm:cxn modelId="{D3F8C8C1-A236-4358-A30B-76D2C8D8FF3B}" type="presOf" srcId="{26DB68D3-3BC3-4B71-A33E-CEE649786807}" destId="{5995481E-D11B-4300-8E17-87C6CBA7E59F}" srcOrd="0" destOrd="0" presId="urn:microsoft.com/office/officeart/2005/8/layout/hierarchy1"/>
    <dgm:cxn modelId="{C6CAE5A7-3B33-4310-9123-742923EDEA26}" type="presOf" srcId="{300441B3-C1C5-42A5-ABBA-C1A71C545145}" destId="{E7CDC5EB-5A25-4493-9012-506F396C2D6F}" srcOrd="0" destOrd="0" presId="urn:microsoft.com/office/officeart/2005/8/layout/hierarchy1"/>
    <dgm:cxn modelId="{9502C550-7973-480D-B495-FB290AE60ED1}" type="presOf" srcId="{C7C000C5-EE6A-497A-93B9-7E0E54AFE482}" destId="{9B25A7C7-B277-423A-ABA3-D6687865E32D}" srcOrd="0" destOrd="0" presId="urn:microsoft.com/office/officeart/2005/8/layout/hierarchy1"/>
    <dgm:cxn modelId="{904819F3-7D51-46FA-853E-FBD121E6E1FF}" type="presOf" srcId="{1C4660B1-B149-4191-9A77-45A76C641E3E}" destId="{6EE66ED0-69D3-4C5C-B16C-F5EB624A790B}" srcOrd="0" destOrd="0" presId="urn:microsoft.com/office/officeart/2005/8/layout/hierarchy1"/>
    <dgm:cxn modelId="{C434B536-631A-4CBD-9536-9DC1B5B96246}" srcId="{CC994591-A810-403F-9E8A-6508786F8D34}" destId="{26DB68D3-3BC3-4B71-A33E-CEE649786807}" srcOrd="0" destOrd="0" parTransId="{C41D6AC8-AC0A-4250-A7AF-E24921252ABB}" sibTransId="{92A1B2E0-DE04-4F0E-8C69-4E496A101740}"/>
    <dgm:cxn modelId="{9DA7E67F-8ED1-4FC6-BC16-AE401EAA9B87}" type="presParOf" srcId="{8EEA35CA-9A5C-49AD-B822-C28CAC373475}" destId="{459D888F-79C1-4B9A-904F-CE4D6035E022}" srcOrd="0" destOrd="0" presId="urn:microsoft.com/office/officeart/2005/8/layout/hierarchy1"/>
    <dgm:cxn modelId="{4871D99A-57D7-420D-B0FF-CF60EC6CD4D4}" type="presParOf" srcId="{459D888F-79C1-4B9A-904F-CE4D6035E022}" destId="{63867418-24D7-4AE8-990A-7978EB08FFB7}" srcOrd="0" destOrd="0" presId="urn:microsoft.com/office/officeart/2005/8/layout/hierarchy1"/>
    <dgm:cxn modelId="{ECA0C47D-FD1B-4BCF-AFBA-8C812267E373}" type="presParOf" srcId="{63867418-24D7-4AE8-990A-7978EB08FFB7}" destId="{24F9943D-5655-4C21-A02D-63D1FCAEA7DF}" srcOrd="0" destOrd="0" presId="urn:microsoft.com/office/officeart/2005/8/layout/hierarchy1"/>
    <dgm:cxn modelId="{1E0D5ED1-B80A-4B94-9C0F-CECB1ED9332F}" type="presParOf" srcId="{63867418-24D7-4AE8-990A-7978EB08FFB7}" destId="{5995481E-D11B-4300-8E17-87C6CBA7E59F}" srcOrd="1" destOrd="0" presId="urn:microsoft.com/office/officeart/2005/8/layout/hierarchy1"/>
    <dgm:cxn modelId="{BD3F9C56-4DA9-4CCF-9F6B-B69424E019C2}" type="presParOf" srcId="{459D888F-79C1-4B9A-904F-CE4D6035E022}" destId="{3142F259-D560-462F-AFC8-8B626E35F434}" srcOrd="1" destOrd="0" presId="urn:microsoft.com/office/officeart/2005/8/layout/hierarchy1"/>
    <dgm:cxn modelId="{A6E2FAB4-A607-47CF-89AE-D8744DBBAC99}" type="presParOf" srcId="{3142F259-D560-462F-AFC8-8B626E35F434}" destId="{E52C21E7-E7D0-4ED3-AAAE-30E769AFFED5}" srcOrd="0" destOrd="0" presId="urn:microsoft.com/office/officeart/2005/8/layout/hierarchy1"/>
    <dgm:cxn modelId="{4C526167-47F6-4D1E-988D-1C7B983E65DC}" type="presParOf" srcId="{3142F259-D560-462F-AFC8-8B626E35F434}" destId="{6C714ECE-C684-431D-B70C-88FAB16C3EB6}" srcOrd="1" destOrd="0" presId="urn:microsoft.com/office/officeart/2005/8/layout/hierarchy1"/>
    <dgm:cxn modelId="{E1894FE7-421B-4069-86D7-58395ED28120}" type="presParOf" srcId="{6C714ECE-C684-431D-B70C-88FAB16C3EB6}" destId="{0FD0EC60-441A-4684-8018-7558CD1C78C5}" srcOrd="0" destOrd="0" presId="urn:microsoft.com/office/officeart/2005/8/layout/hierarchy1"/>
    <dgm:cxn modelId="{D631996F-5408-4935-9C43-AE3158029208}" type="presParOf" srcId="{0FD0EC60-441A-4684-8018-7558CD1C78C5}" destId="{125120BB-DBCF-4BC5-A4C1-09FA24008E03}" srcOrd="0" destOrd="0" presId="urn:microsoft.com/office/officeart/2005/8/layout/hierarchy1"/>
    <dgm:cxn modelId="{2319FA91-210A-4F75-8E78-E18B4731BEA0}" type="presParOf" srcId="{0FD0EC60-441A-4684-8018-7558CD1C78C5}" destId="{6EE66ED0-69D3-4C5C-B16C-F5EB624A790B}" srcOrd="1" destOrd="0" presId="urn:microsoft.com/office/officeart/2005/8/layout/hierarchy1"/>
    <dgm:cxn modelId="{3712AB22-8C9A-4EBA-B384-21DBBF2D3F9D}" type="presParOf" srcId="{6C714ECE-C684-431D-B70C-88FAB16C3EB6}" destId="{FF85B2BB-118D-458E-8DB7-0B913ED1DE1F}" srcOrd="1" destOrd="0" presId="urn:microsoft.com/office/officeart/2005/8/layout/hierarchy1"/>
    <dgm:cxn modelId="{4483A3BB-02FC-4C48-B694-608F55BBD210}" type="presParOf" srcId="{3142F259-D560-462F-AFC8-8B626E35F434}" destId="{9B25A7C7-B277-423A-ABA3-D6687865E32D}" srcOrd="2" destOrd="0" presId="urn:microsoft.com/office/officeart/2005/8/layout/hierarchy1"/>
    <dgm:cxn modelId="{7F98A7D4-C57C-4037-8C68-88CF593BF708}" type="presParOf" srcId="{3142F259-D560-462F-AFC8-8B626E35F434}" destId="{A5928758-4316-4BA0-89CA-32C621C44E0F}" srcOrd="3" destOrd="0" presId="urn:microsoft.com/office/officeart/2005/8/layout/hierarchy1"/>
    <dgm:cxn modelId="{038A5EDA-E445-49CF-9C00-FD95FA3139AA}" type="presParOf" srcId="{A5928758-4316-4BA0-89CA-32C621C44E0F}" destId="{98E6D4AD-5173-4680-A291-8D726688C688}" srcOrd="0" destOrd="0" presId="urn:microsoft.com/office/officeart/2005/8/layout/hierarchy1"/>
    <dgm:cxn modelId="{BFD1DE7D-7DA6-4AD6-B4E8-2B8E0C6E48D5}" type="presParOf" srcId="{98E6D4AD-5173-4680-A291-8D726688C688}" destId="{2F05C8DC-441F-4E7F-868A-37A4B2AE62DC}" srcOrd="0" destOrd="0" presId="urn:microsoft.com/office/officeart/2005/8/layout/hierarchy1"/>
    <dgm:cxn modelId="{09771ED7-08C5-42F1-A83A-6253B7A9FD57}" type="presParOf" srcId="{98E6D4AD-5173-4680-A291-8D726688C688}" destId="{E7CDC5EB-5A25-4493-9012-506F396C2D6F}" srcOrd="1" destOrd="0" presId="urn:microsoft.com/office/officeart/2005/8/layout/hierarchy1"/>
    <dgm:cxn modelId="{F8612596-185F-44BD-86AB-F78FD7FAD340}" type="presParOf" srcId="{A5928758-4316-4BA0-89CA-32C621C44E0F}" destId="{BC7E0361-8129-4F9C-B3DE-EE91F534137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7890B61-6018-4EF7-BCD1-26714138C429}"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es-SV"/>
        </a:p>
      </dgm:t>
    </dgm:pt>
    <dgm:pt modelId="{EE97D53F-E475-4928-99B8-7742F67CFB8B}">
      <dgm:prSet phldrT="[Texto]"/>
      <dgm:spPr>
        <a:solidFill>
          <a:srgbClr val="0070C0"/>
        </a:solidFill>
      </dgm:spPr>
      <dgm:t>
        <a:bodyPr/>
        <a:lstStyle/>
        <a:p>
          <a:r>
            <a:rPr lang="en-GB" noProof="0" dirty="0" smtClean="0"/>
            <a:t>Prosecution</a:t>
          </a:r>
          <a:endParaRPr lang="en-GB" noProof="0" dirty="0"/>
        </a:p>
      </dgm:t>
    </dgm:pt>
    <dgm:pt modelId="{8C379A3D-D247-45B7-8BE9-24177AE542C8}" type="parTrans" cxnId="{EB33279F-60B5-425B-92BA-EA0C0EEE3375}">
      <dgm:prSet/>
      <dgm:spPr/>
      <dgm:t>
        <a:bodyPr/>
        <a:lstStyle/>
        <a:p>
          <a:endParaRPr lang="es-SV"/>
        </a:p>
      </dgm:t>
    </dgm:pt>
    <dgm:pt modelId="{2577B1D4-7F7E-4ED8-81C2-E28ED07A132F}" type="sibTrans" cxnId="{EB33279F-60B5-425B-92BA-EA0C0EEE3375}">
      <dgm:prSet/>
      <dgm:spPr/>
      <dgm:t>
        <a:bodyPr/>
        <a:lstStyle/>
        <a:p>
          <a:endParaRPr lang="es-SV"/>
        </a:p>
      </dgm:t>
    </dgm:pt>
    <dgm:pt modelId="{A7B693C1-1852-4440-9140-76EE54E99645}">
      <dgm:prSet/>
      <dgm:spPr>
        <a:solidFill>
          <a:schemeClr val="tx2">
            <a:lumMod val="75000"/>
          </a:schemeClr>
        </a:solidFill>
      </dgm:spPr>
      <dgm:t>
        <a:bodyPr/>
        <a:lstStyle/>
        <a:p>
          <a:r>
            <a:rPr lang="en-GB" noProof="0" dirty="0" smtClean="0"/>
            <a:t>Prevention </a:t>
          </a:r>
          <a:endParaRPr lang="en-GB" noProof="0" dirty="0" smtClean="0"/>
        </a:p>
      </dgm:t>
    </dgm:pt>
    <dgm:pt modelId="{8E954D75-A4F8-47BB-A02B-908224A1EE48}" type="parTrans" cxnId="{DE922669-A6DE-4F6F-A031-EFC51734C28D}">
      <dgm:prSet/>
      <dgm:spPr/>
      <dgm:t>
        <a:bodyPr/>
        <a:lstStyle/>
        <a:p>
          <a:endParaRPr lang="es-SV"/>
        </a:p>
      </dgm:t>
    </dgm:pt>
    <dgm:pt modelId="{6919D860-9641-4A82-A690-E5EE1FB8AB7E}" type="sibTrans" cxnId="{DE922669-A6DE-4F6F-A031-EFC51734C28D}">
      <dgm:prSet/>
      <dgm:spPr/>
      <dgm:t>
        <a:bodyPr/>
        <a:lstStyle/>
        <a:p>
          <a:endParaRPr lang="es-SV"/>
        </a:p>
      </dgm:t>
    </dgm:pt>
    <dgm:pt modelId="{BFF31460-41D2-46E4-A2D2-D716DB4A160C}">
      <dgm:prSet/>
      <dgm:spPr>
        <a:solidFill>
          <a:srgbClr val="FFC000"/>
        </a:solidFill>
      </dgm:spPr>
      <dgm:t>
        <a:bodyPr/>
        <a:lstStyle/>
        <a:p>
          <a:r>
            <a:rPr lang="en-GB" noProof="0" dirty="0" smtClean="0">
              <a:solidFill>
                <a:schemeClr val="tx1"/>
              </a:solidFill>
            </a:rPr>
            <a:t>Assistance</a:t>
          </a:r>
          <a:endParaRPr lang="en-GB" noProof="0" dirty="0">
            <a:solidFill>
              <a:schemeClr val="tx1"/>
            </a:solidFill>
          </a:endParaRPr>
        </a:p>
      </dgm:t>
    </dgm:pt>
    <dgm:pt modelId="{AF5D17B0-3D70-459F-ADD8-15E31FABD7F2}" type="sibTrans" cxnId="{1BA4AA2A-4FEA-4CD6-AF2F-D09F065F746A}">
      <dgm:prSet/>
      <dgm:spPr/>
      <dgm:t>
        <a:bodyPr/>
        <a:lstStyle/>
        <a:p>
          <a:endParaRPr lang="es-SV"/>
        </a:p>
      </dgm:t>
    </dgm:pt>
    <dgm:pt modelId="{F49AF5C3-F5B9-4CB6-9442-CC076F4F3C13}" type="parTrans" cxnId="{1BA4AA2A-4FEA-4CD6-AF2F-D09F065F746A}">
      <dgm:prSet/>
      <dgm:spPr/>
      <dgm:t>
        <a:bodyPr/>
        <a:lstStyle/>
        <a:p>
          <a:endParaRPr lang="es-SV"/>
        </a:p>
      </dgm:t>
    </dgm:pt>
    <dgm:pt modelId="{2A1E0F40-A06C-4F29-8F71-DB1298D41B9C}">
      <dgm:prSet/>
      <dgm:spPr/>
      <dgm:t>
        <a:bodyPr/>
        <a:lstStyle/>
        <a:p>
          <a:r>
            <a:rPr lang="en-GB" noProof="0" dirty="0" smtClean="0"/>
            <a:t>Protection</a:t>
          </a:r>
          <a:endParaRPr lang="en-GB" noProof="0" dirty="0"/>
        </a:p>
      </dgm:t>
    </dgm:pt>
    <dgm:pt modelId="{F772C8D3-DCDB-46AB-B8C9-E2B7A30A1D1F}" type="sibTrans" cxnId="{3E6F27C3-A025-4E4F-99DB-BB9BD718A896}">
      <dgm:prSet/>
      <dgm:spPr/>
      <dgm:t>
        <a:bodyPr/>
        <a:lstStyle/>
        <a:p>
          <a:endParaRPr lang="es-SV"/>
        </a:p>
      </dgm:t>
    </dgm:pt>
    <dgm:pt modelId="{9F62FD7A-C162-4BEC-B499-2835ADC09907}" type="parTrans" cxnId="{3E6F27C3-A025-4E4F-99DB-BB9BD718A896}">
      <dgm:prSet/>
      <dgm:spPr/>
      <dgm:t>
        <a:bodyPr/>
        <a:lstStyle/>
        <a:p>
          <a:endParaRPr lang="es-SV"/>
        </a:p>
      </dgm:t>
    </dgm:pt>
    <dgm:pt modelId="{D3554F02-CF56-44FF-9629-4D8E046ECEA1}">
      <dgm:prSet/>
      <dgm:spPr>
        <a:solidFill>
          <a:srgbClr val="FFC000"/>
        </a:solidFill>
      </dgm:spPr>
      <dgm:t>
        <a:bodyPr/>
        <a:lstStyle/>
        <a:p>
          <a:r>
            <a:rPr lang="en-GB" noProof="0" dirty="0" smtClean="0">
              <a:solidFill>
                <a:schemeClr val="tx1"/>
              </a:solidFill>
            </a:rPr>
            <a:t>Restoration</a:t>
          </a:r>
          <a:endParaRPr lang="en-GB" noProof="0" dirty="0">
            <a:solidFill>
              <a:schemeClr val="tx1"/>
            </a:solidFill>
          </a:endParaRPr>
        </a:p>
      </dgm:t>
    </dgm:pt>
    <dgm:pt modelId="{7DA66812-8484-46AA-9C87-FC14C35D9709}" type="parTrans" cxnId="{8EF0B611-6C75-4847-9459-4CF844B51460}">
      <dgm:prSet/>
      <dgm:spPr/>
      <dgm:t>
        <a:bodyPr/>
        <a:lstStyle/>
        <a:p>
          <a:endParaRPr lang="es-SV"/>
        </a:p>
      </dgm:t>
    </dgm:pt>
    <dgm:pt modelId="{CE1D3387-B72F-4245-B2AD-54B53C5F4808}" type="sibTrans" cxnId="{8EF0B611-6C75-4847-9459-4CF844B51460}">
      <dgm:prSet/>
      <dgm:spPr/>
      <dgm:t>
        <a:bodyPr/>
        <a:lstStyle/>
        <a:p>
          <a:endParaRPr lang="es-SV"/>
        </a:p>
      </dgm:t>
    </dgm:pt>
    <dgm:pt modelId="{7A0045CA-B528-4556-9ED4-305FC13ED28D}">
      <dgm:prSet/>
      <dgm:spPr>
        <a:solidFill>
          <a:schemeClr val="tx2">
            <a:lumMod val="75000"/>
          </a:schemeClr>
        </a:solidFill>
      </dgm:spPr>
      <dgm:t>
        <a:bodyPr/>
        <a:lstStyle/>
        <a:p>
          <a:r>
            <a:rPr lang="en-GB" noProof="0" dirty="0" smtClean="0"/>
            <a:t>National and international coordination</a:t>
          </a:r>
          <a:endParaRPr lang="en-GB" noProof="0" dirty="0"/>
        </a:p>
      </dgm:t>
    </dgm:pt>
    <dgm:pt modelId="{5393B698-EFFA-4D34-933C-228857231D26}" type="parTrans" cxnId="{BB93723A-B40D-4CC8-9513-DC43997F624B}">
      <dgm:prSet/>
      <dgm:spPr/>
      <dgm:t>
        <a:bodyPr/>
        <a:lstStyle/>
        <a:p>
          <a:endParaRPr lang="es-SV"/>
        </a:p>
      </dgm:t>
    </dgm:pt>
    <dgm:pt modelId="{8393D7BE-CF9D-4946-BAF5-9184256D521A}" type="sibTrans" cxnId="{BB93723A-B40D-4CC8-9513-DC43997F624B}">
      <dgm:prSet/>
      <dgm:spPr/>
      <dgm:t>
        <a:bodyPr/>
        <a:lstStyle/>
        <a:p>
          <a:endParaRPr lang="es-SV"/>
        </a:p>
      </dgm:t>
    </dgm:pt>
    <dgm:pt modelId="{355A5C73-8A98-40D2-8A9B-878E4C12BC85}">
      <dgm:prSet/>
      <dgm:spPr>
        <a:solidFill>
          <a:srgbClr val="0070C0"/>
        </a:solidFill>
      </dgm:spPr>
      <dgm:t>
        <a:bodyPr/>
        <a:lstStyle/>
        <a:p>
          <a:r>
            <a:rPr lang="en-GB" noProof="0" dirty="0" smtClean="0"/>
            <a:t>Anti-corruption</a:t>
          </a:r>
          <a:endParaRPr lang="en-GB" noProof="0" dirty="0"/>
        </a:p>
      </dgm:t>
    </dgm:pt>
    <dgm:pt modelId="{EED4CD2F-7A7D-48DD-90AF-20E669680741}" type="parTrans" cxnId="{00AC5E0F-51BE-480D-93BE-8C66FA4CB952}">
      <dgm:prSet/>
      <dgm:spPr/>
      <dgm:t>
        <a:bodyPr/>
        <a:lstStyle/>
        <a:p>
          <a:endParaRPr lang="es-SV"/>
        </a:p>
      </dgm:t>
    </dgm:pt>
    <dgm:pt modelId="{D43ADC66-230A-46A7-B744-A6CC098BBC83}" type="sibTrans" cxnId="{00AC5E0F-51BE-480D-93BE-8C66FA4CB952}">
      <dgm:prSet/>
      <dgm:spPr/>
      <dgm:t>
        <a:bodyPr/>
        <a:lstStyle/>
        <a:p>
          <a:endParaRPr lang="es-SV"/>
        </a:p>
      </dgm:t>
    </dgm:pt>
    <dgm:pt modelId="{856CF0F3-5FF6-4929-AF07-3187AF32AAB2}">
      <dgm:prSet/>
      <dgm:spPr/>
      <dgm:t>
        <a:bodyPr/>
        <a:lstStyle/>
        <a:p>
          <a:r>
            <a:rPr lang="en-GB" noProof="0" dirty="0" smtClean="0"/>
            <a:t>Training </a:t>
          </a:r>
          <a:endParaRPr lang="en-GB" noProof="0" dirty="0"/>
        </a:p>
      </dgm:t>
    </dgm:pt>
    <dgm:pt modelId="{9D93E7EF-5ECD-41A8-B4E8-E8605540328A}" type="parTrans" cxnId="{1CBBE750-E981-4F90-B8FE-24A42EEAE8A6}">
      <dgm:prSet/>
      <dgm:spPr/>
      <dgm:t>
        <a:bodyPr/>
        <a:lstStyle/>
        <a:p>
          <a:endParaRPr lang="es-SV"/>
        </a:p>
      </dgm:t>
    </dgm:pt>
    <dgm:pt modelId="{6B0AD9B0-7F1C-492F-A143-56E25431F8FE}" type="sibTrans" cxnId="{1CBBE750-E981-4F90-B8FE-24A42EEAE8A6}">
      <dgm:prSet/>
      <dgm:spPr/>
      <dgm:t>
        <a:bodyPr/>
        <a:lstStyle/>
        <a:p>
          <a:endParaRPr lang="es-SV"/>
        </a:p>
      </dgm:t>
    </dgm:pt>
    <dgm:pt modelId="{3B37688C-A5B6-467C-82EE-8C6CD1B84D1E}" type="pres">
      <dgm:prSet presAssocID="{37890B61-6018-4EF7-BCD1-26714138C429}" presName="cycle" presStyleCnt="0">
        <dgm:presLayoutVars>
          <dgm:dir/>
          <dgm:resizeHandles val="exact"/>
        </dgm:presLayoutVars>
      </dgm:prSet>
      <dgm:spPr/>
      <dgm:t>
        <a:bodyPr/>
        <a:lstStyle/>
        <a:p>
          <a:endParaRPr lang="es-SV"/>
        </a:p>
      </dgm:t>
    </dgm:pt>
    <dgm:pt modelId="{13B7A1B5-AA82-4C26-BAE0-DF75C20FF61B}" type="pres">
      <dgm:prSet presAssocID="{EE97D53F-E475-4928-99B8-7742F67CFB8B}" presName="node" presStyleLbl="node1" presStyleIdx="0" presStyleCnt="8">
        <dgm:presLayoutVars>
          <dgm:bulletEnabled val="1"/>
        </dgm:presLayoutVars>
      </dgm:prSet>
      <dgm:spPr/>
      <dgm:t>
        <a:bodyPr/>
        <a:lstStyle/>
        <a:p>
          <a:endParaRPr lang="es-SV"/>
        </a:p>
      </dgm:t>
    </dgm:pt>
    <dgm:pt modelId="{A26E5CA5-5E07-4141-A17C-F3F4A76D1A6F}" type="pres">
      <dgm:prSet presAssocID="{EE97D53F-E475-4928-99B8-7742F67CFB8B}" presName="spNode" presStyleCnt="0"/>
      <dgm:spPr/>
    </dgm:pt>
    <dgm:pt modelId="{8BAD160F-D891-4433-86B5-42102A441041}" type="pres">
      <dgm:prSet presAssocID="{2577B1D4-7F7E-4ED8-81C2-E28ED07A132F}" presName="sibTrans" presStyleLbl="sibTrans1D1" presStyleIdx="0" presStyleCnt="8"/>
      <dgm:spPr/>
      <dgm:t>
        <a:bodyPr/>
        <a:lstStyle/>
        <a:p>
          <a:endParaRPr lang="es-SV"/>
        </a:p>
      </dgm:t>
    </dgm:pt>
    <dgm:pt modelId="{046749FD-A1A2-4283-82A9-A8EDDDE7859C}" type="pres">
      <dgm:prSet presAssocID="{D3554F02-CF56-44FF-9629-4D8E046ECEA1}" presName="node" presStyleLbl="node1" presStyleIdx="1" presStyleCnt="8" custRadScaleRad="102796" custRadScaleInc="-2888">
        <dgm:presLayoutVars>
          <dgm:bulletEnabled val="1"/>
        </dgm:presLayoutVars>
      </dgm:prSet>
      <dgm:spPr/>
      <dgm:t>
        <a:bodyPr/>
        <a:lstStyle/>
        <a:p>
          <a:endParaRPr lang="es-SV"/>
        </a:p>
      </dgm:t>
    </dgm:pt>
    <dgm:pt modelId="{E85CC74A-10D6-464B-85DD-722BADBF85D1}" type="pres">
      <dgm:prSet presAssocID="{D3554F02-CF56-44FF-9629-4D8E046ECEA1}" presName="spNode" presStyleCnt="0"/>
      <dgm:spPr/>
    </dgm:pt>
    <dgm:pt modelId="{952D2D02-481F-4C71-9462-97FD311FE173}" type="pres">
      <dgm:prSet presAssocID="{CE1D3387-B72F-4245-B2AD-54B53C5F4808}" presName="sibTrans" presStyleLbl="sibTrans1D1" presStyleIdx="1" presStyleCnt="8"/>
      <dgm:spPr/>
      <dgm:t>
        <a:bodyPr/>
        <a:lstStyle/>
        <a:p>
          <a:endParaRPr lang="es-SV"/>
        </a:p>
      </dgm:t>
    </dgm:pt>
    <dgm:pt modelId="{A7338710-3AA6-4807-A1A9-4E30D1EDE1A1}" type="pres">
      <dgm:prSet presAssocID="{856CF0F3-5FF6-4929-AF07-3187AF32AAB2}" presName="node" presStyleLbl="node1" presStyleIdx="2" presStyleCnt="8">
        <dgm:presLayoutVars>
          <dgm:bulletEnabled val="1"/>
        </dgm:presLayoutVars>
      </dgm:prSet>
      <dgm:spPr/>
      <dgm:t>
        <a:bodyPr/>
        <a:lstStyle/>
        <a:p>
          <a:endParaRPr lang="es-SV"/>
        </a:p>
      </dgm:t>
    </dgm:pt>
    <dgm:pt modelId="{BD52CE9D-59E1-4E79-B380-8623B65DE1DE}" type="pres">
      <dgm:prSet presAssocID="{856CF0F3-5FF6-4929-AF07-3187AF32AAB2}" presName="spNode" presStyleCnt="0"/>
      <dgm:spPr/>
    </dgm:pt>
    <dgm:pt modelId="{2B429D32-81B0-4397-B1A8-28FF00D2B3DD}" type="pres">
      <dgm:prSet presAssocID="{6B0AD9B0-7F1C-492F-A143-56E25431F8FE}" presName="sibTrans" presStyleLbl="sibTrans1D1" presStyleIdx="2" presStyleCnt="8"/>
      <dgm:spPr/>
      <dgm:t>
        <a:bodyPr/>
        <a:lstStyle/>
        <a:p>
          <a:endParaRPr lang="es-SV"/>
        </a:p>
      </dgm:t>
    </dgm:pt>
    <dgm:pt modelId="{6BE22B98-D474-4C1D-BC2F-7AE29E05AE77}" type="pres">
      <dgm:prSet presAssocID="{355A5C73-8A98-40D2-8A9B-878E4C12BC85}" presName="node" presStyleLbl="node1" presStyleIdx="3" presStyleCnt="8">
        <dgm:presLayoutVars>
          <dgm:bulletEnabled val="1"/>
        </dgm:presLayoutVars>
      </dgm:prSet>
      <dgm:spPr/>
      <dgm:t>
        <a:bodyPr/>
        <a:lstStyle/>
        <a:p>
          <a:endParaRPr lang="es-SV"/>
        </a:p>
      </dgm:t>
    </dgm:pt>
    <dgm:pt modelId="{9D4629B8-8C12-4A62-BE7A-A736FD005C0B}" type="pres">
      <dgm:prSet presAssocID="{355A5C73-8A98-40D2-8A9B-878E4C12BC85}" presName="spNode" presStyleCnt="0"/>
      <dgm:spPr/>
    </dgm:pt>
    <dgm:pt modelId="{1C6E4AF4-EE24-4347-9ACF-76722F7E227E}" type="pres">
      <dgm:prSet presAssocID="{D43ADC66-230A-46A7-B744-A6CC098BBC83}" presName="sibTrans" presStyleLbl="sibTrans1D1" presStyleIdx="3" presStyleCnt="8"/>
      <dgm:spPr/>
      <dgm:t>
        <a:bodyPr/>
        <a:lstStyle/>
        <a:p>
          <a:endParaRPr lang="es-SV"/>
        </a:p>
      </dgm:t>
    </dgm:pt>
    <dgm:pt modelId="{3D9ADE23-26EA-48A0-8FB3-CFE886C0CD9F}" type="pres">
      <dgm:prSet presAssocID="{7A0045CA-B528-4556-9ED4-305FC13ED28D}" presName="node" presStyleLbl="node1" presStyleIdx="4" presStyleCnt="8">
        <dgm:presLayoutVars>
          <dgm:bulletEnabled val="1"/>
        </dgm:presLayoutVars>
      </dgm:prSet>
      <dgm:spPr/>
      <dgm:t>
        <a:bodyPr/>
        <a:lstStyle/>
        <a:p>
          <a:endParaRPr lang="es-SV"/>
        </a:p>
      </dgm:t>
    </dgm:pt>
    <dgm:pt modelId="{9BFC4247-337E-4D8E-A966-6AAC6F542E51}" type="pres">
      <dgm:prSet presAssocID="{7A0045CA-B528-4556-9ED4-305FC13ED28D}" presName="spNode" presStyleCnt="0"/>
      <dgm:spPr/>
    </dgm:pt>
    <dgm:pt modelId="{3CBCBAA5-26E3-497C-81D2-C2FEEED49CC6}" type="pres">
      <dgm:prSet presAssocID="{8393D7BE-CF9D-4946-BAF5-9184256D521A}" presName="sibTrans" presStyleLbl="sibTrans1D1" presStyleIdx="4" presStyleCnt="8"/>
      <dgm:spPr/>
      <dgm:t>
        <a:bodyPr/>
        <a:lstStyle/>
        <a:p>
          <a:endParaRPr lang="es-SV"/>
        </a:p>
      </dgm:t>
    </dgm:pt>
    <dgm:pt modelId="{14A3B697-C486-489E-8DE8-1C9BF1257E81}" type="pres">
      <dgm:prSet presAssocID="{2A1E0F40-A06C-4F29-8F71-DB1298D41B9C}" presName="node" presStyleLbl="node1" presStyleIdx="5" presStyleCnt="8">
        <dgm:presLayoutVars>
          <dgm:bulletEnabled val="1"/>
        </dgm:presLayoutVars>
      </dgm:prSet>
      <dgm:spPr/>
      <dgm:t>
        <a:bodyPr/>
        <a:lstStyle/>
        <a:p>
          <a:endParaRPr lang="es-SV"/>
        </a:p>
      </dgm:t>
    </dgm:pt>
    <dgm:pt modelId="{D44DABF8-8C6A-4F83-9450-B4060785693C}" type="pres">
      <dgm:prSet presAssocID="{2A1E0F40-A06C-4F29-8F71-DB1298D41B9C}" presName="spNode" presStyleCnt="0"/>
      <dgm:spPr/>
    </dgm:pt>
    <dgm:pt modelId="{BB2269BE-29A2-42B1-AD1B-1BC7E5D9379B}" type="pres">
      <dgm:prSet presAssocID="{F772C8D3-DCDB-46AB-B8C9-E2B7A30A1D1F}" presName="sibTrans" presStyleLbl="sibTrans1D1" presStyleIdx="5" presStyleCnt="8"/>
      <dgm:spPr/>
      <dgm:t>
        <a:bodyPr/>
        <a:lstStyle/>
        <a:p>
          <a:endParaRPr lang="es-SV"/>
        </a:p>
      </dgm:t>
    </dgm:pt>
    <dgm:pt modelId="{F09618FD-8F09-4CC1-A3AB-8E8ADF72492C}" type="pres">
      <dgm:prSet presAssocID="{BFF31460-41D2-46E4-A2D2-D716DB4A160C}" presName="node" presStyleLbl="node1" presStyleIdx="6" presStyleCnt="8" custRadScaleRad="100144" custRadScaleInc="-9742">
        <dgm:presLayoutVars>
          <dgm:bulletEnabled val="1"/>
        </dgm:presLayoutVars>
      </dgm:prSet>
      <dgm:spPr/>
      <dgm:t>
        <a:bodyPr/>
        <a:lstStyle/>
        <a:p>
          <a:endParaRPr lang="es-SV"/>
        </a:p>
      </dgm:t>
    </dgm:pt>
    <dgm:pt modelId="{FBE7FC5C-62A8-4F38-863E-745A439AB2EA}" type="pres">
      <dgm:prSet presAssocID="{BFF31460-41D2-46E4-A2D2-D716DB4A160C}" presName="spNode" presStyleCnt="0"/>
      <dgm:spPr/>
    </dgm:pt>
    <dgm:pt modelId="{CFD93772-32B6-4571-8CBE-6626C040EB8B}" type="pres">
      <dgm:prSet presAssocID="{AF5D17B0-3D70-459F-ADD8-15E31FABD7F2}" presName="sibTrans" presStyleLbl="sibTrans1D1" presStyleIdx="6" presStyleCnt="8"/>
      <dgm:spPr/>
      <dgm:t>
        <a:bodyPr/>
        <a:lstStyle/>
        <a:p>
          <a:endParaRPr lang="es-SV"/>
        </a:p>
      </dgm:t>
    </dgm:pt>
    <dgm:pt modelId="{8DC4C2BC-8543-4FE8-87DA-F9BC415DC25F}" type="pres">
      <dgm:prSet presAssocID="{A7B693C1-1852-4440-9140-76EE54E99645}" presName="node" presStyleLbl="node1" presStyleIdx="7" presStyleCnt="8">
        <dgm:presLayoutVars>
          <dgm:bulletEnabled val="1"/>
        </dgm:presLayoutVars>
      </dgm:prSet>
      <dgm:spPr/>
      <dgm:t>
        <a:bodyPr/>
        <a:lstStyle/>
        <a:p>
          <a:endParaRPr lang="es-SV"/>
        </a:p>
      </dgm:t>
    </dgm:pt>
    <dgm:pt modelId="{54018253-AFA9-42C0-B11C-68F47601E451}" type="pres">
      <dgm:prSet presAssocID="{A7B693C1-1852-4440-9140-76EE54E99645}" presName="spNode" presStyleCnt="0"/>
      <dgm:spPr/>
    </dgm:pt>
    <dgm:pt modelId="{32B68011-D87A-4F53-B687-A1049C47F70A}" type="pres">
      <dgm:prSet presAssocID="{6919D860-9641-4A82-A690-E5EE1FB8AB7E}" presName="sibTrans" presStyleLbl="sibTrans1D1" presStyleIdx="7" presStyleCnt="8"/>
      <dgm:spPr/>
      <dgm:t>
        <a:bodyPr/>
        <a:lstStyle/>
        <a:p>
          <a:endParaRPr lang="es-SV"/>
        </a:p>
      </dgm:t>
    </dgm:pt>
  </dgm:ptLst>
  <dgm:cxnLst>
    <dgm:cxn modelId="{3FBC1B7F-58AB-45CB-99EB-956152D8C144}" type="presOf" srcId="{F772C8D3-DCDB-46AB-B8C9-E2B7A30A1D1F}" destId="{BB2269BE-29A2-42B1-AD1B-1BC7E5D9379B}" srcOrd="0" destOrd="0" presId="urn:microsoft.com/office/officeart/2005/8/layout/cycle5"/>
    <dgm:cxn modelId="{1BA4AA2A-4FEA-4CD6-AF2F-D09F065F746A}" srcId="{37890B61-6018-4EF7-BCD1-26714138C429}" destId="{BFF31460-41D2-46E4-A2D2-D716DB4A160C}" srcOrd="6" destOrd="0" parTransId="{F49AF5C3-F5B9-4CB6-9442-CC076F4F3C13}" sibTransId="{AF5D17B0-3D70-459F-ADD8-15E31FABD7F2}"/>
    <dgm:cxn modelId="{3E6F27C3-A025-4E4F-99DB-BB9BD718A896}" srcId="{37890B61-6018-4EF7-BCD1-26714138C429}" destId="{2A1E0F40-A06C-4F29-8F71-DB1298D41B9C}" srcOrd="5" destOrd="0" parTransId="{9F62FD7A-C162-4BEC-B499-2835ADC09907}" sibTransId="{F772C8D3-DCDB-46AB-B8C9-E2B7A30A1D1F}"/>
    <dgm:cxn modelId="{1CBBE750-E981-4F90-B8FE-24A42EEAE8A6}" srcId="{37890B61-6018-4EF7-BCD1-26714138C429}" destId="{856CF0F3-5FF6-4929-AF07-3187AF32AAB2}" srcOrd="2" destOrd="0" parTransId="{9D93E7EF-5ECD-41A8-B4E8-E8605540328A}" sibTransId="{6B0AD9B0-7F1C-492F-A143-56E25431F8FE}"/>
    <dgm:cxn modelId="{EA397A8E-6EEB-443F-8348-57F83C6B4728}" type="presOf" srcId="{2577B1D4-7F7E-4ED8-81C2-E28ED07A132F}" destId="{8BAD160F-D891-4433-86B5-42102A441041}" srcOrd="0" destOrd="0" presId="urn:microsoft.com/office/officeart/2005/8/layout/cycle5"/>
    <dgm:cxn modelId="{7D0DD7AE-8FF9-40BB-AB08-3B03B5A3B80B}" type="presOf" srcId="{D43ADC66-230A-46A7-B744-A6CC098BBC83}" destId="{1C6E4AF4-EE24-4347-9ACF-76722F7E227E}" srcOrd="0" destOrd="0" presId="urn:microsoft.com/office/officeart/2005/8/layout/cycle5"/>
    <dgm:cxn modelId="{364EF5BC-99D4-4B27-91C1-D9BCA6442374}" type="presOf" srcId="{7A0045CA-B528-4556-9ED4-305FC13ED28D}" destId="{3D9ADE23-26EA-48A0-8FB3-CFE886C0CD9F}" srcOrd="0" destOrd="0" presId="urn:microsoft.com/office/officeart/2005/8/layout/cycle5"/>
    <dgm:cxn modelId="{A903252B-F3C7-4C35-B890-932C071965CA}" type="presOf" srcId="{A7B693C1-1852-4440-9140-76EE54E99645}" destId="{8DC4C2BC-8543-4FE8-87DA-F9BC415DC25F}" srcOrd="0" destOrd="0" presId="urn:microsoft.com/office/officeart/2005/8/layout/cycle5"/>
    <dgm:cxn modelId="{81BCF107-B938-4F58-ADF0-051078920324}" type="presOf" srcId="{AF5D17B0-3D70-459F-ADD8-15E31FABD7F2}" destId="{CFD93772-32B6-4571-8CBE-6626C040EB8B}" srcOrd="0" destOrd="0" presId="urn:microsoft.com/office/officeart/2005/8/layout/cycle5"/>
    <dgm:cxn modelId="{DE922669-A6DE-4F6F-A031-EFC51734C28D}" srcId="{37890B61-6018-4EF7-BCD1-26714138C429}" destId="{A7B693C1-1852-4440-9140-76EE54E99645}" srcOrd="7" destOrd="0" parTransId="{8E954D75-A4F8-47BB-A02B-908224A1EE48}" sibTransId="{6919D860-9641-4A82-A690-E5EE1FB8AB7E}"/>
    <dgm:cxn modelId="{F693CD96-2CDF-4B72-840F-E9209625293C}" type="presOf" srcId="{BFF31460-41D2-46E4-A2D2-D716DB4A160C}" destId="{F09618FD-8F09-4CC1-A3AB-8E8ADF72492C}" srcOrd="0" destOrd="0" presId="urn:microsoft.com/office/officeart/2005/8/layout/cycle5"/>
    <dgm:cxn modelId="{F28AC96B-C912-4447-B060-2D748005E4E0}" type="presOf" srcId="{D3554F02-CF56-44FF-9629-4D8E046ECEA1}" destId="{046749FD-A1A2-4283-82A9-A8EDDDE7859C}" srcOrd="0" destOrd="0" presId="urn:microsoft.com/office/officeart/2005/8/layout/cycle5"/>
    <dgm:cxn modelId="{F46817E5-8260-4503-9820-74ACBCFB33E3}" type="presOf" srcId="{355A5C73-8A98-40D2-8A9B-878E4C12BC85}" destId="{6BE22B98-D474-4C1D-BC2F-7AE29E05AE77}" srcOrd="0" destOrd="0" presId="urn:microsoft.com/office/officeart/2005/8/layout/cycle5"/>
    <dgm:cxn modelId="{4F9BAE68-69AF-4D98-A243-34E044851496}" type="presOf" srcId="{2A1E0F40-A06C-4F29-8F71-DB1298D41B9C}" destId="{14A3B697-C486-489E-8DE8-1C9BF1257E81}" srcOrd="0" destOrd="0" presId="urn:microsoft.com/office/officeart/2005/8/layout/cycle5"/>
    <dgm:cxn modelId="{A6088391-15A8-406C-8D22-8B5FC5DA74A5}" type="presOf" srcId="{6919D860-9641-4A82-A690-E5EE1FB8AB7E}" destId="{32B68011-D87A-4F53-B687-A1049C47F70A}" srcOrd="0" destOrd="0" presId="urn:microsoft.com/office/officeart/2005/8/layout/cycle5"/>
    <dgm:cxn modelId="{8EF0B611-6C75-4847-9459-4CF844B51460}" srcId="{37890B61-6018-4EF7-BCD1-26714138C429}" destId="{D3554F02-CF56-44FF-9629-4D8E046ECEA1}" srcOrd="1" destOrd="0" parTransId="{7DA66812-8484-46AA-9C87-FC14C35D9709}" sibTransId="{CE1D3387-B72F-4245-B2AD-54B53C5F4808}"/>
    <dgm:cxn modelId="{BB93723A-B40D-4CC8-9513-DC43997F624B}" srcId="{37890B61-6018-4EF7-BCD1-26714138C429}" destId="{7A0045CA-B528-4556-9ED4-305FC13ED28D}" srcOrd="4" destOrd="0" parTransId="{5393B698-EFFA-4D34-933C-228857231D26}" sibTransId="{8393D7BE-CF9D-4946-BAF5-9184256D521A}"/>
    <dgm:cxn modelId="{BC40EBF4-7866-4A60-AB83-E41D3837709F}" type="presOf" srcId="{8393D7BE-CF9D-4946-BAF5-9184256D521A}" destId="{3CBCBAA5-26E3-497C-81D2-C2FEEED49CC6}" srcOrd="0" destOrd="0" presId="urn:microsoft.com/office/officeart/2005/8/layout/cycle5"/>
    <dgm:cxn modelId="{D90E0DA6-2FA2-4E07-BAB8-ADA2E46C770E}" type="presOf" srcId="{856CF0F3-5FF6-4929-AF07-3187AF32AAB2}" destId="{A7338710-3AA6-4807-A1A9-4E30D1EDE1A1}" srcOrd="0" destOrd="0" presId="urn:microsoft.com/office/officeart/2005/8/layout/cycle5"/>
    <dgm:cxn modelId="{00AC5E0F-51BE-480D-93BE-8C66FA4CB952}" srcId="{37890B61-6018-4EF7-BCD1-26714138C429}" destId="{355A5C73-8A98-40D2-8A9B-878E4C12BC85}" srcOrd="3" destOrd="0" parTransId="{EED4CD2F-7A7D-48DD-90AF-20E669680741}" sibTransId="{D43ADC66-230A-46A7-B744-A6CC098BBC83}"/>
    <dgm:cxn modelId="{CC7B9E45-0815-4DBB-9F16-DFABAA3D80DD}" type="presOf" srcId="{37890B61-6018-4EF7-BCD1-26714138C429}" destId="{3B37688C-A5B6-467C-82EE-8C6CD1B84D1E}" srcOrd="0" destOrd="0" presId="urn:microsoft.com/office/officeart/2005/8/layout/cycle5"/>
    <dgm:cxn modelId="{EB33279F-60B5-425B-92BA-EA0C0EEE3375}" srcId="{37890B61-6018-4EF7-BCD1-26714138C429}" destId="{EE97D53F-E475-4928-99B8-7742F67CFB8B}" srcOrd="0" destOrd="0" parTransId="{8C379A3D-D247-45B7-8BE9-24177AE542C8}" sibTransId="{2577B1D4-7F7E-4ED8-81C2-E28ED07A132F}"/>
    <dgm:cxn modelId="{82FC4586-2ABA-4890-B86F-836F6F957788}" type="presOf" srcId="{CE1D3387-B72F-4245-B2AD-54B53C5F4808}" destId="{952D2D02-481F-4C71-9462-97FD311FE173}" srcOrd="0" destOrd="0" presId="urn:microsoft.com/office/officeart/2005/8/layout/cycle5"/>
    <dgm:cxn modelId="{F2EEFFDF-0536-4A0A-92AD-35F453FD766C}" type="presOf" srcId="{6B0AD9B0-7F1C-492F-A143-56E25431F8FE}" destId="{2B429D32-81B0-4397-B1A8-28FF00D2B3DD}" srcOrd="0" destOrd="0" presId="urn:microsoft.com/office/officeart/2005/8/layout/cycle5"/>
    <dgm:cxn modelId="{F6275CFE-292F-404C-AF3D-67AD19A69B8A}" type="presOf" srcId="{EE97D53F-E475-4928-99B8-7742F67CFB8B}" destId="{13B7A1B5-AA82-4C26-BAE0-DF75C20FF61B}" srcOrd="0" destOrd="0" presId="urn:microsoft.com/office/officeart/2005/8/layout/cycle5"/>
    <dgm:cxn modelId="{9F5DE415-8147-4F93-8B4F-9FB564CFC309}" type="presParOf" srcId="{3B37688C-A5B6-467C-82EE-8C6CD1B84D1E}" destId="{13B7A1B5-AA82-4C26-BAE0-DF75C20FF61B}" srcOrd="0" destOrd="0" presId="urn:microsoft.com/office/officeart/2005/8/layout/cycle5"/>
    <dgm:cxn modelId="{49BB9812-D521-4B8E-AE28-B9C49DE75E88}" type="presParOf" srcId="{3B37688C-A5B6-467C-82EE-8C6CD1B84D1E}" destId="{A26E5CA5-5E07-4141-A17C-F3F4A76D1A6F}" srcOrd="1" destOrd="0" presId="urn:microsoft.com/office/officeart/2005/8/layout/cycle5"/>
    <dgm:cxn modelId="{F6586E60-5DC0-4949-B98D-CB4CD5F77B62}" type="presParOf" srcId="{3B37688C-A5B6-467C-82EE-8C6CD1B84D1E}" destId="{8BAD160F-D891-4433-86B5-42102A441041}" srcOrd="2" destOrd="0" presId="urn:microsoft.com/office/officeart/2005/8/layout/cycle5"/>
    <dgm:cxn modelId="{C8E69014-A444-4BA3-895E-5BE14C60E2D8}" type="presParOf" srcId="{3B37688C-A5B6-467C-82EE-8C6CD1B84D1E}" destId="{046749FD-A1A2-4283-82A9-A8EDDDE7859C}" srcOrd="3" destOrd="0" presId="urn:microsoft.com/office/officeart/2005/8/layout/cycle5"/>
    <dgm:cxn modelId="{3C3CF10B-5221-4D4E-9E72-BDF432890307}" type="presParOf" srcId="{3B37688C-A5B6-467C-82EE-8C6CD1B84D1E}" destId="{E85CC74A-10D6-464B-85DD-722BADBF85D1}" srcOrd="4" destOrd="0" presId="urn:microsoft.com/office/officeart/2005/8/layout/cycle5"/>
    <dgm:cxn modelId="{4DC1DC13-A298-4073-A28A-C36257FB0C26}" type="presParOf" srcId="{3B37688C-A5B6-467C-82EE-8C6CD1B84D1E}" destId="{952D2D02-481F-4C71-9462-97FD311FE173}" srcOrd="5" destOrd="0" presId="urn:microsoft.com/office/officeart/2005/8/layout/cycle5"/>
    <dgm:cxn modelId="{DAA37D9F-E5DF-43EE-B511-68C947F2217E}" type="presParOf" srcId="{3B37688C-A5B6-467C-82EE-8C6CD1B84D1E}" destId="{A7338710-3AA6-4807-A1A9-4E30D1EDE1A1}" srcOrd="6" destOrd="0" presId="urn:microsoft.com/office/officeart/2005/8/layout/cycle5"/>
    <dgm:cxn modelId="{050105E6-D825-4586-B1F3-1546ABCB2007}" type="presParOf" srcId="{3B37688C-A5B6-467C-82EE-8C6CD1B84D1E}" destId="{BD52CE9D-59E1-4E79-B380-8623B65DE1DE}" srcOrd="7" destOrd="0" presId="urn:microsoft.com/office/officeart/2005/8/layout/cycle5"/>
    <dgm:cxn modelId="{95F93219-D130-408A-B422-8372F7FF6229}" type="presParOf" srcId="{3B37688C-A5B6-467C-82EE-8C6CD1B84D1E}" destId="{2B429D32-81B0-4397-B1A8-28FF00D2B3DD}" srcOrd="8" destOrd="0" presId="urn:microsoft.com/office/officeart/2005/8/layout/cycle5"/>
    <dgm:cxn modelId="{54FC56A9-CD4B-4C43-A95C-81C92E7A39BA}" type="presParOf" srcId="{3B37688C-A5B6-467C-82EE-8C6CD1B84D1E}" destId="{6BE22B98-D474-4C1D-BC2F-7AE29E05AE77}" srcOrd="9" destOrd="0" presId="urn:microsoft.com/office/officeart/2005/8/layout/cycle5"/>
    <dgm:cxn modelId="{7D289143-A1DC-4996-84F6-869F3B8BA61E}" type="presParOf" srcId="{3B37688C-A5B6-467C-82EE-8C6CD1B84D1E}" destId="{9D4629B8-8C12-4A62-BE7A-A736FD005C0B}" srcOrd="10" destOrd="0" presId="urn:microsoft.com/office/officeart/2005/8/layout/cycle5"/>
    <dgm:cxn modelId="{3C8F7631-58A8-4084-A537-87D90BCE78B3}" type="presParOf" srcId="{3B37688C-A5B6-467C-82EE-8C6CD1B84D1E}" destId="{1C6E4AF4-EE24-4347-9ACF-76722F7E227E}" srcOrd="11" destOrd="0" presId="urn:microsoft.com/office/officeart/2005/8/layout/cycle5"/>
    <dgm:cxn modelId="{0F41BC54-BEC6-48CF-9300-FAE67F148FDC}" type="presParOf" srcId="{3B37688C-A5B6-467C-82EE-8C6CD1B84D1E}" destId="{3D9ADE23-26EA-48A0-8FB3-CFE886C0CD9F}" srcOrd="12" destOrd="0" presId="urn:microsoft.com/office/officeart/2005/8/layout/cycle5"/>
    <dgm:cxn modelId="{48780D32-19EB-48E6-B9CE-967A8603AF18}" type="presParOf" srcId="{3B37688C-A5B6-467C-82EE-8C6CD1B84D1E}" destId="{9BFC4247-337E-4D8E-A966-6AAC6F542E51}" srcOrd="13" destOrd="0" presId="urn:microsoft.com/office/officeart/2005/8/layout/cycle5"/>
    <dgm:cxn modelId="{2D0923B4-E948-4511-A190-BA2AF6A8919E}" type="presParOf" srcId="{3B37688C-A5B6-467C-82EE-8C6CD1B84D1E}" destId="{3CBCBAA5-26E3-497C-81D2-C2FEEED49CC6}" srcOrd="14" destOrd="0" presId="urn:microsoft.com/office/officeart/2005/8/layout/cycle5"/>
    <dgm:cxn modelId="{11EA8098-B5CB-4AC3-A006-C4A8DCF43842}" type="presParOf" srcId="{3B37688C-A5B6-467C-82EE-8C6CD1B84D1E}" destId="{14A3B697-C486-489E-8DE8-1C9BF1257E81}" srcOrd="15" destOrd="0" presId="urn:microsoft.com/office/officeart/2005/8/layout/cycle5"/>
    <dgm:cxn modelId="{4DA0186A-99FD-452E-8628-73A4A6B50F63}" type="presParOf" srcId="{3B37688C-A5B6-467C-82EE-8C6CD1B84D1E}" destId="{D44DABF8-8C6A-4F83-9450-B4060785693C}" srcOrd="16" destOrd="0" presId="urn:microsoft.com/office/officeart/2005/8/layout/cycle5"/>
    <dgm:cxn modelId="{C85A48E7-E7D3-41D4-B4A6-6118FC82F7AD}" type="presParOf" srcId="{3B37688C-A5B6-467C-82EE-8C6CD1B84D1E}" destId="{BB2269BE-29A2-42B1-AD1B-1BC7E5D9379B}" srcOrd="17" destOrd="0" presId="urn:microsoft.com/office/officeart/2005/8/layout/cycle5"/>
    <dgm:cxn modelId="{F821134D-2B7A-48C0-83A6-28174E066DAB}" type="presParOf" srcId="{3B37688C-A5B6-467C-82EE-8C6CD1B84D1E}" destId="{F09618FD-8F09-4CC1-A3AB-8E8ADF72492C}" srcOrd="18" destOrd="0" presId="urn:microsoft.com/office/officeart/2005/8/layout/cycle5"/>
    <dgm:cxn modelId="{7F490F2C-C461-46D5-9526-3694E6287C6F}" type="presParOf" srcId="{3B37688C-A5B6-467C-82EE-8C6CD1B84D1E}" destId="{FBE7FC5C-62A8-4F38-863E-745A439AB2EA}" srcOrd="19" destOrd="0" presId="urn:microsoft.com/office/officeart/2005/8/layout/cycle5"/>
    <dgm:cxn modelId="{2B2A8810-E406-4756-9363-9088EEAC10AE}" type="presParOf" srcId="{3B37688C-A5B6-467C-82EE-8C6CD1B84D1E}" destId="{CFD93772-32B6-4571-8CBE-6626C040EB8B}" srcOrd="20" destOrd="0" presId="urn:microsoft.com/office/officeart/2005/8/layout/cycle5"/>
    <dgm:cxn modelId="{5B76B5B4-5BE1-4760-80CD-A2A210E29ABD}" type="presParOf" srcId="{3B37688C-A5B6-467C-82EE-8C6CD1B84D1E}" destId="{8DC4C2BC-8543-4FE8-87DA-F9BC415DC25F}" srcOrd="21" destOrd="0" presId="urn:microsoft.com/office/officeart/2005/8/layout/cycle5"/>
    <dgm:cxn modelId="{FA1ACCD0-97EF-4ABD-840B-25FE3320929C}" type="presParOf" srcId="{3B37688C-A5B6-467C-82EE-8C6CD1B84D1E}" destId="{54018253-AFA9-42C0-B11C-68F47601E451}" srcOrd="22" destOrd="0" presId="urn:microsoft.com/office/officeart/2005/8/layout/cycle5"/>
    <dgm:cxn modelId="{20F1158B-3A1E-4DDA-933E-8BE17FB905C1}" type="presParOf" srcId="{3B37688C-A5B6-467C-82EE-8C6CD1B84D1E}" destId="{32B68011-D87A-4F53-B687-A1049C47F70A}" srcOrd="23" destOrd="0" presId="urn:microsoft.com/office/officeart/2005/8/layout/cycle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4201DF4-C6AC-4874-96A5-D5163D88488F}"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s-SV"/>
        </a:p>
      </dgm:t>
    </dgm:pt>
    <dgm:pt modelId="{A5D1A638-E486-4D08-8A7D-327FFFA3A0CF}">
      <dgm:prSet phldrT="[Texto]"/>
      <dgm:spPr>
        <a:solidFill>
          <a:srgbClr val="FFC000"/>
        </a:solidFill>
      </dgm:spPr>
      <dgm:t>
        <a:bodyPr/>
        <a:lstStyle/>
        <a:p>
          <a:r>
            <a:rPr lang="en-GB" noProof="0" dirty="0" smtClean="0"/>
            <a:t>Guatemala </a:t>
          </a:r>
          <a:endParaRPr lang="en-GB" noProof="0" dirty="0"/>
        </a:p>
      </dgm:t>
    </dgm:pt>
    <dgm:pt modelId="{0EE6ACA4-442B-47D1-BCA9-7763917D9014}" type="parTrans" cxnId="{182A9961-0A66-416F-AE71-9DFFFA32CC86}">
      <dgm:prSet/>
      <dgm:spPr/>
      <dgm:t>
        <a:bodyPr/>
        <a:lstStyle/>
        <a:p>
          <a:endParaRPr lang="es-SV"/>
        </a:p>
      </dgm:t>
    </dgm:pt>
    <dgm:pt modelId="{3EBA997B-ADFB-4695-8450-FC40AB4A02AF}" type="sibTrans" cxnId="{182A9961-0A66-416F-AE71-9DFFFA32CC86}">
      <dgm:prSet/>
      <dgm:spPr>
        <a:solidFill>
          <a:srgbClr val="0070C0"/>
        </a:solidFill>
      </dgm:spPr>
      <dgm:t>
        <a:bodyPr/>
        <a:lstStyle/>
        <a:p>
          <a:endParaRPr lang="es-SV"/>
        </a:p>
      </dgm:t>
    </dgm:pt>
    <dgm:pt modelId="{0AE0891B-0F26-4621-AB3D-047B4DCFAAD8}">
      <dgm:prSet phldrT="[Texto]"/>
      <dgm:spPr>
        <a:solidFill>
          <a:schemeClr val="tx1">
            <a:lumMod val="90000"/>
            <a:lumOff val="10000"/>
          </a:schemeClr>
        </a:solidFill>
      </dgm:spPr>
      <dgm:t>
        <a:bodyPr/>
        <a:lstStyle/>
        <a:p>
          <a:r>
            <a:rPr lang="en-GB" noProof="0" dirty="0" smtClean="0"/>
            <a:t>Dominican Republic</a:t>
          </a:r>
          <a:endParaRPr lang="en-GB" noProof="0" dirty="0"/>
        </a:p>
      </dgm:t>
    </dgm:pt>
    <dgm:pt modelId="{A6111953-A7DA-4C2B-8E63-B25FA7A52A88}" type="parTrans" cxnId="{2D8FC11F-982E-4501-9FE2-A957A20B92EF}">
      <dgm:prSet/>
      <dgm:spPr/>
      <dgm:t>
        <a:bodyPr/>
        <a:lstStyle/>
        <a:p>
          <a:endParaRPr lang="es-SV"/>
        </a:p>
      </dgm:t>
    </dgm:pt>
    <dgm:pt modelId="{0D23DD31-A304-40AC-98FB-9655DBC0896F}" type="sibTrans" cxnId="{2D8FC11F-982E-4501-9FE2-A957A20B92EF}">
      <dgm:prSet/>
      <dgm:spPr>
        <a:solidFill>
          <a:srgbClr val="0070C0"/>
        </a:solidFill>
      </dgm:spPr>
      <dgm:t>
        <a:bodyPr/>
        <a:lstStyle/>
        <a:p>
          <a:endParaRPr lang="es-SV"/>
        </a:p>
      </dgm:t>
    </dgm:pt>
    <dgm:pt modelId="{0ED45570-94DB-453A-8698-AD4232AB1F2A}">
      <dgm:prSet phldrT="[Texto]"/>
      <dgm:spPr>
        <a:solidFill>
          <a:srgbClr val="002060"/>
        </a:solidFill>
      </dgm:spPr>
      <dgm:t>
        <a:bodyPr/>
        <a:lstStyle/>
        <a:p>
          <a:r>
            <a:rPr lang="en-GB" noProof="0" dirty="0" smtClean="0"/>
            <a:t>Panama </a:t>
          </a:r>
          <a:endParaRPr lang="en-GB" noProof="0" dirty="0"/>
        </a:p>
      </dgm:t>
    </dgm:pt>
    <dgm:pt modelId="{2BAEF73E-99DA-4A48-8FEF-46C2F6546CEE}" type="parTrans" cxnId="{893BE07A-3A75-4637-B168-7FD7836A015D}">
      <dgm:prSet/>
      <dgm:spPr/>
      <dgm:t>
        <a:bodyPr/>
        <a:lstStyle/>
        <a:p>
          <a:endParaRPr lang="es-SV"/>
        </a:p>
      </dgm:t>
    </dgm:pt>
    <dgm:pt modelId="{852C95C3-EC45-4E76-BA89-E6F45453A0B9}" type="sibTrans" cxnId="{893BE07A-3A75-4637-B168-7FD7836A015D}">
      <dgm:prSet/>
      <dgm:spPr>
        <a:solidFill>
          <a:srgbClr val="1C33E0"/>
        </a:solidFill>
      </dgm:spPr>
      <dgm:t>
        <a:bodyPr/>
        <a:lstStyle/>
        <a:p>
          <a:endParaRPr lang="es-SV"/>
        </a:p>
      </dgm:t>
    </dgm:pt>
    <dgm:pt modelId="{A5EFA6F0-A253-4447-A218-B35248A5F748}">
      <dgm:prSet phldrT="[Texto]"/>
      <dgm:spPr>
        <a:solidFill>
          <a:srgbClr val="FFC000"/>
        </a:solidFill>
      </dgm:spPr>
      <dgm:t>
        <a:bodyPr/>
        <a:lstStyle/>
        <a:p>
          <a:r>
            <a:rPr lang="en-GB" noProof="0" dirty="0" smtClean="0"/>
            <a:t>El Salvador </a:t>
          </a:r>
          <a:endParaRPr lang="en-GB" noProof="0" dirty="0"/>
        </a:p>
      </dgm:t>
    </dgm:pt>
    <dgm:pt modelId="{B46774AD-4E01-4F5F-8429-219D8229C372}" type="parTrans" cxnId="{C4CF767F-A27E-4D8D-9BCC-E65E68D447E6}">
      <dgm:prSet/>
      <dgm:spPr/>
      <dgm:t>
        <a:bodyPr/>
        <a:lstStyle/>
        <a:p>
          <a:endParaRPr lang="es-SV"/>
        </a:p>
      </dgm:t>
    </dgm:pt>
    <dgm:pt modelId="{7D97BFF4-9E97-4DDC-8D35-5FEC8E7D3C2B}" type="sibTrans" cxnId="{C4CF767F-A27E-4D8D-9BCC-E65E68D447E6}">
      <dgm:prSet/>
      <dgm:spPr>
        <a:solidFill>
          <a:srgbClr val="0070C0"/>
        </a:solidFill>
      </dgm:spPr>
      <dgm:t>
        <a:bodyPr/>
        <a:lstStyle/>
        <a:p>
          <a:endParaRPr lang="es-SV" dirty="0"/>
        </a:p>
      </dgm:t>
    </dgm:pt>
    <dgm:pt modelId="{63D99A98-300E-4535-8641-0EEE2D3088B0}">
      <dgm:prSet phldrT="[Texto]"/>
      <dgm:spPr>
        <a:solidFill>
          <a:schemeClr val="tx2">
            <a:lumMod val="50000"/>
          </a:schemeClr>
        </a:solidFill>
      </dgm:spPr>
      <dgm:t>
        <a:bodyPr/>
        <a:lstStyle/>
        <a:p>
          <a:r>
            <a:rPr lang="en-GB" noProof="0" dirty="0" smtClean="0"/>
            <a:t>Costa Rica </a:t>
          </a:r>
          <a:endParaRPr lang="en-GB" noProof="0" dirty="0"/>
        </a:p>
      </dgm:t>
    </dgm:pt>
    <dgm:pt modelId="{83883A5B-B0E8-49F2-AB17-DB1BFEB4B9FD}" type="parTrans" cxnId="{A5A7C11C-9FE3-4B5E-8F1E-4B770B2701C7}">
      <dgm:prSet/>
      <dgm:spPr/>
      <dgm:t>
        <a:bodyPr/>
        <a:lstStyle/>
        <a:p>
          <a:endParaRPr lang="es-SV"/>
        </a:p>
      </dgm:t>
    </dgm:pt>
    <dgm:pt modelId="{C31841C0-01E7-44C0-A324-2402FB7BD2AB}" type="sibTrans" cxnId="{A5A7C11C-9FE3-4B5E-8F1E-4B770B2701C7}">
      <dgm:prSet/>
      <dgm:spPr>
        <a:solidFill>
          <a:srgbClr val="0070C0"/>
        </a:solidFill>
      </dgm:spPr>
      <dgm:t>
        <a:bodyPr/>
        <a:lstStyle/>
        <a:p>
          <a:endParaRPr lang="es-SV"/>
        </a:p>
      </dgm:t>
    </dgm:pt>
    <dgm:pt modelId="{0194AC63-B7B5-47D8-80E4-C5DE5C67BA27}">
      <dgm:prSet/>
      <dgm:spPr>
        <a:solidFill>
          <a:srgbClr val="002060"/>
        </a:solidFill>
      </dgm:spPr>
      <dgm:t>
        <a:bodyPr/>
        <a:lstStyle/>
        <a:p>
          <a:r>
            <a:rPr lang="en-GB" noProof="0" dirty="0" smtClean="0"/>
            <a:t>Nicaragua</a:t>
          </a:r>
          <a:endParaRPr lang="en-GB" noProof="0" dirty="0"/>
        </a:p>
      </dgm:t>
    </dgm:pt>
    <dgm:pt modelId="{9BD5AE67-4874-49EB-9F75-C7B8147C161F}" type="parTrans" cxnId="{170FC832-654A-45AC-8500-8CA7CA0153A5}">
      <dgm:prSet/>
      <dgm:spPr/>
      <dgm:t>
        <a:bodyPr/>
        <a:lstStyle/>
        <a:p>
          <a:endParaRPr lang="es-SV"/>
        </a:p>
      </dgm:t>
    </dgm:pt>
    <dgm:pt modelId="{64021821-934D-4903-99EF-B7C2126DBCE9}" type="sibTrans" cxnId="{170FC832-654A-45AC-8500-8CA7CA0153A5}">
      <dgm:prSet/>
      <dgm:spPr>
        <a:solidFill>
          <a:srgbClr val="0070C0"/>
        </a:solidFill>
      </dgm:spPr>
      <dgm:t>
        <a:bodyPr/>
        <a:lstStyle/>
        <a:p>
          <a:endParaRPr lang="es-SV"/>
        </a:p>
      </dgm:t>
    </dgm:pt>
    <dgm:pt modelId="{6881C4C7-58F0-4B96-842B-595153CB6F2A}">
      <dgm:prSet/>
      <dgm:spPr/>
      <dgm:t>
        <a:bodyPr/>
        <a:lstStyle/>
        <a:p>
          <a:r>
            <a:rPr lang="en-GB" noProof="0" dirty="0" smtClean="0"/>
            <a:t>Honduras </a:t>
          </a:r>
          <a:endParaRPr lang="en-GB" noProof="0" dirty="0"/>
        </a:p>
      </dgm:t>
    </dgm:pt>
    <dgm:pt modelId="{7D7A246C-E173-480B-89EB-52F21BD545E7}" type="parTrans" cxnId="{EB3D74F2-845D-43DC-9545-32216A5F379C}">
      <dgm:prSet/>
      <dgm:spPr/>
      <dgm:t>
        <a:bodyPr/>
        <a:lstStyle/>
        <a:p>
          <a:endParaRPr lang="es-SV"/>
        </a:p>
      </dgm:t>
    </dgm:pt>
    <dgm:pt modelId="{BD1CA618-6356-4EFB-88CE-32C828985723}" type="sibTrans" cxnId="{EB3D74F2-845D-43DC-9545-32216A5F379C}">
      <dgm:prSet/>
      <dgm:spPr>
        <a:solidFill>
          <a:srgbClr val="0070C0"/>
        </a:solidFill>
      </dgm:spPr>
      <dgm:t>
        <a:bodyPr/>
        <a:lstStyle/>
        <a:p>
          <a:endParaRPr lang="es-SV"/>
        </a:p>
      </dgm:t>
    </dgm:pt>
    <dgm:pt modelId="{75980FFE-69EE-48EE-B184-18207F6C894F}">
      <dgm:prSet/>
      <dgm:spPr/>
      <dgm:t>
        <a:bodyPr/>
        <a:lstStyle/>
        <a:p>
          <a:r>
            <a:rPr lang="en-GB" noProof="0" dirty="0" smtClean="0"/>
            <a:t>Belize </a:t>
          </a:r>
          <a:endParaRPr lang="en-GB" noProof="0" dirty="0"/>
        </a:p>
      </dgm:t>
    </dgm:pt>
    <dgm:pt modelId="{4B82C109-E1DF-4632-B9B8-9D073077AE9B}" type="parTrans" cxnId="{B521BC86-8A58-47E9-AED9-29BC8576A1AD}">
      <dgm:prSet/>
      <dgm:spPr/>
      <dgm:t>
        <a:bodyPr/>
        <a:lstStyle/>
        <a:p>
          <a:endParaRPr lang="es-SV"/>
        </a:p>
      </dgm:t>
    </dgm:pt>
    <dgm:pt modelId="{D0A38218-D02D-42B1-924E-44713E57E18D}" type="sibTrans" cxnId="{B521BC86-8A58-47E9-AED9-29BC8576A1AD}">
      <dgm:prSet/>
      <dgm:spPr>
        <a:solidFill>
          <a:srgbClr val="0070C0"/>
        </a:solidFill>
      </dgm:spPr>
      <dgm:t>
        <a:bodyPr/>
        <a:lstStyle/>
        <a:p>
          <a:endParaRPr lang="es-SV"/>
        </a:p>
      </dgm:t>
    </dgm:pt>
    <dgm:pt modelId="{8D8534CF-5C45-4FB3-B8B9-77FD4F564989}" type="pres">
      <dgm:prSet presAssocID="{F4201DF4-C6AC-4874-96A5-D5163D88488F}" presName="cycle" presStyleCnt="0">
        <dgm:presLayoutVars>
          <dgm:dir/>
          <dgm:resizeHandles val="exact"/>
        </dgm:presLayoutVars>
      </dgm:prSet>
      <dgm:spPr/>
      <dgm:t>
        <a:bodyPr/>
        <a:lstStyle/>
        <a:p>
          <a:endParaRPr lang="es-SV"/>
        </a:p>
      </dgm:t>
    </dgm:pt>
    <dgm:pt modelId="{B5E184CF-D01B-44DD-B859-A89BB68CC44C}" type="pres">
      <dgm:prSet presAssocID="{A5D1A638-E486-4D08-8A7D-327FFFA3A0CF}" presName="node" presStyleLbl="node1" presStyleIdx="0" presStyleCnt="8">
        <dgm:presLayoutVars>
          <dgm:bulletEnabled val="1"/>
        </dgm:presLayoutVars>
      </dgm:prSet>
      <dgm:spPr/>
      <dgm:t>
        <a:bodyPr/>
        <a:lstStyle/>
        <a:p>
          <a:endParaRPr lang="es-SV"/>
        </a:p>
      </dgm:t>
    </dgm:pt>
    <dgm:pt modelId="{669E20F8-89E5-4BAD-B08A-307FC8A64A2D}" type="pres">
      <dgm:prSet presAssocID="{3EBA997B-ADFB-4695-8450-FC40AB4A02AF}" presName="sibTrans" presStyleLbl="sibTrans2D1" presStyleIdx="0" presStyleCnt="8"/>
      <dgm:spPr/>
      <dgm:t>
        <a:bodyPr/>
        <a:lstStyle/>
        <a:p>
          <a:endParaRPr lang="es-SV"/>
        </a:p>
      </dgm:t>
    </dgm:pt>
    <dgm:pt modelId="{D7D773D1-C0F6-45F1-9F2E-3EF09F716A11}" type="pres">
      <dgm:prSet presAssocID="{3EBA997B-ADFB-4695-8450-FC40AB4A02AF}" presName="connectorText" presStyleLbl="sibTrans2D1" presStyleIdx="0" presStyleCnt="8"/>
      <dgm:spPr/>
      <dgm:t>
        <a:bodyPr/>
        <a:lstStyle/>
        <a:p>
          <a:endParaRPr lang="es-SV"/>
        </a:p>
      </dgm:t>
    </dgm:pt>
    <dgm:pt modelId="{86953EE1-D1B3-443F-B60A-80DCFD7682B6}" type="pres">
      <dgm:prSet presAssocID="{6881C4C7-58F0-4B96-842B-595153CB6F2A}" presName="node" presStyleLbl="node1" presStyleIdx="1" presStyleCnt="8">
        <dgm:presLayoutVars>
          <dgm:bulletEnabled val="1"/>
        </dgm:presLayoutVars>
      </dgm:prSet>
      <dgm:spPr/>
      <dgm:t>
        <a:bodyPr/>
        <a:lstStyle/>
        <a:p>
          <a:endParaRPr lang="es-SV"/>
        </a:p>
      </dgm:t>
    </dgm:pt>
    <dgm:pt modelId="{E2D05182-9337-4F04-843A-802830E4A02E}" type="pres">
      <dgm:prSet presAssocID="{BD1CA618-6356-4EFB-88CE-32C828985723}" presName="sibTrans" presStyleLbl="sibTrans2D1" presStyleIdx="1" presStyleCnt="8"/>
      <dgm:spPr/>
      <dgm:t>
        <a:bodyPr/>
        <a:lstStyle/>
        <a:p>
          <a:endParaRPr lang="es-SV"/>
        </a:p>
      </dgm:t>
    </dgm:pt>
    <dgm:pt modelId="{B12737B0-23B0-4132-BE2D-25D23AFFBF36}" type="pres">
      <dgm:prSet presAssocID="{BD1CA618-6356-4EFB-88CE-32C828985723}" presName="connectorText" presStyleLbl="sibTrans2D1" presStyleIdx="1" presStyleCnt="8"/>
      <dgm:spPr/>
      <dgm:t>
        <a:bodyPr/>
        <a:lstStyle/>
        <a:p>
          <a:endParaRPr lang="es-SV"/>
        </a:p>
      </dgm:t>
    </dgm:pt>
    <dgm:pt modelId="{F09CA48E-6E32-4FF0-9C9E-D55DABBDB8FA}" type="pres">
      <dgm:prSet presAssocID="{0194AC63-B7B5-47D8-80E4-C5DE5C67BA27}" presName="node" presStyleLbl="node1" presStyleIdx="2" presStyleCnt="8">
        <dgm:presLayoutVars>
          <dgm:bulletEnabled val="1"/>
        </dgm:presLayoutVars>
      </dgm:prSet>
      <dgm:spPr/>
      <dgm:t>
        <a:bodyPr/>
        <a:lstStyle/>
        <a:p>
          <a:endParaRPr lang="es-SV"/>
        </a:p>
      </dgm:t>
    </dgm:pt>
    <dgm:pt modelId="{D7AC6B0D-FD78-4AD2-9942-BD9D8C453779}" type="pres">
      <dgm:prSet presAssocID="{64021821-934D-4903-99EF-B7C2126DBCE9}" presName="sibTrans" presStyleLbl="sibTrans2D1" presStyleIdx="2" presStyleCnt="8"/>
      <dgm:spPr/>
      <dgm:t>
        <a:bodyPr/>
        <a:lstStyle/>
        <a:p>
          <a:endParaRPr lang="es-SV"/>
        </a:p>
      </dgm:t>
    </dgm:pt>
    <dgm:pt modelId="{5887D83A-2CAB-49E7-A5D2-DFB6861B95CD}" type="pres">
      <dgm:prSet presAssocID="{64021821-934D-4903-99EF-B7C2126DBCE9}" presName="connectorText" presStyleLbl="sibTrans2D1" presStyleIdx="2" presStyleCnt="8"/>
      <dgm:spPr/>
      <dgm:t>
        <a:bodyPr/>
        <a:lstStyle/>
        <a:p>
          <a:endParaRPr lang="es-SV"/>
        </a:p>
      </dgm:t>
    </dgm:pt>
    <dgm:pt modelId="{218B9862-2CC5-4BE7-9327-F69035D16915}" type="pres">
      <dgm:prSet presAssocID="{75980FFE-69EE-48EE-B184-18207F6C894F}" presName="node" presStyleLbl="node1" presStyleIdx="3" presStyleCnt="8">
        <dgm:presLayoutVars>
          <dgm:bulletEnabled val="1"/>
        </dgm:presLayoutVars>
      </dgm:prSet>
      <dgm:spPr/>
      <dgm:t>
        <a:bodyPr/>
        <a:lstStyle/>
        <a:p>
          <a:endParaRPr lang="es-SV"/>
        </a:p>
      </dgm:t>
    </dgm:pt>
    <dgm:pt modelId="{88B1B544-C390-4ADF-916C-578F8FBC9F6E}" type="pres">
      <dgm:prSet presAssocID="{D0A38218-D02D-42B1-924E-44713E57E18D}" presName="sibTrans" presStyleLbl="sibTrans2D1" presStyleIdx="3" presStyleCnt="8"/>
      <dgm:spPr/>
      <dgm:t>
        <a:bodyPr/>
        <a:lstStyle/>
        <a:p>
          <a:endParaRPr lang="es-SV"/>
        </a:p>
      </dgm:t>
    </dgm:pt>
    <dgm:pt modelId="{DF94BF1F-3D4E-4D6F-8BFF-38D475C0A680}" type="pres">
      <dgm:prSet presAssocID="{D0A38218-D02D-42B1-924E-44713E57E18D}" presName="connectorText" presStyleLbl="sibTrans2D1" presStyleIdx="3" presStyleCnt="8"/>
      <dgm:spPr/>
      <dgm:t>
        <a:bodyPr/>
        <a:lstStyle/>
        <a:p>
          <a:endParaRPr lang="es-SV"/>
        </a:p>
      </dgm:t>
    </dgm:pt>
    <dgm:pt modelId="{81AC3A81-3C1E-4CA6-9B32-85AED24675B2}" type="pres">
      <dgm:prSet presAssocID="{0AE0891B-0F26-4621-AB3D-047B4DCFAAD8}" presName="node" presStyleLbl="node1" presStyleIdx="4" presStyleCnt="8" custRadScaleRad="102255" custRadScaleInc="-99">
        <dgm:presLayoutVars>
          <dgm:bulletEnabled val="1"/>
        </dgm:presLayoutVars>
      </dgm:prSet>
      <dgm:spPr/>
      <dgm:t>
        <a:bodyPr/>
        <a:lstStyle/>
        <a:p>
          <a:endParaRPr lang="es-SV"/>
        </a:p>
      </dgm:t>
    </dgm:pt>
    <dgm:pt modelId="{DDCF07D1-A56F-4DCE-A851-E46C31A1BA0E}" type="pres">
      <dgm:prSet presAssocID="{0D23DD31-A304-40AC-98FB-9655DBC0896F}" presName="sibTrans" presStyleLbl="sibTrans2D1" presStyleIdx="4" presStyleCnt="8"/>
      <dgm:spPr/>
      <dgm:t>
        <a:bodyPr/>
        <a:lstStyle/>
        <a:p>
          <a:endParaRPr lang="es-SV"/>
        </a:p>
      </dgm:t>
    </dgm:pt>
    <dgm:pt modelId="{E7C3F0F1-C3A1-4C94-ACA2-3D34318F8E87}" type="pres">
      <dgm:prSet presAssocID="{0D23DD31-A304-40AC-98FB-9655DBC0896F}" presName="connectorText" presStyleLbl="sibTrans2D1" presStyleIdx="4" presStyleCnt="8"/>
      <dgm:spPr/>
      <dgm:t>
        <a:bodyPr/>
        <a:lstStyle/>
        <a:p>
          <a:endParaRPr lang="es-SV"/>
        </a:p>
      </dgm:t>
    </dgm:pt>
    <dgm:pt modelId="{184BBD09-5B68-4F20-8C70-436705B5C158}" type="pres">
      <dgm:prSet presAssocID="{0ED45570-94DB-453A-8698-AD4232AB1F2A}" presName="node" presStyleLbl="node1" presStyleIdx="5" presStyleCnt="8">
        <dgm:presLayoutVars>
          <dgm:bulletEnabled val="1"/>
        </dgm:presLayoutVars>
      </dgm:prSet>
      <dgm:spPr/>
      <dgm:t>
        <a:bodyPr/>
        <a:lstStyle/>
        <a:p>
          <a:endParaRPr lang="es-SV"/>
        </a:p>
      </dgm:t>
    </dgm:pt>
    <dgm:pt modelId="{7D85F4DA-80E2-46B0-8898-10321806738B}" type="pres">
      <dgm:prSet presAssocID="{852C95C3-EC45-4E76-BA89-E6F45453A0B9}" presName="sibTrans" presStyleLbl="sibTrans2D1" presStyleIdx="5" presStyleCnt="8"/>
      <dgm:spPr/>
      <dgm:t>
        <a:bodyPr/>
        <a:lstStyle/>
        <a:p>
          <a:endParaRPr lang="es-SV"/>
        </a:p>
      </dgm:t>
    </dgm:pt>
    <dgm:pt modelId="{18FD6D4D-88BA-4F3C-8FBB-B79811504DA2}" type="pres">
      <dgm:prSet presAssocID="{852C95C3-EC45-4E76-BA89-E6F45453A0B9}" presName="connectorText" presStyleLbl="sibTrans2D1" presStyleIdx="5" presStyleCnt="8"/>
      <dgm:spPr/>
      <dgm:t>
        <a:bodyPr/>
        <a:lstStyle/>
        <a:p>
          <a:endParaRPr lang="es-SV"/>
        </a:p>
      </dgm:t>
    </dgm:pt>
    <dgm:pt modelId="{F828B2C7-1A5E-49AE-AD6D-58FC3C044514}" type="pres">
      <dgm:prSet presAssocID="{A5EFA6F0-A253-4447-A218-B35248A5F748}" presName="node" presStyleLbl="node1" presStyleIdx="6" presStyleCnt="8">
        <dgm:presLayoutVars>
          <dgm:bulletEnabled val="1"/>
        </dgm:presLayoutVars>
      </dgm:prSet>
      <dgm:spPr/>
      <dgm:t>
        <a:bodyPr/>
        <a:lstStyle/>
        <a:p>
          <a:endParaRPr lang="es-SV"/>
        </a:p>
      </dgm:t>
    </dgm:pt>
    <dgm:pt modelId="{2EA2567D-C0BE-4665-8E42-629A0774C07D}" type="pres">
      <dgm:prSet presAssocID="{7D97BFF4-9E97-4DDC-8D35-5FEC8E7D3C2B}" presName="sibTrans" presStyleLbl="sibTrans2D1" presStyleIdx="6" presStyleCnt="8"/>
      <dgm:spPr/>
      <dgm:t>
        <a:bodyPr/>
        <a:lstStyle/>
        <a:p>
          <a:endParaRPr lang="es-SV"/>
        </a:p>
      </dgm:t>
    </dgm:pt>
    <dgm:pt modelId="{958950AE-3E30-4763-A433-BFBC894041A2}" type="pres">
      <dgm:prSet presAssocID="{7D97BFF4-9E97-4DDC-8D35-5FEC8E7D3C2B}" presName="connectorText" presStyleLbl="sibTrans2D1" presStyleIdx="6" presStyleCnt="8"/>
      <dgm:spPr/>
      <dgm:t>
        <a:bodyPr/>
        <a:lstStyle/>
        <a:p>
          <a:endParaRPr lang="es-SV"/>
        </a:p>
      </dgm:t>
    </dgm:pt>
    <dgm:pt modelId="{4465E552-7EA4-4087-9160-3B0989492AB4}" type="pres">
      <dgm:prSet presAssocID="{63D99A98-300E-4535-8641-0EEE2D3088B0}" presName="node" presStyleLbl="node1" presStyleIdx="7" presStyleCnt="8">
        <dgm:presLayoutVars>
          <dgm:bulletEnabled val="1"/>
        </dgm:presLayoutVars>
      </dgm:prSet>
      <dgm:spPr/>
      <dgm:t>
        <a:bodyPr/>
        <a:lstStyle/>
        <a:p>
          <a:endParaRPr lang="es-SV"/>
        </a:p>
      </dgm:t>
    </dgm:pt>
    <dgm:pt modelId="{07A551A0-F085-47CD-A3C0-E59C277C33C7}" type="pres">
      <dgm:prSet presAssocID="{C31841C0-01E7-44C0-A324-2402FB7BD2AB}" presName="sibTrans" presStyleLbl="sibTrans2D1" presStyleIdx="7" presStyleCnt="8"/>
      <dgm:spPr/>
      <dgm:t>
        <a:bodyPr/>
        <a:lstStyle/>
        <a:p>
          <a:endParaRPr lang="es-SV"/>
        </a:p>
      </dgm:t>
    </dgm:pt>
    <dgm:pt modelId="{12001742-10BD-4E37-A02A-F1E7B503C5CB}" type="pres">
      <dgm:prSet presAssocID="{C31841C0-01E7-44C0-A324-2402FB7BD2AB}" presName="connectorText" presStyleLbl="sibTrans2D1" presStyleIdx="7" presStyleCnt="8"/>
      <dgm:spPr/>
      <dgm:t>
        <a:bodyPr/>
        <a:lstStyle/>
        <a:p>
          <a:endParaRPr lang="es-SV"/>
        </a:p>
      </dgm:t>
    </dgm:pt>
  </dgm:ptLst>
  <dgm:cxnLst>
    <dgm:cxn modelId="{EFCF4E37-AC1C-4AD8-BEDA-6E7091038259}" type="presOf" srcId="{6881C4C7-58F0-4B96-842B-595153CB6F2A}" destId="{86953EE1-D1B3-443F-B60A-80DCFD7682B6}" srcOrd="0" destOrd="0" presId="urn:microsoft.com/office/officeart/2005/8/layout/cycle2"/>
    <dgm:cxn modelId="{B521BC86-8A58-47E9-AED9-29BC8576A1AD}" srcId="{F4201DF4-C6AC-4874-96A5-D5163D88488F}" destId="{75980FFE-69EE-48EE-B184-18207F6C894F}" srcOrd="3" destOrd="0" parTransId="{4B82C109-E1DF-4632-B9B8-9D073077AE9B}" sibTransId="{D0A38218-D02D-42B1-924E-44713E57E18D}"/>
    <dgm:cxn modelId="{DA4798CB-694C-464B-8446-153028BB57EF}" type="presOf" srcId="{0AE0891B-0F26-4621-AB3D-047B4DCFAAD8}" destId="{81AC3A81-3C1E-4CA6-9B32-85AED24675B2}" srcOrd="0" destOrd="0" presId="urn:microsoft.com/office/officeart/2005/8/layout/cycle2"/>
    <dgm:cxn modelId="{2958F757-DBAD-4809-A959-37E7F7283848}" type="presOf" srcId="{3EBA997B-ADFB-4695-8450-FC40AB4A02AF}" destId="{D7D773D1-C0F6-45F1-9F2E-3EF09F716A11}" srcOrd="1" destOrd="0" presId="urn:microsoft.com/office/officeart/2005/8/layout/cycle2"/>
    <dgm:cxn modelId="{1F76AEEE-7AFB-48B3-9044-B122DB3D2085}" type="presOf" srcId="{852C95C3-EC45-4E76-BA89-E6F45453A0B9}" destId="{7D85F4DA-80E2-46B0-8898-10321806738B}" srcOrd="0" destOrd="0" presId="urn:microsoft.com/office/officeart/2005/8/layout/cycle2"/>
    <dgm:cxn modelId="{C4CF767F-A27E-4D8D-9BCC-E65E68D447E6}" srcId="{F4201DF4-C6AC-4874-96A5-D5163D88488F}" destId="{A5EFA6F0-A253-4447-A218-B35248A5F748}" srcOrd="6" destOrd="0" parTransId="{B46774AD-4E01-4F5F-8429-219D8229C372}" sibTransId="{7D97BFF4-9E97-4DDC-8D35-5FEC8E7D3C2B}"/>
    <dgm:cxn modelId="{A5A7C11C-9FE3-4B5E-8F1E-4B770B2701C7}" srcId="{F4201DF4-C6AC-4874-96A5-D5163D88488F}" destId="{63D99A98-300E-4535-8641-0EEE2D3088B0}" srcOrd="7" destOrd="0" parTransId="{83883A5B-B0E8-49F2-AB17-DB1BFEB4B9FD}" sibTransId="{C31841C0-01E7-44C0-A324-2402FB7BD2AB}"/>
    <dgm:cxn modelId="{2D8FC11F-982E-4501-9FE2-A957A20B92EF}" srcId="{F4201DF4-C6AC-4874-96A5-D5163D88488F}" destId="{0AE0891B-0F26-4621-AB3D-047B4DCFAAD8}" srcOrd="4" destOrd="0" parTransId="{A6111953-A7DA-4C2B-8E63-B25FA7A52A88}" sibTransId="{0D23DD31-A304-40AC-98FB-9655DBC0896F}"/>
    <dgm:cxn modelId="{512CC275-44CF-4189-9845-C534939D37B7}" type="presOf" srcId="{C31841C0-01E7-44C0-A324-2402FB7BD2AB}" destId="{12001742-10BD-4E37-A02A-F1E7B503C5CB}" srcOrd="1" destOrd="0" presId="urn:microsoft.com/office/officeart/2005/8/layout/cycle2"/>
    <dgm:cxn modelId="{1B5BD792-D50E-4304-8434-7ADD071E2E57}" type="presOf" srcId="{C31841C0-01E7-44C0-A324-2402FB7BD2AB}" destId="{07A551A0-F085-47CD-A3C0-E59C277C33C7}" srcOrd="0" destOrd="0" presId="urn:microsoft.com/office/officeart/2005/8/layout/cycle2"/>
    <dgm:cxn modelId="{EB3D74F2-845D-43DC-9545-32216A5F379C}" srcId="{F4201DF4-C6AC-4874-96A5-D5163D88488F}" destId="{6881C4C7-58F0-4B96-842B-595153CB6F2A}" srcOrd="1" destOrd="0" parTransId="{7D7A246C-E173-480B-89EB-52F21BD545E7}" sibTransId="{BD1CA618-6356-4EFB-88CE-32C828985723}"/>
    <dgm:cxn modelId="{6173552D-8BD8-4BAD-81EC-D1DB92803BEF}" type="presOf" srcId="{7D97BFF4-9E97-4DDC-8D35-5FEC8E7D3C2B}" destId="{2EA2567D-C0BE-4665-8E42-629A0774C07D}" srcOrd="0" destOrd="0" presId="urn:microsoft.com/office/officeart/2005/8/layout/cycle2"/>
    <dgm:cxn modelId="{170FC832-654A-45AC-8500-8CA7CA0153A5}" srcId="{F4201DF4-C6AC-4874-96A5-D5163D88488F}" destId="{0194AC63-B7B5-47D8-80E4-C5DE5C67BA27}" srcOrd="2" destOrd="0" parTransId="{9BD5AE67-4874-49EB-9F75-C7B8147C161F}" sibTransId="{64021821-934D-4903-99EF-B7C2126DBCE9}"/>
    <dgm:cxn modelId="{81BE61DD-4261-42BC-8B5D-2020909E849D}" type="presOf" srcId="{3EBA997B-ADFB-4695-8450-FC40AB4A02AF}" destId="{669E20F8-89E5-4BAD-B08A-307FC8A64A2D}" srcOrd="0" destOrd="0" presId="urn:microsoft.com/office/officeart/2005/8/layout/cycle2"/>
    <dgm:cxn modelId="{0F2E4AA0-010E-4596-A5C3-5CBF8147242E}" type="presOf" srcId="{852C95C3-EC45-4E76-BA89-E6F45453A0B9}" destId="{18FD6D4D-88BA-4F3C-8FBB-B79811504DA2}" srcOrd="1" destOrd="0" presId="urn:microsoft.com/office/officeart/2005/8/layout/cycle2"/>
    <dgm:cxn modelId="{4DEF2A3D-8FFB-4ED7-A72D-1D568837EC60}" type="presOf" srcId="{64021821-934D-4903-99EF-B7C2126DBCE9}" destId="{D7AC6B0D-FD78-4AD2-9942-BD9D8C453779}" srcOrd="0" destOrd="0" presId="urn:microsoft.com/office/officeart/2005/8/layout/cycle2"/>
    <dgm:cxn modelId="{06C99224-6594-43DA-989C-077BDFB95731}" type="presOf" srcId="{A5D1A638-E486-4D08-8A7D-327FFFA3A0CF}" destId="{B5E184CF-D01B-44DD-B859-A89BB68CC44C}" srcOrd="0" destOrd="0" presId="urn:microsoft.com/office/officeart/2005/8/layout/cycle2"/>
    <dgm:cxn modelId="{B08EDC5E-DAF0-44B1-995B-CA965A7C0FBA}" type="presOf" srcId="{A5EFA6F0-A253-4447-A218-B35248A5F748}" destId="{F828B2C7-1A5E-49AE-AD6D-58FC3C044514}" srcOrd="0" destOrd="0" presId="urn:microsoft.com/office/officeart/2005/8/layout/cycle2"/>
    <dgm:cxn modelId="{9AF2B4A5-2146-4882-9490-5B642423E7C5}" type="presOf" srcId="{BD1CA618-6356-4EFB-88CE-32C828985723}" destId="{B12737B0-23B0-4132-BE2D-25D23AFFBF36}" srcOrd="1" destOrd="0" presId="urn:microsoft.com/office/officeart/2005/8/layout/cycle2"/>
    <dgm:cxn modelId="{F46099A6-04C9-4D9C-B0A3-0B780E2BC8E3}" type="presOf" srcId="{0194AC63-B7B5-47D8-80E4-C5DE5C67BA27}" destId="{F09CA48E-6E32-4FF0-9C9E-D55DABBDB8FA}" srcOrd="0" destOrd="0" presId="urn:microsoft.com/office/officeart/2005/8/layout/cycle2"/>
    <dgm:cxn modelId="{182A9961-0A66-416F-AE71-9DFFFA32CC86}" srcId="{F4201DF4-C6AC-4874-96A5-D5163D88488F}" destId="{A5D1A638-E486-4D08-8A7D-327FFFA3A0CF}" srcOrd="0" destOrd="0" parTransId="{0EE6ACA4-442B-47D1-BCA9-7763917D9014}" sibTransId="{3EBA997B-ADFB-4695-8450-FC40AB4A02AF}"/>
    <dgm:cxn modelId="{07621A80-7F46-426D-BA2E-2C194F0AE780}" type="presOf" srcId="{0D23DD31-A304-40AC-98FB-9655DBC0896F}" destId="{DDCF07D1-A56F-4DCE-A851-E46C31A1BA0E}" srcOrd="0" destOrd="0" presId="urn:microsoft.com/office/officeart/2005/8/layout/cycle2"/>
    <dgm:cxn modelId="{51B0FC9E-A6EC-4758-A065-F73686A19415}" type="presOf" srcId="{0D23DD31-A304-40AC-98FB-9655DBC0896F}" destId="{E7C3F0F1-C3A1-4C94-ACA2-3D34318F8E87}" srcOrd="1" destOrd="0" presId="urn:microsoft.com/office/officeart/2005/8/layout/cycle2"/>
    <dgm:cxn modelId="{A55B1CDB-C500-416B-AFBA-7DEB005953CA}" type="presOf" srcId="{7D97BFF4-9E97-4DDC-8D35-5FEC8E7D3C2B}" destId="{958950AE-3E30-4763-A433-BFBC894041A2}" srcOrd="1" destOrd="0" presId="urn:microsoft.com/office/officeart/2005/8/layout/cycle2"/>
    <dgm:cxn modelId="{5BE8C6BB-6498-4807-87BE-3611E24DE4E6}" type="presOf" srcId="{64021821-934D-4903-99EF-B7C2126DBCE9}" destId="{5887D83A-2CAB-49E7-A5D2-DFB6861B95CD}" srcOrd="1" destOrd="0" presId="urn:microsoft.com/office/officeart/2005/8/layout/cycle2"/>
    <dgm:cxn modelId="{23F9460E-B9A1-48AC-B3A0-C32F60CD4726}" type="presOf" srcId="{0ED45570-94DB-453A-8698-AD4232AB1F2A}" destId="{184BBD09-5B68-4F20-8C70-436705B5C158}" srcOrd="0" destOrd="0" presId="urn:microsoft.com/office/officeart/2005/8/layout/cycle2"/>
    <dgm:cxn modelId="{18F0D428-5F63-4635-9942-CA0D9475A905}" type="presOf" srcId="{75980FFE-69EE-48EE-B184-18207F6C894F}" destId="{218B9862-2CC5-4BE7-9327-F69035D16915}" srcOrd="0" destOrd="0" presId="urn:microsoft.com/office/officeart/2005/8/layout/cycle2"/>
    <dgm:cxn modelId="{40A191C8-0F28-479B-8222-B01CF487659F}" type="presOf" srcId="{D0A38218-D02D-42B1-924E-44713E57E18D}" destId="{DF94BF1F-3D4E-4D6F-8BFF-38D475C0A680}" srcOrd="1" destOrd="0" presId="urn:microsoft.com/office/officeart/2005/8/layout/cycle2"/>
    <dgm:cxn modelId="{893BE07A-3A75-4637-B168-7FD7836A015D}" srcId="{F4201DF4-C6AC-4874-96A5-D5163D88488F}" destId="{0ED45570-94DB-453A-8698-AD4232AB1F2A}" srcOrd="5" destOrd="0" parTransId="{2BAEF73E-99DA-4A48-8FEF-46C2F6546CEE}" sibTransId="{852C95C3-EC45-4E76-BA89-E6F45453A0B9}"/>
    <dgm:cxn modelId="{F040709F-416A-473F-9327-553CC2A830EA}" type="presOf" srcId="{D0A38218-D02D-42B1-924E-44713E57E18D}" destId="{88B1B544-C390-4ADF-916C-578F8FBC9F6E}" srcOrd="0" destOrd="0" presId="urn:microsoft.com/office/officeart/2005/8/layout/cycle2"/>
    <dgm:cxn modelId="{ADB1327F-2097-4C19-9B50-BAB512D31E2C}" type="presOf" srcId="{63D99A98-300E-4535-8641-0EEE2D3088B0}" destId="{4465E552-7EA4-4087-9160-3B0989492AB4}" srcOrd="0" destOrd="0" presId="urn:microsoft.com/office/officeart/2005/8/layout/cycle2"/>
    <dgm:cxn modelId="{1E9C32FA-3F7C-40A6-AE65-FCD3211FDF61}" type="presOf" srcId="{F4201DF4-C6AC-4874-96A5-D5163D88488F}" destId="{8D8534CF-5C45-4FB3-B8B9-77FD4F564989}" srcOrd="0" destOrd="0" presId="urn:microsoft.com/office/officeart/2005/8/layout/cycle2"/>
    <dgm:cxn modelId="{65653F92-80B2-4010-844F-9DF724CE730F}" type="presOf" srcId="{BD1CA618-6356-4EFB-88CE-32C828985723}" destId="{E2D05182-9337-4F04-843A-802830E4A02E}" srcOrd="0" destOrd="0" presId="urn:microsoft.com/office/officeart/2005/8/layout/cycle2"/>
    <dgm:cxn modelId="{7EE26400-5B47-412D-A0AA-7CA22A605746}" type="presParOf" srcId="{8D8534CF-5C45-4FB3-B8B9-77FD4F564989}" destId="{B5E184CF-D01B-44DD-B859-A89BB68CC44C}" srcOrd="0" destOrd="0" presId="urn:microsoft.com/office/officeart/2005/8/layout/cycle2"/>
    <dgm:cxn modelId="{537B23D9-3BDB-4123-A918-C84C6485C62D}" type="presParOf" srcId="{8D8534CF-5C45-4FB3-B8B9-77FD4F564989}" destId="{669E20F8-89E5-4BAD-B08A-307FC8A64A2D}" srcOrd="1" destOrd="0" presId="urn:microsoft.com/office/officeart/2005/8/layout/cycle2"/>
    <dgm:cxn modelId="{A4347D2D-856E-4FBD-9BB3-628454F2B66A}" type="presParOf" srcId="{669E20F8-89E5-4BAD-B08A-307FC8A64A2D}" destId="{D7D773D1-C0F6-45F1-9F2E-3EF09F716A11}" srcOrd="0" destOrd="0" presId="urn:microsoft.com/office/officeart/2005/8/layout/cycle2"/>
    <dgm:cxn modelId="{3B6841F4-E20C-4E39-9FEC-4DBB2CA06B92}" type="presParOf" srcId="{8D8534CF-5C45-4FB3-B8B9-77FD4F564989}" destId="{86953EE1-D1B3-443F-B60A-80DCFD7682B6}" srcOrd="2" destOrd="0" presId="urn:microsoft.com/office/officeart/2005/8/layout/cycle2"/>
    <dgm:cxn modelId="{2AA9843F-F944-47EC-8A3B-79FA0852391A}" type="presParOf" srcId="{8D8534CF-5C45-4FB3-B8B9-77FD4F564989}" destId="{E2D05182-9337-4F04-843A-802830E4A02E}" srcOrd="3" destOrd="0" presId="urn:microsoft.com/office/officeart/2005/8/layout/cycle2"/>
    <dgm:cxn modelId="{0C734ABB-2FB7-4718-B3B7-6F7061056144}" type="presParOf" srcId="{E2D05182-9337-4F04-843A-802830E4A02E}" destId="{B12737B0-23B0-4132-BE2D-25D23AFFBF36}" srcOrd="0" destOrd="0" presId="urn:microsoft.com/office/officeart/2005/8/layout/cycle2"/>
    <dgm:cxn modelId="{E5C54D8B-F463-4602-8078-1A17710B1C92}" type="presParOf" srcId="{8D8534CF-5C45-4FB3-B8B9-77FD4F564989}" destId="{F09CA48E-6E32-4FF0-9C9E-D55DABBDB8FA}" srcOrd="4" destOrd="0" presId="urn:microsoft.com/office/officeart/2005/8/layout/cycle2"/>
    <dgm:cxn modelId="{B24E04B1-9E05-4CBE-8574-EA6031DE0246}" type="presParOf" srcId="{8D8534CF-5C45-4FB3-B8B9-77FD4F564989}" destId="{D7AC6B0D-FD78-4AD2-9942-BD9D8C453779}" srcOrd="5" destOrd="0" presId="urn:microsoft.com/office/officeart/2005/8/layout/cycle2"/>
    <dgm:cxn modelId="{11ADF3D1-C37F-4A7F-8F94-A0C5DDAF2323}" type="presParOf" srcId="{D7AC6B0D-FD78-4AD2-9942-BD9D8C453779}" destId="{5887D83A-2CAB-49E7-A5D2-DFB6861B95CD}" srcOrd="0" destOrd="0" presId="urn:microsoft.com/office/officeart/2005/8/layout/cycle2"/>
    <dgm:cxn modelId="{E5A30144-7999-49E3-8CA9-36C1E193F79C}" type="presParOf" srcId="{8D8534CF-5C45-4FB3-B8B9-77FD4F564989}" destId="{218B9862-2CC5-4BE7-9327-F69035D16915}" srcOrd="6" destOrd="0" presId="urn:microsoft.com/office/officeart/2005/8/layout/cycle2"/>
    <dgm:cxn modelId="{426DD112-8A88-4AE2-B05E-0F8A441093A9}" type="presParOf" srcId="{8D8534CF-5C45-4FB3-B8B9-77FD4F564989}" destId="{88B1B544-C390-4ADF-916C-578F8FBC9F6E}" srcOrd="7" destOrd="0" presId="urn:microsoft.com/office/officeart/2005/8/layout/cycle2"/>
    <dgm:cxn modelId="{A97952E6-3376-4F76-B2B6-07DE7C61A0DE}" type="presParOf" srcId="{88B1B544-C390-4ADF-916C-578F8FBC9F6E}" destId="{DF94BF1F-3D4E-4D6F-8BFF-38D475C0A680}" srcOrd="0" destOrd="0" presId="urn:microsoft.com/office/officeart/2005/8/layout/cycle2"/>
    <dgm:cxn modelId="{3A3FEEA4-0411-4DDD-B389-5C378723D4B4}" type="presParOf" srcId="{8D8534CF-5C45-4FB3-B8B9-77FD4F564989}" destId="{81AC3A81-3C1E-4CA6-9B32-85AED24675B2}" srcOrd="8" destOrd="0" presId="urn:microsoft.com/office/officeart/2005/8/layout/cycle2"/>
    <dgm:cxn modelId="{8296ADD6-F9AB-48B7-BA44-98184AC3D9DB}" type="presParOf" srcId="{8D8534CF-5C45-4FB3-B8B9-77FD4F564989}" destId="{DDCF07D1-A56F-4DCE-A851-E46C31A1BA0E}" srcOrd="9" destOrd="0" presId="urn:microsoft.com/office/officeart/2005/8/layout/cycle2"/>
    <dgm:cxn modelId="{B44BA998-523C-43B1-8D0B-38DB50428147}" type="presParOf" srcId="{DDCF07D1-A56F-4DCE-A851-E46C31A1BA0E}" destId="{E7C3F0F1-C3A1-4C94-ACA2-3D34318F8E87}" srcOrd="0" destOrd="0" presId="urn:microsoft.com/office/officeart/2005/8/layout/cycle2"/>
    <dgm:cxn modelId="{2116F9FA-1821-4FC1-A0A0-31916552EB77}" type="presParOf" srcId="{8D8534CF-5C45-4FB3-B8B9-77FD4F564989}" destId="{184BBD09-5B68-4F20-8C70-436705B5C158}" srcOrd="10" destOrd="0" presId="urn:microsoft.com/office/officeart/2005/8/layout/cycle2"/>
    <dgm:cxn modelId="{8F3A655F-D5AA-4669-BB1B-96C9C0071968}" type="presParOf" srcId="{8D8534CF-5C45-4FB3-B8B9-77FD4F564989}" destId="{7D85F4DA-80E2-46B0-8898-10321806738B}" srcOrd="11" destOrd="0" presId="urn:microsoft.com/office/officeart/2005/8/layout/cycle2"/>
    <dgm:cxn modelId="{05985BD6-C334-4491-B62C-40B596CDFC22}" type="presParOf" srcId="{7D85F4DA-80E2-46B0-8898-10321806738B}" destId="{18FD6D4D-88BA-4F3C-8FBB-B79811504DA2}" srcOrd="0" destOrd="0" presId="urn:microsoft.com/office/officeart/2005/8/layout/cycle2"/>
    <dgm:cxn modelId="{38BB436D-121D-4140-8F2F-314BA0C4F49B}" type="presParOf" srcId="{8D8534CF-5C45-4FB3-B8B9-77FD4F564989}" destId="{F828B2C7-1A5E-49AE-AD6D-58FC3C044514}" srcOrd="12" destOrd="0" presId="urn:microsoft.com/office/officeart/2005/8/layout/cycle2"/>
    <dgm:cxn modelId="{92AC1981-A417-478D-8D9E-9B93F0A3107F}" type="presParOf" srcId="{8D8534CF-5C45-4FB3-B8B9-77FD4F564989}" destId="{2EA2567D-C0BE-4665-8E42-629A0774C07D}" srcOrd="13" destOrd="0" presId="urn:microsoft.com/office/officeart/2005/8/layout/cycle2"/>
    <dgm:cxn modelId="{21028D2A-1033-45D8-88B7-E76B4E2903F6}" type="presParOf" srcId="{2EA2567D-C0BE-4665-8E42-629A0774C07D}" destId="{958950AE-3E30-4763-A433-BFBC894041A2}" srcOrd="0" destOrd="0" presId="urn:microsoft.com/office/officeart/2005/8/layout/cycle2"/>
    <dgm:cxn modelId="{12B22B17-56AB-4C86-91F9-6FB610BA0904}" type="presParOf" srcId="{8D8534CF-5C45-4FB3-B8B9-77FD4F564989}" destId="{4465E552-7EA4-4087-9160-3B0989492AB4}" srcOrd="14" destOrd="0" presId="urn:microsoft.com/office/officeart/2005/8/layout/cycle2"/>
    <dgm:cxn modelId="{56E642AE-6B92-41FE-AB84-C872CFE1A73A}" type="presParOf" srcId="{8D8534CF-5C45-4FB3-B8B9-77FD4F564989}" destId="{07A551A0-F085-47CD-A3C0-E59C277C33C7}" srcOrd="15" destOrd="0" presId="urn:microsoft.com/office/officeart/2005/8/layout/cycle2"/>
    <dgm:cxn modelId="{51A3B093-6AF9-4239-8E5D-A06CB642CD4C}" type="presParOf" srcId="{07A551A0-F085-47CD-A3C0-E59C277C33C7}" destId="{12001742-10BD-4E37-A02A-F1E7B503C5CB}"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C10AA37B-B4F2-492C-B056-EFADCEC3BCC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s-SV"/>
        </a:p>
      </dgm:t>
    </dgm:pt>
    <dgm:pt modelId="{8A01E297-9973-4C1B-B408-E70CDBD1901C}">
      <dgm:prSet phldrT="[Texto]"/>
      <dgm:spPr>
        <a:solidFill>
          <a:schemeClr val="tx1">
            <a:lumMod val="90000"/>
            <a:lumOff val="10000"/>
          </a:schemeClr>
        </a:solidFill>
      </dgm:spPr>
      <dgm:t>
        <a:bodyPr/>
        <a:lstStyle/>
        <a:p>
          <a:r>
            <a:rPr lang="en-GB" noProof="0" dirty="0" smtClean="0"/>
            <a:t>Guarantee </a:t>
          </a:r>
          <a:endParaRPr lang="en-GB" noProof="0" dirty="0"/>
        </a:p>
      </dgm:t>
    </dgm:pt>
    <dgm:pt modelId="{0F4746B7-447B-4156-A366-9A119B91F50E}" type="parTrans" cxnId="{94431FF0-1181-4FDC-B7A7-8986C76FDD68}">
      <dgm:prSet/>
      <dgm:spPr/>
      <dgm:t>
        <a:bodyPr/>
        <a:lstStyle/>
        <a:p>
          <a:endParaRPr lang="es-SV"/>
        </a:p>
      </dgm:t>
    </dgm:pt>
    <dgm:pt modelId="{B7D83D51-E91C-4ECB-96B1-14D13F57A161}" type="sibTrans" cxnId="{94431FF0-1181-4FDC-B7A7-8986C76FDD68}">
      <dgm:prSet/>
      <dgm:spPr/>
      <dgm:t>
        <a:bodyPr/>
        <a:lstStyle/>
        <a:p>
          <a:endParaRPr lang="es-SV"/>
        </a:p>
      </dgm:t>
    </dgm:pt>
    <dgm:pt modelId="{7303E9D5-4FA6-4DB8-A0DB-003D85E855E4}">
      <dgm:prSet phldrT="[Texto]"/>
      <dgm:spPr>
        <a:solidFill>
          <a:srgbClr val="FFC000">
            <a:alpha val="90000"/>
          </a:srgbClr>
        </a:solidFill>
      </dgm:spPr>
      <dgm:t>
        <a:bodyPr/>
        <a:lstStyle/>
        <a:p>
          <a:r>
            <a:rPr lang="en-GB" noProof="0" dirty="0" smtClean="0"/>
            <a:t>Voluntary and assisted repatriation, Article 42, LECTP, Article 8, Palermo Protocol </a:t>
          </a:r>
          <a:endParaRPr lang="en-GB" noProof="0" dirty="0"/>
        </a:p>
      </dgm:t>
    </dgm:pt>
    <dgm:pt modelId="{F0DA8CBD-4ED8-458F-A7F8-BA9A3E46E797}" type="parTrans" cxnId="{38F4837D-62F7-4EAD-8B0B-0C76A0F21835}">
      <dgm:prSet/>
      <dgm:spPr/>
      <dgm:t>
        <a:bodyPr/>
        <a:lstStyle/>
        <a:p>
          <a:endParaRPr lang="es-SV"/>
        </a:p>
      </dgm:t>
    </dgm:pt>
    <dgm:pt modelId="{09CB6486-0D92-413B-8B67-5795B33578DD}" type="sibTrans" cxnId="{38F4837D-62F7-4EAD-8B0B-0C76A0F21835}">
      <dgm:prSet/>
      <dgm:spPr/>
      <dgm:t>
        <a:bodyPr/>
        <a:lstStyle/>
        <a:p>
          <a:endParaRPr lang="es-SV"/>
        </a:p>
      </dgm:t>
    </dgm:pt>
    <dgm:pt modelId="{C5A2ADBE-F2A4-464C-A52D-6813B026999D}">
      <dgm:prSet phldrT="[Texto]"/>
      <dgm:spPr>
        <a:solidFill>
          <a:schemeClr val="tx1">
            <a:lumMod val="90000"/>
            <a:lumOff val="10000"/>
          </a:schemeClr>
        </a:solidFill>
      </dgm:spPr>
      <dgm:t>
        <a:bodyPr/>
        <a:lstStyle/>
        <a:p>
          <a:r>
            <a:rPr lang="en-GB" noProof="0" dirty="0" smtClean="0"/>
            <a:t>Guarantee</a:t>
          </a:r>
          <a:endParaRPr lang="en-GB" noProof="0" dirty="0"/>
        </a:p>
      </dgm:t>
    </dgm:pt>
    <dgm:pt modelId="{7470DA75-B023-4A56-B3AF-FC6807F12D2A}" type="parTrans" cxnId="{546FB1F5-32C4-4DEA-9C9F-70ADD57613C2}">
      <dgm:prSet/>
      <dgm:spPr/>
      <dgm:t>
        <a:bodyPr/>
        <a:lstStyle/>
        <a:p>
          <a:endParaRPr lang="es-SV"/>
        </a:p>
      </dgm:t>
    </dgm:pt>
    <dgm:pt modelId="{F9A6A9E9-21DA-419E-A2EB-D86EE6E840C2}" type="sibTrans" cxnId="{546FB1F5-32C4-4DEA-9C9F-70ADD57613C2}">
      <dgm:prSet/>
      <dgm:spPr/>
      <dgm:t>
        <a:bodyPr/>
        <a:lstStyle/>
        <a:p>
          <a:endParaRPr lang="es-SV"/>
        </a:p>
      </dgm:t>
    </dgm:pt>
    <dgm:pt modelId="{999A10B4-B504-4F34-AE01-10202D2BA3D1}">
      <dgm:prSet phldrT="[Texto]"/>
      <dgm:spPr>
        <a:solidFill>
          <a:srgbClr val="1C33E0">
            <a:alpha val="90000"/>
          </a:srgbClr>
        </a:solidFill>
      </dgm:spPr>
      <dgm:t>
        <a:bodyPr/>
        <a:lstStyle/>
        <a:p>
          <a:r>
            <a:rPr lang="en-GB" noProof="0" dirty="0" smtClean="0">
              <a:solidFill>
                <a:schemeClr val="bg1"/>
              </a:solidFill>
            </a:rPr>
            <a:t>Resettlement, Article 43, LECTP, Article 7, Palermo Protocol    </a:t>
          </a:r>
          <a:endParaRPr lang="en-GB" noProof="0" dirty="0">
            <a:solidFill>
              <a:schemeClr val="bg1"/>
            </a:solidFill>
          </a:endParaRPr>
        </a:p>
      </dgm:t>
    </dgm:pt>
    <dgm:pt modelId="{6EE0418F-E6ED-40AC-A2C9-136A12C37142}" type="parTrans" cxnId="{810A1D49-FD94-4EC4-81BF-DA6F16BFC705}">
      <dgm:prSet/>
      <dgm:spPr/>
      <dgm:t>
        <a:bodyPr/>
        <a:lstStyle/>
        <a:p>
          <a:endParaRPr lang="es-SV"/>
        </a:p>
      </dgm:t>
    </dgm:pt>
    <dgm:pt modelId="{D875663F-8A40-4E01-A6BA-7651577755E4}" type="sibTrans" cxnId="{810A1D49-FD94-4EC4-81BF-DA6F16BFC705}">
      <dgm:prSet/>
      <dgm:spPr/>
      <dgm:t>
        <a:bodyPr/>
        <a:lstStyle/>
        <a:p>
          <a:endParaRPr lang="es-SV"/>
        </a:p>
      </dgm:t>
    </dgm:pt>
    <dgm:pt modelId="{A33E71FC-E83D-40CB-B6CA-C53C67AEA783}">
      <dgm:prSet phldrT="[Texto]"/>
      <dgm:spPr>
        <a:solidFill>
          <a:schemeClr val="tx1">
            <a:lumMod val="90000"/>
            <a:lumOff val="10000"/>
          </a:schemeClr>
        </a:solidFill>
      </dgm:spPr>
      <dgm:t>
        <a:bodyPr/>
        <a:lstStyle/>
        <a:p>
          <a:r>
            <a:rPr lang="en-GB" noProof="0" dirty="0" smtClean="0"/>
            <a:t>Guarantee</a:t>
          </a:r>
          <a:endParaRPr lang="en-GB" noProof="0" dirty="0"/>
        </a:p>
      </dgm:t>
    </dgm:pt>
    <dgm:pt modelId="{66109E58-26F1-449D-AA81-98530D92C2F7}" type="parTrans" cxnId="{227EA3A0-C829-4DF9-98EB-EB23C84C5121}">
      <dgm:prSet/>
      <dgm:spPr/>
      <dgm:t>
        <a:bodyPr/>
        <a:lstStyle/>
        <a:p>
          <a:endParaRPr lang="es-SV"/>
        </a:p>
      </dgm:t>
    </dgm:pt>
    <dgm:pt modelId="{11215896-241C-41CB-B38B-551D41D341A7}" type="sibTrans" cxnId="{227EA3A0-C829-4DF9-98EB-EB23C84C5121}">
      <dgm:prSet/>
      <dgm:spPr/>
      <dgm:t>
        <a:bodyPr/>
        <a:lstStyle/>
        <a:p>
          <a:endParaRPr lang="es-SV"/>
        </a:p>
      </dgm:t>
    </dgm:pt>
    <dgm:pt modelId="{6E887BAD-8C92-4CDE-A8A6-FE404F6CD3D7}">
      <dgm:prSet phldrT="[Texto]"/>
      <dgm:spPr>
        <a:solidFill>
          <a:srgbClr val="FFC000">
            <a:alpha val="90000"/>
          </a:srgbClr>
        </a:solidFill>
      </dgm:spPr>
      <dgm:t>
        <a:bodyPr/>
        <a:lstStyle/>
        <a:p>
          <a:r>
            <a:rPr lang="en-GB" noProof="0" dirty="0" smtClean="0"/>
            <a:t>Refugee status, Article 44, LECTP, Article 7, Palermo Protocol  </a:t>
          </a:r>
          <a:endParaRPr lang="en-GB" noProof="0" dirty="0"/>
        </a:p>
      </dgm:t>
    </dgm:pt>
    <dgm:pt modelId="{ADBB1FA7-D67F-4B65-A478-35C16B0B28A5}" type="parTrans" cxnId="{AD8279A9-FEDE-4527-855F-AA5DB4FFB0CC}">
      <dgm:prSet/>
      <dgm:spPr/>
      <dgm:t>
        <a:bodyPr/>
        <a:lstStyle/>
        <a:p>
          <a:endParaRPr lang="es-SV"/>
        </a:p>
      </dgm:t>
    </dgm:pt>
    <dgm:pt modelId="{B47F8277-1924-4B7C-8586-D49F6D006C0C}" type="sibTrans" cxnId="{AD8279A9-FEDE-4527-855F-AA5DB4FFB0CC}">
      <dgm:prSet/>
      <dgm:spPr/>
      <dgm:t>
        <a:bodyPr/>
        <a:lstStyle/>
        <a:p>
          <a:endParaRPr lang="es-SV"/>
        </a:p>
      </dgm:t>
    </dgm:pt>
    <dgm:pt modelId="{FC57427A-846A-481F-8B54-D36A3F9AD0DE}">
      <dgm:prSet phldrT="[Texto]"/>
      <dgm:spPr>
        <a:solidFill>
          <a:schemeClr val="tx1">
            <a:lumMod val="90000"/>
            <a:lumOff val="10000"/>
          </a:schemeClr>
        </a:solidFill>
      </dgm:spPr>
      <dgm:t>
        <a:bodyPr/>
        <a:lstStyle/>
        <a:p>
          <a:r>
            <a:rPr lang="en-GB" noProof="0" dirty="0" smtClean="0"/>
            <a:t> </a:t>
          </a:r>
          <a:endParaRPr lang="en-GB" noProof="0" dirty="0"/>
        </a:p>
      </dgm:t>
    </dgm:pt>
    <dgm:pt modelId="{C348F600-82E4-4763-91A7-FA326E693C06}" type="parTrans" cxnId="{407A692B-BE84-4608-9580-9E516C6B17CF}">
      <dgm:prSet/>
      <dgm:spPr/>
      <dgm:t>
        <a:bodyPr/>
        <a:lstStyle/>
        <a:p>
          <a:endParaRPr lang="es-SV"/>
        </a:p>
      </dgm:t>
    </dgm:pt>
    <dgm:pt modelId="{6D13060B-7BF0-4DA5-8FEB-4A4BEBBDEAD8}" type="sibTrans" cxnId="{407A692B-BE84-4608-9580-9E516C6B17CF}">
      <dgm:prSet/>
      <dgm:spPr/>
      <dgm:t>
        <a:bodyPr/>
        <a:lstStyle/>
        <a:p>
          <a:endParaRPr lang="es-SV"/>
        </a:p>
      </dgm:t>
    </dgm:pt>
    <dgm:pt modelId="{3F53EF07-DD18-4302-96C5-7C138CD7DBF4}">
      <dgm:prSet/>
      <dgm:spPr>
        <a:solidFill>
          <a:srgbClr val="1C33E0">
            <a:alpha val="90000"/>
          </a:srgbClr>
        </a:solidFill>
      </dgm:spPr>
      <dgm:t>
        <a:bodyPr/>
        <a:lstStyle/>
        <a:p>
          <a:r>
            <a:rPr lang="en-GB" noProof="0" dirty="0" smtClean="0">
              <a:solidFill>
                <a:schemeClr val="bg1"/>
              </a:solidFill>
            </a:rPr>
            <a:t>Diplomatic and consular representations, Article 45, LECTP</a:t>
          </a:r>
          <a:endParaRPr lang="en-GB" noProof="0" dirty="0">
            <a:solidFill>
              <a:schemeClr val="bg1"/>
            </a:solidFill>
          </a:endParaRPr>
        </a:p>
      </dgm:t>
    </dgm:pt>
    <dgm:pt modelId="{A9221C57-4659-4A8E-B67C-CA66DAB33278}" type="parTrans" cxnId="{2F84A685-3299-4571-AF06-D7D3AF950319}">
      <dgm:prSet/>
      <dgm:spPr/>
      <dgm:t>
        <a:bodyPr/>
        <a:lstStyle/>
        <a:p>
          <a:endParaRPr lang="es-SV"/>
        </a:p>
      </dgm:t>
    </dgm:pt>
    <dgm:pt modelId="{195CBDC7-84F1-4EB3-AE51-4F8F9A266544}" type="sibTrans" cxnId="{2F84A685-3299-4571-AF06-D7D3AF950319}">
      <dgm:prSet/>
      <dgm:spPr/>
      <dgm:t>
        <a:bodyPr/>
        <a:lstStyle/>
        <a:p>
          <a:endParaRPr lang="es-SV"/>
        </a:p>
      </dgm:t>
    </dgm:pt>
    <dgm:pt modelId="{3BD9C0D8-15EC-4905-B6C4-B1D04A4C9E2E}" type="pres">
      <dgm:prSet presAssocID="{C10AA37B-B4F2-492C-B056-EFADCEC3BCC7}" presName="linearFlow" presStyleCnt="0">
        <dgm:presLayoutVars>
          <dgm:dir/>
          <dgm:animLvl val="lvl"/>
          <dgm:resizeHandles val="exact"/>
        </dgm:presLayoutVars>
      </dgm:prSet>
      <dgm:spPr/>
      <dgm:t>
        <a:bodyPr/>
        <a:lstStyle/>
        <a:p>
          <a:endParaRPr lang="es-SV"/>
        </a:p>
      </dgm:t>
    </dgm:pt>
    <dgm:pt modelId="{5892FB16-4D2D-4B7D-9DA4-8D2BBFDE2D97}" type="pres">
      <dgm:prSet presAssocID="{8A01E297-9973-4C1B-B408-E70CDBD1901C}" presName="composite" presStyleCnt="0"/>
      <dgm:spPr/>
    </dgm:pt>
    <dgm:pt modelId="{ED57052E-F50B-43F5-8288-D034C8A5EFB1}" type="pres">
      <dgm:prSet presAssocID="{8A01E297-9973-4C1B-B408-E70CDBD1901C}" presName="parentText" presStyleLbl="alignNode1" presStyleIdx="0" presStyleCnt="4">
        <dgm:presLayoutVars>
          <dgm:chMax val="1"/>
          <dgm:bulletEnabled val="1"/>
        </dgm:presLayoutVars>
      </dgm:prSet>
      <dgm:spPr/>
      <dgm:t>
        <a:bodyPr/>
        <a:lstStyle/>
        <a:p>
          <a:endParaRPr lang="es-SV"/>
        </a:p>
      </dgm:t>
    </dgm:pt>
    <dgm:pt modelId="{4774CCBA-CAA4-41A4-BAEB-ABC7A20329FE}" type="pres">
      <dgm:prSet presAssocID="{8A01E297-9973-4C1B-B408-E70CDBD1901C}" presName="descendantText" presStyleLbl="alignAcc1" presStyleIdx="0" presStyleCnt="4">
        <dgm:presLayoutVars>
          <dgm:bulletEnabled val="1"/>
        </dgm:presLayoutVars>
      </dgm:prSet>
      <dgm:spPr/>
      <dgm:t>
        <a:bodyPr/>
        <a:lstStyle/>
        <a:p>
          <a:endParaRPr lang="es-SV"/>
        </a:p>
      </dgm:t>
    </dgm:pt>
    <dgm:pt modelId="{072408FE-9221-4BA9-939C-105213A11C9B}" type="pres">
      <dgm:prSet presAssocID="{B7D83D51-E91C-4ECB-96B1-14D13F57A161}" presName="sp" presStyleCnt="0"/>
      <dgm:spPr/>
    </dgm:pt>
    <dgm:pt modelId="{E096C74F-8C64-43AF-8452-E66785B46BB4}" type="pres">
      <dgm:prSet presAssocID="{C5A2ADBE-F2A4-464C-A52D-6813B026999D}" presName="composite" presStyleCnt="0"/>
      <dgm:spPr/>
    </dgm:pt>
    <dgm:pt modelId="{CD7C90AA-3A8D-4455-BA46-C1A860DF4652}" type="pres">
      <dgm:prSet presAssocID="{C5A2ADBE-F2A4-464C-A52D-6813B026999D}" presName="parentText" presStyleLbl="alignNode1" presStyleIdx="1" presStyleCnt="4">
        <dgm:presLayoutVars>
          <dgm:chMax val="1"/>
          <dgm:bulletEnabled val="1"/>
        </dgm:presLayoutVars>
      </dgm:prSet>
      <dgm:spPr/>
      <dgm:t>
        <a:bodyPr/>
        <a:lstStyle/>
        <a:p>
          <a:endParaRPr lang="es-SV"/>
        </a:p>
      </dgm:t>
    </dgm:pt>
    <dgm:pt modelId="{6C2B1E71-E551-433A-BBF7-F453E96334AF}" type="pres">
      <dgm:prSet presAssocID="{C5A2ADBE-F2A4-464C-A52D-6813B026999D}" presName="descendantText" presStyleLbl="alignAcc1" presStyleIdx="1" presStyleCnt="4">
        <dgm:presLayoutVars>
          <dgm:bulletEnabled val="1"/>
        </dgm:presLayoutVars>
      </dgm:prSet>
      <dgm:spPr/>
      <dgm:t>
        <a:bodyPr/>
        <a:lstStyle/>
        <a:p>
          <a:endParaRPr lang="es-SV"/>
        </a:p>
      </dgm:t>
    </dgm:pt>
    <dgm:pt modelId="{7F1DBD78-DC8F-4E1D-8775-B7D544E33CE5}" type="pres">
      <dgm:prSet presAssocID="{F9A6A9E9-21DA-419E-A2EB-D86EE6E840C2}" presName="sp" presStyleCnt="0"/>
      <dgm:spPr/>
    </dgm:pt>
    <dgm:pt modelId="{2CFA7A31-D189-4944-8A82-850210FA15E0}" type="pres">
      <dgm:prSet presAssocID="{A33E71FC-E83D-40CB-B6CA-C53C67AEA783}" presName="composite" presStyleCnt="0"/>
      <dgm:spPr/>
    </dgm:pt>
    <dgm:pt modelId="{F9FD2718-2194-486F-87E6-D681F1688F4A}" type="pres">
      <dgm:prSet presAssocID="{A33E71FC-E83D-40CB-B6CA-C53C67AEA783}" presName="parentText" presStyleLbl="alignNode1" presStyleIdx="2" presStyleCnt="4">
        <dgm:presLayoutVars>
          <dgm:chMax val="1"/>
          <dgm:bulletEnabled val="1"/>
        </dgm:presLayoutVars>
      </dgm:prSet>
      <dgm:spPr/>
      <dgm:t>
        <a:bodyPr/>
        <a:lstStyle/>
        <a:p>
          <a:endParaRPr lang="es-SV"/>
        </a:p>
      </dgm:t>
    </dgm:pt>
    <dgm:pt modelId="{0C62A1FF-95F3-43E7-A7D9-314BECB19ECA}" type="pres">
      <dgm:prSet presAssocID="{A33E71FC-E83D-40CB-B6CA-C53C67AEA783}" presName="descendantText" presStyleLbl="alignAcc1" presStyleIdx="2" presStyleCnt="4" custLinFactNeighborX="337" custLinFactNeighborY="-6985">
        <dgm:presLayoutVars>
          <dgm:bulletEnabled val="1"/>
        </dgm:presLayoutVars>
      </dgm:prSet>
      <dgm:spPr/>
      <dgm:t>
        <a:bodyPr/>
        <a:lstStyle/>
        <a:p>
          <a:endParaRPr lang="es-SV"/>
        </a:p>
      </dgm:t>
    </dgm:pt>
    <dgm:pt modelId="{36E0324C-D1C6-4039-99CE-AAC073A1E48E}" type="pres">
      <dgm:prSet presAssocID="{11215896-241C-41CB-B38B-551D41D341A7}" presName="sp" presStyleCnt="0"/>
      <dgm:spPr/>
    </dgm:pt>
    <dgm:pt modelId="{F56C2015-76D4-4B4A-BC28-5BFF09687670}" type="pres">
      <dgm:prSet presAssocID="{FC57427A-846A-481F-8B54-D36A3F9AD0DE}" presName="composite" presStyleCnt="0"/>
      <dgm:spPr/>
    </dgm:pt>
    <dgm:pt modelId="{7AE736C7-F880-4DDA-B686-30E59E315F48}" type="pres">
      <dgm:prSet presAssocID="{FC57427A-846A-481F-8B54-D36A3F9AD0DE}" presName="parentText" presStyleLbl="alignNode1" presStyleIdx="3" presStyleCnt="4">
        <dgm:presLayoutVars>
          <dgm:chMax val="1"/>
          <dgm:bulletEnabled val="1"/>
        </dgm:presLayoutVars>
      </dgm:prSet>
      <dgm:spPr/>
      <dgm:t>
        <a:bodyPr/>
        <a:lstStyle/>
        <a:p>
          <a:endParaRPr lang="es-SV"/>
        </a:p>
      </dgm:t>
    </dgm:pt>
    <dgm:pt modelId="{81E380A5-0259-45C5-BC13-097652374C30}" type="pres">
      <dgm:prSet presAssocID="{FC57427A-846A-481F-8B54-D36A3F9AD0DE}" presName="descendantText" presStyleLbl="alignAcc1" presStyleIdx="3" presStyleCnt="4">
        <dgm:presLayoutVars>
          <dgm:bulletEnabled val="1"/>
        </dgm:presLayoutVars>
      </dgm:prSet>
      <dgm:spPr/>
      <dgm:t>
        <a:bodyPr/>
        <a:lstStyle/>
        <a:p>
          <a:endParaRPr lang="es-SV"/>
        </a:p>
      </dgm:t>
    </dgm:pt>
  </dgm:ptLst>
  <dgm:cxnLst>
    <dgm:cxn modelId="{6F65DBC1-7EDC-425B-A0A6-95FA79CDFDD8}" type="presOf" srcId="{999A10B4-B504-4F34-AE01-10202D2BA3D1}" destId="{6C2B1E71-E551-433A-BBF7-F453E96334AF}" srcOrd="0" destOrd="0" presId="urn:microsoft.com/office/officeart/2005/8/layout/chevron2"/>
    <dgm:cxn modelId="{407A692B-BE84-4608-9580-9E516C6B17CF}" srcId="{C10AA37B-B4F2-492C-B056-EFADCEC3BCC7}" destId="{FC57427A-846A-481F-8B54-D36A3F9AD0DE}" srcOrd="3" destOrd="0" parTransId="{C348F600-82E4-4763-91A7-FA326E693C06}" sibTransId="{6D13060B-7BF0-4DA5-8FEB-4A4BEBBDEAD8}"/>
    <dgm:cxn modelId="{71F645E3-845E-45C7-B41F-A11A4B195494}" type="presOf" srcId="{7303E9D5-4FA6-4DB8-A0DB-003D85E855E4}" destId="{4774CCBA-CAA4-41A4-BAEB-ABC7A20329FE}" srcOrd="0" destOrd="0" presId="urn:microsoft.com/office/officeart/2005/8/layout/chevron2"/>
    <dgm:cxn modelId="{227EA3A0-C829-4DF9-98EB-EB23C84C5121}" srcId="{C10AA37B-B4F2-492C-B056-EFADCEC3BCC7}" destId="{A33E71FC-E83D-40CB-B6CA-C53C67AEA783}" srcOrd="2" destOrd="0" parTransId="{66109E58-26F1-449D-AA81-98530D92C2F7}" sibTransId="{11215896-241C-41CB-B38B-551D41D341A7}"/>
    <dgm:cxn modelId="{2E9CA344-0E9D-45CC-AD61-D3075D7C4AFD}" type="presOf" srcId="{6E887BAD-8C92-4CDE-A8A6-FE404F6CD3D7}" destId="{0C62A1FF-95F3-43E7-A7D9-314BECB19ECA}" srcOrd="0" destOrd="0" presId="urn:microsoft.com/office/officeart/2005/8/layout/chevron2"/>
    <dgm:cxn modelId="{810A1D49-FD94-4EC4-81BF-DA6F16BFC705}" srcId="{C5A2ADBE-F2A4-464C-A52D-6813B026999D}" destId="{999A10B4-B504-4F34-AE01-10202D2BA3D1}" srcOrd="0" destOrd="0" parTransId="{6EE0418F-E6ED-40AC-A2C9-136A12C37142}" sibTransId="{D875663F-8A40-4E01-A6BA-7651577755E4}"/>
    <dgm:cxn modelId="{A1365A59-5DC8-4500-84EA-ED5E8FB0B329}" type="presOf" srcId="{A33E71FC-E83D-40CB-B6CA-C53C67AEA783}" destId="{F9FD2718-2194-486F-87E6-D681F1688F4A}" srcOrd="0" destOrd="0" presId="urn:microsoft.com/office/officeart/2005/8/layout/chevron2"/>
    <dgm:cxn modelId="{6C0B4BD4-98B1-4F9C-8F70-9DF2223AC57A}" type="presOf" srcId="{C10AA37B-B4F2-492C-B056-EFADCEC3BCC7}" destId="{3BD9C0D8-15EC-4905-B6C4-B1D04A4C9E2E}" srcOrd="0" destOrd="0" presId="urn:microsoft.com/office/officeart/2005/8/layout/chevron2"/>
    <dgm:cxn modelId="{2F84A685-3299-4571-AF06-D7D3AF950319}" srcId="{FC57427A-846A-481F-8B54-D36A3F9AD0DE}" destId="{3F53EF07-DD18-4302-96C5-7C138CD7DBF4}" srcOrd="0" destOrd="0" parTransId="{A9221C57-4659-4A8E-B67C-CA66DAB33278}" sibTransId="{195CBDC7-84F1-4EB3-AE51-4F8F9A266544}"/>
    <dgm:cxn modelId="{D2858A44-1CA3-455A-8842-B9C2F622E1E4}" type="presOf" srcId="{3F53EF07-DD18-4302-96C5-7C138CD7DBF4}" destId="{81E380A5-0259-45C5-BC13-097652374C30}" srcOrd="0" destOrd="0" presId="urn:microsoft.com/office/officeart/2005/8/layout/chevron2"/>
    <dgm:cxn modelId="{AD8279A9-FEDE-4527-855F-AA5DB4FFB0CC}" srcId="{A33E71FC-E83D-40CB-B6CA-C53C67AEA783}" destId="{6E887BAD-8C92-4CDE-A8A6-FE404F6CD3D7}" srcOrd="0" destOrd="0" parTransId="{ADBB1FA7-D67F-4B65-A478-35C16B0B28A5}" sibTransId="{B47F8277-1924-4B7C-8586-D49F6D006C0C}"/>
    <dgm:cxn modelId="{38F4837D-62F7-4EAD-8B0B-0C76A0F21835}" srcId="{8A01E297-9973-4C1B-B408-E70CDBD1901C}" destId="{7303E9D5-4FA6-4DB8-A0DB-003D85E855E4}" srcOrd="0" destOrd="0" parTransId="{F0DA8CBD-4ED8-458F-A7F8-BA9A3E46E797}" sibTransId="{09CB6486-0D92-413B-8B67-5795B33578DD}"/>
    <dgm:cxn modelId="{546FB1F5-32C4-4DEA-9C9F-70ADD57613C2}" srcId="{C10AA37B-B4F2-492C-B056-EFADCEC3BCC7}" destId="{C5A2ADBE-F2A4-464C-A52D-6813B026999D}" srcOrd="1" destOrd="0" parTransId="{7470DA75-B023-4A56-B3AF-FC6807F12D2A}" sibTransId="{F9A6A9E9-21DA-419E-A2EB-D86EE6E840C2}"/>
    <dgm:cxn modelId="{BFF9ACF7-3BBA-42EB-A557-EBEFDFA9E262}" type="presOf" srcId="{FC57427A-846A-481F-8B54-D36A3F9AD0DE}" destId="{7AE736C7-F880-4DDA-B686-30E59E315F48}" srcOrd="0" destOrd="0" presId="urn:microsoft.com/office/officeart/2005/8/layout/chevron2"/>
    <dgm:cxn modelId="{FF0B26D7-7CA9-445C-BA54-D116DAF2E2CA}" type="presOf" srcId="{8A01E297-9973-4C1B-B408-E70CDBD1901C}" destId="{ED57052E-F50B-43F5-8288-D034C8A5EFB1}" srcOrd="0" destOrd="0" presId="urn:microsoft.com/office/officeart/2005/8/layout/chevron2"/>
    <dgm:cxn modelId="{94431FF0-1181-4FDC-B7A7-8986C76FDD68}" srcId="{C10AA37B-B4F2-492C-B056-EFADCEC3BCC7}" destId="{8A01E297-9973-4C1B-B408-E70CDBD1901C}" srcOrd="0" destOrd="0" parTransId="{0F4746B7-447B-4156-A366-9A119B91F50E}" sibTransId="{B7D83D51-E91C-4ECB-96B1-14D13F57A161}"/>
    <dgm:cxn modelId="{9749421F-4449-4A2D-8D9A-07365694F6F2}" type="presOf" srcId="{C5A2ADBE-F2A4-464C-A52D-6813B026999D}" destId="{CD7C90AA-3A8D-4455-BA46-C1A860DF4652}" srcOrd="0" destOrd="0" presId="urn:microsoft.com/office/officeart/2005/8/layout/chevron2"/>
    <dgm:cxn modelId="{D7F311A0-7E8C-4F33-8164-0F950EC8E3EE}" type="presParOf" srcId="{3BD9C0D8-15EC-4905-B6C4-B1D04A4C9E2E}" destId="{5892FB16-4D2D-4B7D-9DA4-8D2BBFDE2D97}" srcOrd="0" destOrd="0" presId="urn:microsoft.com/office/officeart/2005/8/layout/chevron2"/>
    <dgm:cxn modelId="{7AD618E9-FCC0-4BF3-9FC0-AAF2D4296E75}" type="presParOf" srcId="{5892FB16-4D2D-4B7D-9DA4-8D2BBFDE2D97}" destId="{ED57052E-F50B-43F5-8288-D034C8A5EFB1}" srcOrd="0" destOrd="0" presId="urn:microsoft.com/office/officeart/2005/8/layout/chevron2"/>
    <dgm:cxn modelId="{5C814E95-F288-4B4D-8959-582C566EF280}" type="presParOf" srcId="{5892FB16-4D2D-4B7D-9DA4-8D2BBFDE2D97}" destId="{4774CCBA-CAA4-41A4-BAEB-ABC7A20329FE}" srcOrd="1" destOrd="0" presId="urn:microsoft.com/office/officeart/2005/8/layout/chevron2"/>
    <dgm:cxn modelId="{89150AB9-E40C-4600-ABA7-AE22301E481D}" type="presParOf" srcId="{3BD9C0D8-15EC-4905-B6C4-B1D04A4C9E2E}" destId="{072408FE-9221-4BA9-939C-105213A11C9B}" srcOrd="1" destOrd="0" presId="urn:microsoft.com/office/officeart/2005/8/layout/chevron2"/>
    <dgm:cxn modelId="{756DB39F-7AB7-4B0C-9A15-71A6891AA2EF}" type="presParOf" srcId="{3BD9C0D8-15EC-4905-B6C4-B1D04A4C9E2E}" destId="{E096C74F-8C64-43AF-8452-E66785B46BB4}" srcOrd="2" destOrd="0" presId="urn:microsoft.com/office/officeart/2005/8/layout/chevron2"/>
    <dgm:cxn modelId="{86618A50-E7DF-43C0-BE38-158D18CCCD4D}" type="presParOf" srcId="{E096C74F-8C64-43AF-8452-E66785B46BB4}" destId="{CD7C90AA-3A8D-4455-BA46-C1A860DF4652}" srcOrd="0" destOrd="0" presId="urn:microsoft.com/office/officeart/2005/8/layout/chevron2"/>
    <dgm:cxn modelId="{7DF47CD2-31E0-461E-B399-846C128CC725}" type="presParOf" srcId="{E096C74F-8C64-43AF-8452-E66785B46BB4}" destId="{6C2B1E71-E551-433A-BBF7-F453E96334AF}" srcOrd="1" destOrd="0" presId="urn:microsoft.com/office/officeart/2005/8/layout/chevron2"/>
    <dgm:cxn modelId="{9543A620-FCAC-4FEA-B6A4-1553300AC524}" type="presParOf" srcId="{3BD9C0D8-15EC-4905-B6C4-B1D04A4C9E2E}" destId="{7F1DBD78-DC8F-4E1D-8775-B7D544E33CE5}" srcOrd="3" destOrd="0" presId="urn:microsoft.com/office/officeart/2005/8/layout/chevron2"/>
    <dgm:cxn modelId="{C6A95716-077D-48F6-BF56-9436EC052619}" type="presParOf" srcId="{3BD9C0D8-15EC-4905-B6C4-B1D04A4C9E2E}" destId="{2CFA7A31-D189-4944-8A82-850210FA15E0}" srcOrd="4" destOrd="0" presId="urn:microsoft.com/office/officeart/2005/8/layout/chevron2"/>
    <dgm:cxn modelId="{E10FF569-DA4B-4296-A2DF-9115F36885AD}" type="presParOf" srcId="{2CFA7A31-D189-4944-8A82-850210FA15E0}" destId="{F9FD2718-2194-486F-87E6-D681F1688F4A}" srcOrd="0" destOrd="0" presId="urn:microsoft.com/office/officeart/2005/8/layout/chevron2"/>
    <dgm:cxn modelId="{FC0C47B2-AE27-4E8E-BD8C-8F079AF3CE51}" type="presParOf" srcId="{2CFA7A31-D189-4944-8A82-850210FA15E0}" destId="{0C62A1FF-95F3-43E7-A7D9-314BECB19ECA}" srcOrd="1" destOrd="0" presId="urn:microsoft.com/office/officeart/2005/8/layout/chevron2"/>
    <dgm:cxn modelId="{0F6D5FC0-358A-456F-9BED-04B86CC50C49}" type="presParOf" srcId="{3BD9C0D8-15EC-4905-B6C4-B1D04A4C9E2E}" destId="{36E0324C-D1C6-4039-99CE-AAC073A1E48E}" srcOrd="5" destOrd="0" presId="urn:microsoft.com/office/officeart/2005/8/layout/chevron2"/>
    <dgm:cxn modelId="{D8B8E648-F882-4542-B296-F37B45049E14}" type="presParOf" srcId="{3BD9C0D8-15EC-4905-B6C4-B1D04A4C9E2E}" destId="{F56C2015-76D4-4B4A-BC28-5BFF09687670}" srcOrd="6" destOrd="0" presId="urn:microsoft.com/office/officeart/2005/8/layout/chevron2"/>
    <dgm:cxn modelId="{912F3828-2AA4-44D5-8A1D-BB8454097722}" type="presParOf" srcId="{F56C2015-76D4-4B4A-BC28-5BFF09687670}" destId="{7AE736C7-F880-4DDA-B686-30E59E315F48}" srcOrd="0" destOrd="0" presId="urn:microsoft.com/office/officeart/2005/8/layout/chevron2"/>
    <dgm:cxn modelId="{5E9C7505-C41E-41A1-8C14-F118AE85AEF5}" type="presParOf" srcId="{F56C2015-76D4-4B4A-BC28-5BFF09687670}" destId="{81E380A5-0259-45C5-BC13-097652374C3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A882AE-97EB-448C-8EAC-D0401AD4A432}">
      <dsp:nvSpPr>
        <dsp:cNvPr id="0" name=""/>
        <dsp:cNvSpPr/>
      </dsp:nvSpPr>
      <dsp:spPr>
        <a:xfrm>
          <a:off x="0" y="0"/>
          <a:ext cx="7739074" cy="1928826"/>
        </a:xfrm>
        <a:prstGeom prst="rect">
          <a:avLst/>
        </a:prstGeom>
        <a:solidFill>
          <a:srgbClr val="0070C0"/>
        </a:solidFill>
        <a:ln>
          <a:noFill/>
        </a:ln>
        <a:effectLst/>
      </dsp:spPr>
      <dsp:style>
        <a:lnRef idx="0">
          <a:scrgbClr r="0" g="0" b="0"/>
        </a:lnRef>
        <a:fillRef idx="1">
          <a:scrgbClr r="0" g="0" b="0"/>
        </a:fillRef>
        <a:effectRef idx="0">
          <a:scrgbClr r="0" g="0" b="0"/>
        </a:effectRef>
        <a:fontRef idx="minor"/>
      </dsp:style>
      <dsp:txBody>
        <a:bodyPr spcFirstLastPara="0" vert="horz" wrap="square" lIns="179070" tIns="179070" rIns="179070" bIns="179070" numCol="1" spcCol="1270" anchor="ctr" anchorCtr="0">
          <a:noAutofit/>
        </a:bodyPr>
        <a:lstStyle/>
        <a:p>
          <a:pPr lvl="0" algn="ctr" defTabSz="2089150">
            <a:lnSpc>
              <a:spcPct val="90000"/>
            </a:lnSpc>
            <a:spcBef>
              <a:spcPct val="0"/>
            </a:spcBef>
            <a:spcAft>
              <a:spcPct val="35000"/>
            </a:spcAft>
          </a:pPr>
          <a:r>
            <a:rPr lang="en-GB" sz="4700" kern="1200" noProof="0" dirty="0" smtClean="0"/>
            <a:t>Background of the Criminal Type of Trafficking in Persons</a:t>
          </a:r>
          <a:endParaRPr lang="en-GB" sz="4700" kern="1200" noProof="0" dirty="0"/>
        </a:p>
      </dsp:txBody>
      <dsp:txXfrm>
        <a:off x="0" y="0"/>
        <a:ext cx="7739074" cy="1928826"/>
      </dsp:txXfrm>
    </dsp:sp>
    <dsp:sp modelId="{307A6B08-EA99-4B5A-9F8A-ED6A11AE0B5F}">
      <dsp:nvSpPr>
        <dsp:cNvPr id="0" name=""/>
        <dsp:cNvSpPr/>
      </dsp:nvSpPr>
      <dsp:spPr>
        <a:xfrm>
          <a:off x="3778" y="1928826"/>
          <a:ext cx="2577172" cy="4050534"/>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kern="1200" noProof="0" dirty="0" smtClean="0">
              <a:solidFill>
                <a:schemeClr val="tx1"/>
              </a:solidFill>
            </a:rPr>
            <a:t>In 2003, Article 367-B is introduced, typifying the crime of </a:t>
          </a:r>
          <a:r>
            <a:rPr lang="en-GB" sz="2300" b="1" kern="1200" noProof="0" dirty="0" smtClean="0">
              <a:solidFill>
                <a:schemeClr val="tx1"/>
              </a:solidFill>
            </a:rPr>
            <a:t>trafficking in persons</a:t>
          </a:r>
          <a:r>
            <a:rPr lang="en-GB" sz="2300" kern="1200" noProof="0" dirty="0" smtClean="0">
              <a:solidFill>
                <a:schemeClr val="tx1"/>
              </a:solidFill>
            </a:rPr>
            <a:t>. </a:t>
          </a:r>
          <a:endParaRPr lang="en-GB" sz="2300" kern="1200" noProof="0" dirty="0" smtClean="0">
            <a:solidFill>
              <a:schemeClr val="tx1"/>
            </a:solidFill>
          </a:endParaRPr>
        </a:p>
      </dsp:txBody>
      <dsp:txXfrm>
        <a:off x="3778" y="1928826"/>
        <a:ext cx="2577172" cy="4050534"/>
      </dsp:txXfrm>
    </dsp:sp>
    <dsp:sp modelId="{41254C23-8698-4927-A485-96A07417E0CE}">
      <dsp:nvSpPr>
        <dsp:cNvPr id="0" name=""/>
        <dsp:cNvSpPr/>
      </dsp:nvSpPr>
      <dsp:spPr>
        <a:xfrm>
          <a:off x="2580950" y="1928826"/>
          <a:ext cx="2577172" cy="4050534"/>
        </a:xfrm>
        <a:prstGeom prst="rect">
          <a:avLst/>
        </a:prstGeom>
        <a:solidFill>
          <a:schemeClr val="bg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kern="1200" noProof="0" dirty="0" smtClean="0">
              <a:solidFill>
                <a:schemeClr val="tx1"/>
              </a:solidFill>
            </a:rPr>
            <a:t>In 2004, through Legislative Decree 457, the second paragraph of 367-B is repealed and aggravating circumstances of trafficking in persons are typified, introducing Article 367-C. </a:t>
          </a:r>
          <a:endParaRPr lang="en-GB" sz="2300" kern="1200" noProof="0" dirty="0" smtClean="0">
            <a:solidFill>
              <a:schemeClr val="tx1"/>
            </a:solidFill>
          </a:endParaRPr>
        </a:p>
      </dsp:txBody>
      <dsp:txXfrm>
        <a:off x="2580950" y="1928826"/>
        <a:ext cx="2577172" cy="4050534"/>
      </dsp:txXfrm>
    </dsp:sp>
    <dsp:sp modelId="{6705CFCB-984E-45C1-942E-85D6EDC5292C}">
      <dsp:nvSpPr>
        <dsp:cNvPr id="0" name=""/>
        <dsp:cNvSpPr/>
      </dsp:nvSpPr>
      <dsp:spPr>
        <a:xfrm>
          <a:off x="5158123" y="1928826"/>
          <a:ext cx="2577172" cy="4050534"/>
        </a:xfrm>
        <a:prstGeom prst="rect">
          <a:avLst/>
        </a:prstGeom>
        <a:solidFill>
          <a:schemeClr val="tx1">
            <a:lumMod val="90000"/>
            <a:lum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GB" sz="2300" kern="1200" noProof="0" dirty="0" smtClean="0">
              <a:solidFill>
                <a:schemeClr val="bg1"/>
              </a:solidFill>
            </a:rPr>
            <a:t>In October 2014 the Special Law Against Trafficking in Persons is passed and enters into effect in January 2015.</a:t>
          </a:r>
          <a:endParaRPr lang="en-GB" sz="2300" kern="1200" noProof="0" dirty="0" smtClean="0">
            <a:solidFill>
              <a:schemeClr val="bg1"/>
            </a:solidFill>
            <a:latin typeface="Book Antiqua" pitchFamily="18" charset="0"/>
          </a:endParaRPr>
        </a:p>
      </dsp:txBody>
      <dsp:txXfrm>
        <a:off x="5158123" y="1928826"/>
        <a:ext cx="2577172" cy="4050534"/>
      </dsp:txXfrm>
    </dsp:sp>
    <dsp:sp modelId="{2EBAC6B5-3875-4E39-B4B7-6EE08BAD02D1}">
      <dsp:nvSpPr>
        <dsp:cNvPr id="0" name=""/>
        <dsp:cNvSpPr/>
      </dsp:nvSpPr>
      <dsp:spPr>
        <a:xfrm>
          <a:off x="0" y="5979360"/>
          <a:ext cx="7739074" cy="450059"/>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A1CAC0-6005-41D4-BD90-4290AC7255D5}">
      <dsp:nvSpPr>
        <dsp:cNvPr id="0" name=""/>
        <dsp:cNvSpPr/>
      </dsp:nvSpPr>
      <dsp:spPr>
        <a:xfrm>
          <a:off x="4714920" y="2983412"/>
          <a:ext cx="3762044" cy="2326936"/>
        </a:xfrm>
        <a:prstGeom prst="roundRect">
          <a:avLst>
            <a:gd name="adj" fmla="val 10000"/>
          </a:avLst>
        </a:prstGeom>
        <a:solidFill>
          <a:schemeClr val="tx2">
            <a:lumMod val="7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t" anchorCtr="0">
          <a:noAutofit/>
        </a:bodyPr>
        <a:lstStyle/>
        <a:p>
          <a:pPr marL="228600" lvl="1" indent="-228600" algn="l" defTabSz="1066800">
            <a:lnSpc>
              <a:spcPct val="90000"/>
            </a:lnSpc>
            <a:spcBef>
              <a:spcPct val="0"/>
            </a:spcBef>
            <a:spcAft>
              <a:spcPct val="15000"/>
            </a:spcAft>
            <a:buChar char="••"/>
          </a:pPr>
          <a:r>
            <a:rPr lang="en-GB" sz="2400" kern="1200" noProof="0" dirty="0" smtClean="0">
              <a:solidFill>
                <a:schemeClr val="bg1"/>
              </a:solidFill>
            </a:rPr>
            <a:t>Aggravated: 16-20 years imprisonment</a:t>
          </a:r>
          <a:endParaRPr lang="en-GB" sz="2400" kern="1200" noProof="0" dirty="0">
            <a:solidFill>
              <a:schemeClr val="bg1"/>
            </a:solidFill>
          </a:endParaRPr>
        </a:p>
        <a:p>
          <a:pPr marL="228600" lvl="1" indent="-228600" algn="l" defTabSz="1066800">
            <a:lnSpc>
              <a:spcPct val="90000"/>
            </a:lnSpc>
            <a:spcBef>
              <a:spcPct val="0"/>
            </a:spcBef>
            <a:spcAft>
              <a:spcPct val="15000"/>
            </a:spcAft>
            <a:buChar char="••"/>
          </a:pPr>
          <a:endParaRPr lang="en-GB" sz="2400" kern="1200" noProof="0" dirty="0">
            <a:solidFill>
              <a:schemeClr val="bg1"/>
            </a:solidFill>
          </a:endParaRPr>
        </a:p>
      </dsp:txBody>
      <dsp:txXfrm>
        <a:off x="5894649" y="3616261"/>
        <a:ext cx="2531201" cy="1642972"/>
      </dsp:txXfrm>
    </dsp:sp>
    <dsp:sp modelId="{4FC9C8E7-A848-4E5A-8BE0-A11348E03FE1}">
      <dsp:nvSpPr>
        <dsp:cNvPr id="0" name=""/>
        <dsp:cNvSpPr/>
      </dsp:nvSpPr>
      <dsp:spPr>
        <a:xfrm>
          <a:off x="3" y="3222118"/>
          <a:ext cx="3247386" cy="2135419"/>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ctr" defTabSz="889000">
            <a:lnSpc>
              <a:spcPct val="90000"/>
            </a:lnSpc>
            <a:spcBef>
              <a:spcPct val="0"/>
            </a:spcBef>
            <a:spcAft>
              <a:spcPct val="15000"/>
            </a:spcAft>
            <a:buChar char="••"/>
          </a:pPr>
          <a:r>
            <a:rPr lang="en-GB" sz="2000" kern="1200" noProof="0" dirty="0" smtClean="0"/>
            <a:t>SENTENCE </a:t>
          </a:r>
          <a:endParaRPr lang="en-GB" sz="2000" kern="1200" noProof="0" dirty="0"/>
        </a:p>
        <a:p>
          <a:pPr marL="228600" lvl="1" indent="-228600" algn="ctr" defTabSz="889000">
            <a:lnSpc>
              <a:spcPct val="90000"/>
            </a:lnSpc>
            <a:spcBef>
              <a:spcPct val="0"/>
            </a:spcBef>
            <a:spcAft>
              <a:spcPct val="15000"/>
            </a:spcAft>
            <a:buChar char="••"/>
          </a:pPr>
          <a:r>
            <a:rPr lang="en-GB" sz="2000" kern="1200" noProof="0" dirty="0" smtClean="0"/>
            <a:t>10-14 years imprisonment</a:t>
          </a:r>
          <a:endParaRPr lang="en-GB" sz="2000" kern="1200" noProof="0" dirty="0"/>
        </a:p>
      </dsp:txBody>
      <dsp:txXfrm>
        <a:off x="46911" y="3802881"/>
        <a:ext cx="2179354" cy="1507748"/>
      </dsp:txXfrm>
    </dsp:sp>
    <dsp:sp modelId="{5904AC90-124B-4299-8D22-B99D078D60EE}">
      <dsp:nvSpPr>
        <dsp:cNvPr id="0" name=""/>
        <dsp:cNvSpPr/>
      </dsp:nvSpPr>
      <dsp:spPr>
        <a:xfrm>
          <a:off x="5143523" y="-6"/>
          <a:ext cx="3323200" cy="2163545"/>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ctr" defTabSz="889000">
            <a:lnSpc>
              <a:spcPct val="90000"/>
            </a:lnSpc>
            <a:spcBef>
              <a:spcPct val="0"/>
            </a:spcBef>
            <a:spcAft>
              <a:spcPct val="15000"/>
            </a:spcAft>
            <a:buChar char="••"/>
          </a:pPr>
          <a:r>
            <a:rPr lang="en-GB" sz="2000" kern="1200" noProof="0" dirty="0" smtClean="0"/>
            <a:t>Outside national territory</a:t>
          </a:r>
          <a:endParaRPr lang="en-GB" sz="2000" kern="1200" noProof="0" dirty="0"/>
        </a:p>
        <a:p>
          <a:pPr marL="228600" lvl="1" indent="-228600" algn="ctr" defTabSz="889000">
            <a:lnSpc>
              <a:spcPct val="90000"/>
            </a:lnSpc>
            <a:spcBef>
              <a:spcPct val="0"/>
            </a:spcBef>
            <a:spcAft>
              <a:spcPct val="15000"/>
            </a:spcAft>
            <a:buChar char="••"/>
          </a:pPr>
          <a:r>
            <a:rPr lang="en-GB" sz="2000" kern="1200" noProof="0" dirty="0" smtClean="0"/>
            <a:t>“External Trafficking”</a:t>
          </a:r>
          <a:endParaRPr lang="en-GB" sz="2000" kern="1200" noProof="0" dirty="0"/>
        </a:p>
      </dsp:txBody>
      <dsp:txXfrm>
        <a:off x="6188009" y="47520"/>
        <a:ext cx="2231188" cy="1527606"/>
      </dsp:txXfrm>
    </dsp:sp>
    <dsp:sp modelId="{A1CD548B-F56D-4630-84F6-6000B3B0F8B0}">
      <dsp:nvSpPr>
        <dsp:cNvPr id="0" name=""/>
        <dsp:cNvSpPr/>
      </dsp:nvSpPr>
      <dsp:spPr>
        <a:xfrm>
          <a:off x="101825" y="20690"/>
          <a:ext cx="3217787" cy="2040312"/>
        </a:xfrm>
        <a:prstGeom prst="roundRect">
          <a:avLst>
            <a:gd name="adj" fmla="val 10000"/>
          </a:avLst>
        </a:prstGeom>
        <a:solidFill>
          <a:schemeClr val="tx2">
            <a:lumMod val="75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t" anchorCtr="0">
          <a:noAutofit/>
        </a:bodyPr>
        <a:lstStyle/>
        <a:p>
          <a:pPr marL="228600" lvl="1" indent="-228600" algn="ctr" defTabSz="889000">
            <a:lnSpc>
              <a:spcPct val="90000"/>
            </a:lnSpc>
            <a:spcBef>
              <a:spcPct val="0"/>
            </a:spcBef>
            <a:spcAft>
              <a:spcPct val="15000"/>
            </a:spcAft>
            <a:buChar char="••"/>
          </a:pPr>
          <a:endParaRPr lang="en-GB" sz="2000" kern="1200" noProof="0" dirty="0">
            <a:solidFill>
              <a:schemeClr val="bg1"/>
            </a:solidFill>
          </a:endParaRPr>
        </a:p>
        <a:p>
          <a:pPr marL="228600" lvl="1" indent="-228600" algn="ctr" defTabSz="889000">
            <a:lnSpc>
              <a:spcPct val="90000"/>
            </a:lnSpc>
            <a:spcBef>
              <a:spcPct val="0"/>
            </a:spcBef>
            <a:spcAft>
              <a:spcPct val="15000"/>
            </a:spcAft>
            <a:buChar char="••"/>
          </a:pPr>
          <a:r>
            <a:rPr lang="en-GB" sz="2000" kern="1200" noProof="0" dirty="0" smtClean="0">
              <a:solidFill>
                <a:schemeClr val="bg1"/>
              </a:solidFill>
            </a:rPr>
            <a:t>Within El Salvador</a:t>
          </a:r>
          <a:endParaRPr lang="en-GB" sz="2000" kern="1200" noProof="0" dirty="0">
            <a:solidFill>
              <a:schemeClr val="bg1"/>
            </a:solidFill>
          </a:endParaRPr>
        </a:p>
        <a:p>
          <a:pPr marL="228600" lvl="1" indent="-228600" algn="ctr" defTabSz="889000">
            <a:lnSpc>
              <a:spcPct val="90000"/>
            </a:lnSpc>
            <a:spcBef>
              <a:spcPct val="0"/>
            </a:spcBef>
            <a:spcAft>
              <a:spcPct val="15000"/>
            </a:spcAft>
            <a:buChar char="••"/>
          </a:pPr>
          <a:r>
            <a:rPr lang="en-GB" sz="2000" kern="1200" noProof="0" dirty="0" smtClean="0">
              <a:solidFill>
                <a:schemeClr val="bg1"/>
              </a:solidFill>
            </a:rPr>
            <a:t>“Internal Trafficking” </a:t>
          </a:r>
          <a:endParaRPr lang="en-GB" sz="2000" kern="1200" noProof="0" dirty="0">
            <a:solidFill>
              <a:schemeClr val="bg1"/>
            </a:solidFill>
          </a:endParaRPr>
        </a:p>
      </dsp:txBody>
      <dsp:txXfrm>
        <a:off x="146644" y="65509"/>
        <a:ext cx="2162813" cy="1440596"/>
      </dsp:txXfrm>
    </dsp:sp>
    <dsp:sp modelId="{93EC6C2B-B6C5-4E44-BC81-61C0DD312D26}">
      <dsp:nvSpPr>
        <dsp:cNvPr id="0" name=""/>
        <dsp:cNvSpPr/>
      </dsp:nvSpPr>
      <dsp:spPr>
        <a:xfrm>
          <a:off x="1857389" y="357184"/>
          <a:ext cx="1984046" cy="2084274"/>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noProof="0" dirty="0" smtClean="0">
              <a:solidFill>
                <a:schemeClr val="tx1"/>
              </a:solidFill>
            </a:rPr>
            <a:t>Carry out</a:t>
          </a:r>
          <a:endParaRPr lang="en-GB" sz="1900" kern="1200" noProof="0" dirty="0">
            <a:solidFill>
              <a:schemeClr val="tx1"/>
            </a:solidFill>
          </a:endParaRPr>
        </a:p>
      </dsp:txBody>
      <dsp:txXfrm>
        <a:off x="2438503" y="967654"/>
        <a:ext cx="1402932" cy="1473804"/>
      </dsp:txXfrm>
    </dsp:sp>
    <dsp:sp modelId="{D0031563-C676-4A89-9A19-7814D152E421}">
      <dsp:nvSpPr>
        <dsp:cNvPr id="0" name=""/>
        <dsp:cNvSpPr/>
      </dsp:nvSpPr>
      <dsp:spPr>
        <a:xfrm rot="5400000">
          <a:off x="4263861" y="379614"/>
          <a:ext cx="2082351" cy="2037492"/>
        </a:xfrm>
        <a:prstGeom prst="pieWedg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noProof="0" dirty="0" smtClean="0">
              <a:solidFill>
                <a:schemeClr val="tx1"/>
              </a:solidFill>
            </a:rPr>
            <a:t>Enable</a:t>
          </a:r>
          <a:endParaRPr lang="en-GB" sz="1900" kern="1200" noProof="0" dirty="0"/>
        </a:p>
      </dsp:txBody>
      <dsp:txXfrm rot="-5400000">
        <a:off x="4286290" y="967091"/>
        <a:ext cx="1440724" cy="1472445"/>
      </dsp:txXfrm>
    </dsp:sp>
    <dsp:sp modelId="{D961EEF5-87C9-454C-921E-831EEE90A723}">
      <dsp:nvSpPr>
        <dsp:cNvPr id="0" name=""/>
        <dsp:cNvSpPr/>
      </dsp:nvSpPr>
      <dsp:spPr>
        <a:xfrm rot="10800000">
          <a:off x="4286279" y="2714652"/>
          <a:ext cx="1955537" cy="1998427"/>
        </a:xfrm>
        <a:prstGeom prst="pieWedg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noProof="0" dirty="0" smtClean="0">
              <a:solidFill>
                <a:schemeClr val="tx1"/>
              </a:solidFill>
            </a:rPr>
            <a:t>Any mode</a:t>
          </a:r>
          <a:endParaRPr lang="en-GB" sz="1900" kern="1200" noProof="0" dirty="0">
            <a:solidFill>
              <a:schemeClr val="tx1"/>
            </a:solidFill>
          </a:endParaRPr>
        </a:p>
      </dsp:txBody>
      <dsp:txXfrm rot="10800000">
        <a:off x="4286279" y="2714652"/>
        <a:ext cx="1382773" cy="1413101"/>
      </dsp:txXfrm>
    </dsp:sp>
    <dsp:sp modelId="{C71B5AF5-88AB-4127-A718-39AA9A0A720E}">
      <dsp:nvSpPr>
        <dsp:cNvPr id="0" name=""/>
        <dsp:cNvSpPr/>
      </dsp:nvSpPr>
      <dsp:spPr>
        <a:xfrm rot="16200000">
          <a:off x="1921758" y="2721694"/>
          <a:ext cx="1998427" cy="2127187"/>
        </a:xfrm>
        <a:prstGeom prst="pieWedg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noProof="0" dirty="0" smtClean="0">
              <a:solidFill>
                <a:schemeClr val="tx1"/>
              </a:solidFill>
            </a:rPr>
            <a:t>Human exploitation</a:t>
          </a:r>
          <a:endParaRPr lang="en-GB" sz="1900" kern="1200" noProof="0" dirty="0">
            <a:solidFill>
              <a:schemeClr val="tx1"/>
            </a:solidFill>
          </a:endParaRPr>
        </a:p>
      </dsp:txBody>
      <dsp:txXfrm rot="5400000">
        <a:off x="2480418" y="2786074"/>
        <a:ext cx="1504148" cy="1413101"/>
      </dsp:txXfrm>
    </dsp:sp>
    <dsp:sp modelId="{32513FBD-27BA-4C20-9E64-4635893BC92F}">
      <dsp:nvSpPr>
        <dsp:cNvPr id="0" name=""/>
        <dsp:cNvSpPr/>
      </dsp:nvSpPr>
      <dsp:spPr>
        <a:xfrm>
          <a:off x="3714773" y="2071703"/>
          <a:ext cx="790617" cy="687493"/>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E5FB583-547F-4AC8-A7D7-2B0D324866EC}">
      <dsp:nvSpPr>
        <dsp:cNvPr id="0" name=""/>
        <dsp:cNvSpPr/>
      </dsp:nvSpPr>
      <dsp:spPr>
        <a:xfrm rot="10800000">
          <a:off x="3714773" y="2286019"/>
          <a:ext cx="790617" cy="687493"/>
        </a:xfrm>
        <a:prstGeom prst="circularArrow">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FD8ABE-4C8B-44FF-9264-F3A2DEBEE67E}">
      <dsp:nvSpPr>
        <dsp:cNvPr id="0" name=""/>
        <dsp:cNvSpPr/>
      </dsp:nvSpPr>
      <dsp:spPr>
        <a:xfrm>
          <a:off x="6429425" y="3429024"/>
          <a:ext cx="1975846" cy="1185508"/>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solidFill>
                <a:schemeClr val="tx2">
                  <a:lumMod val="50000"/>
                </a:schemeClr>
              </a:solidFill>
            </a:rPr>
            <a:t>l) Pornographic material trade</a:t>
          </a:r>
          <a:endParaRPr lang="en-GB" sz="1600" kern="1200" noProof="0" dirty="0">
            <a:solidFill>
              <a:schemeClr val="tx2">
                <a:lumMod val="50000"/>
              </a:schemeClr>
            </a:solidFill>
          </a:endParaRPr>
        </a:p>
      </dsp:txBody>
      <dsp:txXfrm>
        <a:off x="6429425" y="3429024"/>
        <a:ext cx="1975846" cy="1185508"/>
      </dsp:txXfrm>
    </dsp:sp>
    <dsp:sp modelId="{AE13392D-AB14-4446-8B64-0134662913FE}">
      <dsp:nvSpPr>
        <dsp:cNvPr id="0" name=""/>
        <dsp:cNvSpPr/>
      </dsp:nvSpPr>
      <dsp:spPr>
        <a:xfrm>
          <a:off x="6500852" y="571499"/>
          <a:ext cx="1975846" cy="1185508"/>
        </a:xfrm>
        <a:prstGeom prst="rect">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t>j) Smuggling of human organs, tissues, fluids, cells or embryos</a:t>
          </a:r>
          <a:endParaRPr lang="en-GB" sz="1600" kern="1200" noProof="0" dirty="0"/>
        </a:p>
      </dsp:txBody>
      <dsp:txXfrm>
        <a:off x="6500852" y="571499"/>
        <a:ext cx="1975846" cy="1185508"/>
      </dsp:txXfrm>
    </dsp:sp>
    <dsp:sp modelId="{A7916F20-2FBF-4468-A85E-73F1D965F2C4}">
      <dsp:nvSpPr>
        <dsp:cNvPr id="0" name=""/>
        <dsp:cNvSpPr/>
      </dsp:nvSpPr>
      <dsp:spPr>
        <a:xfrm>
          <a:off x="6429425" y="2000261"/>
          <a:ext cx="1975846" cy="1185508"/>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t>k) Clinical or pharmacological experiments</a:t>
          </a:r>
          <a:endParaRPr lang="en-GB" sz="1600" kern="1200" noProof="0" dirty="0"/>
        </a:p>
      </dsp:txBody>
      <dsp:txXfrm>
        <a:off x="6429425" y="2000261"/>
        <a:ext cx="1975846" cy="1185508"/>
      </dsp:txXfrm>
    </dsp:sp>
    <dsp:sp modelId="{D0003421-54E3-4732-8577-02F3259FAA9F}">
      <dsp:nvSpPr>
        <dsp:cNvPr id="0" name=""/>
        <dsp:cNvSpPr/>
      </dsp:nvSpPr>
      <dsp:spPr>
        <a:xfrm>
          <a:off x="2214569" y="2000261"/>
          <a:ext cx="1975846" cy="1185508"/>
        </a:xfrm>
        <a:prstGeom prst="rect">
          <a:avLst/>
        </a:prstGeom>
        <a:solidFill>
          <a:srgbClr val="00759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t>e) Slavery</a:t>
          </a:r>
          <a:endParaRPr lang="en-GB" sz="1600" kern="1200" noProof="0" dirty="0" smtClean="0"/>
        </a:p>
      </dsp:txBody>
      <dsp:txXfrm>
        <a:off x="2214569" y="2000261"/>
        <a:ext cx="1975846" cy="1185508"/>
      </dsp:txXfrm>
    </dsp:sp>
    <dsp:sp modelId="{4B5E7E83-0BAB-4A51-94AF-342662C445AF}">
      <dsp:nvSpPr>
        <dsp:cNvPr id="0" name=""/>
        <dsp:cNvSpPr/>
      </dsp:nvSpPr>
      <dsp:spPr>
        <a:xfrm>
          <a:off x="2490" y="2014732"/>
          <a:ext cx="1975846" cy="1185508"/>
        </a:xfrm>
        <a:prstGeom prst="rect">
          <a:avLst/>
        </a:prstGeom>
        <a:solidFill>
          <a:srgbClr val="00759E"/>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solidFill>
                <a:schemeClr val="bg2"/>
              </a:solidFill>
            </a:rPr>
            <a:t>b) </a:t>
          </a:r>
          <a:r>
            <a:rPr lang="en-GB" sz="1600" kern="1200" noProof="0" dirty="0" smtClean="0">
              <a:solidFill>
                <a:schemeClr val="bg1"/>
              </a:solidFill>
            </a:rPr>
            <a:t>Sexual exploitation (prostitution and pornography)</a:t>
          </a:r>
          <a:endParaRPr lang="en-GB" sz="1600" kern="1200" noProof="0" dirty="0">
            <a:solidFill>
              <a:schemeClr val="bg1"/>
            </a:solidFill>
          </a:endParaRPr>
        </a:p>
      </dsp:txBody>
      <dsp:txXfrm>
        <a:off x="2490" y="2014732"/>
        <a:ext cx="1975846" cy="1185508"/>
      </dsp:txXfrm>
    </dsp:sp>
    <dsp:sp modelId="{A7A47BA7-D990-44B4-8E1A-6EB30B418EC2}">
      <dsp:nvSpPr>
        <dsp:cNvPr id="0" name=""/>
        <dsp:cNvSpPr/>
      </dsp:nvSpPr>
      <dsp:spPr>
        <a:xfrm>
          <a:off x="71447" y="642946"/>
          <a:ext cx="1975846" cy="1185508"/>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solidFill>
                <a:schemeClr val="tx1"/>
              </a:solidFill>
            </a:rPr>
            <a:t>a) Servitude</a:t>
          </a:r>
          <a:endParaRPr lang="en-GB" sz="1600" kern="1200" noProof="0" dirty="0">
            <a:solidFill>
              <a:schemeClr val="tx1"/>
            </a:solidFill>
          </a:endParaRPr>
        </a:p>
      </dsp:txBody>
      <dsp:txXfrm>
        <a:off x="71447" y="642946"/>
        <a:ext cx="1975846" cy="1185508"/>
      </dsp:txXfrm>
    </dsp:sp>
    <dsp:sp modelId="{33171F51-695F-42B0-892C-6D84FDF47A84}">
      <dsp:nvSpPr>
        <dsp:cNvPr id="0" name=""/>
        <dsp:cNvSpPr/>
      </dsp:nvSpPr>
      <dsp:spPr>
        <a:xfrm>
          <a:off x="4357711" y="3429020"/>
          <a:ext cx="1975846" cy="1185508"/>
        </a:xfrm>
        <a:prstGeom prst="rect">
          <a:avLst/>
        </a:prstGeom>
        <a:solidFill>
          <a:schemeClr val="accent6">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b="1" kern="1200" noProof="0" dirty="0" smtClean="0">
              <a:solidFill>
                <a:schemeClr val="bg1"/>
              </a:solidFill>
            </a:rPr>
            <a:t>i) Fraudulent adoption</a:t>
          </a:r>
          <a:endParaRPr lang="en-GB" sz="1600" b="1" kern="1200" noProof="0" dirty="0">
            <a:solidFill>
              <a:schemeClr val="bg1"/>
            </a:solidFill>
          </a:endParaRPr>
        </a:p>
      </dsp:txBody>
      <dsp:txXfrm>
        <a:off x="4357711" y="3429020"/>
        <a:ext cx="1975846" cy="1185508"/>
      </dsp:txXfrm>
    </dsp:sp>
    <dsp:sp modelId="{B24F1F30-41C8-4773-8BC7-59C2F0EBFCF5}">
      <dsp:nvSpPr>
        <dsp:cNvPr id="0" name=""/>
        <dsp:cNvSpPr/>
      </dsp:nvSpPr>
      <dsp:spPr>
        <a:xfrm>
          <a:off x="2214569" y="3357581"/>
          <a:ext cx="1975846" cy="1185508"/>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solidFill>
                <a:schemeClr val="tx1"/>
              </a:solidFill>
            </a:rPr>
            <a:t>f) Forced beggary</a:t>
          </a:r>
          <a:endParaRPr lang="en-GB" sz="1600" kern="1200" noProof="0" dirty="0" smtClean="0"/>
        </a:p>
      </dsp:txBody>
      <dsp:txXfrm>
        <a:off x="2214569" y="3357581"/>
        <a:ext cx="1975846" cy="1185508"/>
      </dsp:txXfrm>
    </dsp:sp>
    <dsp:sp modelId="{2DB5F085-FB75-4A89-A6D9-2AECA142C8AB}">
      <dsp:nvSpPr>
        <dsp:cNvPr id="0" name=""/>
        <dsp:cNvSpPr/>
      </dsp:nvSpPr>
      <dsp:spPr>
        <a:xfrm>
          <a:off x="2490" y="3397825"/>
          <a:ext cx="1975846" cy="1185508"/>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t>c) Commercial sexual exploitation in the tourism sector</a:t>
          </a:r>
          <a:endParaRPr lang="en-GB" sz="1600" kern="1200" noProof="0" dirty="0" smtClean="0"/>
        </a:p>
      </dsp:txBody>
      <dsp:txXfrm>
        <a:off x="2490" y="3397825"/>
        <a:ext cx="1975846" cy="1185508"/>
      </dsp:txXfrm>
    </dsp:sp>
    <dsp:sp modelId="{BF4D5524-7836-4EC1-905A-A547D96C021D}">
      <dsp:nvSpPr>
        <dsp:cNvPr id="0" name=""/>
        <dsp:cNvSpPr/>
      </dsp:nvSpPr>
      <dsp:spPr>
        <a:xfrm>
          <a:off x="4357711" y="571503"/>
          <a:ext cx="1975846" cy="1185508"/>
        </a:xfrm>
        <a:prstGeom prst="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solidFill>
                <a:schemeClr val="tx2">
                  <a:lumMod val="50000"/>
                </a:schemeClr>
              </a:solidFill>
            </a:rPr>
            <a:t>g) Forced pregnancy</a:t>
          </a:r>
          <a:r>
            <a:rPr lang="en-GB" sz="1600" kern="1200" noProof="0" dirty="0" smtClean="0"/>
            <a:t>.</a:t>
          </a:r>
          <a:endParaRPr lang="en-GB" sz="1600" kern="1200" noProof="0" dirty="0"/>
        </a:p>
      </dsp:txBody>
      <dsp:txXfrm>
        <a:off x="4357711" y="571503"/>
        <a:ext cx="1975846" cy="1185508"/>
      </dsp:txXfrm>
    </dsp:sp>
    <dsp:sp modelId="{90CCB76B-0FCF-469E-BD4B-F3967C58DEA9}">
      <dsp:nvSpPr>
        <dsp:cNvPr id="0" name=""/>
        <dsp:cNvSpPr/>
      </dsp:nvSpPr>
      <dsp:spPr>
        <a:xfrm>
          <a:off x="4286284" y="2000265"/>
          <a:ext cx="1975846" cy="1185508"/>
        </a:xfrm>
        <a:prstGeom prst="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t>h) Forced marriage </a:t>
          </a:r>
          <a:endParaRPr lang="en-GB" sz="1600" kern="1200" noProof="0" dirty="0" smtClean="0"/>
        </a:p>
      </dsp:txBody>
      <dsp:txXfrm>
        <a:off x="4286284" y="2000265"/>
        <a:ext cx="1975846" cy="1185508"/>
      </dsp:txXfrm>
    </dsp:sp>
    <dsp:sp modelId="{2AD04900-7323-4DB9-BFB3-8F08179B9981}">
      <dsp:nvSpPr>
        <dsp:cNvPr id="0" name=""/>
        <dsp:cNvSpPr/>
      </dsp:nvSpPr>
      <dsp:spPr>
        <a:xfrm>
          <a:off x="2286016" y="571503"/>
          <a:ext cx="1975846" cy="1185508"/>
        </a:xfrm>
        <a:prstGeom prst="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noProof="0" dirty="0" smtClean="0"/>
            <a:t>d) Forced labour</a:t>
          </a:r>
          <a:endParaRPr lang="en-GB" sz="1600" kern="1200" noProof="0" dirty="0" smtClean="0"/>
        </a:p>
      </dsp:txBody>
      <dsp:txXfrm>
        <a:off x="2286016" y="571503"/>
        <a:ext cx="1975846" cy="118550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03D976-1D7D-40DC-9E9C-50FAF77C3B91}">
      <dsp:nvSpPr>
        <dsp:cNvPr id="0" name=""/>
        <dsp:cNvSpPr/>
      </dsp:nvSpPr>
      <dsp:spPr>
        <a:xfrm rot="5400000">
          <a:off x="199431" y="-97334"/>
          <a:ext cx="1044465" cy="130045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GB" sz="500" kern="1200" noProof="0" smtClean="0"/>
            <a:t>a)</a:t>
          </a:r>
          <a:r>
            <a:rPr lang="en-GB" sz="500" kern="1200" baseline="0" noProof="0" smtClean="0"/>
            <a:t> b) </a:t>
          </a:r>
          <a:endParaRPr lang="en-GB" sz="500" kern="1200" noProof="0"/>
        </a:p>
      </dsp:txBody>
      <dsp:txXfrm rot="-5400000">
        <a:off x="71438" y="30659"/>
        <a:ext cx="1300452" cy="1044465"/>
      </dsp:txXfrm>
    </dsp:sp>
    <dsp:sp modelId="{F3BDD9F6-5E0D-4361-B537-0FB3B6D15AEA}">
      <dsp:nvSpPr>
        <dsp:cNvPr id="0" name=""/>
        <dsp:cNvSpPr/>
      </dsp:nvSpPr>
      <dsp:spPr>
        <a:xfrm rot="5400000">
          <a:off x="3737449" y="-2305547"/>
          <a:ext cx="1171703" cy="5782799"/>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b="1" kern="1200" noProof="0" smtClean="0"/>
            <a:t>a) </a:t>
          </a:r>
          <a:r>
            <a:rPr lang="en-GB" sz="1400" kern="1200" noProof="0" smtClean="0"/>
            <a:t>When the victim is a boy, girl, adolescent, senior citizen or disabled person;</a:t>
          </a:r>
          <a:endParaRPr lang="en-GB" sz="1400" kern="1200" noProof="0"/>
        </a:p>
        <a:p>
          <a:pPr marL="114300" lvl="1" indent="-114300" algn="l" defTabSz="622300">
            <a:lnSpc>
              <a:spcPct val="90000"/>
            </a:lnSpc>
            <a:spcBef>
              <a:spcPct val="0"/>
            </a:spcBef>
            <a:spcAft>
              <a:spcPct val="15000"/>
            </a:spcAft>
            <a:buChar char="••"/>
          </a:pPr>
          <a:r>
            <a:rPr lang="en-GB" sz="1400" b="1" kern="1200" noProof="0" smtClean="0"/>
            <a:t>b) </a:t>
          </a:r>
          <a:r>
            <a:rPr lang="en-GB" sz="1400" kern="1200" noProof="0" smtClean="0"/>
            <a:t>When the perpetrator is a civil servant, public authority or agent of authority; without prejudice to the applicable crime when the charge is favoured. </a:t>
          </a:r>
          <a:endParaRPr lang="en-GB" sz="1400" kern="1200" noProof="0"/>
        </a:p>
      </dsp:txBody>
      <dsp:txXfrm rot="-5400000">
        <a:off x="1431901" y="57199"/>
        <a:ext cx="5725601" cy="1057307"/>
      </dsp:txXfrm>
    </dsp:sp>
    <dsp:sp modelId="{B098461E-9504-48D4-A5A2-EC11FD2A9D8E}">
      <dsp:nvSpPr>
        <dsp:cNvPr id="0" name=""/>
        <dsp:cNvSpPr/>
      </dsp:nvSpPr>
      <dsp:spPr>
        <a:xfrm rot="5400000">
          <a:off x="106816" y="1864112"/>
          <a:ext cx="1228862" cy="1125906"/>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GB" sz="500" kern="1200" noProof="0" smtClean="0"/>
            <a:t>c)</a:t>
          </a:r>
          <a:r>
            <a:rPr lang="en-GB" sz="500" kern="1200" baseline="0" noProof="0" smtClean="0"/>
            <a:t>  d) </a:t>
          </a:r>
          <a:endParaRPr lang="en-GB" sz="500" kern="1200" noProof="0"/>
        </a:p>
      </dsp:txBody>
      <dsp:txXfrm rot="-5400000">
        <a:off x="158294" y="2375587"/>
        <a:ext cx="1125906" cy="102956"/>
      </dsp:txXfrm>
    </dsp:sp>
    <dsp:sp modelId="{96556F4B-B68B-40F7-8430-1A623CB042F9}">
      <dsp:nvSpPr>
        <dsp:cNvPr id="0" name=""/>
        <dsp:cNvSpPr/>
      </dsp:nvSpPr>
      <dsp:spPr>
        <a:xfrm rot="5400000">
          <a:off x="3960761" y="-1052858"/>
          <a:ext cx="1843731" cy="7087421"/>
        </a:xfrm>
        <a:prstGeom prst="round2SameRect">
          <a:avLst/>
        </a:prstGeom>
        <a:solidFill>
          <a:schemeClr val="tx2">
            <a:lumMod val="75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GB" sz="1200" kern="1200" noProof="0" dirty="0" smtClean="0">
              <a:solidFill>
                <a:schemeClr val="bg1"/>
              </a:solidFill>
            </a:rPr>
            <a:t>c) When a relationship exists of ancestor or descendant, adopting or adopted person, sibling, spouse or domestic or romantic partner; or of guardian, healer, caretaker or de facto guardian or person in charge of the education or care of the victim and when a relationship of authority or trust exists with the victim, his or her dependants or guardians, whether or not a family relationship exists. </a:t>
          </a:r>
          <a:endParaRPr lang="en-GB" sz="1200" kern="1200" noProof="0" dirty="0" smtClean="0">
            <a:solidFill>
              <a:schemeClr val="bg1"/>
            </a:solidFill>
          </a:endParaRPr>
        </a:p>
        <a:p>
          <a:pPr marL="114300" lvl="1" indent="-114300" algn="l" defTabSz="533400">
            <a:lnSpc>
              <a:spcPct val="90000"/>
            </a:lnSpc>
            <a:spcBef>
              <a:spcPct val="0"/>
            </a:spcBef>
            <a:spcAft>
              <a:spcPct val="15000"/>
            </a:spcAft>
            <a:buChar char="••"/>
          </a:pPr>
          <a:endParaRPr lang="en-GB" sz="1200" kern="1200" noProof="0" smtClean="0">
            <a:solidFill>
              <a:schemeClr val="bg1"/>
            </a:solidFill>
          </a:endParaRPr>
        </a:p>
        <a:p>
          <a:pPr marL="114300" lvl="1" indent="-114300" algn="l" defTabSz="533400">
            <a:lnSpc>
              <a:spcPct val="90000"/>
            </a:lnSpc>
            <a:spcBef>
              <a:spcPct val="0"/>
            </a:spcBef>
            <a:spcAft>
              <a:spcPct val="15000"/>
            </a:spcAft>
            <a:buChar char="••"/>
          </a:pPr>
          <a:r>
            <a:rPr lang="en-GB" sz="1200" kern="1200" noProof="0" dirty="0" smtClean="0">
              <a:solidFill>
                <a:schemeClr val="bg1"/>
              </a:solidFill>
            </a:rPr>
            <a:t>d) When the crime is perpetrated by a person who is directly or indirectly in charge of taking care of a boy, girl or adolescent that is under the care of a child protection institution, public or private.</a:t>
          </a:r>
          <a:endParaRPr lang="en-GB" sz="1200" kern="1200" noProof="0" dirty="0" smtClean="0">
            <a:solidFill>
              <a:schemeClr val="bg1"/>
            </a:solidFill>
          </a:endParaRPr>
        </a:p>
      </dsp:txBody>
      <dsp:txXfrm rot="-5400000">
        <a:off x="1338916" y="1658991"/>
        <a:ext cx="6997417" cy="1663723"/>
      </dsp:txXfrm>
    </dsp:sp>
    <dsp:sp modelId="{FF50EEFA-8929-4618-8CA8-2F2750E983F6}">
      <dsp:nvSpPr>
        <dsp:cNvPr id="0" name=""/>
        <dsp:cNvSpPr/>
      </dsp:nvSpPr>
      <dsp:spPr>
        <a:xfrm rot="5400000">
          <a:off x="-53577" y="4027302"/>
          <a:ext cx="1322429" cy="1207922"/>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lvl="0" algn="ctr" defTabSz="222250">
            <a:lnSpc>
              <a:spcPct val="90000"/>
            </a:lnSpc>
            <a:spcBef>
              <a:spcPct val="0"/>
            </a:spcBef>
            <a:spcAft>
              <a:spcPct val="35000"/>
            </a:spcAft>
          </a:pPr>
          <a:r>
            <a:rPr lang="en-GB" sz="500" kern="1200" noProof="0" smtClean="0"/>
            <a:t>f)g)</a:t>
          </a:r>
          <a:endParaRPr lang="en-GB" sz="500" kern="1200" noProof="0"/>
        </a:p>
      </dsp:txBody>
      <dsp:txXfrm rot="-5400000">
        <a:off x="3677" y="4574009"/>
        <a:ext cx="1207922" cy="114507"/>
      </dsp:txXfrm>
    </dsp:sp>
    <dsp:sp modelId="{9134E056-9F4F-4B26-8C13-C65879841919}">
      <dsp:nvSpPr>
        <dsp:cNvPr id="0" name=""/>
        <dsp:cNvSpPr/>
      </dsp:nvSpPr>
      <dsp:spPr>
        <a:xfrm rot="5400000">
          <a:off x="4038433" y="920530"/>
          <a:ext cx="1636792" cy="7145708"/>
        </a:xfrm>
        <a:prstGeom prst="round2SameRect">
          <a:avLst/>
        </a:prstGeom>
        <a:solidFill>
          <a:srgbClr val="0070C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1120" tIns="6350" rIns="6350" bIns="6350" numCol="1" spcCol="1270" anchor="ctr" anchorCtr="0">
          <a:noAutofit/>
        </a:bodyPr>
        <a:lstStyle/>
        <a:p>
          <a:pPr marL="57150" lvl="1" indent="-57150" algn="just" defTabSz="444500">
            <a:lnSpc>
              <a:spcPct val="90000"/>
            </a:lnSpc>
            <a:spcBef>
              <a:spcPct val="0"/>
            </a:spcBef>
            <a:spcAft>
              <a:spcPct val="15000"/>
            </a:spcAft>
            <a:buChar char="••"/>
          </a:pPr>
          <a:r>
            <a:rPr lang="en-GB" sz="1000" b="1" kern="1200" noProof="0" smtClean="0"/>
            <a:t>       f)</a:t>
          </a:r>
          <a:r>
            <a:rPr lang="en-GB" sz="1000" kern="1200" noProof="0" smtClean="0"/>
            <a:t> </a:t>
          </a:r>
          <a:r>
            <a:rPr lang="en-GB" sz="1200" kern="1200" noProof="0" smtClean="0"/>
            <a:t>When the crime is preceded by threat, use of force and other forms of coercion or deception. </a:t>
          </a:r>
          <a:endParaRPr lang="en-GB" sz="1200" kern="1200" noProof="0"/>
        </a:p>
        <a:p>
          <a:pPr marL="228600" lvl="2" indent="-114300" algn="just" defTabSz="533400">
            <a:lnSpc>
              <a:spcPct val="90000"/>
            </a:lnSpc>
            <a:spcBef>
              <a:spcPct val="0"/>
            </a:spcBef>
            <a:spcAft>
              <a:spcPct val="15000"/>
            </a:spcAft>
            <a:buChar char="••"/>
          </a:pPr>
          <a:r>
            <a:rPr lang="en-GB" sz="1200" b="1" kern="1200" noProof="0" smtClean="0"/>
            <a:t>g)</a:t>
          </a:r>
          <a:r>
            <a:rPr lang="en-GB" sz="1200" kern="1200" noProof="0" smtClean="0"/>
            <a:t> When tourism, commercial, sports, recreational or similar services or facilities are used to plan or perpetrate the crime. </a:t>
          </a:r>
          <a:endParaRPr lang="en-GB" sz="1200" kern="1200" noProof="0" smtClean="0"/>
        </a:p>
        <a:p>
          <a:pPr marL="228600" lvl="2" indent="-114300" algn="just" defTabSz="533400">
            <a:lnSpc>
              <a:spcPct val="90000"/>
            </a:lnSpc>
            <a:spcBef>
              <a:spcPct val="0"/>
            </a:spcBef>
            <a:spcAft>
              <a:spcPct val="15000"/>
            </a:spcAft>
            <a:buChar char="••"/>
          </a:pPr>
          <a:r>
            <a:rPr lang="en-GB" sz="1200" b="1" kern="1200" noProof="0" smtClean="0"/>
            <a:t>h) </a:t>
          </a:r>
          <a:r>
            <a:rPr lang="en-GB" sz="1200" kern="1200" noProof="0" smtClean="0"/>
            <a:t>When the crime is perpetrated through use of information and communication technologies, including the Internet.</a:t>
          </a:r>
          <a:endParaRPr lang="en-GB" sz="1200" kern="1200" noProof="0"/>
        </a:p>
        <a:p>
          <a:pPr marL="228600" lvl="2" indent="-114300" algn="just" defTabSz="533400">
            <a:lnSpc>
              <a:spcPct val="90000"/>
            </a:lnSpc>
            <a:spcBef>
              <a:spcPct val="0"/>
            </a:spcBef>
            <a:spcAft>
              <a:spcPct val="15000"/>
            </a:spcAft>
            <a:buChar char="••"/>
          </a:pPr>
          <a:r>
            <a:rPr lang="en-GB" sz="1200" kern="1200" noProof="0" dirty="0" smtClean="0"/>
            <a:t>Aggravated trafficking in persons: 16-20 years imprisonment. </a:t>
          </a:r>
          <a:endParaRPr lang="en-GB" sz="1200" kern="1200" noProof="0" dirty="0"/>
        </a:p>
      </dsp:txBody>
      <dsp:txXfrm rot="-5400000">
        <a:off x="1283975" y="3754890"/>
        <a:ext cx="7065806" cy="147698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82071C-B999-4212-98C9-4E933F1102D4}">
      <dsp:nvSpPr>
        <dsp:cNvPr id="0" name=""/>
        <dsp:cNvSpPr/>
      </dsp:nvSpPr>
      <dsp:spPr>
        <a:xfrm>
          <a:off x="2040069" y="329592"/>
          <a:ext cx="4484070" cy="4620609"/>
        </a:xfrm>
        <a:prstGeom prst="pie">
          <a:avLst>
            <a:gd name="adj1" fmla="val 16200000"/>
            <a:gd name="adj2" fmla="val 1800000"/>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noProof="0" dirty="0" smtClean="0">
              <a:solidFill>
                <a:schemeClr val="tx1"/>
              </a:solidFill>
            </a:rPr>
            <a:t>Non-punishability of victims. Article 58, LECTP </a:t>
          </a:r>
          <a:endParaRPr lang="en-GB" sz="1900" kern="1200" noProof="0" dirty="0" smtClean="0">
            <a:solidFill>
              <a:schemeClr val="tx1"/>
            </a:solidFill>
          </a:endParaRPr>
        </a:p>
      </dsp:txBody>
      <dsp:txXfrm>
        <a:off x="4403281" y="1308721"/>
        <a:ext cx="1601453" cy="1375181"/>
      </dsp:txXfrm>
    </dsp:sp>
    <dsp:sp modelId="{110A87B1-0952-441F-A67B-33720A0DF3FF}">
      <dsp:nvSpPr>
        <dsp:cNvPr id="0" name=""/>
        <dsp:cNvSpPr/>
      </dsp:nvSpPr>
      <dsp:spPr>
        <a:xfrm>
          <a:off x="1888650" y="522568"/>
          <a:ext cx="4620609" cy="4620609"/>
        </a:xfrm>
        <a:prstGeom prst="pie">
          <a:avLst>
            <a:gd name="adj1" fmla="val 1800000"/>
            <a:gd name="adj2" fmla="val 90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noProof="0" dirty="0" smtClean="0"/>
            <a:t>The victim’s consent to be exploited. Article 57, LECTP</a:t>
          </a:r>
          <a:endParaRPr lang="en-GB" sz="1900" kern="1200" noProof="0" dirty="0"/>
        </a:p>
      </dsp:txBody>
      <dsp:txXfrm>
        <a:off x="2988796" y="3520464"/>
        <a:ext cx="2475326" cy="1210159"/>
      </dsp:txXfrm>
    </dsp:sp>
    <dsp:sp modelId="{21472468-1A0B-469D-A2F7-5678AE3E5014}">
      <dsp:nvSpPr>
        <dsp:cNvPr id="0" name=""/>
        <dsp:cNvSpPr/>
      </dsp:nvSpPr>
      <dsp:spPr>
        <a:xfrm>
          <a:off x="1793488" y="357547"/>
          <a:ext cx="4620609" cy="4620609"/>
        </a:xfrm>
        <a:prstGeom prst="pie">
          <a:avLst>
            <a:gd name="adj1" fmla="val 9000000"/>
            <a:gd name="adj2" fmla="val 16200000"/>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lvl="0" algn="ctr" defTabSz="844550">
            <a:lnSpc>
              <a:spcPct val="90000"/>
            </a:lnSpc>
            <a:spcBef>
              <a:spcPct val="0"/>
            </a:spcBef>
            <a:spcAft>
              <a:spcPct val="35000"/>
            </a:spcAft>
          </a:pPr>
          <a:r>
            <a:rPr lang="en-GB" sz="1900" kern="1200" noProof="0" dirty="0" smtClean="0"/>
            <a:t>Punishment of the “client” of trafficking in persons. Article 56, LECTP</a:t>
          </a:r>
          <a:endParaRPr lang="en-GB" sz="1900" kern="1200" noProof="0" dirty="0" smtClean="0"/>
        </a:p>
      </dsp:txBody>
      <dsp:txXfrm>
        <a:off x="2328708" y="1336676"/>
        <a:ext cx="1650217" cy="1375181"/>
      </dsp:txXfrm>
    </dsp:sp>
    <dsp:sp modelId="{4C361258-48C9-4939-A576-EEE7BF945DAF}">
      <dsp:nvSpPr>
        <dsp:cNvPr id="0" name=""/>
        <dsp:cNvSpPr/>
      </dsp:nvSpPr>
      <dsp:spPr>
        <a:xfrm>
          <a:off x="1686675" y="43554"/>
          <a:ext cx="5192685" cy="5192685"/>
        </a:xfrm>
        <a:prstGeom prst="circularArrow">
          <a:avLst>
            <a:gd name="adj1" fmla="val 5085"/>
            <a:gd name="adj2" fmla="val 327528"/>
            <a:gd name="adj3" fmla="val 1472472"/>
            <a:gd name="adj4" fmla="val 1619943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D40107-42F2-438D-938D-0E63985F1301}">
      <dsp:nvSpPr>
        <dsp:cNvPr id="0" name=""/>
        <dsp:cNvSpPr/>
      </dsp:nvSpPr>
      <dsp:spPr>
        <a:xfrm>
          <a:off x="1602613" y="236239"/>
          <a:ext cx="5192685" cy="5192685"/>
        </a:xfrm>
        <a:prstGeom prst="circularArrow">
          <a:avLst>
            <a:gd name="adj1" fmla="val 5085"/>
            <a:gd name="adj2" fmla="val 327528"/>
            <a:gd name="adj3" fmla="val 8671970"/>
            <a:gd name="adj4" fmla="val 1800502"/>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63E95C8-A9EC-49B8-88DE-A7A1F79C154D}">
      <dsp:nvSpPr>
        <dsp:cNvPr id="0" name=""/>
        <dsp:cNvSpPr/>
      </dsp:nvSpPr>
      <dsp:spPr>
        <a:xfrm>
          <a:off x="1507069" y="71509"/>
          <a:ext cx="5192685" cy="5192685"/>
        </a:xfrm>
        <a:prstGeom prst="circularArrow">
          <a:avLst>
            <a:gd name="adj1" fmla="val 5085"/>
            <a:gd name="adj2" fmla="val 327528"/>
            <a:gd name="adj3" fmla="val 15873039"/>
            <a:gd name="adj4" fmla="val 9000000"/>
            <a:gd name="adj5" fmla="val 5932"/>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25A7C7-B277-423A-ABA3-D6687865E32D}">
      <dsp:nvSpPr>
        <dsp:cNvPr id="0" name=""/>
        <dsp:cNvSpPr/>
      </dsp:nvSpPr>
      <dsp:spPr>
        <a:xfrm>
          <a:off x="3710164" y="1688416"/>
          <a:ext cx="1622361" cy="772096"/>
        </a:xfrm>
        <a:custGeom>
          <a:avLst/>
          <a:gdLst/>
          <a:ahLst/>
          <a:cxnLst/>
          <a:rect l="0" t="0" r="0" b="0"/>
          <a:pathLst>
            <a:path>
              <a:moveTo>
                <a:pt x="0" y="0"/>
              </a:moveTo>
              <a:lnTo>
                <a:pt x="0" y="526161"/>
              </a:lnTo>
              <a:lnTo>
                <a:pt x="1622361" y="526161"/>
              </a:lnTo>
              <a:lnTo>
                <a:pt x="1622361" y="7720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2C21E7-E7D0-4ED3-AAAE-30E769AFFED5}">
      <dsp:nvSpPr>
        <dsp:cNvPr id="0" name=""/>
        <dsp:cNvSpPr/>
      </dsp:nvSpPr>
      <dsp:spPr>
        <a:xfrm>
          <a:off x="2087803" y="1688416"/>
          <a:ext cx="1622361" cy="772096"/>
        </a:xfrm>
        <a:custGeom>
          <a:avLst/>
          <a:gdLst/>
          <a:ahLst/>
          <a:cxnLst/>
          <a:rect l="0" t="0" r="0" b="0"/>
          <a:pathLst>
            <a:path>
              <a:moveTo>
                <a:pt x="1622361" y="0"/>
              </a:moveTo>
              <a:lnTo>
                <a:pt x="1622361" y="526161"/>
              </a:lnTo>
              <a:lnTo>
                <a:pt x="0" y="526161"/>
              </a:lnTo>
              <a:lnTo>
                <a:pt x="0" y="77209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F9943D-5655-4C21-A02D-63D1FCAEA7DF}">
      <dsp:nvSpPr>
        <dsp:cNvPr id="0" name=""/>
        <dsp:cNvSpPr/>
      </dsp:nvSpPr>
      <dsp:spPr>
        <a:xfrm>
          <a:off x="2382778" y="2636"/>
          <a:ext cx="2654772" cy="16857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95481E-D11B-4300-8E17-87C6CBA7E59F}">
      <dsp:nvSpPr>
        <dsp:cNvPr id="0" name=""/>
        <dsp:cNvSpPr/>
      </dsp:nvSpPr>
      <dsp:spPr>
        <a:xfrm>
          <a:off x="2677752" y="282862"/>
          <a:ext cx="2654772" cy="1685780"/>
        </a:xfrm>
        <a:prstGeom prst="roundRect">
          <a:avLst>
            <a:gd name="adj" fmla="val 10000"/>
          </a:avLst>
        </a:prstGeom>
        <a:solidFill>
          <a:schemeClr val="tx2">
            <a:lumMod val="75000"/>
            <a:alpha val="9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noProof="0" dirty="0" smtClean="0">
              <a:solidFill>
                <a:schemeClr val="bg1"/>
              </a:solidFill>
            </a:rPr>
            <a:t>CNCTP</a:t>
          </a:r>
        </a:p>
        <a:p>
          <a:pPr lvl="0" algn="ctr" defTabSz="622300">
            <a:lnSpc>
              <a:spcPct val="90000"/>
            </a:lnSpc>
            <a:spcBef>
              <a:spcPct val="0"/>
            </a:spcBef>
            <a:spcAft>
              <a:spcPct val="35000"/>
            </a:spcAft>
          </a:pPr>
          <a:r>
            <a:rPr lang="en-GB" sz="1400" kern="1200" noProof="0" dirty="0" smtClean="0">
              <a:solidFill>
                <a:schemeClr val="bg1"/>
              </a:solidFill>
            </a:rPr>
            <a:t>MRREE, MJSP, MINED, MISAL, FGR, PGR, SIS, ISDEMU, CONNA.</a:t>
          </a:r>
        </a:p>
        <a:p>
          <a:pPr lvl="0" algn="ctr" defTabSz="622300">
            <a:lnSpc>
              <a:spcPct val="90000"/>
            </a:lnSpc>
            <a:spcBef>
              <a:spcPct val="0"/>
            </a:spcBef>
            <a:spcAft>
              <a:spcPct val="35000"/>
            </a:spcAft>
          </a:pPr>
          <a:r>
            <a:rPr lang="en-GB" sz="1400" kern="1200" noProof="0" dirty="0" smtClean="0">
              <a:solidFill>
                <a:schemeClr val="bg1"/>
              </a:solidFill>
            </a:rPr>
            <a:t> DGME and PNC </a:t>
          </a:r>
          <a:endParaRPr lang="en-GB" sz="1400" kern="1200" noProof="0" dirty="0">
            <a:solidFill>
              <a:schemeClr val="bg1"/>
            </a:solidFill>
          </a:endParaRPr>
        </a:p>
      </dsp:txBody>
      <dsp:txXfrm>
        <a:off x="2727127" y="332237"/>
        <a:ext cx="2556022" cy="1587030"/>
      </dsp:txXfrm>
    </dsp:sp>
    <dsp:sp modelId="{125120BB-DBCF-4BC5-A4C1-09FA24008E03}">
      <dsp:nvSpPr>
        <dsp:cNvPr id="0" name=""/>
        <dsp:cNvSpPr/>
      </dsp:nvSpPr>
      <dsp:spPr>
        <a:xfrm>
          <a:off x="760417" y="2460513"/>
          <a:ext cx="2654772" cy="16857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E66ED0-69D3-4C5C-B16C-F5EB624A790B}">
      <dsp:nvSpPr>
        <dsp:cNvPr id="0" name=""/>
        <dsp:cNvSpPr/>
      </dsp:nvSpPr>
      <dsp:spPr>
        <a:xfrm>
          <a:off x="1055391" y="2740739"/>
          <a:ext cx="2654772" cy="1685780"/>
        </a:xfrm>
        <a:prstGeom prst="roundRect">
          <a:avLst>
            <a:gd name="adj" fmla="val 10000"/>
          </a:avLst>
        </a:prstGeom>
        <a:solidFill>
          <a:srgbClr val="0070C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noProof="0" dirty="0" smtClean="0"/>
            <a:t>Executive Secretariat</a:t>
          </a:r>
          <a:endParaRPr lang="en-GB" sz="1400" kern="1200" noProof="0" dirty="0"/>
        </a:p>
      </dsp:txBody>
      <dsp:txXfrm>
        <a:off x="1104766" y="2790114"/>
        <a:ext cx="2556022" cy="1587030"/>
      </dsp:txXfrm>
    </dsp:sp>
    <dsp:sp modelId="{2F05C8DC-441F-4E7F-868A-37A4B2AE62DC}">
      <dsp:nvSpPr>
        <dsp:cNvPr id="0" name=""/>
        <dsp:cNvSpPr/>
      </dsp:nvSpPr>
      <dsp:spPr>
        <a:xfrm>
          <a:off x="4005139" y="2460513"/>
          <a:ext cx="2654772" cy="16857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CDC5EB-5A25-4493-9012-506F396C2D6F}">
      <dsp:nvSpPr>
        <dsp:cNvPr id="0" name=""/>
        <dsp:cNvSpPr/>
      </dsp:nvSpPr>
      <dsp:spPr>
        <a:xfrm>
          <a:off x="4300114" y="2740739"/>
          <a:ext cx="2654772" cy="1685780"/>
        </a:xfrm>
        <a:prstGeom prst="roundRect">
          <a:avLst>
            <a:gd name="adj" fmla="val 10000"/>
          </a:avLst>
        </a:prstGeom>
        <a:solidFill>
          <a:srgbClr val="FFFF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noProof="0" dirty="0" smtClean="0"/>
            <a:t>Technical Committee</a:t>
          </a:r>
        </a:p>
        <a:p>
          <a:pPr lvl="0" algn="ctr" defTabSz="622300">
            <a:lnSpc>
              <a:spcPct val="90000"/>
            </a:lnSpc>
            <a:spcBef>
              <a:spcPct val="0"/>
            </a:spcBef>
            <a:spcAft>
              <a:spcPct val="35000"/>
            </a:spcAft>
          </a:pPr>
          <a:r>
            <a:rPr lang="en-GB" sz="1400" kern="1200" noProof="0" dirty="0" smtClean="0"/>
            <a:t>MRREE, MJSP, MINED, MISAL, FGR, PGR, SIS, ISDEMU, CONNA, DGME, PNC, MINTRAB, MIGOB,MITUR, ISNA </a:t>
          </a:r>
        </a:p>
        <a:p>
          <a:pPr lvl="0" algn="ctr" defTabSz="622300">
            <a:lnSpc>
              <a:spcPct val="90000"/>
            </a:lnSpc>
            <a:spcBef>
              <a:spcPct val="0"/>
            </a:spcBef>
            <a:spcAft>
              <a:spcPct val="35000"/>
            </a:spcAft>
          </a:pPr>
          <a:r>
            <a:rPr lang="en-GB" sz="1400" kern="1200" noProof="0" dirty="0" smtClean="0"/>
            <a:t> </a:t>
          </a:r>
          <a:endParaRPr lang="en-GB" sz="1400" kern="1200" noProof="0" dirty="0"/>
        </a:p>
      </dsp:txBody>
      <dsp:txXfrm>
        <a:off x="4349489" y="2790114"/>
        <a:ext cx="2556022" cy="15870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B7A1B5-AA82-4C26-BAE0-DF75C20FF61B}">
      <dsp:nvSpPr>
        <dsp:cNvPr id="0" name=""/>
        <dsp:cNvSpPr/>
      </dsp:nvSpPr>
      <dsp:spPr>
        <a:xfrm>
          <a:off x="2076018" y="159357"/>
          <a:ext cx="920060" cy="598039"/>
        </a:xfrm>
        <a:prstGeom prst="round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noProof="0" dirty="0" smtClean="0"/>
            <a:t>Prosecution</a:t>
          </a:r>
          <a:endParaRPr lang="en-GB" sz="1100" kern="1200" noProof="0" dirty="0"/>
        </a:p>
      </dsp:txBody>
      <dsp:txXfrm>
        <a:off x="2105212" y="188551"/>
        <a:ext cx="861672" cy="539651"/>
      </dsp:txXfrm>
    </dsp:sp>
    <dsp:sp modelId="{8BAD160F-D891-4433-86B5-42102A441041}">
      <dsp:nvSpPr>
        <dsp:cNvPr id="0" name=""/>
        <dsp:cNvSpPr/>
      </dsp:nvSpPr>
      <dsp:spPr>
        <a:xfrm>
          <a:off x="638830" y="490571"/>
          <a:ext cx="4147400" cy="4147400"/>
        </a:xfrm>
        <a:custGeom>
          <a:avLst/>
          <a:gdLst/>
          <a:ahLst/>
          <a:cxnLst/>
          <a:rect l="0" t="0" r="0" b="0"/>
          <a:pathLst>
            <a:path>
              <a:moveTo>
                <a:pt x="2492193" y="42666"/>
              </a:moveTo>
              <a:arcTo wR="2073700" hR="2073700" stAng="16898568" swAng="686307"/>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046749FD-A1A2-4283-82A9-A8EDDDE7859C}">
      <dsp:nvSpPr>
        <dsp:cNvPr id="0" name=""/>
        <dsp:cNvSpPr/>
      </dsp:nvSpPr>
      <dsp:spPr>
        <a:xfrm>
          <a:off x="3571905" y="714378"/>
          <a:ext cx="920060" cy="598039"/>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noProof="0" dirty="0" smtClean="0">
              <a:solidFill>
                <a:schemeClr val="tx1"/>
              </a:solidFill>
            </a:rPr>
            <a:t>Restoration</a:t>
          </a:r>
          <a:endParaRPr lang="en-GB" sz="1100" kern="1200" noProof="0" dirty="0">
            <a:solidFill>
              <a:schemeClr val="tx1"/>
            </a:solidFill>
          </a:endParaRPr>
        </a:p>
      </dsp:txBody>
      <dsp:txXfrm>
        <a:off x="3601099" y="743572"/>
        <a:ext cx="861672" cy="539651"/>
      </dsp:txXfrm>
    </dsp:sp>
    <dsp:sp modelId="{952D2D02-481F-4C71-9462-97FD311FE173}">
      <dsp:nvSpPr>
        <dsp:cNvPr id="0" name=""/>
        <dsp:cNvSpPr/>
      </dsp:nvSpPr>
      <dsp:spPr>
        <a:xfrm>
          <a:off x="447772" y="330762"/>
          <a:ext cx="4147400" cy="4147400"/>
        </a:xfrm>
        <a:custGeom>
          <a:avLst/>
          <a:gdLst/>
          <a:ahLst/>
          <a:cxnLst/>
          <a:rect l="0" t="0" r="0" b="0"/>
          <a:pathLst>
            <a:path>
              <a:moveTo>
                <a:pt x="3930816" y="1151013"/>
              </a:moveTo>
              <a:arcTo wR="2073700" hR="2073700" stAng="20014802" swAng="979293"/>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7338710-3AA6-4807-A1A9-4E30D1EDE1A1}">
      <dsp:nvSpPr>
        <dsp:cNvPr id="0" name=""/>
        <dsp:cNvSpPr/>
      </dsp:nvSpPr>
      <dsp:spPr>
        <a:xfrm>
          <a:off x="4149718" y="2233058"/>
          <a:ext cx="920060" cy="5980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noProof="0" dirty="0" smtClean="0"/>
            <a:t>Training </a:t>
          </a:r>
          <a:endParaRPr lang="en-GB" sz="1100" kern="1200" noProof="0" dirty="0"/>
        </a:p>
      </dsp:txBody>
      <dsp:txXfrm>
        <a:off x="4178912" y="2262252"/>
        <a:ext cx="861672" cy="539651"/>
      </dsp:txXfrm>
    </dsp:sp>
    <dsp:sp modelId="{2B429D32-81B0-4397-B1A8-28FF00D2B3DD}">
      <dsp:nvSpPr>
        <dsp:cNvPr id="0" name=""/>
        <dsp:cNvSpPr/>
      </dsp:nvSpPr>
      <dsp:spPr>
        <a:xfrm>
          <a:off x="462348" y="458377"/>
          <a:ext cx="4147400" cy="4147400"/>
        </a:xfrm>
        <a:custGeom>
          <a:avLst/>
          <a:gdLst/>
          <a:ahLst/>
          <a:cxnLst/>
          <a:rect l="0" t="0" r="0" b="0"/>
          <a:pathLst>
            <a:path>
              <a:moveTo>
                <a:pt x="4090612" y="2555674"/>
              </a:moveTo>
              <a:arcTo wR="2073700" hR="2073700" stAng="806383" swAng="940117"/>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6BE22B98-D474-4C1D-BC2F-7AE29E05AE77}">
      <dsp:nvSpPr>
        <dsp:cNvPr id="0" name=""/>
        <dsp:cNvSpPr/>
      </dsp:nvSpPr>
      <dsp:spPr>
        <a:xfrm>
          <a:off x="3542346" y="3699385"/>
          <a:ext cx="920060" cy="598039"/>
        </a:xfrm>
        <a:prstGeom prst="roundRect">
          <a:avLst/>
        </a:prstGeom>
        <a:solidFill>
          <a:srgbClr val="0070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noProof="0" dirty="0" smtClean="0"/>
            <a:t>Anti-corruption</a:t>
          </a:r>
          <a:endParaRPr lang="en-GB" sz="1100" kern="1200" noProof="0" dirty="0"/>
        </a:p>
      </dsp:txBody>
      <dsp:txXfrm>
        <a:off x="3571540" y="3728579"/>
        <a:ext cx="861672" cy="539651"/>
      </dsp:txXfrm>
    </dsp:sp>
    <dsp:sp modelId="{1C6E4AF4-EE24-4347-9ACF-76722F7E227E}">
      <dsp:nvSpPr>
        <dsp:cNvPr id="0" name=""/>
        <dsp:cNvSpPr/>
      </dsp:nvSpPr>
      <dsp:spPr>
        <a:xfrm>
          <a:off x="462348" y="458377"/>
          <a:ext cx="4147400" cy="4147400"/>
        </a:xfrm>
        <a:custGeom>
          <a:avLst/>
          <a:gdLst/>
          <a:ahLst/>
          <a:cxnLst/>
          <a:rect l="0" t="0" r="0" b="0"/>
          <a:pathLst>
            <a:path>
              <a:moveTo>
                <a:pt x="3043963" y="3906409"/>
              </a:moveTo>
              <a:arcTo wR="2073700" hR="2073700" stAng="3726155" swAng="679881"/>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3D9ADE23-26EA-48A0-8FB3-CFE886C0CD9F}">
      <dsp:nvSpPr>
        <dsp:cNvPr id="0" name=""/>
        <dsp:cNvSpPr/>
      </dsp:nvSpPr>
      <dsp:spPr>
        <a:xfrm>
          <a:off x="2076018" y="4306758"/>
          <a:ext cx="920060" cy="598039"/>
        </a:xfrm>
        <a:prstGeom prst="round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noProof="0" dirty="0" smtClean="0"/>
            <a:t>National and international coordination</a:t>
          </a:r>
          <a:endParaRPr lang="en-GB" sz="1100" kern="1200" noProof="0" dirty="0"/>
        </a:p>
      </dsp:txBody>
      <dsp:txXfrm>
        <a:off x="2105212" y="4335952"/>
        <a:ext cx="861672" cy="539651"/>
      </dsp:txXfrm>
    </dsp:sp>
    <dsp:sp modelId="{3CBCBAA5-26E3-497C-81D2-C2FEEED49CC6}">
      <dsp:nvSpPr>
        <dsp:cNvPr id="0" name=""/>
        <dsp:cNvSpPr/>
      </dsp:nvSpPr>
      <dsp:spPr>
        <a:xfrm>
          <a:off x="462348" y="458377"/>
          <a:ext cx="4147400" cy="4147400"/>
        </a:xfrm>
        <a:custGeom>
          <a:avLst/>
          <a:gdLst/>
          <a:ahLst/>
          <a:cxnLst/>
          <a:rect l="0" t="0" r="0" b="0"/>
          <a:pathLst>
            <a:path>
              <a:moveTo>
                <a:pt x="1482445" y="4061324"/>
              </a:moveTo>
              <a:arcTo wR="2073700" hR="2073700" stAng="6393964" swAng="679881"/>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14A3B697-C486-489E-8DE8-1C9BF1257E81}">
      <dsp:nvSpPr>
        <dsp:cNvPr id="0" name=""/>
        <dsp:cNvSpPr/>
      </dsp:nvSpPr>
      <dsp:spPr>
        <a:xfrm>
          <a:off x="609691" y="3699385"/>
          <a:ext cx="920060" cy="59803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noProof="0" dirty="0" smtClean="0"/>
            <a:t>Protection</a:t>
          </a:r>
          <a:endParaRPr lang="en-GB" sz="1100" kern="1200" noProof="0" dirty="0"/>
        </a:p>
      </dsp:txBody>
      <dsp:txXfrm>
        <a:off x="638885" y="3728579"/>
        <a:ext cx="861672" cy="539651"/>
      </dsp:txXfrm>
    </dsp:sp>
    <dsp:sp modelId="{BB2269BE-29A2-42B1-AD1B-1BC7E5D9379B}">
      <dsp:nvSpPr>
        <dsp:cNvPr id="0" name=""/>
        <dsp:cNvSpPr/>
      </dsp:nvSpPr>
      <dsp:spPr>
        <a:xfrm>
          <a:off x="458286" y="452435"/>
          <a:ext cx="4147400" cy="4147400"/>
        </a:xfrm>
        <a:custGeom>
          <a:avLst/>
          <a:gdLst/>
          <a:ahLst/>
          <a:cxnLst/>
          <a:rect l="0" t="0" r="0" b="0"/>
          <a:pathLst>
            <a:path>
              <a:moveTo>
                <a:pt x="270451" y="3097676"/>
              </a:moveTo>
              <a:arcTo wR="2073700" hR="2073700" stAng="9024594" swAng="887097"/>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F09618FD-8F09-4CC1-A3AB-8E8ADF72492C}">
      <dsp:nvSpPr>
        <dsp:cNvPr id="0" name=""/>
        <dsp:cNvSpPr/>
      </dsp:nvSpPr>
      <dsp:spPr>
        <a:xfrm>
          <a:off x="7" y="2286017"/>
          <a:ext cx="920060" cy="598039"/>
        </a:xfrm>
        <a:prstGeom prst="roundRect">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noProof="0" dirty="0" smtClean="0">
              <a:solidFill>
                <a:schemeClr val="tx1"/>
              </a:solidFill>
            </a:rPr>
            <a:t>Assistance</a:t>
          </a:r>
          <a:endParaRPr lang="en-GB" sz="1100" kern="1200" noProof="0" dirty="0">
            <a:solidFill>
              <a:schemeClr val="tx1"/>
            </a:solidFill>
          </a:endParaRPr>
        </a:p>
      </dsp:txBody>
      <dsp:txXfrm>
        <a:off x="29201" y="2315211"/>
        <a:ext cx="861672" cy="539651"/>
      </dsp:txXfrm>
    </dsp:sp>
    <dsp:sp modelId="{CFD93772-32B6-4571-8CBE-6626C040EB8B}">
      <dsp:nvSpPr>
        <dsp:cNvPr id="0" name=""/>
        <dsp:cNvSpPr/>
      </dsp:nvSpPr>
      <dsp:spPr>
        <a:xfrm>
          <a:off x="458695" y="463723"/>
          <a:ext cx="4147400" cy="4147400"/>
        </a:xfrm>
        <a:custGeom>
          <a:avLst/>
          <a:gdLst/>
          <a:ahLst/>
          <a:cxnLst/>
          <a:rect l="0" t="0" r="0" b="0"/>
          <a:pathLst>
            <a:path>
              <a:moveTo>
                <a:pt x="48417" y="1628208"/>
              </a:moveTo>
              <a:arcTo wR="2073700" hR="2073700" stAng="11544330" swAng="995319"/>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8DC4C2BC-8543-4FE8-87DA-F9BC415DC25F}">
      <dsp:nvSpPr>
        <dsp:cNvPr id="0" name=""/>
        <dsp:cNvSpPr/>
      </dsp:nvSpPr>
      <dsp:spPr>
        <a:xfrm>
          <a:off x="609691" y="766730"/>
          <a:ext cx="920060" cy="598039"/>
        </a:xfrm>
        <a:prstGeom prst="roundRect">
          <a:avLst/>
        </a:prstGeom>
        <a:solidFill>
          <a:schemeClr val="tx2">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noProof="0" dirty="0" smtClean="0"/>
            <a:t>Prevention </a:t>
          </a:r>
          <a:endParaRPr lang="en-GB" sz="1100" kern="1200" noProof="0" dirty="0" smtClean="0"/>
        </a:p>
      </dsp:txBody>
      <dsp:txXfrm>
        <a:off x="638885" y="795924"/>
        <a:ext cx="861672" cy="539651"/>
      </dsp:txXfrm>
    </dsp:sp>
    <dsp:sp modelId="{32B68011-D87A-4F53-B687-A1049C47F70A}">
      <dsp:nvSpPr>
        <dsp:cNvPr id="0" name=""/>
        <dsp:cNvSpPr/>
      </dsp:nvSpPr>
      <dsp:spPr>
        <a:xfrm>
          <a:off x="462348" y="458377"/>
          <a:ext cx="4147400" cy="4147400"/>
        </a:xfrm>
        <a:custGeom>
          <a:avLst/>
          <a:gdLst/>
          <a:ahLst/>
          <a:cxnLst/>
          <a:rect l="0" t="0" r="0" b="0"/>
          <a:pathLst>
            <a:path>
              <a:moveTo>
                <a:pt x="1103436" y="240991"/>
              </a:moveTo>
              <a:arcTo wR="2073700" hR="2073700" stAng="14526155" swAng="679881"/>
            </a:path>
          </a:pathLst>
        </a:custGeom>
        <a:noFill/>
        <a:ln w="10000"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E184CF-D01B-44DD-B859-A89BB68CC44C}">
      <dsp:nvSpPr>
        <dsp:cNvPr id="0" name=""/>
        <dsp:cNvSpPr/>
      </dsp:nvSpPr>
      <dsp:spPr>
        <a:xfrm>
          <a:off x="3713966" y="1702"/>
          <a:ext cx="1044585" cy="104458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noProof="0" dirty="0" smtClean="0"/>
            <a:t>Guatemala </a:t>
          </a:r>
          <a:endParaRPr lang="en-GB" sz="1200" kern="1200" noProof="0" dirty="0"/>
        </a:p>
      </dsp:txBody>
      <dsp:txXfrm>
        <a:off x="3866942" y="154678"/>
        <a:ext cx="738633" cy="738633"/>
      </dsp:txXfrm>
    </dsp:sp>
    <dsp:sp modelId="{669E20F8-89E5-4BAD-B08A-307FC8A64A2D}">
      <dsp:nvSpPr>
        <dsp:cNvPr id="0" name=""/>
        <dsp:cNvSpPr/>
      </dsp:nvSpPr>
      <dsp:spPr>
        <a:xfrm rot="1350000">
          <a:off x="4814492" y="644609"/>
          <a:ext cx="277034" cy="352547"/>
        </a:xfrm>
        <a:prstGeom prst="rightArrow">
          <a:avLst>
            <a:gd name="adj1" fmla="val 60000"/>
            <a:gd name="adj2" fmla="val 50000"/>
          </a:avLst>
        </a:prstGeom>
        <a:solidFill>
          <a:srgbClr val="0070C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a:p>
      </dsp:txBody>
      <dsp:txXfrm>
        <a:off x="4817655" y="699216"/>
        <a:ext cx="193924" cy="211529"/>
      </dsp:txXfrm>
    </dsp:sp>
    <dsp:sp modelId="{86953EE1-D1B3-443F-B60A-80DCFD7682B6}">
      <dsp:nvSpPr>
        <dsp:cNvPr id="0" name=""/>
        <dsp:cNvSpPr/>
      </dsp:nvSpPr>
      <dsp:spPr>
        <a:xfrm>
          <a:off x="5161955" y="601479"/>
          <a:ext cx="1044585" cy="10445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noProof="0" dirty="0" smtClean="0"/>
            <a:t>Honduras </a:t>
          </a:r>
          <a:endParaRPr lang="en-GB" sz="1200" kern="1200" noProof="0" dirty="0"/>
        </a:p>
      </dsp:txBody>
      <dsp:txXfrm>
        <a:off x="5314931" y="754455"/>
        <a:ext cx="738633" cy="738633"/>
      </dsp:txXfrm>
    </dsp:sp>
    <dsp:sp modelId="{E2D05182-9337-4F04-843A-802830E4A02E}">
      <dsp:nvSpPr>
        <dsp:cNvPr id="0" name=""/>
        <dsp:cNvSpPr/>
      </dsp:nvSpPr>
      <dsp:spPr>
        <a:xfrm rot="4050000">
          <a:off x="5842618" y="1664249"/>
          <a:ext cx="277034" cy="352547"/>
        </a:xfrm>
        <a:prstGeom prst="rightArrow">
          <a:avLst>
            <a:gd name="adj1" fmla="val 60000"/>
            <a:gd name="adj2" fmla="val 50000"/>
          </a:avLst>
        </a:prstGeom>
        <a:solidFill>
          <a:srgbClr val="0070C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a:p>
      </dsp:txBody>
      <dsp:txXfrm>
        <a:off x="5868271" y="1696366"/>
        <a:ext cx="193924" cy="211529"/>
      </dsp:txXfrm>
    </dsp:sp>
    <dsp:sp modelId="{F09CA48E-6E32-4FF0-9C9E-D55DABBDB8FA}">
      <dsp:nvSpPr>
        <dsp:cNvPr id="0" name=""/>
        <dsp:cNvSpPr/>
      </dsp:nvSpPr>
      <dsp:spPr>
        <a:xfrm>
          <a:off x="5761731" y="2049468"/>
          <a:ext cx="1044585" cy="1044585"/>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noProof="0" dirty="0" smtClean="0"/>
            <a:t>Nicaragua</a:t>
          </a:r>
          <a:endParaRPr lang="en-GB" sz="1200" kern="1200" noProof="0" dirty="0"/>
        </a:p>
      </dsp:txBody>
      <dsp:txXfrm>
        <a:off x="5914707" y="2202444"/>
        <a:ext cx="738633" cy="738633"/>
      </dsp:txXfrm>
    </dsp:sp>
    <dsp:sp modelId="{D7AC6B0D-FD78-4AD2-9942-BD9D8C453779}">
      <dsp:nvSpPr>
        <dsp:cNvPr id="0" name=""/>
        <dsp:cNvSpPr/>
      </dsp:nvSpPr>
      <dsp:spPr>
        <a:xfrm rot="6750000">
          <a:off x="5848619" y="3112237"/>
          <a:ext cx="277034" cy="352547"/>
        </a:xfrm>
        <a:prstGeom prst="rightArrow">
          <a:avLst>
            <a:gd name="adj1" fmla="val 60000"/>
            <a:gd name="adj2" fmla="val 50000"/>
          </a:avLst>
        </a:prstGeom>
        <a:solidFill>
          <a:srgbClr val="0070C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a:p>
      </dsp:txBody>
      <dsp:txXfrm rot="10800000">
        <a:off x="5906076" y="3144354"/>
        <a:ext cx="193924" cy="211529"/>
      </dsp:txXfrm>
    </dsp:sp>
    <dsp:sp modelId="{218B9862-2CC5-4BE7-9327-F69035D16915}">
      <dsp:nvSpPr>
        <dsp:cNvPr id="0" name=""/>
        <dsp:cNvSpPr/>
      </dsp:nvSpPr>
      <dsp:spPr>
        <a:xfrm>
          <a:off x="5161955" y="3497457"/>
          <a:ext cx="1044585" cy="1044585"/>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noProof="0" dirty="0" smtClean="0"/>
            <a:t>Belize </a:t>
          </a:r>
          <a:endParaRPr lang="en-GB" sz="1200" kern="1200" noProof="0" dirty="0"/>
        </a:p>
      </dsp:txBody>
      <dsp:txXfrm>
        <a:off x="5314931" y="3650433"/>
        <a:ext cx="738633" cy="738633"/>
      </dsp:txXfrm>
    </dsp:sp>
    <dsp:sp modelId="{88B1B544-C390-4ADF-916C-578F8FBC9F6E}">
      <dsp:nvSpPr>
        <dsp:cNvPr id="0" name=""/>
        <dsp:cNvSpPr/>
      </dsp:nvSpPr>
      <dsp:spPr>
        <a:xfrm rot="9445865">
          <a:off x="4829408" y="4141207"/>
          <a:ext cx="276981" cy="352547"/>
        </a:xfrm>
        <a:prstGeom prst="rightArrow">
          <a:avLst>
            <a:gd name="adj1" fmla="val 60000"/>
            <a:gd name="adj2" fmla="val 50000"/>
          </a:avLst>
        </a:prstGeom>
        <a:solidFill>
          <a:srgbClr val="0070C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a:p>
      </dsp:txBody>
      <dsp:txXfrm rot="10800000">
        <a:off x="4909320" y="4195770"/>
        <a:ext cx="193887" cy="211529"/>
      </dsp:txXfrm>
    </dsp:sp>
    <dsp:sp modelId="{81AC3A81-3C1E-4CA6-9B32-85AED24675B2}">
      <dsp:nvSpPr>
        <dsp:cNvPr id="0" name=""/>
        <dsp:cNvSpPr/>
      </dsp:nvSpPr>
      <dsp:spPr>
        <a:xfrm>
          <a:off x="3714780" y="4098936"/>
          <a:ext cx="1044585" cy="1044585"/>
        </a:xfrm>
        <a:prstGeom prst="ellipse">
          <a:avLst/>
        </a:prstGeom>
        <a:solidFill>
          <a:schemeClr val="tx1">
            <a:lumMod val="90000"/>
            <a:lumOff val="1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noProof="0" dirty="0" smtClean="0"/>
            <a:t>Dominican Republic</a:t>
          </a:r>
          <a:endParaRPr lang="en-GB" sz="1200" kern="1200" noProof="0" dirty="0"/>
        </a:p>
      </dsp:txBody>
      <dsp:txXfrm>
        <a:off x="3867756" y="4251912"/>
        <a:ext cx="738633" cy="738633"/>
      </dsp:txXfrm>
    </dsp:sp>
    <dsp:sp modelId="{DDCF07D1-A56F-4DCE-A851-E46C31A1BA0E}">
      <dsp:nvSpPr>
        <dsp:cNvPr id="0" name=""/>
        <dsp:cNvSpPr/>
      </dsp:nvSpPr>
      <dsp:spPr>
        <a:xfrm rot="12152765">
          <a:off x="3381043" y="4147230"/>
          <a:ext cx="277778" cy="352547"/>
        </a:xfrm>
        <a:prstGeom prst="rightArrow">
          <a:avLst>
            <a:gd name="adj1" fmla="val 60000"/>
            <a:gd name="adj2" fmla="val 50000"/>
          </a:avLst>
        </a:prstGeom>
        <a:solidFill>
          <a:srgbClr val="0070C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a:p>
      </dsp:txBody>
      <dsp:txXfrm rot="10800000">
        <a:off x="3461191" y="4233715"/>
        <a:ext cx="194445" cy="211529"/>
      </dsp:txXfrm>
    </dsp:sp>
    <dsp:sp modelId="{184BBD09-5B68-4F20-8C70-436705B5C158}">
      <dsp:nvSpPr>
        <dsp:cNvPr id="0" name=""/>
        <dsp:cNvSpPr/>
      </dsp:nvSpPr>
      <dsp:spPr>
        <a:xfrm>
          <a:off x="2265977" y="3497457"/>
          <a:ext cx="1044585" cy="1044585"/>
        </a:xfrm>
        <a:prstGeom prst="ellipse">
          <a:avLst/>
        </a:prstGeom>
        <a:solidFill>
          <a:srgbClr val="00206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noProof="0" dirty="0" smtClean="0"/>
            <a:t>Panama </a:t>
          </a:r>
          <a:endParaRPr lang="en-GB" sz="1200" kern="1200" noProof="0" dirty="0"/>
        </a:p>
      </dsp:txBody>
      <dsp:txXfrm>
        <a:off x="2418953" y="3650433"/>
        <a:ext cx="738633" cy="738633"/>
      </dsp:txXfrm>
    </dsp:sp>
    <dsp:sp modelId="{7D85F4DA-80E2-46B0-8898-10321806738B}">
      <dsp:nvSpPr>
        <dsp:cNvPr id="0" name=""/>
        <dsp:cNvSpPr/>
      </dsp:nvSpPr>
      <dsp:spPr>
        <a:xfrm rot="14850000">
          <a:off x="2352865" y="3126725"/>
          <a:ext cx="277034" cy="352547"/>
        </a:xfrm>
        <a:prstGeom prst="rightArrow">
          <a:avLst>
            <a:gd name="adj1" fmla="val 60000"/>
            <a:gd name="adj2" fmla="val 50000"/>
          </a:avLst>
        </a:prstGeom>
        <a:solidFill>
          <a:srgbClr val="1C33E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a:p>
      </dsp:txBody>
      <dsp:txXfrm rot="10800000">
        <a:off x="2410322" y="3235626"/>
        <a:ext cx="193924" cy="211529"/>
      </dsp:txXfrm>
    </dsp:sp>
    <dsp:sp modelId="{F828B2C7-1A5E-49AE-AD6D-58FC3C044514}">
      <dsp:nvSpPr>
        <dsp:cNvPr id="0" name=""/>
        <dsp:cNvSpPr/>
      </dsp:nvSpPr>
      <dsp:spPr>
        <a:xfrm>
          <a:off x="1666200" y="2049468"/>
          <a:ext cx="1044585" cy="1044585"/>
        </a:xfrm>
        <a:prstGeom prst="ellipse">
          <a:avLst/>
        </a:prstGeom>
        <a:solidFill>
          <a:srgbClr val="FFC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noProof="0" dirty="0" smtClean="0"/>
            <a:t>El Salvador </a:t>
          </a:r>
          <a:endParaRPr lang="en-GB" sz="1200" kern="1200" noProof="0" dirty="0"/>
        </a:p>
      </dsp:txBody>
      <dsp:txXfrm>
        <a:off x="1819176" y="2202444"/>
        <a:ext cx="738633" cy="738633"/>
      </dsp:txXfrm>
    </dsp:sp>
    <dsp:sp modelId="{2EA2567D-C0BE-4665-8E42-629A0774C07D}">
      <dsp:nvSpPr>
        <dsp:cNvPr id="0" name=""/>
        <dsp:cNvSpPr/>
      </dsp:nvSpPr>
      <dsp:spPr>
        <a:xfrm rot="17550000">
          <a:off x="2346864" y="1678736"/>
          <a:ext cx="277034" cy="352547"/>
        </a:xfrm>
        <a:prstGeom prst="rightArrow">
          <a:avLst>
            <a:gd name="adj1" fmla="val 60000"/>
            <a:gd name="adj2" fmla="val 50000"/>
          </a:avLst>
        </a:prstGeom>
        <a:solidFill>
          <a:srgbClr val="0070C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dirty="0"/>
        </a:p>
      </dsp:txBody>
      <dsp:txXfrm>
        <a:off x="2372517" y="1787637"/>
        <a:ext cx="193924" cy="211529"/>
      </dsp:txXfrm>
    </dsp:sp>
    <dsp:sp modelId="{4465E552-7EA4-4087-9160-3B0989492AB4}">
      <dsp:nvSpPr>
        <dsp:cNvPr id="0" name=""/>
        <dsp:cNvSpPr/>
      </dsp:nvSpPr>
      <dsp:spPr>
        <a:xfrm>
          <a:off x="2265977" y="601479"/>
          <a:ext cx="1044585" cy="1044585"/>
        </a:xfrm>
        <a:prstGeom prst="ellipse">
          <a:avLst/>
        </a:prstGeom>
        <a:solidFill>
          <a:schemeClr val="tx2">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n-GB" sz="1200" kern="1200" noProof="0" dirty="0" smtClean="0"/>
            <a:t>Costa Rica </a:t>
          </a:r>
          <a:endParaRPr lang="en-GB" sz="1200" kern="1200" noProof="0" dirty="0"/>
        </a:p>
      </dsp:txBody>
      <dsp:txXfrm>
        <a:off x="2418953" y="754455"/>
        <a:ext cx="738633" cy="738633"/>
      </dsp:txXfrm>
    </dsp:sp>
    <dsp:sp modelId="{07A551A0-F085-47CD-A3C0-E59C277C33C7}">
      <dsp:nvSpPr>
        <dsp:cNvPr id="0" name=""/>
        <dsp:cNvSpPr/>
      </dsp:nvSpPr>
      <dsp:spPr>
        <a:xfrm rot="20250000">
          <a:off x="3366503" y="650610"/>
          <a:ext cx="277034" cy="352547"/>
        </a:xfrm>
        <a:prstGeom prst="rightArrow">
          <a:avLst>
            <a:gd name="adj1" fmla="val 60000"/>
            <a:gd name="adj2" fmla="val 50000"/>
          </a:avLst>
        </a:prstGeom>
        <a:solidFill>
          <a:srgbClr val="0070C0"/>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SV" sz="900" kern="1200"/>
        </a:p>
      </dsp:txBody>
      <dsp:txXfrm>
        <a:off x="3369666" y="737021"/>
        <a:ext cx="193924" cy="21152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57052E-F50B-43F5-8288-D034C8A5EFB1}">
      <dsp:nvSpPr>
        <dsp:cNvPr id="0" name=""/>
        <dsp:cNvSpPr/>
      </dsp:nvSpPr>
      <dsp:spPr>
        <a:xfrm rot="5400000">
          <a:off x="-224872" y="228833"/>
          <a:ext cx="1499151" cy="1049406"/>
        </a:xfrm>
        <a:prstGeom prst="chevron">
          <a:avLst/>
        </a:prstGeom>
        <a:solidFill>
          <a:schemeClr val="tx1">
            <a:lumMod val="90000"/>
            <a:lumOff val="1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noProof="0" dirty="0" smtClean="0"/>
            <a:t>Guarantee </a:t>
          </a:r>
          <a:endParaRPr lang="en-GB" sz="1800" kern="1200" noProof="0" dirty="0"/>
        </a:p>
      </dsp:txBody>
      <dsp:txXfrm rot="-5400000">
        <a:off x="1" y="528663"/>
        <a:ext cx="1049406" cy="449745"/>
      </dsp:txXfrm>
    </dsp:sp>
    <dsp:sp modelId="{4774CCBA-CAA4-41A4-BAEB-ABC7A20329FE}">
      <dsp:nvSpPr>
        <dsp:cNvPr id="0" name=""/>
        <dsp:cNvSpPr/>
      </dsp:nvSpPr>
      <dsp:spPr>
        <a:xfrm rot="5400000">
          <a:off x="4238018" y="-3184652"/>
          <a:ext cx="974448" cy="7351673"/>
        </a:xfrm>
        <a:prstGeom prst="round2SameRect">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GB" sz="2900" kern="1200" noProof="0" dirty="0" smtClean="0"/>
            <a:t>Voluntary and assisted repatriation, Article 42, LECTP, Article 8, Palermo Protocol </a:t>
          </a:r>
          <a:endParaRPr lang="en-GB" sz="2900" kern="1200" noProof="0" dirty="0"/>
        </a:p>
      </dsp:txBody>
      <dsp:txXfrm rot="-5400000">
        <a:off x="1049406" y="51529"/>
        <a:ext cx="7304104" cy="879310"/>
      </dsp:txXfrm>
    </dsp:sp>
    <dsp:sp modelId="{CD7C90AA-3A8D-4455-BA46-C1A860DF4652}">
      <dsp:nvSpPr>
        <dsp:cNvPr id="0" name=""/>
        <dsp:cNvSpPr/>
      </dsp:nvSpPr>
      <dsp:spPr>
        <a:xfrm rot="5400000">
          <a:off x="-224872" y="1583863"/>
          <a:ext cx="1499151" cy="1049406"/>
        </a:xfrm>
        <a:prstGeom prst="chevron">
          <a:avLst/>
        </a:prstGeom>
        <a:solidFill>
          <a:schemeClr val="tx1">
            <a:lumMod val="90000"/>
            <a:lumOff val="1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noProof="0" dirty="0" smtClean="0"/>
            <a:t>Guarantee</a:t>
          </a:r>
          <a:endParaRPr lang="en-GB" sz="1800" kern="1200" noProof="0" dirty="0"/>
        </a:p>
      </dsp:txBody>
      <dsp:txXfrm rot="-5400000">
        <a:off x="1" y="1883693"/>
        <a:ext cx="1049406" cy="449745"/>
      </dsp:txXfrm>
    </dsp:sp>
    <dsp:sp modelId="{6C2B1E71-E551-433A-BBF7-F453E96334AF}">
      <dsp:nvSpPr>
        <dsp:cNvPr id="0" name=""/>
        <dsp:cNvSpPr/>
      </dsp:nvSpPr>
      <dsp:spPr>
        <a:xfrm rot="5400000">
          <a:off x="4238018" y="-1829621"/>
          <a:ext cx="974448" cy="7351673"/>
        </a:xfrm>
        <a:prstGeom prst="round2SameRect">
          <a:avLst/>
        </a:prstGeom>
        <a:solidFill>
          <a:srgbClr val="1C33E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GB" sz="2900" kern="1200" noProof="0" dirty="0" smtClean="0">
              <a:solidFill>
                <a:schemeClr val="bg1"/>
              </a:solidFill>
            </a:rPr>
            <a:t>Resettlement, Article 43, LECTP, Article 7, Palermo Protocol    </a:t>
          </a:r>
          <a:endParaRPr lang="en-GB" sz="2900" kern="1200" noProof="0" dirty="0">
            <a:solidFill>
              <a:schemeClr val="bg1"/>
            </a:solidFill>
          </a:endParaRPr>
        </a:p>
      </dsp:txBody>
      <dsp:txXfrm rot="-5400000">
        <a:off x="1049406" y="1406560"/>
        <a:ext cx="7304104" cy="879310"/>
      </dsp:txXfrm>
    </dsp:sp>
    <dsp:sp modelId="{F9FD2718-2194-486F-87E6-D681F1688F4A}">
      <dsp:nvSpPr>
        <dsp:cNvPr id="0" name=""/>
        <dsp:cNvSpPr/>
      </dsp:nvSpPr>
      <dsp:spPr>
        <a:xfrm rot="5400000">
          <a:off x="-224872" y="2938894"/>
          <a:ext cx="1499151" cy="1049406"/>
        </a:xfrm>
        <a:prstGeom prst="chevron">
          <a:avLst/>
        </a:prstGeom>
        <a:solidFill>
          <a:schemeClr val="tx1">
            <a:lumMod val="90000"/>
            <a:lumOff val="1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noProof="0" dirty="0" smtClean="0"/>
            <a:t>Guarantee</a:t>
          </a:r>
          <a:endParaRPr lang="en-GB" sz="1800" kern="1200" noProof="0" dirty="0"/>
        </a:p>
      </dsp:txBody>
      <dsp:txXfrm rot="-5400000">
        <a:off x="1" y="3238724"/>
        <a:ext cx="1049406" cy="449745"/>
      </dsp:txXfrm>
    </dsp:sp>
    <dsp:sp modelId="{0C62A1FF-95F3-43E7-A7D9-314BECB19ECA}">
      <dsp:nvSpPr>
        <dsp:cNvPr id="0" name=""/>
        <dsp:cNvSpPr/>
      </dsp:nvSpPr>
      <dsp:spPr>
        <a:xfrm rot="5400000">
          <a:off x="4238018" y="-542656"/>
          <a:ext cx="974448" cy="7351673"/>
        </a:xfrm>
        <a:prstGeom prst="round2SameRect">
          <a:avLst/>
        </a:prstGeom>
        <a:solidFill>
          <a:srgbClr val="FFC00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GB" sz="2900" kern="1200" noProof="0" dirty="0" smtClean="0"/>
            <a:t>Refugee status, Article 44, LECTP, Article 7, Palermo Protocol  </a:t>
          </a:r>
          <a:endParaRPr lang="en-GB" sz="2900" kern="1200" noProof="0" dirty="0"/>
        </a:p>
      </dsp:txBody>
      <dsp:txXfrm rot="-5400000">
        <a:off x="1049406" y="2693525"/>
        <a:ext cx="7304104" cy="879310"/>
      </dsp:txXfrm>
    </dsp:sp>
    <dsp:sp modelId="{7AE736C7-F880-4DDA-B686-30E59E315F48}">
      <dsp:nvSpPr>
        <dsp:cNvPr id="0" name=""/>
        <dsp:cNvSpPr/>
      </dsp:nvSpPr>
      <dsp:spPr>
        <a:xfrm rot="5400000">
          <a:off x="-224872" y="4293924"/>
          <a:ext cx="1499151" cy="1049406"/>
        </a:xfrm>
        <a:prstGeom prst="chevron">
          <a:avLst/>
        </a:prstGeom>
        <a:solidFill>
          <a:schemeClr val="tx1">
            <a:lumMod val="90000"/>
            <a:lumOff val="1000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 tIns="11430" rIns="11430" bIns="11430" numCol="1" spcCol="1270" anchor="ctr" anchorCtr="0">
          <a:noAutofit/>
        </a:bodyPr>
        <a:lstStyle/>
        <a:p>
          <a:pPr lvl="0" algn="ctr" defTabSz="800100">
            <a:lnSpc>
              <a:spcPct val="90000"/>
            </a:lnSpc>
            <a:spcBef>
              <a:spcPct val="0"/>
            </a:spcBef>
            <a:spcAft>
              <a:spcPct val="35000"/>
            </a:spcAft>
          </a:pPr>
          <a:r>
            <a:rPr lang="en-GB" sz="1800" kern="1200" noProof="0" dirty="0" smtClean="0"/>
            <a:t> </a:t>
          </a:r>
          <a:endParaRPr lang="en-GB" sz="1800" kern="1200" noProof="0" dirty="0"/>
        </a:p>
      </dsp:txBody>
      <dsp:txXfrm rot="-5400000">
        <a:off x="1" y="4593754"/>
        <a:ext cx="1049406" cy="449745"/>
      </dsp:txXfrm>
    </dsp:sp>
    <dsp:sp modelId="{81E380A5-0259-45C5-BC13-097652374C30}">
      <dsp:nvSpPr>
        <dsp:cNvPr id="0" name=""/>
        <dsp:cNvSpPr/>
      </dsp:nvSpPr>
      <dsp:spPr>
        <a:xfrm rot="5400000">
          <a:off x="4238018" y="880439"/>
          <a:ext cx="974448" cy="7351673"/>
        </a:xfrm>
        <a:prstGeom prst="round2SameRect">
          <a:avLst/>
        </a:prstGeom>
        <a:solidFill>
          <a:srgbClr val="1C33E0">
            <a:alpha val="90000"/>
          </a:srgb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06248" tIns="18415" rIns="18415" bIns="18415" numCol="1" spcCol="1270" anchor="ctr" anchorCtr="0">
          <a:noAutofit/>
        </a:bodyPr>
        <a:lstStyle/>
        <a:p>
          <a:pPr marL="285750" lvl="1" indent="-285750" algn="l" defTabSz="1289050">
            <a:lnSpc>
              <a:spcPct val="90000"/>
            </a:lnSpc>
            <a:spcBef>
              <a:spcPct val="0"/>
            </a:spcBef>
            <a:spcAft>
              <a:spcPct val="15000"/>
            </a:spcAft>
            <a:buChar char="••"/>
          </a:pPr>
          <a:r>
            <a:rPr lang="en-GB" sz="2900" kern="1200" noProof="0" dirty="0" smtClean="0">
              <a:solidFill>
                <a:schemeClr val="bg1"/>
              </a:solidFill>
            </a:rPr>
            <a:t>Diplomatic and consular representations, Article 45, LECTP</a:t>
          </a:r>
          <a:endParaRPr lang="en-GB" sz="2900" kern="1200" noProof="0" dirty="0">
            <a:solidFill>
              <a:schemeClr val="bg1"/>
            </a:solidFill>
          </a:endParaRPr>
        </a:p>
      </dsp:txBody>
      <dsp:txXfrm rot="-5400000">
        <a:off x="1049406" y="4116621"/>
        <a:ext cx="7304104" cy="879310"/>
      </dsp:txXfrm>
    </dsp:sp>
  </dsp:spTree>
</dsp:drawing>
</file>

<file path=ppt/diagrams/layout1.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ycle4#1">
  <dgm:title val=""/>
  <dgm:desc val=""/>
  <dgm:catLst>
    <dgm:cat type="relationship" pri="26000"/>
    <dgm:cat type="cycle" pri="13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default#1">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slideMaster" Target="../slideMasters/slideMaster1.xml"/><Relationship Id="rId3"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4" name="12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28 Título"/>
          <p:cNvSpPr>
            <a:spLocks noGrp="1"/>
          </p:cNvSpPr>
          <p:nvPr>
            <p:ph type="ctrTitle"/>
          </p:nvPr>
        </p:nvSpPr>
        <p:spPr>
          <a:xfrm>
            <a:off x="381000" y="4853411"/>
            <a:ext cx="8458200" cy="1222375"/>
          </a:xfrm>
        </p:spPr>
        <p:txBody>
          <a:bodyPr anchor="t"/>
          <a:lstStyle/>
          <a:p>
            <a:r>
              <a:rPr lang="es-ES" smtClean="0"/>
              <a:t>Haga clic para modificar el estilo de título del patrón</a:t>
            </a:r>
            <a:endParaRPr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s-ES" smtClean="0"/>
              <a:t>Haga clic para modificar el estilo de subtítulo del patrón</a:t>
            </a:r>
            <a:endParaRPr lang="en-US"/>
          </a:p>
        </p:txBody>
      </p:sp>
      <p:sp>
        <p:nvSpPr>
          <p:cNvPr id="5" name="15 Marcador de fecha"/>
          <p:cNvSpPr>
            <a:spLocks noGrp="1"/>
          </p:cNvSpPr>
          <p:nvPr>
            <p:ph type="dt" sz="half" idx="10"/>
          </p:nvPr>
        </p:nvSpPr>
        <p:spPr/>
        <p:txBody>
          <a:bodyPr/>
          <a:lstStyle>
            <a:lvl1pPr>
              <a:defRPr/>
            </a:lvl1pPr>
          </a:lstStyle>
          <a:p>
            <a:pPr>
              <a:defRPr/>
            </a:pPr>
            <a:endParaRPr lang="es-ES" dirty="0"/>
          </a:p>
        </p:txBody>
      </p:sp>
      <p:sp>
        <p:nvSpPr>
          <p:cNvPr id="6" name="1 Marcador de pie de página"/>
          <p:cNvSpPr>
            <a:spLocks noGrp="1"/>
          </p:cNvSpPr>
          <p:nvPr>
            <p:ph type="ftr" sz="quarter" idx="11"/>
          </p:nvPr>
        </p:nvSpPr>
        <p:spPr/>
        <p:txBody>
          <a:bodyPr/>
          <a:lstStyle>
            <a:lvl1pPr>
              <a:defRPr/>
            </a:lvl1pPr>
          </a:lstStyle>
          <a:p>
            <a:pPr>
              <a:defRPr/>
            </a:pPr>
            <a:endParaRPr lang="es-ES" dirty="0"/>
          </a:p>
        </p:txBody>
      </p:sp>
      <p:sp>
        <p:nvSpPr>
          <p:cNvPr id="7" name="14 Marcador de número de diapositiva"/>
          <p:cNvSpPr>
            <a:spLocks noGrp="1"/>
          </p:cNvSpPr>
          <p:nvPr>
            <p:ph type="sldNum" sz="quarter" idx="12"/>
          </p:nvPr>
        </p:nvSpPr>
        <p:spPr>
          <a:xfrm>
            <a:off x="8229600" y="6473825"/>
            <a:ext cx="758825" cy="247650"/>
          </a:xfrm>
        </p:spPr>
        <p:txBody>
          <a:bodyPr/>
          <a:lstStyle>
            <a:lvl1pPr>
              <a:defRPr/>
            </a:lvl1pPr>
          </a:lstStyle>
          <a:p>
            <a:pPr>
              <a:defRPr/>
            </a:pPr>
            <a:fld id="{A135FA88-7409-442C-94B3-45240FCE0EE9}" type="slidenum">
              <a:rPr lang="es-ES"/>
              <a:pPr>
                <a:defRPr/>
              </a:pPr>
              <a:t>‹Nr.›</a:t>
            </a:fld>
            <a:endParaRPr lang="es-ES" dirty="0"/>
          </a:p>
        </p:txBody>
      </p:sp>
    </p:spTree>
    <p:extLst>
      <p:ext uri="{BB962C8B-B14F-4D97-AF65-F5344CB8AC3E}">
        <p14:creationId xmlns:p14="http://schemas.microsoft.com/office/powerpoint/2010/main" val="3052070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10 Marcador de fecha"/>
          <p:cNvSpPr>
            <a:spLocks noGrp="1"/>
          </p:cNvSpPr>
          <p:nvPr>
            <p:ph type="dt" sz="half" idx="10"/>
          </p:nvPr>
        </p:nvSpPr>
        <p:spPr/>
        <p:txBody>
          <a:bodyPr/>
          <a:lstStyle>
            <a:lvl1pPr>
              <a:defRPr/>
            </a:lvl1pPr>
          </a:lstStyle>
          <a:p>
            <a:pPr>
              <a:defRPr/>
            </a:pPr>
            <a:endParaRPr lang="es-ES" dirty="0"/>
          </a:p>
        </p:txBody>
      </p:sp>
      <p:sp>
        <p:nvSpPr>
          <p:cNvPr id="5" name="27 Marcador de pie de página"/>
          <p:cNvSpPr>
            <a:spLocks noGrp="1"/>
          </p:cNvSpPr>
          <p:nvPr>
            <p:ph type="ftr" sz="quarter" idx="11"/>
          </p:nvPr>
        </p:nvSpPr>
        <p:spPr/>
        <p:txBody>
          <a:bodyPr/>
          <a:lstStyle>
            <a:lvl1pPr>
              <a:defRPr/>
            </a:lvl1pPr>
          </a:lstStyle>
          <a:p>
            <a:pPr>
              <a:defRPr/>
            </a:pPr>
            <a:endParaRPr lang="es-ES" dirty="0"/>
          </a:p>
        </p:txBody>
      </p:sp>
      <p:sp>
        <p:nvSpPr>
          <p:cNvPr id="6" name="4 Marcador de número de diapositiva"/>
          <p:cNvSpPr>
            <a:spLocks noGrp="1"/>
          </p:cNvSpPr>
          <p:nvPr>
            <p:ph type="sldNum" sz="quarter" idx="12"/>
          </p:nvPr>
        </p:nvSpPr>
        <p:spPr/>
        <p:txBody>
          <a:bodyPr/>
          <a:lstStyle>
            <a:lvl1pPr>
              <a:defRPr/>
            </a:lvl1pPr>
          </a:lstStyle>
          <a:p>
            <a:pPr>
              <a:defRPr/>
            </a:pPr>
            <a:fld id="{BF7FDA70-447A-4EEF-809B-F87BD0B67EC0}" type="slidenum">
              <a:rPr lang="es-ES"/>
              <a:pPr>
                <a:defRPr/>
              </a:pPr>
              <a:t>‹Nr.›</a:t>
            </a:fld>
            <a:endParaRPr lang="es-ES" dirty="0"/>
          </a:p>
        </p:txBody>
      </p:sp>
    </p:spTree>
    <p:extLst>
      <p:ext uri="{BB962C8B-B14F-4D97-AF65-F5344CB8AC3E}">
        <p14:creationId xmlns:p14="http://schemas.microsoft.com/office/powerpoint/2010/main" val="5067472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lang="es-ES" smtClean="0"/>
              <a:t>Haga clic para modificar el estilo de título del patrón</a:t>
            </a:r>
            <a:endParaRPr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3 Marcador de fecha"/>
          <p:cNvSpPr>
            <a:spLocks noGrp="1"/>
          </p:cNvSpPr>
          <p:nvPr>
            <p:ph type="dt" sz="half" idx="10"/>
          </p:nvPr>
        </p:nvSpPr>
        <p:spPr/>
        <p:txBody>
          <a:bodyPr/>
          <a:lstStyle>
            <a:lvl1pPr>
              <a:defRPr/>
            </a:lvl1pPr>
          </a:lstStyle>
          <a:p>
            <a:pPr>
              <a:defRPr/>
            </a:pPr>
            <a:endParaRPr lang="es-ES" dirty="0"/>
          </a:p>
        </p:txBody>
      </p:sp>
      <p:sp>
        <p:nvSpPr>
          <p:cNvPr id="5" name="4 Marcador de pie de página"/>
          <p:cNvSpPr>
            <a:spLocks noGrp="1"/>
          </p:cNvSpPr>
          <p:nvPr>
            <p:ph type="ftr" sz="quarter" idx="11"/>
          </p:nvPr>
        </p:nvSpPr>
        <p:spPr/>
        <p:txBody>
          <a:bodyPr/>
          <a:lstStyle>
            <a:lvl1pPr>
              <a:defRPr/>
            </a:lvl1pPr>
          </a:lstStyle>
          <a:p>
            <a:pPr>
              <a:defRPr/>
            </a:pPr>
            <a:endParaRPr lang="es-ES" dirty="0"/>
          </a:p>
        </p:txBody>
      </p:sp>
      <p:sp>
        <p:nvSpPr>
          <p:cNvPr id="6" name="5 Marcador de número de diapositiva"/>
          <p:cNvSpPr>
            <a:spLocks noGrp="1"/>
          </p:cNvSpPr>
          <p:nvPr>
            <p:ph type="sldNum" sz="quarter" idx="12"/>
          </p:nvPr>
        </p:nvSpPr>
        <p:spPr/>
        <p:txBody>
          <a:bodyPr/>
          <a:lstStyle>
            <a:lvl1pPr>
              <a:defRPr/>
            </a:lvl1pPr>
          </a:lstStyle>
          <a:p>
            <a:pPr>
              <a:defRPr/>
            </a:pPr>
            <a:fld id="{B0ACD1F8-222B-46D1-8200-3E61000700E5}" type="slidenum">
              <a:rPr lang="es-ES"/>
              <a:pPr>
                <a:defRPr/>
              </a:pPr>
              <a:t>‹Nr.›</a:t>
            </a:fld>
            <a:endParaRPr lang="es-ES" dirty="0"/>
          </a:p>
        </p:txBody>
      </p:sp>
    </p:spTree>
    <p:extLst>
      <p:ext uri="{BB962C8B-B14F-4D97-AF65-F5344CB8AC3E}">
        <p14:creationId xmlns:p14="http://schemas.microsoft.com/office/powerpoint/2010/main" val="2445891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lang="es-ES" smtClean="0"/>
              <a:t>Haga clic para modificar el estilo de título del patrón</a:t>
            </a:r>
            <a:endParaRPr lang="en-US"/>
          </a:p>
        </p:txBody>
      </p:sp>
      <p:sp>
        <p:nvSpPr>
          <p:cNvPr id="27" name="26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24 Marcador de fecha"/>
          <p:cNvSpPr>
            <a:spLocks noGrp="1"/>
          </p:cNvSpPr>
          <p:nvPr>
            <p:ph type="dt" sz="half" idx="10"/>
          </p:nvPr>
        </p:nvSpPr>
        <p:spPr/>
        <p:txBody>
          <a:bodyPr/>
          <a:lstStyle>
            <a:lvl1pPr>
              <a:defRPr/>
            </a:lvl1pPr>
          </a:lstStyle>
          <a:p>
            <a:pPr>
              <a:defRPr/>
            </a:pPr>
            <a:endParaRPr lang="es-ES" dirty="0"/>
          </a:p>
        </p:txBody>
      </p:sp>
      <p:sp>
        <p:nvSpPr>
          <p:cNvPr id="5" name="18 Marcador de pie de página"/>
          <p:cNvSpPr>
            <a:spLocks noGrp="1"/>
          </p:cNvSpPr>
          <p:nvPr>
            <p:ph type="ftr" sz="quarter" idx="11"/>
          </p:nvPr>
        </p:nvSpPr>
        <p:spPr>
          <a:xfrm>
            <a:off x="3581400" y="76200"/>
            <a:ext cx="2895600" cy="288925"/>
          </a:xfrm>
        </p:spPr>
        <p:txBody>
          <a:bodyPr/>
          <a:lstStyle>
            <a:lvl1pPr>
              <a:defRPr/>
            </a:lvl1pPr>
          </a:lstStyle>
          <a:p>
            <a:pPr>
              <a:defRPr/>
            </a:pPr>
            <a:endParaRPr lang="es-ES" dirty="0"/>
          </a:p>
        </p:txBody>
      </p:sp>
      <p:sp>
        <p:nvSpPr>
          <p:cNvPr id="6" name="15 Marcador de número de diapositiva"/>
          <p:cNvSpPr>
            <a:spLocks noGrp="1"/>
          </p:cNvSpPr>
          <p:nvPr>
            <p:ph type="sldNum" sz="quarter" idx="12"/>
          </p:nvPr>
        </p:nvSpPr>
        <p:spPr>
          <a:xfrm>
            <a:off x="8229600" y="6473825"/>
            <a:ext cx="758825" cy="247650"/>
          </a:xfrm>
        </p:spPr>
        <p:txBody>
          <a:bodyPr/>
          <a:lstStyle>
            <a:lvl1pPr>
              <a:defRPr/>
            </a:lvl1pPr>
          </a:lstStyle>
          <a:p>
            <a:pPr>
              <a:defRPr/>
            </a:pPr>
            <a:fld id="{831D1AE9-3A4D-4B13-B0A9-4C3511BEF45E}" type="slidenum">
              <a:rPr lang="es-ES"/>
              <a:pPr>
                <a:defRPr/>
              </a:pPr>
              <a:t>‹Nr.›</a:t>
            </a:fld>
            <a:endParaRPr lang="es-ES" dirty="0"/>
          </a:p>
        </p:txBody>
      </p:sp>
    </p:spTree>
    <p:extLst>
      <p:ext uri="{BB962C8B-B14F-4D97-AF65-F5344CB8AC3E}">
        <p14:creationId xmlns:p14="http://schemas.microsoft.com/office/powerpoint/2010/main" val="2978607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blipFill dpi="0" rotWithShape="0">
          <a:blip r:embed="rId3">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4" name="12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s-ES" smtClean="0"/>
              <a:t>Haga clic para modificar el estilo de texto del patrón</a:t>
            </a:r>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lang="es-ES" smtClean="0"/>
              <a:t>Haga clic para modificar el estilo de título del patrón</a:t>
            </a:r>
            <a:endParaRPr lang="en-US"/>
          </a:p>
        </p:txBody>
      </p:sp>
      <p:sp>
        <p:nvSpPr>
          <p:cNvPr id="5" name="18 Marcador de fecha"/>
          <p:cNvSpPr>
            <a:spLocks noGrp="1"/>
          </p:cNvSpPr>
          <p:nvPr>
            <p:ph type="dt" sz="half" idx="10"/>
          </p:nvPr>
        </p:nvSpPr>
        <p:spPr/>
        <p:txBody>
          <a:bodyPr/>
          <a:lstStyle>
            <a:lvl1pPr>
              <a:defRPr/>
            </a:lvl1pPr>
          </a:lstStyle>
          <a:p>
            <a:pPr>
              <a:defRPr/>
            </a:pPr>
            <a:endParaRPr lang="es-ES" dirty="0"/>
          </a:p>
        </p:txBody>
      </p:sp>
      <p:sp>
        <p:nvSpPr>
          <p:cNvPr id="7" name="10 Marcador de pie de página"/>
          <p:cNvSpPr>
            <a:spLocks noGrp="1"/>
          </p:cNvSpPr>
          <p:nvPr>
            <p:ph type="ftr" sz="quarter" idx="11"/>
          </p:nvPr>
        </p:nvSpPr>
        <p:spPr/>
        <p:txBody>
          <a:bodyPr/>
          <a:lstStyle>
            <a:lvl1pPr>
              <a:defRPr/>
            </a:lvl1pPr>
          </a:lstStyle>
          <a:p>
            <a:pPr>
              <a:defRPr/>
            </a:pPr>
            <a:endParaRPr lang="es-ES" dirty="0"/>
          </a:p>
        </p:txBody>
      </p:sp>
      <p:sp>
        <p:nvSpPr>
          <p:cNvPr id="9" name="15 Marcador de número de diapositiva"/>
          <p:cNvSpPr>
            <a:spLocks noGrp="1"/>
          </p:cNvSpPr>
          <p:nvPr>
            <p:ph type="sldNum" sz="quarter" idx="12"/>
          </p:nvPr>
        </p:nvSpPr>
        <p:spPr/>
        <p:txBody>
          <a:bodyPr/>
          <a:lstStyle>
            <a:lvl1pPr>
              <a:defRPr/>
            </a:lvl1pPr>
          </a:lstStyle>
          <a:p>
            <a:pPr>
              <a:defRPr/>
            </a:pPr>
            <a:fld id="{52628F3B-EDF2-4553-B5A1-6C9BAF07824D}" type="slidenum">
              <a:rPr lang="es-ES"/>
              <a:pPr>
                <a:defRPr/>
              </a:pPr>
              <a:t>‹Nr.›</a:t>
            </a:fld>
            <a:endParaRPr lang="es-ES" dirty="0"/>
          </a:p>
        </p:txBody>
      </p:sp>
    </p:spTree>
    <p:extLst>
      <p:ext uri="{BB962C8B-B14F-4D97-AF65-F5344CB8AC3E}">
        <p14:creationId xmlns:p14="http://schemas.microsoft.com/office/powerpoint/2010/main" val="2632226903"/>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lang="es-ES" smtClean="0"/>
              <a:t>Haga clic para modificar el estilo de título del patrón</a:t>
            </a:r>
            <a:endParaRPr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5" name="10 Marcador de fecha"/>
          <p:cNvSpPr>
            <a:spLocks noGrp="1"/>
          </p:cNvSpPr>
          <p:nvPr>
            <p:ph type="dt" sz="half" idx="10"/>
          </p:nvPr>
        </p:nvSpPr>
        <p:spPr/>
        <p:txBody>
          <a:bodyPr/>
          <a:lstStyle>
            <a:lvl1pPr>
              <a:defRPr/>
            </a:lvl1pPr>
          </a:lstStyle>
          <a:p>
            <a:pPr>
              <a:defRPr/>
            </a:pPr>
            <a:endParaRPr lang="es-ES" dirty="0"/>
          </a:p>
        </p:txBody>
      </p:sp>
      <p:sp>
        <p:nvSpPr>
          <p:cNvPr id="6" name="27 Marcador de pie de página"/>
          <p:cNvSpPr>
            <a:spLocks noGrp="1"/>
          </p:cNvSpPr>
          <p:nvPr>
            <p:ph type="ftr" sz="quarter" idx="11"/>
          </p:nvPr>
        </p:nvSpPr>
        <p:spPr/>
        <p:txBody>
          <a:bodyPr/>
          <a:lstStyle>
            <a:lvl1pPr>
              <a:defRPr/>
            </a:lvl1pPr>
          </a:lstStyle>
          <a:p>
            <a:pPr>
              <a:defRPr/>
            </a:pPr>
            <a:endParaRPr lang="es-ES" dirty="0"/>
          </a:p>
        </p:txBody>
      </p:sp>
      <p:sp>
        <p:nvSpPr>
          <p:cNvPr id="7" name="4 Marcador de número de diapositiva"/>
          <p:cNvSpPr>
            <a:spLocks noGrp="1"/>
          </p:cNvSpPr>
          <p:nvPr>
            <p:ph type="sldNum" sz="quarter" idx="12"/>
          </p:nvPr>
        </p:nvSpPr>
        <p:spPr/>
        <p:txBody>
          <a:bodyPr/>
          <a:lstStyle>
            <a:lvl1pPr>
              <a:defRPr/>
            </a:lvl1pPr>
          </a:lstStyle>
          <a:p>
            <a:pPr>
              <a:defRPr/>
            </a:pPr>
            <a:fld id="{573022E8-857F-418A-B86B-3B10232123F3}" type="slidenum">
              <a:rPr lang="es-ES"/>
              <a:pPr>
                <a:defRPr/>
              </a:pPr>
              <a:t>‹Nr.›</a:t>
            </a:fld>
            <a:endParaRPr lang="es-ES" dirty="0"/>
          </a:p>
        </p:txBody>
      </p:sp>
    </p:spTree>
    <p:extLst>
      <p:ext uri="{BB962C8B-B14F-4D97-AF65-F5344CB8AC3E}">
        <p14:creationId xmlns:p14="http://schemas.microsoft.com/office/powerpoint/2010/main" val="789386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7" name="12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29" name="28 Título"/>
          <p:cNvSpPr>
            <a:spLocks noGrp="1"/>
          </p:cNvSpPr>
          <p:nvPr>
            <p:ph type="title"/>
          </p:nvPr>
        </p:nvSpPr>
        <p:spPr>
          <a:xfrm>
            <a:off x="304800" y="5410200"/>
            <a:ext cx="8610600" cy="882650"/>
          </a:xfrm>
        </p:spPr>
        <p:txBody>
          <a:bodyPr/>
          <a:lstStyle>
            <a:lvl1pPr>
              <a:defRPr/>
            </a:lvl1pPr>
          </a:lstStyle>
          <a:p>
            <a:r>
              <a:rPr lang="es-ES" smtClean="0"/>
              <a:t>Haga clic para modificar el estilo de título del patrón</a:t>
            </a:r>
            <a:endParaRPr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8" name="9 Marcador de fecha"/>
          <p:cNvSpPr>
            <a:spLocks noGrp="1"/>
          </p:cNvSpPr>
          <p:nvPr>
            <p:ph type="dt" sz="half" idx="10"/>
          </p:nvPr>
        </p:nvSpPr>
        <p:spPr/>
        <p:txBody>
          <a:bodyPr/>
          <a:lstStyle>
            <a:lvl1pPr>
              <a:defRPr/>
            </a:lvl1pPr>
          </a:lstStyle>
          <a:p>
            <a:pPr>
              <a:defRPr/>
            </a:pPr>
            <a:endParaRPr lang="es-ES" dirty="0"/>
          </a:p>
        </p:txBody>
      </p:sp>
      <p:sp>
        <p:nvSpPr>
          <p:cNvPr id="9" name="5 Marcador de pie de página"/>
          <p:cNvSpPr>
            <a:spLocks noGrp="1"/>
          </p:cNvSpPr>
          <p:nvPr>
            <p:ph type="ftr" sz="quarter" idx="11"/>
          </p:nvPr>
        </p:nvSpPr>
        <p:spPr/>
        <p:txBody>
          <a:bodyPr/>
          <a:lstStyle>
            <a:lvl1pPr>
              <a:defRPr/>
            </a:lvl1pPr>
          </a:lstStyle>
          <a:p>
            <a:pPr>
              <a:defRPr/>
            </a:pPr>
            <a:endParaRPr lang="es-ES" dirty="0"/>
          </a:p>
        </p:txBody>
      </p:sp>
      <p:sp>
        <p:nvSpPr>
          <p:cNvPr id="10" name="6 Marcador de número de diapositiva"/>
          <p:cNvSpPr>
            <a:spLocks noGrp="1"/>
          </p:cNvSpPr>
          <p:nvPr>
            <p:ph type="sldNum" sz="quarter" idx="12"/>
          </p:nvPr>
        </p:nvSpPr>
        <p:spPr>
          <a:xfrm>
            <a:off x="8229600" y="6477000"/>
            <a:ext cx="762000" cy="247650"/>
          </a:xfrm>
        </p:spPr>
        <p:txBody>
          <a:bodyPr/>
          <a:lstStyle>
            <a:lvl1pPr>
              <a:defRPr/>
            </a:lvl1pPr>
          </a:lstStyle>
          <a:p>
            <a:pPr>
              <a:defRPr/>
            </a:pPr>
            <a:fld id="{146C082F-4501-4DFD-8AD3-A9C8D77D1FE3}" type="slidenum">
              <a:rPr lang="es-ES"/>
              <a:pPr>
                <a:defRPr/>
              </a:pPr>
              <a:t>‹Nr.›</a:t>
            </a:fld>
            <a:endParaRPr lang="es-ES" dirty="0"/>
          </a:p>
        </p:txBody>
      </p:sp>
    </p:spTree>
    <p:extLst>
      <p:ext uri="{BB962C8B-B14F-4D97-AF65-F5344CB8AC3E}">
        <p14:creationId xmlns:p14="http://schemas.microsoft.com/office/powerpoint/2010/main" val="3285613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lang="es-ES" smtClean="0"/>
              <a:t>Haga clic para modificar el estilo de título del patrón</a:t>
            </a:r>
            <a:endParaRPr lang="en-US"/>
          </a:p>
        </p:txBody>
      </p:sp>
      <p:sp>
        <p:nvSpPr>
          <p:cNvPr id="3" name="10 Marcador de fecha"/>
          <p:cNvSpPr>
            <a:spLocks noGrp="1"/>
          </p:cNvSpPr>
          <p:nvPr>
            <p:ph type="dt" sz="half" idx="10"/>
          </p:nvPr>
        </p:nvSpPr>
        <p:spPr/>
        <p:txBody>
          <a:bodyPr/>
          <a:lstStyle>
            <a:lvl1pPr>
              <a:defRPr/>
            </a:lvl1pPr>
          </a:lstStyle>
          <a:p>
            <a:pPr>
              <a:defRPr/>
            </a:pPr>
            <a:endParaRPr lang="es-ES" dirty="0"/>
          </a:p>
        </p:txBody>
      </p:sp>
      <p:sp>
        <p:nvSpPr>
          <p:cNvPr id="4" name="27 Marcador de pie de página"/>
          <p:cNvSpPr>
            <a:spLocks noGrp="1"/>
          </p:cNvSpPr>
          <p:nvPr>
            <p:ph type="ftr" sz="quarter" idx="11"/>
          </p:nvPr>
        </p:nvSpPr>
        <p:spPr/>
        <p:txBody>
          <a:bodyPr/>
          <a:lstStyle>
            <a:lvl1pPr>
              <a:defRPr/>
            </a:lvl1pPr>
          </a:lstStyle>
          <a:p>
            <a:pPr>
              <a:defRPr/>
            </a:pPr>
            <a:endParaRPr lang="es-ES" dirty="0"/>
          </a:p>
        </p:txBody>
      </p:sp>
      <p:sp>
        <p:nvSpPr>
          <p:cNvPr id="5" name="4 Marcador de número de diapositiva"/>
          <p:cNvSpPr>
            <a:spLocks noGrp="1"/>
          </p:cNvSpPr>
          <p:nvPr>
            <p:ph type="sldNum" sz="quarter" idx="12"/>
          </p:nvPr>
        </p:nvSpPr>
        <p:spPr/>
        <p:txBody>
          <a:bodyPr/>
          <a:lstStyle>
            <a:lvl1pPr>
              <a:defRPr/>
            </a:lvl1pPr>
          </a:lstStyle>
          <a:p>
            <a:pPr>
              <a:defRPr/>
            </a:pPr>
            <a:fld id="{20C32ED4-D6DD-4AD7-BC2E-134F6F189319}" type="slidenum">
              <a:rPr lang="es-ES"/>
              <a:pPr>
                <a:defRPr/>
              </a:pPr>
              <a:t>‹Nr.›</a:t>
            </a:fld>
            <a:endParaRPr lang="es-ES" dirty="0"/>
          </a:p>
        </p:txBody>
      </p:sp>
    </p:spTree>
    <p:extLst>
      <p:ext uri="{BB962C8B-B14F-4D97-AF65-F5344CB8AC3E}">
        <p14:creationId xmlns:p14="http://schemas.microsoft.com/office/powerpoint/2010/main" val="2707977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2 Marcador de fecha"/>
          <p:cNvSpPr>
            <a:spLocks noGrp="1"/>
          </p:cNvSpPr>
          <p:nvPr>
            <p:ph type="dt" sz="half" idx="10"/>
          </p:nvPr>
        </p:nvSpPr>
        <p:spPr/>
        <p:txBody>
          <a:bodyPr/>
          <a:lstStyle>
            <a:lvl1pPr>
              <a:defRPr/>
            </a:lvl1pPr>
          </a:lstStyle>
          <a:p>
            <a:pPr>
              <a:defRPr/>
            </a:pPr>
            <a:endParaRPr lang="es-ES" dirty="0"/>
          </a:p>
        </p:txBody>
      </p:sp>
      <p:sp>
        <p:nvSpPr>
          <p:cNvPr id="3" name="23 Marcador de pie de página"/>
          <p:cNvSpPr>
            <a:spLocks noGrp="1"/>
          </p:cNvSpPr>
          <p:nvPr>
            <p:ph type="ftr" sz="quarter" idx="11"/>
          </p:nvPr>
        </p:nvSpPr>
        <p:spPr/>
        <p:txBody>
          <a:bodyPr/>
          <a:lstStyle>
            <a:lvl1pPr>
              <a:defRPr/>
            </a:lvl1pPr>
          </a:lstStyle>
          <a:p>
            <a:pPr>
              <a:defRPr/>
            </a:pPr>
            <a:endParaRPr lang="es-ES" dirty="0"/>
          </a:p>
        </p:txBody>
      </p:sp>
      <p:sp>
        <p:nvSpPr>
          <p:cNvPr id="4" name="6 Marcador de número de diapositiva"/>
          <p:cNvSpPr>
            <a:spLocks noGrp="1"/>
          </p:cNvSpPr>
          <p:nvPr>
            <p:ph type="sldNum" sz="quarter" idx="12"/>
          </p:nvPr>
        </p:nvSpPr>
        <p:spPr/>
        <p:txBody>
          <a:bodyPr/>
          <a:lstStyle>
            <a:lvl1pPr>
              <a:defRPr/>
            </a:lvl1pPr>
          </a:lstStyle>
          <a:p>
            <a:pPr>
              <a:defRPr/>
            </a:pPr>
            <a:fld id="{F98558CB-CF20-44C6-863B-C5BB71D8DC99}" type="slidenum">
              <a:rPr lang="es-ES"/>
              <a:pPr>
                <a:defRPr/>
              </a:pPr>
              <a:t>‹Nr.›</a:t>
            </a:fld>
            <a:endParaRPr lang="es-ES" dirty="0"/>
          </a:p>
        </p:txBody>
      </p:sp>
    </p:spTree>
    <p:extLst>
      <p:ext uri="{BB962C8B-B14F-4D97-AF65-F5344CB8AC3E}">
        <p14:creationId xmlns:p14="http://schemas.microsoft.com/office/powerpoint/2010/main" val="689022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5" name="12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11 Título"/>
          <p:cNvSpPr>
            <a:spLocks noGrp="1"/>
          </p:cNvSpPr>
          <p:nvPr>
            <p:ph type="title"/>
          </p:nvPr>
        </p:nvSpPr>
        <p:spPr>
          <a:xfrm>
            <a:off x="457200" y="5486400"/>
            <a:ext cx="8458200" cy="520700"/>
          </a:xfrm>
        </p:spPr>
        <p:txBody>
          <a:bodyPr/>
          <a:lstStyle>
            <a:lvl1pPr algn="l">
              <a:buNone/>
              <a:defRPr sz="2000" b="1"/>
            </a:lvl1pPr>
          </a:lstStyle>
          <a:p>
            <a:r>
              <a:rPr lang="es-ES" smtClean="0"/>
              <a:t>Haga clic para modificar el estilo de título del patrón</a:t>
            </a:r>
            <a:endParaRPr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24 Marcador de fecha"/>
          <p:cNvSpPr>
            <a:spLocks noGrp="1"/>
          </p:cNvSpPr>
          <p:nvPr>
            <p:ph type="dt" sz="half" idx="10"/>
          </p:nvPr>
        </p:nvSpPr>
        <p:spPr/>
        <p:txBody>
          <a:bodyPr/>
          <a:lstStyle>
            <a:lvl1pPr>
              <a:defRPr/>
            </a:lvl1pPr>
          </a:lstStyle>
          <a:p>
            <a:pPr>
              <a:defRPr/>
            </a:pPr>
            <a:endParaRPr lang="es-ES" dirty="0"/>
          </a:p>
        </p:txBody>
      </p:sp>
      <p:sp>
        <p:nvSpPr>
          <p:cNvPr id="7" name="28 Marcador de pie de página"/>
          <p:cNvSpPr>
            <a:spLocks noGrp="1"/>
          </p:cNvSpPr>
          <p:nvPr>
            <p:ph type="ftr" sz="quarter" idx="11"/>
          </p:nvPr>
        </p:nvSpPr>
        <p:spPr/>
        <p:txBody>
          <a:bodyPr/>
          <a:lstStyle>
            <a:lvl1pPr>
              <a:defRPr/>
            </a:lvl1pPr>
          </a:lstStyle>
          <a:p>
            <a:pPr>
              <a:defRPr/>
            </a:pPr>
            <a:endParaRPr lang="es-ES" dirty="0"/>
          </a:p>
        </p:txBody>
      </p:sp>
      <p:sp>
        <p:nvSpPr>
          <p:cNvPr id="8" name="6 Marcador de número de diapositiva"/>
          <p:cNvSpPr>
            <a:spLocks noGrp="1"/>
          </p:cNvSpPr>
          <p:nvPr>
            <p:ph type="sldNum" sz="quarter" idx="12"/>
          </p:nvPr>
        </p:nvSpPr>
        <p:spPr/>
        <p:txBody>
          <a:bodyPr/>
          <a:lstStyle>
            <a:lvl1pPr>
              <a:defRPr/>
            </a:lvl1pPr>
          </a:lstStyle>
          <a:p>
            <a:pPr>
              <a:defRPr/>
            </a:pPr>
            <a:fld id="{6DD4E394-DF0F-4729-96A0-D4DC4FE50087}" type="slidenum">
              <a:rPr lang="es-ES"/>
              <a:pPr>
                <a:defRPr/>
              </a:pPr>
              <a:t>‹Nr.›</a:t>
            </a:fld>
            <a:endParaRPr lang="es-ES" dirty="0"/>
          </a:p>
        </p:txBody>
      </p:sp>
    </p:spTree>
    <p:extLst>
      <p:ext uri="{BB962C8B-B14F-4D97-AF65-F5344CB8AC3E}">
        <p14:creationId xmlns:p14="http://schemas.microsoft.com/office/powerpoint/2010/main" val="225552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s-ES" noProof="0" dirty="0" smtClean="0"/>
              <a:t>Haga clic en el icono para agregar una imagen</a:t>
            </a:r>
            <a:endParaRPr lang="en-US" noProof="0" dirty="0"/>
          </a:p>
        </p:txBody>
      </p:sp>
      <p:sp>
        <p:nvSpPr>
          <p:cNvPr id="17" name="16 Título"/>
          <p:cNvSpPr>
            <a:spLocks noGrp="1"/>
          </p:cNvSpPr>
          <p:nvPr>
            <p:ph type="title"/>
          </p:nvPr>
        </p:nvSpPr>
        <p:spPr>
          <a:xfrm>
            <a:off x="381000" y="4993760"/>
            <a:ext cx="5867400" cy="522288"/>
          </a:xfrm>
        </p:spPr>
        <p:txBody>
          <a:bodyPr/>
          <a:lstStyle>
            <a:lvl1pPr algn="l">
              <a:buNone/>
              <a:defRPr sz="2000" b="1"/>
            </a:lvl1pPr>
          </a:lstStyle>
          <a:p>
            <a:r>
              <a:rPr lang="es-ES" smtClean="0"/>
              <a:t>Haga clic para modificar el estilo de título del patrón</a:t>
            </a:r>
            <a:endParaRPr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s-ES" smtClean="0"/>
              <a:t>Haga clic para modificar el estilo de texto del patrón</a:t>
            </a:r>
          </a:p>
        </p:txBody>
      </p:sp>
      <p:sp>
        <p:nvSpPr>
          <p:cNvPr id="5" name="6 Marcador de fecha"/>
          <p:cNvSpPr>
            <a:spLocks noGrp="1"/>
          </p:cNvSpPr>
          <p:nvPr>
            <p:ph type="dt" sz="half" idx="10"/>
          </p:nvPr>
        </p:nvSpPr>
        <p:spPr/>
        <p:txBody>
          <a:bodyPr/>
          <a:lstStyle>
            <a:lvl1pPr>
              <a:defRPr/>
            </a:lvl1pPr>
          </a:lstStyle>
          <a:p>
            <a:pPr>
              <a:defRPr/>
            </a:pPr>
            <a:endParaRPr lang="es-ES" dirty="0"/>
          </a:p>
        </p:txBody>
      </p:sp>
      <p:sp>
        <p:nvSpPr>
          <p:cNvPr id="6" name="4 Marcador de pie de página"/>
          <p:cNvSpPr>
            <a:spLocks noGrp="1"/>
          </p:cNvSpPr>
          <p:nvPr>
            <p:ph type="ftr" sz="quarter" idx="11"/>
          </p:nvPr>
        </p:nvSpPr>
        <p:spPr/>
        <p:txBody>
          <a:bodyPr/>
          <a:lstStyle>
            <a:lvl1pPr>
              <a:defRPr/>
            </a:lvl1pPr>
          </a:lstStyle>
          <a:p>
            <a:pPr>
              <a:defRPr/>
            </a:pPr>
            <a:endParaRPr lang="es-ES" dirty="0"/>
          </a:p>
        </p:txBody>
      </p:sp>
      <p:sp>
        <p:nvSpPr>
          <p:cNvPr id="7" name="30 Marcador de número de diapositiva"/>
          <p:cNvSpPr>
            <a:spLocks noGrp="1"/>
          </p:cNvSpPr>
          <p:nvPr>
            <p:ph type="sldNum" sz="quarter" idx="12"/>
          </p:nvPr>
        </p:nvSpPr>
        <p:spPr/>
        <p:txBody>
          <a:bodyPr/>
          <a:lstStyle>
            <a:lvl1pPr>
              <a:defRPr/>
            </a:lvl1pPr>
          </a:lstStyle>
          <a:p>
            <a:pPr>
              <a:defRPr/>
            </a:pPr>
            <a:fld id="{4601B3E4-66F6-4E59-936B-495CE4B9A1EB}" type="slidenum">
              <a:rPr lang="es-ES"/>
              <a:pPr>
                <a:defRPr/>
              </a:pPr>
              <a:t>‹Nr.›</a:t>
            </a:fld>
            <a:endParaRPr lang="es-ES" dirty="0"/>
          </a:p>
        </p:txBody>
      </p:sp>
    </p:spTree>
    <p:extLst>
      <p:ext uri="{BB962C8B-B14F-4D97-AF65-F5344CB8AC3E}">
        <p14:creationId xmlns:p14="http://schemas.microsoft.com/office/powerpoint/2010/main" val="171415333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jpe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extLst>
              <a:ext uri="{28A0092B-C50C-407E-A947-70E740481C1C}">
                <a14:useLocalDpi xmlns:a14="http://schemas.microsoft.com/office/drawing/2010/main" val="0"/>
              </a:ext>
            </a:extLst>
          </a:blip>
          <a:srcRect/>
          <a:stretch>
            <a:fillRect/>
          </a:stretch>
        </a:blipFill>
        <a:effectLst/>
      </p:bgPr>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029" name="7 Marcador de texto"/>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CR" smtClean="0"/>
              <a:t>Haga clic para modificar el estilo de texto del patrón</a:t>
            </a:r>
          </a:p>
          <a:p>
            <a:pPr lvl="1"/>
            <a:r>
              <a:rPr lang="es-ES" altLang="es-CR" smtClean="0"/>
              <a:t>Segundo nivel</a:t>
            </a:r>
          </a:p>
          <a:p>
            <a:pPr lvl="2"/>
            <a:r>
              <a:rPr lang="es-ES" altLang="es-CR" smtClean="0"/>
              <a:t>Tercer nivel</a:t>
            </a:r>
          </a:p>
          <a:p>
            <a:pPr lvl="3"/>
            <a:r>
              <a:rPr lang="es-ES" altLang="es-CR" smtClean="0"/>
              <a:t>Cuarto nivel</a:t>
            </a:r>
          </a:p>
          <a:p>
            <a:pPr lvl="4"/>
            <a:r>
              <a:rPr lang="es-ES" altLang="es-CR" smtClean="0"/>
              <a:t>Quinto nivel</a:t>
            </a:r>
            <a:endParaRPr lang="en-US" altLang="es-CR" smtClean="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s-ES" dirty="0"/>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s-ES" dirty="0"/>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fld id="{C7F3B04F-8667-4DFD-8C65-3BFDE1452992}" type="slidenum">
              <a:rPr lang="es-ES"/>
              <a:pPr>
                <a:defRPr/>
              </a:pPr>
              <a:t>‹Nr.›</a:t>
            </a:fld>
            <a:endParaRPr lang="es-ES" dirty="0"/>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lang="es-ES" smtClean="0"/>
              <a:t>Haga clic para modificar el estilo de título del patrón</a:t>
            </a:r>
            <a:endParaRPr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1" r:id="rId4"/>
    <p:sldLayoutId id="2147483717" r:id="rId5"/>
    <p:sldLayoutId id="2147483712" r:id="rId6"/>
    <p:sldLayoutId id="2147483718" r:id="rId7"/>
    <p:sldLayoutId id="2147483719" r:id="rId8"/>
    <p:sldLayoutId id="2147483720" r:id="rId9"/>
    <p:sldLayoutId id="2147483713" r:id="rId10"/>
    <p:sldLayoutId id="2147483721" r:id="rId11"/>
  </p:sldLayoutIdLst>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4" Type="http://schemas.openxmlformats.org/officeDocument/2006/relationships/diagramQuickStyle" Target="../diagrams/quickStyle5.xml"/><Relationship Id="rId5" Type="http://schemas.openxmlformats.org/officeDocument/2006/relationships/diagramColors" Target="../diagrams/colors5.xml"/><Relationship Id="rId6" Type="http://schemas.microsoft.com/office/2007/relationships/diagramDrawing" Target="../diagrams/drawing5.xml"/><Relationship Id="rId1" Type="http://schemas.openxmlformats.org/officeDocument/2006/relationships/slideLayout" Target="../slideLayouts/slideLayout2.xml"/><Relationship Id="rId2" Type="http://schemas.openxmlformats.org/officeDocument/2006/relationships/diagramData" Target="../diagrams/data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4" Type="http://schemas.openxmlformats.org/officeDocument/2006/relationships/diagramQuickStyle" Target="../diagrams/quickStyle6.xml"/><Relationship Id="rId5" Type="http://schemas.openxmlformats.org/officeDocument/2006/relationships/diagramColors" Target="../diagrams/colors6.xml"/><Relationship Id="rId6" Type="http://schemas.microsoft.com/office/2007/relationships/diagramDrawing" Target="../diagrams/drawing6.xml"/><Relationship Id="rId1" Type="http://schemas.openxmlformats.org/officeDocument/2006/relationships/slideLayout" Target="../slideLayouts/slideLayout2.xml"/><Relationship Id="rId2" Type="http://schemas.openxmlformats.org/officeDocument/2006/relationships/diagramData" Target="../diagrams/data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4" Type="http://schemas.openxmlformats.org/officeDocument/2006/relationships/diagramQuickStyle" Target="../diagrams/quickStyle7.xml"/><Relationship Id="rId5" Type="http://schemas.openxmlformats.org/officeDocument/2006/relationships/diagramColors" Target="../diagrams/colors7.xml"/><Relationship Id="rId6" Type="http://schemas.microsoft.com/office/2007/relationships/diagramDrawing" Target="../diagrams/drawing7.xml"/><Relationship Id="rId1" Type="http://schemas.openxmlformats.org/officeDocument/2006/relationships/slideLayout" Target="../slideLayouts/slideLayout2.xml"/><Relationship Id="rId2" Type="http://schemas.openxmlformats.org/officeDocument/2006/relationships/diagramData" Target="../diagrams/data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8.xml"/><Relationship Id="rId4" Type="http://schemas.openxmlformats.org/officeDocument/2006/relationships/diagramQuickStyle" Target="../diagrams/quickStyle8.xml"/><Relationship Id="rId5" Type="http://schemas.openxmlformats.org/officeDocument/2006/relationships/diagramColors" Target="../diagrams/colors8.xml"/><Relationship Id="rId6" Type="http://schemas.microsoft.com/office/2007/relationships/diagramDrawing" Target="../diagrams/drawing8.xml"/><Relationship Id="rId1" Type="http://schemas.openxmlformats.org/officeDocument/2006/relationships/slideLayout" Target="../slideLayouts/slideLayout2.xml"/><Relationship Id="rId2" Type="http://schemas.openxmlformats.org/officeDocument/2006/relationships/diagramData" Target="../diagrams/data8.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9.xml"/><Relationship Id="rId4" Type="http://schemas.openxmlformats.org/officeDocument/2006/relationships/diagramQuickStyle" Target="../diagrams/quickStyle9.xml"/><Relationship Id="rId5" Type="http://schemas.openxmlformats.org/officeDocument/2006/relationships/diagramColors" Target="../diagrams/colors9.xml"/><Relationship Id="rId6" Type="http://schemas.microsoft.com/office/2007/relationships/diagramDrawing" Target="../diagrams/drawing9.xml"/><Relationship Id="rId1" Type="http://schemas.openxmlformats.org/officeDocument/2006/relationships/slideLayout" Target="../slideLayouts/slideLayout2.xml"/><Relationship Id="rId2" Type="http://schemas.openxmlformats.org/officeDocument/2006/relationships/diagramData" Target="../diagrams/data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consejotrata@seguridad.gob.sv" TargetMode="External"/><Relationship Id="rId3"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4"/>
          <p:cNvPicPr>
            <a:picLocks noGrp="1" noChangeAspect="1" noChangeArrowheads="1"/>
          </p:cNvPicPr>
          <p:nvPr>
            <p:ph type="subTitle" idx="1"/>
          </p:nvPr>
        </p:nvPicPr>
        <p:blipFill>
          <a:blip r:embed="rId2">
            <a:extLst>
              <a:ext uri="{28A0092B-C50C-407E-A947-70E740481C1C}">
                <a14:useLocalDpi xmlns:a14="http://schemas.microsoft.com/office/drawing/2010/main" val="0"/>
              </a:ext>
            </a:extLst>
          </a:blip>
          <a:srcRect/>
          <a:stretch>
            <a:fillRect/>
          </a:stretch>
        </p:blipFill>
        <p:spPr>
          <a:xfrm>
            <a:off x="2500313" y="2143125"/>
            <a:ext cx="4714875" cy="2921000"/>
          </a:xfrm>
          <a:noFill/>
        </p:spPr>
      </p:pic>
      <p:sp>
        <p:nvSpPr>
          <p:cNvPr id="3" name="2 Marcador de contenido"/>
          <p:cNvSpPr txBox="1">
            <a:spLocks/>
          </p:cNvSpPr>
          <p:nvPr/>
        </p:nvSpPr>
        <p:spPr bwMode="auto">
          <a:xfrm>
            <a:off x="2483768" y="5389190"/>
            <a:ext cx="4680520" cy="1064146"/>
          </a:xfrm>
          <a:prstGeom prst="rect">
            <a:avLst/>
          </a:prstGeom>
          <a:solidFill>
            <a:srgbClr val="FFFFFF"/>
          </a:solidFill>
          <a:ln>
            <a:noFill/>
          </a:ln>
          <a:extLst/>
        </p:spPr>
        <p:txBody>
          <a:bodyPr vert="horz" wrap="square" lIns="91440" tIns="45720" rIns="91440" bIns="45720" numCol="1" anchor="b" anchorCtr="0" compatLnSpc="1">
            <a:prstTxWarp prst="textNoShape">
              <a:avLst/>
            </a:prstTxWarp>
            <a:noAutofit/>
          </a:bodyPr>
          <a:lstStyle>
            <a:lvl1pPr marL="0" indent="0" algn="l" rtl="0" eaLnBrk="0" fontAlgn="base" hangingPunct="0">
              <a:spcBef>
                <a:spcPct val="20000"/>
              </a:spcBef>
              <a:spcAft>
                <a:spcPct val="0"/>
              </a:spcAft>
              <a:buClr>
                <a:schemeClr val="accent1"/>
              </a:buClr>
              <a:buSzPct val="70000"/>
              <a:buFont typeface="Wingdings 2" pitchFamily="18" charset="2"/>
              <a:buNone/>
              <a:defRPr sz="2400" kern="1200">
                <a:solidFill>
                  <a:schemeClr val="tx2">
                    <a:shade val="75000"/>
                  </a:schemeClr>
                </a:solidFill>
                <a:latin typeface="+mn-lt"/>
                <a:ea typeface="+mn-ea"/>
                <a:cs typeface="+mn-cs"/>
              </a:defRPr>
            </a:lvl1pPr>
            <a:lvl2pPr marL="457200" indent="0" algn="ctr" rtl="0" eaLnBrk="0" fontAlgn="base" hangingPunct="0">
              <a:spcBef>
                <a:spcPct val="20000"/>
              </a:spcBef>
              <a:spcAft>
                <a:spcPct val="0"/>
              </a:spcAft>
              <a:buClr>
                <a:schemeClr val="accent1"/>
              </a:buClr>
              <a:buSzPct val="70000"/>
              <a:buFont typeface="Wingdings 2" pitchFamily="18" charset="2"/>
              <a:buNone/>
              <a:defRPr sz="2800" kern="1200">
                <a:solidFill>
                  <a:schemeClr val="tx2"/>
                </a:solidFill>
                <a:latin typeface="+mn-lt"/>
                <a:ea typeface="+mn-ea"/>
                <a:cs typeface="+mn-cs"/>
              </a:defRPr>
            </a:lvl2pPr>
            <a:lvl3pPr marL="914400" indent="0" algn="ctr" rtl="0" eaLnBrk="0" fontAlgn="base" hangingPunct="0">
              <a:spcBef>
                <a:spcPct val="20000"/>
              </a:spcBef>
              <a:spcAft>
                <a:spcPct val="0"/>
              </a:spcAft>
              <a:buClr>
                <a:schemeClr val="accent1"/>
              </a:buClr>
              <a:buSzPct val="70000"/>
              <a:buFont typeface="Wingdings 2" pitchFamily="18" charset="2"/>
              <a:buNone/>
              <a:defRPr sz="2400" kern="1200">
                <a:solidFill>
                  <a:schemeClr val="tx2"/>
                </a:solidFill>
                <a:latin typeface="+mn-lt"/>
                <a:ea typeface="+mn-ea"/>
                <a:cs typeface="+mn-cs"/>
              </a:defRPr>
            </a:lvl3pPr>
            <a:lvl4pPr marL="1371600" indent="0" algn="ctr" rtl="0" eaLnBrk="0" fontAlgn="base" hangingPunct="0">
              <a:spcBef>
                <a:spcPct val="20000"/>
              </a:spcBef>
              <a:spcAft>
                <a:spcPct val="0"/>
              </a:spcAft>
              <a:buClr>
                <a:schemeClr val="accent1"/>
              </a:buClr>
              <a:buSzPct val="70000"/>
              <a:buFont typeface="Wingdings 2" pitchFamily="18" charset="2"/>
              <a:buNone/>
              <a:defRPr sz="2000" kern="1200">
                <a:solidFill>
                  <a:schemeClr val="tx2"/>
                </a:solidFill>
                <a:latin typeface="+mn-lt"/>
                <a:ea typeface="+mn-ea"/>
                <a:cs typeface="+mn-cs"/>
              </a:defRPr>
            </a:lvl4pPr>
            <a:lvl5pPr marL="1828800" indent="0" algn="ctr" rtl="0" eaLnBrk="0" fontAlgn="base" hangingPunct="0">
              <a:spcBef>
                <a:spcPct val="20000"/>
              </a:spcBef>
              <a:spcAft>
                <a:spcPct val="0"/>
              </a:spcAft>
              <a:buClr>
                <a:schemeClr val="accent1"/>
              </a:buClr>
              <a:buSzPct val="60000"/>
              <a:buFont typeface="Wingdings 2" pitchFamily="18" charset="2"/>
              <a:buNone/>
              <a:defRPr sz="2000" kern="1200">
                <a:solidFill>
                  <a:schemeClr val="tx2"/>
                </a:solidFill>
                <a:latin typeface="+mn-lt"/>
                <a:ea typeface="+mn-ea"/>
                <a:cs typeface="+mn-cs"/>
              </a:defRPr>
            </a:lvl5pPr>
            <a:lvl6pPr marL="2286000" indent="0" algn="ctr" rtl="0" eaLnBrk="1" latinLnBrk="0" hangingPunct="1">
              <a:spcBef>
                <a:spcPct val="20000"/>
              </a:spcBef>
              <a:buClr>
                <a:schemeClr val="accent1"/>
              </a:buClr>
              <a:buSzPct val="60000"/>
              <a:buFont typeface="Wingdings 2"/>
              <a:buNone/>
              <a:defRPr kumimoji="0" sz="1800" kern="1200">
                <a:solidFill>
                  <a:schemeClr val="tx2"/>
                </a:solidFill>
                <a:latin typeface="+mn-lt"/>
                <a:ea typeface="+mn-ea"/>
                <a:cs typeface="+mn-cs"/>
              </a:defRPr>
            </a:lvl6pPr>
            <a:lvl7pPr marL="2743200" indent="0" algn="ctr" rtl="0" eaLnBrk="1" latinLnBrk="0" hangingPunct="1">
              <a:spcBef>
                <a:spcPct val="20000"/>
              </a:spcBef>
              <a:buClr>
                <a:schemeClr val="accent1"/>
              </a:buClr>
              <a:buSzPct val="60000"/>
              <a:buFont typeface="Wingdings 2"/>
              <a:buNone/>
              <a:defRPr kumimoji="0" sz="1600" kern="1200">
                <a:solidFill>
                  <a:schemeClr val="tx2"/>
                </a:solidFill>
                <a:latin typeface="+mn-lt"/>
                <a:ea typeface="+mn-ea"/>
                <a:cs typeface="+mn-cs"/>
              </a:defRPr>
            </a:lvl7pPr>
            <a:lvl8pPr marL="3200400" indent="0" algn="ctr" rtl="0" eaLnBrk="1" latinLnBrk="0" hangingPunct="1">
              <a:spcBef>
                <a:spcPct val="20000"/>
              </a:spcBef>
              <a:buClr>
                <a:schemeClr val="accent1"/>
              </a:buClr>
              <a:buSzPct val="60000"/>
              <a:buFont typeface="Wingdings 2"/>
              <a:buNone/>
              <a:defRPr kumimoji="0" sz="1600" kern="1200" baseline="0">
                <a:solidFill>
                  <a:schemeClr val="tx2"/>
                </a:solidFill>
                <a:latin typeface="+mn-lt"/>
                <a:ea typeface="+mn-ea"/>
                <a:cs typeface="+mn-cs"/>
              </a:defRPr>
            </a:lvl8pPr>
            <a:lvl9pPr marL="3657600" indent="0" algn="ctr" rtl="0" eaLnBrk="1" latinLnBrk="0" hangingPunct="1">
              <a:spcBef>
                <a:spcPct val="20000"/>
              </a:spcBef>
              <a:buClr>
                <a:schemeClr val="accent1"/>
              </a:buClr>
              <a:buSzPct val="60000"/>
              <a:buFont typeface="Wingdings 2"/>
              <a:buNone/>
              <a:defRPr kumimoji="0" sz="1400" kern="1200" baseline="0">
                <a:solidFill>
                  <a:schemeClr val="tx2"/>
                </a:solidFill>
                <a:latin typeface="+mn-lt"/>
                <a:ea typeface="+mn-ea"/>
                <a:cs typeface="+mn-cs"/>
              </a:defRPr>
            </a:lvl9pPr>
          </a:lstStyle>
          <a:p>
            <a:pPr algn="ctr" eaLnBrk="1" fontAlgn="auto" hangingPunct="1">
              <a:spcAft>
                <a:spcPts val="0"/>
              </a:spcAft>
              <a:defRPr/>
            </a:pPr>
            <a:r>
              <a:rPr lang="es-SV" sz="1800" dirty="0" smtClean="0">
                <a:latin typeface="Arial Black"/>
                <a:cs typeface="Arial Black"/>
              </a:rPr>
              <a:t>(National Council Against Trafficking in Persons – CNCTP</a:t>
            </a:r>
          </a:p>
          <a:p>
            <a:pPr algn="ctr" eaLnBrk="1" fontAlgn="auto" hangingPunct="1">
              <a:spcAft>
                <a:spcPts val="0"/>
              </a:spcAft>
              <a:defRPr/>
            </a:pPr>
            <a:r>
              <a:rPr lang="es-SV" sz="1800" dirty="0" smtClean="0">
                <a:latin typeface="Arial Black"/>
                <a:cs typeface="Arial Black"/>
              </a:rPr>
              <a:t>El Salvador)</a:t>
            </a:r>
            <a:endParaRPr lang="es-SV" sz="1800" dirty="0">
              <a:latin typeface="Arial Black"/>
              <a:cs typeface="Arial Black"/>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1 Título"/>
          <p:cNvSpPr>
            <a:spLocks noGrp="1"/>
          </p:cNvSpPr>
          <p:nvPr>
            <p:ph type="title"/>
          </p:nvPr>
        </p:nvSpPr>
        <p:spPr>
          <a:xfrm>
            <a:off x="428625" y="214313"/>
            <a:ext cx="8229600" cy="1143000"/>
          </a:xfrm>
        </p:spPr>
        <p:txBody>
          <a:bodyPr/>
          <a:lstStyle/>
          <a:p>
            <a:pPr algn="ctr" eaLnBrk="1" fontAlgn="auto" hangingPunct="1">
              <a:spcAft>
                <a:spcPts val="0"/>
              </a:spcAft>
              <a:defRPr/>
            </a:pPr>
            <a:r>
              <a:rPr lang="en-GB" b="1" dirty="0" smtClean="0"/>
              <a:t>Criminal provisions</a:t>
            </a:r>
            <a:endParaRPr lang="en-GB" b="1" dirty="0" smtClean="0"/>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1084207506"/>
              </p:ext>
            </p:extLst>
          </p:nvPr>
        </p:nvGraphicFramePr>
        <p:xfrm>
          <a:off x="500034" y="1142984"/>
          <a:ext cx="8329642" cy="550072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357158" y="285728"/>
            <a:ext cx="8686800" cy="838200"/>
          </a:xfrm>
        </p:spPr>
        <p:txBody>
          <a:bodyPr/>
          <a:lstStyle/>
          <a:p>
            <a:pPr algn="ctr" eaLnBrk="1" fontAlgn="auto" hangingPunct="1">
              <a:spcAft>
                <a:spcPts val="0"/>
              </a:spcAft>
              <a:defRPr/>
            </a:pPr>
            <a:r>
              <a:rPr lang="en-GB" sz="4000" b="1" dirty="0" smtClean="0"/>
              <a:t>STRUCTURE OF LECTP</a:t>
            </a:r>
            <a:endParaRPr lang="en-GB" sz="4000" b="1" dirty="0" smtClean="0"/>
          </a:p>
        </p:txBody>
      </p:sp>
      <p:graphicFrame>
        <p:nvGraphicFramePr>
          <p:cNvPr id="4" name="3 Diagrama"/>
          <p:cNvGraphicFramePr/>
          <p:nvPr>
            <p:extLst>
              <p:ext uri="{D42A27DB-BD31-4B8C-83A1-F6EECF244321}">
                <p14:modId xmlns:p14="http://schemas.microsoft.com/office/powerpoint/2010/main" val="2136555439"/>
              </p:ext>
            </p:extLst>
          </p:nvPr>
        </p:nvGraphicFramePr>
        <p:xfrm>
          <a:off x="500034" y="1928802"/>
          <a:ext cx="7715304" cy="4429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57158" y="116632"/>
            <a:ext cx="8686800" cy="838200"/>
          </a:xfrm>
        </p:spPr>
        <p:txBody>
          <a:bodyPr>
            <a:normAutofit fontScale="90000"/>
          </a:bodyPr>
          <a:lstStyle/>
          <a:p>
            <a:pPr algn="ctr" eaLnBrk="1" fontAlgn="auto" hangingPunct="1">
              <a:spcAft>
                <a:spcPts val="0"/>
              </a:spcAft>
              <a:defRPr/>
            </a:pPr>
            <a:r>
              <a:rPr lang="en-GB" sz="4000" b="1" dirty="0" smtClean="0"/>
              <a:t>Special law against </a:t>
            </a:r>
            <a:br>
              <a:rPr lang="en-GB" sz="4000" b="1" dirty="0" smtClean="0"/>
            </a:br>
            <a:r>
              <a:rPr lang="en-GB" sz="4000" b="1" dirty="0" smtClean="0"/>
              <a:t>trafficking in persons</a:t>
            </a:r>
            <a:endParaRPr lang="en-GB" sz="4000" b="1" dirty="0" smtClean="0"/>
          </a:p>
        </p:txBody>
      </p:sp>
      <p:sp>
        <p:nvSpPr>
          <p:cNvPr id="21507" name="Rectangle 3"/>
          <p:cNvSpPr>
            <a:spLocks noGrp="1" noChangeArrowheads="1"/>
          </p:cNvSpPr>
          <p:nvPr>
            <p:ph idx="1"/>
          </p:nvPr>
        </p:nvSpPr>
        <p:spPr>
          <a:xfrm>
            <a:off x="457200" y="1428750"/>
            <a:ext cx="3686175" cy="4500563"/>
          </a:xfrm>
        </p:spPr>
        <p:txBody>
          <a:bodyPr/>
          <a:lstStyle/>
          <a:p>
            <a:pPr eaLnBrk="1" hangingPunct="1">
              <a:lnSpc>
                <a:spcPct val="80000"/>
              </a:lnSpc>
              <a:buFontTx/>
              <a:buNone/>
            </a:pPr>
            <a:endParaRPr lang="en-GB" altLang="es-CR" sz="2800" dirty="0" smtClean="0"/>
          </a:p>
          <a:p>
            <a:pPr eaLnBrk="1" hangingPunct="1">
              <a:lnSpc>
                <a:spcPct val="80000"/>
              </a:lnSpc>
              <a:buFont typeface="Wingdings" pitchFamily="2" charset="2"/>
              <a:buChar char="Ø"/>
            </a:pPr>
            <a:r>
              <a:rPr lang="en-GB" altLang="es-CR" sz="2800" b="1" dirty="0" smtClean="0"/>
              <a:t>National Policy against Trafficking in Persons</a:t>
            </a:r>
            <a:endParaRPr lang="en-GB" altLang="es-CR" sz="2800" dirty="0" smtClean="0"/>
          </a:p>
          <a:p>
            <a:pPr eaLnBrk="1" hangingPunct="1">
              <a:lnSpc>
                <a:spcPct val="80000"/>
              </a:lnSpc>
              <a:buFontTx/>
              <a:buNone/>
            </a:pPr>
            <a:endParaRPr lang="en-GB" altLang="es-CR" sz="2800" b="1" dirty="0" smtClean="0"/>
          </a:p>
          <a:p>
            <a:pPr eaLnBrk="1" hangingPunct="1">
              <a:lnSpc>
                <a:spcPct val="80000"/>
              </a:lnSpc>
              <a:buFontTx/>
              <a:buNone/>
            </a:pPr>
            <a:endParaRPr lang="en-GB" altLang="es-CR" sz="2800" dirty="0" smtClean="0"/>
          </a:p>
          <a:p>
            <a:pPr eaLnBrk="1" hangingPunct="1">
              <a:lnSpc>
                <a:spcPct val="80000"/>
              </a:lnSpc>
              <a:buFont typeface="Wingdings" pitchFamily="2" charset="2"/>
              <a:buChar char="Ø"/>
            </a:pPr>
            <a:r>
              <a:rPr lang="en-GB" altLang="es-CR" sz="2800" b="1" dirty="0" smtClean="0"/>
              <a:t>National Plan of Action</a:t>
            </a:r>
            <a:endParaRPr lang="en-GB" altLang="es-CR" sz="2800" b="1" dirty="0" smtClean="0"/>
          </a:p>
        </p:txBody>
      </p:sp>
      <p:graphicFrame>
        <p:nvGraphicFramePr>
          <p:cNvPr id="4" name="3 Diagrama"/>
          <p:cNvGraphicFramePr/>
          <p:nvPr>
            <p:extLst>
              <p:ext uri="{D42A27DB-BD31-4B8C-83A1-F6EECF244321}">
                <p14:modId xmlns:p14="http://schemas.microsoft.com/office/powerpoint/2010/main" val="1197503766"/>
              </p:ext>
            </p:extLst>
          </p:nvPr>
        </p:nvGraphicFramePr>
        <p:xfrm>
          <a:off x="3857620" y="1571612"/>
          <a:ext cx="5072098" cy="50641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a:xfrm>
            <a:off x="457200" y="142875"/>
            <a:ext cx="8229600" cy="1274763"/>
          </a:xfrm>
        </p:spPr>
        <p:txBody>
          <a:bodyPr/>
          <a:lstStyle/>
          <a:p>
            <a:pPr algn="ctr" eaLnBrk="1" fontAlgn="auto" hangingPunct="1">
              <a:spcAft>
                <a:spcPts val="0"/>
              </a:spcAft>
              <a:defRPr/>
            </a:pPr>
            <a:r>
              <a:rPr lang="en-GB" b="1" dirty="0" smtClean="0"/>
              <a:t>PROTECTION OF VICTIMS</a:t>
            </a:r>
            <a:endParaRPr lang="en-GB" dirty="0" smtClean="0"/>
          </a:p>
        </p:txBody>
      </p:sp>
      <p:sp>
        <p:nvSpPr>
          <p:cNvPr id="6" name="5 Preparación"/>
          <p:cNvSpPr/>
          <p:nvPr/>
        </p:nvSpPr>
        <p:spPr>
          <a:xfrm>
            <a:off x="1143000" y="1714500"/>
            <a:ext cx="2214563" cy="1214438"/>
          </a:xfrm>
          <a:prstGeom prst="flowChartPreparation">
            <a:avLst/>
          </a:prstGeom>
          <a:solidFill>
            <a:srgbClr val="0070C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500" b="1" dirty="0" smtClean="0">
                <a:latin typeface="Book Antiqua" pitchFamily="18" charset="0"/>
              </a:rPr>
              <a:t>Long-term assistance actions</a:t>
            </a:r>
            <a:endParaRPr lang="en-GB" sz="1500" dirty="0"/>
          </a:p>
        </p:txBody>
      </p:sp>
      <p:sp>
        <p:nvSpPr>
          <p:cNvPr id="13" name="12 Preparación"/>
          <p:cNvSpPr/>
          <p:nvPr/>
        </p:nvSpPr>
        <p:spPr>
          <a:xfrm>
            <a:off x="3357563" y="1571625"/>
            <a:ext cx="2000250" cy="1071563"/>
          </a:xfrm>
          <a:prstGeom prst="flowChartPreparation">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defRPr/>
            </a:pPr>
            <a:r>
              <a:rPr lang="en-GB" sz="1500" b="1" dirty="0" smtClean="0">
                <a:solidFill>
                  <a:schemeClr val="tx1"/>
                </a:solidFill>
                <a:latin typeface="Book Antiqua" pitchFamily="18" charset="0"/>
              </a:rPr>
              <a:t>Specialized Units </a:t>
            </a:r>
            <a:r>
              <a:rPr lang="en-GB" sz="1500" b="1" dirty="0" smtClean="0">
                <a:solidFill>
                  <a:schemeClr val="tx1"/>
                </a:solidFill>
                <a:latin typeface="Book Antiqua" pitchFamily="18" charset="0"/>
              </a:rPr>
              <a:t>at</a:t>
            </a:r>
            <a:r>
              <a:rPr lang="en-GB" sz="1500" b="1" dirty="0" smtClean="0">
                <a:solidFill>
                  <a:schemeClr val="tx1"/>
                </a:solidFill>
                <a:latin typeface="Book Antiqua" pitchFamily="18" charset="0"/>
              </a:rPr>
              <a:t> FGR </a:t>
            </a:r>
            <a:r>
              <a:rPr lang="en-GB" sz="1500" b="1" dirty="0" smtClean="0">
                <a:solidFill>
                  <a:schemeClr val="tx1"/>
                </a:solidFill>
                <a:latin typeface="Book Antiqua" pitchFamily="18" charset="0"/>
              </a:rPr>
              <a:t>and</a:t>
            </a:r>
            <a:r>
              <a:rPr lang="en-GB" sz="1500" b="1" dirty="0" smtClean="0">
                <a:solidFill>
                  <a:schemeClr val="tx1"/>
                </a:solidFill>
                <a:latin typeface="Book Antiqua" pitchFamily="18" charset="0"/>
              </a:rPr>
              <a:t> PNC</a:t>
            </a:r>
            <a:endParaRPr lang="en-GB" sz="1500" b="1" dirty="0">
              <a:solidFill>
                <a:schemeClr val="tx1"/>
              </a:solidFill>
              <a:latin typeface="Book Antiqua" pitchFamily="18" charset="0"/>
            </a:endParaRPr>
          </a:p>
        </p:txBody>
      </p:sp>
      <p:sp>
        <p:nvSpPr>
          <p:cNvPr id="18" name="17 Preparación"/>
          <p:cNvSpPr/>
          <p:nvPr/>
        </p:nvSpPr>
        <p:spPr>
          <a:xfrm>
            <a:off x="500063" y="3000375"/>
            <a:ext cx="1928812" cy="1071563"/>
          </a:xfrm>
          <a:prstGeom prst="flowChartPreparation">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defRPr/>
            </a:pPr>
            <a:r>
              <a:rPr lang="en-GB" sz="1600" b="1" dirty="0" smtClean="0">
                <a:latin typeface="Book Antiqua" pitchFamily="18" charset="0"/>
              </a:rPr>
              <a:t>Working groups</a:t>
            </a:r>
            <a:endParaRPr lang="en-GB" sz="1600" b="1" dirty="0">
              <a:latin typeface="Book Antiqua" pitchFamily="18" charset="0"/>
            </a:endParaRPr>
          </a:p>
        </p:txBody>
      </p:sp>
      <p:sp>
        <p:nvSpPr>
          <p:cNvPr id="19" name="18 Preparación"/>
          <p:cNvSpPr/>
          <p:nvPr/>
        </p:nvSpPr>
        <p:spPr>
          <a:xfrm>
            <a:off x="107505" y="4143375"/>
            <a:ext cx="2376264" cy="1143000"/>
          </a:xfrm>
          <a:prstGeom prst="flowChartPreparation">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500" b="1" dirty="0" smtClean="0">
                <a:solidFill>
                  <a:schemeClr val="tx1"/>
                </a:solidFill>
                <a:latin typeface="Book Antiqua" pitchFamily="18" charset="0"/>
              </a:rPr>
              <a:t>Social reintegration </a:t>
            </a:r>
            <a:r>
              <a:rPr lang="en-GB" sz="1500" b="1" dirty="0">
                <a:solidFill>
                  <a:schemeClr val="tx1"/>
                </a:solidFill>
                <a:latin typeface="Book Antiqua" pitchFamily="18" charset="0"/>
              </a:rPr>
              <a:t>p</a:t>
            </a:r>
            <a:r>
              <a:rPr lang="en-GB" sz="1500" b="1" dirty="0" smtClean="0">
                <a:solidFill>
                  <a:schemeClr val="tx1"/>
                </a:solidFill>
                <a:latin typeface="Book Antiqua" pitchFamily="18" charset="0"/>
              </a:rPr>
              <a:t>rogrammes</a:t>
            </a:r>
            <a:endParaRPr lang="en-GB" sz="1500" dirty="0">
              <a:solidFill>
                <a:schemeClr val="tx1"/>
              </a:solidFill>
            </a:endParaRPr>
          </a:p>
        </p:txBody>
      </p:sp>
      <p:sp>
        <p:nvSpPr>
          <p:cNvPr id="20" name="19 Preparación"/>
          <p:cNvSpPr/>
          <p:nvPr/>
        </p:nvSpPr>
        <p:spPr>
          <a:xfrm>
            <a:off x="889893" y="5429250"/>
            <a:ext cx="2601987" cy="1071563"/>
          </a:xfrm>
          <a:prstGeom prst="flowChartPreparation">
            <a:avLst/>
          </a:prstGeom>
          <a:solidFill>
            <a:srgbClr val="00759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500" b="1" dirty="0" smtClean="0">
                <a:latin typeface="Book Antiqua" pitchFamily="18" charset="0"/>
              </a:rPr>
              <a:t>Confidentiality of information</a:t>
            </a:r>
            <a:endParaRPr lang="en-GB" sz="1500" dirty="0"/>
          </a:p>
        </p:txBody>
      </p:sp>
      <p:sp>
        <p:nvSpPr>
          <p:cNvPr id="21" name="20 Preparación"/>
          <p:cNvSpPr/>
          <p:nvPr/>
        </p:nvSpPr>
        <p:spPr>
          <a:xfrm>
            <a:off x="3429000" y="4071938"/>
            <a:ext cx="2143125" cy="1143000"/>
          </a:xfrm>
          <a:prstGeom prst="flowChartPreparation">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500" b="1" dirty="0" smtClean="0">
                <a:solidFill>
                  <a:schemeClr val="tx1"/>
                </a:solidFill>
                <a:latin typeface="Book Antiqua" pitchFamily="18" charset="0"/>
              </a:rPr>
              <a:t>Immediate assistance actions</a:t>
            </a:r>
            <a:endParaRPr lang="en-GB" sz="1500" dirty="0">
              <a:solidFill>
                <a:schemeClr val="tx1"/>
              </a:solidFill>
            </a:endParaRPr>
          </a:p>
        </p:txBody>
      </p:sp>
      <p:sp>
        <p:nvSpPr>
          <p:cNvPr id="22" name="21 Preparación"/>
          <p:cNvSpPr/>
          <p:nvPr/>
        </p:nvSpPr>
        <p:spPr>
          <a:xfrm>
            <a:off x="3429000" y="2857500"/>
            <a:ext cx="1928813" cy="1071563"/>
          </a:xfrm>
          <a:prstGeom prst="flowChartPreparation">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defRPr/>
            </a:pPr>
            <a:r>
              <a:rPr lang="en-GB" sz="1500" b="1" dirty="0" smtClean="0">
                <a:latin typeface="Book Antiqua" pitchFamily="18" charset="0"/>
              </a:rPr>
              <a:t>Immediate Response </a:t>
            </a:r>
            <a:r>
              <a:rPr lang="en-GB" sz="1500" b="1" dirty="0" smtClean="0">
                <a:latin typeface="Book Antiqua" pitchFamily="18" charset="0"/>
              </a:rPr>
              <a:t>T</a:t>
            </a:r>
            <a:r>
              <a:rPr lang="en-GB" sz="1500" b="1" dirty="0" smtClean="0">
                <a:latin typeface="Book Antiqua" pitchFamily="18" charset="0"/>
              </a:rPr>
              <a:t>eams</a:t>
            </a:r>
            <a:endParaRPr lang="en-GB" sz="1500" dirty="0">
              <a:latin typeface="Book Antiqua" pitchFamily="18" charset="0"/>
            </a:endParaRPr>
          </a:p>
        </p:txBody>
      </p:sp>
      <p:sp>
        <p:nvSpPr>
          <p:cNvPr id="23" name="22 Preparación"/>
          <p:cNvSpPr/>
          <p:nvPr/>
        </p:nvSpPr>
        <p:spPr>
          <a:xfrm>
            <a:off x="5857875" y="5500688"/>
            <a:ext cx="2214563" cy="1071562"/>
          </a:xfrm>
          <a:prstGeom prst="flowChartPreparation">
            <a:avLst/>
          </a:prstGeom>
          <a:solidFill>
            <a:srgbClr val="00759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defRPr/>
            </a:pPr>
            <a:r>
              <a:rPr lang="en-GB" sz="1500" b="1" dirty="0" smtClean="0">
                <a:latin typeface="Book Antiqua" pitchFamily="18" charset="0"/>
              </a:rPr>
              <a:t>Punishment does not prescribe, Article 63. </a:t>
            </a:r>
            <a:endParaRPr lang="en-GB" sz="1500" b="1" dirty="0">
              <a:latin typeface="Book Antiqua" pitchFamily="18" charset="0"/>
            </a:endParaRPr>
          </a:p>
        </p:txBody>
      </p:sp>
      <p:sp>
        <p:nvSpPr>
          <p:cNvPr id="24" name="23 Preparación"/>
          <p:cNvSpPr/>
          <p:nvPr/>
        </p:nvSpPr>
        <p:spPr>
          <a:xfrm>
            <a:off x="6715125" y="4071938"/>
            <a:ext cx="2143125" cy="1143000"/>
          </a:xfrm>
          <a:prstGeom prst="flowChartPreparation">
            <a:avLst/>
          </a:prstGeom>
          <a:solidFill>
            <a:srgbClr val="FFC00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500" b="1" dirty="0" smtClean="0">
                <a:solidFill>
                  <a:schemeClr val="tx1"/>
                </a:solidFill>
                <a:latin typeface="Book Antiqua" pitchFamily="18" charset="0"/>
              </a:rPr>
              <a:t>A fund for assistance to victims</a:t>
            </a:r>
            <a:endParaRPr lang="en-GB" sz="1500" dirty="0">
              <a:solidFill>
                <a:schemeClr val="tx1"/>
              </a:solidFill>
            </a:endParaRPr>
          </a:p>
        </p:txBody>
      </p:sp>
      <p:sp>
        <p:nvSpPr>
          <p:cNvPr id="25" name="24 Preparación"/>
          <p:cNvSpPr/>
          <p:nvPr/>
        </p:nvSpPr>
        <p:spPr>
          <a:xfrm>
            <a:off x="6372200" y="2857500"/>
            <a:ext cx="2304256" cy="1071563"/>
          </a:xfrm>
          <a:prstGeom prst="flowChartPreparation">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500" b="1" dirty="0" smtClean="0">
                <a:latin typeface="Book Antiqua" pitchFamily="18" charset="0"/>
              </a:rPr>
              <a:t>Social reintegration </a:t>
            </a:r>
            <a:r>
              <a:rPr lang="en-GB" sz="1500" b="1" dirty="0">
                <a:latin typeface="Book Antiqua" pitchFamily="18" charset="0"/>
              </a:rPr>
              <a:t>p</a:t>
            </a:r>
            <a:r>
              <a:rPr lang="en-GB" sz="1500" b="1" dirty="0" smtClean="0">
                <a:latin typeface="Book Antiqua" pitchFamily="18" charset="0"/>
              </a:rPr>
              <a:t>rogrammes</a:t>
            </a:r>
            <a:endParaRPr lang="en-GB" sz="1500" dirty="0"/>
          </a:p>
        </p:txBody>
      </p:sp>
      <p:sp>
        <p:nvSpPr>
          <p:cNvPr id="26" name="25 Preparación"/>
          <p:cNvSpPr/>
          <p:nvPr/>
        </p:nvSpPr>
        <p:spPr>
          <a:xfrm>
            <a:off x="5572125" y="1643063"/>
            <a:ext cx="2214563" cy="1214437"/>
          </a:xfrm>
          <a:prstGeom prst="flowChartPreparation">
            <a:avLst/>
          </a:prstGeom>
          <a:solidFill>
            <a:srgbClr val="00759E"/>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500" b="1" dirty="0" smtClean="0">
                <a:latin typeface="Book Antiqua" pitchFamily="18" charset="0"/>
              </a:rPr>
              <a:t>Specialized shelters and assistance centres</a:t>
            </a:r>
            <a:endParaRPr lang="en-GB" sz="1500" dirty="0"/>
          </a:p>
        </p:txBody>
      </p:sp>
      <p:sp>
        <p:nvSpPr>
          <p:cNvPr id="27" name="26 Preparación"/>
          <p:cNvSpPr/>
          <p:nvPr/>
        </p:nvSpPr>
        <p:spPr>
          <a:xfrm>
            <a:off x="3571875" y="5429250"/>
            <a:ext cx="1928813" cy="1071563"/>
          </a:xfrm>
          <a:prstGeom prst="flowChartPreparation">
            <a:avLst/>
          </a:prstGeom>
          <a:solidFill>
            <a:schemeClr val="tx2">
              <a:lumMod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defRPr/>
            </a:pPr>
            <a:r>
              <a:rPr lang="en-GB" sz="1600" b="1" dirty="0" smtClean="0">
                <a:latin typeface="Book Antiqua" pitchFamily="18" charset="0"/>
              </a:rPr>
              <a:t>Effective access to justice</a:t>
            </a:r>
            <a:endParaRPr lang="en-GB" sz="1600" dirty="0">
              <a:latin typeface="Book Antiqua" pitchFamily="18"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313" y="-27384"/>
            <a:ext cx="8786812" cy="1285875"/>
          </a:xfrm>
        </p:spPr>
        <p:txBody>
          <a:bodyPr>
            <a:normAutofit/>
          </a:bodyPr>
          <a:lstStyle/>
          <a:p>
            <a:pPr algn="ctr" eaLnBrk="1" fontAlgn="auto" hangingPunct="1">
              <a:spcAft>
                <a:spcPts val="0"/>
              </a:spcAft>
              <a:defRPr/>
            </a:pPr>
            <a:r>
              <a:rPr lang="en-GB" sz="3200" b="1" dirty="0" smtClean="0">
                <a:solidFill>
                  <a:schemeClr val="accent6">
                    <a:lumMod val="50000"/>
                  </a:schemeClr>
                </a:solidFill>
              </a:rPr>
              <a:t>REGIONAL COALITION AGAINST TRAFFICKING IN PERSONS AND MIGRANT SMUGGLING</a:t>
            </a:r>
            <a:endParaRPr lang="en-GB" sz="3200" b="1" dirty="0">
              <a:solidFill>
                <a:schemeClr val="accent6">
                  <a:lumMod val="50000"/>
                </a:schemeClr>
              </a:solidFill>
            </a:endParaRPr>
          </a:p>
        </p:txBody>
      </p:sp>
      <p:graphicFrame>
        <p:nvGraphicFramePr>
          <p:cNvPr id="5" name="4 Marcador de contenido"/>
          <p:cNvGraphicFramePr>
            <a:graphicFrameLocks noGrp="1"/>
          </p:cNvGraphicFramePr>
          <p:nvPr>
            <p:ph idx="1"/>
            <p:extLst>
              <p:ext uri="{D42A27DB-BD31-4B8C-83A1-F6EECF244321}">
                <p14:modId xmlns:p14="http://schemas.microsoft.com/office/powerpoint/2010/main" val="3762355530"/>
              </p:ext>
            </p:extLst>
          </p:nvPr>
        </p:nvGraphicFramePr>
        <p:xfrm>
          <a:off x="357158" y="1428736"/>
          <a:ext cx="8472518" cy="51435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Flecha arriba"/>
          <p:cNvSpPr/>
          <p:nvPr/>
        </p:nvSpPr>
        <p:spPr>
          <a:xfrm rot="5400000">
            <a:off x="974787" y="1633600"/>
            <a:ext cx="484188" cy="2074738"/>
          </a:xfrm>
          <a:prstGeom prst="upArrow">
            <a:avLst/>
          </a:prstGeom>
          <a:solidFill>
            <a:srgbClr val="AB51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a:t>C</a:t>
            </a:r>
            <a:r>
              <a:rPr lang="en-GB" sz="1100" dirty="0" smtClean="0"/>
              <a:t>ooperation </a:t>
            </a:r>
            <a:endParaRPr lang="en-GB" sz="1100" dirty="0"/>
          </a:p>
        </p:txBody>
      </p:sp>
      <p:sp>
        <p:nvSpPr>
          <p:cNvPr id="10" name="9 Flecha arriba"/>
          <p:cNvSpPr/>
          <p:nvPr/>
        </p:nvSpPr>
        <p:spPr>
          <a:xfrm rot="16200000">
            <a:off x="7668865" y="4189761"/>
            <a:ext cx="484187" cy="1963042"/>
          </a:xfrm>
          <a:prstGeom prst="upArrow">
            <a:avLst/>
          </a:prstGeom>
          <a:solidFill>
            <a:srgbClr val="AB51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dirty="0" smtClean="0"/>
              <a:t>Combating</a:t>
            </a:r>
            <a:endParaRPr lang="en-GB" sz="1400" dirty="0"/>
          </a:p>
        </p:txBody>
      </p:sp>
      <p:sp>
        <p:nvSpPr>
          <p:cNvPr id="11" name="10 Flecha arriba"/>
          <p:cNvSpPr/>
          <p:nvPr/>
        </p:nvSpPr>
        <p:spPr>
          <a:xfrm rot="5400000">
            <a:off x="954943" y="4010881"/>
            <a:ext cx="484187" cy="2035051"/>
          </a:xfrm>
          <a:prstGeom prst="upArrow">
            <a:avLst/>
          </a:prstGeom>
          <a:solidFill>
            <a:srgbClr val="AB51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smtClean="0"/>
              <a:t>Preventio</a:t>
            </a:r>
            <a:r>
              <a:rPr lang="en-GB" sz="1000" dirty="0" smtClean="0"/>
              <a:t>n</a:t>
            </a:r>
            <a:endParaRPr lang="en-GB" sz="1000" dirty="0"/>
          </a:p>
        </p:txBody>
      </p:sp>
      <p:sp>
        <p:nvSpPr>
          <p:cNvPr id="12" name="11 Flecha arriba"/>
          <p:cNvSpPr/>
          <p:nvPr/>
        </p:nvSpPr>
        <p:spPr>
          <a:xfrm rot="16200000">
            <a:off x="7669150" y="1474850"/>
            <a:ext cx="484188" cy="2106488"/>
          </a:xfrm>
          <a:prstGeom prst="upArrow">
            <a:avLst/>
          </a:prstGeom>
          <a:solidFill>
            <a:srgbClr val="AB519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200" dirty="0" smtClean="0"/>
              <a:t>Assistance</a:t>
            </a:r>
            <a:r>
              <a:rPr lang="en-GB" dirty="0" smtClean="0"/>
              <a:t> </a:t>
            </a:r>
            <a:endParaRPr lang="en-GB" dirty="0"/>
          </a:p>
        </p:txBody>
      </p:sp>
      <p:sp>
        <p:nvSpPr>
          <p:cNvPr id="13" name="12 Llamada de flecha cuádruple"/>
          <p:cNvSpPr/>
          <p:nvPr/>
        </p:nvSpPr>
        <p:spPr>
          <a:xfrm>
            <a:off x="3357563" y="2852936"/>
            <a:ext cx="2500312" cy="2088231"/>
          </a:xfrm>
          <a:prstGeom prst="quadArrowCallout">
            <a:avLst/>
          </a:prstGeom>
          <a:solidFill>
            <a:srgbClr val="00B0F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100" dirty="0" smtClean="0"/>
              <a:t>A comprehensive approach to migrant smuggling and trafficking</a:t>
            </a:r>
            <a:endParaRPr lang="en-GB" sz="11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a:xfrm>
            <a:off x="457200" y="274638"/>
            <a:ext cx="8229600" cy="796925"/>
          </a:xfrm>
        </p:spPr>
        <p:txBody>
          <a:bodyPr/>
          <a:lstStyle/>
          <a:p>
            <a:pPr algn="ctr" eaLnBrk="1" fontAlgn="auto" hangingPunct="1">
              <a:spcAft>
                <a:spcPts val="0"/>
              </a:spcAft>
              <a:defRPr/>
            </a:pPr>
            <a:r>
              <a:rPr lang="en-GB" b="1" u="sng" dirty="0" smtClean="0"/>
              <a:t>SECURITY OF MIGRANTS</a:t>
            </a:r>
            <a:endParaRPr lang="en-GB" dirty="0" smtClean="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699805562"/>
              </p:ext>
            </p:extLst>
          </p:nvPr>
        </p:nvGraphicFramePr>
        <p:xfrm>
          <a:off x="457200" y="1142984"/>
          <a:ext cx="8401080" cy="55721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a:xfrm>
            <a:off x="457200" y="274638"/>
            <a:ext cx="8229600" cy="582612"/>
          </a:xfrm>
        </p:spPr>
        <p:txBody>
          <a:bodyPr>
            <a:normAutofit fontScale="90000"/>
          </a:bodyPr>
          <a:lstStyle/>
          <a:p>
            <a:pPr algn="ctr" eaLnBrk="1" fontAlgn="auto" hangingPunct="1">
              <a:spcAft>
                <a:spcPts val="0"/>
              </a:spcAft>
              <a:defRPr/>
            </a:pPr>
            <a:r>
              <a:rPr lang="en-GB" b="1" dirty="0" smtClean="0"/>
              <a:t>punishment</a:t>
            </a:r>
            <a:endParaRPr lang="en-GB" dirty="0" smtClean="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2530611774"/>
              </p:ext>
            </p:extLst>
          </p:nvPr>
        </p:nvGraphicFramePr>
        <p:xfrm>
          <a:off x="428625" y="1074738"/>
          <a:ext cx="8229600" cy="5119687"/>
        </p:xfrm>
        <a:graphic>
          <a:graphicData uri="http://schemas.openxmlformats.org/drawingml/2006/table">
            <a:tbl>
              <a:tblPr firstRow="1" bandRow="1">
                <a:tableStyleId>{5C22544A-7EE6-4342-B048-85BDC9FD1C3A}</a:tableStyleId>
              </a:tblPr>
              <a:tblGrid>
                <a:gridCol w="3043230"/>
                <a:gridCol w="2443170"/>
                <a:gridCol w="2743200"/>
              </a:tblGrid>
              <a:tr h="719424">
                <a:tc>
                  <a:txBody>
                    <a:bodyPr/>
                    <a:lstStyle/>
                    <a:p>
                      <a:pPr algn="ctr"/>
                      <a:r>
                        <a:rPr lang="en-GB" sz="1800" b="1" kern="1200" noProof="0" dirty="0" smtClean="0">
                          <a:solidFill>
                            <a:schemeClr val="lt1"/>
                          </a:solidFill>
                          <a:latin typeface="+mn-lt"/>
                          <a:ea typeface="+mn-ea"/>
                          <a:cs typeface="+mn-cs"/>
                        </a:rPr>
                        <a:t>CRIMINAL TYPE OF LECTP </a:t>
                      </a:r>
                      <a:endParaRPr lang="en-GB" sz="1800" noProof="0" dirty="0"/>
                    </a:p>
                  </a:txBody>
                  <a:tcPr marT="45727" marB="45727">
                    <a:solidFill>
                      <a:srgbClr val="00759E"/>
                    </a:solidFill>
                  </a:tcPr>
                </a:tc>
                <a:tc>
                  <a:txBody>
                    <a:bodyPr/>
                    <a:lstStyle/>
                    <a:p>
                      <a:pPr algn="ctr"/>
                      <a:r>
                        <a:rPr lang="en-GB" sz="1800" b="1" kern="1200" noProof="0" dirty="0" smtClean="0">
                          <a:solidFill>
                            <a:schemeClr val="lt1"/>
                          </a:solidFill>
                          <a:latin typeface="+mn-lt"/>
                          <a:ea typeface="+mn-ea"/>
                          <a:cs typeface="+mn-cs"/>
                        </a:rPr>
                        <a:t>PUNISHMENT </a:t>
                      </a:r>
                      <a:endParaRPr lang="en-GB" sz="1800" noProof="0" dirty="0"/>
                    </a:p>
                  </a:txBody>
                  <a:tcPr marT="45727" marB="45727">
                    <a:solidFill>
                      <a:srgbClr val="00759E"/>
                    </a:solidFill>
                  </a:tcPr>
                </a:tc>
                <a:tc>
                  <a:txBody>
                    <a:bodyPr/>
                    <a:lstStyle/>
                    <a:p>
                      <a:pPr algn="ctr"/>
                      <a:r>
                        <a:rPr lang="en-GB" sz="1800" b="1" kern="1200" noProof="0" dirty="0" smtClean="0">
                          <a:solidFill>
                            <a:schemeClr val="lt1"/>
                          </a:solidFill>
                          <a:latin typeface="+mn-lt"/>
                          <a:ea typeface="+mn-ea"/>
                          <a:cs typeface="+mn-cs"/>
                        </a:rPr>
                        <a:t>LEGAL BASIS</a:t>
                      </a:r>
                      <a:endParaRPr lang="en-GB" sz="1800" noProof="0" dirty="0"/>
                    </a:p>
                  </a:txBody>
                  <a:tcPr marT="45727" marB="45727">
                    <a:solidFill>
                      <a:srgbClr val="00759E"/>
                    </a:solidFill>
                  </a:tcPr>
                </a:tc>
              </a:tr>
              <a:tr h="566655">
                <a:tc>
                  <a:txBody>
                    <a:bodyPr/>
                    <a:lstStyle/>
                    <a:p>
                      <a:r>
                        <a:rPr lang="en-GB" sz="1400" kern="1200" noProof="0" dirty="0" smtClean="0">
                          <a:solidFill>
                            <a:schemeClr val="dk1"/>
                          </a:solidFill>
                          <a:latin typeface="+mn-lt"/>
                          <a:ea typeface="+mn-ea"/>
                          <a:cs typeface="+mn-cs"/>
                        </a:rPr>
                        <a:t>Basic type of trafficking in persons</a:t>
                      </a:r>
                      <a:endParaRPr lang="en-GB" sz="1400" noProof="0" dirty="0"/>
                    </a:p>
                  </a:txBody>
                  <a:tcPr marT="45727" marB="45727">
                    <a:solidFill>
                      <a:srgbClr val="FFC000"/>
                    </a:solidFill>
                  </a:tcPr>
                </a:tc>
                <a:tc>
                  <a:txBody>
                    <a:bodyPr/>
                    <a:lstStyle/>
                    <a:p>
                      <a:pPr>
                        <a:lnSpc>
                          <a:spcPct val="115000"/>
                        </a:lnSpc>
                        <a:spcAft>
                          <a:spcPts val="0"/>
                        </a:spcAft>
                      </a:pPr>
                      <a:r>
                        <a:rPr lang="en-GB" sz="1400" kern="1200" noProof="0" dirty="0" smtClean="0">
                          <a:solidFill>
                            <a:schemeClr val="dk1"/>
                          </a:solidFill>
                          <a:latin typeface="+mn-lt"/>
                          <a:ea typeface="+mn-ea"/>
                          <a:cs typeface="+mn-cs"/>
                        </a:rPr>
                        <a:t>10-14 years imprisonment</a:t>
                      </a:r>
                      <a:endParaRPr lang="en-GB" sz="1400" kern="1200" noProof="0" dirty="0" smtClean="0">
                        <a:solidFill>
                          <a:schemeClr val="dk1"/>
                        </a:solidFill>
                        <a:latin typeface="+mn-lt"/>
                        <a:ea typeface="+mn-ea"/>
                        <a:cs typeface="+mn-cs"/>
                      </a:endParaRPr>
                    </a:p>
                  </a:txBody>
                  <a:tcPr marL="68580" marR="68580" marT="0" marB="0">
                    <a:solidFill>
                      <a:srgbClr val="FFC000"/>
                    </a:solidFill>
                  </a:tcPr>
                </a:tc>
                <a:tc>
                  <a:txBody>
                    <a:bodyPr/>
                    <a:lstStyle/>
                    <a:p>
                      <a:r>
                        <a:rPr lang="en-GB" sz="1400" kern="1200" noProof="0" dirty="0" smtClean="0">
                          <a:solidFill>
                            <a:schemeClr val="dk1"/>
                          </a:solidFill>
                          <a:latin typeface="+mn-lt"/>
                          <a:ea typeface="+mn-ea"/>
                          <a:cs typeface="+mn-cs"/>
                        </a:rPr>
                        <a:t>Article 54, LECTP, related to Article</a:t>
                      </a:r>
                      <a:r>
                        <a:rPr lang="en-GB" sz="1400" kern="1200" baseline="0" noProof="0" dirty="0" smtClean="0">
                          <a:solidFill>
                            <a:schemeClr val="dk1"/>
                          </a:solidFill>
                          <a:latin typeface="+mn-lt"/>
                          <a:ea typeface="+mn-ea"/>
                          <a:cs typeface="+mn-cs"/>
                        </a:rPr>
                        <a:t>s </a:t>
                      </a:r>
                      <a:r>
                        <a:rPr lang="en-GB" sz="1400" kern="1200" noProof="0" dirty="0" smtClean="0">
                          <a:solidFill>
                            <a:schemeClr val="dk1"/>
                          </a:solidFill>
                          <a:latin typeface="+mn-lt"/>
                          <a:ea typeface="+mn-ea"/>
                          <a:cs typeface="+mn-cs"/>
                        </a:rPr>
                        <a:t>3 &amp; 5</a:t>
                      </a:r>
                      <a:endParaRPr lang="en-GB" sz="1400" noProof="0" dirty="0"/>
                    </a:p>
                  </a:txBody>
                  <a:tcPr marT="45727" marB="45727">
                    <a:solidFill>
                      <a:srgbClr val="FFC000"/>
                    </a:solidFill>
                  </a:tcPr>
                </a:tc>
              </a:tr>
              <a:tr h="67447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noProof="0" dirty="0" smtClean="0">
                          <a:solidFill>
                            <a:schemeClr val="dk1"/>
                          </a:solidFill>
                          <a:latin typeface="+mn-lt"/>
                          <a:ea typeface="+mn-ea"/>
                          <a:cs typeface="+mn-cs"/>
                        </a:rPr>
                        <a:t>Aggravating</a:t>
                      </a:r>
                      <a:r>
                        <a:rPr lang="en-GB" sz="1400" kern="1200" baseline="0" noProof="0" dirty="0" smtClean="0">
                          <a:solidFill>
                            <a:schemeClr val="dk1"/>
                          </a:solidFill>
                          <a:latin typeface="+mn-lt"/>
                          <a:ea typeface="+mn-ea"/>
                          <a:cs typeface="+mn-cs"/>
                        </a:rPr>
                        <a:t> circumstances for the criminal type of trafficking in persons</a:t>
                      </a:r>
                      <a:endParaRPr lang="en-GB" sz="1400" noProof="0" dirty="0"/>
                    </a:p>
                  </a:txBody>
                  <a:tcPr marT="45727" marB="45727">
                    <a:solidFill>
                      <a:srgbClr val="00759E"/>
                    </a:solidFill>
                  </a:tcPr>
                </a:tc>
                <a:tc>
                  <a:txBody>
                    <a:bodyPr/>
                    <a:lstStyle/>
                    <a:p>
                      <a:pPr>
                        <a:lnSpc>
                          <a:spcPct val="115000"/>
                        </a:lnSpc>
                        <a:spcAft>
                          <a:spcPts val="0"/>
                        </a:spcAft>
                      </a:pPr>
                      <a:r>
                        <a:rPr lang="en-GB" sz="1400" kern="1200" noProof="0" dirty="0" smtClean="0">
                          <a:solidFill>
                            <a:schemeClr val="dk1"/>
                          </a:solidFill>
                          <a:latin typeface="+mn-lt"/>
                          <a:ea typeface="+mn-ea"/>
                          <a:cs typeface="+mn-cs"/>
                        </a:rPr>
                        <a:t>16-20</a:t>
                      </a:r>
                      <a:r>
                        <a:rPr lang="en-GB" sz="1400" kern="1200" baseline="0" noProof="0" dirty="0" smtClean="0">
                          <a:solidFill>
                            <a:schemeClr val="dk1"/>
                          </a:solidFill>
                          <a:latin typeface="+mn-lt"/>
                          <a:ea typeface="+mn-ea"/>
                          <a:cs typeface="+mn-cs"/>
                        </a:rPr>
                        <a:t> </a:t>
                      </a:r>
                      <a:r>
                        <a:rPr lang="en-GB" sz="1400" kern="1200" noProof="0" dirty="0" smtClean="0">
                          <a:solidFill>
                            <a:schemeClr val="dk1"/>
                          </a:solidFill>
                          <a:latin typeface="+mn-lt"/>
                          <a:ea typeface="+mn-ea"/>
                          <a:cs typeface="+mn-cs"/>
                        </a:rPr>
                        <a:t>years imprisonment</a:t>
                      </a:r>
                      <a:endParaRPr lang="en-GB" sz="1400" kern="1200" noProof="0" dirty="0" smtClean="0">
                        <a:solidFill>
                          <a:schemeClr val="dk1"/>
                        </a:solidFill>
                        <a:latin typeface="+mn-lt"/>
                        <a:ea typeface="+mn-ea"/>
                        <a:cs typeface="+mn-cs"/>
                      </a:endParaRPr>
                    </a:p>
                  </a:txBody>
                  <a:tcPr marT="45727" marB="45727">
                    <a:solidFill>
                      <a:srgbClr val="00759E"/>
                    </a:solidFill>
                  </a:tcPr>
                </a:tc>
                <a:tc>
                  <a:txBody>
                    <a:bodyPr/>
                    <a:lstStyle/>
                    <a:p>
                      <a:r>
                        <a:rPr lang="en-GB" sz="1400" kern="1200" noProof="0" dirty="0" smtClean="0">
                          <a:solidFill>
                            <a:schemeClr val="dk1"/>
                          </a:solidFill>
                          <a:latin typeface="+mn-lt"/>
                          <a:ea typeface="+mn-ea"/>
                          <a:cs typeface="+mn-cs"/>
                        </a:rPr>
                        <a:t>Article 55, LECTP</a:t>
                      </a:r>
                      <a:endParaRPr lang="en-GB" sz="1400" noProof="0" dirty="0"/>
                    </a:p>
                  </a:txBody>
                  <a:tcPr marT="45727" marB="45727">
                    <a:solidFill>
                      <a:srgbClr val="00759E"/>
                    </a:solidFill>
                  </a:tcPr>
                </a:tc>
              </a:tr>
              <a:tr h="2000721">
                <a:tc>
                  <a:txBody>
                    <a:bodyPr/>
                    <a:lstStyle/>
                    <a:p>
                      <a:r>
                        <a:rPr lang="en-GB" sz="1400" kern="1200" noProof="0" dirty="0" smtClean="0">
                          <a:solidFill>
                            <a:schemeClr val="bg1"/>
                          </a:solidFill>
                          <a:latin typeface="+mn-lt"/>
                          <a:ea typeface="+mn-ea"/>
                          <a:cs typeface="+mn-cs"/>
                        </a:rPr>
                        <a:t>For organizers, heads,</a:t>
                      </a:r>
                      <a:r>
                        <a:rPr lang="en-GB" sz="1400" kern="1200" baseline="0" noProof="0" dirty="0" smtClean="0">
                          <a:solidFill>
                            <a:schemeClr val="bg1"/>
                          </a:solidFill>
                          <a:latin typeface="+mn-lt"/>
                          <a:ea typeface="+mn-ea"/>
                          <a:cs typeface="+mn-cs"/>
                        </a:rPr>
                        <a:t> leaders or persons financing illegal organized criminal groups or structures, whether national or transnational</a:t>
                      </a:r>
                      <a:endParaRPr lang="en-GB" sz="1400" noProof="0" dirty="0">
                        <a:solidFill>
                          <a:schemeClr val="bg1"/>
                        </a:solidFill>
                      </a:endParaRPr>
                    </a:p>
                  </a:txBody>
                  <a:tcPr marT="45727" marB="45727">
                    <a:solidFill>
                      <a:schemeClr val="accent6">
                        <a:lumMod val="75000"/>
                      </a:schemeClr>
                    </a:solidFill>
                  </a:tcPr>
                </a:tc>
                <a:tc>
                  <a:txBody>
                    <a:bodyPr/>
                    <a:lstStyle/>
                    <a:p>
                      <a:r>
                        <a:rPr lang="en-GB" sz="1400" kern="1200" noProof="0" dirty="0" smtClean="0">
                          <a:solidFill>
                            <a:schemeClr val="bg1"/>
                          </a:solidFill>
                          <a:latin typeface="+mn-lt"/>
                          <a:ea typeface="+mn-ea"/>
                          <a:cs typeface="+mn-cs"/>
                        </a:rPr>
                        <a:t>20-25 years imprisonment</a:t>
                      </a:r>
                    </a:p>
                  </a:txBody>
                  <a:tcPr marT="45727" marB="45727">
                    <a:solidFill>
                      <a:schemeClr val="accent6">
                        <a:lumMod val="75000"/>
                      </a:schemeClr>
                    </a:solidFill>
                  </a:tcPr>
                </a:tc>
                <a:tc>
                  <a:txBody>
                    <a:bodyPr/>
                    <a:lstStyle/>
                    <a:p>
                      <a:r>
                        <a:rPr lang="en-GB" sz="1400" kern="1200" noProof="0" dirty="0" smtClean="0">
                          <a:solidFill>
                            <a:schemeClr val="bg1"/>
                          </a:solidFill>
                          <a:latin typeface="+mn-lt"/>
                          <a:ea typeface="+mn-ea"/>
                          <a:cs typeface="+mn-cs"/>
                        </a:rPr>
                        <a:t>Article 55, LECTP</a:t>
                      </a:r>
                      <a:endParaRPr lang="en-GB" sz="1400" noProof="0" dirty="0">
                        <a:solidFill>
                          <a:schemeClr val="bg1"/>
                        </a:solidFill>
                      </a:endParaRPr>
                    </a:p>
                  </a:txBody>
                  <a:tcPr marT="45727" marB="45727">
                    <a:solidFill>
                      <a:schemeClr val="accent6">
                        <a:lumMod val="75000"/>
                      </a:schemeClr>
                    </a:solidFill>
                  </a:tcPr>
                </a:tc>
              </a:tr>
              <a:tr h="1158415">
                <a:tc>
                  <a:txBody>
                    <a:bodyPr/>
                    <a:lstStyle/>
                    <a:p>
                      <a:r>
                        <a:rPr lang="en-GB" sz="1400" kern="1200" noProof="0" dirty="0" smtClean="0">
                          <a:solidFill>
                            <a:schemeClr val="dk1"/>
                          </a:solidFill>
                          <a:latin typeface="+mn-lt"/>
                          <a:ea typeface="+mn-ea"/>
                          <a:cs typeface="+mn-cs"/>
                        </a:rPr>
                        <a:t>Attempted trafficking</a:t>
                      </a:r>
                      <a:r>
                        <a:rPr lang="en-GB" sz="1400" kern="1200" baseline="0" noProof="0" dirty="0" smtClean="0">
                          <a:solidFill>
                            <a:schemeClr val="dk1"/>
                          </a:solidFill>
                          <a:latin typeface="+mn-lt"/>
                          <a:ea typeface="+mn-ea"/>
                          <a:cs typeface="+mn-cs"/>
                        </a:rPr>
                        <a:t> in persons according to the Criminal Code</a:t>
                      </a:r>
                      <a:endParaRPr lang="en-GB" sz="1400" noProof="0" dirty="0"/>
                    </a:p>
                  </a:txBody>
                  <a:tcPr marT="45727" marB="45727">
                    <a:solidFill>
                      <a:srgbClr val="FFC000"/>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kern="1200" noProof="0" dirty="0" smtClean="0">
                          <a:solidFill>
                            <a:schemeClr val="dk1"/>
                          </a:solidFill>
                          <a:latin typeface="+mn-lt"/>
                          <a:ea typeface="+mn-ea"/>
                          <a:cs typeface="+mn-cs"/>
                        </a:rPr>
                        <a:t>From</a:t>
                      </a:r>
                      <a:r>
                        <a:rPr lang="en-GB" sz="1400" kern="1200" baseline="0" noProof="0" dirty="0" smtClean="0">
                          <a:solidFill>
                            <a:schemeClr val="dk1"/>
                          </a:solidFill>
                          <a:latin typeface="+mn-lt"/>
                          <a:ea typeface="+mn-ea"/>
                          <a:cs typeface="+mn-cs"/>
                        </a:rPr>
                        <a:t> 50%</a:t>
                      </a:r>
                      <a:r>
                        <a:rPr lang="en-GB" sz="1400" kern="1200" noProof="0" dirty="0" smtClean="0">
                          <a:solidFill>
                            <a:schemeClr val="dk1"/>
                          </a:solidFill>
                          <a:latin typeface="+mn-lt"/>
                          <a:ea typeface="+mn-ea"/>
                          <a:cs typeface="+mn-cs"/>
                        </a:rPr>
                        <a:t> of the minimum to 50% of the maximum punishment for the perpetrated</a:t>
                      </a:r>
                      <a:r>
                        <a:rPr lang="en-GB" sz="1400" kern="1200" baseline="0" noProof="0" dirty="0" smtClean="0">
                          <a:solidFill>
                            <a:schemeClr val="dk1"/>
                          </a:solidFill>
                          <a:latin typeface="+mn-lt"/>
                          <a:ea typeface="+mn-ea"/>
                          <a:cs typeface="+mn-cs"/>
                        </a:rPr>
                        <a:t> crime</a:t>
                      </a:r>
                      <a:endParaRPr lang="en-GB" sz="1400" kern="1200" noProof="0" dirty="0" smtClean="0">
                        <a:solidFill>
                          <a:schemeClr val="dk1"/>
                        </a:solidFill>
                        <a:latin typeface="+mn-lt"/>
                        <a:ea typeface="+mn-ea"/>
                        <a:cs typeface="+mn-cs"/>
                      </a:endParaRPr>
                    </a:p>
                    <a:p>
                      <a:endParaRPr lang="en-GB" sz="1400" noProof="0" dirty="0"/>
                    </a:p>
                  </a:txBody>
                  <a:tcPr marT="45727" marB="45727">
                    <a:solidFill>
                      <a:srgbClr val="FFC000"/>
                    </a:solidFill>
                  </a:tcPr>
                </a:tc>
                <a:tc>
                  <a:txBody>
                    <a:bodyPr/>
                    <a:lstStyle/>
                    <a:p>
                      <a:r>
                        <a:rPr lang="en-GB" sz="1400" kern="1200" noProof="0" dirty="0" smtClean="0">
                          <a:solidFill>
                            <a:schemeClr val="dk1"/>
                          </a:solidFill>
                          <a:latin typeface="+mn-lt"/>
                          <a:ea typeface="+mn-ea"/>
                          <a:cs typeface="+mn-cs"/>
                        </a:rPr>
                        <a:t>Article</a:t>
                      </a:r>
                      <a:r>
                        <a:rPr lang="en-GB" sz="1400" kern="1200" baseline="0" noProof="0" dirty="0" smtClean="0">
                          <a:solidFill>
                            <a:schemeClr val="dk1"/>
                          </a:solidFill>
                          <a:latin typeface="+mn-lt"/>
                          <a:ea typeface="+mn-ea"/>
                          <a:cs typeface="+mn-cs"/>
                        </a:rPr>
                        <a:t> </a:t>
                      </a:r>
                      <a:r>
                        <a:rPr lang="en-GB" sz="1400" kern="1200" noProof="0" dirty="0" smtClean="0">
                          <a:solidFill>
                            <a:schemeClr val="dk1"/>
                          </a:solidFill>
                          <a:latin typeface="+mn-lt"/>
                          <a:ea typeface="+mn-ea"/>
                          <a:cs typeface="+mn-cs"/>
                        </a:rPr>
                        <a:t>68, Criminal Code</a:t>
                      </a:r>
                      <a:r>
                        <a:rPr lang="en-GB" sz="1400" kern="1200" baseline="0" noProof="0" dirty="0" smtClean="0">
                          <a:solidFill>
                            <a:schemeClr val="dk1"/>
                          </a:solidFill>
                          <a:latin typeface="+mn-lt"/>
                          <a:ea typeface="+mn-ea"/>
                          <a:cs typeface="+mn-cs"/>
                        </a:rPr>
                        <a:t> and </a:t>
                      </a:r>
                      <a:r>
                        <a:rPr lang="en-GB" sz="1400" kern="1200" noProof="0" dirty="0" smtClean="0">
                          <a:solidFill>
                            <a:schemeClr val="dk1"/>
                          </a:solidFill>
                          <a:latin typeface="+mn-lt"/>
                          <a:ea typeface="+mn-ea"/>
                          <a:cs typeface="+mn-cs"/>
                        </a:rPr>
                        <a:t>LECTP</a:t>
                      </a:r>
                      <a:endParaRPr lang="en-GB" sz="1400" noProof="0" dirty="0"/>
                    </a:p>
                  </a:txBody>
                  <a:tcPr marT="45727" marB="45727">
                    <a:solidFill>
                      <a:srgbClr val="FFC000"/>
                    </a:solid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04800" y="357166"/>
            <a:ext cx="8686800" cy="857256"/>
          </a:xfrm>
        </p:spPr>
        <p:txBody>
          <a:bodyPr/>
          <a:lstStyle/>
          <a:p>
            <a:pPr algn="ctr" eaLnBrk="1" fontAlgn="auto" hangingPunct="1">
              <a:spcAft>
                <a:spcPts val="0"/>
              </a:spcAft>
              <a:defRPr/>
            </a:pPr>
            <a:r>
              <a:rPr lang="en-GB" dirty="0" smtClean="0"/>
              <a:t> LAW ENFORCEMENT</a:t>
            </a:r>
            <a:endParaRPr lang="en-GB" dirty="0"/>
          </a:p>
        </p:txBody>
      </p:sp>
      <p:sp>
        <p:nvSpPr>
          <p:cNvPr id="4" name="3 Rectángulo redondeado"/>
          <p:cNvSpPr/>
          <p:nvPr/>
        </p:nvSpPr>
        <p:spPr>
          <a:xfrm>
            <a:off x="714375" y="2357438"/>
            <a:ext cx="3500438" cy="857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t>Training and awareness-raising and prevention efforts at the national level</a:t>
            </a:r>
            <a:endParaRPr lang="en-GB" dirty="0"/>
          </a:p>
        </p:txBody>
      </p:sp>
      <p:sp>
        <p:nvSpPr>
          <p:cNvPr id="5" name="4 Rectángulo redondeado"/>
          <p:cNvSpPr/>
          <p:nvPr/>
        </p:nvSpPr>
        <p:spPr>
          <a:xfrm>
            <a:off x="4643438" y="1428750"/>
            <a:ext cx="3786187" cy="85725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t>Specialized actions for dissemination of information about the law, with relevant officers </a:t>
            </a:r>
            <a:endParaRPr lang="en-GB" dirty="0"/>
          </a:p>
        </p:txBody>
      </p:sp>
      <p:sp>
        <p:nvSpPr>
          <p:cNvPr id="6" name="5 Rectángulo redondeado"/>
          <p:cNvSpPr/>
          <p:nvPr/>
        </p:nvSpPr>
        <p:spPr>
          <a:xfrm>
            <a:off x="714375" y="1428750"/>
            <a:ext cx="3500438" cy="7858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t>Establishment of CNCTP and the Technical Committee</a:t>
            </a:r>
            <a:endParaRPr lang="en-GB" dirty="0"/>
          </a:p>
        </p:txBody>
      </p:sp>
      <p:sp>
        <p:nvSpPr>
          <p:cNvPr id="7" name="6 Rectángulo redondeado"/>
          <p:cNvSpPr/>
          <p:nvPr/>
        </p:nvSpPr>
        <p:spPr>
          <a:xfrm>
            <a:off x="4643438" y="2428875"/>
            <a:ext cx="3786187" cy="6429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t>Establishment of Immediate Response Teams </a:t>
            </a:r>
            <a:endParaRPr lang="en-GB" dirty="0"/>
          </a:p>
        </p:txBody>
      </p:sp>
      <p:sp>
        <p:nvSpPr>
          <p:cNvPr id="10" name="9 Rectángulo redondeado"/>
          <p:cNvSpPr/>
          <p:nvPr/>
        </p:nvSpPr>
        <p:spPr>
          <a:xfrm>
            <a:off x="714375" y="3357563"/>
            <a:ext cx="3429000" cy="9286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t>A S</a:t>
            </a:r>
            <a:r>
              <a:rPr lang="en-GB" dirty="0" smtClean="0"/>
              <a:t>pecialized Unit against Trafficking in Persons </a:t>
            </a:r>
            <a:r>
              <a:rPr lang="en-GB" dirty="0" smtClean="0"/>
              <a:t>at</a:t>
            </a:r>
            <a:r>
              <a:rPr lang="en-GB" dirty="0" smtClean="0"/>
              <a:t> FGR and PNC</a:t>
            </a:r>
            <a:endParaRPr lang="en-GB" dirty="0"/>
          </a:p>
        </p:txBody>
      </p:sp>
      <p:sp>
        <p:nvSpPr>
          <p:cNvPr id="12" name="11 Rectángulo redondeado"/>
          <p:cNvSpPr/>
          <p:nvPr/>
        </p:nvSpPr>
        <p:spPr>
          <a:xfrm>
            <a:off x="714375" y="4500563"/>
            <a:ext cx="3429000" cy="123269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lnSpc>
                <a:spcPct val="90000"/>
              </a:lnSpc>
              <a:defRPr/>
            </a:pPr>
            <a:r>
              <a:rPr lang="en-GB" dirty="0" smtClean="0"/>
              <a:t>In the process of being developed</a:t>
            </a:r>
            <a:r>
              <a:rPr lang="en-GB" dirty="0" smtClean="0"/>
              <a:t>: Regulations, a Protocol for Action and Updating of the National Policy and Plan of Action</a:t>
            </a:r>
            <a:endParaRPr lang="en-GB" dirty="0"/>
          </a:p>
        </p:txBody>
      </p:sp>
      <p:sp>
        <p:nvSpPr>
          <p:cNvPr id="16" name="15 Rectángulo redondeado"/>
          <p:cNvSpPr/>
          <p:nvPr/>
        </p:nvSpPr>
        <p:spPr>
          <a:xfrm>
            <a:off x="4714875" y="4572000"/>
            <a:ext cx="3786188" cy="10001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dirty="0" smtClean="0"/>
              <a:t>E</a:t>
            </a:r>
            <a:r>
              <a:rPr lang="en-GB" sz="1400" dirty="0" smtClean="0"/>
              <a:t>l Salvador currently acts as the Technical Secretariat of the Regional Coalition Against Trafficking in Persons and Migrant Smuggling</a:t>
            </a:r>
            <a:endParaRPr lang="en-GB" sz="1400" dirty="0"/>
          </a:p>
        </p:txBody>
      </p:sp>
      <p:sp>
        <p:nvSpPr>
          <p:cNvPr id="17" name="16 Rectángulo redondeado"/>
          <p:cNvSpPr/>
          <p:nvPr/>
        </p:nvSpPr>
        <p:spPr>
          <a:xfrm>
            <a:off x="4714875" y="3286125"/>
            <a:ext cx="3714750" cy="115098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1400" dirty="0" smtClean="0"/>
              <a:t>The Ministry of Justice and Public Security has established the Executive Secretariat of the National Council Against Trafficking in Persons and the Units for </a:t>
            </a:r>
            <a:r>
              <a:rPr lang="en-GB" sz="1400" dirty="0" smtClean="0"/>
              <a:t>Migrant Smuggling and Trafficking at </a:t>
            </a:r>
            <a:r>
              <a:rPr lang="en-GB" sz="1400" dirty="0" smtClean="0"/>
              <a:t>DGME </a:t>
            </a:r>
            <a:r>
              <a:rPr lang="en-GB" sz="1400" dirty="0" smtClean="0"/>
              <a:t>and</a:t>
            </a:r>
            <a:r>
              <a:rPr lang="en-GB" sz="1400" dirty="0" smtClean="0"/>
              <a:t> PNC</a:t>
            </a:r>
            <a:endParaRPr lang="en-GB" sz="1400" dirty="0"/>
          </a:p>
        </p:txBody>
      </p:sp>
      <p:sp>
        <p:nvSpPr>
          <p:cNvPr id="18" name="17 Rectángulo redondeado"/>
          <p:cNvSpPr/>
          <p:nvPr/>
        </p:nvSpPr>
        <p:spPr>
          <a:xfrm>
            <a:off x="785813" y="5857875"/>
            <a:ext cx="3357562" cy="7715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t>Negotiating budget allocation</a:t>
            </a:r>
            <a:endParaRPr lang="en-GB" dirty="0"/>
          </a:p>
        </p:txBody>
      </p:sp>
      <p:sp>
        <p:nvSpPr>
          <p:cNvPr id="19" name="18 Rectángulo redondeado"/>
          <p:cNvSpPr/>
          <p:nvPr/>
        </p:nvSpPr>
        <p:spPr>
          <a:xfrm>
            <a:off x="4786313" y="5857875"/>
            <a:ext cx="3714750" cy="785813"/>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dirty="0" smtClean="0"/>
              <a:t>National data system </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ctrTitle"/>
          </p:nvPr>
        </p:nvSpPr>
        <p:spPr>
          <a:xfrm>
            <a:off x="506288" y="2647742"/>
            <a:ext cx="8458200" cy="1357322"/>
          </a:xfrm>
        </p:spPr>
        <p:txBody>
          <a:bodyPr/>
          <a:lstStyle/>
          <a:p>
            <a:pPr algn="ctr" eaLnBrk="1" fontAlgn="auto" hangingPunct="1">
              <a:spcAft>
                <a:spcPts val="0"/>
              </a:spcAft>
              <a:defRPr/>
            </a:pPr>
            <a:r>
              <a:rPr lang="en-GB" sz="4800" dirty="0" smtClean="0"/>
              <a:t>THANK YOU!</a:t>
            </a:r>
            <a:endParaRPr lang="en-GB" sz="4800" dirty="0" smtClean="0"/>
          </a:p>
        </p:txBody>
      </p:sp>
      <p:sp>
        <p:nvSpPr>
          <p:cNvPr id="19459" name="Rectangle 5"/>
          <p:cNvSpPr>
            <a:spLocks noGrp="1" noChangeArrowheads="1"/>
          </p:cNvSpPr>
          <p:nvPr>
            <p:ph type="subTitle" idx="1"/>
          </p:nvPr>
        </p:nvSpPr>
        <p:spPr>
          <a:xfrm>
            <a:off x="428625" y="4437111"/>
            <a:ext cx="8358188" cy="1920827"/>
          </a:xfrm>
        </p:spPr>
        <p:txBody>
          <a:bodyPr>
            <a:normAutofit/>
          </a:bodyPr>
          <a:lstStyle/>
          <a:p>
            <a:pPr eaLnBrk="1" fontAlgn="auto" hangingPunct="1">
              <a:spcAft>
                <a:spcPts val="0"/>
              </a:spcAft>
              <a:buFont typeface="Wingdings 2"/>
              <a:buNone/>
              <a:defRPr/>
            </a:pPr>
            <a:endParaRPr lang="en-GB" sz="2800" i="1" dirty="0" smtClean="0">
              <a:latin typeface="Book Antiqua" pitchFamily="18" charset="0"/>
            </a:endParaRPr>
          </a:p>
          <a:p>
            <a:pPr eaLnBrk="1" fontAlgn="auto" hangingPunct="1">
              <a:spcAft>
                <a:spcPts val="0"/>
              </a:spcAft>
              <a:buFont typeface="Wingdings 2"/>
              <a:buNone/>
              <a:defRPr/>
            </a:pPr>
            <a:endParaRPr lang="en-GB" sz="2800" i="1" dirty="0" smtClean="0">
              <a:latin typeface="Book Antiqua" pitchFamily="18" charset="0"/>
            </a:endParaRPr>
          </a:p>
          <a:p>
            <a:pPr algn="ctr" eaLnBrk="1" fontAlgn="auto" hangingPunct="1">
              <a:spcAft>
                <a:spcPts val="0"/>
              </a:spcAft>
              <a:buFont typeface="Wingdings 2"/>
              <a:buNone/>
              <a:defRPr/>
            </a:pPr>
            <a:r>
              <a:rPr lang="en-GB" sz="2800" i="1" dirty="0" smtClean="0">
                <a:solidFill>
                  <a:srgbClr val="00759E"/>
                </a:solidFill>
                <a:latin typeface="Book Antiqua" pitchFamily="18" charset="0"/>
                <a:hlinkClick r:id="rId2"/>
              </a:rPr>
              <a:t>consejotrata@seguridad.gob.sv</a:t>
            </a:r>
            <a:endParaRPr lang="en-GB" sz="2800" i="1" dirty="0" smtClean="0">
              <a:solidFill>
                <a:srgbClr val="00759E"/>
              </a:solidFill>
              <a:latin typeface="Book Antiqua" pitchFamily="18" charset="0"/>
            </a:endParaRPr>
          </a:p>
          <a:p>
            <a:pPr algn="ctr" eaLnBrk="1" fontAlgn="auto" hangingPunct="1">
              <a:spcAft>
                <a:spcPts val="0"/>
              </a:spcAft>
              <a:buFont typeface="Wingdings 2"/>
              <a:buNone/>
              <a:defRPr/>
            </a:pPr>
            <a:endParaRPr lang="en-GB" sz="2800" i="1" dirty="0" smtClean="0">
              <a:solidFill>
                <a:srgbClr val="00759E"/>
              </a:solidFill>
              <a:latin typeface="Book Antiqua" pitchFamily="18" charset="0"/>
            </a:endParaRPr>
          </a:p>
          <a:p>
            <a:pPr algn="ctr" eaLnBrk="1" fontAlgn="auto" hangingPunct="1">
              <a:spcAft>
                <a:spcPts val="0"/>
              </a:spcAft>
              <a:buFont typeface="Wingdings 2"/>
              <a:buNone/>
              <a:defRPr/>
            </a:pPr>
            <a:endParaRPr lang="en-GB" sz="2800" i="1" dirty="0" smtClean="0">
              <a:latin typeface="Book Antiqua" pitchFamily="18" charset="0"/>
            </a:endParaRPr>
          </a:p>
          <a:p>
            <a:pPr eaLnBrk="1" fontAlgn="auto" hangingPunct="1">
              <a:spcAft>
                <a:spcPts val="0"/>
              </a:spcAft>
              <a:buFont typeface="Wingdings 2"/>
              <a:buNone/>
              <a:defRPr/>
            </a:pPr>
            <a:endParaRPr lang="en-GB" dirty="0" smtClean="0"/>
          </a:p>
          <a:p>
            <a:pPr eaLnBrk="1" fontAlgn="auto" hangingPunct="1">
              <a:spcAft>
                <a:spcPts val="0"/>
              </a:spcAft>
              <a:buFont typeface="Wingdings 2"/>
              <a:buNone/>
              <a:defRPr/>
            </a:pPr>
            <a:endParaRPr lang="en-GB" dirty="0" smtClean="0"/>
          </a:p>
        </p:txBody>
      </p:sp>
      <p:pic>
        <p:nvPicPr>
          <p:cNvPr id="276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14625" y="285750"/>
            <a:ext cx="4143375" cy="2214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274638"/>
            <a:ext cx="8229600" cy="706437"/>
          </a:xfrm>
        </p:spPr>
        <p:txBody>
          <a:bodyPr/>
          <a:lstStyle/>
          <a:p>
            <a:pPr algn="ctr" eaLnBrk="1" fontAlgn="auto" hangingPunct="1">
              <a:spcAft>
                <a:spcPts val="0"/>
              </a:spcAft>
              <a:defRPr/>
            </a:pPr>
            <a:r>
              <a:rPr lang="en-GB" sz="4000" dirty="0" smtClean="0"/>
              <a:t>BACKGROUND OF CNCTP </a:t>
            </a:r>
            <a:endParaRPr lang="en-GB" sz="4000" dirty="0" smtClean="0"/>
          </a:p>
        </p:txBody>
      </p:sp>
      <p:sp>
        <p:nvSpPr>
          <p:cNvPr id="31747" name="Rectangle 3"/>
          <p:cNvSpPr>
            <a:spLocks noGrp="1" noChangeArrowheads="1"/>
          </p:cNvSpPr>
          <p:nvPr>
            <p:ph idx="1"/>
          </p:nvPr>
        </p:nvSpPr>
        <p:spPr>
          <a:xfrm>
            <a:off x="457200" y="1052513"/>
            <a:ext cx="8229600" cy="5616575"/>
          </a:xfrm>
        </p:spPr>
        <p:txBody>
          <a:bodyPr>
            <a:normAutofit fontScale="85000" lnSpcReduction="20000"/>
          </a:bodyPr>
          <a:lstStyle/>
          <a:p>
            <a:pPr eaLnBrk="1" fontAlgn="auto" hangingPunct="1">
              <a:lnSpc>
                <a:spcPct val="110000"/>
              </a:lnSpc>
              <a:spcAft>
                <a:spcPts val="0"/>
              </a:spcAft>
              <a:buClr>
                <a:schemeClr val="tx1"/>
              </a:buClr>
              <a:buFont typeface="Wingdings" pitchFamily="2" charset="2"/>
              <a:buChar char="Ø"/>
              <a:defRPr/>
            </a:pPr>
            <a:r>
              <a:rPr lang="en-GB" sz="2400" b="1" dirty="0" smtClean="0"/>
              <a:t>2000: </a:t>
            </a:r>
            <a:r>
              <a:rPr lang="en-GB" sz="2400" dirty="0" smtClean="0"/>
              <a:t>Signing and subsequent ratification of the United Nations </a:t>
            </a:r>
            <a:r>
              <a:rPr lang="es-GT" sz="2400" b="1" dirty="0"/>
              <a:t>Protocol to Prevent</a:t>
            </a:r>
            <a:r>
              <a:rPr lang="es-GT" sz="2400" dirty="0"/>
              <a:t>, </a:t>
            </a:r>
            <a:r>
              <a:rPr lang="es-GT" sz="2400" b="1" dirty="0"/>
              <a:t>Suppress</a:t>
            </a:r>
            <a:r>
              <a:rPr lang="es-GT" sz="2400" dirty="0"/>
              <a:t> and Punish Trafficking in Persons, especially Women and Children</a:t>
            </a:r>
            <a:r>
              <a:rPr lang="en-GB" sz="2400" dirty="0" smtClean="0"/>
              <a:t>, also </a:t>
            </a:r>
            <a:r>
              <a:rPr lang="en-GB" sz="2400" dirty="0" smtClean="0"/>
              <a:t>known as the </a:t>
            </a:r>
            <a:r>
              <a:rPr lang="en-GB" sz="2400" b="1" i="1" dirty="0" smtClean="0"/>
              <a:t>“Palermo Protocol”. </a:t>
            </a:r>
          </a:p>
          <a:p>
            <a:pPr eaLnBrk="1" fontAlgn="auto" hangingPunct="1">
              <a:lnSpc>
                <a:spcPct val="110000"/>
              </a:lnSpc>
              <a:spcAft>
                <a:spcPts val="0"/>
              </a:spcAft>
              <a:buFont typeface="Wingdings 2"/>
              <a:buChar char=""/>
              <a:defRPr/>
            </a:pPr>
            <a:endParaRPr lang="en-GB" sz="2400" dirty="0" smtClean="0"/>
          </a:p>
          <a:p>
            <a:pPr eaLnBrk="1" fontAlgn="auto" hangingPunct="1">
              <a:lnSpc>
                <a:spcPct val="110000"/>
              </a:lnSpc>
              <a:spcAft>
                <a:spcPts val="0"/>
              </a:spcAft>
              <a:buClrTx/>
              <a:buFont typeface="Wingdings" pitchFamily="2" charset="2"/>
              <a:buChar char="Ø"/>
              <a:defRPr/>
            </a:pPr>
            <a:r>
              <a:rPr lang="en-GB" sz="2400" b="1" dirty="0" smtClean="0"/>
              <a:t>2004: </a:t>
            </a:r>
            <a:r>
              <a:rPr lang="en-GB" sz="2400" dirty="0" smtClean="0"/>
              <a:t>Refor</a:t>
            </a:r>
            <a:r>
              <a:rPr lang="en-GB" sz="2400" dirty="0" smtClean="0"/>
              <a:t>m of the Criminal Code</a:t>
            </a:r>
            <a:r>
              <a:rPr lang="en-GB" sz="2400" dirty="0" smtClean="0"/>
              <a:t>, incorporating Article</a:t>
            </a:r>
            <a:r>
              <a:rPr lang="en-GB" sz="2400" b="1" dirty="0" smtClean="0"/>
              <a:t> 367-B, Trafficking in Persons, and Article 367-C</a:t>
            </a:r>
            <a:r>
              <a:rPr lang="en-GB" sz="2400" dirty="0" smtClean="0"/>
              <a:t>, Aggravated Trafficking in Persons. </a:t>
            </a:r>
          </a:p>
          <a:p>
            <a:pPr eaLnBrk="1" fontAlgn="auto" hangingPunct="1">
              <a:lnSpc>
                <a:spcPct val="110000"/>
              </a:lnSpc>
              <a:spcAft>
                <a:spcPts val="0"/>
              </a:spcAft>
              <a:buFont typeface="Wingdings 2"/>
              <a:buChar char=""/>
              <a:defRPr/>
            </a:pPr>
            <a:endParaRPr lang="en-GB" sz="2400" dirty="0" smtClean="0"/>
          </a:p>
          <a:p>
            <a:pPr eaLnBrk="1" fontAlgn="auto" hangingPunct="1">
              <a:lnSpc>
                <a:spcPct val="110000"/>
              </a:lnSpc>
              <a:spcAft>
                <a:spcPts val="0"/>
              </a:spcAft>
              <a:buClrTx/>
              <a:buFont typeface="Wingdings" pitchFamily="2" charset="2"/>
              <a:buChar char="Ø"/>
              <a:defRPr/>
            </a:pPr>
            <a:r>
              <a:rPr lang="en-GB" sz="2400" dirty="0" smtClean="0"/>
              <a:t>2004: Establishment of the Police Office and Prosecutor’s Office for investigation of trafficking in persons. Today, Specialized Units exist, in accordance with the Special Law against Trafficking in Persons</a:t>
            </a:r>
            <a:r>
              <a:rPr lang="en-GB" sz="2400" b="1" dirty="0" smtClean="0"/>
              <a:t>. </a:t>
            </a:r>
          </a:p>
          <a:p>
            <a:pPr eaLnBrk="1" fontAlgn="auto" hangingPunct="1">
              <a:lnSpc>
                <a:spcPct val="110000"/>
              </a:lnSpc>
              <a:spcAft>
                <a:spcPts val="0"/>
              </a:spcAft>
              <a:buFont typeface="Wingdings 2"/>
              <a:buChar char=""/>
              <a:defRPr/>
            </a:pPr>
            <a:endParaRPr lang="en-GB" sz="2400" dirty="0" smtClean="0"/>
          </a:p>
          <a:p>
            <a:pPr eaLnBrk="1" fontAlgn="auto" hangingPunct="1">
              <a:lnSpc>
                <a:spcPct val="110000"/>
              </a:lnSpc>
              <a:spcAft>
                <a:spcPts val="0"/>
              </a:spcAft>
              <a:buClrTx/>
              <a:buFont typeface="Wingdings" pitchFamily="2" charset="2"/>
              <a:buChar char="Ø"/>
              <a:defRPr/>
            </a:pPr>
            <a:r>
              <a:rPr lang="en-GB" sz="2400" b="1" dirty="0" smtClean="0"/>
              <a:t>2005: </a:t>
            </a:r>
            <a:r>
              <a:rPr lang="en-GB" sz="2400" dirty="0" smtClean="0"/>
              <a:t>Establishment of the National Committee against Trafficking in Persons, </a:t>
            </a:r>
            <a:r>
              <a:rPr lang="en-GB" sz="2400" dirty="0" smtClean="0"/>
              <a:t>to prevent and combat the crime and provide assistance to victims. In 2011, the committee is replaced by the National Council against Trafficking in Persons, chaired by the Minister of Justice and Public Security </a:t>
            </a:r>
            <a:r>
              <a:rPr lang="en-GB" sz="2400" b="1" dirty="0" smtClean="0"/>
              <a:t>and </a:t>
            </a:r>
            <a:r>
              <a:rPr lang="en-GB" sz="2400" b="1" dirty="0" smtClean="0"/>
              <a:t>composed of the heads of various State institutions, including </a:t>
            </a:r>
            <a:r>
              <a:rPr lang="en-GB" sz="2400" dirty="0" smtClean="0"/>
              <a:t>MISAL, MINED, MRREE, SIS, ISDEMU, FGR. </a:t>
            </a:r>
          </a:p>
          <a:p>
            <a:pPr eaLnBrk="1" fontAlgn="auto" hangingPunct="1">
              <a:lnSpc>
                <a:spcPct val="80000"/>
              </a:lnSpc>
              <a:spcAft>
                <a:spcPts val="0"/>
              </a:spcAft>
              <a:buClrTx/>
              <a:buFont typeface="Wingdings" pitchFamily="2" charset="2"/>
              <a:buChar char="Ø"/>
              <a:defRPr/>
            </a:pPr>
            <a:endParaRPr lang="en-GB" sz="2400" dirty="0" smtClean="0"/>
          </a:p>
          <a:p>
            <a:pPr eaLnBrk="1" fontAlgn="auto" hangingPunct="1">
              <a:lnSpc>
                <a:spcPct val="80000"/>
              </a:lnSpc>
              <a:spcAft>
                <a:spcPts val="0"/>
              </a:spcAft>
              <a:buFontTx/>
              <a:buNone/>
              <a:defRPr/>
            </a:pPr>
            <a:endParaRPr lang="en-GB" sz="2400" dirty="0" smtClean="0"/>
          </a:p>
          <a:p>
            <a:pPr eaLnBrk="1" fontAlgn="auto" hangingPunct="1">
              <a:lnSpc>
                <a:spcPct val="80000"/>
              </a:lnSpc>
              <a:spcAft>
                <a:spcPts val="0"/>
              </a:spcAft>
              <a:buFont typeface="Wingdings 2"/>
              <a:buChar char=""/>
              <a:defRPr/>
            </a:pPr>
            <a:endParaRPr lang="en-GB" sz="2400" dirty="0" smtClean="0"/>
          </a:p>
          <a:p>
            <a:pPr eaLnBrk="1" fontAlgn="auto" hangingPunct="1">
              <a:lnSpc>
                <a:spcPct val="80000"/>
              </a:lnSpc>
              <a:spcAft>
                <a:spcPts val="0"/>
              </a:spcAft>
              <a:buFont typeface="Wingdings 2"/>
              <a:buChar char=""/>
              <a:defRPr/>
            </a:pPr>
            <a:endParaRPr lang="en-GB" sz="16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20" y="214290"/>
            <a:ext cx="8686800" cy="838200"/>
          </a:xfrm>
        </p:spPr>
        <p:txBody>
          <a:bodyPr/>
          <a:lstStyle/>
          <a:p>
            <a:pPr algn="ctr" eaLnBrk="1" fontAlgn="auto" hangingPunct="1">
              <a:spcAft>
                <a:spcPts val="0"/>
              </a:spcAft>
              <a:defRPr/>
            </a:pPr>
            <a:r>
              <a:rPr lang="en-GB" dirty="0"/>
              <a:t>BACKGROUND OF CNCTP </a:t>
            </a:r>
            <a:endParaRPr lang="en-GB" dirty="0"/>
          </a:p>
        </p:txBody>
      </p:sp>
      <p:sp>
        <p:nvSpPr>
          <p:cNvPr id="3" name="2 Marcador de contenido"/>
          <p:cNvSpPr>
            <a:spLocks noGrp="1"/>
          </p:cNvSpPr>
          <p:nvPr>
            <p:ph idx="1"/>
          </p:nvPr>
        </p:nvSpPr>
        <p:spPr>
          <a:xfrm>
            <a:off x="304800" y="1428750"/>
            <a:ext cx="8686800" cy="4857750"/>
          </a:xfrm>
        </p:spPr>
        <p:txBody>
          <a:bodyPr>
            <a:normAutofit fontScale="70000" lnSpcReduction="20000"/>
          </a:bodyPr>
          <a:lstStyle/>
          <a:p>
            <a:pPr eaLnBrk="1" fontAlgn="auto" hangingPunct="1">
              <a:lnSpc>
                <a:spcPct val="110000"/>
              </a:lnSpc>
              <a:spcAft>
                <a:spcPts val="0"/>
              </a:spcAft>
              <a:buClrTx/>
              <a:buFont typeface="Wingdings" pitchFamily="2" charset="2"/>
              <a:buChar char="Ø"/>
              <a:defRPr/>
            </a:pPr>
            <a:r>
              <a:rPr lang="en-GB" sz="3100" dirty="0" smtClean="0"/>
              <a:t>2011: The </a:t>
            </a:r>
            <a:r>
              <a:rPr lang="en-GB" sz="3100" dirty="0"/>
              <a:t>committee </a:t>
            </a:r>
            <a:r>
              <a:rPr lang="en-GB" sz="3100" dirty="0" smtClean="0"/>
              <a:t>is </a:t>
            </a:r>
            <a:r>
              <a:rPr lang="en-GB" sz="3100" dirty="0"/>
              <a:t>replaced by the National Council against Trafficking in Persons, chaired by the Minister of Justice and Public Security </a:t>
            </a:r>
            <a:r>
              <a:rPr lang="en-GB" sz="3100" b="1" dirty="0"/>
              <a:t>and composed of the heads of various State institutions, including </a:t>
            </a:r>
            <a:r>
              <a:rPr lang="en-GB" sz="3100" dirty="0"/>
              <a:t>MISAL, MINED, MRREE, SIS, ISDEMU, FGR. </a:t>
            </a:r>
          </a:p>
          <a:p>
            <a:pPr eaLnBrk="1" fontAlgn="auto" hangingPunct="1">
              <a:lnSpc>
                <a:spcPct val="120000"/>
              </a:lnSpc>
              <a:spcAft>
                <a:spcPts val="0"/>
              </a:spcAft>
              <a:buClrTx/>
              <a:buFont typeface="Wingdings 2"/>
              <a:buNone/>
              <a:defRPr/>
            </a:pPr>
            <a:endParaRPr lang="en-GB" sz="3100" dirty="0" smtClean="0"/>
          </a:p>
          <a:p>
            <a:pPr eaLnBrk="1" fontAlgn="auto" hangingPunct="1">
              <a:lnSpc>
                <a:spcPct val="120000"/>
              </a:lnSpc>
              <a:spcAft>
                <a:spcPts val="0"/>
              </a:spcAft>
              <a:buClrTx/>
              <a:buFont typeface="Wingdings" pitchFamily="2" charset="2"/>
              <a:buChar char="Ø"/>
              <a:defRPr/>
            </a:pPr>
            <a:r>
              <a:rPr lang="en-GB" sz="3100" b="1" dirty="0" smtClean="0"/>
              <a:t>2012: </a:t>
            </a:r>
            <a:r>
              <a:rPr lang="en-GB" sz="3100" dirty="0" smtClean="0"/>
              <a:t>Implements actions t</a:t>
            </a:r>
            <a:r>
              <a:rPr lang="en-GB" sz="3100" dirty="0" smtClean="0"/>
              <a:t>hrough the </a:t>
            </a:r>
            <a:r>
              <a:rPr lang="en-GB" sz="3100" dirty="0" smtClean="0"/>
              <a:t>National Technical Committee, composed of all State institutions, </a:t>
            </a:r>
            <a:r>
              <a:rPr lang="en-GB" sz="3100" dirty="0" smtClean="0"/>
              <a:t>the National Policy Against Trafficking in Persons.</a:t>
            </a:r>
          </a:p>
          <a:p>
            <a:pPr eaLnBrk="1" fontAlgn="auto" hangingPunct="1">
              <a:lnSpc>
                <a:spcPct val="120000"/>
              </a:lnSpc>
              <a:spcAft>
                <a:spcPts val="0"/>
              </a:spcAft>
              <a:buClrTx/>
              <a:buFont typeface="Wingdings 2"/>
              <a:buNone/>
              <a:defRPr/>
            </a:pPr>
            <a:endParaRPr lang="en-GB" sz="3100" dirty="0" smtClean="0"/>
          </a:p>
          <a:p>
            <a:pPr eaLnBrk="1" fontAlgn="auto" hangingPunct="1">
              <a:lnSpc>
                <a:spcPct val="120000"/>
              </a:lnSpc>
              <a:spcAft>
                <a:spcPts val="0"/>
              </a:spcAft>
              <a:buClr>
                <a:schemeClr val="tx1"/>
              </a:buClr>
              <a:buFont typeface="Wingdings" pitchFamily="2" charset="2"/>
              <a:buChar char="Ø"/>
              <a:defRPr/>
            </a:pPr>
            <a:r>
              <a:rPr lang="en-GB" sz="3100" dirty="0" smtClean="0"/>
              <a:t>2013: A bill for a Special Law Against Trafficking in Persons is submitted to the Assembly, and the law is passed in 2014. </a:t>
            </a:r>
          </a:p>
          <a:p>
            <a:pPr eaLnBrk="1" fontAlgn="auto" hangingPunct="1">
              <a:lnSpc>
                <a:spcPct val="120000"/>
              </a:lnSpc>
              <a:spcAft>
                <a:spcPts val="0"/>
              </a:spcAft>
              <a:buClr>
                <a:schemeClr val="tx1"/>
              </a:buClr>
              <a:buFont typeface="Wingdings 2"/>
              <a:buNone/>
              <a:defRPr/>
            </a:pPr>
            <a:endParaRPr lang="en-GB" sz="3100" dirty="0" smtClean="0"/>
          </a:p>
          <a:p>
            <a:pPr eaLnBrk="1" fontAlgn="auto" hangingPunct="1">
              <a:lnSpc>
                <a:spcPct val="120000"/>
              </a:lnSpc>
              <a:spcAft>
                <a:spcPts val="0"/>
              </a:spcAft>
              <a:buClr>
                <a:schemeClr val="tx1"/>
              </a:buClr>
              <a:buFont typeface="Wingdings" pitchFamily="2" charset="2"/>
              <a:buChar char="Ø"/>
              <a:defRPr/>
            </a:pPr>
            <a:r>
              <a:rPr lang="en-GB" sz="3100" dirty="0" smtClean="0"/>
              <a:t>2014: The Special Law Against Trafficking in Persons is passed.</a:t>
            </a:r>
          </a:p>
          <a:p>
            <a:pPr eaLnBrk="1" fontAlgn="auto" hangingPunct="1">
              <a:spcAft>
                <a:spcPts val="0"/>
              </a:spcAft>
              <a:buFont typeface="Wingdings 2"/>
              <a:buChar char=""/>
              <a:defRPr/>
            </a:pP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1 Título"/>
          <p:cNvSpPr>
            <a:spLocks noGrp="1"/>
          </p:cNvSpPr>
          <p:nvPr>
            <p:ph type="title"/>
          </p:nvPr>
        </p:nvSpPr>
        <p:spPr>
          <a:xfrm>
            <a:off x="446856" y="142875"/>
            <a:ext cx="8229600" cy="1357313"/>
          </a:xfrm>
        </p:spPr>
        <p:txBody>
          <a:bodyPr>
            <a:normAutofit fontScale="90000"/>
          </a:bodyPr>
          <a:lstStyle/>
          <a:p>
            <a:pPr algn="ctr" eaLnBrk="1" fontAlgn="auto" hangingPunct="1">
              <a:spcAft>
                <a:spcPts val="0"/>
              </a:spcAft>
              <a:defRPr/>
            </a:pPr>
            <a:r>
              <a:rPr lang="en-GB" dirty="0" smtClean="0"/>
              <a:t/>
            </a:r>
            <a:br>
              <a:rPr lang="en-GB" dirty="0" smtClean="0"/>
            </a:br>
            <a:r>
              <a:rPr lang="en-GB" sz="4000" b="1" dirty="0" smtClean="0">
                <a:solidFill>
                  <a:schemeClr val="accent6">
                    <a:lumMod val="75000"/>
                  </a:schemeClr>
                </a:solidFill>
              </a:rPr>
              <a:t>SPECIAL LAW AGAINST TRAFFICKING IN PERSONS:</a:t>
            </a:r>
            <a:br>
              <a:rPr lang="en-GB" sz="4000" b="1" dirty="0" smtClean="0">
                <a:solidFill>
                  <a:schemeClr val="accent6">
                    <a:lumMod val="75000"/>
                  </a:schemeClr>
                </a:solidFill>
              </a:rPr>
            </a:br>
            <a:r>
              <a:rPr lang="en-GB" sz="4000" b="1" dirty="0" smtClean="0">
                <a:solidFill>
                  <a:schemeClr val="accent6">
                    <a:lumMod val="75000"/>
                  </a:schemeClr>
                </a:solidFill>
              </a:rPr>
              <a:t>A </a:t>
            </a:r>
            <a:r>
              <a:rPr lang="en-GB" sz="4000" b="1" dirty="0" smtClean="0">
                <a:solidFill>
                  <a:schemeClr val="accent6">
                    <a:lumMod val="75000"/>
                  </a:schemeClr>
                </a:solidFill>
              </a:rPr>
              <a:t>PROTECTED LEGAL ASSET</a:t>
            </a:r>
            <a:endParaRPr lang="en-GB" sz="4000" b="1" dirty="0" smtClean="0">
              <a:solidFill>
                <a:schemeClr val="accent6">
                  <a:lumMod val="75000"/>
                </a:schemeClr>
              </a:solidFill>
            </a:endParaRPr>
          </a:p>
        </p:txBody>
      </p:sp>
      <p:pic>
        <p:nvPicPr>
          <p:cNvPr id="13315" name="Picture 1"/>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241822" y="2643188"/>
            <a:ext cx="6786562" cy="3214687"/>
          </a:xfrm>
          <a:noFill/>
        </p:spPr>
      </p:pic>
      <p:sp>
        <p:nvSpPr>
          <p:cNvPr id="13316" name="3 Rectángulo"/>
          <p:cNvSpPr>
            <a:spLocks noChangeArrowheads="1"/>
          </p:cNvSpPr>
          <p:nvPr/>
        </p:nvSpPr>
        <p:spPr bwMode="auto">
          <a:xfrm>
            <a:off x="1403648" y="2132856"/>
            <a:ext cx="6429375" cy="5027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eaLnBrk="0" hangingPunct="0">
              <a:defRPr>
                <a:solidFill>
                  <a:schemeClr val="tx1"/>
                </a:solidFill>
                <a:latin typeface="Arial" charset="0"/>
                <a:cs typeface="Arial" charset="0"/>
              </a:defRPr>
            </a:lvl5pPr>
            <a:lvl6pPr eaLnBrk="0" fontAlgn="base" hangingPunct="0">
              <a:spcBef>
                <a:spcPct val="0"/>
              </a:spcBef>
              <a:spcAft>
                <a:spcPct val="0"/>
              </a:spcAft>
              <a:defRPr>
                <a:solidFill>
                  <a:schemeClr val="tx1"/>
                </a:solidFill>
                <a:latin typeface="Arial" charset="0"/>
                <a:cs typeface="Arial" charset="0"/>
              </a:defRPr>
            </a:lvl6pPr>
            <a:lvl7pPr eaLnBrk="0" fontAlgn="base" hangingPunct="0">
              <a:spcBef>
                <a:spcPct val="0"/>
              </a:spcBef>
              <a:spcAft>
                <a:spcPct val="0"/>
              </a:spcAft>
              <a:defRPr>
                <a:solidFill>
                  <a:schemeClr val="tx1"/>
                </a:solidFill>
                <a:latin typeface="Arial" charset="0"/>
                <a:cs typeface="Arial" charset="0"/>
              </a:defRPr>
            </a:lvl7pPr>
            <a:lvl8pPr eaLnBrk="0" fontAlgn="base" hangingPunct="0">
              <a:spcBef>
                <a:spcPct val="0"/>
              </a:spcBef>
              <a:spcAft>
                <a:spcPct val="0"/>
              </a:spcAft>
              <a:defRPr>
                <a:solidFill>
                  <a:schemeClr val="tx1"/>
                </a:solidFill>
                <a:latin typeface="Arial" charset="0"/>
                <a:cs typeface="Arial" charset="0"/>
              </a:defRPr>
            </a:lvl8pPr>
            <a:lvl9pPr eaLnBrk="0" fontAlgn="base" hangingPunct="0">
              <a:spcBef>
                <a:spcPct val="0"/>
              </a:spcBef>
              <a:spcAft>
                <a:spcPct val="0"/>
              </a:spcAft>
              <a:defRPr>
                <a:solidFill>
                  <a:schemeClr val="tx1"/>
                </a:solidFill>
                <a:latin typeface="Arial" charset="0"/>
                <a:cs typeface="Arial" charset="0"/>
              </a:defRPr>
            </a:lvl9pPr>
          </a:lstStyle>
          <a:p>
            <a:pPr lvl="4" eaLnBrk="1" hangingPunct="1">
              <a:lnSpc>
                <a:spcPct val="80000"/>
              </a:lnSpc>
            </a:pPr>
            <a:r>
              <a:rPr lang="en-GB" altLang="es-CR" sz="3200" b="1" dirty="0"/>
              <a:t> </a:t>
            </a:r>
            <a:r>
              <a:rPr lang="en-GB" altLang="es-CR" sz="3200" b="1" dirty="0" smtClean="0"/>
              <a:t>  </a:t>
            </a:r>
            <a:r>
              <a:rPr lang="en-GB" altLang="es-CR" sz="3200" b="1" dirty="0" smtClean="0"/>
              <a:t>Humanity</a:t>
            </a:r>
            <a:endParaRPr lang="en-GB" altLang="es-CR" sz="32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Grp="1" noChangeArrowheads="1"/>
          </p:cNvSpPr>
          <p:nvPr>
            <p:ph idx="1"/>
          </p:nvPr>
        </p:nvSpPr>
        <p:spPr>
          <a:xfrm>
            <a:off x="285750" y="1600200"/>
            <a:ext cx="8643938" cy="4900613"/>
          </a:xfrm>
        </p:spPr>
        <p:txBody>
          <a:bodyPr/>
          <a:lstStyle/>
          <a:p>
            <a:pPr algn="just" eaLnBrk="1" hangingPunct="1">
              <a:lnSpc>
                <a:spcPct val="90000"/>
              </a:lnSpc>
              <a:buFontTx/>
              <a:buNone/>
            </a:pPr>
            <a:endParaRPr lang="en-GB" altLang="es-CR" sz="2800" dirty="0" smtClean="0"/>
          </a:p>
          <a:p>
            <a:pPr algn="just" eaLnBrk="1" hangingPunct="1">
              <a:lnSpc>
                <a:spcPct val="90000"/>
              </a:lnSpc>
              <a:buFontTx/>
              <a:buNone/>
            </a:pPr>
            <a:endParaRPr lang="en-GB" altLang="es-CR" sz="2800" dirty="0" smtClean="0"/>
          </a:p>
          <a:p>
            <a:pPr algn="just" eaLnBrk="1" hangingPunct="1">
              <a:lnSpc>
                <a:spcPct val="90000"/>
              </a:lnSpc>
              <a:buFontTx/>
              <a:buNone/>
            </a:pPr>
            <a:endParaRPr lang="en-GB" altLang="es-CR" sz="2800" dirty="0" smtClean="0"/>
          </a:p>
        </p:txBody>
      </p:sp>
      <p:graphicFrame>
        <p:nvGraphicFramePr>
          <p:cNvPr id="4" name="3 Diagrama"/>
          <p:cNvGraphicFramePr/>
          <p:nvPr>
            <p:extLst>
              <p:ext uri="{D42A27DB-BD31-4B8C-83A1-F6EECF244321}">
                <p14:modId xmlns:p14="http://schemas.microsoft.com/office/powerpoint/2010/main" val="290368141"/>
              </p:ext>
            </p:extLst>
          </p:nvPr>
        </p:nvGraphicFramePr>
        <p:xfrm>
          <a:off x="571472" y="214290"/>
          <a:ext cx="7739074" cy="64294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Título"/>
          <p:cNvSpPr>
            <a:spLocks noGrp="1"/>
          </p:cNvSpPr>
          <p:nvPr>
            <p:ph type="title"/>
          </p:nvPr>
        </p:nvSpPr>
        <p:spPr>
          <a:xfrm>
            <a:off x="457200" y="214290"/>
            <a:ext cx="8686800" cy="838200"/>
          </a:xfrm>
        </p:spPr>
        <p:txBody>
          <a:bodyPr>
            <a:normAutofit fontScale="90000"/>
          </a:bodyPr>
          <a:lstStyle/>
          <a:p>
            <a:pPr algn="ctr" eaLnBrk="1" fontAlgn="auto" hangingPunct="1">
              <a:spcAft>
                <a:spcPts val="0"/>
              </a:spcAft>
              <a:defRPr/>
            </a:pPr>
            <a:r>
              <a:rPr lang="en-GB" b="1" dirty="0" smtClean="0">
                <a:solidFill>
                  <a:schemeClr val="accent6">
                    <a:lumMod val="75000"/>
                  </a:schemeClr>
                </a:solidFill>
              </a:rPr>
              <a:t>Special law against trafficking in persons of el Salvador</a:t>
            </a:r>
            <a:endParaRPr lang="en-GB" dirty="0" smtClean="0"/>
          </a:p>
        </p:txBody>
      </p:sp>
      <p:sp>
        <p:nvSpPr>
          <p:cNvPr id="15363" name="2 Marcador de contenido"/>
          <p:cNvSpPr>
            <a:spLocks noGrp="1"/>
          </p:cNvSpPr>
          <p:nvPr>
            <p:ph idx="1"/>
          </p:nvPr>
        </p:nvSpPr>
        <p:spPr>
          <a:xfrm>
            <a:off x="457200" y="1600200"/>
            <a:ext cx="8229600" cy="4972050"/>
          </a:xfrm>
        </p:spPr>
        <p:txBody>
          <a:bodyPr/>
          <a:lstStyle/>
          <a:p>
            <a:pPr algn="just" eaLnBrk="1" hangingPunct="1">
              <a:buFontTx/>
              <a:buNone/>
            </a:pPr>
            <a:r>
              <a:rPr lang="en-GB" altLang="es-CR" b="1" dirty="0" smtClean="0"/>
              <a:t>   Trafficking in Persons, Article 54. </a:t>
            </a:r>
            <a:r>
              <a:rPr lang="en-GB" altLang="es-CR" dirty="0" smtClean="0"/>
              <a:t>A person who delivers, captures, transports, transfers, receives or shelters persons within or outside national territory or facilitates, promotes or favours </a:t>
            </a:r>
            <a:r>
              <a:rPr lang="en-GB" altLang="es-CR" dirty="0" smtClean="0"/>
              <a:t>carrying out or enables others to carry out any activity of human exploitation, as defined in Article 3 of this Law</a:t>
            </a:r>
            <a:r>
              <a:rPr lang="en-GB" altLang="es-CR" dirty="0" smtClean="0"/>
              <a:t>, shall be sentenced to </a:t>
            </a:r>
            <a:r>
              <a:rPr lang="en-GB" altLang="es-CR" b="1" dirty="0" smtClean="0"/>
              <a:t>10-14 years imprisonment. </a:t>
            </a:r>
          </a:p>
          <a:p>
            <a:pPr eaLnBrk="1" hangingPunct="1"/>
            <a:endParaRPr lang="en-GB" altLang="es-CR" dirty="0" smtClean="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Título"/>
          <p:cNvSpPr>
            <a:spLocks noGrp="1"/>
          </p:cNvSpPr>
          <p:nvPr>
            <p:ph type="title"/>
          </p:nvPr>
        </p:nvSpPr>
        <p:spPr>
          <a:xfrm>
            <a:off x="457200" y="274638"/>
            <a:ext cx="8229600" cy="796925"/>
          </a:xfrm>
        </p:spPr>
        <p:txBody>
          <a:bodyPr/>
          <a:lstStyle/>
          <a:p>
            <a:pPr algn="ctr" eaLnBrk="1" fontAlgn="auto" hangingPunct="1">
              <a:spcAft>
                <a:spcPts val="0"/>
              </a:spcAft>
              <a:defRPr/>
            </a:pPr>
            <a:r>
              <a:rPr lang="en-GB" b="1" dirty="0" smtClean="0">
                <a:solidFill>
                  <a:schemeClr val="accent6">
                    <a:lumMod val="75000"/>
                  </a:schemeClr>
                </a:solidFill>
              </a:rPr>
              <a:t>Elements of the criminal type</a:t>
            </a:r>
            <a:endParaRPr lang="en-GB" b="1" dirty="0" smtClean="0">
              <a:solidFill>
                <a:schemeClr val="accent6">
                  <a:lumMod val="75000"/>
                </a:schemeClr>
              </a:solidFill>
            </a:endParaRPr>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582307101"/>
              </p:ext>
            </p:extLst>
          </p:nvPr>
        </p:nvGraphicFramePr>
        <p:xfrm>
          <a:off x="285720" y="1142984"/>
          <a:ext cx="8572560" cy="5329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1 Título"/>
          <p:cNvSpPr>
            <a:spLocks noGrp="1"/>
          </p:cNvSpPr>
          <p:nvPr>
            <p:ph type="title"/>
          </p:nvPr>
        </p:nvSpPr>
        <p:spPr>
          <a:xfrm>
            <a:off x="285750" y="274638"/>
            <a:ext cx="8572500" cy="1296987"/>
          </a:xfrm>
        </p:spPr>
        <p:txBody>
          <a:bodyPr>
            <a:normAutofit fontScale="90000"/>
          </a:bodyPr>
          <a:lstStyle/>
          <a:p>
            <a:pPr algn="ctr" eaLnBrk="1" fontAlgn="auto" hangingPunct="1">
              <a:spcAft>
                <a:spcPts val="0"/>
              </a:spcAft>
              <a:defRPr/>
            </a:pPr>
            <a:r>
              <a:rPr lang="en-GB" sz="4000" b="1" dirty="0" smtClean="0">
                <a:solidFill>
                  <a:schemeClr val="accent6">
                    <a:lumMod val="75000"/>
                  </a:schemeClr>
                </a:solidFill>
              </a:rPr>
              <a:t>12 Modes of human exploitation</a:t>
            </a:r>
            <a:br>
              <a:rPr lang="en-GB" sz="4000" b="1" dirty="0" smtClean="0">
                <a:solidFill>
                  <a:schemeClr val="accent6">
                    <a:lumMod val="75000"/>
                  </a:schemeClr>
                </a:solidFill>
              </a:rPr>
            </a:br>
            <a:endParaRPr lang="en-GB" sz="4000" b="1" dirty="0" smtClean="0">
              <a:solidFill>
                <a:schemeClr val="accent6">
                  <a:lumMod val="75000"/>
                </a:schemeClr>
              </a:solidFill>
            </a:endParaRPr>
          </a:p>
        </p:txBody>
      </p:sp>
      <p:graphicFrame>
        <p:nvGraphicFramePr>
          <p:cNvPr id="8" name="7 Diagrama"/>
          <p:cNvGraphicFramePr/>
          <p:nvPr>
            <p:extLst>
              <p:ext uri="{D42A27DB-BD31-4B8C-83A1-F6EECF244321}">
                <p14:modId xmlns:p14="http://schemas.microsoft.com/office/powerpoint/2010/main" val="3835933802"/>
              </p:ext>
            </p:extLst>
          </p:nvPr>
        </p:nvGraphicFramePr>
        <p:xfrm>
          <a:off x="357158" y="1500174"/>
          <a:ext cx="8501122" cy="52149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1 Título"/>
          <p:cNvSpPr>
            <a:spLocks noGrp="1"/>
          </p:cNvSpPr>
          <p:nvPr>
            <p:ph type="title"/>
          </p:nvPr>
        </p:nvSpPr>
        <p:spPr>
          <a:xfrm>
            <a:off x="0" y="286544"/>
            <a:ext cx="8991600" cy="838200"/>
          </a:xfrm>
        </p:spPr>
        <p:txBody>
          <a:bodyPr>
            <a:normAutofit fontScale="90000"/>
          </a:bodyPr>
          <a:lstStyle/>
          <a:p>
            <a:pPr algn="ctr" eaLnBrk="1" fontAlgn="auto" hangingPunct="1">
              <a:spcAft>
                <a:spcPts val="0"/>
              </a:spcAft>
              <a:defRPr/>
            </a:pPr>
            <a:r>
              <a:rPr lang="en-GB" b="1" dirty="0" smtClean="0"/>
              <a:t>AGGRAVATING CIRCUMSTANCES, </a:t>
            </a:r>
            <a:br>
              <a:rPr lang="en-GB" b="1" dirty="0" smtClean="0"/>
            </a:br>
            <a:r>
              <a:rPr lang="en-GB" b="1" dirty="0" smtClean="0"/>
              <a:t>ARTICLE 55, SPECIAL LAW AGAINST TRAFFICKING IN PERSONS (LECTP)</a:t>
            </a:r>
            <a:endParaRPr lang="en-GB" b="1" dirty="0" smtClean="0"/>
          </a:p>
        </p:txBody>
      </p:sp>
      <p:graphicFrame>
        <p:nvGraphicFramePr>
          <p:cNvPr id="4" name="3 Marcador de contenido"/>
          <p:cNvGraphicFramePr>
            <a:graphicFrameLocks noGrp="1"/>
          </p:cNvGraphicFramePr>
          <p:nvPr>
            <p:ph idx="1"/>
            <p:extLst>
              <p:ext uri="{D42A27DB-BD31-4B8C-83A1-F6EECF244321}">
                <p14:modId xmlns:p14="http://schemas.microsoft.com/office/powerpoint/2010/main" val="3085705873"/>
              </p:ext>
            </p:extLst>
          </p:nvPr>
        </p:nvGraphicFramePr>
        <p:xfrm>
          <a:off x="571472" y="1429587"/>
          <a:ext cx="8429684" cy="531178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1301</TotalTime>
  <Words>1340</Words>
  <Application>Microsoft Macintosh PowerPoint</Application>
  <PresentationFormat>Presentación en pantalla (4:3)</PresentationFormat>
  <Paragraphs>161</Paragraphs>
  <Slides>18</Slides>
  <Notes>0</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Viajes</vt:lpstr>
      <vt:lpstr>Presentación de PowerPoint</vt:lpstr>
      <vt:lpstr>BACKGROUND OF CNCTP </vt:lpstr>
      <vt:lpstr>BACKGROUND OF CNCTP </vt:lpstr>
      <vt:lpstr> SPECIAL LAW AGAINST TRAFFICKING IN PERSONS: A PROTECTED LEGAL ASSET</vt:lpstr>
      <vt:lpstr>Presentación de PowerPoint</vt:lpstr>
      <vt:lpstr>Special law against trafficking in persons of el Salvador</vt:lpstr>
      <vt:lpstr>Elements of the criminal type</vt:lpstr>
      <vt:lpstr>12 Modes of human exploitation </vt:lpstr>
      <vt:lpstr>AGGRAVATING CIRCUMSTANCES,  ARTICLE 55, SPECIAL LAW AGAINST TRAFFICKING IN PERSONS (LECTP)</vt:lpstr>
      <vt:lpstr>Criminal provisions</vt:lpstr>
      <vt:lpstr>STRUCTURE OF LECTP</vt:lpstr>
      <vt:lpstr>Special law against  trafficking in persons</vt:lpstr>
      <vt:lpstr>PROTECTION OF VICTIMS</vt:lpstr>
      <vt:lpstr>REGIONAL COALITION AGAINST TRAFFICKING IN PERSONS AND MIGRANT SMUGGLING</vt:lpstr>
      <vt:lpstr>SECURITY OF MIGRANTS</vt:lpstr>
      <vt:lpstr>punishment</vt:lpstr>
      <vt:lpstr> LAW ENFORCEMENT</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Consejo Nacional contra la Trata de Personas.</dc:title>
  <dc:creator>PC-000000007</dc:creator>
  <cp:lastModifiedBy>Christiane Lehnhoff</cp:lastModifiedBy>
  <cp:revision>130</cp:revision>
  <dcterms:created xsi:type="dcterms:W3CDTF">2014-11-21T22:07:26Z</dcterms:created>
  <dcterms:modified xsi:type="dcterms:W3CDTF">2015-11-11T19:16:57Z</dcterms:modified>
</cp:coreProperties>
</file>