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18" r:id="rId2"/>
    <p:sldId id="524" r:id="rId3"/>
    <p:sldId id="516" r:id="rId4"/>
    <p:sldId id="525" r:id="rId5"/>
    <p:sldId id="496" r:id="rId6"/>
    <p:sldId id="513" r:id="rId7"/>
    <p:sldId id="514" r:id="rId8"/>
    <p:sldId id="396" r:id="rId9"/>
  </p:sldIdLst>
  <p:sldSz cx="9144000" cy="6858000" type="screen4x3"/>
  <p:notesSz cx="6950075" cy="9236075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1828" autoAdjust="0"/>
  </p:normalViewPr>
  <p:slideViewPr>
    <p:cSldViewPr>
      <p:cViewPr>
        <p:scale>
          <a:sx n="75" d="100"/>
          <a:sy n="75" d="100"/>
        </p:scale>
        <p:origin x="-101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baseline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A" b="0" cap="none" spc="0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COMPARATIVA AÑO 2016</a:t>
            </a:r>
            <a:endParaRPr lang="es-PA" b="0" cap="none" spc="0" dirty="0">
              <a:ln w="0"/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>
        <c:manualLayout>
          <c:xMode val="edge"/>
          <c:yMode val="edge"/>
          <c:x val="2.3020778652668418E-2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68587283625472"/>
          <c:y val="0.25710461703400073"/>
          <c:w val="0.82463105978921725"/>
          <c:h val="0.738074374388047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2 en Microsoft PowerPoint]M. IRREGULAR'!$A$21:$G$21,'[Gráfico 2 en Microsoft PowerPoint]M. IRREGULAR'!$M$21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TOTAL</c:v>
                </c:pt>
              </c:strCache>
            </c:strRef>
          </c:cat>
          <c:val>
            <c:numRef>
              <c:f>'[Gráfico 2 en Microsoft PowerPoint]M. IRREGULAR'!$A$22:$G$22,'[Gráfico 2 en Microsoft PowerPoint]M. IRREGULAR'!$M$22</c:f>
              <c:numCache>
                <c:formatCode>General</c:formatCode>
                <c:ptCount val="8"/>
                <c:pt idx="0">
                  <c:v>888</c:v>
                </c:pt>
                <c:pt idx="1">
                  <c:v>771</c:v>
                </c:pt>
                <c:pt idx="2">
                  <c:v>2960</c:v>
                </c:pt>
                <c:pt idx="3">
                  <c:v>2047</c:v>
                </c:pt>
                <c:pt idx="4">
                  <c:v>564</c:v>
                </c:pt>
                <c:pt idx="5">
                  <c:v>1215</c:v>
                </c:pt>
                <c:pt idx="6">
                  <c:v>177</c:v>
                </c:pt>
                <c:pt idx="7">
                  <c:v>8622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78000"/>
      </a:schemeClr>
    </a:solidFill>
    <a:ln>
      <a:solidFill>
        <a:srgbClr val="FF0000"/>
      </a:solidFill>
    </a:ln>
    <a:effectLst>
      <a:glow rad="228600">
        <a:schemeClr val="accent2">
          <a:satMod val="175000"/>
          <a:alpha val="40000"/>
        </a:schemeClr>
      </a:glow>
    </a:effectLst>
  </c:spPr>
  <c:txPr>
    <a:bodyPr/>
    <a:lstStyle/>
    <a:p>
      <a:pPr>
        <a:defRPr>
          <a:solidFill>
            <a:schemeClr val="tx1"/>
          </a:solidFill>
        </a:defRPr>
      </a:pPr>
      <a:endParaRPr lang="es-C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81EF76-E6AC-4CC6-BC93-02F8A1ECBE83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7E3C95-7585-4FFE-85CB-97A422075543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996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PA" b="1" smtClean="0"/>
              <a:t>. </a:t>
            </a:r>
            <a:r>
              <a:rPr lang="es-ES" altLang="es-PA" smtClean="0"/>
              <a:t> </a:t>
            </a:r>
          </a:p>
        </p:txBody>
      </p:sp>
      <p:sp>
        <p:nvSpPr>
          <p:cNvPr id="324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22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07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93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79" indent="-2285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51BD734-BB93-438A-84B2-BEE5FAE4ABEA}" type="slidenum">
              <a:rPr lang="es-ES" altLang="es-PA">
                <a:solidFill>
                  <a:srgbClr val="000000"/>
                </a:solidFill>
              </a:rPr>
              <a:pPr/>
              <a:t>3</a:t>
            </a:fld>
            <a:endParaRPr lang="es-ES" altLang="es-P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9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768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3CE4FF6-82DB-48F0-96CA-4DAC2AE739C8}" type="slidenum">
              <a:rPr lang="es-PA" altLang="es-ES" smtClean="0"/>
              <a:pPr/>
              <a:t>6</a:t>
            </a:fld>
            <a:endParaRPr lang="es-PA" altLang="es-ES" smtClean="0"/>
          </a:p>
        </p:txBody>
      </p:sp>
    </p:spTree>
    <p:extLst>
      <p:ext uri="{BB962C8B-B14F-4D97-AF65-F5344CB8AC3E}">
        <p14:creationId xmlns:p14="http://schemas.microsoft.com/office/powerpoint/2010/main" val="45801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95939C5-7CFE-4496-A36B-9450C76F3DE1}" type="slidenum">
              <a:rPr lang="es-PA" altLang="es-ES" smtClean="0"/>
              <a:pPr/>
              <a:t>7</a:t>
            </a:fld>
            <a:endParaRPr lang="es-PA" altLang="es-ES" smtClean="0"/>
          </a:p>
        </p:txBody>
      </p:sp>
    </p:spTree>
    <p:extLst>
      <p:ext uri="{BB962C8B-B14F-4D97-AF65-F5344CB8AC3E}">
        <p14:creationId xmlns:p14="http://schemas.microsoft.com/office/powerpoint/2010/main" val="11490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7878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58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40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69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514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038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934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162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2201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94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7201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684F-8E01-4541-B47F-A12C573AE800}" type="datetimeFigureOut">
              <a:rPr lang="es-PA" smtClean="0"/>
              <a:pPr/>
              <a:t>07/13/2016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5506-6393-4D0A-8AC5-F3AEA8053C0E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850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hyperlink" Target="video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2351" y="-17799"/>
            <a:ext cx="9183102" cy="69231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993" y="1617907"/>
            <a:ext cx="9144001" cy="390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269" y="4221088"/>
            <a:ext cx="2902940" cy="143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719" y="5476386"/>
            <a:ext cx="2594632" cy="138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908" y="5511494"/>
            <a:ext cx="2487783" cy="1393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828" y="5511494"/>
            <a:ext cx="2359980" cy="1393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 CuadroTexto"/>
          <p:cNvSpPr txBox="1"/>
          <p:nvPr/>
        </p:nvSpPr>
        <p:spPr>
          <a:xfrm>
            <a:off x="138069" y="1084717"/>
            <a:ext cx="900941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spc="50" dirty="0">
                <a:ln w="3175" cmpd="sng">
                  <a:solidFill>
                    <a:srgbClr val="FFFF00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EXTRANJEROS SOCORRIDOS CON MAYOR INDICE DE INGRESO A NUESTRO PAÍS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spc="50" dirty="0">
                <a:ln w="3175" cmpd="sng">
                  <a:solidFill>
                    <a:srgbClr val="FFFF00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2009-2016</a:t>
            </a:r>
          </a:p>
        </p:txBody>
      </p:sp>
      <p:pic>
        <p:nvPicPr>
          <p:cNvPr id="25" name="Picture 2" descr="F:\LOGOS\Imagen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722" y="3921148"/>
            <a:ext cx="1268110" cy="158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48"/>
          <p:cNvGrpSpPr/>
          <p:nvPr/>
        </p:nvGrpSpPr>
        <p:grpSpPr>
          <a:xfrm>
            <a:off x="3656680" y="5173725"/>
            <a:ext cx="4387436" cy="264658"/>
            <a:chOff x="1912601" y="5755456"/>
            <a:chExt cx="6650056" cy="6258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601" y="5780556"/>
              <a:ext cx="602129" cy="585112"/>
            </a:xfrm>
            <a:prstGeom prst="rect">
              <a:avLst/>
            </a:prstGeom>
          </p:spPr>
        </p:pic>
        <p:pic>
          <p:nvPicPr>
            <p:cNvPr id="28" name="13 Imagen"/>
            <p:cNvPicPr preferRelativeResize="0"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69517" y="5782568"/>
              <a:ext cx="595881" cy="583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15 Imagen"/>
            <p:cNvPicPr preferRelativeResize="0"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6434" y="5798227"/>
              <a:ext cx="612671" cy="583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14 Imagen"/>
            <p:cNvPicPr preferRelativeResize="0"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183351" y="5799642"/>
              <a:ext cx="609405" cy="5660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12 Imagen" descr="batallon de apoyo y servicio.png"/>
            <p:cNvPicPr preferRelativeResize="0"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40268" y="5782568"/>
              <a:ext cx="614122" cy="583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10 Imagen" descr="http://www.senafront.gob.pa/image/batallones/fluvial.png"/>
            <p:cNvPicPr preferRelativeResize="0"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259" y="5766654"/>
              <a:ext cx="626713" cy="5990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"/>
            <p:cNvPicPr preferRelativeResize="0">
              <a:picLocks noChangeArrowheads="1"/>
            </p:cNvPicPr>
            <p:nvPr/>
          </p:nvPicPr>
          <p:blipFill>
            <a:blip r:embed="rId15" cstate="email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503" y="5775632"/>
              <a:ext cx="601451" cy="57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Imagen 1" descr="F:\Documents\LOGOS DE BRIGADAS Y BATALLONES\compañia chiriqui paso canoas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466" y="5755456"/>
              <a:ext cx="588339" cy="59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C:\Users\SENAFRONT\Documents\FUERZAS ESPECIALES\AFFEE\AFFEE _LOGO VECTORIZADO_con laureles grandes.png"/>
            <p:cNvPicPr preferRelativeResize="0"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5770681"/>
              <a:ext cx="592102" cy="59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Imagen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432" y="5489424"/>
            <a:ext cx="2390496" cy="141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0 CuadroTexto"/>
          <p:cNvSpPr txBox="1"/>
          <p:nvPr/>
        </p:nvSpPr>
        <p:spPr>
          <a:xfrm>
            <a:off x="1044196" y="257729"/>
            <a:ext cx="4703812" cy="46580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s-CO" sz="27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SENAFRONT</a:t>
            </a:r>
          </a:p>
        </p:txBody>
      </p:sp>
      <p:cxnSp>
        <p:nvCxnSpPr>
          <p:cNvPr id="46" name="Conector recto 45"/>
          <p:cNvCxnSpPr/>
          <p:nvPr/>
        </p:nvCxnSpPr>
        <p:spPr>
          <a:xfrm flipV="1">
            <a:off x="5644802" y="703733"/>
            <a:ext cx="3512796" cy="18871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 descr="F:\DCIM\103CDPFP\IMGA0271.JPG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912" y="3921148"/>
            <a:ext cx="2201987" cy="175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ángulo 46"/>
          <p:cNvSpPr/>
          <p:nvPr/>
        </p:nvSpPr>
        <p:spPr>
          <a:xfrm>
            <a:off x="7116691" y="597555"/>
            <a:ext cx="1489831" cy="3000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1500" b="1" dirty="0">
                <a:ln w="317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DIOS y PATRIA</a:t>
            </a:r>
          </a:p>
        </p:txBody>
      </p:sp>
      <p:cxnSp>
        <p:nvCxnSpPr>
          <p:cNvPr id="48" name="Conector recto 47"/>
          <p:cNvCxnSpPr/>
          <p:nvPr/>
        </p:nvCxnSpPr>
        <p:spPr>
          <a:xfrm flipV="1">
            <a:off x="18543" y="333421"/>
            <a:ext cx="1050380" cy="1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Logo verde menta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53" y="122463"/>
            <a:ext cx="771175" cy="9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9" y="-20508"/>
            <a:ext cx="9166677" cy="5143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con línea 1"/>
          <p:cNvSpPr/>
          <p:nvPr/>
        </p:nvSpPr>
        <p:spPr bwMode="auto">
          <a:xfrm>
            <a:off x="4140200" y="1535113"/>
            <a:ext cx="647700" cy="133350"/>
          </a:xfrm>
          <a:prstGeom prst="borderCallout1">
            <a:avLst>
              <a:gd name="adj1" fmla="val 98116"/>
              <a:gd name="adj2" fmla="val 96019"/>
              <a:gd name="adj3" fmla="val 244777"/>
              <a:gd name="adj4" fmla="val 10717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TUQUEZA</a:t>
            </a:r>
          </a:p>
        </p:txBody>
      </p:sp>
      <p:sp>
        <p:nvSpPr>
          <p:cNvPr id="4" name="3 Llamada con línea 1"/>
          <p:cNvSpPr/>
          <p:nvPr/>
        </p:nvSpPr>
        <p:spPr bwMode="auto">
          <a:xfrm>
            <a:off x="4716463" y="2205038"/>
            <a:ext cx="503237" cy="131762"/>
          </a:xfrm>
          <a:prstGeom prst="borderCallout1">
            <a:avLst>
              <a:gd name="adj1" fmla="val 98116"/>
              <a:gd name="adj2" fmla="val 97489"/>
              <a:gd name="adj3" fmla="val 92658"/>
              <a:gd name="adj4" fmla="val 11851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TUPIZA</a:t>
            </a:r>
          </a:p>
        </p:txBody>
      </p:sp>
      <p:sp>
        <p:nvSpPr>
          <p:cNvPr id="5" name="4 Llamada con línea 1"/>
          <p:cNvSpPr/>
          <p:nvPr/>
        </p:nvSpPr>
        <p:spPr bwMode="auto">
          <a:xfrm>
            <a:off x="5724525" y="3006725"/>
            <a:ext cx="703263" cy="119063"/>
          </a:xfrm>
          <a:prstGeom prst="borderCallout1">
            <a:avLst>
              <a:gd name="adj1" fmla="val -11192"/>
              <a:gd name="adj2" fmla="val 11982"/>
              <a:gd name="adj3" fmla="val -239313"/>
              <a:gd name="adj4" fmla="val -7184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NAZARETH</a:t>
            </a:r>
          </a:p>
        </p:txBody>
      </p:sp>
      <p:sp>
        <p:nvSpPr>
          <p:cNvPr id="6" name="5 Llamada con línea 1"/>
          <p:cNvSpPr/>
          <p:nvPr/>
        </p:nvSpPr>
        <p:spPr bwMode="auto">
          <a:xfrm>
            <a:off x="4787900" y="4344988"/>
            <a:ext cx="720725" cy="134937"/>
          </a:xfrm>
          <a:prstGeom prst="borderCallout1">
            <a:avLst>
              <a:gd name="adj1" fmla="val 104730"/>
              <a:gd name="adj2" fmla="val 94843"/>
              <a:gd name="adj3" fmla="val 172025"/>
              <a:gd name="adj4" fmla="val 116431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MATUGANTI</a:t>
            </a:r>
          </a:p>
        </p:txBody>
      </p:sp>
      <p:sp>
        <p:nvSpPr>
          <p:cNvPr id="7" name="6 Llamada con línea 1"/>
          <p:cNvSpPr/>
          <p:nvPr/>
        </p:nvSpPr>
        <p:spPr bwMode="auto">
          <a:xfrm>
            <a:off x="6659563" y="931863"/>
            <a:ext cx="649287" cy="134937"/>
          </a:xfrm>
          <a:prstGeom prst="borderCallout1">
            <a:avLst>
              <a:gd name="adj1" fmla="val 65047"/>
              <a:gd name="adj2" fmla="val -3924"/>
              <a:gd name="adj3" fmla="val 105886"/>
              <a:gd name="adj4" fmla="val -4421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LA MIEL</a:t>
            </a:r>
          </a:p>
        </p:txBody>
      </p:sp>
      <p:sp>
        <p:nvSpPr>
          <p:cNvPr id="8" name="7 Llamada con línea 1"/>
          <p:cNvSpPr/>
          <p:nvPr/>
        </p:nvSpPr>
        <p:spPr bwMode="auto">
          <a:xfrm>
            <a:off x="3276600" y="4213225"/>
            <a:ext cx="574675" cy="131763"/>
          </a:xfrm>
          <a:prstGeom prst="borderCallout1">
            <a:avLst>
              <a:gd name="adj1" fmla="val 84889"/>
              <a:gd name="adj2" fmla="val 99142"/>
              <a:gd name="adj3" fmla="val 119114"/>
              <a:gd name="adj4" fmla="val 15016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MANENE</a:t>
            </a:r>
          </a:p>
        </p:txBody>
      </p:sp>
      <p:sp>
        <p:nvSpPr>
          <p:cNvPr id="9" name="8 Llamada con línea 1"/>
          <p:cNvSpPr/>
          <p:nvPr/>
        </p:nvSpPr>
        <p:spPr bwMode="auto">
          <a:xfrm>
            <a:off x="5940425" y="3878263"/>
            <a:ext cx="477838" cy="131762"/>
          </a:xfrm>
          <a:prstGeom prst="borderCallout1">
            <a:avLst>
              <a:gd name="adj1" fmla="val 98116"/>
              <a:gd name="adj2" fmla="val 49346"/>
              <a:gd name="adj3" fmla="val 244777"/>
              <a:gd name="adj4" fmla="val 6310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PAYA</a:t>
            </a:r>
          </a:p>
        </p:txBody>
      </p:sp>
      <p:sp>
        <p:nvSpPr>
          <p:cNvPr id="10" name="9 Llamada con línea 1"/>
          <p:cNvSpPr/>
          <p:nvPr/>
        </p:nvSpPr>
        <p:spPr bwMode="auto">
          <a:xfrm>
            <a:off x="1835150" y="6021388"/>
            <a:ext cx="504825" cy="198437"/>
          </a:xfrm>
          <a:prstGeom prst="borderCallout1">
            <a:avLst>
              <a:gd name="adj1" fmla="val -1092"/>
              <a:gd name="adj2" fmla="val 101268"/>
              <a:gd name="adj3" fmla="val -231420"/>
              <a:gd name="adj4" fmla="val 186538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JAQUE</a:t>
            </a:r>
          </a:p>
        </p:txBody>
      </p:sp>
      <p:sp>
        <p:nvSpPr>
          <p:cNvPr id="25" name="24 Forma libre"/>
          <p:cNvSpPr/>
          <p:nvPr/>
        </p:nvSpPr>
        <p:spPr>
          <a:xfrm>
            <a:off x="4343400" y="547490"/>
            <a:ext cx="2339975" cy="1124389"/>
          </a:xfrm>
          <a:custGeom>
            <a:avLst/>
            <a:gdLst>
              <a:gd name="connsiteX0" fmla="*/ 2171700 w 2339975"/>
              <a:gd name="connsiteY0" fmla="*/ 361950 h 1209675"/>
              <a:gd name="connsiteX1" fmla="*/ 2143125 w 2339975"/>
              <a:gd name="connsiteY1" fmla="*/ 342900 h 1209675"/>
              <a:gd name="connsiteX2" fmla="*/ 2009775 w 2339975"/>
              <a:gd name="connsiteY2" fmla="*/ 323850 h 1209675"/>
              <a:gd name="connsiteX3" fmla="*/ 1924050 w 2339975"/>
              <a:gd name="connsiteY3" fmla="*/ 295275 h 1209675"/>
              <a:gd name="connsiteX4" fmla="*/ 1895475 w 2339975"/>
              <a:gd name="connsiteY4" fmla="*/ 285750 h 1209675"/>
              <a:gd name="connsiteX5" fmla="*/ 1866900 w 2339975"/>
              <a:gd name="connsiteY5" fmla="*/ 276225 h 1209675"/>
              <a:gd name="connsiteX6" fmla="*/ 1847850 w 2339975"/>
              <a:gd name="connsiteY6" fmla="*/ 247650 h 1209675"/>
              <a:gd name="connsiteX7" fmla="*/ 1790700 w 2339975"/>
              <a:gd name="connsiteY7" fmla="*/ 228600 h 1209675"/>
              <a:gd name="connsiteX8" fmla="*/ 1724025 w 2339975"/>
              <a:gd name="connsiteY8" fmla="*/ 209550 h 1209675"/>
              <a:gd name="connsiteX9" fmla="*/ 1695450 w 2339975"/>
              <a:gd name="connsiteY9" fmla="*/ 190500 h 1209675"/>
              <a:gd name="connsiteX10" fmla="*/ 1666875 w 2339975"/>
              <a:gd name="connsiteY10" fmla="*/ 161925 h 1209675"/>
              <a:gd name="connsiteX11" fmla="*/ 1638300 w 2339975"/>
              <a:gd name="connsiteY11" fmla="*/ 152400 h 1209675"/>
              <a:gd name="connsiteX12" fmla="*/ 1543050 w 2339975"/>
              <a:gd name="connsiteY12" fmla="*/ 133350 h 1209675"/>
              <a:gd name="connsiteX13" fmla="*/ 1485900 w 2339975"/>
              <a:gd name="connsiteY13" fmla="*/ 114300 h 1209675"/>
              <a:gd name="connsiteX14" fmla="*/ 1428750 w 2339975"/>
              <a:gd name="connsiteY14" fmla="*/ 95250 h 1209675"/>
              <a:gd name="connsiteX15" fmla="*/ 1400175 w 2339975"/>
              <a:gd name="connsiteY15" fmla="*/ 85725 h 1209675"/>
              <a:gd name="connsiteX16" fmla="*/ 1343025 w 2339975"/>
              <a:gd name="connsiteY16" fmla="*/ 47625 h 1209675"/>
              <a:gd name="connsiteX17" fmla="*/ 1314450 w 2339975"/>
              <a:gd name="connsiteY17" fmla="*/ 28575 h 1209675"/>
              <a:gd name="connsiteX18" fmla="*/ 1285875 w 2339975"/>
              <a:gd name="connsiteY18" fmla="*/ 19050 h 1209675"/>
              <a:gd name="connsiteX19" fmla="*/ 1009650 w 2339975"/>
              <a:gd name="connsiteY19" fmla="*/ 9525 h 1209675"/>
              <a:gd name="connsiteX20" fmla="*/ 590550 w 2339975"/>
              <a:gd name="connsiteY20" fmla="*/ 0 h 1209675"/>
              <a:gd name="connsiteX21" fmla="*/ 323850 w 2339975"/>
              <a:gd name="connsiteY21" fmla="*/ 19050 h 1209675"/>
              <a:gd name="connsiteX22" fmla="*/ 266700 w 2339975"/>
              <a:gd name="connsiteY22" fmla="*/ 38100 h 1209675"/>
              <a:gd name="connsiteX23" fmla="*/ 228600 w 2339975"/>
              <a:gd name="connsiteY23" fmla="*/ 47625 h 1209675"/>
              <a:gd name="connsiteX24" fmla="*/ 180975 w 2339975"/>
              <a:gd name="connsiteY24" fmla="*/ 123825 h 1209675"/>
              <a:gd name="connsiteX25" fmla="*/ 152400 w 2339975"/>
              <a:gd name="connsiteY25" fmla="*/ 133350 h 1209675"/>
              <a:gd name="connsiteX26" fmla="*/ 95250 w 2339975"/>
              <a:gd name="connsiteY26" fmla="*/ 200025 h 1209675"/>
              <a:gd name="connsiteX27" fmla="*/ 47625 w 2339975"/>
              <a:gd name="connsiteY27" fmla="*/ 285750 h 1209675"/>
              <a:gd name="connsiteX28" fmla="*/ 38100 w 2339975"/>
              <a:gd name="connsiteY28" fmla="*/ 352425 h 1209675"/>
              <a:gd name="connsiteX29" fmla="*/ 0 w 2339975"/>
              <a:gd name="connsiteY29" fmla="*/ 409575 h 1209675"/>
              <a:gd name="connsiteX30" fmla="*/ 9525 w 2339975"/>
              <a:gd name="connsiteY30" fmla="*/ 457200 h 1209675"/>
              <a:gd name="connsiteX31" fmla="*/ 38100 w 2339975"/>
              <a:gd name="connsiteY31" fmla="*/ 466725 h 1209675"/>
              <a:gd name="connsiteX32" fmla="*/ 76200 w 2339975"/>
              <a:gd name="connsiteY32" fmla="*/ 476250 h 1209675"/>
              <a:gd name="connsiteX33" fmla="*/ 95250 w 2339975"/>
              <a:gd name="connsiteY33" fmla="*/ 504825 h 1209675"/>
              <a:gd name="connsiteX34" fmla="*/ 152400 w 2339975"/>
              <a:gd name="connsiteY34" fmla="*/ 552450 h 1209675"/>
              <a:gd name="connsiteX35" fmla="*/ 171450 w 2339975"/>
              <a:gd name="connsiteY35" fmla="*/ 581025 h 1209675"/>
              <a:gd name="connsiteX36" fmla="*/ 180975 w 2339975"/>
              <a:gd name="connsiteY36" fmla="*/ 609600 h 1209675"/>
              <a:gd name="connsiteX37" fmla="*/ 209550 w 2339975"/>
              <a:gd name="connsiteY37" fmla="*/ 619125 h 1209675"/>
              <a:gd name="connsiteX38" fmla="*/ 295275 w 2339975"/>
              <a:gd name="connsiteY38" fmla="*/ 638175 h 1209675"/>
              <a:gd name="connsiteX39" fmla="*/ 323850 w 2339975"/>
              <a:gd name="connsiteY39" fmla="*/ 666750 h 1209675"/>
              <a:gd name="connsiteX40" fmla="*/ 352425 w 2339975"/>
              <a:gd name="connsiteY40" fmla="*/ 685800 h 1209675"/>
              <a:gd name="connsiteX41" fmla="*/ 390525 w 2339975"/>
              <a:gd name="connsiteY41" fmla="*/ 733425 h 1209675"/>
              <a:gd name="connsiteX42" fmla="*/ 476250 w 2339975"/>
              <a:gd name="connsiteY42" fmla="*/ 742950 h 1209675"/>
              <a:gd name="connsiteX43" fmla="*/ 533400 w 2339975"/>
              <a:gd name="connsiteY43" fmla="*/ 771525 h 1209675"/>
              <a:gd name="connsiteX44" fmla="*/ 552450 w 2339975"/>
              <a:gd name="connsiteY44" fmla="*/ 800100 h 1209675"/>
              <a:gd name="connsiteX45" fmla="*/ 590550 w 2339975"/>
              <a:gd name="connsiteY45" fmla="*/ 847725 h 1209675"/>
              <a:gd name="connsiteX46" fmla="*/ 619125 w 2339975"/>
              <a:gd name="connsiteY46" fmla="*/ 866775 h 1209675"/>
              <a:gd name="connsiteX47" fmla="*/ 742950 w 2339975"/>
              <a:gd name="connsiteY47" fmla="*/ 876300 h 1209675"/>
              <a:gd name="connsiteX48" fmla="*/ 771525 w 2339975"/>
              <a:gd name="connsiteY48" fmla="*/ 885825 h 1209675"/>
              <a:gd name="connsiteX49" fmla="*/ 800100 w 2339975"/>
              <a:gd name="connsiteY49" fmla="*/ 942975 h 1209675"/>
              <a:gd name="connsiteX50" fmla="*/ 828675 w 2339975"/>
              <a:gd name="connsiteY50" fmla="*/ 971550 h 1209675"/>
              <a:gd name="connsiteX51" fmla="*/ 857250 w 2339975"/>
              <a:gd name="connsiteY51" fmla="*/ 981075 h 1209675"/>
              <a:gd name="connsiteX52" fmla="*/ 923925 w 2339975"/>
              <a:gd name="connsiteY52" fmla="*/ 1009650 h 1209675"/>
              <a:gd name="connsiteX53" fmla="*/ 981075 w 2339975"/>
              <a:gd name="connsiteY53" fmla="*/ 1038225 h 1209675"/>
              <a:gd name="connsiteX54" fmla="*/ 1038225 w 2339975"/>
              <a:gd name="connsiteY54" fmla="*/ 1085850 h 1209675"/>
              <a:gd name="connsiteX55" fmla="*/ 1066800 w 2339975"/>
              <a:gd name="connsiteY55" fmla="*/ 1095375 h 1209675"/>
              <a:gd name="connsiteX56" fmla="*/ 1104900 w 2339975"/>
              <a:gd name="connsiteY56" fmla="*/ 1123950 h 1209675"/>
              <a:gd name="connsiteX57" fmla="*/ 1171575 w 2339975"/>
              <a:gd name="connsiteY57" fmla="*/ 1104900 h 1209675"/>
              <a:gd name="connsiteX58" fmla="*/ 1209675 w 2339975"/>
              <a:gd name="connsiteY58" fmla="*/ 1114425 h 1209675"/>
              <a:gd name="connsiteX59" fmla="*/ 1314450 w 2339975"/>
              <a:gd name="connsiteY59" fmla="*/ 1133475 h 1209675"/>
              <a:gd name="connsiteX60" fmla="*/ 1343025 w 2339975"/>
              <a:gd name="connsiteY60" fmla="*/ 1152525 h 1209675"/>
              <a:gd name="connsiteX61" fmla="*/ 1476375 w 2339975"/>
              <a:gd name="connsiteY61" fmla="*/ 1171575 h 1209675"/>
              <a:gd name="connsiteX62" fmla="*/ 1504950 w 2339975"/>
              <a:gd name="connsiteY62" fmla="*/ 1181100 h 1209675"/>
              <a:gd name="connsiteX63" fmla="*/ 1619250 w 2339975"/>
              <a:gd name="connsiteY63" fmla="*/ 1200150 h 1209675"/>
              <a:gd name="connsiteX64" fmla="*/ 1647825 w 2339975"/>
              <a:gd name="connsiteY64" fmla="*/ 1209675 h 1209675"/>
              <a:gd name="connsiteX65" fmla="*/ 1724025 w 2339975"/>
              <a:gd name="connsiteY65" fmla="*/ 1190625 h 1209675"/>
              <a:gd name="connsiteX66" fmla="*/ 1762125 w 2339975"/>
              <a:gd name="connsiteY66" fmla="*/ 1181100 h 1209675"/>
              <a:gd name="connsiteX67" fmla="*/ 1819275 w 2339975"/>
              <a:gd name="connsiteY67" fmla="*/ 1162050 h 1209675"/>
              <a:gd name="connsiteX68" fmla="*/ 1857375 w 2339975"/>
              <a:gd name="connsiteY68" fmla="*/ 1104900 h 1209675"/>
              <a:gd name="connsiteX69" fmla="*/ 1895475 w 2339975"/>
              <a:gd name="connsiteY69" fmla="*/ 1085850 h 1209675"/>
              <a:gd name="connsiteX70" fmla="*/ 1924050 w 2339975"/>
              <a:gd name="connsiteY70" fmla="*/ 1066800 h 1209675"/>
              <a:gd name="connsiteX71" fmla="*/ 1952625 w 2339975"/>
              <a:gd name="connsiteY71" fmla="*/ 1009650 h 1209675"/>
              <a:gd name="connsiteX72" fmla="*/ 1981200 w 2339975"/>
              <a:gd name="connsiteY72" fmla="*/ 1000125 h 1209675"/>
              <a:gd name="connsiteX73" fmla="*/ 2057400 w 2339975"/>
              <a:gd name="connsiteY73" fmla="*/ 933450 h 1209675"/>
              <a:gd name="connsiteX74" fmla="*/ 2066925 w 2339975"/>
              <a:gd name="connsiteY74" fmla="*/ 895350 h 1209675"/>
              <a:gd name="connsiteX75" fmla="*/ 2095500 w 2339975"/>
              <a:gd name="connsiteY75" fmla="*/ 885825 h 1209675"/>
              <a:gd name="connsiteX76" fmla="*/ 2143125 w 2339975"/>
              <a:gd name="connsiteY76" fmla="*/ 828675 h 1209675"/>
              <a:gd name="connsiteX77" fmla="*/ 2171700 w 2339975"/>
              <a:gd name="connsiteY77" fmla="*/ 809625 h 1209675"/>
              <a:gd name="connsiteX78" fmla="*/ 2228850 w 2339975"/>
              <a:gd name="connsiteY78" fmla="*/ 790575 h 1209675"/>
              <a:gd name="connsiteX79" fmla="*/ 2257425 w 2339975"/>
              <a:gd name="connsiteY79" fmla="*/ 771525 h 1209675"/>
              <a:gd name="connsiteX80" fmla="*/ 2314575 w 2339975"/>
              <a:gd name="connsiteY80" fmla="*/ 752475 h 1209675"/>
              <a:gd name="connsiteX81" fmla="*/ 2333625 w 2339975"/>
              <a:gd name="connsiteY81" fmla="*/ 695325 h 1209675"/>
              <a:gd name="connsiteX82" fmla="*/ 2314575 w 2339975"/>
              <a:gd name="connsiteY82" fmla="*/ 638175 h 1209675"/>
              <a:gd name="connsiteX83" fmla="*/ 2286000 w 2339975"/>
              <a:gd name="connsiteY83" fmla="*/ 609600 h 1209675"/>
              <a:gd name="connsiteX84" fmla="*/ 2238375 w 2339975"/>
              <a:gd name="connsiteY84" fmla="*/ 523875 h 1209675"/>
              <a:gd name="connsiteX85" fmla="*/ 2219325 w 2339975"/>
              <a:gd name="connsiteY85" fmla="*/ 400050 h 1209675"/>
              <a:gd name="connsiteX86" fmla="*/ 2200275 w 2339975"/>
              <a:gd name="connsiteY86" fmla="*/ 371475 h 1209675"/>
              <a:gd name="connsiteX87" fmla="*/ 2171700 w 2339975"/>
              <a:gd name="connsiteY87" fmla="*/ 352425 h 1209675"/>
              <a:gd name="connsiteX88" fmla="*/ 2143125 w 2339975"/>
              <a:gd name="connsiteY88" fmla="*/ 342900 h 1209675"/>
              <a:gd name="connsiteX89" fmla="*/ 2085975 w 2339975"/>
              <a:gd name="connsiteY89" fmla="*/ 36195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39975" h="1209675">
                <a:moveTo>
                  <a:pt x="2171700" y="361950"/>
                </a:moveTo>
                <a:cubicBezTo>
                  <a:pt x="2162175" y="355600"/>
                  <a:pt x="2153364" y="348020"/>
                  <a:pt x="2143125" y="342900"/>
                </a:cubicBezTo>
                <a:cubicBezTo>
                  <a:pt x="2106476" y="324576"/>
                  <a:pt x="2036544" y="326284"/>
                  <a:pt x="2009775" y="323850"/>
                </a:cubicBezTo>
                <a:lnTo>
                  <a:pt x="1924050" y="295275"/>
                </a:lnTo>
                <a:lnTo>
                  <a:pt x="1895475" y="285750"/>
                </a:lnTo>
                <a:lnTo>
                  <a:pt x="1866900" y="276225"/>
                </a:lnTo>
                <a:cubicBezTo>
                  <a:pt x="1860550" y="266700"/>
                  <a:pt x="1857558" y="253717"/>
                  <a:pt x="1847850" y="247650"/>
                </a:cubicBezTo>
                <a:cubicBezTo>
                  <a:pt x="1830822" y="237007"/>
                  <a:pt x="1809750" y="234950"/>
                  <a:pt x="1790700" y="228600"/>
                </a:cubicBezTo>
                <a:cubicBezTo>
                  <a:pt x="1749706" y="214935"/>
                  <a:pt x="1771865" y="221510"/>
                  <a:pt x="1724025" y="209550"/>
                </a:cubicBezTo>
                <a:cubicBezTo>
                  <a:pt x="1714500" y="203200"/>
                  <a:pt x="1704244" y="197829"/>
                  <a:pt x="1695450" y="190500"/>
                </a:cubicBezTo>
                <a:cubicBezTo>
                  <a:pt x="1685102" y="181876"/>
                  <a:pt x="1678083" y="169397"/>
                  <a:pt x="1666875" y="161925"/>
                </a:cubicBezTo>
                <a:cubicBezTo>
                  <a:pt x="1658521" y="156356"/>
                  <a:pt x="1648083" y="154658"/>
                  <a:pt x="1638300" y="152400"/>
                </a:cubicBezTo>
                <a:cubicBezTo>
                  <a:pt x="1606750" y="145119"/>
                  <a:pt x="1574800" y="139700"/>
                  <a:pt x="1543050" y="133350"/>
                </a:cubicBezTo>
                <a:cubicBezTo>
                  <a:pt x="1523359" y="129412"/>
                  <a:pt x="1504950" y="120650"/>
                  <a:pt x="1485900" y="114300"/>
                </a:cubicBezTo>
                <a:lnTo>
                  <a:pt x="1428750" y="95250"/>
                </a:lnTo>
                <a:lnTo>
                  <a:pt x="1400175" y="85725"/>
                </a:lnTo>
                <a:lnTo>
                  <a:pt x="1343025" y="47625"/>
                </a:lnTo>
                <a:lnTo>
                  <a:pt x="1314450" y="28575"/>
                </a:lnTo>
                <a:cubicBezTo>
                  <a:pt x="1306096" y="23006"/>
                  <a:pt x="1295896" y="19676"/>
                  <a:pt x="1285875" y="19050"/>
                </a:cubicBezTo>
                <a:cubicBezTo>
                  <a:pt x="1193925" y="13303"/>
                  <a:pt x="1101745" y="12048"/>
                  <a:pt x="1009650" y="9525"/>
                </a:cubicBezTo>
                <a:lnTo>
                  <a:pt x="590550" y="0"/>
                </a:lnTo>
                <a:cubicBezTo>
                  <a:pt x="562508" y="1402"/>
                  <a:pt x="387438" y="5424"/>
                  <a:pt x="323850" y="19050"/>
                </a:cubicBezTo>
                <a:cubicBezTo>
                  <a:pt x="304215" y="23257"/>
                  <a:pt x="285750" y="31750"/>
                  <a:pt x="266700" y="38100"/>
                </a:cubicBezTo>
                <a:cubicBezTo>
                  <a:pt x="254281" y="42240"/>
                  <a:pt x="241300" y="44450"/>
                  <a:pt x="228600" y="47625"/>
                </a:cubicBezTo>
                <a:cubicBezTo>
                  <a:pt x="211225" y="99749"/>
                  <a:pt x="223239" y="102693"/>
                  <a:pt x="180975" y="123825"/>
                </a:cubicBezTo>
                <a:cubicBezTo>
                  <a:pt x="171995" y="128315"/>
                  <a:pt x="161925" y="130175"/>
                  <a:pt x="152400" y="133350"/>
                </a:cubicBezTo>
                <a:cubicBezTo>
                  <a:pt x="133336" y="152414"/>
                  <a:pt x="107469" y="175587"/>
                  <a:pt x="95250" y="200025"/>
                </a:cubicBezTo>
                <a:cubicBezTo>
                  <a:pt x="48631" y="293264"/>
                  <a:pt x="106036" y="227339"/>
                  <a:pt x="47625" y="285750"/>
                </a:cubicBezTo>
                <a:cubicBezTo>
                  <a:pt x="44450" y="307975"/>
                  <a:pt x="46159" y="331471"/>
                  <a:pt x="38100" y="352425"/>
                </a:cubicBezTo>
                <a:cubicBezTo>
                  <a:pt x="29881" y="373794"/>
                  <a:pt x="0" y="409575"/>
                  <a:pt x="0" y="409575"/>
                </a:cubicBezTo>
                <a:cubicBezTo>
                  <a:pt x="3175" y="425450"/>
                  <a:pt x="545" y="443730"/>
                  <a:pt x="9525" y="457200"/>
                </a:cubicBezTo>
                <a:cubicBezTo>
                  <a:pt x="15094" y="465554"/>
                  <a:pt x="28446" y="463967"/>
                  <a:pt x="38100" y="466725"/>
                </a:cubicBezTo>
                <a:cubicBezTo>
                  <a:pt x="50687" y="470321"/>
                  <a:pt x="63500" y="473075"/>
                  <a:pt x="76200" y="476250"/>
                </a:cubicBezTo>
                <a:cubicBezTo>
                  <a:pt x="82550" y="485775"/>
                  <a:pt x="87155" y="496730"/>
                  <a:pt x="95250" y="504825"/>
                </a:cubicBezTo>
                <a:cubicBezTo>
                  <a:pt x="170175" y="579750"/>
                  <a:pt x="74379" y="458825"/>
                  <a:pt x="152400" y="552450"/>
                </a:cubicBezTo>
                <a:cubicBezTo>
                  <a:pt x="159729" y="561244"/>
                  <a:pt x="166330" y="570786"/>
                  <a:pt x="171450" y="581025"/>
                </a:cubicBezTo>
                <a:cubicBezTo>
                  <a:pt x="175940" y="590005"/>
                  <a:pt x="173875" y="602500"/>
                  <a:pt x="180975" y="609600"/>
                </a:cubicBezTo>
                <a:cubicBezTo>
                  <a:pt x="188075" y="616700"/>
                  <a:pt x="199896" y="616367"/>
                  <a:pt x="209550" y="619125"/>
                </a:cubicBezTo>
                <a:cubicBezTo>
                  <a:pt x="240937" y="628093"/>
                  <a:pt x="262539" y="631628"/>
                  <a:pt x="295275" y="638175"/>
                </a:cubicBezTo>
                <a:cubicBezTo>
                  <a:pt x="304800" y="647700"/>
                  <a:pt x="313502" y="658126"/>
                  <a:pt x="323850" y="666750"/>
                </a:cubicBezTo>
                <a:cubicBezTo>
                  <a:pt x="332644" y="674079"/>
                  <a:pt x="345274" y="676861"/>
                  <a:pt x="352425" y="685800"/>
                </a:cubicBezTo>
                <a:cubicBezTo>
                  <a:pt x="375079" y="714117"/>
                  <a:pt x="342755" y="721482"/>
                  <a:pt x="390525" y="733425"/>
                </a:cubicBezTo>
                <a:cubicBezTo>
                  <a:pt x="418417" y="740398"/>
                  <a:pt x="447675" y="739775"/>
                  <a:pt x="476250" y="742950"/>
                </a:cubicBezTo>
                <a:cubicBezTo>
                  <a:pt x="499491" y="750697"/>
                  <a:pt x="514936" y="753061"/>
                  <a:pt x="533400" y="771525"/>
                </a:cubicBezTo>
                <a:cubicBezTo>
                  <a:pt x="541495" y="779620"/>
                  <a:pt x="545581" y="790942"/>
                  <a:pt x="552450" y="800100"/>
                </a:cubicBezTo>
                <a:cubicBezTo>
                  <a:pt x="564648" y="816364"/>
                  <a:pt x="576175" y="833350"/>
                  <a:pt x="590550" y="847725"/>
                </a:cubicBezTo>
                <a:cubicBezTo>
                  <a:pt x="598645" y="855820"/>
                  <a:pt x="607873" y="864665"/>
                  <a:pt x="619125" y="866775"/>
                </a:cubicBezTo>
                <a:cubicBezTo>
                  <a:pt x="659813" y="874404"/>
                  <a:pt x="701675" y="873125"/>
                  <a:pt x="742950" y="876300"/>
                </a:cubicBezTo>
                <a:cubicBezTo>
                  <a:pt x="752475" y="879475"/>
                  <a:pt x="763685" y="879553"/>
                  <a:pt x="771525" y="885825"/>
                </a:cubicBezTo>
                <a:cubicBezTo>
                  <a:pt x="803641" y="911518"/>
                  <a:pt x="780380" y="913394"/>
                  <a:pt x="800100" y="942975"/>
                </a:cubicBezTo>
                <a:cubicBezTo>
                  <a:pt x="807572" y="954183"/>
                  <a:pt x="817467" y="964078"/>
                  <a:pt x="828675" y="971550"/>
                </a:cubicBezTo>
                <a:cubicBezTo>
                  <a:pt x="837029" y="977119"/>
                  <a:pt x="848022" y="977120"/>
                  <a:pt x="857250" y="981075"/>
                </a:cubicBezTo>
                <a:cubicBezTo>
                  <a:pt x="939640" y="1016385"/>
                  <a:pt x="856912" y="987312"/>
                  <a:pt x="923925" y="1009650"/>
                </a:cubicBezTo>
                <a:cubicBezTo>
                  <a:pt x="1005817" y="1064245"/>
                  <a:pt x="902205" y="998790"/>
                  <a:pt x="981075" y="1038225"/>
                </a:cubicBezTo>
                <a:cubicBezTo>
                  <a:pt x="1043401" y="1069388"/>
                  <a:pt x="975028" y="1043719"/>
                  <a:pt x="1038225" y="1085850"/>
                </a:cubicBezTo>
                <a:cubicBezTo>
                  <a:pt x="1046579" y="1091419"/>
                  <a:pt x="1057275" y="1092200"/>
                  <a:pt x="1066800" y="1095375"/>
                </a:cubicBezTo>
                <a:cubicBezTo>
                  <a:pt x="1079500" y="1104900"/>
                  <a:pt x="1089499" y="1120100"/>
                  <a:pt x="1104900" y="1123950"/>
                </a:cubicBezTo>
                <a:cubicBezTo>
                  <a:pt x="1111734" y="1125659"/>
                  <a:pt x="1162031" y="1108081"/>
                  <a:pt x="1171575" y="1104900"/>
                </a:cubicBezTo>
                <a:cubicBezTo>
                  <a:pt x="1184275" y="1108075"/>
                  <a:pt x="1196762" y="1112273"/>
                  <a:pt x="1209675" y="1114425"/>
                </a:cubicBezTo>
                <a:cubicBezTo>
                  <a:pt x="1317378" y="1132376"/>
                  <a:pt x="1253142" y="1113039"/>
                  <a:pt x="1314450" y="1133475"/>
                </a:cubicBezTo>
                <a:cubicBezTo>
                  <a:pt x="1323975" y="1139825"/>
                  <a:pt x="1332786" y="1147405"/>
                  <a:pt x="1343025" y="1152525"/>
                </a:cubicBezTo>
                <a:cubicBezTo>
                  <a:pt x="1379674" y="1170849"/>
                  <a:pt x="1449606" y="1169141"/>
                  <a:pt x="1476375" y="1171575"/>
                </a:cubicBezTo>
                <a:cubicBezTo>
                  <a:pt x="1485900" y="1174750"/>
                  <a:pt x="1495210" y="1178665"/>
                  <a:pt x="1504950" y="1181100"/>
                </a:cubicBezTo>
                <a:cubicBezTo>
                  <a:pt x="1542091" y="1190385"/>
                  <a:pt x="1581616" y="1194774"/>
                  <a:pt x="1619250" y="1200150"/>
                </a:cubicBezTo>
                <a:cubicBezTo>
                  <a:pt x="1628775" y="1203325"/>
                  <a:pt x="1637785" y="1209675"/>
                  <a:pt x="1647825" y="1209675"/>
                </a:cubicBezTo>
                <a:cubicBezTo>
                  <a:pt x="1676873" y="1209675"/>
                  <a:pt x="1697718" y="1198141"/>
                  <a:pt x="1724025" y="1190625"/>
                </a:cubicBezTo>
                <a:cubicBezTo>
                  <a:pt x="1736612" y="1187029"/>
                  <a:pt x="1749586" y="1184862"/>
                  <a:pt x="1762125" y="1181100"/>
                </a:cubicBezTo>
                <a:cubicBezTo>
                  <a:pt x="1781359" y="1175330"/>
                  <a:pt x="1819275" y="1162050"/>
                  <a:pt x="1819275" y="1162050"/>
                </a:cubicBezTo>
                <a:lnTo>
                  <a:pt x="1857375" y="1104900"/>
                </a:lnTo>
                <a:cubicBezTo>
                  <a:pt x="1865251" y="1093086"/>
                  <a:pt x="1883147" y="1092895"/>
                  <a:pt x="1895475" y="1085850"/>
                </a:cubicBezTo>
                <a:cubicBezTo>
                  <a:pt x="1905414" y="1080170"/>
                  <a:pt x="1914525" y="1073150"/>
                  <a:pt x="1924050" y="1066800"/>
                </a:cubicBezTo>
                <a:cubicBezTo>
                  <a:pt x="1930325" y="1047976"/>
                  <a:pt x="1935839" y="1023079"/>
                  <a:pt x="1952625" y="1009650"/>
                </a:cubicBezTo>
                <a:cubicBezTo>
                  <a:pt x="1960465" y="1003378"/>
                  <a:pt x="1971675" y="1003300"/>
                  <a:pt x="1981200" y="1000125"/>
                </a:cubicBezTo>
                <a:cubicBezTo>
                  <a:pt x="2047875" y="955675"/>
                  <a:pt x="2025650" y="981075"/>
                  <a:pt x="2057400" y="933450"/>
                </a:cubicBezTo>
                <a:cubicBezTo>
                  <a:pt x="2060575" y="920750"/>
                  <a:pt x="2058747" y="905572"/>
                  <a:pt x="2066925" y="895350"/>
                </a:cubicBezTo>
                <a:cubicBezTo>
                  <a:pt x="2073197" y="887510"/>
                  <a:pt x="2087146" y="891394"/>
                  <a:pt x="2095500" y="885825"/>
                </a:cubicBezTo>
                <a:cubicBezTo>
                  <a:pt x="2142313" y="854617"/>
                  <a:pt x="2107983" y="863817"/>
                  <a:pt x="2143125" y="828675"/>
                </a:cubicBezTo>
                <a:cubicBezTo>
                  <a:pt x="2151220" y="820580"/>
                  <a:pt x="2161239" y="814274"/>
                  <a:pt x="2171700" y="809625"/>
                </a:cubicBezTo>
                <a:cubicBezTo>
                  <a:pt x="2190050" y="801470"/>
                  <a:pt x="2228850" y="790575"/>
                  <a:pt x="2228850" y="790575"/>
                </a:cubicBezTo>
                <a:cubicBezTo>
                  <a:pt x="2238375" y="784225"/>
                  <a:pt x="2246964" y="776174"/>
                  <a:pt x="2257425" y="771525"/>
                </a:cubicBezTo>
                <a:cubicBezTo>
                  <a:pt x="2275775" y="763370"/>
                  <a:pt x="2314575" y="752475"/>
                  <a:pt x="2314575" y="752475"/>
                </a:cubicBezTo>
                <a:cubicBezTo>
                  <a:pt x="2320925" y="733425"/>
                  <a:pt x="2339975" y="714375"/>
                  <a:pt x="2333625" y="695325"/>
                </a:cubicBezTo>
                <a:lnTo>
                  <a:pt x="2314575" y="638175"/>
                </a:lnTo>
                <a:cubicBezTo>
                  <a:pt x="2310315" y="625396"/>
                  <a:pt x="2294270" y="620233"/>
                  <a:pt x="2286000" y="609600"/>
                </a:cubicBezTo>
                <a:cubicBezTo>
                  <a:pt x="2247789" y="560472"/>
                  <a:pt x="2252746" y="566989"/>
                  <a:pt x="2238375" y="523875"/>
                </a:cubicBezTo>
                <a:cubicBezTo>
                  <a:pt x="2235643" y="496558"/>
                  <a:pt x="2236488" y="434377"/>
                  <a:pt x="2219325" y="400050"/>
                </a:cubicBezTo>
                <a:cubicBezTo>
                  <a:pt x="2214205" y="389811"/>
                  <a:pt x="2208370" y="379570"/>
                  <a:pt x="2200275" y="371475"/>
                </a:cubicBezTo>
                <a:cubicBezTo>
                  <a:pt x="2192180" y="363380"/>
                  <a:pt x="2181939" y="357545"/>
                  <a:pt x="2171700" y="352425"/>
                </a:cubicBezTo>
                <a:cubicBezTo>
                  <a:pt x="2162720" y="347935"/>
                  <a:pt x="2152650" y="346075"/>
                  <a:pt x="2143125" y="342900"/>
                </a:cubicBezTo>
                <a:lnTo>
                  <a:pt x="2085975" y="361950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Forma libre"/>
          <p:cNvSpPr/>
          <p:nvPr/>
        </p:nvSpPr>
        <p:spPr>
          <a:xfrm>
            <a:off x="3076575" y="1239218"/>
            <a:ext cx="4191000" cy="4779708"/>
          </a:xfrm>
          <a:custGeom>
            <a:avLst/>
            <a:gdLst>
              <a:gd name="connsiteX0" fmla="*/ 2943225 w 4191000"/>
              <a:gd name="connsiteY0" fmla="*/ 532154 h 5142254"/>
              <a:gd name="connsiteX1" fmla="*/ 2886075 w 4191000"/>
              <a:gd name="connsiteY1" fmla="*/ 522629 h 5142254"/>
              <a:gd name="connsiteX2" fmla="*/ 2857500 w 4191000"/>
              <a:gd name="connsiteY2" fmla="*/ 513104 h 5142254"/>
              <a:gd name="connsiteX3" fmla="*/ 2762250 w 4191000"/>
              <a:gd name="connsiteY3" fmla="*/ 522629 h 5142254"/>
              <a:gd name="connsiteX4" fmla="*/ 2533650 w 4191000"/>
              <a:gd name="connsiteY4" fmla="*/ 503579 h 5142254"/>
              <a:gd name="connsiteX5" fmla="*/ 2476500 w 4191000"/>
              <a:gd name="connsiteY5" fmla="*/ 484529 h 5142254"/>
              <a:gd name="connsiteX6" fmla="*/ 2390775 w 4191000"/>
              <a:gd name="connsiteY6" fmla="*/ 494054 h 5142254"/>
              <a:gd name="connsiteX7" fmla="*/ 2324100 w 4191000"/>
              <a:gd name="connsiteY7" fmla="*/ 503579 h 5142254"/>
              <a:gd name="connsiteX8" fmla="*/ 2238375 w 4191000"/>
              <a:gd name="connsiteY8" fmla="*/ 494054 h 5142254"/>
              <a:gd name="connsiteX9" fmla="*/ 2209800 w 4191000"/>
              <a:gd name="connsiteY9" fmla="*/ 484529 h 5142254"/>
              <a:gd name="connsiteX10" fmla="*/ 2143125 w 4191000"/>
              <a:gd name="connsiteY10" fmla="*/ 465479 h 5142254"/>
              <a:gd name="connsiteX11" fmla="*/ 2095500 w 4191000"/>
              <a:gd name="connsiteY11" fmla="*/ 417854 h 5142254"/>
              <a:gd name="connsiteX12" fmla="*/ 2028825 w 4191000"/>
              <a:gd name="connsiteY12" fmla="*/ 379754 h 5142254"/>
              <a:gd name="connsiteX13" fmla="*/ 1971675 w 4191000"/>
              <a:gd name="connsiteY13" fmla="*/ 341654 h 5142254"/>
              <a:gd name="connsiteX14" fmla="*/ 1933575 w 4191000"/>
              <a:gd name="connsiteY14" fmla="*/ 313079 h 5142254"/>
              <a:gd name="connsiteX15" fmla="*/ 1905000 w 4191000"/>
              <a:gd name="connsiteY15" fmla="*/ 303554 h 5142254"/>
              <a:gd name="connsiteX16" fmla="*/ 1876425 w 4191000"/>
              <a:gd name="connsiteY16" fmla="*/ 284504 h 5142254"/>
              <a:gd name="connsiteX17" fmla="*/ 1809750 w 4191000"/>
              <a:gd name="connsiteY17" fmla="*/ 265454 h 5142254"/>
              <a:gd name="connsiteX18" fmla="*/ 1771650 w 4191000"/>
              <a:gd name="connsiteY18" fmla="*/ 236879 h 5142254"/>
              <a:gd name="connsiteX19" fmla="*/ 1714500 w 4191000"/>
              <a:gd name="connsiteY19" fmla="*/ 217829 h 5142254"/>
              <a:gd name="connsiteX20" fmla="*/ 1666875 w 4191000"/>
              <a:gd name="connsiteY20" fmla="*/ 198779 h 5142254"/>
              <a:gd name="connsiteX21" fmla="*/ 1609725 w 4191000"/>
              <a:gd name="connsiteY21" fmla="*/ 179729 h 5142254"/>
              <a:gd name="connsiteX22" fmla="*/ 1581150 w 4191000"/>
              <a:gd name="connsiteY22" fmla="*/ 170204 h 5142254"/>
              <a:gd name="connsiteX23" fmla="*/ 1466850 w 4191000"/>
              <a:gd name="connsiteY23" fmla="*/ 160679 h 5142254"/>
              <a:gd name="connsiteX24" fmla="*/ 1409700 w 4191000"/>
              <a:gd name="connsiteY24" fmla="*/ 122579 h 5142254"/>
              <a:gd name="connsiteX25" fmla="*/ 1352550 w 4191000"/>
              <a:gd name="connsiteY25" fmla="*/ 94004 h 5142254"/>
              <a:gd name="connsiteX26" fmla="*/ 1333500 w 4191000"/>
              <a:gd name="connsiteY26" fmla="*/ 65429 h 5142254"/>
              <a:gd name="connsiteX27" fmla="*/ 1238250 w 4191000"/>
              <a:gd name="connsiteY27" fmla="*/ 27329 h 5142254"/>
              <a:gd name="connsiteX28" fmla="*/ 1171575 w 4191000"/>
              <a:gd name="connsiteY28" fmla="*/ 8279 h 5142254"/>
              <a:gd name="connsiteX29" fmla="*/ 1085850 w 4191000"/>
              <a:gd name="connsiteY29" fmla="*/ 74954 h 5142254"/>
              <a:gd name="connsiteX30" fmla="*/ 1047750 w 4191000"/>
              <a:gd name="connsiteY30" fmla="*/ 84479 h 5142254"/>
              <a:gd name="connsiteX31" fmla="*/ 1019175 w 4191000"/>
              <a:gd name="connsiteY31" fmla="*/ 94004 h 5142254"/>
              <a:gd name="connsiteX32" fmla="*/ 962025 w 4191000"/>
              <a:gd name="connsiteY32" fmla="*/ 132104 h 5142254"/>
              <a:gd name="connsiteX33" fmla="*/ 876300 w 4191000"/>
              <a:gd name="connsiteY33" fmla="*/ 160679 h 5142254"/>
              <a:gd name="connsiteX34" fmla="*/ 847725 w 4191000"/>
              <a:gd name="connsiteY34" fmla="*/ 170204 h 5142254"/>
              <a:gd name="connsiteX35" fmla="*/ 819150 w 4191000"/>
              <a:gd name="connsiteY35" fmla="*/ 179729 h 5142254"/>
              <a:gd name="connsiteX36" fmla="*/ 762000 w 4191000"/>
              <a:gd name="connsiteY36" fmla="*/ 217829 h 5142254"/>
              <a:gd name="connsiteX37" fmla="*/ 733425 w 4191000"/>
              <a:gd name="connsiteY37" fmla="*/ 236879 h 5142254"/>
              <a:gd name="connsiteX38" fmla="*/ 676275 w 4191000"/>
              <a:gd name="connsiteY38" fmla="*/ 274979 h 5142254"/>
              <a:gd name="connsiteX39" fmla="*/ 628650 w 4191000"/>
              <a:gd name="connsiteY39" fmla="*/ 322604 h 5142254"/>
              <a:gd name="connsiteX40" fmla="*/ 638175 w 4191000"/>
              <a:gd name="connsiteY40" fmla="*/ 408329 h 5142254"/>
              <a:gd name="connsiteX41" fmla="*/ 657225 w 4191000"/>
              <a:gd name="connsiteY41" fmla="*/ 465479 h 5142254"/>
              <a:gd name="connsiteX42" fmla="*/ 685800 w 4191000"/>
              <a:gd name="connsiteY42" fmla="*/ 475004 h 5142254"/>
              <a:gd name="connsiteX43" fmla="*/ 704850 w 4191000"/>
              <a:gd name="connsiteY43" fmla="*/ 598829 h 5142254"/>
              <a:gd name="connsiteX44" fmla="*/ 714375 w 4191000"/>
              <a:gd name="connsiteY44" fmla="*/ 627404 h 5142254"/>
              <a:gd name="connsiteX45" fmla="*/ 742950 w 4191000"/>
              <a:gd name="connsiteY45" fmla="*/ 646454 h 5142254"/>
              <a:gd name="connsiteX46" fmla="*/ 752475 w 4191000"/>
              <a:gd name="connsiteY46" fmla="*/ 675029 h 5142254"/>
              <a:gd name="connsiteX47" fmla="*/ 819150 w 4191000"/>
              <a:gd name="connsiteY47" fmla="*/ 751229 h 5142254"/>
              <a:gd name="connsiteX48" fmla="*/ 847725 w 4191000"/>
              <a:gd name="connsiteY48" fmla="*/ 760754 h 5142254"/>
              <a:gd name="connsiteX49" fmla="*/ 857250 w 4191000"/>
              <a:gd name="connsiteY49" fmla="*/ 789329 h 5142254"/>
              <a:gd name="connsiteX50" fmla="*/ 885825 w 4191000"/>
              <a:gd name="connsiteY50" fmla="*/ 808379 h 5142254"/>
              <a:gd name="connsiteX51" fmla="*/ 942975 w 4191000"/>
              <a:gd name="connsiteY51" fmla="*/ 856004 h 5142254"/>
              <a:gd name="connsiteX52" fmla="*/ 1019175 w 4191000"/>
              <a:gd name="connsiteY52" fmla="*/ 970304 h 5142254"/>
              <a:gd name="connsiteX53" fmla="*/ 1038225 w 4191000"/>
              <a:gd name="connsiteY53" fmla="*/ 998879 h 5142254"/>
              <a:gd name="connsiteX54" fmla="*/ 1076325 w 4191000"/>
              <a:gd name="connsiteY54" fmla="*/ 1084604 h 5142254"/>
              <a:gd name="connsiteX55" fmla="*/ 1133475 w 4191000"/>
              <a:gd name="connsiteY55" fmla="*/ 1132229 h 5142254"/>
              <a:gd name="connsiteX56" fmla="*/ 1152525 w 4191000"/>
              <a:gd name="connsiteY56" fmla="*/ 1170329 h 5142254"/>
              <a:gd name="connsiteX57" fmla="*/ 1190625 w 4191000"/>
              <a:gd name="connsiteY57" fmla="*/ 1227479 h 5142254"/>
              <a:gd name="connsiteX58" fmla="*/ 1200150 w 4191000"/>
              <a:gd name="connsiteY58" fmla="*/ 1256054 h 5142254"/>
              <a:gd name="connsiteX59" fmla="*/ 1266825 w 4191000"/>
              <a:gd name="connsiteY59" fmla="*/ 1341779 h 5142254"/>
              <a:gd name="connsiteX60" fmla="*/ 1285875 w 4191000"/>
              <a:gd name="connsiteY60" fmla="*/ 1398929 h 5142254"/>
              <a:gd name="connsiteX61" fmla="*/ 1304925 w 4191000"/>
              <a:gd name="connsiteY61" fmla="*/ 1427504 h 5142254"/>
              <a:gd name="connsiteX62" fmla="*/ 1314450 w 4191000"/>
              <a:gd name="connsiteY62" fmla="*/ 1456079 h 5142254"/>
              <a:gd name="connsiteX63" fmla="*/ 1352550 w 4191000"/>
              <a:gd name="connsiteY63" fmla="*/ 1513229 h 5142254"/>
              <a:gd name="connsiteX64" fmla="*/ 1371600 w 4191000"/>
              <a:gd name="connsiteY64" fmla="*/ 1541804 h 5142254"/>
              <a:gd name="connsiteX65" fmla="*/ 1381125 w 4191000"/>
              <a:gd name="connsiteY65" fmla="*/ 1570379 h 5142254"/>
              <a:gd name="connsiteX66" fmla="*/ 1409700 w 4191000"/>
              <a:gd name="connsiteY66" fmla="*/ 1579904 h 5142254"/>
              <a:gd name="connsiteX67" fmla="*/ 1495425 w 4191000"/>
              <a:gd name="connsiteY67" fmla="*/ 1646579 h 5142254"/>
              <a:gd name="connsiteX68" fmla="*/ 1514475 w 4191000"/>
              <a:gd name="connsiteY68" fmla="*/ 1703729 h 5142254"/>
              <a:gd name="connsiteX69" fmla="*/ 1524000 w 4191000"/>
              <a:gd name="connsiteY69" fmla="*/ 1741829 h 5142254"/>
              <a:gd name="connsiteX70" fmla="*/ 1543050 w 4191000"/>
              <a:gd name="connsiteY70" fmla="*/ 1798979 h 5142254"/>
              <a:gd name="connsiteX71" fmla="*/ 1562100 w 4191000"/>
              <a:gd name="connsiteY71" fmla="*/ 1827554 h 5142254"/>
              <a:gd name="connsiteX72" fmla="*/ 1581150 w 4191000"/>
              <a:gd name="connsiteY72" fmla="*/ 1884704 h 5142254"/>
              <a:gd name="connsiteX73" fmla="*/ 1590675 w 4191000"/>
              <a:gd name="connsiteY73" fmla="*/ 1913279 h 5142254"/>
              <a:gd name="connsiteX74" fmla="*/ 1600200 w 4191000"/>
              <a:gd name="connsiteY74" fmla="*/ 1941854 h 5142254"/>
              <a:gd name="connsiteX75" fmla="*/ 1609725 w 4191000"/>
              <a:gd name="connsiteY75" fmla="*/ 1979954 h 5142254"/>
              <a:gd name="connsiteX76" fmla="*/ 1600200 w 4191000"/>
              <a:gd name="connsiteY76" fmla="*/ 2075204 h 5142254"/>
              <a:gd name="connsiteX77" fmla="*/ 1581150 w 4191000"/>
              <a:gd name="connsiteY77" fmla="*/ 2103779 h 5142254"/>
              <a:gd name="connsiteX78" fmla="*/ 1562100 w 4191000"/>
              <a:gd name="connsiteY78" fmla="*/ 2160929 h 5142254"/>
              <a:gd name="connsiteX79" fmla="*/ 1552575 w 4191000"/>
              <a:gd name="connsiteY79" fmla="*/ 2189504 h 5142254"/>
              <a:gd name="connsiteX80" fmla="*/ 1543050 w 4191000"/>
              <a:gd name="connsiteY80" fmla="*/ 2275229 h 5142254"/>
              <a:gd name="connsiteX81" fmla="*/ 1524000 w 4191000"/>
              <a:gd name="connsiteY81" fmla="*/ 2313329 h 5142254"/>
              <a:gd name="connsiteX82" fmla="*/ 1504950 w 4191000"/>
              <a:gd name="connsiteY82" fmla="*/ 2399054 h 5142254"/>
              <a:gd name="connsiteX83" fmla="*/ 1476375 w 4191000"/>
              <a:gd name="connsiteY83" fmla="*/ 2465729 h 5142254"/>
              <a:gd name="connsiteX84" fmla="*/ 1400175 w 4191000"/>
              <a:gd name="connsiteY84" fmla="*/ 2475254 h 5142254"/>
              <a:gd name="connsiteX85" fmla="*/ 1247775 w 4191000"/>
              <a:gd name="connsiteY85" fmla="*/ 2484779 h 5142254"/>
              <a:gd name="connsiteX86" fmla="*/ 1219200 w 4191000"/>
              <a:gd name="connsiteY86" fmla="*/ 2494304 h 5142254"/>
              <a:gd name="connsiteX87" fmla="*/ 1162050 w 4191000"/>
              <a:gd name="connsiteY87" fmla="*/ 2465729 h 5142254"/>
              <a:gd name="connsiteX88" fmla="*/ 1133475 w 4191000"/>
              <a:gd name="connsiteY88" fmla="*/ 2456204 h 5142254"/>
              <a:gd name="connsiteX89" fmla="*/ 1104900 w 4191000"/>
              <a:gd name="connsiteY89" fmla="*/ 2437154 h 5142254"/>
              <a:gd name="connsiteX90" fmla="*/ 990600 w 4191000"/>
              <a:gd name="connsiteY90" fmla="*/ 2418104 h 5142254"/>
              <a:gd name="connsiteX91" fmla="*/ 904875 w 4191000"/>
              <a:gd name="connsiteY91" fmla="*/ 2418104 h 5142254"/>
              <a:gd name="connsiteX92" fmla="*/ 885825 w 4191000"/>
              <a:gd name="connsiteY92" fmla="*/ 2389529 h 5142254"/>
              <a:gd name="connsiteX93" fmla="*/ 819150 w 4191000"/>
              <a:gd name="connsiteY93" fmla="*/ 2360954 h 5142254"/>
              <a:gd name="connsiteX94" fmla="*/ 638175 w 4191000"/>
              <a:gd name="connsiteY94" fmla="*/ 2389529 h 5142254"/>
              <a:gd name="connsiteX95" fmla="*/ 495300 w 4191000"/>
              <a:gd name="connsiteY95" fmla="*/ 2399054 h 5142254"/>
              <a:gd name="connsiteX96" fmla="*/ 428625 w 4191000"/>
              <a:gd name="connsiteY96" fmla="*/ 2408579 h 5142254"/>
              <a:gd name="connsiteX97" fmla="*/ 400050 w 4191000"/>
              <a:gd name="connsiteY97" fmla="*/ 2418104 h 5142254"/>
              <a:gd name="connsiteX98" fmla="*/ 361950 w 4191000"/>
              <a:gd name="connsiteY98" fmla="*/ 2427629 h 5142254"/>
              <a:gd name="connsiteX99" fmla="*/ 295275 w 4191000"/>
              <a:gd name="connsiteY99" fmla="*/ 2475254 h 5142254"/>
              <a:gd name="connsiteX100" fmla="*/ 247650 w 4191000"/>
              <a:gd name="connsiteY100" fmla="*/ 2532404 h 5142254"/>
              <a:gd name="connsiteX101" fmla="*/ 219075 w 4191000"/>
              <a:gd name="connsiteY101" fmla="*/ 2541929 h 5142254"/>
              <a:gd name="connsiteX102" fmla="*/ 142875 w 4191000"/>
              <a:gd name="connsiteY102" fmla="*/ 2560979 h 5142254"/>
              <a:gd name="connsiteX103" fmla="*/ 133350 w 4191000"/>
              <a:gd name="connsiteY103" fmla="*/ 2599079 h 5142254"/>
              <a:gd name="connsiteX104" fmla="*/ 123825 w 4191000"/>
              <a:gd name="connsiteY104" fmla="*/ 2665754 h 5142254"/>
              <a:gd name="connsiteX105" fmla="*/ 104775 w 4191000"/>
              <a:gd name="connsiteY105" fmla="*/ 2694329 h 5142254"/>
              <a:gd name="connsiteX106" fmla="*/ 114300 w 4191000"/>
              <a:gd name="connsiteY106" fmla="*/ 2732429 h 5142254"/>
              <a:gd name="connsiteX107" fmla="*/ 133350 w 4191000"/>
              <a:gd name="connsiteY107" fmla="*/ 2856254 h 5142254"/>
              <a:gd name="connsiteX108" fmla="*/ 152400 w 4191000"/>
              <a:gd name="connsiteY108" fmla="*/ 2884829 h 5142254"/>
              <a:gd name="connsiteX109" fmla="*/ 85725 w 4191000"/>
              <a:gd name="connsiteY109" fmla="*/ 2932454 h 5142254"/>
              <a:gd name="connsiteX110" fmla="*/ 9525 w 4191000"/>
              <a:gd name="connsiteY110" fmla="*/ 2989604 h 5142254"/>
              <a:gd name="connsiteX111" fmla="*/ 0 w 4191000"/>
              <a:gd name="connsiteY111" fmla="*/ 3018179 h 5142254"/>
              <a:gd name="connsiteX112" fmla="*/ 19050 w 4191000"/>
              <a:gd name="connsiteY112" fmla="*/ 3113429 h 5142254"/>
              <a:gd name="connsiteX113" fmla="*/ 38100 w 4191000"/>
              <a:gd name="connsiteY113" fmla="*/ 3142004 h 5142254"/>
              <a:gd name="connsiteX114" fmla="*/ 85725 w 4191000"/>
              <a:gd name="connsiteY114" fmla="*/ 3218204 h 5142254"/>
              <a:gd name="connsiteX115" fmla="*/ 104775 w 4191000"/>
              <a:gd name="connsiteY115" fmla="*/ 3246779 h 5142254"/>
              <a:gd name="connsiteX116" fmla="*/ 133350 w 4191000"/>
              <a:gd name="connsiteY116" fmla="*/ 3265829 h 5142254"/>
              <a:gd name="connsiteX117" fmla="*/ 171450 w 4191000"/>
              <a:gd name="connsiteY117" fmla="*/ 3322979 h 5142254"/>
              <a:gd name="connsiteX118" fmla="*/ 190500 w 4191000"/>
              <a:gd name="connsiteY118" fmla="*/ 3380129 h 5142254"/>
              <a:gd name="connsiteX119" fmla="*/ 209550 w 4191000"/>
              <a:gd name="connsiteY119" fmla="*/ 3408704 h 5142254"/>
              <a:gd name="connsiteX120" fmla="*/ 219075 w 4191000"/>
              <a:gd name="connsiteY120" fmla="*/ 3437279 h 5142254"/>
              <a:gd name="connsiteX121" fmla="*/ 276225 w 4191000"/>
              <a:gd name="connsiteY121" fmla="*/ 3503954 h 5142254"/>
              <a:gd name="connsiteX122" fmla="*/ 304800 w 4191000"/>
              <a:gd name="connsiteY122" fmla="*/ 3523004 h 5142254"/>
              <a:gd name="connsiteX123" fmla="*/ 352425 w 4191000"/>
              <a:gd name="connsiteY123" fmla="*/ 3580154 h 5142254"/>
              <a:gd name="connsiteX124" fmla="*/ 381000 w 4191000"/>
              <a:gd name="connsiteY124" fmla="*/ 3599204 h 5142254"/>
              <a:gd name="connsiteX125" fmla="*/ 390525 w 4191000"/>
              <a:gd name="connsiteY125" fmla="*/ 3627779 h 5142254"/>
              <a:gd name="connsiteX126" fmla="*/ 419100 w 4191000"/>
              <a:gd name="connsiteY126" fmla="*/ 3684929 h 5142254"/>
              <a:gd name="connsiteX127" fmla="*/ 438150 w 4191000"/>
              <a:gd name="connsiteY127" fmla="*/ 3770654 h 5142254"/>
              <a:gd name="connsiteX128" fmla="*/ 466725 w 4191000"/>
              <a:gd name="connsiteY128" fmla="*/ 3827804 h 5142254"/>
              <a:gd name="connsiteX129" fmla="*/ 523875 w 4191000"/>
              <a:gd name="connsiteY129" fmla="*/ 3865904 h 5142254"/>
              <a:gd name="connsiteX130" fmla="*/ 552450 w 4191000"/>
              <a:gd name="connsiteY130" fmla="*/ 3884954 h 5142254"/>
              <a:gd name="connsiteX131" fmla="*/ 581025 w 4191000"/>
              <a:gd name="connsiteY131" fmla="*/ 3904004 h 5142254"/>
              <a:gd name="connsiteX132" fmla="*/ 609600 w 4191000"/>
              <a:gd name="connsiteY132" fmla="*/ 3913529 h 5142254"/>
              <a:gd name="connsiteX133" fmla="*/ 704850 w 4191000"/>
              <a:gd name="connsiteY133" fmla="*/ 4008779 h 5142254"/>
              <a:gd name="connsiteX134" fmla="*/ 723900 w 4191000"/>
              <a:gd name="connsiteY134" fmla="*/ 4037354 h 5142254"/>
              <a:gd name="connsiteX135" fmla="*/ 742950 w 4191000"/>
              <a:gd name="connsiteY135" fmla="*/ 4065929 h 5142254"/>
              <a:gd name="connsiteX136" fmla="*/ 752475 w 4191000"/>
              <a:gd name="connsiteY136" fmla="*/ 4094504 h 5142254"/>
              <a:gd name="connsiteX137" fmla="*/ 771525 w 4191000"/>
              <a:gd name="connsiteY137" fmla="*/ 4123079 h 5142254"/>
              <a:gd name="connsiteX138" fmla="*/ 714375 w 4191000"/>
              <a:gd name="connsiteY138" fmla="*/ 4104029 h 5142254"/>
              <a:gd name="connsiteX139" fmla="*/ 742950 w 4191000"/>
              <a:gd name="connsiteY139" fmla="*/ 4132604 h 5142254"/>
              <a:gd name="connsiteX140" fmla="*/ 771525 w 4191000"/>
              <a:gd name="connsiteY140" fmla="*/ 4142129 h 5142254"/>
              <a:gd name="connsiteX141" fmla="*/ 781050 w 4191000"/>
              <a:gd name="connsiteY141" fmla="*/ 4170704 h 5142254"/>
              <a:gd name="connsiteX142" fmla="*/ 819150 w 4191000"/>
              <a:gd name="connsiteY142" fmla="*/ 4227854 h 5142254"/>
              <a:gd name="connsiteX143" fmla="*/ 857250 w 4191000"/>
              <a:gd name="connsiteY143" fmla="*/ 4285004 h 5142254"/>
              <a:gd name="connsiteX144" fmla="*/ 914400 w 4191000"/>
              <a:gd name="connsiteY144" fmla="*/ 4361204 h 5142254"/>
              <a:gd name="connsiteX145" fmla="*/ 971550 w 4191000"/>
              <a:gd name="connsiteY145" fmla="*/ 4446929 h 5142254"/>
              <a:gd name="connsiteX146" fmla="*/ 1000125 w 4191000"/>
              <a:gd name="connsiteY146" fmla="*/ 4485029 h 5142254"/>
              <a:gd name="connsiteX147" fmla="*/ 1038225 w 4191000"/>
              <a:gd name="connsiteY147" fmla="*/ 4542179 h 5142254"/>
              <a:gd name="connsiteX148" fmla="*/ 1057275 w 4191000"/>
              <a:gd name="connsiteY148" fmla="*/ 4589804 h 5142254"/>
              <a:gd name="connsiteX149" fmla="*/ 1085850 w 4191000"/>
              <a:gd name="connsiteY149" fmla="*/ 4656479 h 5142254"/>
              <a:gd name="connsiteX150" fmla="*/ 1123950 w 4191000"/>
              <a:gd name="connsiteY150" fmla="*/ 4713629 h 5142254"/>
              <a:gd name="connsiteX151" fmla="*/ 1143000 w 4191000"/>
              <a:gd name="connsiteY151" fmla="*/ 4742204 h 5142254"/>
              <a:gd name="connsiteX152" fmla="*/ 1152525 w 4191000"/>
              <a:gd name="connsiteY152" fmla="*/ 4770779 h 5142254"/>
              <a:gd name="connsiteX153" fmla="*/ 1190625 w 4191000"/>
              <a:gd name="connsiteY153" fmla="*/ 4827929 h 5142254"/>
              <a:gd name="connsiteX154" fmla="*/ 1200150 w 4191000"/>
              <a:gd name="connsiteY154" fmla="*/ 4856504 h 5142254"/>
              <a:gd name="connsiteX155" fmla="*/ 1238250 w 4191000"/>
              <a:gd name="connsiteY155" fmla="*/ 4923179 h 5142254"/>
              <a:gd name="connsiteX156" fmla="*/ 1257300 w 4191000"/>
              <a:gd name="connsiteY156" fmla="*/ 4999379 h 5142254"/>
              <a:gd name="connsiteX157" fmla="*/ 1276350 w 4191000"/>
              <a:gd name="connsiteY157" fmla="*/ 5027954 h 5142254"/>
              <a:gd name="connsiteX158" fmla="*/ 1304925 w 4191000"/>
              <a:gd name="connsiteY158" fmla="*/ 5085104 h 5142254"/>
              <a:gd name="connsiteX159" fmla="*/ 1333500 w 4191000"/>
              <a:gd name="connsiteY159" fmla="*/ 5104154 h 5142254"/>
              <a:gd name="connsiteX160" fmla="*/ 1352550 w 4191000"/>
              <a:gd name="connsiteY160" fmla="*/ 5132729 h 5142254"/>
              <a:gd name="connsiteX161" fmla="*/ 1400175 w 4191000"/>
              <a:gd name="connsiteY161" fmla="*/ 5142254 h 5142254"/>
              <a:gd name="connsiteX162" fmla="*/ 1543050 w 4191000"/>
              <a:gd name="connsiteY162" fmla="*/ 5132729 h 5142254"/>
              <a:gd name="connsiteX163" fmla="*/ 1571625 w 4191000"/>
              <a:gd name="connsiteY163" fmla="*/ 5113679 h 5142254"/>
              <a:gd name="connsiteX164" fmla="*/ 1609725 w 4191000"/>
              <a:gd name="connsiteY164" fmla="*/ 5104154 h 5142254"/>
              <a:gd name="connsiteX165" fmla="*/ 1638300 w 4191000"/>
              <a:gd name="connsiteY165" fmla="*/ 5094629 h 5142254"/>
              <a:gd name="connsiteX166" fmla="*/ 1704975 w 4191000"/>
              <a:gd name="connsiteY166" fmla="*/ 5027954 h 5142254"/>
              <a:gd name="connsiteX167" fmla="*/ 1828800 w 4191000"/>
              <a:gd name="connsiteY167" fmla="*/ 5018429 h 5142254"/>
              <a:gd name="connsiteX168" fmla="*/ 1885950 w 4191000"/>
              <a:gd name="connsiteY168" fmla="*/ 4999379 h 5142254"/>
              <a:gd name="connsiteX169" fmla="*/ 1819275 w 4191000"/>
              <a:gd name="connsiteY169" fmla="*/ 5018429 h 5142254"/>
              <a:gd name="connsiteX170" fmla="*/ 1857375 w 4191000"/>
              <a:gd name="connsiteY170" fmla="*/ 5008904 h 5142254"/>
              <a:gd name="connsiteX171" fmla="*/ 1885950 w 4191000"/>
              <a:gd name="connsiteY171" fmla="*/ 4999379 h 5142254"/>
              <a:gd name="connsiteX172" fmla="*/ 1981200 w 4191000"/>
              <a:gd name="connsiteY172" fmla="*/ 5008904 h 5142254"/>
              <a:gd name="connsiteX173" fmla="*/ 2009775 w 4191000"/>
              <a:gd name="connsiteY173" fmla="*/ 5027954 h 5142254"/>
              <a:gd name="connsiteX174" fmla="*/ 2038350 w 4191000"/>
              <a:gd name="connsiteY174" fmla="*/ 5037479 h 5142254"/>
              <a:gd name="connsiteX175" fmla="*/ 2124075 w 4191000"/>
              <a:gd name="connsiteY175" fmla="*/ 5018429 h 5142254"/>
              <a:gd name="connsiteX176" fmla="*/ 2181225 w 4191000"/>
              <a:gd name="connsiteY176" fmla="*/ 4999379 h 5142254"/>
              <a:gd name="connsiteX177" fmla="*/ 2228850 w 4191000"/>
              <a:gd name="connsiteY177" fmla="*/ 4980329 h 5142254"/>
              <a:gd name="connsiteX178" fmla="*/ 2286000 w 4191000"/>
              <a:gd name="connsiteY178" fmla="*/ 4970804 h 5142254"/>
              <a:gd name="connsiteX179" fmla="*/ 2314575 w 4191000"/>
              <a:gd name="connsiteY179" fmla="*/ 4961279 h 5142254"/>
              <a:gd name="connsiteX180" fmla="*/ 2400300 w 4191000"/>
              <a:gd name="connsiteY180" fmla="*/ 4932704 h 5142254"/>
              <a:gd name="connsiteX181" fmla="*/ 2457450 w 4191000"/>
              <a:gd name="connsiteY181" fmla="*/ 4875554 h 5142254"/>
              <a:gd name="connsiteX182" fmla="*/ 2495550 w 4191000"/>
              <a:gd name="connsiteY182" fmla="*/ 4808879 h 5142254"/>
              <a:gd name="connsiteX183" fmla="*/ 2514600 w 4191000"/>
              <a:gd name="connsiteY183" fmla="*/ 4751729 h 5142254"/>
              <a:gd name="connsiteX184" fmla="*/ 2524125 w 4191000"/>
              <a:gd name="connsiteY184" fmla="*/ 4723154 h 5142254"/>
              <a:gd name="connsiteX185" fmla="*/ 2581275 w 4191000"/>
              <a:gd name="connsiteY185" fmla="*/ 4675529 h 5142254"/>
              <a:gd name="connsiteX186" fmla="*/ 2638425 w 4191000"/>
              <a:gd name="connsiteY186" fmla="*/ 4646954 h 5142254"/>
              <a:gd name="connsiteX187" fmla="*/ 2752725 w 4191000"/>
              <a:gd name="connsiteY187" fmla="*/ 4551704 h 5142254"/>
              <a:gd name="connsiteX188" fmla="*/ 2781300 w 4191000"/>
              <a:gd name="connsiteY188" fmla="*/ 4523129 h 5142254"/>
              <a:gd name="connsiteX189" fmla="*/ 2828925 w 4191000"/>
              <a:gd name="connsiteY189" fmla="*/ 4465979 h 5142254"/>
              <a:gd name="connsiteX190" fmla="*/ 2838450 w 4191000"/>
              <a:gd name="connsiteY190" fmla="*/ 4370729 h 5142254"/>
              <a:gd name="connsiteX191" fmla="*/ 2847975 w 4191000"/>
              <a:gd name="connsiteY191" fmla="*/ 4323104 h 5142254"/>
              <a:gd name="connsiteX192" fmla="*/ 2876550 w 4191000"/>
              <a:gd name="connsiteY192" fmla="*/ 4313579 h 5142254"/>
              <a:gd name="connsiteX193" fmla="*/ 2905125 w 4191000"/>
              <a:gd name="connsiteY193" fmla="*/ 4294529 h 5142254"/>
              <a:gd name="connsiteX194" fmla="*/ 2943225 w 4191000"/>
              <a:gd name="connsiteY194" fmla="*/ 4237379 h 5142254"/>
              <a:gd name="connsiteX195" fmla="*/ 2981325 w 4191000"/>
              <a:gd name="connsiteY195" fmla="*/ 4170704 h 5142254"/>
              <a:gd name="connsiteX196" fmla="*/ 3028950 w 4191000"/>
              <a:gd name="connsiteY196" fmla="*/ 4094504 h 5142254"/>
              <a:gd name="connsiteX197" fmla="*/ 3076575 w 4191000"/>
              <a:gd name="connsiteY197" fmla="*/ 4056404 h 5142254"/>
              <a:gd name="connsiteX198" fmla="*/ 3086100 w 4191000"/>
              <a:gd name="connsiteY198" fmla="*/ 4027829 h 5142254"/>
              <a:gd name="connsiteX199" fmla="*/ 3114675 w 4191000"/>
              <a:gd name="connsiteY199" fmla="*/ 4008779 h 5142254"/>
              <a:gd name="connsiteX200" fmla="*/ 3305175 w 4191000"/>
              <a:gd name="connsiteY200" fmla="*/ 3999254 h 5142254"/>
              <a:gd name="connsiteX201" fmla="*/ 3409950 w 4191000"/>
              <a:gd name="connsiteY201" fmla="*/ 3970679 h 5142254"/>
              <a:gd name="connsiteX202" fmla="*/ 3476625 w 4191000"/>
              <a:gd name="connsiteY202" fmla="*/ 3961154 h 5142254"/>
              <a:gd name="connsiteX203" fmla="*/ 3505200 w 4191000"/>
              <a:gd name="connsiteY203" fmla="*/ 3951629 h 5142254"/>
              <a:gd name="connsiteX204" fmla="*/ 3543300 w 4191000"/>
              <a:gd name="connsiteY204" fmla="*/ 3894479 h 5142254"/>
              <a:gd name="connsiteX205" fmla="*/ 3524250 w 4191000"/>
              <a:gd name="connsiteY205" fmla="*/ 3723029 h 5142254"/>
              <a:gd name="connsiteX206" fmla="*/ 3505200 w 4191000"/>
              <a:gd name="connsiteY206" fmla="*/ 3684929 h 5142254"/>
              <a:gd name="connsiteX207" fmla="*/ 3476625 w 4191000"/>
              <a:gd name="connsiteY207" fmla="*/ 3665879 h 5142254"/>
              <a:gd name="connsiteX208" fmla="*/ 3438525 w 4191000"/>
              <a:gd name="connsiteY208" fmla="*/ 3580154 h 5142254"/>
              <a:gd name="connsiteX209" fmla="*/ 3419475 w 4191000"/>
              <a:gd name="connsiteY209" fmla="*/ 3503954 h 5142254"/>
              <a:gd name="connsiteX210" fmla="*/ 3409950 w 4191000"/>
              <a:gd name="connsiteY210" fmla="*/ 3465854 h 5142254"/>
              <a:gd name="connsiteX211" fmla="*/ 3419475 w 4191000"/>
              <a:gd name="connsiteY211" fmla="*/ 3361079 h 5142254"/>
              <a:gd name="connsiteX212" fmla="*/ 3429000 w 4191000"/>
              <a:gd name="connsiteY212" fmla="*/ 3332504 h 5142254"/>
              <a:gd name="connsiteX213" fmla="*/ 3457575 w 4191000"/>
              <a:gd name="connsiteY213" fmla="*/ 3303929 h 5142254"/>
              <a:gd name="connsiteX214" fmla="*/ 3486150 w 4191000"/>
              <a:gd name="connsiteY214" fmla="*/ 3294404 h 5142254"/>
              <a:gd name="connsiteX215" fmla="*/ 3543300 w 4191000"/>
              <a:gd name="connsiteY215" fmla="*/ 3256304 h 5142254"/>
              <a:gd name="connsiteX216" fmla="*/ 3562350 w 4191000"/>
              <a:gd name="connsiteY216" fmla="*/ 3227729 h 5142254"/>
              <a:gd name="connsiteX217" fmla="*/ 3600450 w 4191000"/>
              <a:gd name="connsiteY217" fmla="*/ 3199154 h 5142254"/>
              <a:gd name="connsiteX218" fmla="*/ 3629025 w 4191000"/>
              <a:gd name="connsiteY218" fmla="*/ 3170579 h 5142254"/>
              <a:gd name="connsiteX219" fmla="*/ 3686175 w 4191000"/>
              <a:gd name="connsiteY219" fmla="*/ 3151529 h 5142254"/>
              <a:gd name="connsiteX220" fmla="*/ 3914775 w 4191000"/>
              <a:gd name="connsiteY220" fmla="*/ 3132479 h 5142254"/>
              <a:gd name="connsiteX221" fmla="*/ 4191000 w 4191000"/>
              <a:gd name="connsiteY221" fmla="*/ 3122954 h 5142254"/>
              <a:gd name="connsiteX222" fmla="*/ 4181475 w 4191000"/>
              <a:gd name="connsiteY222" fmla="*/ 3046754 h 5142254"/>
              <a:gd name="connsiteX223" fmla="*/ 4143375 w 4191000"/>
              <a:gd name="connsiteY223" fmla="*/ 2989604 h 5142254"/>
              <a:gd name="connsiteX224" fmla="*/ 4133850 w 4191000"/>
              <a:gd name="connsiteY224" fmla="*/ 2961029 h 5142254"/>
              <a:gd name="connsiteX225" fmla="*/ 4143375 w 4191000"/>
              <a:gd name="connsiteY225" fmla="*/ 2837204 h 5142254"/>
              <a:gd name="connsiteX226" fmla="*/ 4114800 w 4191000"/>
              <a:gd name="connsiteY226" fmla="*/ 2818154 h 5142254"/>
              <a:gd name="connsiteX227" fmla="*/ 4086225 w 4191000"/>
              <a:gd name="connsiteY227" fmla="*/ 2789579 h 5142254"/>
              <a:gd name="connsiteX228" fmla="*/ 4057650 w 4191000"/>
              <a:gd name="connsiteY228" fmla="*/ 2732429 h 5142254"/>
              <a:gd name="connsiteX229" fmla="*/ 4038600 w 4191000"/>
              <a:gd name="connsiteY229" fmla="*/ 2703854 h 5142254"/>
              <a:gd name="connsiteX230" fmla="*/ 4029075 w 4191000"/>
              <a:gd name="connsiteY230" fmla="*/ 2675279 h 5142254"/>
              <a:gd name="connsiteX231" fmla="*/ 4000500 w 4191000"/>
              <a:gd name="connsiteY231" fmla="*/ 2656229 h 5142254"/>
              <a:gd name="connsiteX232" fmla="*/ 3981450 w 4191000"/>
              <a:gd name="connsiteY232" fmla="*/ 2618129 h 5142254"/>
              <a:gd name="connsiteX233" fmla="*/ 3962400 w 4191000"/>
              <a:gd name="connsiteY233" fmla="*/ 2589554 h 5142254"/>
              <a:gd name="connsiteX234" fmla="*/ 3981450 w 4191000"/>
              <a:gd name="connsiteY234" fmla="*/ 2380004 h 5142254"/>
              <a:gd name="connsiteX235" fmla="*/ 3990975 w 4191000"/>
              <a:gd name="connsiteY235" fmla="*/ 2351429 h 5142254"/>
              <a:gd name="connsiteX236" fmla="*/ 3952875 w 4191000"/>
              <a:gd name="connsiteY236" fmla="*/ 2284754 h 5142254"/>
              <a:gd name="connsiteX237" fmla="*/ 3943350 w 4191000"/>
              <a:gd name="connsiteY237" fmla="*/ 2256179 h 5142254"/>
              <a:gd name="connsiteX238" fmla="*/ 3924300 w 4191000"/>
              <a:gd name="connsiteY238" fmla="*/ 2227604 h 5142254"/>
              <a:gd name="connsiteX239" fmla="*/ 3914775 w 4191000"/>
              <a:gd name="connsiteY239" fmla="*/ 2132354 h 5142254"/>
              <a:gd name="connsiteX240" fmla="*/ 3886200 w 4191000"/>
              <a:gd name="connsiteY240" fmla="*/ 2122829 h 5142254"/>
              <a:gd name="connsiteX241" fmla="*/ 3867150 w 4191000"/>
              <a:gd name="connsiteY241" fmla="*/ 2056154 h 5142254"/>
              <a:gd name="connsiteX242" fmla="*/ 3848100 w 4191000"/>
              <a:gd name="connsiteY242" fmla="*/ 1999004 h 5142254"/>
              <a:gd name="connsiteX243" fmla="*/ 3829050 w 4191000"/>
              <a:gd name="connsiteY243" fmla="*/ 1941854 h 5142254"/>
              <a:gd name="connsiteX244" fmla="*/ 3800475 w 4191000"/>
              <a:gd name="connsiteY244" fmla="*/ 1884704 h 5142254"/>
              <a:gd name="connsiteX245" fmla="*/ 3771900 w 4191000"/>
              <a:gd name="connsiteY245" fmla="*/ 1865654 h 5142254"/>
              <a:gd name="connsiteX246" fmla="*/ 3695700 w 4191000"/>
              <a:gd name="connsiteY246" fmla="*/ 1818029 h 5142254"/>
              <a:gd name="connsiteX247" fmla="*/ 3657600 w 4191000"/>
              <a:gd name="connsiteY247" fmla="*/ 1808504 h 5142254"/>
              <a:gd name="connsiteX248" fmla="*/ 3619500 w 4191000"/>
              <a:gd name="connsiteY248" fmla="*/ 1722779 h 5142254"/>
              <a:gd name="connsiteX249" fmla="*/ 3600450 w 4191000"/>
              <a:gd name="connsiteY249" fmla="*/ 1694204 h 5142254"/>
              <a:gd name="connsiteX250" fmla="*/ 3543300 w 4191000"/>
              <a:gd name="connsiteY250" fmla="*/ 1646579 h 5142254"/>
              <a:gd name="connsiteX251" fmla="*/ 3514725 w 4191000"/>
              <a:gd name="connsiteY251" fmla="*/ 1589429 h 5142254"/>
              <a:gd name="connsiteX252" fmla="*/ 3505200 w 4191000"/>
              <a:gd name="connsiteY252" fmla="*/ 1560854 h 5142254"/>
              <a:gd name="connsiteX253" fmla="*/ 3486150 w 4191000"/>
              <a:gd name="connsiteY253" fmla="*/ 1532279 h 5142254"/>
              <a:gd name="connsiteX254" fmla="*/ 3476625 w 4191000"/>
              <a:gd name="connsiteY254" fmla="*/ 1503704 h 5142254"/>
              <a:gd name="connsiteX255" fmla="*/ 3457575 w 4191000"/>
              <a:gd name="connsiteY255" fmla="*/ 1475129 h 5142254"/>
              <a:gd name="connsiteX256" fmla="*/ 3448050 w 4191000"/>
              <a:gd name="connsiteY256" fmla="*/ 1446554 h 5142254"/>
              <a:gd name="connsiteX257" fmla="*/ 3429000 w 4191000"/>
              <a:gd name="connsiteY257" fmla="*/ 1417979 h 5142254"/>
              <a:gd name="connsiteX258" fmla="*/ 3409950 w 4191000"/>
              <a:gd name="connsiteY258" fmla="*/ 1332254 h 5142254"/>
              <a:gd name="connsiteX259" fmla="*/ 3400425 w 4191000"/>
              <a:gd name="connsiteY259" fmla="*/ 1113179 h 5142254"/>
              <a:gd name="connsiteX260" fmla="*/ 3352800 w 4191000"/>
              <a:gd name="connsiteY260" fmla="*/ 1027454 h 5142254"/>
              <a:gd name="connsiteX261" fmla="*/ 3333750 w 4191000"/>
              <a:gd name="connsiteY261" fmla="*/ 970304 h 5142254"/>
              <a:gd name="connsiteX262" fmla="*/ 3324225 w 4191000"/>
              <a:gd name="connsiteY262" fmla="*/ 941729 h 5142254"/>
              <a:gd name="connsiteX263" fmla="*/ 3286125 w 4191000"/>
              <a:gd name="connsiteY263" fmla="*/ 884579 h 5142254"/>
              <a:gd name="connsiteX264" fmla="*/ 3248025 w 4191000"/>
              <a:gd name="connsiteY264" fmla="*/ 827429 h 5142254"/>
              <a:gd name="connsiteX265" fmla="*/ 3219450 w 4191000"/>
              <a:gd name="connsiteY265" fmla="*/ 817904 h 5142254"/>
              <a:gd name="connsiteX266" fmla="*/ 3181350 w 4191000"/>
              <a:gd name="connsiteY266" fmla="*/ 789329 h 5142254"/>
              <a:gd name="connsiteX267" fmla="*/ 3124200 w 4191000"/>
              <a:gd name="connsiteY267" fmla="*/ 760754 h 5142254"/>
              <a:gd name="connsiteX268" fmla="*/ 3067050 w 4191000"/>
              <a:gd name="connsiteY268" fmla="*/ 703604 h 5142254"/>
              <a:gd name="connsiteX269" fmla="*/ 3038475 w 4191000"/>
              <a:gd name="connsiteY269" fmla="*/ 675029 h 5142254"/>
              <a:gd name="connsiteX270" fmla="*/ 3000375 w 4191000"/>
              <a:gd name="connsiteY270" fmla="*/ 627404 h 5142254"/>
              <a:gd name="connsiteX271" fmla="*/ 2943225 w 4191000"/>
              <a:gd name="connsiteY271" fmla="*/ 541679 h 5142254"/>
              <a:gd name="connsiteX272" fmla="*/ 2924175 w 4191000"/>
              <a:gd name="connsiteY272" fmla="*/ 513104 h 5142254"/>
              <a:gd name="connsiteX273" fmla="*/ 2895600 w 4191000"/>
              <a:gd name="connsiteY273" fmla="*/ 503579 h 5142254"/>
              <a:gd name="connsiteX274" fmla="*/ 2886075 w 4191000"/>
              <a:gd name="connsiteY274" fmla="*/ 532154 h 514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4191000" h="5142254">
                <a:moveTo>
                  <a:pt x="2943225" y="532154"/>
                </a:moveTo>
                <a:cubicBezTo>
                  <a:pt x="2924175" y="528979"/>
                  <a:pt x="2904928" y="526819"/>
                  <a:pt x="2886075" y="522629"/>
                </a:cubicBezTo>
                <a:cubicBezTo>
                  <a:pt x="2876274" y="520451"/>
                  <a:pt x="2867540" y="513104"/>
                  <a:pt x="2857500" y="513104"/>
                </a:cubicBezTo>
                <a:cubicBezTo>
                  <a:pt x="2825592" y="513104"/>
                  <a:pt x="2794000" y="519454"/>
                  <a:pt x="2762250" y="522629"/>
                </a:cubicBezTo>
                <a:lnTo>
                  <a:pt x="2533650" y="503579"/>
                </a:lnTo>
                <a:cubicBezTo>
                  <a:pt x="2513875" y="500089"/>
                  <a:pt x="2476500" y="484529"/>
                  <a:pt x="2476500" y="484529"/>
                </a:cubicBezTo>
                <a:lnTo>
                  <a:pt x="2390775" y="494054"/>
                </a:lnTo>
                <a:cubicBezTo>
                  <a:pt x="2368498" y="496839"/>
                  <a:pt x="2346551" y="503579"/>
                  <a:pt x="2324100" y="503579"/>
                </a:cubicBezTo>
                <a:cubicBezTo>
                  <a:pt x="2295349" y="503579"/>
                  <a:pt x="2266950" y="497229"/>
                  <a:pt x="2238375" y="494054"/>
                </a:cubicBezTo>
                <a:cubicBezTo>
                  <a:pt x="2228850" y="490879"/>
                  <a:pt x="2219454" y="487287"/>
                  <a:pt x="2209800" y="484529"/>
                </a:cubicBezTo>
                <a:cubicBezTo>
                  <a:pt x="2126079" y="460609"/>
                  <a:pt x="2211638" y="488317"/>
                  <a:pt x="2143125" y="465479"/>
                </a:cubicBezTo>
                <a:cubicBezTo>
                  <a:pt x="2066925" y="414679"/>
                  <a:pt x="2159000" y="481354"/>
                  <a:pt x="2095500" y="417854"/>
                </a:cubicBezTo>
                <a:cubicBezTo>
                  <a:pt x="2079025" y="401379"/>
                  <a:pt x="2047502" y="390960"/>
                  <a:pt x="2028825" y="379754"/>
                </a:cubicBezTo>
                <a:cubicBezTo>
                  <a:pt x="2009192" y="367974"/>
                  <a:pt x="1989991" y="355391"/>
                  <a:pt x="1971675" y="341654"/>
                </a:cubicBezTo>
                <a:cubicBezTo>
                  <a:pt x="1958975" y="332129"/>
                  <a:pt x="1947358" y="320955"/>
                  <a:pt x="1933575" y="313079"/>
                </a:cubicBezTo>
                <a:cubicBezTo>
                  <a:pt x="1924858" y="308098"/>
                  <a:pt x="1914525" y="306729"/>
                  <a:pt x="1905000" y="303554"/>
                </a:cubicBezTo>
                <a:cubicBezTo>
                  <a:pt x="1895475" y="297204"/>
                  <a:pt x="1886664" y="289624"/>
                  <a:pt x="1876425" y="284504"/>
                </a:cubicBezTo>
                <a:cubicBezTo>
                  <a:pt x="1862760" y="277672"/>
                  <a:pt x="1821957" y="268506"/>
                  <a:pt x="1809750" y="265454"/>
                </a:cubicBezTo>
                <a:cubicBezTo>
                  <a:pt x="1797050" y="255929"/>
                  <a:pt x="1785849" y="243979"/>
                  <a:pt x="1771650" y="236879"/>
                </a:cubicBezTo>
                <a:cubicBezTo>
                  <a:pt x="1753689" y="227899"/>
                  <a:pt x="1733144" y="225287"/>
                  <a:pt x="1714500" y="217829"/>
                </a:cubicBezTo>
                <a:cubicBezTo>
                  <a:pt x="1698625" y="211479"/>
                  <a:pt x="1682943" y="204622"/>
                  <a:pt x="1666875" y="198779"/>
                </a:cubicBezTo>
                <a:cubicBezTo>
                  <a:pt x="1648004" y="191917"/>
                  <a:pt x="1628775" y="186079"/>
                  <a:pt x="1609725" y="179729"/>
                </a:cubicBezTo>
                <a:cubicBezTo>
                  <a:pt x="1600200" y="176554"/>
                  <a:pt x="1591156" y="171038"/>
                  <a:pt x="1581150" y="170204"/>
                </a:cubicBezTo>
                <a:lnTo>
                  <a:pt x="1466850" y="160679"/>
                </a:lnTo>
                <a:cubicBezTo>
                  <a:pt x="1416632" y="143940"/>
                  <a:pt x="1457266" y="162217"/>
                  <a:pt x="1409700" y="122579"/>
                </a:cubicBezTo>
                <a:cubicBezTo>
                  <a:pt x="1385081" y="102063"/>
                  <a:pt x="1381189" y="103550"/>
                  <a:pt x="1352550" y="94004"/>
                </a:cubicBezTo>
                <a:cubicBezTo>
                  <a:pt x="1346200" y="84479"/>
                  <a:pt x="1341595" y="73524"/>
                  <a:pt x="1333500" y="65429"/>
                </a:cubicBezTo>
                <a:cubicBezTo>
                  <a:pt x="1307995" y="39924"/>
                  <a:pt x="1270848" y="36643"/>
                  <a:pt x="1238250" y="27329"/>
                </a:cubicBezTo>
                <a:cubicBezTo>
                  <a:pt x="1142597" y="0"/>
                  <a:pt x="1290682" y="38056"/>
                  <a:pt x="1171575" y="8279"/>
                </a:cubicBezTo>
                <a:cubicBezTo>
                  <a:pt x="1101499" y="22294"/>
                  <a:pt x="1132930" y="4334"/>
                  <a:pt x="1085850" y="74954"/>
                </a:cubicBezTo>
                <a:cubicBezTo>
                  <a:pt x="1078588" y="85846"/>
                  <a:pt x="1060337" y="80883"/>
                  <a:pt x="1047750" y="84479"/>
                </a:cubicBezTo>
                <a:cubicBezTo>
                  <a:pt x="1038096" y="87237"/>
                  <a:pt x="1028700" y="90829"/>
                  <a:pt x="1019175" y="94004"/>
                </a:cubicBezTo>
                <a:cubicBezTo>
                  <a:pt x="1000125" y="106704"/>
                  <a:pt x="983745" y="124864"/>
                  <a:pt x="962025" y="132104"/>
                </a:cubicBezTo>
                <a:lnTo>
                  <a:pt x="876300" y="160679"/>
                </a:lnTo>
                <a:lnTo>
                  <a:pt x="847725" y="170204"/>
                </a:lnTo>
                <a:lnTo>
                  <a:pt x="819150" y="179729"/>
                </a:lnTo>
                <a:lnTo>
                  <a:pt x="762000" y="217829"/>
                </a:lnTo>
                <a:cubicBezTo>
                  <a:pt x="752475" y="224179"/>
                  <a:pt x="741520" y="228784"/>
                  <a:pt x="733425" y="236879"/>
                </a:cubicBezTo>
                <a:cubicBezTo>
                  <a:pt x="697750" y="272554"/>
                  <a:pt x="717629" y="261194"/>
                  <a:pt x="676275" y="274979"/>
                </a:cubicBezTo>
                <a:cubicBezTo>
                  <a:pt x="661707" y="284691"/>
                  <a:pt x="630518" y="300192"/>
                  <a:pt x="628650" y="322604"/>
                </a:cubicBezTo>
                <a:cubicBezTo>
                  <a:pt x="626262" y="351256"/>
                  <a:pt x="632536" y="380136"/>
                  <a:pt x="638175" y="408329"/>
                </a:cubicBezTo>
                <a:cubicBezTo>
                  <a:pt x="642113" y="428020"/>
                  <a:pt x="638175" y="459129"/>
                  <a:pt x="657225" y="465479"/>
                </a:cubicBezTo>
                <a:lnTo>
                  <a:pt x="685800" y="475004"/>
                </a:lnTo>
                <a:cubicBezTo>
                  <a:pt x="708727" y="543784"/>
                  <a:pt x="683802" y="462016"/>
                  <a:pt x="704850" y="598829"/>
                </a:cubicBezTo>
                <a:cubicBezTo>
                  <a:pt x="706377" y="608752"/>
                  <a:pt x="708103" y="619564"/>
                  <a:pt x="714375" y="627404"/>
                </a:cubicBezTo>
                <a:cubicBezTo>
                  <a:pt x="721526" y="636343"/>
                  <a:pt x="733425" y="640104"/>
                  <a:pt x="742950" y="646454"/>
                </a:cubicBezTo>
                <a:cubicBezTo>
                  <a:pt x="746125" y="655979"/>
                  <a:pt x="747599" y="666252"/>
                  <a:pt x="752475" y="675029"/>
                </a:cubicBezTo>
                <a:cubicBezTo>
                  <a:pt x="774456" y="714594"/>
                  <a:pt x="782760" y="733034"/>
                  <a:pt x="819150" y="751229"/>
                </a:cubicBezTo>
                <a:cubicBezTo>
                  <a:pt x="828130" y="755719"/>
                  <a:pt x="838200" y="757579"/>
                  <a:pt x="847725" y="760754"/>
                </a:cubicBezTo>
                <a:cubicBezTo>
                  <a:pt x="850900" y="770279"/>
                  <a:pt x="850978" y="781489"/>
                  <a:pt x="857250" y="789329"/>
                </a:cubicBezTo>
                <a:cubicBezTo>
                  <a:pt x="864401" y="798268"/>
                  <a:pt x="877031" y="801050"/>
                  <a:pt x="885825" y="808379"/>
                </a:cubicBezTo>
                <a:cubicBezTo>
                  <a:pt x="959164" y="869495"/>
                  <a:pt x="872029" y="808706"/>
                  <a:pt x="942975" y="856004"/>
                </a:cubicBezTo>
                <a:lnTo>
                  <a:pt x="1019175" y="970304"/>
                </a:lnTo>
                <a:cubicBezTo>
                  <a:pt x="1025525" y="979829"/>
                  <a:pt x="1034605" y="988019"/>
                  <a:pt x="1038225" y="998879"/>
                </a:cubicBezTo>
                <a:cubicBezTo>
                  <a:pt x="1047656" y="1027173"/>
                  <a:pt x="1053684" y="1061963"/>
                  <a:pt x="1076325" y="1084604"/>
                </a:cubicBezTo>
                <a:cubicBezTo>
                  <a:pt x="1118097" y="1126376"/>
                  <a:pt x="1094465" y="1077614"/>
                  <a:pt x="1133475" y="1132229"/>
                </a:cubicBezTo>
                <a:cubicBezTo>
                  <a:pt x="1141728" y="1143783"/>
                  <a:pt x="1145220" y="1158153"/>
                  <a:pt x="1152525" y="1170329"/>
                </a:cubicBezTo>
                <a:cubicBezTo>
                  <a:pt x="1164305" y="1189962"/>
                  <a:pt x="1177925" y="1208429"/>
                  <a:pt x="1190625" y="1227479"/>
                </a:cubicBezTo>
                <a:cubicBezTo>
                  <a:pt x="1196194" y="1235833"/>
                  <a:pt x="1195274" y="1247277"/>
                  <a:pt x="1200150" y="1256054"/>
                </a:cubicBezTo>
                <a:cubicBezTo>
                  <a:pt x="1228633" y="1307323"/>
                  <a:pt x="1232115" y="1307069"/>
                  <a:pt x="1266825" y="1341779"/>
                </a:cubicBezTo>
                <a:cubicBezTo>
                  <a:pt x="1273175" y="1360829"/>
                  <a:pt x="1274736" y="1382221"/>
                  <a:pt x="1285875" y="1398929"/>
                </a:cubicBezTo>
                <a:cubicBezTo>
                  <a:pt x="1292225" y="1408454"/>
                  <a:pt x="1299805" y="1417265"/>
                  <a:pt x="1304925" y="1427504"/>
                </a:cubicBezTo>
                <a:cubicBezTo>
                  <a:pt x="1309415" y="1436484"/>
                  <a:pt x="1309574" y="1447302"/>
                  <a:pt x="1314450" y="1456079"/>
                </a:cubicBezTo>
                <a:cubicBezTo>
                  <a:pt x="1325569" y="1476093"/>
                  <a:pt x="1339850" y="1494179"/>
                  <a:pt x="1352550" y="1513229"/>
                </a:cubicBezTo>
                <a:lnTo>
                  <a:pt x="1371600" y="1541804"/>
                </a:lnTo>
                <a:cubicBezTo>
                  <a:pt x="1377169" y="1550158"/>
                  <a:pt x="1374025" y="1563279"/>
                  <a:pt x="1381125" y="1570379"/>
                </a:cubicBezTo>
                <a:cubicBezTo>
                  <a:pt x="1388225" y="1577479"/>
                  <a:pt x="1400175" y="1576729"/>
                  <a:pt x="1409700" y="1579904"/>
                </a:cubicBezTo>
                <a:cubicBezTo>
                  <a:pt x="1473950" y="1644154"/>
                  <a:pt x="1441292" y="1628535"/>
                  <a:pt x="1495425" y="1646579"/>
                </a:cubicBezTo>
                <a:cubicBezTo>
                  <a:pt x="1501775" y="1665629"/>
                  <a:pt x="1509605" y="1684248"/>
                  <a:pt x="1514475" y="1703729"/>
                </a:cubicBezTo>
                <a:cubicBezTo>
                  <a:pt x="1517650" y="1716429"/>
                  <a:pt x="1520238" y="1729290"/>
                  <a:pt x="1524000" y="1741829"/>
                </a:cubicBezTo>
                <a:cubicBezTo>
                  <a:pt x="1529770" y="1761063"/>
                  <a:pt x="1531911" y="1782271"/>
                  <a:pt x="1543050" y="1798979"/>
                </a:cubicBezTo>
                <a:cubicBezTo>
                  <a:pt x="1549400" y="1808504"/>
                  <a:pt x="1557451" y="1817093"/>
                  <a:pt x="1562100" y="1827554"/>
                </a:cubicBezTo>
                <a:cubicBezTo>
                  <a:pt x="1570255" y="1845904"/>
                  <a:pt x="1574800" y="1865654"/>
                  <a:pt x="1581150" y="1884704"/>
                </a:cubicBezTo>
                <a:lnTo>
                  <a:pt x="1590675" y="1913279"/>
                </a:lnTo>
                <a:cubicBezTo>
                  <a:pt x="1593850" y="1922804"/>
                  <a:pt x="1597765" y="1932114"/>
                  <a:pt x="1600200" y="1941854"/>
                </a:cubicBezTo>
                <a:lnTo>
                  <a:pt x="1609725" y="1979954"/>
                </a:lnTo>
                <a:cubicBezTo>
                  <a:pt x="1606550" y="2011704"/>
                  <a:pt x="1607375" y="2044113"/>
                  <a:pt x="1600200" y="2075204"/>
                </a:cubicBezTo>
                <a:cubicBezTo>
                  <a:pt x="1597626" y="2086358"/>
                  <a:pt x="1585799" y="2093318"/>
                  <a:pt x="1581150" y="2103779"/>
                </a:cubicBezTo>
                <a:cubicBezTo>
                  <a:pt x="1572995" y="2122129"/>
                  <a:pt x="1568450" y="2141879"/>
                  <a:pt x="1562100" y="2160929"/>
                </a:cubicBezTo>
                <a:lnTo>
                  <a:pt x="1552575" y="2189504"/>
                </a:lnTo>
                <a:cubicBezTo>
                  <a:pt x="1549400" y="2218079"/>
                  <a:pt x="1549515" y="2247214"/>
                  <a:pt x="1543050" y="2275229"/>
                </a:cubicBezTo>
                <a:cubicBezTo>
                  <a:pt x="1539857" y="2289064"/>
                  <a:pt x="1528986" y="2300034"/>
                  <a:pt x="1524000" y="2313329"/>
                </a:cubicBezTo>
                <a:cubicBezTo>
                  <a:pt x="1517665" y="2330223"/>
                  <a:pt x="1508242" y="2384241"/>
                  <a:pt x="1504950" y="2399054"/>
                </a:cubicBezTo>
                <a:cubicBezTo>
                  <a:pt x="1502221" y="2411334"/>
                  <a:pt x="1494315" y="2458553"/>
                  <a:pt x="1476375" y="2465729"/>
                </a:cubicBezTo>
                <a:cubicBezTo>
                  <a:pt x="1452608" y="2475236"/>
                  <a:pt x="1425684" y="2473128"/>
                  <a:pt x="1400175" y="2475254"/>
                </a:cubicBezTo>
                <a:cubicBezTo>
                  <a:pt x="1349452" y="2479481"/>
                  <a:pt x="1298575" y="2481604"/>
                  <a:pt x="1247775" y="2484779"/>
                </a:cubicBezTo>
                <a:cubicBezTo>
                  <a:pt x="1238250" y="2487954"/>
                  <a:pt x="1229240" y="2494304"/>
                  <a:pt x="1219200" y="2494304"/>
                </a:cubicBezTo>
                <a:cubicBezTo>
                  <a:pt x="1195259" y="2494304"/>
                  <a:pt x="1181313" y="2475361"/>
                  <a:pt x="1162050" y="2465729"/>
                </a:cubicBezTo>
                <a:cubicBezTo>
                  <a:pt x="1153070" y="2461239"/>
                  <a:pt x="1143000" y="2459379"/>
                  <a:pt x="1133475" y="2456204"/>
                </a:cubicBezTo>
                <a:cubicBezTo>
                  <a:pt x="1123950" y="2449854"/>
                  <a:pt x="1115619" y="2441174"/>
                  <a:pt x="1104900" y="2437154"/>
                </a:cubicBezTo>
                <a:cubicBezTo>
                  <a:pt x="1087758" y="2430726"/>
                  <a:pt x="1000501" y="2419518"/>
                  <a:pt x="990600" y="2418104"/>
                </a:cubicBezTo>
                <a:cubicBezTo>
                  <a:pt x="962129" y="2423798"/>
                  <a:pt x="932813" y="2436729"/>
                  <a:pt x="904875" y="2418104"/>
                </a:cubicBezTo>
                <a:cubicBezTo>
                  <a:pt x="895350" y="2411754"/>
                  <a:pt x="893920" y="2397624"/>
                  <a:pt x="885825" y="2389529"/>
                </a:cubicBezTo>
                <a:cubicBezTo>
                  <a:pt x="863899" y="2367603"/>
                  <a:pt x="848297" y="2368241"/>
                  <a:pt x="819150" y="2360954"/>
                </a:cubicBezTo>
                <a:cubicBezTo>
                  <a:pt x="675304" y="2372019"/>
                  <a:pt x="734598" y="2357388"/>
                  <a:pt x="638175" y="2389529"/>
                </a:cubicBezTo>
                <a:cubicBezTo>
                  <a:pt x="592894" y="2404623"/>
                  <a:pt x="542925" y="2395879"/>
                  <a:pt x="495300" y="2399054"/>
                </a:cubicBezTo>
                <a:cubicBezTo>
                  <a:pt x="473075" y="2402229"/>
                  <a:pt x="450640" y="2404176"/>
                  <a:pt x="428625" y="2408579"/>
                </a:cubicBezTo>
                <a:cubicBezTo>
                  <a:pt x="418780" y="2410548"/>
                  <a:pt x="409704" y="2415346"/>
                  <a:pt x="400050" y="2418104"/>
                </a:cubicBezTo>
                <a:cubicBezTo>
                  <a:pt x="387463" y="2421700"/>
                  <a:pt x="374650" y="2424454"/>
                  <a:pt x="361950" y="2427629"/>
                </a:cubicBezTo>
                <a:cubicBezTo>
                  <a:pt x="345725" y="2438446"/>
                  <a:pt x="307090" y="2463439"/>
                  <a:pt x="295275" y="2475254"/>
                </a:cubicBezTo>
                <a:cubicBezTo>
                  <a:pt x="260133" y="2510396"/>
                  <a:pt x="294463" y="2501196"/>
                  <a:pt x="247650" y="2532404"/>
                </a:cubicBezTo>
                <a:cubicBezTo>
                  <a:pt x="239296" y="2537973"/>
                  <a:pt x="228761" y="2539287"/>
                  <a:pt x="219075" y="2541929"/>
                </a:cubicBezTo>
                <a:cubicBezTo>
                  <a:pt x="193816" y="2548818"/>
                  <a:pt x="142875" y="2560979"/>
                  <a:pt x="142875" y="2560979"/>
                </a:cubicBezTo>
                <a:cubicBezTo>
                  <a:pt x="139700" y="2573679"/>
                  <a:pt x="135692" y="2586199"/>
                  <a:pt x="133350" y="2599079"/>
                </a:cubicBezTo>
                <a:cubicBezTo>
                  <a:pt x="129334" y="2621168"/>
                  <a:pt x="130276" y="2644250"/>
                  <a:pt x="123825" y="2665754"/>
                </a:cubicBezTo>
                <a:cubicBezTo>
                  <a:pt x="120536" y="2676719"/>
                  <a:pt x="111125" y="2684804"/>
                  <a:pt x="104775" y="2694329"/>
                </a:cubicBezTo>
                <a:cubicBezTo>
                  <a:pt x="107950" y="2707029"/>
                  <a:pt x="112449" y="2719470"/>
                  <a:pt x="114300" y="2732429"/>
                </a:cubicBezTo>
                <a:cubicBezTo>
                  <a:pt x="118671" y="2763024"/>
                  <a:pt x="115671" y="2820896"/>
                  <a:pt x="133350" y="2856254"/>
                </a:cubicBezTo>
                <a:cubicBezTo>
                  <a:pt x="138470" y="2866493"/>
                  <a:pt x="146050" y="2875304"/>
                  <a:pt x="152400" y="2884829"/>
                </a:cubicBezTo>
                <a:cubicBezTo>
                  <a:pt x="105856" y="2931373"/>
                  <a:pt x="144231" y="2899022"/>
                  <a:pt x="85725" y="2932454"/>
                </a:cubicBezTo>
                <a:cubicBezTo>
                  <a:pt x="59189" y="2947618"/>
                  <a:pt x="32428" y="2971282"/>
                  <a:pt x="9525" y="2989604"/>
                </a:cubicBezTo>
                <a:cubicBezTo>
                  <a:pt x="6350" y="2999129"/>
                  <a:pt x="0" y="3008139"/>
                  <a:pt x="0" y="3018179"/>
                </a:cubicBezTo>
                <a:cubicBezTo>
                  <a:pt x="0" y="3026058"/>
                  <a:pt x="12756" y="3098743"/>
                  <a:pt x="19050" y="3113429"/>
                </a:cubicBezTo>
                <a:cubicBezTo>
                  <a:pt x="23559" y="3123951"/>
                  <a:pt x="33451" y="3131543"/>
                  <a:pt x="38100" y="3142004"/>
                </a:cubicBezTo>
                <a:cubicBezTo>
                  <a:pt x="71509" y="3217173"/>
                  <a:pt x="34320" y="3183934"/>
                  <a:pt x="85725" y="3218204"/>
                </a:cubicBezTo>
                <a:cubicBezTo>
                  <a:pt x="92075" y="3227729"/>
                  <a:pt x="96680" y="3238684"/>
                  <a:pt x="104775" y="3246779"/>
                </a:cubicBezTo>
                <a:cubicBezTo>
                  <a:pt x="112870" y="3254874"/>
                  <a:pt x="125812" y="3257214"/>
                  <a:pt x="133350" y="3265829"/>
                </a:cubicBezTo>
                <a:cubicBezTo>
                  <a:pt x="148427" y="3283059"/>
                  <a:pt x="158750" y="3303929"/>
                  <a:pt x="171450" y="3322979"/>
                </a:cubicBezTo>
                <a:cubicBezTo>
                  <a:pt x="182589" y="3339687"/>
                  <a:pt x="179361" y="3363421"/>
                  <a:pt x="190500" y="3380129"/>
                </a:cubicBezTo>
                <a:cubicBezTo>
                  <a:pt x="196850" y="3389654"/>
                  <a:pt x="204430" y="3398465"/>
                  <a:pt x="209550" y="3408704"/>
                </a:cubicBezTo>
                <a:cubicBezTo>
                  <a:pt x="214040" y="3417684"/>
                  <a:pt x="214094" y="3428562"/>
                  <a:pt x="219075" y="3437279"/>
                </a:cubicBezTo>
                <a:cubicBezTo>
                  <a:pt x="230542" y="3457346"/>
                  <a:pt x="257800" y="3488599"/>
                  <a:pt x="276225" y="3503954"/>
                </a:cubicBezTo>
                <a:cubicBezTo>
                  <a:pt x="285019" y="3511283"/>
                  <a:pt x="296006" y="3515675"/>
                  <a:pt x="304800" y="3523004"/>
                </a:cubicBezTo>
                <a:cubicBezTo>
                  <a:pt x="398425" y="3601025"/>
                  <a:pt x="277500" y="3505229"/>
                  <a:pt x="352425" y="3580154"/>
                </a:cubicBezTo>
                <a:cubicBezTo>
                  <a:pt x="360520" y="3588249"/>
                  <a:pt x="371475" y="3592854"/>
                  <a:pt x="381000" y="3599204"/>
                </a:cubicBezTo>
                <a:cubicBezTo>
                  <a:pt x="384175" y="3608729"/>
                  <a:pt x="386035" y="3618799"/>
                  <a:pt x="390525" y="3627779"/>
                </a:cubicBezTo>
                <a:cubicBezTo>
                  <a:pt x="418355" y="3683439"/>
                  <a:pt x="403139" y="3629066"/>
                  <a:pt x="419100" y="3684929"/>
                </a:cubicBezTo>
                <a:cubicBezTo>
                  <a:pt x="438656" y="3753375"/>
                  <a:pt x="418508" y="3692088"/>
                  <a:pt x="438150" y="3770654"/>
                </a:cubicBezTo>
                <a:cubicBezTo>
                  <a:pt x="442770" y="3789134"/>
                  <a:pt x="451826" y="3814767"/>
                  <a:pt x="466725" y="3827804"/>
                </a:cubicBezTo>
                <a:cubicBezTo>
                  <a:pt x="483955" y="3842881"/>
                  <a:pt x="504825" y="3853204"/>
                  <a:pt x="523875" y="3865904"/>
                </a:cubicBezTo>
                <a:lnTo>
                  <a:pt x="552450" y="3884954"/>
                </a:lnTo>
                <a:cubicBezTo>
                  <a:pt x="561975" y="3891304"/>
                  <a:pt x="570165" y="3900384"/>
                  <a:pt x="581025" y="3904004"/>
                </a:cubicBezTo>
                <a:lnTo>
                  <a:pt x="609600" y="3913529"/>
                </a:lnTo>
                <a:cubicBezTo>
                  <a:pt x="685800" y="3964329"/>
                  <a:pt x="654050" y="3932579"/>
                  <a:pt x="704850" y="4008779"/>
                </a:cubicBezTo>
                <a:lnTo>
                  <a:pt x="723900" y="4037354"/>
                </a:lnTo>
                <a:cubicBezTo>
                  <a:pt x="730250" y="4046879"/>
                  <a:pt x="739330" y="4055069"/>
                  <a:pt x="742950" y="4065929"/>
                </a:cubicBezTo>
                <a:cubicBezTo>
                  <a:pt x="746125" y="4075454"/>
                  <a:pt x="747985" y="4085524"/>
                  <a:pt x="752475" y="4094504"/>
                </a:cubicBezTo>
                <a:cubicBezTo>
                  <a:pt x="757595" y="4104743"/>
                  <a:pt x="782631" y="4120303"/>
                  <a:pt x="771525" y="4123079"/>
                </a:cubicBezTo>
                <a:cubicBezTo>
                  <a:pt x="752044" y="4127949"/>
                  <a:pt x="733425" y="4110379"/>
                  <a:pt x="714375" y="4104029"/>
                </a:cubicBezTo>
                <a:cubicBezTo>
                  <a:pt x="723900" y="4113554"/>
                  <a:pt x="731742" y="4125132"/>
                  <a:pt x="742950" y="4132604"/>
                </a:cubicBezTo>
                <a:cubicBezTo>
                  <a:pt x="751304" y="4138173"/>
                  <a:pt x="764425" y="4135029"/>
                  <a:pt x="771525" y="4142129"/>
                </a:cubicBezTo>
                <a:cubicBezTo>
                  <a:pt x="778625" y="4149229"/>
                  <a:pt x="776174" y="4161927"/>
                  <a:pt x="781050" y="4170704"/>
                </a:cubicBezTo>
                <a:cubicBezTo>
                  <a:pt x="792169" y="4190718"/>
                  <a:pt x="806450" y="4208804"/>
                  <a:pt x="819150" y="4227854"/>
                </a:cubicBezTo>
                <a:lnTo>
                  <a:pt x="857250" y="4285004"/>
                </a:lnTo>
                <a:cubicBezTo>
                  <a:pt x="874862" y="4311422"/>
                  <a:pt x="896788" y="4334786"/>
                  <a:pt x="914400" y="4361204"/>
                </a:cubicBezTo>
                <a:lnTo>
                  <a:pt x="971550" y="4446929"/>
                </a:lnTo>
                <a:cubicBezTo>
                  <a:pt x="980356" y="4460138"/>
                  <a:pt x="991021" y="4472024"/>
                  <a:pt x="1000125" y="4485029"/>
                </a:cubicBezTo>
                <a:cubicBezTo>
                  <a:pt x="1013255" y="4503786"/>
                  <a:pt x="1025525" y="4523129"/>
                  <a:pt x="1038225" y="4542179"/>
                </a:cubicBezTo>
                <a:cubicBezTo>
                  <a:pt x="1047709" y="4556405"/>
                  <a:pt x="1051272" y="4573795"/>
                  <a:pt x="1057275" y="4589804"/>
                </a:cubicBezTo>
                <a:cubicBezTo>
                  <a:pt x="1070413" y="4624840"/>
                  <a:pt x="1063550" y="4619312"/>
                  <a:pt x="1085850" y="4656479"/>
                </a:cubicBezTo>
                <a:cubicBezTo>
                  <a:pt x="1097630" y="4676112"/>
                  <a:pt x="1111250" y="4694579"/>
                  <a:pt x="1123950" y="4713629"/>
                </a:cubicBezTo>
                <a:lnTo>
                  <a:pt x="1143000" y="4742204"/>
                </a:lnTo>
                <a:cubicBezTo>
                  <a:pt x="1148569" y="4750558"/>
                  <a:pt x="1147649" y="4762002"/>
                  <a:pt x="1152525" y="4770779"/>
                </a:cubicBezTo>
                <a:cubicBezTo>
                  <a:pt x="1163644" y="4790793"/>
                  <a:pt x="1177925" y="4808879"/>
                  <a:pt x="1190625" y="4827929"/>
                </a:cubicBezTo>
                <a:cubicBezTo>
                  <a:pt x="1196194" y="4836283"/>
                  <a:pt x="1196195" y="4847276"/>
                  <a:pt x="1200150" y="4856504"/>
                </a:cubicBezTo>
                <a:cubicBezTo>
                  <a:pt x="1214652" y="4890341"/>
                  <a:pt x="1219118" y="4894481"/>
                  <a:pt x="1238250" y="4923179"/>
                </a:cubicBezTo>
                <a:cubicBezTo>
                  <a:pt x="1241873" y="4941293"/>
                  <a:pt x="1247537" y="4979853"/>
                  <a:pt x="1257300" y="4999379"/>
                </a:cubicBezTo>
                <a:cubicBezTo>
                  <a:pt x="1262420" y="5009618"/>
                  <a:pt x="1271230" y="5017715"/>
                  <a:pt x="1276350" y="5027954"/>
                </a:cubicBezTo>
                <a:cubicBezTo>
                  <a:pt x="1291844" y="5058942"/>
                  <a:pt x="1277628" y="5057807"/>
                  <a:pt x="1304925" y="5085104"/>
                </a:cubicBezTo>
                <a:cubicBezTo>
                  <a:pt x="1313020" y="5093199"/>
                  <a:pt x="1323975" y="5097804"/>
                  <a:pt x="1333500" y="5104154"/>
                </a:cubicBezTo>
                <a:cubicBezTo>
                  <a:pt x="1339850" y="5113679"/>
                  <a:pt x="1342611" y="5127049"/>
                  <a:pt x="1352550" y="5132729"/>
                </a:cubicBezTo>
                <a:cubicBezTo>
                  <a:pt x="1366606" y="5140761"/>
                  <a:pt x="1383986" y="5142254"/>
                  <a:pt x="1400175" y="5142254"/>
                </a:cubicBezTo>
                <a:cubicBezTo>
                  <a:pt x="1447906" y="5142254"/>
                  <a:pt x="1495425" y="5135904"/>
                  <a:pt x="1543050" y="5132729"/>
                </a:cubicBezTo>
                <a:cubicBezTo>
                  <a:pt x="1552575" y="5126379"/>
                  <a:pt x="1561103" y="5118188"/>
                  <a:pt x="1571625" y="5113679"/>
                </a:cubicBezTo>
                <a:cubicBezTo>
                  <a:pt x="1583657" y="5108522"/>
                  <a:pt x="1597138" y="5107750"/>
                  <a:pt x="1609725" y="5104154"/>
                </a:cubicBezTo>
                <a:cubicBezTo>
                  <a:pt x="1619379" y="5101396"/>
                  <a:pt x="1628775" y="5097804"/>
                  <a:pt x="1638300" y="5094629"/>
                </a:cubicBezTo>
                <a:cubicBezTo>
                  <a:pt x="1664592" y="5055191"/>
                  <a:pt x="1662300" y="5033288"/>
                  <a:pt x="1704975" y="5027954"/>
                </a:cubicBezTo>
                <a:cubicBezTo>
                  <a:pt x="1746052" y="5022819"/>
                  <a:pt x="1787525" y="5021604"/>
                  <a:pt x="1828800" y="5018429"/>
                </a:cubicBezTo>
                <a:cubicBezTo>
                  <a:pt x="1847850" y="5012079"/>
                  <a:pt x="1905258" y="4993862"/>
                  <a:pt x="1885950" y="4999379"/>
                </a:cubicBezTo>
                <a:cubicBezTo>
                  <a:pt x="1863725" y="5005729"/>
                  <a:pt x="1841203" y="5011120"/>
                  <a:pt x="1819275" y="5018429"/>
                </a:cubicBezTo>
                <a:cubicBezTo>
                  <a:pt x="1806856" y="5022569"/>
                  <a:pt x="1844788" y="5012500"/>
                  <a:pt x="1857375" y="5008904"/>
                </a:cubicBezTo>
                <a:cubicBezTo>
                  <a:pt x="1867029" y="5006146"/>
                  <a:pt x="1876425" y="5002554"/>
                  <a:pt x="1885950" y="4999379"/>
                </a:cubicBezTo>
                <a:cubicBezTo>
                  <a:pt x="1917700" y="5002554"/>
                  <a:pt x="1950109" y="5001729"/>
                  <a:pt x="1981200" y="5008904"/>
                </a:cubicBezTo>
                <a:cubicBezTo>
                  <a:pt x="1992354" y="5011478"/>
                  <a:pt x="1999536" y="5022834"/>
                  <a:pt x="2009775" y="5027954"/>
                </a:cubicBezTo>
                <a:cubicBezTo>
                  <a:pt x="2018755" y="5032444"/>
                  <a:pt x="2028825" y="5034304"/>
                  <a:pt x="2038350" y="5037479"/>
                </a:cubicBezTo>
                <a:cubicBezTo>
                  <a:pt x="2065541" y="5032041"/>
                  <a:pt x="2097172" y="5026500"/>
                  <a:pt x="2124075" y="5018429"/>
                </a:cubicBezTo>
                <a:cubicBezTo>
                  <a:pt x="2143309" y="5012659"/>
                  <a:pt x="2162581" y="5006837"/>
                  <a:pt x="2181225" y="4999379"/>
                </a:cubicBezTo>
                <a:cubicBezTo>
                  <a:pt x="2197100" y="4993029"/>
                  <a:pt x="2212355" y="4984828"/>
                  <a:pt x="2228850" y="4980329"/>
                </a:cubicBezTo>
                <a:cubicBezTo>
                  <a:pt x="2247482" y="4975247"/>
                  <a:pt x="2266950" y="4973979"/>
                  <a:pt x="2286000" y="4970804"/>
                </a:cubicBezTo>
                <a:cubicBezTo>
                  <a:pt x="2295525" y="4967629"/>
                  <a:pt x="2304774" y="4963457"/>
                  <a:pt x="2314575" y="4961279"/>
                </a:cubicBezTo>
                <a:cubicBezTo>
                  <a:pt x="2363615" y="4950381"/>
                  <a:pt x="2367156" y="4962165"/>
                  <a:pt x="2400300" y="4932704"/>
                </a:cubicBezTo>
                <a:cubicBezTo>
                  <a:pt x="2420436" y="4914806"/>
                  <a:pt x="2457450" y="4875554"/>
                  <a:pt x="2457450" y="4875554"/>
                </a:cubicBezTo>
                <a:cubicBezTo>
                  <a:pt x="2486583" y="4788154"/>
                  <a:pt x="2437885" y="4924209"/>
                  <a:pt x="2495550" y="4808879"/>
                </a:cubicBezTo>
                <a:cubicBezTo>
                  <a:pt x="2504530" y="4790918"/>
                  <a:pt x="2508250" y="4770779"/>
                  <a:pt x="2514600" y="4751729"/>
                </a:cubicBezTo>
                <a:lnTo>
                  <a:pt x="2524125" y="4723154"/>
                </a:lnTo>
                <a:cubicBezTo>
                  <a:pt x="2535567" y="4688829"/>
                  <a:pt x="2552142" y="4692176"/>
                  <a:pt x="2581275" y="4675529"/>
                </a:cubicBezTo>
                <a:cubicBezTo>
                  <a:pt x="2632976" y="4645986"/>
                  <a:pt x="2586034" y="4664418"/>
                  <a:pt x="2638425" y="4646954"/>
                </a:cubicBezTo>
                <a:cubicBezTo>
                  <a:pt x="2717991" y="4593910"/>
                  <a:pt x="2679386" y="4625043"/>
                  <a:pt x="2752725" y="4551704"/>
                </a:cubicBezTo>
                <a:cubicBezTo>
                  <a:pt x="2762250" y="4542179"/>
                  <a:pt x="2773828" y="4534337"/>
                  <a:pt x="2781300" y="4523129"/>
                </a:cubicBezTo>
                <a:cubicBezTo>
                  <a:pt x="2807822" y="4483346"/>
                  <a:pt x="2792255" y="4502649"/>
                  <a:pt x="2828925" y="4465979"/>
                </a:cubicBezTo>
                <a:cubicBezTo>
                  <a:pt x="2832100" y="4434229"/>
                  <a:pt x="2834233" y="4402357"/>
                  <a:pt x="2838450" y="4370729"/>
                </a:cubicBezTo>
                <a:cubicBezTo>
                  <a:pt x="2840590" y="4354682"/>
                  <a:pt x="2838995" y="4336574"/>
                  <a:pt x="2847975" y="4323104"/>
                </a:cubicBezTo>
                <a:cubicBezTo>
                  <a:pt x="2853544" y="4314750"/>
                  <a:pt x="2867025" y="4316754"/>
                  <a:pt x="2876550" y="4313579"/>
                </a:cubicBezTo>
                <a:cubicBezTo>
                  <a:pt x="2886075" y="4307229"/>
                  <a:pt x="2897587" y="4303144"/>
                  <a:pt x="2905125" y="4294529"/>
                </a:cubicBezTo>
                <a:cubicBezTo>
                  <a:pt x="2920202" y="4277299"/>
                  <a:pt x="2930525" y="4256429"/>
                  <a:pt x="2943225" y="4237379"/>
                </a:cubicBezTo>
                <a:cubicBezTo>
                  <a:pt x="2960408" y="4211604"/>
                  <a:pt x="2969240" y="4200916"/>
                  <a:pt x="2981325" y="4170704"/>
                </a:cubicBezTo>
                <a:cubicBezTo>
                  <a:pt x="3010178" y="4098572"/>
                  <a:pt x="2980142" y="4127042"/>
                  <a:pt x="3028950" y="4094504"/>
                </a:cubicBezTo>
                <a:cubicBezTo>
                  <a:pt x="3113520" y="3967649"/>
                  <a:pt x="2984560" y="4148419"/>
                  <a:pt x="3076575" y="4056404"/>
                </a:cubicBezTo>
                <a:cubicBezTo>
                  <a:pt x="3083675" y="4049304"/>
                  <a:pt x="3079828" y="4035669"/>
                  <a:pt x="3086100" y="4027829"/>
                </a:cubicBezTo>
                <a:cubicBezTo>
                  <a:pt x="3093251" y="4018890"/>
                  <a:pt x="3103324" y="4010260"/>
                  <a:pt x="3114675" y="4008779"/>
                </a:cubicBezTo>
                <a:cubicBezTo>
                  <a:pt x="3177720" y="4000556"/>
                  <a:pt x="3241675" y="4002429"/>
                  <a:pt x="3305175" y="3999254"/>
                </a:cubicBezTo>
                <a:cubicBezTo>
                  <a:pt x="3372491" y="3985791"/>
                  <a:pt x="3337441" y="3994849"/>
                  <a:pt x="3409950" y="3970679"/>
                </a:cubicBezTo>
                <a:cubicBezTo>
                  <a:pt x="3431249" y="3963579"/>
                  <a:pt x="3454400" y="3964329"/>
                  <a:pt x="3476625" y="3961154"/>
                </a:cubicBezTo>
                <a:cubicBezTo>
                  <a:pt x="3486150" y="3957979"/>
                  <a:pt x="3498100" y="3958729"/>
                  <a:pt x="3505200" y="3951629"/>
                </a:cubicBezTo>
                <a:cubicBezTo>
                  <a:pt x="3521389" y="3935440"/>
                  <a:pt x="3543300" y="3894479"/>
                  <a:pt x="3543300" y="3894479"/>
                </a:cubicBezTo>
                <a:cubicBezTo>
                  <a:pt x="3539267" y="3833983"/>
                  <a:pt x="3547573" y="3777449"/>
                  <a:pt x="3524250" y="3723029"/>
                </a:cubicBezTo>
                <a:cubicBezTo>
                  <a:pt x="3518657" y="3709978"/>
                  <a:pt x="3514290" y="3695837"/>
                  <a:pt x="3505200" y="3684929"/>
                </a:cubicBezTo>
                <a:cubicBezTo>
                  <a:pt x="3497871" y="3676135"/>
                  <a:pt x="3486150" y="3672229"/>
                  <a:pt x="3476625" y="3665879"/>
                </a:cubicBezTo>
                <a:cubicBezTo>
                  <a:pt x="3453955" y="3597869"/>
                  <a:pt x="3468714" y="3625437"/>
                  <a:pt x="3438525" y="3580154"/>
                </a:cubicBezTo>
                <a:lnTo>
                  <a:pt x="3419475" y="3503954"/>
                </a:lnTo>
                <a:lnTo>
                  <a:pt x="3409950" y="3465854"/>
                </a:lnTo>
                <a:cubicBezTo>
                  <a:pt x="3413125" y="3430929"/>
                  <a:pt x="3414515" y="3395796"/>
                  <a:pt x="3419475" y="3361079"/>
                </a:cubicBezTo>
                <a:cubicBezTo>
                  <a:pt x="3420895" y="3351140"/>
                  <a:pt x="3423431" y="3340858"/>
                  <a:pt x="3429000" y="3332504"/>
                </a:cubicBezTo>
                <a:cubicBezTo>
                  <a:pt x="3436472" y="3321296"/>
                  <a:pt x="3446367" y="3311401"/>
                  <a:pt x="3457575" y="3303929"/>
                </a:cubicBezTo>
                <a:cubicBezTo>
                  <a:pt x="3465929" y="3298360"/>
                  <a:pt x="3476625" y="3297579"/>
                  <a:pt x="3486150" y="3294404"/>
                </a:cubicBezTo>
                <a:lnTo>
                  <a:pt x="3543300" y="3256304"/>
                </a:lnTo>
                <a:cubicBezTo>
                  <a:pt x="3552825" y="3249954"/>
                  <a:pt x="3554255" y="3235824"/>
                  <a:pt x="3562350" y="3227729"/>
                </a:cubicBezTo>
                <a:cubicBezTo>
                  <a:pt x="3573575" y="3216504"/>
                  <a:pt x="3588397" y="3209485"/>
                  <a:pt x="3600450" y="3199154"/>
                </a:cubicBezTo>
                <a:cubicBezTo>
                  <a:pt x="3610677" y="3190388"/>
                  <a:pt x="3617250" y="3177121"/>
                  <a:pt x="3629025" y="3170579"/>
                </a:cubicBezTo>
                <a:cubicBezTo>
                  <a:pt x="3646578" y="3160827"/>
                  <a:pt x="3667125" y="3157879"/>
                  <a:pt x="3686175" y="3151529"/>
                </a:cubicBezTo>
                <a:cubicBezTo>
                  <a:pt x="3777254" y="3121169"/>
                  <a:pt x="3710177" y="3140663"/>
                  <a:pt x="3914775" y="3132479"/>
                </a:cubicBezTo>
                <a:lnTo>
                  <a:pt x="4191000" y="3122954"/>
                </a:lnTo>
                <a:cubicBezTo>
                  <a:pt x="4187825" y="3097554"/>
                  <a:pt x="4190084" y="3070860"/>
                  <a:pt x="4181475" y="3046754"/>
                </a:cubicBezTo>
                <a:cubicBezTo>
                  <a:pt x="4173774" y="3025193"/>
                  <a:pt x="4150615" y="3011324"/>
                  <a:pt x="4143375" y="2989604"/>
                </a:cubicBezTo>
                <a:lnTo>
                  <a:pt x="4133850" y="2961029"/>
                </a:lnTo>
                <a:cubicBezTo>
                  <a:pt x="4164648" y="2914832"/>
                  <a:pt x="4170628" y="2918962"/>
                  <a:pt x="4143375" y="2837204"/>
                </a:cubicBezTo>
                <a:cubicBezTo>
                  <a:pt x="4139755" y="2826344"/>
                  <a:pt x="4123594" y="2825483"/>
                  <a:pt x="4114800" y="2818154"/>
                </a:cubicBezTo>
                <a:cubicBezTo>
                  <a:pt x="4104452" y="2809530"/>
                  <a:pt x="4094849" y="2799927"/>
                  <a:pt x="4086225" y="2789579"/>
                </a:cubicBezTo>
                <a:cubicBezTo>
                  <a:pt x="4052103" y="2748633"/>
                  <a:pt x="4079129" y="2775387"/>
                  <a:pt x="4057650" y="2732429"/>
                </a:cubicBezTo>
                <a:cubicBezTo>
                  <a:pt x="4052530" y="2722190"/>
                  <a:pt x="4043720" y="2714093"/>
                  <a:pt x="4038600" y="2703854"/>
                </a:cubicBezTo>
                <a:cubicBezTo>
                  <a:pt x="4034110" y="2694874"/>
                  <a:pt x="4035347" y="2683119"/>
                  <a:pt x="4029075" y="2675279"/>
                </a:cubicBezTo>
                <a:cubicBezTo>
                  <a:pt x="4021924" y="2666340"/>
                  <a:pt x="4010025" y="2662579"/>
                  <a:pt x="4000500" y="2656229"/>
                </a:cubicBezTo>
                <a:cubicBezTo>
                  <a:pt x="3994150" y="2643529"/>
                  <a:pt x="3988495" y="2630457"/>
                  <a:pt x="3981450" y="2618129"/>
                </a:cubicBezTo>
                <a:cubicBezTo>
                  <a:pt x="3975770" y="2608190"/>
                  <a:pt x="3962945" y="2600989"/>
                  <a:pt x="3962400" y="2589554"/>
                </a:cubicBezTo>
                <a:cubicBezTo>
                  <a:pt x="3958422" y="2506009"/>
                  <a:pt x="3961297" y="2450539"/>
                  <a:pt x="3981450" y="2380004"/>
                </a:cubicBezTo>
                <a:cubicBezTo>
                  <a:pt x="3984208" y="2370350"/>
                  <a:pt x="3987800" y="2360954"/>
                  <a:pt x="3990975" y="2351429"/>
                </a:cubicBezTo>
                <a:cubicBezTo>
                  <a:pt x="3970830" y="2270848"/>
                  <a:pt x="3998273" y="2352851"/>
                  <a:pt x="3952875" y="2284754"/>
                </a:cubicBezTo>
                <a:cubicBezTo>
                  <a:pt x="3947306" y="2276400"/>
                  <a:pt x="3947840" y="2265159"/>
                  <a:pt x="3943350" y="2256179"/>
                </a:cubicBezTo>
                <a:cubicBezTo>
                  <a:pt x="3938230" y="2245940"/>
                  <a:pt x="3930650" y="2237129"/>
                  <a:pt x="3924300" y="2227604"/>
                </a:cubicBezTo>
                <a:cubicBezTo>
                  <a:pt x="3921125" y="2195854"/>
                  <a:pt x="3925679" y="2162341"/>
                  <a:pt x="3914775" y="2132354"/>
                </a:cubicBezTo>
                <a:cubicBezTo>
                  <a:pt x="3911344" y="2122918"/>
                  <a:pt x="3893300" y="2129929"/>
                  <a:pt x="3886200" y="2122829"/>
                </a:cubicBezTo>
                <a:cubicBezTo>
                  <a:pt x="3881627" y="2118256"/>
                  <a:pt x="3867256" y="2056507"/>
                  <a:pt x="3867150" y="2056154"/>
                </a:cubicBezTo>
                <a:cubicBezTo>
                  <a:pt x="3861380" y="2036920"/>
                  <a:pt x="3854450" y="2018054"/>
                  <a:pt x="3848100" y="1999004"/>
                </a:cubicBezTo>
                <a:lnTo>
                  <a:pt x="3829050" y="1941854"/>
                </a:lnTo>
                <a:cubicBezTo>
                  <a:pt x="3821303" y="1918613"/>
                  <a:pt x="3818939" y="1903168"/>
                  <a:pt x="3800475" y="1884704"/>
                </a:cubicBezTo>
                <a:cubicBezTo>
                  <a:pt x="3792380" y="1876609"/>
                  <a:pt x="3781425" y="1872004"/>
                  <a:pt x="3771900" y="1865654"/>
                </a:cubicBezTo>
                <a:cubicBezTo>
                  <a:pt x="3726538" y="1797612"/>
                  <a:pt x="3756012" y="1802951"/>
                  <a:pt x="3695700" y="1818029"/>
                </a:cubicBezTo>
                <a:cubicBezTo>
                  <a:pt x="3683000" y="1814854"/>
                  <a:pt x="3668492" y="1815766"/>
                  <a:pt x="3657600" y="1808504"/>
                </a:cubicBezTo>
                <a:cubicBezTo>
                  <a:pt x="3638193" y="1795566"/>
                  <a:pt x="3623258" y="1734052"/>
                  <a:pt x="3619500" y="1722779"/>
                </a:cubicBezTo>
                <a:cubicBezTo>
                  <a:pt x="3615880" y="1711919"/>
                  <a:pt x="3607779" y="1702998"/>
                  <a:pt x="3600450" y="1694204"/>
                </a:cubicBezTo>
                <a:cubicBezTo>
                  <a:pt x="3577531" y="1666702"/>
                  <a:pt x="3571397" y="1665310"/>
                  <a:pt x="3543300" y="1646579"/>
                </a:cubicBezTo>
                <a:cubicBezTo>
                  <a:pt x="3519359" y="1574755"/>
                  <a:pt x="3551654" y="1663287"/>
                  <a:pt x="3514725" y="1589429"/>
                </a:cubicBezTo>
                <a:cubicBezTo>
                  <a:pt x="3510235" y="1580449"/>
                  <a:pt x="3509690" y="1569834"/>
                  <a:pt x="3505200" y="1560854"/>
                </a:cubicBezTo>
                <a:cubicBezTo>
                  <a:pt x="3500080" y="1550615"/>
                  <a:pt x="3491270" y="1542518"/>
                  <a:pt x="3486150" y="1532279"/>
                </a:cubicBezTo>
                <a:cubicBezTo>
                  <a:pt x="3481660" y="1523299"/>
                  <a:pt x="3481115" y="1512684"/>
                  <a:pt x="3476625" y="1503704"/>
                </a:cubicBezTo>
                <a:cubicBezTo>
                  <a:pt x="3471505" y="1493465"/>
                  <a:pt x="3462695" y="1485368"/>
                  <a:pt x="3457575" y="1475129"/>
                </a:cubicBezTo>
                <a:cubicBezTo>
                  <a:pt x="3453085" y="1466149"/>
                  <a:pt x="3452540" y="1455534"/>
                  <a:pt x="3448050" y="1446554"/>
                </a:cubicBezTo>
                <a:cubicBezTo>
                  <a:pt x="3442930" y="1436315"/>
                  <a:pt x="3434120" y="1428218"/>
                  <a:pt x="3429000" y="1417979"/>
                </a:cubicBezTo>
                <a:cubicBezTo>
                  <a:pt x="3417276" y="1394531"/>
                  <a:pt x="3413608" y="1354204"/>
                  <a:pt x="3409950" y="1332254"/>
                </a:cubicBezTo>
                <a:cubicBezTo>
                  <a:pt x="3406775" y="1259229"/>
                  <a:pt x="3406031" y="1186058"/>
                  <a:pt x="3400425" y="1113179"/>
                </a:cubicBezTo>
                <a:cubicBezTo>
                  <a:pt x="3398238" y="1084751"/>
                  <a:pt x="3363226" y="1043092"/>
                  <a:pt x="3352800" y="1027454"/>
                </a:cubicBezTo>
                <a:cubicBezTo>
                  <a:pt x="3341661" y="1010746"/>
                  <a:pt x="3340100" y="989354"/>
                  <a:pt x="3333750" y="970304"/>
                </a:cubicBezTo>
                <a:cubicBezTo>
                  <a:pt x="3330575" y="960779"/>
                  <a:pt x="3329794" y="950083"/>
                  <a:pt x="3324225" y="941729"/>
                </a:cubicBezTo>
                <a:cubicBezTo>
                  <a:pt x="3311525" y="922679"/>
                  <a:pt x="3293365" y="906299"/>
                  <a:pt x="3286125" y="884579"/>
                </a:cubicBezTo>
                <a:cubicBezTo>
                  <a:pt x="3276139" y="854621"/>
                  <a:pt x="3278603" y="847814"/>
                  <a:pt x="3248025" y="827429"/>
                </a:cubicBezTo>
                <a:cubicBezTo>
                  <a:pt x="3239671" y="821860"/>
                  <a:pt x="3228975" y="821079"/>
                  <a:pt x="3219450" y="817904"/>
                </a:cubicBezTo>
                <a:cubicBezTo>
                  <a:pt x="3206750" y="808379"/>
                  <a:pt x="3195133" y="797205"/>
                  <a:pt x="3181350" y="789329"/>
                </a:cubicBezTo>
                <a:cubicBezTo>
                  <a:pt x="3135011" y="762849"/>
                  <a:pt x="3169001" y="800577"/>
                  <a:pt x="3124200" y="760754"/>
                </a:cubicBezTo>
                <a:cubicBezTo>
                  <a:pt x="3104064" y="742856"/>
                  <a:pt x="3086100" y="722654"/>
                  <a:pt x="3067050" y="703604"/>
                </a:cubicBezTo>
                <a:lnTo>
                  <a:pt x="3038475" y="675029"/>
                </a:lnTo>
                <a:cubicBezTo>
                  <a:pt x="3017025" y="610679"/>
                  <a:pt x="3046773" y="680430"/>
                  <a:pt x="3000375" y="627404"/>
                </a:cubicBezTo>
                <a:lnTo>
                  <a:pt x="2943225" y="541679"/>
                </a:lnTo>
                <a:cubicBezTo>
                  <a:pt x="2936875" y="532154"/>
                  <a:pt x="2935035" y="516724"/>
                  <a:pt x="2924175" y="513104"/>
                </a:cubicBezTo>
                <a:lnTo>
                  <a:pt x="2895600" y="503579"/>
                </a:lnTo>
                <a:cubicBezTo>
                  <a:pt x="2874789" y="534796"/>
                  <a:pt x="2865102" y="532154"/>
                  <a:pt x="2886075" y="532154"/>
                </a:cubicBezTo>
              </a:path>
            </a:pathLst>
          </a:cu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>
            <a:off x="1075790" y="2015547"/>
            <a:ext cx="3280186" cy="4940738"/>
          </a:xfrm>
          <a:custGeom>
            <a:avLst/>
            <a:gdLst>
              <a:gd name="connsiteX0" fmla="*/ 3162300 w 3280186"/>
              <a:gd name="connsiteY0" fmla="*/ 4629150 h 5315498"/>
              <a:gd name="connsiteX1" fmla="*/ 3152775 w 3280186"/>
              <a:gd name="connsiteY1" fmla="*/ 4562475 h 5315498"/>
              <a:gd name="connsiteX2" fmla="*/ 3143250 w 3280186"/>
              <a:gd name="connsiteY2" fmla="*/ 4533900 h 5315498"/>
              <a:gd name="connsiteX3" fmla="*/ 3038475 w 3280186"/>
              <a:gd name="connsiteY3" fmla="*/ 4438650 h 5315498"/>
              <a:gd name="connsiteX4" fmla="*/ 3000375 w 3280186"/>
              <a:gd name="connsiteY4" fmla="*/ 4391025 h 5315498"/>
              <a:gd name="connsiteX5" fmla="*/ 2981325 w 3280186"/>
              <a:gd name="connsiteY5" fmla="*/ 4352925 h 5315498"/>
              <a:gd name="connsiteX6" fmla="*/ 2962275 w 3280186"/>
              <a:gd name="connsiteY6" fmla="*/ 4324350 h 5315498"/>
              <a:gd name="connsiteX7" fmla="*/ 2952750 w 3280186"/>
              <a:gd name="connsiteY7" fmla="*/ 4295775 h 5315498"/>
              <a:gd name="connsiteX8" fmla="*/ 2914650 w 3280186"/>
              <a:gd name="connsiteY8" fmla="*/ 4229100 h 5315498"/>
              <a:gd name="connsiteX9" fmla="*/ 2895600 w 3280186"/>
              <a:gd name="connsiteY9" fmla="*/ 4171950 h 5315498"/>
              <a:gd name="connsiteX10" fmla="*/ 2876550 w 3280186"/>
              <a:gd name="connsiteY10" fmla="*/ 4143375 h 5315498"/>
              <a:gd name="connsiteX11" fmla="*/ 2838450 w 3280186"/>
              <a:gd name="connsiteY11" fmla="*/ 4067175 h 5315498"/>
              <a:gd name="connsiteX12" fmla="*/ 2781300 w 3280186"/>
              <a:gd name="connsiteY12" fmla="*/ 4019550 h 5315498"/>
              <a:gd name="connsiteX13" fmla="*/ 2752725 w 3280186"/>
              <a:gd name="connsiteY13" fmla="*/ 4000500 h 5315498"/>
              <a:gd name="connsiteX14" fmla="*/ 2714625 w 3280186"/>
              <a:gd name="connsiteY14" fmla="*/ 3962400 h 5315498"/>
              <a:gd name="connsiteX15" fmla="*/ 2647950 w 3280186"/>
              <a:gd name="connsiteY15" fmla="*/ 3924300 h 5315498"/>
              <a:gd name="connsiteX16" fmla="*/ 2562225 w 3280186"/>
              <a:gd name="connsiteY16" fmla="*/ 3857625 h 5315498"/>
              <a:gd name="connsiteX17" fmla="*/ 2495550 w 3280186"/>
              <a:gd name="connsiteY17" fmla="*/ 3800475 h 5315498"/>
              <a:gd name="connsiteX18" fmla="*/ 2476500 w 3280186"/>
              <a:gd name="connsiteY18" fmla="*/ 3771900 h 5315498"/>
              <a:gd name="connsiteX19" fmla="*/ 2447925 w 3280186"/>
              <a:gd name="connsiteY19" fmla="*/ 3743325 h 5315498"/>
              <a:gd name="connsiteX20" fmla="*/ 2400300 w 3280186"/>
              <a:gd name="connsiteY20" fmla="*/ 3667125 h 5315498"/>
              <a:gd name="connsiteX21" fmla="*/ 2362200 w 3280186"/>
              <a:gd name="connsiteY21" fmla="*/ 3609975 h 5315498"/>
              <a:gd name="connsiteX22" fmla="*/ 2343150 w 3280186"/>
              <a:gd name="connsiteY22" fmla="*/ 3581400 h 5315498"/>
              <a:gd name="connsiteX23" fmla="*/ 2305050 w 3280186"/>
              <a:gd name="connsiteY23" fmla="*/ 3524250 h 5315498"/>
              <a:gd name="connsiteX24" fmla="*/ 2276475 w 3280186"/>
              <a:gd name="connsiteY24" fmla="*/ 3514725 h 5315498"/>
              <a:gd name="connsiteX25" fmla="*/ 2209800 w 3280186"/>
              <a:gd name="connsiteY25" fmla="*/ 3429000 h 5315498"/>
              <a:gd name="connsiteX26" fmla="*/ 2181225 w 3280186"/>
              <a:gd name="connsiteY26" fmla="*/ 3419475 h 5315498"/>
              <a:gd name="connsiteX27" fmla="*/ 2152650 w 3280186"/>
              <a:gd name="connsiteY27" fmla="*/ 3390900 h 5315498"/>
              <a:gd name="connsiteX28" fmla="*/ 2133600 w 3280186"/>
              <a:gd name="connsiteY28" fmla="*/ 3362325 h 5315498"/>
              <a:gd name="connsiteX29" fmla="*/ 2076450 w 3280186"/>
              <a:gd name="connsiteY29" fmla="*/ 3305175 h 5315498"/>
              <a:gd name="connsiteX30" fmla="*/ 2047875 w 3280186"/>
              <a:gd name="connsiteY30" fmla="*/ 3238500 h 5315498"/>
              <a:gd name="connsiteX31" fmla="*/ 1990725 w 3280186"/>
              <a:gd name="connsiteY31" fmla="*/ 3133725 h 5315498"/>
              <a:gd name="connsiteX32" fmla="*/ 1962150 w 3280186"/>
              <a:gd name="connsiteY32" fmla="*/ 3067050 h 5315498"/>
              <a:gd name="connsiteX33" fmla="*/ 1933575 w 3280186"/>
              <a:gd name="connsiteY33" fmla="*/ 3009900 h 5315498"/>
              <a:gd name="connsiteX34" fmla="*/ 1866900 w 3280186"/>
              <a:gd name="connsiteY34" fmla="*/ 2962275 h 5315498"/>
              <a:gd name="connsiteX35" fmla="*/ 1800225 w 3280186"/>
              <a:gd name="connsiteY35" fmla="*/ 2895600 h 5315498"/>
              <a:gd name="connsiteX36" fmla="*/ 1714500 w 3280186"/>
              <a:gd name="connsiteY36" fmla="*/ 2809875 h 5315498"/>
              <a:gd name="connsiteX37" fmla="*/ 1685925 w 3280186"/>
              <a:gd name="connsiteY37" fmla="*/ 2790825 h 5315498"/>
              <a:gd name="connsiteX38" fmla="*/ 1638300 w 3280186"/>
              <a:gd name="connsiteY38" fmla="*/ 2733675 h 5315498"/>
              <a:gd name="connsiteX39" fmla="*/ 1609725 w 3280186"/>
              <a:gd name="connsiteY39" fmla="*/ 2714625 h 5315498"/>
              <a:gd name="connsiteX40" fmla="*/ 1571625 w 3280186"/>
              <a:gd name="connsiteY40" fmla="*/ 2657475 h 5315498"/>
              <a:gd name="connsiteX41" fmla="*/ 1524000 w 3280186"/>
              <a:gd name="connsiteY41" fmla="*/ 2571750 h 5315498"/>
              <a:gd name="connsiteX42" fmla="*/ 1504950 w 3280186"/>
              <a:gd name="connsiteY42" fmla="*/ 2505075 h 5315498"/>
              <a:gd name="connsiteX43" fmla="*/ 1485900 w 3280186"/>
              <a:gd name="connsiteY43" fmla="*/ 2466975 h 5315498"/>
              <a:gd name="connsiteX44" fmla="*/ 1457325 w 3280186"/>
              <a:gd name="connsiteY44" fmla="*/ 2438400 h 5315498"/>
              <a:gd name="connsiteX45" fmla="*/ 1428750 w 3280186"/>
              <a:gd name="connsiteY45" fmla="*/ 2400300 h 5315498"/>
              <a:gd name="connsiteX46" fmla="*/ 1381125 w 3280186"/>
              <a:gd name="connsiteY46" fmla="*/ 2314575 h 5315498"/>
              <a:gd name="connsiteX47" fmla="*/ 1352550 w 3280186"/>
              <a:gd name="connsiteY47" fmla="*/ 2247900 h 5315498"/>
              <a:gd name="connsiteX48" fmla="*/ 1333500 w 3280186"/>
              <a:gd name="connsiteY48" fmla="*/ 2209800 h 5315498"/>
              <a:gd name="connsiteX49" fmla="*/ 1295400 w 3280186"/>
              <a:gd name="connsiteY49" fmla="*/ 2143125 h 5315498"/>
              <a:gd name="connsiteX50" fmla="*/ 1276350 w 3280186"/>
              <a:gd name="connsiteY50" fmla="*/ 2066925 h 5315498"/>
              <a:gd name="connsiteX51" fmla="*/ 1257300 w 3280186"/>
              <a:gd name="connsiteY51" fmla="*/ 2009775 h 5315498"/>
              <a:gd name="connsiteX52" fmla="*/ 1285875 w 3280186"/>
              <a:gd name="connsiteY52" fmla="*/ 1857375 h 5315498"/>
              <a:gd name="connsiteX53" fmla="*/ 1323975 w 3280186"/>
              <a:gd name="connsiteY53" fmla="*/ 1743075 h 5315498"/>
              <a:gd name="connsiteX54" fmla="*/ 1343025 w 3280186"/>
              <a:gd name="connsiteY54" fmla="*/ 1704975 h 5315498"/>
              <a:gd name="connsiteX55" fmla="*/ 1352550 w 3280186"/>
              <a:gd name="connsiteY55" fmla="*/ 1666875 h 5315498"/>
              <a:gd name="connsiteX56" fmla="*/ 1362075 w 3280186"/>
              <a:gd name="connsiteY56" fmla="*/ 1638300 h 5315498"/>
              <a:gd name="connsiteX57" fmla="*/ 1390650 w 3280186"/>
              <a:gd name="connsiteY57" fmla="*/ 1543050 h 5315498"/>
              <a:gd name="connsiteX58" fmla="*/ 1409700 w 3280186"/>
              <a:gd name="connsiteY58" fmla="*/ 1504950 h 5315498"/>
              <a:gd name="connsiteX59" fmla="*/ 1419225 w 3280186"/>
              <a:gd name="connsiteY59" fmla="*/ 1219200 h 5315498"/>
              <a:gd name="connsiteX60" fmla="*/ 1438275 w 3280186"/>
              <a:gd name="connsiteY60" fmla="*/ 1162050 h 5315498"/>
              <a:gd name="connsiteX61" fmla="*/ 1457325 w 3280186"/>
              <a:gd name="connsiteY61" fmla="*/ 942975 h 5315498"/>
              <a:gd name="connsiteX62" fmla="*/ 1504950 w 3280186"/>
              <a:gd name="connsiteY62" fmla="*/ 857250 h 5315498"/>
              <a:gd name="connsiteX63" fmla="*/ 1562100 w 3280186"/>
              <a:gd name="connsiteY63" fmla="*/ 809625 h 5315498"/>
              <a:gd name="connsiteX64" fmla="*/ 1609725 w 3280186"/>
              <a:gd name="connsiteY64" fmla="*/ 752475 h 5315498"/>
              <a:gd name="connsiteX65" fmla="*/ 1666875 w 3280186"/>
              <a:gd name="connsiteY65" fmla="*/ 723900 h 5315498"/>
              <a:gd name="connsiteX66" fmla="*/ 1695450 w 3280186"/>
              <a:gd name="connsiteY66" fmla="*/ 704850 h 5315498"/>
              <a:gd name="connsiteX67" fmla="*/ 1714500 w 3280186"/>
              <a:gd name="connsiteY67" fmla="*/ 676275 h 5315498"/>
              <a:gd name="connsiteX68" fmla="*/ 1743075 w 3280186"/>
              <a:gd name="connsiteY68" fmla="*/ 638175 h 5315498"/>
              <a:gd name="connsiteX69" fmla="*/ 1781175 w 3280186"/>
              <a:gd name="connsiteY69" fmla="*/ 600075 h 5315498"/>
              <a:gd name="connsiteX70" fmla="*/ 1828800 w 3280186"/>
              <a:gd name="connsiteY70" fmla="*/ 514350 h 5315498"/>
              <a:gd name="connsiteX71" fmla="*/ 1819275 w 3280186"/>
              <a:gd name="connsiteY71" fmla="*/ 409575 h 5315498"/>
              <a:gd name="connsiteX72" fmla="*/ 1800225 w 3280186"/>
              <a:gd name="connsiteY72" fmla="*/ 352425 h 5315498"/>
              <a:gd name="connsiteX73" fmla="*/ 1828800 w 3280186"/>
              <a:gd name="connsiteY73" fmla="*/ 342900 h 5315498"/>
              <a:gd name="connsiteX74" fmla="*/ 1838325 w 3280186"/>
              <a:gd name="connsiteY74" fmla="*/ 314325 h 5315498"/>
              <a:gd name="connsiteX75" fmla="*/ 1857375 w 3280186"/>
              <a:gd name="connsiteY75" fmla="*/ 285750 h 5315498"/>
              <a:gd name="connsiteX76" fmla="*/ 1828800 w 3280186"/>
              <a:gd name="connsiteY76" fmla="*/ 200025 h 5315498"/>
              <a:gd name="connsiteX77" fmla="*/ 1819275 w 3280186"/>
              <a:gd name="connsiteY77" fmla="*/ 171450 h 5315498"/>
              <a:gd name="connsiteX78" fmla="*/ 1809750 w 3280186"/>
              <a:gd name="connsiteY78" fmla="*/ 47625 h 5315498"/>
              <a:gd name="connsiteX79" fmla="*/ 1790700 w 3280186"/>
              <a:gd name="connsiteY79" fmla="*/ 19050 h 5315498"/>
              <a:gd name="connsiteX80" fmla="*/ 1733550 w 3280186"/>
              <a:gd name="connsiteY80" fmla="*/ 0 h 5315498"/>
              <a:gd name="connsiteX81" fmla="*/ 1676400 w 3280186"/>
              <a:gd name="connsiteY81" fmla="*/ 9525 h 5315498"/>
              <a:gd name="connsiteX82" fmla="*/ 1619250 w 3280186"/>
              <a:gd name="connsiteY82" fmla="*/ 28575 h 5315498"/>
              <a:gd name="connsiteX83" fmla="*/ 1571625 w 3280186"/>
              <a:gd name="connsiteY83" fmla="*/ 76200 h 5315498"/>
              <a:gd name="connsiteX84" fmla="*/ 1533525 w 3280186"/>
              <a:gd name="connsiteY84" fmla="*/ 161925 h 5315498"/>
              <a:gd name="connsiteX85" fmla="*/ 1466850 w 3280186"/>
              <a:gd name="connsiteY85" fmla="*/ 180975 h 5315498"/>
              <a:gd name="connsiteX86" fmla="*/ 1438275 w 3280186"/>
              <a:gd name="connsiteY86" fmla="*/ 209550 h 5315498"/>
              <a:gd name="connsiteX87" fmla="*/ 1419225 w 3280186"/>
              <a:gd name="connsiteY87" fmla="*/ 238125 h 5315498"/>
              <a:gd name="connsiteX88" fmla="*/ 1390650 w 3280186"/>
              <a:gd name="connsiteY88" fmla="*/ 247650 h 5315498"/>
              <a:gd name="connsiteX89" fmla="*/ 1362075 w 3280186"/>
              <a:gd name="connsiteY89" fmla="*/ 266700 h 5315498"/>
              <a:gd name="connsiteX90" fmla="*/ 1276350 w 3280186"/>
              <a:gd name="connsiteY90" fmla="*/ 285750 h 5315498"/>
              <a:gd name="connsiteX91" fmla="*/ 1162050 w 3280186"/>
              <a:gd name="connsiteY91" fmla="*/ 276225 h 5315498"/>
              <a:gd name="connsiteX92" fmla="*/ 1123950 w 3280186"/>
              <a:gd name="connsiteY92" fmla="*/ 257175 h 5315498"/>
              <a:gd name="connsiteX93" fmla="*/ 1095375 w 3280186"/>
              <a:gd name="connsiteY93" fmla="*/ 247650 h 5315498"/>
              <a:gd name="connsiteX94" fmla="*/ 1066800 w 3280186"/>
              <a:gd name="connsiteY94" fmla="*/ 219075 h 5315498"/>
              <a:gd name="connsiteX95" fmla="*/ 1038225 w 3280186"/>
              <a:gd name="connsiteY95" fmla="*/ 209550 h 5315498"/>
              <a:gd name="connsiteX96" fmla="*/ 971550 w 3280186"/>
              <a:gd name="connsiteY96" fmla="*/ 180975 h 5315498"/>
              <a:gd name="connsiteX97" fmla="*/ 866775 w 3280186"/>
              <a:gd name="connsiteY97" fmla="*/ 190500 h 5315498"/>
              <a:gd name="connsiteX98" fmla="*/ 809625 w 3280186"/>
              <a:gd name="connsiteY98" fmla="*/ 247650 h 5315498"/>
              <a:gd name="connsiteX99" fmla="*/ 771525 w 3280186"/>
              <a:gd name="connsiteY99" fmla="*/ 304800 h 5315498"/>
              <a:gd name="connsiteX100" fmla="*/ 742950 w 3280186"/>
              <a:gd name="connsiteY100" fmla="*/ 314325 h 5315498"/>
              <a:gd name="connsiteX101" fmla="*/ 657225 w 3280186"/>
              <a:gd name="connsiteY101" fmla="*/ 381000 h 5315498"/>
              <a:gd name="connsiteX102" fmla="*/ 638175 w 3280186"/>
              <a:gd name="connsiteY102" fmla="*/ 409575 h 5315498"/>
              <a:gd name="connsiteX103" fmla="*/ 628650 w 3280186"/>
              <a:gd name="connsiteY103" fmla="*/ 438150 h 5315498"/>
              <a:gd name="connsiteX104" fmla="*/ 609600 w 3280186"/>
              <a:gd name="connsiteY104" fmla="*/ 466725 h 5315498"/>
              <a:gd name="connsiteX105" fmla="*/ 600075 w 3280186"/>
              <a:gd name="connsiteY105" fmla="*/ 495300 h 5315498"/>
              <a:gd name="connsiteX106" fmla="*/ 571500 w 3280186"/>
              <a:gd name="connsiteY106" fmla="*/ 523875 h 5315498"/>
              <a:gd name="connsiteX107" fmla="*/ 552450 w 3280186"/>
              <a:gd name="connsiteY107" fmla="*/ 552450 h 5315498"/>
              <a:gd name="connsiteX108" fmla="*/ 495300 w 3280186"/>
              <a:gd name="connsiteY108" fmla="*/ 609600 h 5315498"/>
              <a:gd name="connsiteX109" fmla="*/ 457200 w 3280186"/>
              <a:gd name="connsiteY109" fmla="*/ 666750 h 5315498"/>
              <a:gd name="connsiteX110" fmla="*/ 438150 w 3280186"/>
              <a:gd name="connsiteY110" fmla="*/ 704850 h 5315498"/>
              <a:gd name="connsiteX111" fmla="*/ 409575 w 3280186"/>
              <a:gd name="connsiteY111" fmla="*/ 733425 h 5315498"/>
              <a:gd name="connsiteX112" fmla="*/ 371475 w 3280186"/>
              <a:gd name="connsiteY112" fmla="*/ 800100 h 5315498"/>
              <a:gd name="connsiteX113" fmla="*/ 352425 w 3280186"/>
              <a:gd name="connsiteY113" fmla="*/ 828675 h 5315498"/>
              <a:gd name="connsiteX114" fmla="*/ 323850 w 3280186"/>
              <a:gd name="connsiteY114" fmla="*/ 847725 h 5315498"/>
              <a:gd name="connsiteX115" fmla="*/ 276225 w 3280186"/>
              <a:gd name="connsiteY115" fmla="*/ 904875 h 5315498"/>
              <a:gd name="connsiteX116" fmla="*/ 180975 w 3280186"/>
              <a:gd name="connsiteY116" fmla="*/ 933450 h 5315498"/>
              <a:gd name="connsiteX117" fmla="*/ 133350 w 3280186"/>
              <a:gd name="connsiteY117" fmla="*/ 952500 h 5315498"/>
              <a:gd name="connsiteX118" fmla="*/ 104775 w 3280186"/>
              <a:gd name="connsiteY118" fmla="*/ 962025 h 5315498"/>
              <a:gd name="connsiteX119" fmla="*/ 66675 w 3280186"/>
              <a:gd name="connsiteY119" fmla="*/ 1028700 h 5315498"/>
              <a:gd name="connsiteX120" fmla="*/ 47625 w 3280186"/>
              <a:gd name="connsiteY120" fmla="*/ 1057275 h 5315498"/>
              <a:gd name="connsiteX121" fmla="*/ 19050 w 3280186"/>
              <a:gd name="connsiteY121" fmla="*/ 1181100 h 5315498"/>
              <a:gd name="connsiteX122" fmla="*/ 0 w 3280186"/>
              <a:gd name="connsiteY122" fmla="*/ 1276350 h 5315498"/>
              <a:gd name="connsiteX123" fmla="*/ 9525 w 3280186"/>
              <a:gd name="connsiteY123" fmla="*/ 1495425 h 5315498"/>
              <a:gd name="connsiteX124" fmla="*/ 28575 w 3280186"/>
              <a:gd name="connsiteY124" fmla="*/ 1571625 h 5315498"/>
              <a:gd name="connsiteX125" fmla="*/ 57150 w 3280186"/>
              <a:gd name="connsiteY125" fmla="*/ 1666875 h 5315498"/>
              <a:gd name="connsiteX126" fmla="*/ 76200 w 3280186"/>
              <a:gd name="connsiteY126" fmla="*/ 1704975 h 5315498"/>
              <a:gd name="connsiteX127" fmla="*/ 104775 w 3280186"/>
              <a:gd name="connsiteY127" fmla="*/ 1771650 h 5315498"/>
              <a:gd name="connsiteX128" fmla="*/ 133350 w 3280186"/>
              <a:gd name="connsiteY128" fmla="*/ 1895475 h 5315498"/>
              <a:gd name="connsiteX129" fmla="*/ 142875 w 3280186"/>
              <a:gd name="connsiteY129" fmla="*/ 1933575 h 5315498"/>
              <a:gd name="connsiteX130" fmla="*/ 171450 w 3280186"/>
              <a:gd name="connsiteY130" fmla="*/ 1990725 h 5315498"/>
              <a:gd name="connsiteX131" fmla="*/ 209550 w 3280186"/>
              <a:gd name="connsiteY131" fmla="*/ 2152650 h 5315498"/>
              <a:gd name="connsiteX132" fmla="*/ 219075 w 3280186"/>
              <a:gd name="connsiteY132" fmla="*/ 2200275 h 5315498"/>
              <a:gd name="connsiteX133" fmla="*/ 238125 w 3280186"/>
              <a:gd name="connsiteY133" fmla="*/ 2238375 h 5315498"/>
              <a:gd name="connsiteX134" fmla="*/ 247650 w 3280186"/>
              <a:gd name="connsiteY134" fmla="*/ 2276475 h 5315498"/>
              <a:gd name="connsiteX135" fmla="*/ 285750 w 3280186"/>
              <a:gd name="connsiteY135" fmla="*/ 2362200 h 5315498"/>
              <a:gd name="connsiteX136" fmla="*/ 314325 w 3280186"/>
              <a:gd name="connsiteY136" fmla="*/ 2457450 h 5315498"/>
              <a:gd name="connsiteX137" fmla="*/ 333375 w 3280186"/>
              <a:gd name="connsiteY137" fmla="*/ 2486025 h 5315498"/>
              <a:gd name="connsiteX138" fmla="*/ 342900 w 3280186"/>
              <a:gd name="connsiteY138" fmla="*/ 2514600 h 5315498"/>
              <a:gd name="connsiteX139" fmla="*/ 371475 w 3280186"/>
              <a:gd name="connsiteY139" fmla="*/ 2552700 h 5315498"/>
              <a:gd name="connsiteX140" fmla="*/ 409575 w 3280186"/>
              <a:gd name="connsiteY140" fmla="*/ 2628900 h 5315498"/>
              <a:gd name="connsiteX141" fmla="*/ 419100 w 3280186"/>
              <a:gd name="connsiteY141" fmla="*/ 2657475 h 5315498"/>
              <a:gd name="connsiteX142" fmla="*/ 476250 w 3280186"/>
              <a:gd name="connsiteY142" fmla="*/ 2752725 h 5315498"/>
              <a:gd name="connsiteX143" fmla="*/ 495300 w 3280186"/>
              <a:gd name="connsiteY143" fmla="*/ 2809875 h 5315498"/>
              <a:gd name="connsiteX144" fmla="*/ 533400 w 3280186"/>
              <a:gd name="connsiteY144" fmla="*/ 2886075 h 5315498"/>
              <a:gd name="connsiteX145" fmla="*/ 552450 w 3280186"/>
              <a:gd name="connsiteY145" fmla="*/ 2924175 h 5315498"/>
              <a:gd name="connsiteX146" fmla="*/ 571500 w 3280186"/>
              <a:gd name="connsiteY146" fmla="*/ 2962275 h 5315498"/>
              <a:gd name="connsiteX147" fmla="*/ 590550 w 3280186"/>
              <a:gd name="connsiteY147" fmla="*/ 2990850 h 5315498"/>
              <a:gd name="connsiteX148" fmla="*/ 600075 w 3280186"/>
              <a:gd name="connsiteY148" fmla="*/ 3019425 h 5315498"/>
              <a:gd name="connsiteX149" fmla="*/ 647700 w 3280186"/>
              <a:gd name="connsiteY149" fmla="*/ 3076575 h 5315498"/>
              <a:gd name="connsiteX150" fmla="*/ 676275 w 3280186"/>
              <a:gd name="connsiteY150" fmla="*/ 3124200 h 5315498"/>
              <a:gd name="connsiteX151" fmla="*/ 695325 w 3280186"/>
              <a:gd name="connsiteY151" fmla="*/ 3162300 h 5315498"/>
              <a:gd name="connsiteX152" fmla="*/ 714375 w 3280186"/>
              <a:gd name="connsiteY152" fmla="*/ 3219450 h 5315498"/>
              <a:gd name="connsiteX153" fmla="*/ 752475 w 3280186"/>
              <a:gd name="connsiteY153" fmla="*/ 3276600 h 5315498"/>
              <a:gd name="connsiteX154" fmla="*/ 771525 w 3280186"/>
              <a:gd name="connsiteY154" fmla="*/ 3314700 h 5315498"/>
              <a:gd name="connsiteX155" fmla="*/ 828675 w 3280186"/>
              <a:gd name="connsiteY155" fmla="*/ 3400425 h 5315498"/>
              <a:gd name="connsiteX156" fmla="*/ 857250 w 3280186"/>
              <a:gd name="connsiteY156" fmla="*/ 3467100 h 5315498"/>
              <a:gd name="connsiteX157" fmla="*/ 876300 w 3280186"/>
              <a:gd name="connsiteY157" fmla="*/ 3495675 h 5315498"/>
              <a:gd name="connsiteX158" fmla="*/ 885825 w 3280186"/>
              <a:gd name="connsiteY158" fmla="*/ 3524250 h 5315498"/>
              <a:gd name="connsiteX159" fmla="*/ 904875 w 3280186"/>
              <a:gd name="connsiteY159" fmla="*/ 3552825 h 5315498"/>
              <a:gd name="connsiteX160" fmla="*/ 923925 w 3280186"/>
              <a:gd name="connsiteY160" fmla="*/ 3590925 h 5315498"/>
              <a:gd name="connsiteX161" fmla="*/ 933450 w 3280186"/>
              <a:gd name="connsiteY161" fmla="*/ 3629025 h 5315498"/>
              <a:gd name="connsiteX162" fmla="*/ 962025 w 3280186"/>
              <a:gd name="connsiteY162" fmla="*/ 3657600 h 5315498"/>
              <a:gd name="connsiteX163" fmla="*/ 981075 w 3280186"/>
              <a:gd name="connsiteY163" fmla="*/ 3695700 h 5315498"/>
              <a:gd name="connsiteX164" fmla="*/ 1000125 w 3280186"/>
              <a:gd name="connsiteY164" fmla="*/ 3724275 h 5315498"/>
              <a:gd name="connsiteX165" fmla="*/ 1019175 w 3280186"/>
              <a:gd name="connsiteY165" fmla="*/ 3762375 h 5315498"/>
              <a:gd name="connsiteX166" fmla="*/ 1047750 w 3280186"/>
              <a:gd name="connsiteY166" fmla="*/ 3838575 h 5315498"/>
              <a:gd name="connsiteX167" fmla="*/ 1076325 w 3280186"/>
              <a:gd name="connsiteY167" fmla="*/ 3867150 h 5315498"/>
              <a:gd name="connsiteX168" fmla="*/ 1095375 w 3280186"/>
              <a:gd name="connsiteY168" fmla="*/ 3914775 h 5315498"/>
              <a:gd name="connsiteX169" fmla="*/ 1114425 w 3280186"/>
              <a:gd name="connsiteY169" fmla="*/ 3943350 h 5315498"/>
              <a:gd name="connsiteX170" fmla="*/ 1123950 w 3280186"/>
              <a:gd name="connsiteY170" fmla="*/ 3971925 h 5315498"/>
              <a:gd name="connsiteX171" fmla="*/ 1152525 w 3280186"/>
              <a:gd name="connsiteY171" fmla="*/ 4000500 h 5315498"/>
              <a:gd name="connsiteX172" fmla="*/ 1171575 w 3280186"/>
              <a:gd name="connsiteY172" fmla="*/ 4038600 h 5315498"/>
              <a:gd name="connsiteX173" fmla="*/ 1238250 w 3280186"/>
              <a:gd name="connsiteY173" fmla="*/ 4105275 h 5315498"/>
              <a:gd name="connsiteX174" fmla="*/ 1295400 w 3280186"/>
              <a:gd name="connsiteY174" fmla="*/ 4152900 h 5315498"/>
              <a:gd name="connsiteX175" fmla="*/ 1362075 w 3280186"/>
              <a:gd name="connsiteY175" fmla="*/ 4200525 h 5315498"/>
              <a:gd name="connsiteX176" fmla="*/ 1428750 w 3280186"/>
              <a:gd name="connsiteY176" fmla="*/ 4229100 h 5315498"/>
              <a:gd name="connsiteX177" fmla="*/ 1457325 w 3280186"/>
              <a:gd name="connsiteY177" fmla="*/ 4248150 h 5315498"/>
              <a:gd name="connsiteX178" fmla="*/ 1476375 w 3280186"/>
              <a:gd name="connsiteY178" fmla="*/ 4276725 h 5315498"/>
              <a:gd name="connsiteX179" fmla="*/ 1504950 w 3280186"/>
              <a:gd name="connsiteY179" fmla="*/ 4286250 h 5315498"/>
              <a:gd name="connsiteX180" fmla="*/ 1514475 w 3280186"/>
              <a:gd name="connsiteY180" fmla="*/ 4314825 h 5315498"/>
              <a:gd name="connsiteX181" fmla="*/ 1562100 w 3280186"/>
              <a:gd name="connsiteY181" fmla="*/ 4371975 h 5315498"/>
              <a:gd name="connsiteX182" fmla="*/ 1571625 w 3280186"/>
              <a:gd name="connsiteY182" fmla="*/ 4400550 h 5315498"/>
              <a:gd name="connsiteX183" fmla="*/ 1590675 w 3280186"/>
              <a:gd name="connsiteY183" fmla="*/ 4438650 h 5315498"/>
              <a:gd name="connsiteX184" fmla="*/ 1600200 w 3280186"/>
              <a:gd name="connsiteY184" fmla="*/ 4467225 h 5315498"/>
              <a:gd name="connsiteX185" fmla="*/ 1695450 w 3280186"/>
              <a:gd name="connsiteY185" fmla="*/ 4572000 h 5315498"/>
              <a:gd name="connsiteX186" fmla="*/ 1733550 w 3280186"/>
              <a:gd name="connsiteY186" fmla="*/ 4619625 h 5315498"/>
              <a:gd name="connsiteX187" fmla="*/ 1781175 w 3280186"/>
              <a:gd name="connsiteY187" fmla="*/ 4676775 h 5315498"/>
              <a:gd name="connsiteX188" fmla="*/ 1876425 w 3280186"/>
              <a:gd name="connsiteY188" fmla="*/ 4743450 h 5315498"/>
              <a:gd name="connsiteX189" fmla="*/ 1895475 w 3280186"/>
              <a:gd name="connsiteY189" fmla="*/ 4772025 h 5315498"/>
              <a:gd name="connsiteX190" fmla="*/ 1924050 w 3280186"/>
              <a:gd name="connsiteY190" fmla="*/ 4791075 h 5315498"/>
              <a:gd name="connsiteX191" fmla="*/ 1990725 w 3280186"/>
              <a:gd name="connsiteY191" fmla="*/ 4857750 h 5315498"/>
              <a:gd name="connsiteX192" fmla="*/ 2028825 w 3280186"/>
              <a:gd name="connsiteY192" fmla="*/ 4905375 h 5315498"/>
              <a:gd name="connsiteX193" fmla="*/ 2095500 w 3280186"/>
              <a:gd name="connsiteY193" fmla="*/ 4943475 h 5315498"/>
              <a:gd name="connsiteX194" fmla="*/ 2124075 w 3280186"/>
              <a:gd name="connsiteY194" fmla="*/ 4962525 h 5315498"/>
              <a:gd name="connsiteX195" fmla="*/ 2152650 w 3280186"/>
              <a:gd name="connsiteY195" fmla="*/ 4972050 h 5315498"/>
              <a:gd name="connsiteX196" fmla="*/ 2209800 w 3280186"/>
              <a:gd name="connsiteY196" fmla="*/ 5010150 h 5315498"/>
              <a:gd name="connsiteX197" fmla="*/ 2266950 w 3280186"/>
              <a:gd name="connsiteY197" fmla="*/ 5067300 h 5315498"/>
              <a:gd name="connsiteX198" fmla="*/ 2286000 w 3280186"/>
              <a:gd name="connsiteY198" fmla="*/ 5095875 h 5315498"/>
              <a:gd name="connsiteX199" fmla="*/ 2343150 w 3280186"/>
              <a:gd name="connsiteY199" fmla="*/ 5153025 h 5315498"/>
              <a:gd name="connsiteX200" fmla="*/ 2381250 w 3280186"/>
              <a:gd name="connsiteY200" fmla="*/ 5210175 h 5315498"/>
              <a:gd name="connsiteX201" fmla="*/ 2438400 w 3280186"/>
              <a:gd name="connsiteY201" fmla="*/ 5257800 h 5315498"/>
              <a:gd name="connsiteX202" fmla="*/ 2466975 w 3280186"/>
              <a:gd name="connsiteY202" fmla="*/ 5267325 h 5315498"/>
              <a:gd name="connsiteX203" fmla="*/ 2514600 w 3280186"/>
              <a:gd name="connsiteY203" fmla="*/ 5257800 h 5315498"/>
              <a:gd name="connsiteX204" fmla="*/ 2705100 w 3280186"/>
              <a:gd name="connsiteY204" fmla="*/ 5286375 h 5315498"/>
              <a:gd name="connsiteX205" fmla="*/ 2800350 w 3280186"/>
              <a:gd name="connsiteY205" fmla="*/ 5295900 h 5315498"/>
              <a:gd name="connsiteX206" fmla="*/ 2828925 w 3280186"/>
              <a:gd name="connsiteY206" fmla="*/ 5276850 h 5315498"/>
              <a:gd name="connsiteX207" fmla="*/ 2924175 w 3280186"/>
              <a:gd name="connsiteY207" fmla="*/ 5257800 h 5315498"/>
              <a:gd name="connsiteX208" fmla="*/ 2962275 w 3280186"/>
              <a:gd name="connsiteY208" fmla="*/ 5248275 h 5315498"/>
              <a:gd name="connsiteX209" fmla="*/ 3152775 w 3280186"/>
              <a:gd name="connsiteY209" fmla="*/ 5238750 h 5315498"/>
              <a:gd name="connsiteX210" fmla="*/ 3209925 w 3280186"/>
              <a:gd name="connsiteY210" fmla="*/ 5191125 h 5315498"/>
              <a:gd name="connsiteX211" fmla="*/ 3228975 w 3280186"/>
              <a:gd name="connsiteY211" fmla="*/ 5133975 h 5315498"/>
              <a:gd name="connsiteX212" fmla="*/ 3267075 w 3280186"/>
              <a:gd name="connsiteY212" fmla="*/ 5076825 h 5315498"/>
              <a:gd name="connsiteX213" fmla="*/ 3276600 w 3280186"/>
              <a:gd name="connsiteY213" fmla="*/ 5048250 h 5315498"/>
              <a:gd name="connsiteX214" fmla="*/ 3267075 w 3280186"/>
              <a:gd name="connsiteY214" fmla="*/ 4762500 h 5315498"/>
              <a:gd name="connsiteX215" fmla="*/ 3228975 w 3280186"/>
              <a:gd name="connsiteY215" fmla="*/ 4705350 h 5315498"/>
              <a:gd name="connsiteX216" fmla="*/ 3219450 w 3280186"/>
              <a:gd name="connsiteY216" fmla="*/ 4676775 h 5315498"/>
              <a:gd name="connsiteX217" fmla="*/ 3162300 w 3280186"/>
              <a:gd name="connsiteY217" fmla="*/ 4591050 h 5315498"/>
              <a:gd name="connsiteX218" fmla="*/ 3152775 w 3280186"/>
              <a:gd name="connsiteY218" fmla="*/ 4572000 h 53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280186" h="5315498">
                <a:moveTo>
                  <a:pt x="3162300" y="4629150"/>
                </a:moveTo>
                <a:cubicBezTo>
                  <a:pt x="3159125" y="4606925"/>
                  <a:pt x="3157178" y="4584490"/>
                  <a:pt x="3152775" y="4562475"/>
                </a:cubicBezTo>
                <a:cubicBezTo>
                  <a:pt x="3150806" y="4552630"/>
                  <a:pt x="3149608" y="4541671"/>
                  <a:pt x="3143250" y="4533900"/>
                </a:cubicBezTo>
                <a:cubicBezTo>
                  <a:pt x="3092673" y="4472084"/>
                  <a:pt x="3086193" y="4470462"/>
                  <a:pt x="3038475" y="4438650"/>
                </a:cubicBezTo>
                <a:cubicBezTo>
                  <a:pt x="3015733" y="4370425"/>
                  <a:pt x="3048246" y="4448470"/>
                  <a:pt x="3000375" y="4391025"/>
                </a:cubicBezTo>
                <a:cubicBezTo>
                  <a:pt x="2991285" y="4380117"/>
                  <a:pt x="2988370" y="4365253"/>
                  <a:pt x="2981325" y="4352925"/>
                </a:cubicBezTo>
                <a:cubicBezTo>
                  <a:pt x="2975645" y="4342986"/>
                  <a:pt x="2967395" y="4334589"/>
                  <a:pt x="2962275" y="4324350"/>
                </a:cubicBezTo>
                <a:cubicBezTo>
                  <a:pt x="2957785" y="4315370"/>
                  <a:pt x="2957240" y="4304755"/>
                  <a:pt x="2952750" y="4295775"/>
                </a:cubicBezTo>
                <a:cubicBezTo>
                  <a:pt x="2918384" y="4227042"/>
                  <a:pt x="2948048" y="4312595"/>
                  <a:pt x="2914650" y="4229100"/>
                </a:cubicBezTo>
                <a:cubicBezTo>
                  <a:pt x="2907192" y="4210456"/>
                  <a:pt x="2906739" y="4188658"/>
                  <a:pt x="2895600" y="4171950"/>
                </a:cubicBezTo>
                <a:cubicBezTo>
                  <a:pt x="2889250" y="4162425"/>
                  <a:pt x="2882032" y="4153425"/>
                  <a:pt x="2876550" y="4143375"/>
                </a:cubicBezTo>
                <a:cubicBezTo>
                  <a:pt x="2862952" y="4118444"/>
                  <a:pt x="2862079" y="4082927"/>
                  <a:pt x="2838450" y="4067175"/>
                </a:cubicBezTo>
                <a:cubicBezTo>
                  <a:pt x="2767504" y="4019877"/>
                  <a:pt x="2854639" y="4080666"/>
                  <a:pt x="2781300" y="4019550"/>
                </a:cubicBezTo>
                <a:cubicBezTo>
                  <a:pt x="2772506" y="4012221"/>
                  <a:pt x="2761417" y="4007950"/>
                  <a:pt x="2752725" y="4000500"/>
                </a:cubicBezTo>
                <a:cubicBezTo>
                  <a:pt x="2739088" y="3988811"/>
                  <a:pt x="2728262" y="3974089"/>
                  <a:pt x="2714625" y="3962400"/>
                </a:cubicBezTo>
                <a:cubicBezTo>
                  <a:pt x="2688998" y="3940434"/>
                  <a:pt x="2677979" y="3942317"/>
                  <a:pt x="2647950" y="3924300"/>
                </a:cubicBezTo>
                <a:cubicBezTo>
                  <a:pt x="2544777" y="3862396"/>
                  <a:pt x="2627473" y="3911998"/>
                  <a:pt x="2562225" y="3857625"/>
                </a:cubicBezTo>
                <a:cubicBezTo>
                  <a:pt x="2511668" y="3815494"/>
                  <a:pt x="2552786" y="3867251"/>
                  <a:pt x="2495550" y="3800475"/>
                </a:cubicBezTo>
                <a:cubicBezTo>
                  <a:pt x="2488100" y="3791783"/>
                  <a:pt x="2483829" y="3780694"/>
                  <a:pt x="2476500" y="3771900"/>
                </a:cubicBezTo>
                <a:cubicBezTo>
                  <a:pt x="2467876" y="3761552"/>
                  <a:pt x="2456549" y="3753673"/>
                  <a:pt x="2447925" y="3743325"/>
                </a:cubicBezTo>
                <a:cubicBezTo>
                  <a:pt x="2436822" y="3730002"/>
                  <a:pt x="2405305" y="3674989"/>
                  <a:pt x="2400300" y="3667125"/>
                </a:cubicBezTo>
                <a:cubicBezTo>
                  <a:pt x="2388008" y="3647809"/>
                  <a:pt x="2374900" y="3629025"/>
                  <a:pt x="2362200" y="3609975"/>
                </a:cubicBezTo>
                <a:lnTo>
                  <a:pt x="2343150" y="3581400"/>
                </a:lnTo>
                <a:cubicBezTo>
                  <a:pt x="2315189" y="3539458"/>
                  <a:pt x="2359744" y="3560713"/>
                  <a:pt x="2305050" y="3524250"/>
                </a:cubicBezTo>
                <a:cubicBezTo>
                  <a:pt x="2296696" y="3518681"/>
                  <a:pt x="2286000" y="3517900"/>
                  <a:pt x="2276475" y="3514725"/>
                </a:cubicBezTo>
                <a:cubicBezTo>
                  <a:pt x="2231711" y="3469961"/>
                  <a:pt x="2255372" y="3497358"/>
                  <a:pt x="2209800" y="3429000"/>
                </a:cubicBezTo>
                <a:cubicBezTo>
                  <a:pt x="2204231" y="3420646"/>
                  <a:pt x="2190750" y="3422650"/>
                  <a:pt x="2181225" y="3419475"/>
                </a:cubicBezTo>
                <a:cubicBezTo>
                  <a:pt x="2171700" y="3409950"/>
                  <a:pt x="2161274" y="3401248"/>
                  <a:pt x="2152650" y="3390900"/>
                </a:cubicBezTo>
                <a:cubicBezTo>
                  <a:pt x="2145321" y="3382106"/>
                  <a:pt x="2141695" y="3370420"/>
                  <a:pt x="2133600" y="3362325"/>
                </a:cubicBezTo>
                <a:cubicBezTo>
                  <a:pt x="2062713" y="3291438"/>
                  <a:pt x="2121345" y="3372518"/>
                  <a:pt x="2076450" y="3305175"/>
                </a:cubicBezTo>
                <a:cubicBezTo>
                  <a:pt x="2059520" y="3237453"/>
                  <a:pt x="2078234" y="3294159"/>
                  <a:pt x="2047875" y="3238500"/>
                </a:cubicBezTo>
                <a:cubicBezTo>
                  <a:pt x="1983046" y="3119646"/>
                  <a:pt x="2034239" y="3198995"/>
                  <a:pt x="1990725" y="3133725"/>
                </a:cubicBezTo>
                <a:cubicBezTo>
                  <a:pt x="1970901" y="3054431"/>
                  <a:pt x="1995039" y="3132829"/>
                  <a:pt x="1962150" y="3067050"/>
                </a:cubicBezTo>
                <a:cubicBezTo>
                  <a:pt x="1946656" y="3036062"/>
                  <a:pt x="1960872" y="3037197"/>
                  <a:pt x="1933575" y="3009900"/>
                </a:cubicBezTo>
                <a:cubicBezTo>
                  <a:pt x="1921760" y="2998085"/>
                  <a:pt x="1883125" y="2973092"/>
                  <a:pt x="1866900" y="2962275"/>
                </a:cubicBezTo>
                <a:cubicBezTo>
                  <a:pt x="1807369" y="2882900"/>
                  <a:pt x="1872456" y="2962275"/>
                  <a:pt x="1800225" y="2895600"/>
                </a:cubicBezTo>
                <a:cubicBezTo>
                  <a:pt x="1770531" y="2868190"/>
                  <a:pt x="1748124" y="2832291"/>
                  <a:pt x="1714500" y="2809875"/>
                </a:cubicBezTo>
                <a:cubicBezTo>
                  <a:pt x="1704975" y="2803525"/>
                  <a:pt x="1694719" y="2798154"/>
                  <a:pt x="1685925" y="2790825"/>
                </a:cubicBezTo>
                <a:cubicBezTo>
                  <a:pt x="1592300" y="2712804"/>
                  <a:pt x="1713225" y="2808600"/>
                  <a:pt x="1638300" y="2733675"/>
                </a:cubicBezTo>
                <a:cubicBezTo>
                  <a:pt x="1630205" y="2725580"/>
                  <a:pt x="1619250" y="2720975"/>
                  <a:pt x="1609725" y="2714625"/>
                </a:cubicBezTo>
                <a:lnTo>
                  <a:pt x="1571625" y="2657475"/>
                </a:lnTo>
                <a:cubicBezTo>
                  <a:pt x="1478386" y="2517617"/>
                  <a:pt x="1613684" y="2661434"/>
                  <a:pt x="1524000" y="2571750"/>
                </a:cubicBezTo>
                <a:cubicBezTo>
                  <a:pt x="1519167" y="2552416"/>
                  <a:pt x="1513149" y="2524206"/>
                  <a:pt x="1504950" y="2505075"/>
                </a:cubicBezTo>
                <a:cubicBezTo>
                  <a:pt x="1499357" y="2492024"/>
                  <a:pt x="1494153" y="2478529"/>
                  <a:pt x="1485900" y="2466975"/>
                </a:cubicBezTo>
                <a:cubicBezTo>
                  <a:pt x="1478070" y="2456014"/>
                  <a:pt x="1466091" y="2448627"/>
                  <a:pt x="1457325" y="2438400"/>
                </a:cubicBezTo>
                <a:cubicBezTo>
                  <a:pt x="1446994" y="2426347"/>
                  <a:pt x="1438275" y="2413000"/>
                  <a:pt x="1428750" y="2400300"/>
                </a:cubicBezTo>
                <a:cubicBezTo>
                  <a:pt x="1411985" y="2350005"/>
                  <a:pt x="1424794" y="2380079"/>
                  <a:pt x="1381125" y="2314575"/>
                </a:cubicBezTo>
                <a:cubicBezTo>
                  <a:pt x="1355853" y="2276666"/>
                  <a:pt x="1367790" y="2283460"/>
                  <a:pt x="1352550" y="2247900"/>
                </a:cubicBezTo>
                <a:cubicBezTo>
                  <a:pt x="1346957" y="2234849"/>
                  <a:pt x="1340545" y="2222128"/>
                  <a:pt x="1333500" y="2209800"/>
                </a:cubicBezTo>
                <a:cubicBezTo>
                  <a:pt x="1316777" y="2180536"/>
                  <a:pt x="1306913" y="2177665"/>
                  <a:pt x="1295400" y="2143125"/>
                </a:cubicBezTo>
                <a:cubicBezTo>
                  <a:pt x="1287121" y="2118287"/>
                  <a:pt x="1282700" y="2092325"/>
                  <a:pt x="1276350" y="2066925"/>
                </a:cubicBezTo>
                <a:cubicBezTo>
                  <a:pt x="1271480" y="2047444"/>
                  <a:pt x="1257300" y="2009775"/>
                  <a:pt x="1257300" y="2009775"/>
                </a:cubicBezTo>
                <a:cubicBezTo>
                  <a:pt x="1266825" y="1958975"/>
                  <a:pt x="1262761" y="1903604"/>
                  <a:pt x="1285875" y="1857375"/>
                </a:cubicBezTo>
                <a:cubicBezTo>
                  <a:pt x="1316634" y="1795857"/>
                  <a:pt x="1301481" y="1833050"/>
                  <a:pt x="1323975" y="1743075"/>
                </a:cubicBezTo>
                <a:cubicBezTo>
                  <a:pt x="1327419" y="1729300"/>
                  <a:pt x="1338039" y="1718270"/>
                  <a:pt x="1343025" y="1704975"/>
                </a:cubicBezTo>
                <a:cubicBezTo>
                  <a:pt x="1347622" y="1692718"/>
                  <a:pt x="1348954" y="1679462"/>
                  <a:pt x="1352550" y="1666875"/>
                </a:cubicBezTo>
                <a:cubicBezTo>
                  <a:pt x="1355308" y="1657221"/>
                  <a:pt x="1359317" y="1647954"/>
                  <a:pt x="1362075" y="1638300"/>
                </a:cubicBezTo>
                <a:cubicBezTo>
                  <a:pt x="1371190" y="1606397"/>
                  <a:pt x="1375560" y="1573231"/>
                  <a:pt x="1390650" y="1543050"/>
                </a:cubicBezTo>
                <a:lnTo>
                  <a:pt x="1409700" y="1504950"/>
                </a:lnTo>
                <a:cubicBezTo>
                  <a:pt x="1412875" y="1409700"/>
                  <a:pt x="1411311" y="1314174"/>
                  <a:pt x="1419225" y="1219200"/>
                </a:cubicBezTo>
                <a:cubicBezTo>
                  <a:pt x="1420893" y="1199189"/>
                  <a:pt x="1438275" y="1162050"/>
                  <a:pt x="1438275" y="1162050"/>
                </a:cubicBezTo>
                <a:cubicBezTo>
                  <a:pt x="1444889" y="1036379"/>
                  <a:pt x="1433929" y="1024862"/>
                  <a:pt x="1457325" y="942975"/>
                </a:cubicBezTo>
                <a:cubicBezTo>
                  <a:pt x="1466907" y="909438"/>
                  <a:pt x="1477661" y="884539"/>
                  <a:pt x="1504950" y="857250"/>
                </a:cubicBezTo>
                <a:cubicBezTo>
                  <a:pt x="1588432" y="773768"/>
                  <a:pt x="1482534" y="875930"/>
                  <a:pt x="1562100" y="809625"/>
                </a:cubicBezTo>
                <a:cubicBezTo>
                  <a:pt x="1655725" y="731604"/>
                  <a:pt x="1534800" y="827400"/>
                  <a:pt x="1609725" y="752475"/>
                </a:cubicBezTo>
                <a:cubicBezTo>
                  <a:pt x="1628189" y="734011"/>
                  <a:pt x="1643634" y="731647"/>
                  <a:pt x="1666875" y="723900"/>
                </a:cubicBezTo>
                <a:cubicBezTo>
                  <a:pt x="1676400" y="717550"/>
                  <a:pt x="1687355" y="712945"/>
                  <a:pt x="1695450" y="704850"/>
                </a:cubicBezTo>
                <a:cubicBezTo>
                  <a:pt x="1703545" y="696755"/>
                  <a:pt x="1707846" y="685590"/>
                  <a:pt x="1714500" y="676275"/>
                </a:cubicBezTo>
                <a:cubicBezTo>
                  <a:pt x="1723727" y="663357"/>
                  <a:pt x="1732621" y="650122"/>
                  <a:pt x="1743075" y="638175"/>
                </a:cubicBezTo>
                <a:cubicBezTo>
                  <a:pt x="1754902" y="624658"/>
                  <a:pt x="1769955" y="614100"/>
                  <a:pt x="1781175" y="600075"/>
                </a:cubicBezTo>
                <a:cubicBezTo>
                  <a:pt x="1818606" y="553286"/>
                  <a:pt x="1814771" y="556438"/>
                  <a:pt x="1828800" y="514350"/>
                </a:cubicBezTo>
                <a:cubicBezTo>
                  <a:pt x="1825625" y="479425"/>
                  <a:pt x="1825369" y="444110"/>
                  <a:pt x="1819275" y="409575"/>
                </a:cubicBezTo>
                <a:cubicBezTo>
                  <a:pt x="1815785" y="389800"/>
                  <a:pt x="1800225" y="352425"/>
                  <a:pt x="1800225" y="352425"/>
                </a:cubicBezTo>
                <a:cubicBezTo>
                  <a:pt x="1809750" y="349250"/>
                  <a:pt x="1821700" y="350000"/>
                  <a:pt x="1828800" y="342900"/>
                </a:cubicBezTo>
                <a:cubicBezTo>
                  <a:pt x="1835900" y="335800"/>
                  <a:pt x="1833835" y="323305"/>
                  <a:pt x="1838325" y="314325"/>
                </a:cubicBezTo>
                <a:cubicBezTo>
                  <a:pt x="1843445" y="304086"/>
                  <a:pt x="1851025" y="295275"/>
                  <a:pt x="1857375" y="285750"/>
                </a:cubicBezTo>
                <a:lnTo>
                  <a:pt x="1828800" y="200025"/>
                </a:lnTo>
                <a:lnTo>
                  <a:pt x="1819275" y="171450"/>
                </a:lnTo>
                <a:cubicBezTo>
                  <a:pt x="1816100" y="130175"/>
                  <a:pt x="1817379" y="88313"/>
                  <a:pt x="1809750" y="47625"/>
                </a:cubicBezTo>
                <a:cubicBezTo>
                  <a:pt x="1807640" y="36373"/>
                  <a:pt x="1800408" y="25117"/>
                  <a:pt x="1790700" y="19050"/>
                </a:cubicBezTo>
                <a:cubicBezTo>
                  <a:pt x="1773672" y="8407"/>
                  <a:pt x="1733550" y="0"/>
                  <a:pt x="1733550" y="0"/>
                </a:cubicBezTo>
                <a:cubicBezTo>
                  <a:pt x="1714500" y="3175"/>
                  <a:pt x="1695136" y="4841"/>
                  <a:pt x="1676400" y="9525"/>
                </a:cubicBezTo>
                <a:cubicBezTo>
                  <a:pt x="1656919" y="14395"/>
                  <a:pt x="1619250" y="28575"/>
                  <a:pt x="1619250" y="28575"/>
                </a:cubicBezTo>
                <a:cubicBezTo>
                  <a:pt x="1593182" y="45954"/>
                  <a:pt x="1584993" y="46121"/>
                  <a:pt x="1571625" y="76200"/>
                </a:cubicBezTo>
                <a:cubicBezTo>
                  <a:pt x="1562793" y="96071"/>
                  <a:pt x="1555825" y="144085"/>
                  <a:pt x="1533525" y="161925"/>
                </a:cubicBezTo>
                <a:cubicBezTo>
                  <a:pt x="1527314" y="166894"/>
                  <a:pt x="1469339" y="180353"/>
                  <a:pt x="1466850" y="180975"/>
                </a:cubicBezTo>
                <a:cubicBezTo>
                  <a:pt x="1457325" y="190500"/>
                  <a:pt x="1446899" y="199202"/>
                  <a:pt x="1438275" y="209550"/>
                </a:cubicBezTo>
                <a:cubicBezTo>
                  <a:pt x="1430946" y="218344"/>
                  <a:pt x="1428164" y="230974"/>
                  <a:pt x="1419225" y="238125"/>
                </a:cubicBezTo>
                <a:cubicBezTo>
                  <a:pt x="1411385" y="244397"/>
                  <a:pt x="1400175" y="244475"/>
                  <a:pt x="1390650" y="247650"/>
                </a:cubicBezTo>
                <a:cubicBezTo>
                  <a:pt x="1381125" y="254000"/>
                  <a:pt x="1372314" y="261580"/>
                  <a:pt x="1362075" y="266700"/>
                </a:cubicBezTo>
                <a:cubicBezTo>
                  <a:pt x="1338627" y="278424"/>
                  <a:pt x="1298300" y="282092"/>
                  <a:pt x="1276350" y="285750"/>
                </a:cubicBezTo>
                <a:cubicBezTo>
                  <a:pt x="1238250" y="282575"/>
                  <a:pt x="1199627" y="283271"/>
                  <a:pt x="1162050" y="276225"/>
                </a:cubicBezTo>
                <a:cubicBezTo>
                  <a:pt x="1148094" y="273608"/>
                  <a:pt x="1137001" y="262768"/>
                  <a:pt x="1123950" y="257175"/>
                </a:cubicBezTo>
                <a:cubicBezTo>
                  <a:pt x="1114722" y="253220"/>
                  <a:pt x="1104900" y="250825"/>
                  <a:pt x="1095375" y="247650"/>
                </a:cubicBezTo>
                <a:cubicBezTo>
                  <a:pt x="1085850" y="238125"/>
                  <a:pt x="1078008" y="226547"/>
                  <a:pt x="1066800" y="219075"/>
                </a:cubicBezTo>
                <a:cubicBezTo>
                  <a:pt x="1058446" y="213506"/>
                  <a:pt x="1047205" y="214040"/>
                  <a:pt x="1038225" y="209550"/>
                </a:cubicBezTo>
                <a:cubicBezTo>
                  <a:pt x="972446" y="176661"/>
                  <a:pt x="1050844" y="200799"/>
                  <a:pt x="971550" y="180975"/>
                </a:cubicBezTo>
                <a:cubicBezTo>
                  <a:pt x="936625" y="184150"/>
                  <a:pt x="899203" y="177147"/>
                  <a:pt x="866775" y="190500"/>
                </a:cubicBezTo>
                <a:cubicBezTo>
                  <a:pt x="841863" y="200758"/>
                  <a:pt x="824569" y="225234"/>
                  <a:pt x="809625" y="247650"/>
                </a:cubicBezTo>
                <a:cubicBezTo>
                  <a:pt x="796925" y="266700"/>
                  <a:pt x="793245" y="297560"/>
                  <a:pt x="771525" y="304800"/>
                </a:cubicBezTo>
                <a:lnTo>
                  <a:pt x="742950" y="314325"/>
                </a:lnTo>
                <a:cubicBezTo>
                  <a:pt x="703124" y="340876"/>
                  <a:pt x="685203" y="347427"/>
                  <a:pt x="657225" y="381000"/>
                </a:cubicBezTo>
                <a:cubicBezTo>
                  <a:pt x="649896" y="389794"/>
                  <a:pt x="643295" y="399336"/>
                  <a:pt x="638175" y="409575"/>
                </a:cubicBezTo>
                <a:cubicBezTo>
                  <a:pt x="633685" y="418555"/>
                  <a:pt x="633140" y="429170"/>
                  <a:pt x="628650" y="438150"/>
                </a:cubicBezTo>
                <a:cubicBezTo>
                  <a:pt x="623530" y="448389"/>
                  <a:pt x="614720" y="456486"/>
                  <a:pt x="609600" y="466725"/>
                </a:cubicBezTo>
                <a:cubicBezTo>
                  <a:pt x="605110" y="475705"/>
                  <a:pt x="605644" y="486946"/>
                  <a:pt x="600075" y="495300"/>
                </a:cubicBezTo>
                <a:cubicBezTo>
                  <a:pt x="592603" y="506508"/>
                  <a:pt x="580124" y="513527"/>
                  <a:pt x="571500" y="523875"/>
                </a:cubicBezTo>
                <a:cubicBezTo>
                  <a:pt x="564171" y="532669"/>
                  <a:pt x="560055" y="543894"/>
                  <a:pt x="552450" y="552450"/>
                </a:cubicBezTo>
                <a:cubicBezTo>
                  <a:pt x="534552" y="572586"/>
                  <a:pt x="510244" y="587184"/>
                  <a:pt x="495300" y="609600"/>
                </a:cubicBezTo>
                <a:lnTo>
                  <a:pt x="457200" y="666750"/>
                </a:lnTo>
                <a:cubicBezTo>
                  <a:pt x="449324" y="678564"/>
                  <a:pt x="446403" y="693296"/>
                  <a:pt x="438150" y="704850"/>
                </a:cubicBezTo>
                <a:cubicBezTo>
                  <a:pt x="430320" y="715811"/>
                  <a:pt x="418199" y="723077"/>
                  <a:pt x="409575" y="733425"/>
                </a:cubicBezTo>
                <a:cubicBezTo>
                  <a:pt x="388478" y="758741"/>
                  <a:pt x="388414" y="770457"/>
                  <a:pt x="371475" y="800100"/>
                </a:cubicBezTo>
                <a:cubicBezTo>
                  <a:pt x="365795" y="810039"/>
                  <a:pt x="360520" y="820580"/>
                  <a:pt x="352425" y="828675"/>
                </a:cubicBezTo>
                <a:cubicBezTo>
                  <a:pt x="344330" y="836770"/>
                  <a:pt x="333375" y="841375"/>
                  <a:pt x="323850" y="847725"/>
                </a:cubicBezTo>
                <a:cubicBezTo>
                  <a:pt x="311993" y="865510"/>
                  <a:pt x="295638" y="894090"/>
                  <a:pt x="276225" y="904875"/>
                </a:cubicBezTo>
                <a:cubicBezTo>
                  <a:pt x="243103" y="923276"/>
                  <a:pt x="214795" y="922177"/>
                  <a:pt x="180975" y="933450"/>
                </a:cubicBezTo>
                <a:cubicBezTo>
                  <a:pt x="164755" y="938857"/>
                  <a:pt x="149359" y="946497"/>
                  <a:pt x="133350" y="952500"/>
                </a:cubicBezTo>
                <a:cubicBezTo>
                  <a:pt x="123949" y="956025"/>
                  <a:pt x="114300" y="958850"/>
                  <a:pt x="104775" y="962025"/>
                </a:cubicBezTo>
                <a:cubicBezTo>
                  <a:pt x="58363" y="1031643"/>
                  <a:pt x="115014" y="944107"/>
                  <a:pt x="66675" y="1028700"/>
                </a:cubicBezTo>
                <a:cubicBezTo>
                  <a:pt x="60995" y="1038639"/>
                  <a:pt x="53975" y="1047750"/>
                  <a:pt x="47625" y="1057275"/>
                </a:cubicBezTo>
                <a:cubicBezTo>
                  <a:pt x="35260" y="1143829"/>
                  <a:pt x="45200" y="1102651"/>
                  <a:pt x="19050" y="1181100"/>
                </a:cubicBezTo>
                <a:cubicBezTo>
                  <a:pt x="8811" y="1211817"/>
                  <a:pt x="0" y="1276350"/>
                  <a:pt x="0" y="1276350"/>
                </a:cubicBezTo>
                <a:cubicBezTo>
                  <a:pt x="3175" y="1349375"/>
                  <a:pt x="4317" y="1422517"/>
                  <a:pt x="9525" y="1495425"/>
                </a:cubicBezTo>
                <a:cubicBezTo>
                  <a:pt x="12291" y="1534156"/>
                  <a:pt x="19343" y="1539313"/>
                  <a:pt x="28575" y="1571625"/>
                </a:cubicBezTo>
                <a:cubicBezTo>
                  <a:pt x="57365" y="1672392"/>
                  <a:pt x="11879" y="1531062"/>
                  <a:pt x="57150" y="1666875"/>
                </a:cubicBezTo>
                <a:cubicBezTo>
                  <a:pt x="61640" y="1680345"/>
                  <a:pt x="71214" y="1691680"/>
                  <a:pt x="76200" y="1704975"/>
                </a:cubicBezTo>
                <a:cubicBezTo>
                  <a:pt x="102560" y="1775269"/>
                  <a:pt x="66169" y="1713742"/>
                  <a:pt x="104775" y="1771650"/>
                </a:cubicBezTo>
                <a:cubicBezTo>
                  <a:pt x="119435" y="1844948"/>
                  <a:pt x="110373" y="1803569"/>
                  <a:pt x="133350" y="1895475"/>
                </a:cubicBezTo>
                <a:cubicBezTo>
                  <a:pt x="136525" y="1908175"/>
                  <a:pt x="135613" y="1922683"/>
                  <a:pt x="142875" y="1933575"/>
                </a:cubicBezTo>
                <a:cubicBezTo>
                  <a:pt x="167494" y="1970504"/>
                  <a:pt x="158305" y="1951290"/>
                  <a:pt x="171450" y="1990725"/>
                </a:cubicBezTo>
                <a:cubicBezTo>
                  <a:pt x="184711" y="2096813"/>
                  <a:pt x="172880" y="2042641"/>
                  <a:pt x="209550" y="2152650"/>
                </a:cubicBezTo>
                <a:cubicBezTo>
                  <a:pt x="214670" y="2168009"/>
                  <a:pt x="213955" y="2184916"/>
                  <a:pt x="219075" y="2200275"/>
                </a:cubicBezTo>
                <a:cubicBezTo>
                  <a:pt x="223565" y="2213745"/>
                  <a:pt x="233139" y="2225080"/>
                  <a:pt x="238125" y="2238375"/>
                </a:cubicBezTo>
                <a:cubicBezTo>
                  <a:pt x="242722" y="2250632"/>
                  <a:pt x="243053" y="2264218"/>
                  <a:pt x="247650" y="2276475"/>
                </a:cubicBezTo>
                <a:cubicBezTo>
                  <a:pt x="297440" y="2409248"/>
                  <a:pt x="233618" y="2205805"/>
                  <a:pt x="285750" y="2362200"/>
                </a:cubicBezTo>
                <a:cubicBezTo>
                  <a:pt x="294624" y="2388823"/>
                  <a:pt x="299604" y="2435369"/>
                  <a:pt x="314325" y="2457450"/>
                </a:cubicBezTo>
                <a:cubicBezTo>
                  <a:pt x="320675" y="2466975"/>
                  <a:pt x="328255" y="2475786"/>
                  <a:pt x="333375" y="2486025"/>
                </a:cubicBezTo>
                <a:cubicBezTo>
                  <a:pt x="337865" y="2495005"/>
                  <a:pt x="337919" y="2505883"/>
                  <a:pt x="342900" y="2514600"/>
                </a:cubicBezTo>
                <a:cubicBezTo>
                  <a:pt x="350776" y="2528383"/>
                  <a:pt x="361950" y="2540000"/>
                  <a:pt x="371475" y="2552700"/>
                </a:cubicBezTo>
                <a:cubicBezTo>
                  <a:pt x="390413" y="2628453"/>
                  <a:pt x="366399" y="2553342"/>
                  <a:pt x="409575" y="2628900"/>
                </a:cubicBezTo>
                <a:cubicBezTo>
                  <a:pt x="414556" y="2637617"/>
                  <a:pt x="414224" y="2648698"/>
                  <a:pt x="419100" y="2657475"/>
                </a:cubicBezTo>
                <a:cubicBezTo>
                  <a:pt x="451047" y="2714979"/>
                  <a:pt x="455662" y="2701254"/>
                  <a:pt x="476250" y="2752725"/>
                </a:cubicBezTo>
                <a:cubicBezTo>
                  <a:pt x="483708" y="2771369"/>
                  <a:pt x="488950" y="2790825"/>
                  <a:pt x="495300" y="2809875"/>
                </a:cubicBezTo>
                <a:cubicBezTo>
                  <a:pt x="504280" y="2836816"/>
                  <a:pt x="520700" y="2860675"/>
                  <a:pt x="533400" y="2886075"/>
                </a:cubicBezTo>
                <a:lnTo>
                  <a:pt x="552450" y="2924175"/>
                </a:lnTo>
                <a:cubicBezTo>
                  <a:pt x="558800" y="2936875"/>
                  <a:pt x="563624" y="2950461"/>
                  <a:pt x="571500" y="2962275"/>
                </a:cubicBezTo>
                <a:cubicBezTo>
                  <a:pt x="577850" y="2971800"/>
                  <a:pt x="585430" y="2980611"/>
                  <a:pt x="590550" y="2990850"/>
                </a:cubicBezTo>
                <a:cubicBezTo>
                  <a:pt x="595040" y="2999830"/>
                  <a:pt x="595585" y="3010445"/>
                  <a:pt x="600075" y="3019425"/>
                </a:cubicBezTo>
                <a:cubicBezTo>
                  <a:pt x="622287" y="3063849"/>
                  <a:pt x="616102" y="3034444"/>
                  <a:pt x="647700" y="3076575"/>
                </a:cubicBezTo>
                <a:cubicBezTo>
                  <a:pt x="658808" y="3091386"/>
                  <a:pt x="667284" y="3108016"/>
                  <a:pt x="676275" y="3124200"/>
                </a:cubicBezTo>
                <a:cubicBezTo>
                  <a:pt x="683171" y="3136612"/>
                  <a:pt x="690052" y="3149117"/>
                  <a:pt x="695325" y="3162300"/>
                </a:cubicBezTo>
                <a:cubicBezTo>
                  <a:pt x="702783" y="3180944"/>
                  <a:pt x="703236" y="3202742"/>
                  <a:pt x="714375" y="3219450"/>
                </a:cubicBezTo>
                <a:cubicBezTo>
                  <a:pt x="727075" y="3238500"/>
                  <a:pt x="742236" y="3256122"/>
                  <a:pt x="752475" y="3276600"/>
                </a:cubicBezTo>
                <a:cubicBezTo>
                  <a:pt x="758825" y="3289300"/>
                  <a:pt x="764083" y="3302607"/>
                  <a:pt x="771525" y="3314700"/>
                </a:cubicBezTo>
                <a:cubicBezTo>
                  <a:pt x="789524" y="3343948"/>
                  <a:pt x="817815" y="3367844"/>
                  <a:pt x="828675" y="3400425"/>
                </a:cubicBezTo>
                <a:cubicBezTo>
                  <a:pt x="839361" y="3432483"/>
                  <a:pt x="838418" y="3434144"/>
                  <a:pt x="857250" y="3467100"/>
                </a:cubicBezTo>
                <a:cubicBezTo>
                  <a:pt x="862930" y="3477039"/>
                  <a:pt x="871180" y="3485436"/>
                  <a:pt x="876300" y="3495675"/>
                </a:cubicBezTo>
                <a:cubicBezTo>
                  <a:pt x="880790" y="3504655"/>
                  <a:pt x="881335" y="3515270"/>
                  <a:pt x="885825" y="3524250"/>
                </a:cubicBezTo>
                <a:cubicBezTo>
                  <a:pt x="890945" y="3534489"/>
                  <a:pt x="899195" y="3542886"/>
                  <a:pt x="904875" y="3552825"/>
                </a:cubicBezTo>
                <a:cubicBezTo>
                  <a:pt x="911920" y="3565153"/>
                  <a:pt x="918939" y="3577630"/>
                  <a:pt x="923925" y="3590925"/>
                </a:cubicBezTo>
                <a:cubicBezTo>
                  <a:pt x="928522" y="3603182"/>
                  <a:pt x="926955" y="3617659"/>
                  <a:pt x="933450" y="3629025"/>
                </a:cubicBezTo>
                <a:cubicBezTo>
                  <a:pt x="940133" y="3640721"/>
                  <a:pt x="954195" y="3646639"/>
                  <a:pt x="962025" y="3657600"/>
                </a:cubicBezTo>
                <a:cubicBezTo>
                  <a:pt x="970278" y="3669154"/>
                  <a:pt x="974030" y="3683372"/>
                  <a:pt x="981075" y="3695700"/>
                </a:cubicBezTo>
                <a:cubicBezTo>
                  <a:pt x="986755" y="3705639"/>
                  <a:pt x="994445" y="3714336"/>
                  <a:pt x="1000125" y="3724275"/>
                </a:cubicBezTo>
                <a:cubicBezTo>
                  <a:pt x="1007170" y="3736603"/>
                  <a:pt x="1013582" y="3749324"/>
                  <a:pt x="1019175" y="3762375"/>
                </a:cubicBezTo>
                <a:cubicBezTo>
                  <a:pt x="1031265" y="3790585"/>
                  <a:pt x="1029811" y="3809872"/>
                  <a:pt x="1047750" y="3838575"/>
                </a:cubicBezTo>
                <a:cubicBezTo>
                  <a:pt x="1054889" y="3849998"/>
                  <a:pt x="1066800" y="3857625"/>
                  <a:pt x="1076325" y="3867150"/>
                </a:cubicBezTo>
                <a:cubicBezTo>
                  <a:pt x="1082675" y="3883025"/>
                  <a:pt x="1087729" y="3899482"/>
                  <a:pt x="1095375" y="3914775"/>
                </a:cubicBezTo>
                <a:cubicBezTo>
                  <a:pt x="1100495" y="3925014"/>
                  <a:pt x="1109305" y="3933111"/>
                  <a:pt x="1114425" y="3943350"/>
                </a:cubicBezTo>
                <a:cubicBezTo>
                  <a:pt x="1118915" y="3952330"/>
                  <a:pt x="1118381" y="3963571"/>
                  <a:pt x="1123950" y="3971925"/>
                </a:cubicBezTo>
                <a:cubicBezTo>
                  <a:pt x="1131422" y="3983133"/>
                  <a:pt x="1144695" y="3989539"/>
                  <a:pt x="1152525" y="4000500"/>
                </a:cubicBezTo>
                <a:cubicBezTo>
                  <a:pt x="1160778" y="4012054"/>
                  <a:pt x="1162584" y="4027611"/>
                  <a:pt x="1171575" y="4038600"/>
                </a:cubicBezTo>
                <a:cubicBezTo>
                  <a:pt x="1191478" y="4062926"/>
                  <a:pt x="1216025" y="4083050"/>
                  <a:pt x="1238250" y="4105275"/>
                </a:cubicBezTo>
                <a:cubicBezTo>
                  <a:pt x="1282722" y="4149747"/>
                  <a:pt x="1248986" y="4119747"/>
                  <a:pt x="1295400" y="4152900"/>
                </a:cubicBezTo>
                <a:cubicBezTo>
                  <a:pt x="1315843" y="4167502"/>
                  <a:pt x="1339627" y="4187698"/>
                  <a:pt x="1362075" y="4200525"/>
                </a:cubicBezTo>
                <a:cubicBezTo>
                  <a:pt x="1395031" y="4219357"/>
                  <a:pt x="1396692" y="4218414"/>
                  <a:pt x="1428750" y="4229100"/>
                </a:cubicBezTo>
                <a:cubicBezTo>
                  <a:pt x="1438275" y="4235450"/>
                  <a:pt x="1449230" y="4240055"/>
                  <a:pt x="1457325" y="4248150"/>
                </a:cubicBezTo>
                <a:cubicBezTo>
                  <a:pt x="1465420" y="4256245"/>
                  <a:pt x="1467436" y="4269574"/>
                  <a:pt x="1476375" y="4276725"/>
                </a:cubicBezTo>
                <a:cubicBezTo>
                  <a:pt x="1484215" y="4282997"/>
                  <a:pt x="1495425" y="4283075"/>
                  <a:pt x="1504950" y="4286250"/>
                </a:cubicBezTo>
                <a:cubicBezTo>
                  <a:pt x="1508125" y="4295775"/>
                  <a:pt x="1508906" y="4306471"/>
                  <a:pt x="1514475" y="4314825"/>
                </a:cubicBezTo>
                <a:cubicBezTo>
                  <a:pt x="1556606" y="4378022"/>
                  <a:pt x="1530937" y="4309649"/>
                  <a:pt x="1562100" y="4371975"/>
                </a:cubicBezTo>
                <a:cubicBezTo>
                  <a:pt x="1566590" y="4380955"/>
                  <a:pt x="1567670" y="4391322"/>
                  <a:pt x="1571625" y="4400550"/>
                </a:cubicBezTo>
                <a:cubicBezTo>
                  <a:pt x="1577218" y="4413601"/>
                  <a:pt x="1585082" y="4425599"/>
                  <a:pt x="1590675" y="4438650"/>
                </a:cubicBezTo>
                <a:cubicBezTo>
                  <a:pt x="1594630" y="4447878"/>
                  <a:pt x="1594631" y="4458871"/>
                  <a:pt x="1600200" y="4467225"/>
                </a:cubicBezTo>
                <a:cubicBezTo>
                  <a:pt x="1654951" y="4549351"/>
                  <a:pt x="1642748" y="4536865"/>
                  <a:pt x="1695450" y="4572000"/>
                </a:cubicBezTo>
                <a:cubicBezTo>
                  <a:pt x="1713993" y="4627630"/>
                  <a:pt x="1690466" y="4576541"/>
                  <a:pt x="1733550" y="4619625"/>
                </a:cubicBezTo>
                <a:cubicBezTo>
                  <a:pt x="1788583" y="4674658"/>
                  <a:pt x="1710956" y="4622160"/>
                  <a:pt x="1781175" y="4676775"/>
                </a:cubicBezTo>
                <a:cubicBezTo>
                  <a:pt x="1795178" y="4687666"/>
                  <a:pt x="1859085" y="4726110"/>
                  <a:pt x="1876425" y="4743450"/>
                </a:cubicBezTo>
                <a:cubicBezTo>
                  <a:pt x="1884520" y="4751545"/>
                  <a:pt x="1887380" y="4763930"/>
                  <a:pt x="1895475" y="4772025"/>
                </a:cubicBezTo>
                <a:cubicBezTo>
                  <a:pt x="1903570" y="4780120"/>
                  <a:pt x="1915541" y="4783417"/>
                  <a:pt x="1924050" y="4791075"/>
                </a:cubicBezTo>
                <a:cubicBezTo>
                  <a:pt x="1947412" y="4812101"/>
                  <a:pt x="1968500" y="4835525"/>
                  <a:pt x="1990725" y="4857750"/>
                </a:cubicBezTo>
                <a:cubicBezTo>
                  <a:pt x="2005100" y="4872125"/>
                  <a:pt x="2014450" y="4891000"/>
                  <a:pt x="2028825" y="4905375"/>
                </a:cubicBezTo>
                <a:cubicBezTo>
                  <a:pt x="2057658" y="4934208"/>
                  <a:pt x="2062806" y="4932577"/>
                  <a:pt x="2095500" y="4943475"/>
                </a:cubicBezTo>
                <a:cubicBezTo>
                  <a:pt x="2105025" y="4949825"/>
                  <a:pt x="2113836" y="4957405"/>
                  <a:pt x="2124075" y="4962525"/>
                </a:cubicBezTo>
                <a:cubicBezTo>
                  <a:pt x="2133055" y="4967015"/>
                  <a:pt x="2144296" y="4966481"/>
                  <a:pt x="2152650" y="4972050"/>
                </a:cubicBezTo>
                <a:cubicBezTo>
                  <a:pt x="2223999" y="5019616"/>
                  <a:pt x="2141856" y="4987502"/>
                  <a:pt x="2209800" y="5010150"/>
                </a:cubicBezTo>
                <a:lnTo>
                  <a:pt x="2266950" y="5067300"/>
                </a:lnTo>
                <a:cubicBezTo>
                  <a:pt x="2275045" y="5075395"/>
                  <a:pt x="2278395" y="5087319"/>
                  <a:pt x="2286000" y="5095875"/>
                </a:cubicBezTo>
                <a:cubicBezTo>
                  <a:pt x="2303898" y="5116011"/>
                  <a:pt x="2324100" y="5133975"/>
                  <a:pt x="2343150" y="5153025"/>
                </a:cubicBezTo>
                <a:cubicBezTo>
                  <a:pt x="2359339" y="5169214"/>
                  <a:pt x="2368550" y="5191125"/>
                  <a:pt x="2381250" y="5210175"/>
                </a:cubicBezTo>
                <a:cubicBezTo>
                  <a:pt x="2391783" y="5225974"/>
                  <a:pt x="2420829" y="5249015"/>
                  <a:pt x="2438400" y="5257800"/>
                </a:cubicBezTo>
                <a:cubicBezTo>
                  <a:pt x="2447380" y="5262290"/>
                  <a:pt x="2457450" y="5264150"/>
                  <a:pt x="2466975" y="5267325"/>
                </a:cubicBezTo>
                <a:cubicBezTo>
                  <a:pt x="2482850" y="5264150"/>
                  <a:pt x="2498411" y="5257800"/>
                  <a:pt x="2514600" y="5257800"/>
                </a:cubicBezTo>
                <a:cubicBezTo>
                  <a:pt x="2621929" y="5257800"/>
                  <a:pt x="2620700" y="5262261"/>
                  <a:pt x="2705100" y="5286375"/>
                </a:cubicBezTo>
                <a:cubicBezTo>
                  <a:pt x="2745889" y="5313568"/>
                  <a:pt x="2735023" y="5315498"/>
                  <a:pt x="2800350" y="5295900"/>
                </a:cubicBezTo>
                <a:cubicBezTo>
                  <a:pt x="2811315" y="5292611"/>
                  <a:pt x="2817984" y="5280217"/>
                  <a:pt x="2828925" y="5276850"/>
                </a:cubicBezTo>
                <a:cubicBezTo>
                  <a:pt x="2859872" y="5267328"/>
                  <a:pt x="2892763" y="5265653"/>
                  <a:pt x="2924175" y="5257800"/>
                </a:cubicBezTo>
                <a:cubicBezTo>
                  <a:pt x="2936875" y="5254625"/>
                  <a:pt x="2949229" y="5249362"/>
                  <a:pt x="2962275" y="5248275"/>
                </a:cubicBezTo>
                <a:cubicBezTo>
                  <a:pt x="3025635" y="5242995"/>
                  <a:pt x="3089275" y="5241925"/>
                  <a:pt x="3152775" y="5238750"/>
                </a:cubicBezTo>
                <a:cubicBezTo>
                  <a:pt x="3170560" y="5226893"/>
                  <a:pt x="3199140" y="5210538"/>
                  <a:pt x="3209925" y="5191125"/>
                </a:cubicBezTo>
                <a:cubicBezTo>
                  <a:pt x="3219677" y="5173572"/>
                  <a:pt x="3222625" y="5153025"/>
                  <a:pt x="3228975" y="5133975"/>
                </a:cubicBezTo>
                <a:cubicBezTo>
                  <a:pt x="3236215" y="5112255"/>
                  <a:pt x="3254375" y="5095875"/>
                  <a:pt x="3267075" y="5076825"/>
                </a:cubicBezTo>
                <a:cubicBezTo>
                  <a:pt x="3272644" y="5068471"/>
                  <a:pt x="3273425" y="5057775"/>
                  <a:pt x="3276600" y="5048250"/>
                </a:cubicBezTo>
                <a:cubicBezTo>
                  <a:pt x="3273425" y="4953000"/>
                  <a:pt x="3280186" y="4856897"/>
                  <a:pt x="3267075" y="4762500"/>
                </a:cubicBezTo>
                <a:cubicBezTo>
                  <a:pt x="3263925" y="4739822"/>
                  <a:pt x="3241675" y="4724400"/>
                  <a:pt x="3228975" y="4705350"/>
                </a:cubicBezTo>
                <a:cubicBezTo>
                  <a:pt x="3223406" y="4696996"/>
                  <a:pt x="3224326" y="4685552"/>
                  <a:pt x="3219450" y="4676775"/>
                </a:cubicBezTo>
                <a:lnTo>
                  <a:pt x="3162300" y="4591050"/>
                </a:lnTo>
                <a:cubicBezTo>
                  <a:pt x="3158362" y="4585143"/>
                  <a:pt x="3155950" y="4578350"/>
                  <a:pt x="3152775" y="457200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6076950" y="981075"/>
            <a:ext cx="3067050" cy="2508250"/>
          </a:xfrm>
          <a:custGeom>
            <a:avLst/>
            <a:gdLst>
              <a:gd name="connsiteX0" fmla="*/ 3066585 w 3066585"/>
              <a:gd name="connsiteY0" fmla="*/ 2698595 h 2698595"/>
              <a:gd name="connsiteX1" fmla="*/ 3021980 w 3066585"/>
              <a:gd name="connsiteY1" fmla="*/ 2687444 h 2698595"/>
              <a:gd name="connsiteX2" fmla="*/ 2955073 w 3066585"/>
              <a:gd name="connsiteY2" fmla="*/ 2665141 h 2698595"/>
              <a:gd name="connsiteX3" fmla="*/ 2910468 w 3066585"/>
              <a:gd name="connsiteY3" fmla="*/ 2609385 h 2698595"/>
              <a:gd name="connsiteX4" fmla="*/ 2899317 w 3066585"/>
              <a:gd name="connsiteY4" fmla="*/ 2575932 h 2698595"/>
              <a:gd name="connsiteX5" fmla="*/ 2865863 w 3066585"/>
              <a:gd name="connsiteY5" fmla="*/ 2564780 h 2698595"/>
              <a:gd name="connsiteX6" fmla="*/ 2798956 w 3066585"/>
              <a:gd name="connsiteY6" fmla="*/ 2520176 h 2698595"/>
              <a:gd name="connsiteX7" fmla="*/ 2765502 w 3066585"/>
              <a:gd name="connsiteY7" fmla="*/ 2464420 h 2698595"/>
              <a:gd name="connsiteX8" fmla="*/ 2754351 w 3066585"/>
              <a:gd name="connsiteY8" fmla="*/ 2430966 h 2698595"/>
              <a:gd name="connsiteX9" fmla="*/ 2698595 w 3066585"/>
              <a:gd name="connsiteY9" fmla="*/ 2397512 h 2698595"/>
              <a:gd name="connsiteX10" fmla="*/ 2620536 w 3066585"/>
              <a:gd name="connsiteY10" fmla="*/ 2408663 h 2698595"/>
              <a:gd name="connsiteX11" fmla="*/ 2553629 w 3066585"/>
              <a:gd name="connsiteY11" fmla="*/ 2397512 h 2698595"/>
              <a:gd name="connsiteX12" fmla="*/ 2464419 w 3066585"/>
              <a:gd name="connsiteY12" fmla="*/ 2386361 h 2698595"/>
              <a:gd name="connsiteX13" fmla="*/ 2430965 w 3066585"/>
              <a:gd name="connsiteY13" fmla="*/ 2375210 h 2698595"/>
              <a:gd name="connsiteX14" fmla="*/ 2408663 w 3066585"/>
              <a:gd name="connsiteY14" fmla="*/ 2308302 h 2698595"/>
              <a:gd name="connsiteX15" fmla="*/ 2375209 w 3066585"/>
              <a:gd name="connsiteY15" fmla="*/ 2174488 h 2698595"/>
              <a:gd name="connsiteX16" fmla="*/ 2352907 w 3066585"/>
              <a:gd name="connsiteY16" fmla="*/ 2152185 h 2698595"/>
              <a:gd name="connsiteX17" fmla="*/ 2341756 w 3066585"/>
              <a:gd name="connsiteY17" fmla="*/ 2118732 h 2698595"/>
              <a:gd name="connsiteX18" fmla="*/ 2319453 w 3066585"/>
              <a:gd name="connsiteY18" fmla="*/ 2096429 h 2698595"/>
              <a:gd name="connsiteX19" fmla="*/ 2308302 w 3066585"/>
              <a:gd name="connsiteY19" fmla="*/ 2051824 h 2698595"/>
              <a:gd name="connsiteX20" fmla="*/ 2286000 w 3066585"/>
              <a:gd name="connsiteY20" fmla="*/ 1984917 h 2698595"/>
              <a:gd name="connsiteX21" fmla="*/ 2263697 w 3066585"/>
              <a:gd name="connsiteY21" fmla="*/ 1895707 h 2698595"/>
              <a:gd name="connsiteX22" fmla="*/ 2196790 w 3066585"/>
              <a:gd name="connsiteY22" fmla="*/ 1873405 h 2698595"/>
              <a:gd name="connsiteX23" fmla="*/ 2174487 w 3066585"/>
              <a:gd name="connsiteY23" fmla="*/ 1851102 h 2698595"/>
              <a:gd name="connsiteX24" fmla="*/ 2062975 w 3066585"/>
              <a:gd name="connsiteY24" fmla="*/ 1828800 h 2698595"/>
              <a:gd name="connsiteX25" fmla="*/ 2029522 w 3066585"/>
              <a:gd name="connsiteY25" fmla="*/ 1806498 h 2698595"/>
              <a:gd name="connsiteX26" fmla="*/ 1984917 w 3066585"/>
              <a:gd name="connsiteY26" fmla="*/ 1761893 h 2698595"/>
              <a:gd name="connsiteX27" fmla="*/ 1929161 w 3066585"/>
              <a:gd name="connsiteY27" fmla="*/ 1661532 h 2698595"/>
              <a:gd name="connsiteX28" fmla="*/ 1906858 w 3066585"/>
              <a:gd name="connsiteY28" fmla="*/ 1639229 h 2698595"/>
              <a:gd name="connsiteX29" fmla="*/ 1839951 w 3066585"/>
              <a:gd name="connsiteY29" fmla="*/ 1616927 h 2698595"/>
              <a:gd name="connsiteX30" fmla="*/ 1806497 w 3066585"/>
              <a:gd name="connsiteY30" fmla="*/ 1605776 h 2698595"/>
              <a:gd name="connsiteX31" fmla="*/ 1750741 w 3066585"/>
              <a:gd name="connsiteY31" fmla="*/ 1561171 h 2698595"/>
              <a:gd name="connsiteX32" fmla="*/ 1739590 w 3066585"/>
              <a:gd name="connsiteY32" fmla="*/ 1527717 h 2698595"/>
              <a:gd name="connsiteX33" fmla="*/ 1717287 w 3066585"/>
              <a:gd name="connsiteY33" fmla="*/ 1494263 h 2698595"/>
              <a:gd name="connsiteX34" fmla="*/ 1706136 w 3066585"/>
              <a:gd name="connsiteY34" fmla="*/ 1460810 h 2698595"/>
              <a:gd name="connsiteX35" fmla="*/ 1661531 w 3066585"/>
              <a:gd name="connsiteY35" fmla="*/ 1416205 h 2698595"/>
              <a:gd name="connsiteX36" fmla="*/ 1639229 w 3066585"/>
              <a:gd name="connsiteY36" fmla="*/ 1393902 h 2698595"/>
              <a:gd name="connsiteX37" fmla="*/ 1616926 w 3066585"/>
              <a:gd name="connsiteY37" fmla="*/ 1371600 h 2698595"/>
              <a:gd name="connsiteX38" fmla="*/ 1550019 w 3066585"/>
              <a:gd name="connsiteY38" fmla="*/ 1282390 h 2698595"/>
              <a:gd name="connsiteX39" fmla="*/ 1516565 w 3066585"/>
              <a:gd name="connsiteY39" fmla="*/ 1226634 h 2698595"/>
              <a:gd name="connsiteX40" fmla="*/ 1427356 w 3066585"/>
              <a:gd name="connsiteY40" fmla="*/ 1148576 h 2698595"/>
              <a:gd name="connsiteX41" fmla="*/ 1393902 w 3066585"/>
              <a:gd name="connsiteY41" fmla="*/ 1137424 h 2698595"/>
              <a:gd name="connsiteX42" fmla="*/ 1360448 w 3066585"/>
              <a:gd name="connsiteY42" fmla="*/ 1115122 h 2698595"/>
              <a:gd name="connsiteX43" fmla="*/ 1293541 w 3066585"/>
              <a:gd name="connsiteY43" fmla="*/ 1092820 h 2698595"/>
              <a:gd name="connsiteX44" fmla="*/ 1271239 w 3066585"/>
              <a:gd name="connsiteY44" fmla="*/ 1070517 h 2698595"/>
              <a:gd name="connsiteX45" fmla="*/ 1159726 w 3066585"/>
              <a:gd name="connsiteY45" fmla="*/ 1037063 h 2698595"/>
              <a:gd name="connsiteX46" fmla="*/ 1126273 w 3066585"/>
              <a:gd name="connsiteY46" fmla="*/ 1014761 h 2698595"/>
              <a:gd name="connsiteX47" fmla="*/ 1081668 w 3066585"/>
              <a:gd name="connsiteY47" fmla="*/ 970156 h 2698595"/>
              <a:gd name="connsiteX48" fmla="*/ 1048214 w 3066585"/>
              <a:gd name="connsiteY48" fmla="*/ 959005 h 2698595"/>
              <a:gd name="connsiteX49" fmla="*/ 970156 w 3066585"/>
              <a:gd name="connsiteY49" fmla="*/ 903249 h 2698595"/>
              <a:gd name="connsiteX50" fmla="*/ 959005 w 3066585"/>
              <a:gd name="connsiteY50" fmla="*/ 869795 h 2698595"/>
              <a:gd name="connsiteX51" fmla="*/ 925551 w 3066585"/>
              <a:gd name="connsiteY51" fmla="*/ 858644 h 2698595"/>
              <a:gd name="connsiteX52" fmla="*/ 903248 w 3066585"/>
              <a:gd name="connsiteY52" fmla="*/ 836341 h 2698595"/>
              <a:gd name="connsiteX53" fmla="*/ 836341 w 3066585"/>
              <a:gd name="connsiteY53" fmla="*/ 814039 h 2698595"/>
              <a:gd name="connsiteX54" fmla="*/ 802887 w 3066585"/>
              <a:gd name="connsiteY54" fmla="*/ 802888 h 2698595"/>
              <a:gd name="connsiteX55" fmla="*/ 769434 w 3066585"/>
              <a:gd name="connsiteY55" fmla="*/ 791737 h 2698595"/>
              <a:gd name="connsiteX56" fmla="*/ 791736 w 3066585"/>
              <a:gd name="connsiteY56" fmla="*/ 724829 h 2698595"/>
              <a:gd name="connsiteX57" fmla="*/ 814039 w 3066585"/>
              <a:gd name="connsiteY57" fmla="*/ 702527 h 2698595"/>
              <a:gd name="connsiteX58" fmla="*/ 814039 w 3066585"/>
              <a:gd name="connsiteY58" fmla="*/ 501805 h 2698595"/>
              <a:gd name="connsiteX59" fmla="*/ 791736 w 3066585"/>
              <a:gd name="connsiteY59" fmla="*/ 479502 h 2698595"/>
              <a:gd name="connsiteX60" fmla="*/ 758283 w 3066585"/>
              <a:gd name="connsiteY60" fmla="*/ 468351 h 2698595"/>
              <a:gd name="connsiteX61" fmla="*/ 713678 w 3066585"/>
              <a:gd name="connsiteY61" fmla="*/ 423746 h 2698595"/>
              <a:gd name="connsiteX62" fmla="*/ 691375 w 3066585"/>
              <a:gd name="connsiteY62" fmla="*/ 401444 h 2698595"/>
              <a:gd name="connsiteX63" fmla="*/ 657922 w 3066585"/>
              <a:gd name="connsiteY63" fmla="*/ 390293 h 2698595"/>
              <a:gd name="connsiteX64" fmla="*/ 613317 w 3066585"/>
              <a:gd name="connsiteY64" fmla="*/ 334537 h 2698595"/>
              <a:gd name="connsiteX65" fmla="*/ 579863 w 3066585"/>
              <a:gd name="connsiteY65" fmla="*/ 278780 h 2698595"/>
              <a:gd name="connsiteX66" fmla="*/ 512956 w 3066585"/>
              <a:gd name="connsiteY66" fmla="*/ 256478 h 2698595"/>
              <a:gd name="connsiteX67" fmla="*/ 490653 w 3066585"/>
              <a:gd name="connsiteY67" fmla="*/ 234176 h 2698595"/>
              <a:gd name="connsiteX68" fmla="*/ 468351 w 3066585"/>
              <a:gd name="connsiteY68" fmla="*/ 156117 h 2698595"/>
              <a:gd name="connsiteX69" fmla="*/ 446048 w 3066585"/>
              <a:gd name="connsiteY69" fmla="*/ 133815 h 2698595"/>
              <a:gd name="connsiteX70" fmla="*/ 379141 w 3066585"/>
              <a:gd name="connsiteY70" fmla="*/ 111512 h 2698595"/>
              <a:gd name="connsiteX71" fmla="*/ 401444 w 3066585"/>
              <a:gd name="connsiteY71" fmla="*/ 89210 h 2698595"/>
              <a:gd name="connsiteX72" fmla="*/ 367990 w 3066585"/>
              <a:gd name="connsiteY72" fmla="*/ 22302 h 2698595"/>
              <a:gd name="connsiteX73" fmla="*/ 301083 w 3066585"/>
              <a:gd name="connsiteY73" fmla="*/ 0 h 2698595"/>
              <a:gd name="connsiteX74" fmla="*/ 200722 w 3066585"/>
              <a:gd name="connsiteY74" fmla="*/ 11151 h 2698595"/>
              <a:gd name="connsiteX75" fmla="*/ 156117 w 3066585"/>
              <a:gd name="connsiteY75" fmla="*/ 0 h 2698595"/>
              <a:gd name="connsiteX76" fmla="*/ 33453 w 3066585"/>
              <a:gd name="connsiteY76" fmla="*/ 22302 h 2698595"/>
              <a:gd name="connsiteX77" fmla="*/ 11151 w 3066585"/>
              <a:gd name="connsiteY77" fmla="*/ 44605 h 2698595"/>
              <a:gd name="connsiteX78" fmla="*/ 0 w 3066585"/>
              <a:gd name="connsiteY78" fmla="*/ 89210 h 2698595"/>
              <a:gd name="connsiteX79" fmla="*/ 11151 w 3066585"/>
              <a:gd name="connsiteY79" fmla="*/ 144966 h 269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066585" h="2698595">
                <a:moveTo>
                  <a:pt x="3066585" y="2698595"/>
                </a:moveTo>
                <a:cubicBezTo>
                  <a:pt x="3051717" y="2694878"/>
                  <a:pt x="3036660" y="2691848"/>
                  <a:pt x="3021980" y="2687444"/>
                </a:cubicBezTo>
                <a:cubicBezTo>
                  <a:pt x="2999463" y="2680689"/>
                  <a:pt x="2955073" y="2665141"/>
                  <a:pt x="2955073" y="2665141"/>
                </a:cubicBezTo>
                <a:cubicBezTo>
                  <a:pt x="2934327" y="2644396"/>
                  <a:pt x="2924536" y="2637522"/>
                  <a:pt x="2910468" y="2609385"/>
                </a:cubicBezTo>
                <a:cubicBezTo>
                  <a:pt x="2905211" y="2598872"/>
                  <a:pt x="2907628" y="2584243"/>
                  <a:pt x="2899317" y="2575932"/>
                </a:cubicBezTo>
                <a:cubicBezTo>
                  <a:pt x="2891005" y="2567620"/>
                  <a:pt x="2876138" y="2570489"/>
                  <a:pt x="2865863" y="2564780"/>
                </a:cubicBezTo>
                <a:cubicBezTo>
                  <a:pt x="2842432" y="2551763"/>
                  <a:pt x="2798956" y="2520176"/>
                  <a:pt x="2798956" y="2520176"/>
                </a:cubicBezTo>
                <a:cubicBezTo>
                  <a:pt x="2767367" y="2425406"/>
                  <a:pt x="2811424" y="2540955"/>
                  <a:pt x="2765502" y="2464420"/>
                </a:cubicBezTo>
                <a:cubicBezTo>
                  <a:pt x="2759454" y="2454341"/>
                  <a:pt x="2760399" y="2441045"/>
                  <a:pt x="2754351" y="2430966"/>
                </a:cubicBezTo>
                <a:cubicBezTo>
                  <a:pt x="2739044" y="2405454"/>
                  <a:pt x="2724909" y="2406283"/>
                  <a:pt x="2698595" y="2397512"/>
                </a:cubicBezTo>
                <a:cubicBezTo>
                  <a:pt x="2672575" y="2401229"/>
                  <a:pt x="2646820" y="2408663"/>
                  <a:pt x="2620536" y="2408663"/>
                </a:cubicBezTo>
                <a:cubicBezTo>
                  <a:pt x="2597926" y="2408663"/>
                  <a:pt x="2576012" y="2400709"/>
                  <a:pt x="2553629" y="2397512"/>
                </a:cubicBezTo>
                <a:cubicBezTo>
                  <a:pt x="2523962" y="2393274"/>
                  <a:pt x="2494156" y="2390078"/>
                  <a:pt x="2464419" y="2386361"/>
                </a:cubicBezTo>
                <a:cubicBezTo>
                  <a:pt x="2453268" y="2382644"/>
                  <a:pt x="2437797" y="2384775"/>
                  <a:pt x="2430965" y="2375210"/>
                </a:cubicBezTo>
                <a:cubicBezTo>
                  <a:pt x="2417301" y="2356080"/>
                  <a:pt x="2412528" y="2331491"/>
                  <a:pt x="2408663" y="2308302"/>
                </a:cubicBezTo>
                <a:cubicBezTo>
                  <a:pt x="2404977" y="2286187"/>
                  <a:pt x="2392882" y="2192162"/>
                  <a:pt x="2375209" y="2174488"/>
                </a:cubicBezTo>
                <a:lnTo>
                  <a:pt x="2352907" y="2152185"/>
                </a:lnTo>
                <a:cubicBezTo>
                  <a:pt x="2349190" y="2141034"/>
                  <a:pt x="2347804" y="2128811"/>
                  <a:pt x="2341756" y="2118732"/>
                </a:cubicBezTo>
                <a:cubicBezTo>
                  <a:pt x="2336347" y="2109717"/>
                  <a:pt x="2324155" y="2105833"/>
                  <a:pt x="2319453" y="2096429"/>
                </a:cubicBezTo>
                <a:cubicBezTo>
                  <a:pt x="2312599" y="2082721"/>
                  <a:pt x="2312706" y="2066504"/>
                  <a:pt x="2308302" y="2051824"/>
                </a:cubicBezTo>
                <a:cubicBezTo>
                  <a:pt x="2301547" y="2029307"/>
                  <a:pt x="2291702" y="2007724"/>
                  <a:pt x="2286000" y="1984917"/>
                </a:cubicBezTo>
                <a:cubicBezTo>
                  <a:pt x="2278566" y="1955180"/>
                  <a:pt x="2292776" y="1905400"/>
                  <a:pt x="2263697" y="1895707"/>
                </a:cubicBezTo>
                <a:lnTo>
                  <a:pt x="2196790" y="1873405"/>
                </a:lnTo>
                <a:cubicBezTo>
                  <a:pt x="2189356" y="1865971"/>
                  <a:pt x="2184461" y="1854427"/>
                  <a:pt x="2174487" y="1851102"/>
                </a:cubicBezTo>
                <a:cubicBezTo>
                  <a:pt x="2138525" y="1839115"/>
                  <a:pt x="2062975" y="1828800"/>
                  <a:pt x="2062975" y="1828800"/>
                </a:cubicBezTo>
                <a:cubicBezTo>
                  <a:pt x="2051824" y="1821366"/>
                  <a:pt x="2037894" y="1816963"/>
                  <a:pt x="2029522" y="1806498"/>
                </a:cubicBezTo>
                <a:cubicBezTo>
                  <a:pt x="1986269" y="1752432"/>
                  <a:pt x="2057904" y="1786222"/>
                  <a:pt x="1984917" y="1761893"/>
                </a:cubicBezTo>
                <a:cubicBezTo>
                  <a:pt x="1970894" y="1719827"/>
                  <a:pt x="1967502" y="1699873"/>
                  <a:pt x="1929161" y="1661532"/>
                </a:cubicBezTo>
                <a:cubicBezTo>
                  <a:pt x="1921727" y="1654098"/>
                  <a:pt x="1916262" y="1643931"/>
                  <a:pt x="1906858" y="1639229"/>
                </a:cubicBezTo>
                <a:cubicBezTo>
                  <a:pt x="1885831" y="1628716"/>
                  <a:pt x="1862253" y="1624361"/>
                  <a:pt x="1839951" y="1616927"/>
                </a:cubicBezTo>
                <a:lnTo>
                  <a:pt x="1806497" y="1605776"/>
                </a:lnTo>
                <a:cubicBezTo>
                  <a:pt x="1791306" y="1595648"/>
                  <a:pt x="1761332" y="1578823"/>
                  <a:pt x="1750741" y="1561171"/>
                </a:cubicBezTo>
                <a:cubicBezTo>
                  <a:pt x="1744693" y="1551092"/>
                  <a:pt x="1744847" y="1538231"/>
                  <a:pt x="1739590" y="1527717"/>
                </a:cubicBezTo>
                <a:cubicBezTo>
                  <a:pt x="1733596" y="1515730"/>
                  <a:pt x="1724721" y="1505414"/>
                  <a:pt x="1717287" y="1494263"/>
                </a:cubicBezTo>
                <a:cubicBezTo>
                  <a:pt x="1713570" y="1483112"/>
                  <a:pt x="1712968" y="1470375"/>
                  <a:pt x="1706136" y="1460810"/>
                </a:cubicBezTo>
                <a:cubicBezTo>
                  <a:pt x="1693914" y="1443700"/>
                  <a:pt x="1676399" y="1431073"/>
                  <a:pt x="1661531" y="1416205"/>
                </a:cubicBezTo>
                <a:lnTo>
                  <a:pt x="1639229" y="1393902"/>
                </a:lnTo>
                <a:cubicBezTo>
                  <a:pt x="1631795" y="1386468"/>
                  <a:pt x="1622758" y="1380348"/>
                  <a:pt x="1616926" y="1371600"/>
                </a:cubicBezTo>
                <a:cubicBezTo>
                  <a:pt x="1566490" y="1295945"/>
                  <a:pt x="1591275" y="1323646"/>
                  <a:pt x="1550019" y="1282390"/>
                </a:cubicBezTo>
                <a:cubicBezTo>
                  <a:pt x="1530653" y="1224293"/>
                  <a:pt x="1551553" y="1270370"/>
                  <a:pt x="1516565" y="1226634"/>
                </a:cubicBezTo>
                <a:cubicBezTo>
                  <a:pt x="1483448" y="1185237"/>
                  <a:pt x="1497308" y="1171895"/>
                  <a:pt x="1427356" y="1148576"/>
                </a:cubicBezTo>
                <a:cubicBezTo>
                  <a:pt x="1416205" y="1144859"/>
                  <a:pt x="1404416" y="1142681"/>
                  <a:pt x="1393902" y="1137424"/>
                </a:cubicBezTo>
                <a:cubicBezTo>
                  <a:pt x="1381915" y="1131430"/>
                  <a:pt x="1372695" y="1120565"/>
                  <a:pt x="1360448" y="1115122"/>
                </a:cubicBezTo>
                <a:cubicBezTo>
                  <a:pt x="1338965" y="1105574"/>
                  <a:pt x="1293541" y="1092820"/>
                  <a:pt x="1293541" y="1092820"/>
                </a:cubicBezTo>
                <a:cubicBezTo>
                  <a:pt x="1286107" y="1085386"/>
                  <a:pt x="1280643" y="1075219"/>
                  <a:pt x="1271239" y="1070517"/>
                </a:cubicBezTo>
                <a:cubicBezTo>
                  <a:pt x="1208895" y="1039345"/>
                  <a:pt x="1233399" y="1086178"/>
                  <a:pt x="1159726" y="1037063"/>
                </a:cubicBezTo>
                <a:cubicBezTo>
                  <a:pt x="1148575" y="1029629"/>
                  <a:pt x="1136448" y="1023483"/>
                  <a:pt x="1126273" y="1014761"/>
                </a:cubicBezTo>
                <a:cubicBezTo>
                  <a:pt x="1110308" y="1001077"/>
                  <a:pt x="1101616" y="976805"/>
                  <a:pt x="1081668" y="970156"/>
                </a:cubicBezTo>
                <a:lnTo>
                  <a:pt x="1048214" y="959005"/>
                </a:lnTo>
                <a:cubicBezTo>
                  <a:pt x="995298" y="906089"/>
                  <a:pt x="1023557" y="921049"/>
                  <a:pt x="970156" y="903249"/>
                </a:cubicBezTo>
                <a:cubicBezTo>
                  <a:pt x="966439" y="892098"/>
                  <a:pt x="967317" y="878107"/>
                  <a:pt x="959005" y="869795"/>
                </a:cubicBezTo>
                <a:cubicBezTo>
                  <a:pt x="950693" y="861483"/>
                  <a:pt x="935630" y="864692"/>
                  <a:pt x="925551" y="858644"/>
                </a:cubicBezTo>
                <a:cubicBezTo>
                  <a:pt x="916536" y="853235"/>
                  <a:pt x="912652" y="841043"/>
                  <a:pt x="903248" y="836341"/>
                </a:cubicBezTo>
                <a:cubicBezTo>
                  <a:pt x="882221" y="825828"/>
                  <a:pt x="858643" y="821473"/>
                  <a:pt x="836341" y="814039"/>
                </a:cubicBezTo>
                <a:lnTo>
                  <a:pt x="802887" y="802888"/>
                </a:lnTo>
                <a:lnTo>
                  <a:pt x="769434" y="791737"/>
                </a:lnTo>
                <a:cubicBezTo>
                  <a:pt x="769434" y="791737"/>
                  <a:pt x="775112" y="741452"/>
                  <a:pt x="791736" y="724829"/>
                </a:cubicBezTo>
                <a:lnTo>
                  <a:pt x="814039" y="702527"/>
                </a:lnTo>
                <a:cubicBezTo>
                  <a:pt x="840157" y="624171"/>
                  <a:pt x="838823" y="642247"/>
                  <a:pt x="814039" y="501805"/>
                </a:cubicBezTo>
                <a:cubicBezTo>
                  <a:pt x="812212" y="491451"/>
                  <a:pt x="800751" y="484911"/>
                  <a:pt x="791736" y="479502"/>
                </a:cubicBezTo>
                <a:cubicBezTo>
                  <a:pt x="781657" y="473454"/>
                  <a:pt x="769434" y="472068"/>
                  <a:pt x="758283" y="468351"/>
                </a:cubicBezTo>
                <a:lnTo>
                  <a:pt x="713678" y="423746"/>
                </a:lnTo>
                <a:cubicBezTo>
                  <a:pt x="706244" y="416312"/>
                  <a:pt x="701349" y="404769"/>
                  <a:pt x="691375" y="401444"/>
                </a:cubicBezTo>
                <a:lnTo>
                  <a:pt x="657922" y="390293"/>
                </a:lnTo>
                <a:cubicBezTo>
                  <a:pt x="629891" y="306204"/>
                  <a:pt x="670963" y="406594"/>
                  <a:pt x="613317" y="334537"/>
                </a:cubicBezTo>
                <a:cubicBezTo>
                  <a:pt x="587884" y="302746"/>
                  <a:pt x="620276" y="298987"/>
                  <a:pt x="579863" y="278780"/>
                </a:cubicBezTo>
                <a:cubicBezTo>
                  <a:pt x="558836" y="268267"/>
                  <a:pt x="512956" y="256478"/>
                  <a:pt x="512956" y="256478"/>
                </a:cubicBezTo>
                <a:cubicBezTo>
                  <a:pt x="505522" y="249044"/>
                  <a:pt x="495355" y="243580"/>
                  <a:pt x="490653" y="234176"/>
                </a:cubicBezTo>
                <a:cubicBezTo>
                  <a:pt x="476074" y="205017"/>
                  <a:pt x="484791" y="183517"/>
                  <a:pt x="468351" y="156117"/>
                </a:cubicBezTo>
                <a:cubicBezTo>
                  <a:pt x="462942" y="147102"/>
                  <a:pt x="455452" y="138517"/>
                  <a:pt x="446048" y="133815"/>
                </a:cubicBezTo>
                <a:cubicBezTo>
                  <a:pt x="425021" y="123302"/>
                  <a:pt x="379141" y="111512"/>
                  <a:pt x="379141" y="111512"/>
                </a:cubicBezTo>
                <a:cubicBezTo>
                  <a:pt x="386575" y="104078"/>
                  <a:pt x="399716" y="99580"/>
                  <a:pt x="401444" y="89210"/>
                </a:cubicBezTo>
                <a:cubicBezTo>
                  <a:pt x="405105" y="67243"/>
                  <a:pt x="389218" y="32916"/>
                  <a:pt x="367990" y="22302"/>
                </a:cubicBezTo>
                <a:cubicBezTo>
                  <a:pt x="346963" y="11789"/>
                  <a:pt x="301083" y="0"/>
                  <a:pt x="301083" y="0"/>
                </a:cubicBezTo>
                <a:cubicBezTo>
                  <a:pt x="214445" y="28878"/>
                  <a:pt x="260767" y="28306"/>
                  <a:pt x="200722" y="11151"/>
                </a:cubicBezTo>
                <a:cubicBezTo>
                  <a:pt x="185986" y="6941"/>
                  <a:pt x="170985" y="3717"/>
                  <a:pt x="156117" y="0"/>
                </a:cubicBezTo>
                <a:cubicBezTo>
                  <a:pt x="143822" y="1537"/>
                  <a:pt x="60594" y="6017"/>
                  <a:pt x="33453" y="22302"/>
                </a:cubicBezTo>
                <a:cubicBezTo>
                  <a:pt x="24438" y="27711"/>
                  <a:pt x="18585" y="37171"/>
                  <a:pt x="11151" y="44605"/>
                </a:cubicBezTo>
                <a:cubicBezTo>
                  <a:pt x="7434" y="59473"/>
                  <a:pt x="0" y="73884"/>
                  <a:pt x="0" y="89210"/>
                </a:cubicBezTo>
                <a:cubicBezTo>
                  <a:pt x="0" y="108163"/>
                  <a:pt x="11151" y="144966"/>
                  <a:pt x="11151" y="14496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5619750" y="4630738"/>
            <a:ext cx="1595438" cy="508000"/>
          </a:xfrm>
          <a:custGeom>
            <a:avLst/>
            <a:gdLst>
              <a:gd name="connsiteX0" fmla="*/ 1594624 w 1594624"/>
              <a:gd name="connsiteY0" fmla="*/ 434898 h 547638"/>
              <a:gd name="connsiteX1" fmla="*/ 1561170 w 1594624"/>
              <a:gd name="connsiteY1" fmla="*/ 446049 h 547638"/>
              <a:gd name="connsiteX2" fmla="*/ 1494263 w 1594624"/>
              <a:gd name="connsiteY2" fmla="*/ 479503 h 547638"/>
              <a:gd name="connsiteX3" fmla="*/ 1271239 w 1594624"/>
              <a:gd name="connsiteY3" fmla="*/ 479503 h 547638"/>
              <a:gd name="connsiteX4" fmla="*/ 1248936 w 1594624"/>
              <a:gd name="connsiteY4" fmla="*/ 501805 h 547638"/>
              <a:gd name="connsiteX5" fmla="*/ 1048214 w 1594624"/>
              <a:gd name="connsiteY5" fmla="*/ 490654 h 547638"/>
              <a:gd name="connsiteX6" fmla="*/ 925551 w 1594624"/>
              <a:gd name="connsiteY6" fmla="*/ 490654 h 547638"/>
              <a:gd name="connsiteX7" fmla="*/ 914400 w 1594624"/>
              <a:gd name="connsiteY7" fmla="*/ 524108 h 547638"/>
              <a:gd name="connsiteX8" fmla="*/ 814039 w 1594624"/>
              <a:gd name="connsiteY8" fmla="*/ 524108 h 547638"/>
              <a:gd name="connsiteX9" fmla="*/ 691375 w 1594624"/>
              <a:gd name="connsiteY9" fmla="*/ 512956 h 547638"/>
              <a:gd name="connsiteX10" fmla="*/ 624468 w 1594624"/>
              <a:gd name="connsiteY10" fmla="*/ 535259 h 547638"/>
              <a:gd name="connsiteX11" fmla="*/ 524107 w 1594624"/>
              <a:gd name="connsiteY11" fmla="*/ 501805 h 547638"/>
              <a:gd name="connsiteX12" fmla="*/ 457200 w 1594624"/>
              <a:gd name="connsiteY12" fmla="*/ 479503 h 547638"/>
              <a:gd name="connsiteX13" fmla="*/ 423746 w 1594624"/>
              <a:gd name="connsiteY13" fmla="*/ 490654 h 547638"/>
              <a:gd name="connsiteX14" fmla="*/ 379141 w 1594624"/>
              <a:gd name="connsiteY14" fmla="*/ 479503 h 547638"/>
              <a:gd name="connsiteX15" fmla="*/ 312234 w 1594624"/>
              <a:gd name="connsiteY15" fmla="*/ 446049 h 547638"/>
              <a:gd name="connsiteX16" fmla="*/ 267629 w 1594624"/>
              <a:gd name="connsiteY16" fmla="*/ 401444 h 547638"/>
              <a:gd name="connsiteX17" fmla="*/ 167268 w 1594624"/>
              <a:gd name="connsiteY17" fmla="*/ 379142 h 547638"/>
              <a:gd name="connsiteX18" fmla="*/ 122663 w 1594624"/>
              <a:gd name="connsiteY18" fmla="*/ 323386 h 547638"/>
              <a:gd name="connsiteX19" fmla="*/ 78058 w 1594624"/>
              <a:gd name="connsiteY19" fmla="*/ 278781 h 547638"/>
              <a:gd name="connsiteX20" fmla="*/ 55756 w 1594624"/>
              <a:gd name="connsiteY20" fmla="*/ 256478 h 547638"/>
              <a:gd name="connsiteX21" fmla="*/ 44605 w 1594624"/>
              <a:gd name="connsiteY21" fmla="*/ 223025 h 547638"/>
              <a:gd name="connsiteX22" fmla="*/ 22302 w 1594624"/>
              <a:gd name="connsiteY22" fmla="*/ 189571 h 547638"/>
              <a:gd name="connsiteX23" fmla="*/ 11151 w 1594624"/>
              <a:gd name="connsiteY23" fmla="*/ 122664 h 547638"/>
              <a:gd name="connsiteX24" fmla="*/ 0 w 1594624"/>
              <a:gd name="connsiteY24" fmla="*/ 78059 h 547638"/>
              <a:gd name="connsiteX25" fmla="*/ 11151 w 1594624"/>
              <a:gd name="connsiteY25" fmla="*/ 44605 h 547638"/>
              <a:gd name="connsiteX26" fmla="*/ 44605 w 1594624"/>
              <a:gd name="connsiteY26" fmla="*/ 0 h 5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94624" h="547638">
                <a:moveTo>
                  <a:pt x="1594624" y="434898"/>
                </a:moveTo>
                <a:cubicBezTo>
                  <a:pt x="1583473" y="438615"/>
                  <a:pt x="1571684" y="440792"/>
                  <a:pt x="1561170" y="446049"/>
                </a:cubicBezTo>
                <a:cubicBezTo>
                  <a:pt x="1474694" y="489286"/>
                  <a:pt x="1578359" y="451469"/>
                  <a:pt x="1494263" y="479503"/>
                </a:cubicBezTo>
                <a:cubicBezTo>
                  <a:pt x="1401269" y="464003"/>
                  <a:pt x="1391357" y="456981"/>
                  <a:pt x="1271239" y="479503"/>
                </a:cubicBezTo>
                <a:cubicBezTo>
                  <a:pt x="1260906" y="481441"/>
                  <a:pt x="1256370" y="494371"/>
                  <a:pt x="1248936" y="501805"/>
                </a:cubicBezTo>
                <a:cubicBezTo>
                  <a:pt x="1182029" y="498088"/>
                  <a:pt x="1114973" y="496459"/>
                  <a:pt x="1048214" y="490654"/>
                </a:cubicBezTo>
                <a:cubicBezTo>
                  <a:pt x="935554" y="480858"/>
                  <a:pt x="1052588" y="469482"/>
                  <a:pt x="925551" y="490654"/>
                </a:cubicBezTo>
                <a:cubicBezTo>
                  <a:pt x="921834" y="501805"/>
                  <a:pt x="922712" y="515796"/>
                  <a:pt x="914400" y="524108"/>
                </a:cubicBezTo>
                <a:cubicBezTo>
                  <a:pt x="890870" y="547638"/>
                  <a:pt x="832192" y="527133"/>
                  <a:pt x="814039" y="524108"/>
                </a:cubicBezTo>
                <a:cubicBezTo>
                  <a:pt x="740881" y="499722"/>
                  <a:pt x="760726" y="494042"/>
                  <a:pt x="691375" y="512956"/>
                </a:cubicBezTo>
                <a:cubicBezTo>
                  <a:pt x="668695" y="519142"/>
                  <a:pt x="624468" y="535259"/>
                  <a:pt x="624468" y="535259"/>
                </a:cubicBezTo>
                <a:cubicBezTo>
                  <a:pt x="473799" y="510148"/>
                  <a:pt x="618188" y="543619"/>
                  <a:pt x="524107" y="501805"/>
                </a:cubicBezTo>
                <a:cubicBezTo>
                  <a:pt x="502624" y="492257"/>
                  <a:pt x="457200" y="479503"/>
                  <a:pt x="457200" y="479503"/>
                </a:cubicBezTo>
                <a:cubicBezTo>
                  <a:pt x="446049" y="483220"/>
                  <a:pt x="435501" y="490654"/>
                  <a:pt x="423746" y="490654"/>
                </a:cubicBezTo>
                <a:cubicBezTo>
                  <a:pt x="408420" y="490654"/>
                  <a:pt x="393877" y="483713"/>
                  <a:pt x="379141" y="479503"/>
                </a:cubicBezTo>
                <a:cubicBezTo>
                  <a:pt x="349462" y="471023"/>
                  <a:pt x="336668" y="466993"/>
                  <a:pt x="312234" y="446049"/>
                </a:cubicBezTo>
                <a:cubicBezTo>
                  <a:pt x="296269" y="432365"/>
                  <a:pt x="287577" y="408093"/>
                  <a:pt x="267629" y="401444"/>
                </a:cubicBezTo>
                <a:cubicBezTo>
                  <a:pt x="212725" y="383143"/>
                  <a:pt x="245770" y="392225"/>
                  <a:pt x="167268" y="379142"/>
                </a:cubicBezTo>
                <a:cubicBezTo>
                  <a:pt x="91345" y="303219"/>
                  <a:pt x="207066" y="421856"/>
                  <a:pt x="122663" y="323386"/>
                </a:cubicBezTo>
                <a:cubicBezTo>
                  <a:pt x="108979" y="307421"/>
                  <a:pt x="92926" y="293649"/>
                  <a:pt x="78058" y="278781"/>
                </a:cubicBezTo>
                <a:lnTo>
                  <a:pt x="55756" y="256478"/>
                </a:lnTo>
                <a:cubicBezTo>
                  <a:pt x="52039" y="245327"/>
                  <a:pt x="49862" y="233538"/>
                  <a:pt x="44605" y="223025"/>
                </a:cubicBezTo>
                <a:cubicBezTo>
                  <a:pt x="38611" y="211038"/>
                  <a:pt x="26540" y="202286"/>
                  <a:pt x="22302" y="189571"/>
                </a:cubicBezTo>
                <a:cubicBezTo>
                  <a:pt x="15152" y="168121"/>
                  <a:pt x="15585" y="144835"/>
                  <a:pt x="11151" y="122664"/>
                </a:cubicBezTo>
                <a:cubicBezTo>
                  <a:pt x="8145" y="107636"/>
                  <a:pt x="3717" y="92927"/>
                  <a:pt x="0" y="78059"/>
                </a:cubicBezTo>
                <a:cubicBezTo>
                  <a:pt x="3717" y="66908"/>
                  <a:pt x="5894" y="55119"/>
                  <a:pt x="11151" y="44605"/>
                </a:cubicBezTo>
                <a:cubicBezTo>
                  <a:pt x="23761" y="19383"/>
                  <a:pt x="28921" y="15683"/>
                  <a:pt x="44605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3981450" y="4387850"/>
            <a:ext cx="581025" cy="2560638"/>
          </a:xfrm>
          <a:custGeom>
            <a:avLst/>
            <a:gdLst>
              <a:gd name="connsiteX0" fmla="*/ 557561 w 581252"/>
              <a:gd name="connsiteY0" fmla="*/ 2735576 h 2754529"/>
              <a:gd name="connsiteX1" fmla="*/ 501805 w 581252"/>
              <a:gd name="connsiteY1" fmla="*/ 2690971 h 2754529"/>
              <a:gd name="connsiteX2" fmla="*/ 468352 w 581252"/>
              <a:gd name="connsiteY2" fmla="*/ 2668669 h 2754529"/>
              <a:gd name="connsiteX3" fmla="*/ 446049 w 581252"/>
              <a:gd name="connsiteY3" fmla="*/ 2568308 h 2754529"/>
              <a:gd name="connsiteX4" fmla="*/ 412595 w 581252"/>
              <a:gd name="connsiteY4" fmla="*/ 2512552 h 2754529"/>
              <a:gd name="connsiteX5" fmla="*/ 345688 w 581252"/>
              <a:gd name="connsiteY5" fmla="*/ 2501400 h 2754529"/>
              <a:gd name="connsiteX6" fmla="*/ 312235 w 581252"/>
              <a:gd name="connsiteY6" fmla="*/ 2490249 h 2754529"/>
              <a:gd name="connsiteX7" fmla="*/ 289932 w 581252"/>
              <a:gd name="connsiteY7" fmla="*/ 2467947 h 2754529"/>
              <a:gd name="connsiteX8" fmla="*/ 278781 w 581252"/>
              <a:gd name="connsiteY8" fmla="*/ 2434493 h 2754529"/>
              <a:gd name="connsiteX9" fmla="*/ 245327 w 581252"/>
              <a:gd name="connsiteY9" fmla="*/ 2423342 h 2754529"/>
              <a:gd name="connsiteX10" fmla="*/ 211874 w 581252"/>
              <a:gd name="connsiteY10" fmla="*/ 2367586 h 2754529"/>
              <a:gd name="connsiteX11" fmla="*/ 189571 w 581252"/>
              <a:gd name="connsiteY11" fmla="*/ 2345283 h 2754529"/>
              <a:gd name="connsiteX12" fmla="*/ 133815 w 581252"/>
              <a:gd name="connsiteY12" fmla="*/ 2244922 h 2754529"/>
              <a:gd name="connsiteX13" fmla="*/ 78059 w 581252"/>
              <a:gd name="connsiteY13" fmla="*/ 2200317 h 2754529"/>
              <a:gd name="connsiteX14" fmla="*/ 44605 w 581252"/>
              <a:gd name="connsiteY14" fmla="*/ 2099956 h 2754529"/>
              <a:gd name="connsiteX15" fmla="*/ 33454 w 581252"/>
              <a:gd name="connsiteY15" fmla="*/ 2066503 h 2754529"/>
              <a:gd name="connsiteX16" fmla="*/ 11152 w 581252"/>
              <a:gd name="connsiteY16" fmla="*/ 2044200 h 2754529"/>
              <a:gd name="connsiteX17" fmla="*/ 0 w 581252"/>
              <a:gd name="connsiteY17" fmla="*/ 2010747 h 2754529"/>
              <a:gd name="connsiteX18" fmla="*/ 33454 w 581252"/>
              <a:gd name="connsiteY18" fmla="*/ 1843478 h 2754529"/>
              <a:gd name="connsiteX19" fmla="*/ 66908 w 581252"/>
              <a:gd name="connsiteY19" fmla="*/ 1787722 h 2754529"/>
              <a:gd name="connsiteX20" fmla="*/ 100361 w 581252"/>
              <a:gd name="connsiteY20" fmla="*/ 1687361 h 2754529"/>
              <a:gd name="connsiteX21" fmla="*/ 111513 w 581252"/>
              <a:gd name="connsiteY21" fmla="*/ 1653908 h 2754529"/>
              <a:gd name="connsiteX22" fmla="*/ 144966 w 581252"/>
              <a:gd name="connsiteY22" fmla="*/ 1642756 h 2754529"/>
              <a:gd name="connsiteX23" fmla="*/ 167269 w 581252"/>
              <a:gd name="connsiteY23" fmla="*/ 1620454 h 2754529"/>
              <a:gd name="connsiteX24" fmla="*/ 200722 w 581252"/>
              <a:gd name="connsiteY24" fmla="*/ 1598152 h 2754529"/>
              <a:gd name="connsiteX25" fmla="*/ 211874 w 581252"/>
              <a:gd name="connsiteY25" fmla="*/ 1564698 h 2754529"/>
              <a:gd name="connsiteX26" fmla="*/ 245327 w 581252"/>
              <a:gd name="connsiteY26" fmla="*/ 1531244 h 2754529"/>
              <a:gd name="connsiteX27" fmla="*/ 289932 w 581252"/>
              <a:gd name="connsiteY27" fmla="*/ 1430883 h 2754529"/>
              <a:gd name="connsiteX28" fmla="*/ 312235 w 581252"/>
              <a:gd name="connsiteY28" fmla="*/ 1408581 h 2754529"/>
              <a:gd name="connsiteX29" fmla="*/ 312235 w 581252"/>
              <a:gd name="connsiteY29" fmla="*/ 995986 h 2754529"/>
              <a:gd name="connsiteX30" fmla="*/ 267630 w 581252"/>
              <a:gd name="connsiteY30" fmla="*/ 895625 h 2754529"/>
              <a:gd name="connsiteX31" fmla="*/ 245327 w 581252"/>
              <a:gd name="connsiteY31" fmla="*/ 817566 h 2754529"/>
              <a:gd name="connsiteX32" fmla="*/ 234176 w 581252"/>
              <a:gd name="connsiteY32" fmla="*/ 784113 h 2754529"/>
              <a:gd name="connsiteX33" fmla="*/ 245327 w 581252"/>
              <a:gd name="connsiteY33" fmla="*/ 549937 h 2754529"/>
              <a:gd name="connsiteX34" fmla="*/ 256478 w 581252"/>
              <a:gd name="connsiteY34" fmla="*/ 516483 h 2754529"/>
              <a:gd name="connsiteX35" fmla="*/ 267630 w 581252"/>
              <a:gd name="connsiteY35" fmla="*/ 349215 h 2754529"/>
              <a:gd name="connsiteX36" fmla="*/ 256478 w 581252"/>
              <a:gd name="connsiteY36" fmla="*/ 137342 h 2754529"/>
              <a:gd name="connsiteX37" fmla="*/ 234176 w 581252"/>
              <a:gd name="connsiteY37" fmla="*/ 70435 h 2754529"/>
              <a:gd name="connsiteX38" fmla="*/ 223025 w 581252"/>
              <a:gd name="connsiteY38" fmla="*/ 36981 h 2754529"/>
              <a:gd name="connsiteX39" fmla="*/ 200722 w 581252"/>
              <a:gd name="connsiteY39" fmla="*/ 3527 h 27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252" h="2754529">
                <a:moveTo>
                  <a:pt x="557561" y="2735576"/>
                </a:moveTo>
                <a:cubicBezTo>
                  <a:pt x="454599" y="2666935"/>
                  <a:pt x="581252" y="2754529"/>
                  <a:pt x="501805" y="2690971"/>
                </a:cubicBezTo>
                <a:cubicBezTo>
                  <a:pt x="491340" y="2682599"/>
                  <a:pt x="479503" y="2676103"/>
                  <a:pt x="468352" y="2668669"/>
                </a:cubicBezTo>
                <a:cubicBezTo>
                  <a:pt x="460688" y="2630351"/>
                  <a:pt x="456546" y="2605048"/>
                  <a:pt x="446049" y="2568308"/>
                </a:cubicBezTo>
                <a:cubicBezTo>
                  <a:pt x="440734" y="2549707"/>
                  <a:pt x="435016" y="2520960"/>
                  <a:pt x="412595" y="2512552"/>
                </a:cubicBezTo>
                <a:cubicBezTo>
                  <a:pt x="391425" y="2504613"/>
                  <a:pt x="367760" y="2506305"/>
                  <a:pt x="345688" y="2501400"/>
                </a:cubicBezTo>
                <a:cubicBezTo>
                  <a:pt x="334214" y="2498850"/>
                  <a:pt x="323386" y="2493966"/>
                  <a:pt x="312235" y="2490249"/>
                </a:cubicBezTo>
                <a:cubicBezTo>
                  <a:pt x="304801" y="2482815"/>
                  <a:pt x="295341" y="2476962"/>
                  <a:pt x="289932" y="2467947"/>
                </a:cubicBezTo>
                <a:cubicBezTo>
                  <a:pt x="283884" y="2457868"/>
                  <a:pt x="287093" y="2442805"/>
                  <a:pt x="278781" y="2434493"/>
                </a:cubicBezTo>
                <a:cubicBezTo>
                  <a:pt x="270469" y="2426181"/>
                  <a:pt x="256478" y="2427059"/>
                  <a:pt x="245327" y="2423342"/>
                </a:cubicBezTo>
                <a:cubicBezTo>
                  <a:pt x="188815" y="2366828"/>
                  <a:pt x="255304" y="2439969"/>
                  <a:pt x="211874" y="2367586"/>
                </a:cubicBezTo>
                <a:cubicBezTo>
                  <a:pt x="206465" y="2358571"/>
                  <a:pt x="197005" y="2352717"/>
                  <a:pt x="189571" y="2345283"/>
                </a:cubicBezTo>
                <a:cubicBezTo>
                  <a:pt x="177951" y="2310422"/>
                  <a:pt x="166681" y="2266832"/>
                  <a:pt x="133815" y="2244922"/>
                </a:cubicBezTo>
                <a:cubicBezTo>
                  <a:pt x="91613" y="2216788"/>
                  <a:pt x="109838" y="2232097"/>
                  <a:pt x="78059" y="2200317"/>
                </a:cubicBezTo>
                <a:lnTo>
                  <a:pt x="44605" y="2099956"/>
                </a:lnTo>
                <a:cubicBezTo>
                  <a:pt x="40888" y="2088805"/>
                  <a:pt x="41765" y="2074815"/>
                  <a:pt x="33454" y="2066503"/>
                </a:cubicBezTo>
                <a:lnTo>
                  <a:pt x="11152" y="2044200"/>
                </a:lnTo>
                <a:cubicBezTo>
                  <a:pt x="7435" y="2033049"/>
                  <a:pt x="0" y="2022501"/>
                  <a:pt x="0" y="2010747"/>
                </a:cubicBezTo>
                <a:cubicBezTo>
                  <a:pt x="0" y="1928268"/>
                  <a:pt x="10110" y="1913510"/>
                  <a:pt x="33454" y="1843478"/>
                </a:cubicBezTo>
                <a:cubicBezTo>
                  <a:pt x="47929" y="1800051"/>
                  <a:pt x="36294" y="1818336"/>
                  <a:pt x="66908" y="1787722"/>
                </a:cubicBezTo>
                <a:lnTo>
                  <a:pt x="100361" y="1687361"/>
                </a:lnTo>
                <a:cubicBezTo>
                  <a:pt x="104078" y="1676210"/>
                  <a:pt x="100362" y="1657625"/>
                  <a:pt x="111513" y="1653908"/>
                </a:cubicBezTo>
                <a:lnTo>
                  <a:pt x="144966" y="1642756"/>
                </a:lnTo>
                <a:cubicBezTo>
                  <a:pt x="152400" y="1635322"/>
                  <a:pt x="159059" y="1627022"/>
                  <a:pt x="167269" y="1620454"/>
                </a:cubicBezTo>
                <a:cubicBezTo>
                  <a:pt x="177734" y="1612082"/>
                  <a:pt x="192350" y="1608617"/>
                  <a:pt x="200722" y="1598152"/>
                </a:cubicBezTo>
                <a:cubicBezTo>
                  <a:pt x="208065" y="1588973"/>
                  <a:pt x="205354" y="1574478"/>
                  <a:pt x="211874" y="1564698"/>
                </a:cubicBezTo>
                <a:cubicBezTo>
                  <a:pt x="220622" y="1551576"/>
                  <a:pt x="234176" y="1542395"/>
                  <a:pt x="245327" y="1531244"/>
                </a:cubicBezTo>
                <a:cubicBezTo>
                  <a:pt x="263010" y="1478197"/>
                  <a:pt x="259640" y="1468748"/>
                  <a:pt x="289932" y="1430883"/>
                </a:cubicBezTo>
                <a:cubicBezTo>
                  <a:pt x="296500" y="1422673"/>
                  <a:pt x="304801" y="1416015"/>
                  <a:pt x="312235" y="1408581"/>
                </a:cubicBezTo>
                <a:cubicBezTo>
                  <a:pt x="329827" y="1232660"/>
                  <a:pt x="334318" y="1238900"/>
                  <a:pt x="312235" y="995986"/>
                </a:cubicBezTo>
                <a:cubicBezTo>
                  <a:pt x="305842" y="925663"/>
                  <a:pt x="291487" y="943338"/>
                  <a:pt x="267630" y="895625"/>
                </a:cubicBezTo>
                <a:cubicBezTo>
                  <a:pt x="258715" y="877796"/>
                  <a:pt x="250093" y="834246"/>
                  <a:pt x="245327" y="817566"/>
                </a:cubicBezTo>
                <a:cubicBezTo>
                  <a:pt x="242098" y="806264"/>
                  <a:pt x="237893" y="795264"/>
                  <a:pt x="234176" y="784113"/>
                </a:cubicBezTo>
                <a:cubicBezTo>
                  <a:pt x="237893" y="706054"/>
                  <a:pt x="238837" y="627814"/>
                  <a:pt x="245327" y="549937"/>
                </a:cubicBezTo>
                <a:cubicBezTo>
                  <a:pt x="246303" y="538223"/>
                  <a:pt x="255180" y="528166"/>
                  <a:pt x="256478" y="516483"/>
                </a:cubicBezTo>
                <a:cubicBezTo>
                  <a:pt x="262649" y="460945"/>
                  <a:pt x="263913" y="404971"/>
                  <a:pt x="267630" y="349215"/>
                </a:cubicBezTo>
                <a:cubicBezTo>
                  <a:pt x="263913" y="278591"/>
                  <a:pt x="264904" y="207560"/>
                  <a:pt x="256478" y="137342"/>
                </a:cubicBezTo>
                <a:cubicBezTo>
                  <a:pt x="253677" y="114001"/>
                  <a:pt x="241610" y="92737"/>
                  <a:pt x="234176" y="70435"/>
                </a:cubicBezTo>
                <a:lnTo>
                  <a:pt x="223025" y="36981"/>
                </a:lnTo>
                <a:cubicBezTo>
                  <a:pt x="210699" y="0"/>
                  <a:pt x="223629" y="3527"/>
                  <a:pt x="200722" y="3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Forma libre"/>
          <p:cNvSpPr/>
          <p:nvPr/>
        </p:nvSpPr>
        <p:spPr>
          <a:xfrm>
            <a:off x="2843213" y="5718175"/>
            <a:ext cx="1684337" cy="1239838"/>
          </a:xfrm>
          <a:custGeom>
            <a:avLst/>
            <a:gdLst>
              <a:gd name="connsiteX0" fmla="*/ 1683834 w 1683834"/>
              <a:gd name="connsiteY0" fmla="*/ 1293542 h 1333177"/>
              <a:gd name="connsiteX1" fmla="*/ 1616927 w 1683834"/>
              <a:gd name="connsiteY1" fmla="*/ 1271239 h 1333177"/>
              <a:gd name="connsiteX2" fmla="*/ 1594624 w 1683834"/>
              <a:gd name="connsiteY2" fmla="*/ 1193181 h 1333177"/>
              <a:gd name="connsiteX3" fmla="*/ 1572322 w 1683834"/>
              <a:gd name="connsiteY3" fmla="*/ 1126273 h 1333177"/>
              <a:gd name="connsiteX4" fmla="*/ 1550019 w 1683834"/>
              <a:gd name="connsiteY4" fmla="*/ 1103971 h 1333177"/>
              <a:gd name="connsiteX5" fmla="*/ 1527717 w 1683834"/>
              <a:gd name="connsiteY5" fmla="*/ 1070517 h 1333177"/>
              <a:gd name="connsiteX6" fmla="*/ 1460810 w 1683834"/>
              <a:gd name="connsiteY6" fmla="*/ 1048215 h 1333177"/>
              <a:gd name="connsiteX7" fmla="*/ 1349298 w 1683834"/>
              <a:gd name="connsiteY7" fmla="*/ 992459 h 1333177"/>
              <a:gd name="connsiteX8" fmla="*/ 1326995 w 1683834"/>
              <a:gd name="connsiteY8" fmla="*/ 925552 h 1333177"/>
              <a:gd name="connsiteX9" fmla="*/ 1282390 w 1683834"/>
              <a:gd name="connsiteY9" fmla="*/ 880947 h 1333177"/>
              <a:gd name="connsiteX10" fmla="*/ 1271239 w 1683834"/>
              <a:gd name="connsiteY10" fmla="*/ 847493 h 1333177"/>
              <a:gd name="connsiteX11" fmla="*/ 1204332 w 1683834"/>
              <a:gd name="connsiteY11" fmla="*/ 814039 h 1333177"/>
              <a:gd name="connsiteX12" fmla="*/ 1159727 w 1683834"/>
              <a:gd name="connsiteY12" fmla="*/ 769434 h 1333177"/>
              <a:gd name="connsiteX13" fmla="*/ 1137424 w 1683834"/>
              <a:gd name="connsiteY13" fmla="*/ 747132 h 1333177"/>
              <a:gd name="connsiteX14" fmla="*/ 1103971 w 1683834"/>
              <a:gd name="connsiteY14" fmla="*/ 724830 h 1333177"/>
              <a:gd name="connsiteX15" fmla="*/ 1092819 w 1683834"/>
              <a:gd name="connsiteY15" fmla="*/ 691376 h 1333177"/>
              <a:gd name="connsiteX16" fmla="*/ 1037063 w 1683834"/>
              <a:gd name="connsiteY16" fmla="*/ 635620 h 1333177"/>
              <a:gd name="connsiteX17" fmla="*/ 1014761 w 1683834"/>
              <a:gd name="connsiteY17" fmla="*/ 568713 h 1333177"/>
              <a:gd name="connsiteX18" fmla="*/ 1003610 w 1683834"/>
              <a:gd name="connsiteY18" fmla="*/ 535259 h 1333177"/>
              <a:gd name="connsiteX19" fmla="*/ 947854 w 1683834"/>
              <a:gd name="connsiteY19" fmla="*/ 490654 h 1333177"/>
              <a:gd name="connsiteX20" fmla="*/ 880946 w 1683834"/>
              <a:gd name="connsiteY20" fmla="*/ 468352 h 1333177"/>
              <a:gd name="connsiteX21" fmla="*/ 847493 w 1683834"/>
              <a:gd name="connsiteY21" fmla="*/ 457200 h 1333177"/>
              <a:gd name="connsiteX22" fmla="*/ 802888 w 1683834"/>
              <a:gd name="connsiteY22" fmla="*/ 412595 h 1333177"/>
              <a:gd name="connsiteX23" fmla="*/ 758283 w 1683834"/>
              <a:gd name="connsiteY23" fmla="*/ 312234 h 1333177"/>
              <a:gd name="connsiteX24" fmla="*/ 724829 w 1683834"/>
              <a:gd name="connsiteY24" fmla="*/ 301083 h 1333177"/>
              <a:gd name="connsiteX25" fmla="*/ 669073 w 1683834"/>
              <a:gd name="connsiteY25" fmla="*/ 256478 h 1333177"/>
              <a:gd name="connsiteX26" fmla="*/ 635619 w 1683834"/>
              <a:gd name="connsiteY26" fmla="*/ 234176 h 1333177"/>
              <a:gd name="connsiteX27" fmla="*/ 579863 w 1683834"/>
              <a:gd name="connsiteY27" fmla="*/ 178420 h 1333177"/>
              <a:gd name="connsiteX28" fmla="*/ 557561 w 1683834"/>
              <a:gd name="connsiteY28" fmla="*/ 156117 h 1333177"/>
              <a:gd name="connsiteX29" fmla="*/ 401444 w 1683834"/>
              <a:gd name="connsiteY29" fmla="*/ 144966 h 1333177"/>
              <a:gd name="connsiteX30" fmla="*/ 367990 w 1683834"/>
              <a:gd name="connsiteY30" fmla="*/ 89210 h 1333177"/>
              <a:gd name="connsiteX31" fmla="*/ 345688 w 1683834"/>
              <a:gd name="connsiteY31" fmla="*/ 55756 h 1333177"/>
              <a:gd name="connsiteX32" fmla="*/ 289932 w 1683834"/>
              <a:gd name="connsiteY32" fmla="*/ 11152 h 1333177"/>
              <a:gd name="connsiteX33" fmla="*/ 211873 w 1683834"/>
              <a:gd name="connsiteY33" fmla="*/ 22303 h 1333177"/>
              <a:gd name="connsiteX34" fmla="*/ 144966 w 1683834"/>
              <a:gd name="connsiteY34" fmla="*/ 0 h 1333177"/>
              <a:gd name="connsiteX35" fmla="*/ 78059 w 1683834"/>
              <a:gd name="connsiteY35" fmla="*/ 33454 h 1333177"/>
              <a:gd name="connsiteX36" fmla="*/ 55756 w 1683834"/>
              <a:gd name="connsiteY36" fmla="*/ 55756 h 1333177"/>
              <a:gd name="connsiteX37" fmla="*/ 0 w 1683834"/>
              <a:gd name="connsiteY37" fmla="*/ 66908 h 133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83834" h="1333177">
                <a:moveTo>
                  <a:pt x="1683834" y="1293542"/>
                </a:moveTo>
                <a:cubicBezTo>
                  <a:pt x="1661532" y="1286108"/>
                  <a:pt x="1624361" y="1293541"/>
                  <a:pt x="1616927" y="1271239"/>
                </a:cubicBezTo>
                <a:cubicBezTo>
                  <a:pt x="1579458" y="1158832"/>
                  <a:pt x="1636623" y="1333177"/>
                  <a:pt x="1594624" y="1193181"/>
                </a:cubicBezTo>
                <a:cubicBezTo>
                  <a:pt x="1587869" y="1170663"/>
                  <a:pt x="1588946" y="1142896"/>
                  <a:pt x="1572322" y="1126273"/>
                </a:cubicBezTo>
                <a:cubicBezTo>
                  <a:pt x="1564888" y="1118839"/>
                  <a:pt x="1556587" y="1112181"/>
                  <a:pt x="1550019" y="1103971"/>
                </a:cubicBezTo>
                <a:cubicBezTo>
                  <a:pt x="1541647" y="1093506"/>
                  <a:pt x="1539082" y="1077620"/>
                  <a:pt x="1527717" y="1070517"/>
                </a:cubicBezTo>
                <a:cubicBezTo>
                  <a:pt x="1507782" y="1058057"/>
                  <a:pt x="1460810" y="1048215"/>
                  <a:pt x="1460810" y="1048215"/>
                </a:cubicBezTo>
                <a:cubicBezTo>
                  <a:pt x="1400217" y="987622"/>
                  <a:pt x="1436946" y="1007067"/>
                  <a:pt x="1349298" y="992459"/>
                </a:cubicBezTo>
                <a:cubicBezTo>
                  <a:pt x="1341864" y="970157"/>
                  <a:pt x="1343618" y="942175"/>
                  <a:pt x="1326995" y="925552"/>
                </a:cubicBezTo>
                <a:lnTo>
                  <a:pt x="1282390" y="880947"/>
                </a:lnTo>
                <a:cubicBezTo>
                  <a:pt x="1278673" y="869796"/>
                  <a:pt x="1278582" y="856672"/>
                  <a:pt x="1271239" y="847493"/>
                </a:cubicBezTo>
                <a:cubicBezTo>
                  <a:pt x="1255519" y="827843"/>
                  <a:pt x="1226368" y="821385"/>
                  <a:pt x="1204332" y="814039"/>
                </a:cubicBezTo>
                <a:lnTo>
                  <a:pt x="1159727" y="769434"/>
                </a:lnTo>
                <a:cubicBezTo>
                  <a:pt x="1152293" y="762000"/>
                  <a:pt x="1146172" y="752964"/>
                  <a:pt x="1137424" y="747132"/>
                </a:cubicBezTo>
                <a:lnTo>
                  <a:pt x="1103971" y="724830"/>
                </a:lnTo>
                <a:cubicBezTo>
                  <a:pt x="1100254" y="713679"/>
                  <a:pt x="1099872" y="700780"/>
                  <a:pt x="1092819" y="691376"/>
                </a:cubicBezTo>
                <a:cubicBezTo>
                  <a:pt x="1077049" y="670349"/>
                  <a:pt x="1037063" y="635620"/>
                  <a:pt x="1037063" y="635620"/>
                </a:cubicBezTo>
                <a:lnTo>
                  <a:pt x="1014761" y="568713"/>
                </a:lnTo>
                <a:cubicBezTo>
                  <a:pt x="1011044" y="557562"/>
                  <a:pt x="1011922" y="543571"/>
                  <a:pt x="1003610" y="535259"/>
                </a:cubicBezTo>
                <a:cubicBezTo>
                  <a:pt x="985073" y="516722"/>
                  <a:pt x="973174" y="501907"/>
                  <a:pt x="947854" y="490654"/>
                </a:cubicBezTo>
                <a:cubicBezTo>
                  <a:pt x="926371" y="481106"/>
                  <a:pt x="903249" y="475786"/>
                  <a:pt x="880946" y="468352"/>
                </a:cubicBezTo>
                <a:lnTo>
                  <a:pt x="847493" y="457200"/>
                </a:lnTo>
                <a:cubicBezTo>
                  <a:pt x="832625" y="442332"/>
                  <a:pt x="809537" y="432543"/>
                  <a:pt x="802888" y="412595"/>
                </a:cubicBezTo>
                <a:cubicBezTo>
                  <a:pt x="796074" y="392154"/>
                  <a:pt x="782379" y="331511"/>
                  <a:pt x="758283" y="312234"/>
                </a:cubicBezTo>
                <a:cubicBezTo>
                  <a:pt x="749104" y="304891"/>
                  <a:pt x="735980" y="304800"/>
                  <a:pt x="724829" y="301083"/>
                </a:cubicBezTo>
                <a:cubicBezTo>
                  <a:pt x="621856" y="232434"/>
                  <a:pt x="748528" y="320041"/>
                  <a:pt x="669073" y="256478"/>
                </a:cubicBezTo>
                <a:cubicBezTo>
                  <a:pt x="658608" y="248106"/>
                  <a:pt x="646770" y="241610"/>
                  <a:pt x="635619" y="234176"/>
                </a:cubicBezTo>
                <a:cubicBezTo>
                  <a:pt x="597386" y="176824"/>
                  <a:pt x="632966" y="220902"/>
                  <a:pt x="579863" y="178420"/>
                </a:cubicBezTo>
                <a:cubicBezTo>
                  <a:pt x="571653" y="171852"/>
                  <a:pt x="567894" y="158055"/>
                  <a:pt x="557561" y="156117"/>
                </a:cubicBezTo>
                <a:cubicBezTo>
                  <a:pt x="506283" y="146502"/>
                  <a:pt x="453483" y="148683"/>
                  <a:pt x="401444" y="144966"/>
                </a:cubicBezTo>
                <a:cubicBezTo>
                  <a:pt x="382078" y="86869"/>
                  <a:pt x="402978" y="132946"/>
                  <a:pt x="367990" y="89210"/>
                </a:cubicBezTo>
                <a:cubicBezTo>
                  <a:pt x="359618" y="78745"/>
                  <a:pt x="354060" y="66221"/>
                  <a:pt x="345688" y="55756"/>
                </a:cubicBezTo>
                <a:cubicBezTo>
                  <a:pt x="327530" y="33059"/>
                  <a:pt x="314768" y="27709"/>
                  <a:pt x="289932" y="11152"/>
                </a:cubicBezTo>
                <a:cubicBezTo>
                  <a:pt x="263912" y="14869"/>
                  <a:pt x="238079" y="24319"/>
                  <a:pt x="211873" y="22303"/>
                </a:cubicBezTo>
                <a:cubicBezTo>
                  <a:pt x="188433" y="20500"/>
                  <a:pt x="144966" y="0"/>
                  <a:pt x="144966" y="0"/>
                </a:cubicBezTo>
                <a:cubicBezTo>
                  <a:pt x="109632" y="11779"/>
                  <a:pt x="108940" y="8749"/>
                  <a:pt x="78059" y="33454"/>
                </a:cubicBezTo>
                <a:cubicBezTo>
                  <a:pt x="69849" y="40022"/>
                  <a:pt x="65419" y="51615"/>
                  <a:pt x="55756" y="55756"/>
                </a:cubicBezTo>
                <a:cubicBezTo>
                  <a:pt x="38335" y="63222"/>
                  <a:pt x="0" y="66908"/>
                  <a:pt x="0" y="6690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40 Forma libre"/>
          <p:cNvSpPr/>
          <p:nvPr/>
        </p:nvSpPr>
        <p:spPr>
          <a:xfrm>
            <a:off x="1339850" y="2505075"/>
            <a:ext cx="2540000" cy="4435475"/>
          </a:xfrm>
          <a:custGeom>
            <a:avLst/>
            <a:gdLst>
              <a:gd name="connsiteX0" fmla="*/ 2541125 w 2541125"/>
              <a:gd name="connsiteY0" fmla="*/ 4772722 h 4772722"/>
              <a:gd name="connsiteX1" fmla="*/ 2507672 w 2541125"/>
              <a:gd name="connsiteY1" fmla="*/ 4750420 h 4772722"/>
              <a:gd name="connsiteX2" fmla="*/ 2407311 w 2541125"/>
              <a:gd name="connsiteY2" fmla="*/ 4705815 h 4772722"/>
              <a:gd name="connsiteX3" fmla="*/ 2385008 w 2541125"/>
              <a:gd name="connsiteY3" fmla="*/ 4683512 h 4772722"/>
              <a:gd name="connsiteX4" fmla="*/ 2340403 w 2541125"/>
              <a:gd name="connsiteY4" fmla="*/ 4627756 h 4772722"/>
              <a:gd name="connsiteX5" fmla="*/ 2284647 w 2541125"/>
              <a:gd name="connsiteY5" fmla="*/ 4583151 h 4772722"/>
              <a:gd name="connsiteX6" fmla="*/ 2228891 w 2541125"/>
              <a:gd name="connsiteY6" fmla="*/ 4538547 h 4772722"/>
              <a:gd name="connsiteX7" fmla="*/ 2195438 w 2541125"/>
              <a:gd name="connsiteY7" fmla="*/ 4471639 h 4772722"/>
              <a:gd name="connsiteX8" fmla="*/ 2139681 w 2541125"/>
              <a:gd name="connsiteY8" fmla="*/ 4382430 h 4772722"/>
              <a:gd name="connsiteX9" fmla="*/ 2117379 w 2541125"/>
              <a:gd name="connsiteY9" fmla="*/ 4360127 h 4772722"/>
              <a:gd name="connsiteX10" fmla="*/ 2050472 w 2541125"/>
              <a:gd name="connsiteY10" fmla="*/ 4348976 h 4772722"/>
              <a:gd name="connsiteX11" fmla="*/ 2017018 w 2541125"/>
              <a:gd name="connsiteY11" fmla="*/ 4337825 h 4772722"/>
              <a:gd name="connsiteX12" fmla="*/ 1983564 w 2541125"/>
              <a:gd name="connsiteY12" fmla="*/ 4192859 h 4772722"/>
              <a:gd name="connsiteX13" fmla="*/ 1961262 w 2541125"/>
              <a:gd name="connsiteY13" fmla="*/ 4125951 h 4772722"/>
              <a:gd name="connsiteX14" fmla="*/ 1950111 w 2541125"/>
              <a:gd name="connsiteY14" fmla="*/ 4092498 h 4772722"/>
              <a:gd name="connsiteX15" fmla="*/ 1950111 w 2541125"/>
              <a:gd name="connsiteY15" fmla="*/ 4003288 h 4772722"/>
              <a:gd name="connsiteX16" fmla="*/ 1916657 w 2541125"/>
              <a:gd name="connsiteY16" fmla="*/ 4014439 h 4772722"/>
              <a:gd name="connsiteX17" fmla="*/ 1771691 w 2541125"/>
              <a:gd name="connsiteY17" fmla="*/ 3992137 h 4772722"/>
              <a:gd name="connsiteX18" fmla="*/ 1715935 w 2541125"/>
              <a:gd name="connsiteY18" fmla="*/ 3958683 h 4772722"/>
              <a:gd name="connsiteX19" fmla="*/ 1660179 w 2541125"/>
              <a:gd name="connsiteY19" fmla="*/ 3914078 h 4772722"/>
              <a:gd name="connsiteX20" fmla="*/ 1626725 w 2541125"/>
              <a:gd name="connsiteY20" fmla="*/ 3880625 h 4772722"/>
              <a:gd name="connsiteX21" fmla="*/ 1593272 w 2541125"/>
              <a:gd name="connsiteY21" fmla="*/ 3858322 h 4772722"/>
              <a:gd name="connsiteX22" fmla="*/ 1515213 w 2541125"/>
              <a:gd name="connsiteY22" fmla="*/ 3791415 h 4772722"/>
              <a:gd name="connsiteX23" fmla="*/ 1492911 w 2541125"/>
              <a:gd name="connsiteY23" fmla="*/ 3757961 h 4772722"/>
              <a:gd name="connsiteX24" fmla="*/ 1470608 w 2541125"/>
              <a:gd name="connsiteY24" fmla="*/ 3691054 h 4772722"/>
              <a:gd name="connsiteX25" fmla="*/ 1459457 w 2541125"/>
              <a:gd name="connsiteY25" fmla="*/ 3568391 h 4772722"/>
              <a:gd name="connsiteX26" fmla="*/ 1392550 w 2541125"/>
              <a:gd name="connsiteY26" fmla="*/ 3546088 h 4772722"/>
              <a:gd name="connsiteX27" fmla="*/ 1269886 w 2541125"/>
              <a:gd name="connsiteY27" fmla="*/ 3534937 h 4772722"/>
              <a:gd name="connsiteX28" fmla="*/ 1202979 w 2541125"/>
              <a:gd name="connsiteY28" fmla="*/ 3512634 h 4772722"/>
              <a:gd name="connsiteX29" fmla="*/ 1158374 w 2541125"/>
              <a:gd name="connsiteY29" fmla="*/ 3468030 h 4772722"/>
              <a:gd name="connsiteX30" fmla="*/ 1136072 w 2541125"/>
              <a:gd name="connsiteY30" fmla="*/ 3445727 h 4772722"/>
              <a:gd name="connsiteX31" fmla="*/ 1113769 w 2541125"/>
              <a:gd name="connsiteY31" fmla="*/ 3378820 h 4772722"/>
              <a:gd name="connsiteX32" fmla="*/ 1102618 w 2541125"/>
              <a:gd name="connsiteY32" fmla="*/ 3311912 h 4772722"/>
              <a:gd name="connsiteX33" fmla="*/ 1080316 w 2541125"/>
              <a:gd name="connsiteY33" fmla="*/ 3245005 h 4772722"/>
              <a:gd name="connsiteX34" fmla="*/ 1069164 w 2541125"/>
              <a:gd name="connsiteY34" fmla="*/ 3200400 h 4772722"/>
              <a:gd name="connsiteX35" fmla="*/ 1046862 w 2541125"/>
              <a:gd name="connsiteY35" fmla="*/ 3133493 h 4772722"/>
              <a:gd name="connsiteX36" fmla="*/ 1013408 w 2541125"/>
              <a:gd name="connsiteY36" fmla="*/ 3111191 h 4772722"/>
              <a:gd name="connsiteX37" fmla="*/ 1002257 w 2541125"/>
              <a:gd name="connsiteY37" fmla="*/ 3077737 h 4772722"/>
              <a:gd name="connsiteX38" fmla="*/ 935350 w 2541125"/>
              <a:gd name="connsiteY38" fmla="*/ 3033132 h 4772722"/>
              <a:gd name="connsiteX39" fmla="*/ 890745 w 2541125"/>
              <a:gd name="connsiteY39" fmla="*/ 2988527 h 4772722"/>
              <a:gd name="connsiteX40" fmla="*/ 846140 w 2541125"/>
              <a:gd name="connsiteY40" fmla="*/ 2943922 h 4772722"/>
              <a:gd name="connsiteX41" fmla="*/ 812686 w 2541125"/>
              <a:gd name="connsiteY41" fmla="*/ 2921620 h 4772722"/>
              <a:gd name="connsiteX42" fmla="*/ 779233 w 2541125"/>
              <a:gd name="connsiteY42" fmla="*/ 2854712 h 4772722"/>
              <a:gd name="connsiteX43" fmla="*/ 756930 w 2541125"/>
              <a:gd name="connsiteY43" fmla="*/ 2787805 h 4772722"/>
              <a:gd name="connsiteX44" fmla="*/ 723477 w 2541125"/>
              <a:gd name="connsiteY44" fmla="*/ 2720898 h 4772722"/>
              <a:gd name="connsiteX45" fmla="*/ 701174 w 2541125"/>
              <a:gd name="connsiteY45" fmla="*/ 2553630 h 4772722"/>
              <a:gd name="connsiteX46" fmla="*/ 690023 w 2541125"/>
              <a:gd name="connsiteY46" fmla="*/ 2509025 h 4772722"/>
              <a:gd name="connsiteX47" fmla="*/ 645418 w 2541125"/>
              <a:gd name="connsiteY47" fmla="*/ 2464420 h 4772722"/>
              <a:gd name="connsiteX48" fmla="*/ 623116 w 2541125"/>
              <a:gd name="connsiteY48" fmla="*/ 2397512 h 4772722"/>
              <a:gd name="connsiteX49" fmla="*/ 611964 w 2541125"/>
              <a:gd name="connsiteY49" fmla="*/ 2364059 h 4772722"/>
              <a:gd name="connsiteX50" fmla="*/ 589662 w 2541125"/>
              <a:gd name="connsiteY50" fmla="*/ 2286000 h 4772722"/>
              <a:gd name="connsiteX51" fmla="*/ 545057 w 2541125"/>
              <a:gd name="connsiteY51" fmla="*/ 2230244 h 4772722"/>
              <a:gd name="connsiteX52" fmla="*/ 522755 w 2541125"/>
              <a:gd name="connsiteY52" fmla="*/ 2196791 h 4772722"/>
              <a:gd name="connsiteX53" fmla="*/ 489301 w 2541125"/>
              <a:gd name="connsiteY53" fmla="*/ 2141034 h 4772722"/>
              <a:gd name="connsiteX54" fmla="*/ 466999 w 2541125"/>
              <a:gd name="connsiteY54" fmla="*/ 2074127 h 4772722"/>
              <a:gd name="connsiteX55" fmla="*/ 433545 w 2541125"/>
              <a:gd name="connsiteY55" fmla="*/ 2007220 h 4772722"/>
              <a:gd name="connsiteX56" fmla="*/ 400091 w 2541125"/>
              <a:gd name="connsiteY56" fmla="*/ 1996069 h 4772722"/>
              <a:gd name="connsiteX57" fmla="*/ 355486 w 2541125"/>
              <a:gd name="connsiteY57" fmla="*/ 1940312 h 4772722"/>
              <a:gd name="connsiteX58" fmla="*/ 333184 w 2541125"/>
              <a:gd name="connsiteY58" fmla="*/ 1873405 h 4772722"/>
              <a:gd name="connsiteX59" fmla="*/ 322033 w 2541125"/>
              <a:gd name="connsiteY59" fmla="*/ 1839951 h 4772722"/>
              <a:gd name="connsiteX60" fmla="*/ 299730 w 2541125"/>
              <a:gd name="connsiteY60" fmla="*/ 1817649 h 4772722"/>
              <a:gd name="connsiteX61" fmla="*/ 277428 w 2541125"/>
              <a:gd name="connsiteY61" fmla="*/ 1784195 h 4772722"/>
              <a:gd name="connsiteX62" fmla="*/ 210521 w 2541125"/>
              <a:gd name="connsiteY62" fmla="*/ 1739591 h 4772722"/>
              <a:gd name="connsiteX63" fmla="*/ 199369 w 2541125"/>
              <a:gd name="connsiteY63" fmla="*/ 1706137 h 4772722"/>
              <a:gd name="connsiteX64" fmla="*/ 177067 w 2541125"/>
              <a:gd name="connsiteY64" fmla="*/ 1605776 h 4772722"/>
              <a:gd name="connsiteX65" fmla="*/ 154764 w 2541125"/>
              <a:gd name="connsiteY65" fmla="*/ 1572322 h 4772722"/>
              <a:gd name="connsiteX66" fmla="*/ 143613 w 2541125"/>
              <a:gd name="connsiteY66" fmla="*/ 1483112 h 4772722"/>
              <a:gd name="connsiteX67" fmla="*/ 132462 w 2541125"/>
              <a:gd name="connsiteY67" fmla="*/ 1449659 h 4772722"/>
              <a:gd name="connsiteX68" fmla="*/ 110160 w 2541125"/>
              <a:gd name="connsiteY68" fmla="*/ 1349298 h 4772722"/>
              <a:gd name="connsiteX69" fmla="*/ 54403 w 2541125"/>
              <a:gd name="connsiteY69" fmla="*/ 1304693 h 4772722"/>
              <a:gd name="connsiteX70" fmla="*/ 20950 w 2541125"/>
              <a:gd name="connsiteY70" fmla="*/ 1260088 h 4772722"/>
              <a:gd name="connsiteX71" fmla="*/ 20950 w 2541125"/>
              <a:gd name="connsiteY71" fmla="*/ 1148576 h 4772722"/>
              <a:gd name="connsiteX72" fmla="*/ 43252 w 2541125"/>
              <a:gd name="connsiteY72" fmla="*/ 1081669 h 4772722"/>
              <a:gd name="connsiteX73" fmla="*/ 54403 w 2541125"/>
              <a:gd name="connsiteY73" fmla="*/ 1003610 h 4772722"/>
              <a:gd name="connsiteX74" fmla="*/ 99008 w 2541125"/>
              <a:gd name="connsiteY74" fmla="*/ 959005 h 4772722"/>
              <a:gd name="connsiteX75" fmla="*/ 121311 w 2541125"/>
              <a:gd name="connsiteY75" fmla="*/ 925551 h 4772722"/>
              <a:gd name="connsiteX76" fmla="*/ 154764 w 2541125"/>
              <a:gd name="connsiteY76" fmla="*/ 903249 h 4772722"/>
              <a:gd name="connsiteX77" fmla="*/ 177067 w 2541125"/>
              <a:gd name="connsiteY77" fmla="*/ 880947 h 4772722"/>
              <a:gd name="connsiteX78" fmla="*/ 199369 w 2541125"/>
              <a:gd name="connsiteY78" fmla="*/ 814039 h 4772722"/>
              <a:gd name="connsiteX79" fmla="*/ 232823 w 2541125"/>
              <a:gd name="connsiteY79" fmla="*/ 758283 h 4772722"/>
              <a:gd name="connsiteX80" fmla="*/ 266277 w 2541125"/>
              <a:gd name="connsiteY80" fmla="*/ 747132 h 4772722"/>
              <a:gd name="connsiteX81" fmla="*/ 288579 w 2541125"/>
              <a:gd name="connsiteY81" fmla="*/ 713678 h 4772722"/>
              <a:gd name="connsiteX82" fmla="*/ 310881 w 2541125"/>
              <a:gd name="connsiteY82" fmla="*/ 624469 h 4772722"/>
              <a:gd name="connsiteX83" fmla="*/ 322033 w 2541125"/>
              <a:gd name="connsiteY83" fmla="*/ 557561 h 4772722"/>
              <a:gd name="connsiteX84" fmla="*/ 366638 w 2541125"/>
              <a:gd name="connsiteY84" fmla="*/ 546410 h 4772722"/>
              <a:gd name="connsiteX85" fmla="*/ 400091 w 2541125"/>
              <a:gd name="connsiteY85" fmla="*/ 524108 h 4772722"/>
              <a:gd name="connsiteX86" fmla="*/ 422394 w 2541125"/>
              <a:gd name="connsiteY86" fmla="*/ 457200 h 4772722"/>
              <a:gd name="connsiteX87" fmla="*/ 433545 w 2541125"/>
              <a:gd name="connsiteY87" fmla="*/ 423747 h 4772722"/>
              <a:gd name="connsiteX88" fmla="*/ 455847 w 2541125"/>
              <a:gd name="connsiteY88" fmla="*/ 334537 h 4772722"/>
              <a:gd name="connsiteX89" fmla="*/ 466999 w 2541125"/>
              <a:gd name="connsiteY89" fmla="*/ 301083 h 4772722"/>
              <a:gd name="connsiteX90" fmla="*/ 489301 w 2541125"/>
              <a:gd name="connsiteY90" fmla="*/ 267630 h 4772722"/>
              <a:gd name="connsiteX91" fmla="*/ 533906 w 2541125"/>
              <a:gd name="connsiteY91" fmla="*/ 167269 h 4772722"/>
              <a:gd name="connsiteX92" fmla="*/ 578511 w 2541125"/>
              <a:gd name="connsiteY92" fmla="*/ 122664 h 4772722"/>
              <a:gd name="connsiteX93" fmla="*/ 567360 w 2541125"/>
              <a:gd name="connsiteY93" fmla="*/ 55756 h 4772722"/>
              <a:gd name="connsiteX94" fmla="*/ 578511 w 2541125"/>
              <a:gd name="connsiteY94" fmla="*/ 22303 h 4772722"/>
              <a:gd name="connsiteX95" fmla="*/ 600813 w 2541125"/>
              <a:gd name="connsiteY95" fmla="*/ 0 h 477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541125" h="4772722">
                <a:moveTo>
                  <a:pt x="2541125" y="4772722"/>
                </a:moveTo>
                <a:cubicBezTo>
                  <a:pt x="2529974" y="4765288"/>
                  <a:pt x="2519919" y="4755863"/>
                  <a:pt x="2507672" y="4750420"/>
                </a:cubicBezTo>
                <a:cubicBezTo>
                  <a:pt x="2438043" y="4719474"/>
                  <a:pt x="2454628" y="4743669"/>
                  <a:pt x="2407311" y="4705815"/>
                </a:cubicBezTo>
                <a:cubicBezTo>
                  <a:pt x="2399101" y="4699247"/>
                  <a:pt x="2391576" y="4691722"/>
                  <a:pt x="2385008" y="4683512"/>
                </a:cubicBezTo>
                <a:cubicBezTo>
                  <a:pt x="2359248" y="4651312"/>
                  <a:pt x="2370321" y="4651690"/>
                  <a:pt x="2340403" y="4627756"/>
                </a:cubicBezTo>
                <a:cubicBezTo>
                  <a:pt x="2308203" y="4601996"/>
                  <a:pt x="2308581" y="4613069"/>
                  <a:pt x="2284647" y="4583151"/>
                </a:cubicBezTo>
                <a:cubicBezTo>
                  <a:pt x="2247964" y="4537297"/>
                  <a:pt x="2281954" y="4556234"/>
                  <a:pt x="2228891" y="4538547"/>
                </a:cubicBezTo>
                <a:cubicBezTo>
                  <a:pt x="2188228" y="4416555"/>
                  <a:pt x="2253077" y="4601325"/>
                  <a:pt x="2195438" y="4471639"/>
                </a:cubicBezTo>
                <a:cubicBezTo>
                  <a:pt x="2146617" y="4361793"/>
                  <a:pt x="2205397" y="4435003"/>
                  <a:pt x="2139681" y="4382430"/>
                </a:cubicBezTo>
                <a:cubicBezTo>
                  <a:pt x="2131471" y="4375862"/>
                  <a:pt x="2127223" y="4363819"/>
                  <a:pt x="2117379" y="4360127"/>
                </a:cubicBezTo>
                <a:cubicBezTo>
                  <a:pt x="2096209" y="4352188"/>
                  <a:pt x="2072544" y="4353881"/>
                  <a:pt x="2050472" y="4348976"/>
                </a:cubicBezTo>
                <a:cubicBezTo>
                  <a:pt x="2038997" y="4346426"/>
                  <a:pt x="2028169" y="4341542"/>
                  <a:pt x="2017018" y="4337825"/>
                </a:cubicBezTo>
                <a:cubicBezTo>
                  <a:pt x="1960510" y="4168295"/>
                  <a:pt x="2026992" y="4381046"/>
                  <a:pt x="1983564" y="4192859"/>
                </a:cubicBezTo>
                <a:cubicBezTo>
                  <a:pt x="1978278" y="4169952"/>
                  <a:pt x="1968696" y="4148254"/>
                  <a:pt x="1961262" y="4125951"/>
                </a:cubicBezTo>
                <a:lnTo>
                  <a:pt x="1950111" y="4092498"/>
                </a:lnTo>
                <a:cubicBezTo>
                  <a:pt x="1951001" y="4088046"/>
                  <a:pt x="1975048" y="4015757"/>
                  <a:pt x="1950111" y="4003288"/>
                </a:cubicBezTo>
                <a:cubicBezTo>
                  <a:pt x="1939598" y="3998031"/>
                  <a:pt x="1927808" y="4010722"/>
                  <a:pt x="1916657" y="4014439"/>
                </a:cubicBezTo>
                <a:cubicBezTo>
                  <a:pt x="1910224" y="4013796"/>
                  <a:pt x="1803839" y="4011426"/>
                  <a:pt x="1771691" y="3992137"/>
                </a:cubicBezTo>
                <a:cubicBezTo>
                  <a:pt x="1695156" y="3946215"/>
                  <a:pt x="1810705" y="3990272"/>
                  <a:pt x="1715935" y="3958683"/>
                </a:cubicBezTo>
                <a:cubicBezTo>
                  <a:pt x="1666059" y="3883869"/>
                  <a:pt x="1724813" y="3957167"/>
                  <a:pt x="1660179" y="3914078"/>
                </a:cubicBezTo>
                <a:cubicBezTo>
                  <a:pt x="1647057" y="3905330"/>
                  <a:pt x="1638840" y="3890721"/>
                  <a:pt x="1626725" y="3880625"/>
                </a:cubicBezTo>
                <a:cubicBezTo>
                  <a:pt x="1616429" y="3872045"/>
                  <a:pt x="1603447" y="3867044"/>
                  <a:pt x="1593272" y="3858322"/>
                </a:cubicBezTo>
                <a:cubicBezTo>
                  <a:pt x="1498640" y="3777208"/>
                  <a:pt x="1592008" y="3842610"/>
                  <a:pt x="1515213" y="3791415"/>
                </a:cubicBezTo>
                <a:cubicBezTo>
                  <a:pt x="1507779" y="3780264"/>
                  <a:pt x="1498354" y="3770208"/>
                  <a:pt x="1492911" y="3757961"/>
                </a:cubicBezTo>
                <a:cubicBezTo>
                  <a:pt x="1483363" y="3736478"/>
                  <a:pt x="1470608" y="3691054"/>
                  <a:pt x="1470608" y="3691054"/>
                </a:cubicBezTo>
                <a:cubicBezTo>
                  <a:pt x="1466891" y="3650166"/>
                  <a:pt x="1478922" y="3604540"/>
                  <a:pt x="1459457" y="3568391"/>
                </a:cubicBezTo>
                <a:cubicBezTo>
                  <a:pt x="1448312" y="3547692"/>
                  <a:pt x="1415962" y="3548216"/>
                  <a:pt x="1392550" y="3546088"/>
                </a:cubicBezTo>
                <a:lnTo>
                  <a:pt x="1269886" y="3534937"/>
                </a:lnTo>
                <a:cubicBezTo>
                  <a:pt x="1247584" y="3527503"/>
                  <a:pt x="1210413" y="3534936"/>
                  <a:pt x="1202979" y="3512634"/>
                </a:cubicBezTo>
                <a:cubicBezTo>
                  <a:pt x="1188111" y="3468030"/>
                  <a:pt x="1202979" y="3482898"/>
                  <a:pt x="1158374" y="3468030"/>
                </a:cubicBezTo>
                <a:cubicBezTo>
                  <a:pt x="1150940" y="3460596"/>
                  <a:pt x="1140774" y="3455131"/>
                  <a:pt x="1136072" y="3445727"/>
                </a:cubicBezTo>
                <a:cubicBezTo>
                  <a:pt x="1125559" y="3424700"/>
                  <a:pt x="1113769" y="3378820"/>
                  <a:pt x="1113769" y="3378820"/>
                </a:cubicBezTo>
                <a:cubicBezTo>
                  <a:pt x="1110052" y="3356517"/>
                  <a:pt x="1108102" y="3333847"/>
                  <a:pt x="1102618" y="3311912"/>
                </a:cubicBezTo>
                <a:cubicBezTo>
                  <a:pt x="1096916" y="3289105"/>
                  <a:pt x="1086018" y="3267812"/>
                  <a:pt x="1080316" y="3245005"/>
                </a:cubicBezTo>
                <a:cubicBezTo>
                  <a:pt x="1076599" y="3230137"/>
                  <a:pt x="1073568" y="3215080"/>
                  <a:pt x="1069164" y="3200400"/>
                </a:cubicBezTo>
                <a:cubicBezTo>
                  <a:pt x="1062409" y="3177883"/>
                  <a:pt x="1066423" y="3146533"/>
                  <a:pt x="1046862" y="3133493"/>
                </a:cubicBezTo>
                <a:lnTo>
                  <a:pt x="1013408" y="3111191"/>
                </a:lnTo>
                <a:cubicBezTo>
                  <a:pt x="1009691" y="3100040"/>
                  <a:pt x="1010569" y="3086049"/>
                  <a:pt x="1002257" y="3077737"/>
                </a:cubicBezTo>
                <a:cubicBezTo>
                  <a:pt x="983304" y="3058783"/>
                  <a:pt x="935350" y="3033132"/>
                  <a:pt x="935350" y="3033132"/>
                </a:cubicBezTo>
                <a:cubicBezTo>
                  <a:pt x="913048" y="2966224"/>
                  <a:pt x="942784" y="3025698"/>
                  <a:pt x="890745" y="2988527"/>
                </a:cubicBezTo>
                <a:cubicBezTo>
                  <a:pt x="873635" y="2976305"/>
                  <a:pt x="863636" y="2955585"/>
                  <a:pt x="846140" y="2943922"/>
                </a:cubicBezTo>
                <a:lnTo>
                  <a:pt x="812686" y="2921620"/>
                </a:lnTo>
                <a:cubicBezTo>
                  <a:pt x="772023" y="2799628"/>
                  <a:pt x="836872" y="2984398"/>
                  <a:pt x="779233" y="2854712"/>
                </a:cubicBezTo>
                <a:cubicBezTo>
                  <a:pt x="769685" y="2833229"/>
                  <a:pt x="769970" y="2807366"/>
                  <a:pt x="756930" y="2787805"/>
                </a:cubicBezTo>
                <a:cubicBezTo>
                  <a:pt x="728108" y="2744571"/>
                  <a:pt x="738866" y="2767065"/>
                  <a:pt x="723477" y="2720898"/>
                </a:cubicBezTo>
                <a:cubicBezTo>
                  <a:pt x="705679" y="2507341"/>
                  <a:pt x="727968" y="2647410"/>
                  <a:pt x="701174" y="2553630"/>
                </a:cubicBezTo>
                <a:cubicBezTo>
                  <a:pt x="696964" y="2538894"/>
                  <a:pt x="698146" y="2522021"/>
                  <a:pt x="690023" y="2509025"/>
                </a:cubicBezTo>
                <a:cubicBezTo>
                  <a:pt x="678879" y="2491194"/>
                  <a:pt x="645418" y="2464420"/>
                  <a:pt x="645418" y="2464420"/>
                </a:cubicBezTo>
                <a:lnTo>
                  <a:pt x="623116" y="2397512"/>
                </a:lnTo>
                <a:cubicBezTo>
                  <a:pt x="619399" y="2386361"/>
                  <a:pt x="614815" y="2375462"/>
                  <a:pt x="611964" y="2364059"/>
                </a:cubicBezTo>
                <a:cubicBezTo>
                  <a:pt x="608391" y="2349768"/>
                  <a:pt x="597660" y="2301997"/>
                  <a:pt x="589662" y="2286000"/>
                </a:cubicBezTo>
                <a:cubicBezTo>
                  <a:pt x="566782" y="2240239"/>
                  <a:pt x="572715" y="2264816"/>
                  <a:pt x="545057" y="2230244"/>
                </a:cubicBezTo>
                <a:cubicBezTo>
                  <a:pt x="536685" y="2219779"/>
                  <a:pt x="528749" y="2208778"/>
                  <a:pt x="522755" y="2196791"/>
                </a:cubicBezTo>
                <a:cubicBezTo>
                  <a:pt x="493802" y="2138887"/>
                  <a:pt x="532862" y="2184597"/>
                  <a:pt x="489301" y="2141034"/>
                </a:cubicBezTo>
                <a:lnTo>
                  <a:pt x="466999" y="2074127"/>
                </a:lnTo>
                <a:cubicBezTo>
                  <a:pt x="459654" y="2052091"/>
                  <a:pt x="453195" y="2022940"/>
                  <a:pt x="433545" y="2007220"/>
                </a:cubicBezTo>
                <a:cubicBezTo>
                  <a:pt x="424366" y="1999877"/>
                  <a:pt x="411242" y="1999786"/>
                  <a:pt x="400091" y="1996069"/>
                </a:cubicBezTo>
                <a:cubicBezTo>
                  <a:pt x="359424" y="1874065"/>
                  <a:pt x="427541" y="2055601"/>
                  <a:pt x="355486" y="1940312"/>
                </a:cubicBezTo>
                <a:cubicBezTo>
                  <a:pt x="343026" y="1920377"/>
                  <a:pt x="340618" y="1895707"/>
                  <a:pt x="333184" y="1873405"/>
                </a:cubicBezTo>
                <a:cubicBezTo>
                  <a:pt x="329467" y="1862254"/>
                  <a:pt x="330345" y="1848263"/>
                  <a:pt x="322033" y="1839951"/>
                </a:cubicBezTo>
                <a:cubicBezTo>
                  <a:pt x="314599" y="1832517"/>
                  <a:pt x="306298" y="1825859"/>
                  <a:pt x="299730" y="1817649"/>
                </a:cubicBezTo>
                <a:cubicBezTo>
                  <a:pt x="291358" y="1807184"/>
                  <a:pt x="287514" y="1793020"/>
                  <a:pt x="277428" y="1784195"/>
                </a:cubicBezTo>
                <a:cubicBezTo>
                  <a:pt x="257256" y="1766544"/>
                  <a:pt x="210521" y="1739591"/>
                  <a:pt x="210521" y="1739591"/>
                </a:cubicBezTo>
                <a:cubicBezTo>
                  <a:pt x="206804" y="1728440"/>
                  <a:pt x="201919" y="1717612"/>
                  <a:pt x="199369" y="1706137"/>
                </a:cubicBezTo>
                <a:cubicBezTo>
                  <a:pt x="192517" y="1675302"/>
                  <a:pt x="192128" y="1635899"/>
                  <a:pt x="177067" y="1605776"/>
                </a:cubicBezTo>
                <a:cubicBezTo>
                  <a:pt x="171073" y="1593789"/>
                  <a:pt x="162198" y="1583473"/>
                  <a:pt x="154764" y="1572322"/>
                </a:cubicBezTo>
                <a:cubicBezTo>
                  <a:pt x="151047" y="1542585"/>
                  <a:pt x="148974" y="1512597"/>
                  <a:pt x="143613" y="1483112"/>
                </a:cubicBezTo>
                <a:cubicBezTo>
                  <a:pt x="141510" y="1471547"/>
                  <a:pt x="135012" y="1461133"/>
                  <a:pt x="132462" y="1449659"/>
                </a:cubicBezTo>
                <a:cubicBezTo>
                  <a:pt x="129018" y="1434161"/>
                  <a:pt x="123450" y="1371447"/>
                  <a:pt x="110160" y="1349298"/>
                </a:cubicBezTo>
                <a:cubicBezTo>
                  <a:pt x="99566" y="1331642"/>
                  <a:pt x="69599" y="1314823"/>
                  <a:pt x="54403" y="1304693"/>
                </a:cubicBezTo>
                <a:cubicBezTo>
                  <a:pt x="43252" y="1289825"/>
                  <a:pt x="30171" y="1276225"/>
                  <a:pt x="20950" y="1260088"/>
                </a:cubicBezTo>
                <a:cubicBezTo>
                  <a:pt x="0" y="1223425"/>
                  <a:pt x="11462" y="1189690"/>
                  <a:pt x="20950" y="1148576"/>
                </a:cubicBezTo>
                <a:cubicBezTo>
                  <a:pt x="26236" y="1125669"/>
                  <a:pt x="43252" y="1081669"/>
                  <a:pt x="43252" y="1081669"/>
                </a:cubicBezTo>
                <a:cubicBezTo>
                  <a:pt x="46969" y="1055649"/>
                  <a:pt x="43527" y="1027538"/>
                  <a:pt x="54403" y="1003610"/>
                </a:cubicBezTo>
                <a:cubicBezTo>
                  <a:pt x="63104" y="984468"/>
                  <a:pt x="87344" y="976500"/>
                  <a:pt x="99008" y="959005"/>
                </a:cubicBezTo>
                <a:cubicBezTo>
                  <a:pt x="106442" y="947854"/>
                  <a:pt x="111834" y="935028"/>
                  <a:pt x="121311" y="925551"/>
                </a:cubicBezTo>
                <a:cubicBezTo>
                  <a:pt x="130788" y="916074"/>
                  <a:pt x="144299" y="911621"/>
                  <a:pt x="154764" y="903249"/>
                </a:cubicBezTo>
                <a:cubicBezTo>
                  <a:pt x="162974" y="896681"/>
                  <a:pt x="169633" y="888381"/>
                  <a:pt x="177067" y="880947"/>
                </a:cubicBezTo>
                <a:lnTo>
                  <a:pt x="199369" y="814039"/>
                </a:lnTo>
                <a:cubicBezTo>
                  <a:pt x="208139" y="787728"/>
                  <a:pt x="207314" y="773589"/>
                  <a:pt x="232823" y="758283"/>
                </a:cubicBezTo>
                <a:cubicBezTo>
                  <a:pt x="242902" y="752235"/>
                  <a:pt x="255126" y="750849"/>
                  <a:pt x="266277" y="747132"/>
                </a:cubicBezTo>
                <a:cubicBezTo>
                  <a:pt x="273711" y="735981"/>
                  <a:pt x="282585" y="725665"/>
                  <a:pt x="288579" y="713678"/>
                </a:cubicBezTo>
                <a:cubicBezTo>
                  <a:pt x="299633" y="691569"/>
                  <a:pt x="307245" y="644465"/>
                  <a:pt x="310881" y="624469"/>
                </a:cubicBezTo>
                <a:cubicBezTo>
                  <a:pt x="314926" y="602223"/>
                  <a:pt x="308891" y="575960"/>
                  <a:pt x="322033" y="557561"/>
                </a:cubicBezTo>
                <a:cubicBezTo>
                  <a:pt x="330941" y="545090"/>
                  <a:pt x="351770" y="550127"/>
                  <a:pt x="366638" y="546410"/>
                </a:cubicBezTo>
                <a:cubicBezTo>
                  <a:pt x="377789" y="538976"/>
                  <a:pt x="392988" y="535473"/>
                  <a:pt x="400091" y="524108"/>
                </a:cubicBezTo>
                <a:cubicBezTo>
                  <a:pt x="412551" y="504172"/>
                  <a:pt x="414960" y="479503"/>
                  <a:pt x="422394" y="457200"/>
                </a:cubicBezTo>
                <a:cubicBezTo>
                  <a:pt x="426111" y="446049"/>
                  <a:pt x="430694" y="435150"/>
                  <a:pt x="433545" y="423747"/>
                </a:cubicBezTo>
                <a:cubicBezTo>
                  <a:pt x="440979" y="394010"/>
                  <a:pt x="446154" y="363616"/>
                  <a:pt x="455847" y="334537"/>
                </a:cubicBezTo>
                <a:cubicBezTo>
                  <a:pt x="459564" y="323386"/>
                  <a:pt x="461742" y="311597"/>
                  <a:pt x="466999" y="301083"/>
                </a:cubicBezTo>
                <a:cubicBezTo>
                  <a:pt x="472993" y="289096"/>
                  <a:pt x="481867" y="278781"/>
                  <a:pt x="489301" y="267630"/>
                </a:cubicBezTo>
                <a:cubicBezTo>
                  <a:pt x="504571" y="221819"/>
                  <a:pt x="504987" y="201007"/>
                  <a:pt x="533906" y="167269"/>
                </a:cubicBezTo>
                <a:cubicBezTo>
                  <a:pt x="547590" y="151304"/>
                  <a:pt x="578511" y="122664"/>
                  <a:pt x="578511" y="122664"/>
                </a:cubicBezTo>
                <a:cubicBezTo>
                  <a:pt x="574794" y="100361"/>
                  <a:pt x="567360" y="78366"/>
                  <a:pt x="567360" y="55756"/>
                </a:cubicBezTo>
                <a:cubicBezTo>
                  <a:pt x="567360" y="44002"/>
                  <a:pt x="572464" y="32382"/>
                  <a:pt x="578511" y="22303"/>
                </a:cubicBezTo>
                <a:cubicBezTo>
                  <a:pt x="583920" y="13288"/>
                  <a:pt x="600813" y="0"/>
                  <a:pt x="60081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3132138" y="5683250"/>
            <a:ext cx="71437" cy="682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42 Llamada con línea 1"/>
          <p:cNvSpPr/>
          <p:nvPr/>
        </p:nvSpPr>
        <p:spPr>
          <a:xfrm>
            <a:off x="3203575" y="5349875"/>
            <a:ext cx="657225" cy="125413"/>
          </a:xfrm>
          <a:prstGeom prst="borderCallout1">
            <a:avLst>
              <a:gd name="adj1" fmla="val 97226"/>
              <a:gd name="adj2" fmla="val 33072"/>
              <a:gd name="adj3" fmla="val 267190"/>
              <a:gd name="adj4" fmla="val -499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b="1" dirty="0">
                <a:solidFill>
                  <a:schemeClr val="tx1"/>
                </a:solidFill>
                <a:latin typeface="Arial Narrow" pitchFamily="34" charset="0"/>
              </a:rPr>
              <a:t>Biroquera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6732588" y="5616575"/>
            <a:ext cx="2303462" cy="1268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LEYENDA</a:t>
            </a:r>
          </a:p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 </a:t>
            </a:r>
            <a:r>
              <a:rPr lang="es-MX" sz="1100" dirty="0" smtClean="0">
                <a:solidFill>
                  <a:schemeClr val="tx1"/>
                </a:solidFill>
              </a:rPr>
              <a:t>REGIÓN </a:t>
            </a:r>
            <a:r>
              <a:rPr lang="es-MX" sz="1100" dirty="0">
                <a:solidFill>
                  <a:schemeClr val="tx1"/>
                </a:solidFill>
              </a:rPr>
              <a:t>CARIBE    </a:t>
            </a:r>
          </a:p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        </a:t>
            </a:r>
            <a:r>
              <a:rPr lang="es-MX" sz="1100" dirty="0" smtClean="0">
                <a:solidFill>
                  <a:schemeClr val="tx1"/>
                </a:solidFill>
              </a:rPr>
              <a:t> BATALLÓN </a:t>
            </a:r>
            <a:r>
              <a:rPr lang="es-MX" sz="1100" dirty="0">
                <a:solidFill>
                  <a:schemeClr val="tx1"/>
                </a:solidFill>
              </a:rPr>
              <a:t>CENTRAL  </a:t>
            </a:r>
          </a:p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          </a:t>
            </a:r>
            <a:r>
              <a:rPr lang="es-MX" sz="1100" dirty="0" smtClean="0">
                <a:solidFill>
                  <a:schemeClr val="tx1"/>
                </a:solidFill>
              </a:rPr>
              <a:t>BATALLÓN  </a:t>
            </a:r>
            <a:r>
              <a:rPr lang="es-MX" sz="1100" dirty="0">
                <a:solidFill>
                  <a:schemeClr val="tx1"/>
                </a:solidFill>
              </a:rPr>
              <a:t>PACÍFICO   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7092950" y="6264275"/>
            <a:ext cx="142875" cy="7143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7092950" y="6480175"/>
            <a:ext cx="142875" cy="71438"/>
          </a:xfrm>
          <a:prstGeom prst="rect">
            <a:avLst/>
          </a:prstGeom>
          <a:solidFill>
            <a:srgbClr val="0099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7092950" y="6623050"/>
            <a:ext cx="142875" cy="73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53 Forma libre"/>
          <p:cNvSpPr/>
          <p:nvPr/>
        </p:nvSpPr>
        <p:spPr>
          <a:xfrm>
            <a:off x="4891088" y="1497013"/>
            <a:ext cx="1903412" cy="395287"/>
          </a:xfrm>
          <a:custGeom>
            <a:avLst/>
            <a:gdLst>
              <a:gd name="connsiteX0" fmla="*/ 1903228 w 1903228"/>
              <a:gd name="connsiteY0" fmla="*/ 246747 h 395602"/>
              <a:gd name="connsiteX1" fmla="*/ 1807535 w 1903228"/>
              <a:gd name="connsiteY1" fmla="*/ 193584 h 395602"/>
              <a:gd name="connsiteX2" fmla="*/ 1743739 w 1903228"/>
              <a:gd name="connsiteY2" fmla="*/ 151054 h 395602"/>
              <a:gd name="connsiteX3" fmla="*/ 1520456 w 1903228"/>
              <a:gd name="connsiteY3" fmla="*/ 140421 h 395602"/>
              <a:gd name="connsiteX4" fmla="*/ 1403497 w 1903228"/>
              <a:gd name="connsiteY4" fmla="*/ 129788 h 395602"/>
              <a:gd name="connsiteX5" fmla="*/ 1371600 w 1903228"/>
              <a:gd name="connsiteY5" fmla="*/ 119156 h 395602"/>
              <a:gd name="connsiteX6" fmla="*/ 1339702 w 1903228"/>
              <a:gd name="connsiteY6" fmla="*/ 76626 h 395602"/>
              <a:gd name="connsiteX7" fmla="*/ 1318437 w 1903228"/>
              <a:gd name="connsiteY7" fmla="*/ 55360 h 395602"/>
              <a:gd name="connsiteX8" fmla="*/ 1254642 w 1903228"/>
              <a:gd name="connsiteY8" fmla="*/ 23463 h 395602"/>
              <a:gd name="connsiteX9" fmla="*/ 1233376 w 1903228"/>
              <a:gd name="connsiteY9" fmla="*/ 2198 h 395602"/>
              <a:gd name="connsiteX10" fmla="*/ 1201479 w 1903228"/>
              <a:gd name="connsiteY10" fmla="*/ 12830 h 395602"/>
              <a:gd name="connsiteX11" fmla="*/ 1158949 w 1903228"/>
              <a:gd name="connsiteY11" fmla="*/ 23463 h 395602"/>
              <a:gd name="connsiteX12" fmla="*/ 1084521 w 1903228"/>
              <a:gd name="connsiteY12" fmla="*/ 44728 h 395602"/>
              <a:gd name="connsiteX13" fmla="*/ 999460 w 1903228"/>
              <a:gd name="connsiteY13" fmla="*/ 34095 h 395602"/>
              <a:gd name="connsiteX14" fmla="*/ 956930 w 1903228"/>
              <a:gd name="connsiteY14" fmla="*/ 12830 h 395602"/>
              <a:gd name="connsiteX15" fmla="*/ 935665 w 1903228"/>
              <a:gd name="connsiteY15" fmla="*/ 44728 h 395602"/>
              <a:gd name="connsiteX16" fmla="*/ 914400 w 1903228"/>
              <a:gd name="connsiteY16" fmla="*/ 87258 h 395602"/>
              <a:gd name="connsiteX17" fmla="*/ 850604 w 1903228"/>
              <a:gd name="connsiteY17" fmla="*/ 108523 h 395602"/>
              <a:gd name="connsiteX18" fmla="*/ 818707 w 1903228"/>
              <a:gd name="connsiteY18" fmla="*/ 129788 h 395602"/>
              <a:gd name="connsiteX19" fmla="*/ 797442 w 1903228"/>
              <a:gd name="connsiteY19" fmla="*/ 151054 h 395602"/>
              <a:gd name="connsiteX20" fmla="*/ 680483 w 1903228"/>
              <a:gd name="connsiteY20" fmla="*/ 140421 h 395602"/>
              <a:gd name="connsiteX21" fmla="*/ 627321 w 1903228"/>
              <a:gd name="connsiteY21" fmla="*/ 97891 h 395602"/>
              <a:gd name="connsiteX22" fmla="*/ 595423 w 1903228"/>
              <a:gd name="connsiteY22" fmla="*/ 87258 h 395602"/>
              <a:gd name="connsiteX23" fmla="*/ 563525 w 1903228"/>
              <a:gd name="connsiteY23" fmla="*/ 65993 h 395602"/>
              <a:gd name="connsiteX24" fmla="*/ 457200 w 1903228"/>
              <a:gd name="connsiteY24" fmla="*/ 97891 h 395602"/>
              <a:gd name="connsiteX25" fmla="*/ 435935 w 1903228"/>
              <a:gd name="connsiteY25" fmla="*/ 129788 h 395602"/>
              <a:gd name="connsiteX26" fmla="*/ 350874 w 1903228"/>
              <a:gd name="connsiteY26" fmla="*/ 193584 h 395602"/>
              <a:gd name="connsiteX27" fmla="*/ 212651 w 1903228"/>
              <a:gd name="connsiteY27" fmla="*/ 204216 h 395602"/>
              <a:gd name="connsiteX28" fmla="*/ 180753 w 1903228"/>
              <a:gd name="connsiteY28" fmla="*/ 225481 h 395602"/>
              <a:gd name="connsiteX29" fmla="*/ 159488 w 1903228"/>
              <a:gd name="connsiteY29" fmla="*/ 310542 h 395602"/>
              <a:gd name="connsiteX30" fmla="*/ 148856 w 1903228"/>
              <a:gd name="connsiteY30" fmla="*/ 353072 h 395602"/>
              <a:gd name="connsiteX31" fmla="*/ 116958 w 1903228"/>
              <a:gd name="connsiteY31" fmla="*/ 363705 h 395602"/>
              <a:gd name="connsiteX32" fmla="*/ 42530 w 1903228"/>
              <a:gd name="connsiteY32" fmla="*/ 374337 h 395602"/>
              <a:gd name="connsiteX33" fmla="*/ 0 w 1903228"/>
              <a:gd name="connsiteY33" fmla="*/ 395602 h 39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3228" h="395602">
                <a:moveTo>
                  <a:pt x="1903228" y="246747"/>
                </a:moveTo>
                <a:cubicBezTo>
                  <a:pt x="1863118" y="233376"/>
                  <a:pt x="1844095" y="230144"/>
                  <a:pt x="1807535" y="193584"/>
                </a:cubicBezTo>
                <a:cubicBezTo>
                  <a:pt x="1767712" y="153761"/>
                  <a:pt x="1789902" y="166441"/>
                  <a:pt x="1743739" y="151054"/>
                </a:cubicBezTo>
                <a:cubicBezTo>
                  <a:pt x="1673134" y="80446"/>
                  <a:pt x="1743644" y="140421"/>
                  <a:pt x="1520456" y="140421"/>
                </a:cubicBezTo>
                <a:cubicBezTo>
                  <a:pt x="1481309" y="140421"/>
                  <a:pt x="1442483" y="133332"/>
                  <a:pt x="1403497" y="129788"/>
                </a:cubicBezTo>
                <a:cubicBezTo>
                  <a:pt x="1392865" y="126244"/>
                  <a:pt x="1380210" y="126331"/>
                  <a:pt x="1371600" y="119156"/>
                </a:cubicBezTo>
                <a:cubicBezTo>
                  <a:pt x="1357986" y="107811"/>
                  <a:pt x="1351047" y="90240"/>
                  <a:pt x="1339702" y="76626"/>
                </a:cubicBezTo>
                <a:cubicBezTo>
                  <a:pt x="1333284" y="68925"/>
                  <a:pt x="1326265" y="61622"/>
                  <a:pt x="1318437" y="55360"/>
                </a:cubicBezTo>
                <a:cubicBezTo>
                  <a:pt x="1288993" y="31805"/>
                  <a:pt x="1288331" y="34692"/>
                  <a:pt x="1254642" y="23463"/>
                </a:cubicBezTo>
                <a:cubicBezTo>
                  <a:pt x="1247553" y="16375"/>
                  <a:pt x="1243206" y="4164"/>
                  <a:pt x="1233376" y="2198"/>
                </a:cubicBezTo>
                <a:cubicBezTo>
                  <a:pt x="1222386" y="0"/>
                  <a:pt x="1212255" y="9751"/>
                  <a:pt x="1201479" y="12830"/>
                </a:cubicBezTo>
                <a:cubicBezTo>
                  <a:pt x="1187428" y="16845"/>
                  <a:pt x="1173000" y="19449"/>
                  <a:pt x="1158949" y="23463"/>
                </a:cubicBezTo>
                <a:cubicBezTo>
                  <a:pt x="1052174" y="53970"/>
                  <a:pt x="1217476" y="11488"/>
                  <a:pt x="1084521" y="44728"/>
                </a:cubicBezTo>
                <a:cubicBezTo>
                  <a:pt x="1056167" y="41184"/>
                  <a:pt x="1027181" y="41025"/>
                  <a:pt x="999460" y="34095"/>
                </a:cubicBezTo>
                <a:cubicBezTo>
                  <a:pt x="984083" y="30251"/>
                  <a:pt x="972564" y="10224"/>
                  <a:pt x="956930" y="12830"/>
                </a:cubicBezTo>
                <a:cubicBezTo>
                  <a:pt x="944325" y="14931"/>
                  <a:pt x="942005" y="33633"/>
                  <a:pt x="935665" y="44728"/>
                </a:cubicBezTo>
                <a:cubicBezTo>
                  <a:pt x="927801" y="58490"/>
                  <a:pt x="927080" y="77748"/>
                  <a:pt x="914400" y="87258"/>
                </a:cubicBezTo>
                <a:cubicBezTo>
                  <a:pt x="896467" y="100707"/>
                  <a:pt x="850604" y="108523"/>
                  <a:pt x="850604" y="108523"/>
                </a:cubicBezTo>
                <a:cubicBezTo>
                  <a:pt x="839972" y="115611"/>
                  <a:pt x="828685" y="121805"/>
                  <a:pt x="818707" y="129788"/>
                </a:cubicBezTo>
                <a:cubicBezTo>
                  <a:pt x="810879" y="136050"/>
                  <a:pt x="807437" y="150285"/>
                  <a:pt x="797442" y="151054"/>
                </a:cubicBezTo>
                <a:cubicBezTo>
                  <a:pt x="758410" y="154057"/>
                  <a:pt x="719469" y="143965"/>
                  <a:pt x="680483" y="140421"/>
                </a:cubicBezTo>
                <a:cubicBezTo>
                  <a:pt x="600307" y="113694"/>
                  <a:pt x="696027" y="152856"/>
                  <a:pt x="627321" y="97891"/>
                </a:cubicBezTo>
                <a:cubicBezTo>
                  <a:pt x="618569" y="90890"/>
                  <a:pt x="605448" y="92270"/>
                  <a:pt x="595423" y="87258"/>
                </a:cubicBezTo>
                <a:cubicBezTo>
                  <a:pt x="583993" y="81543"/>
                  <a:pt x="574158" y="73081"/>
                  <a:pt x="563525" y="65993"/>
                </a:cubicBezTo>
                <a:cubicBezTo>
                  <a:pt x="516677" y="72686"/>
                  <a:pt x="489436" y="65655"/>
                  <a:pt x="457200" y="97891"/>
                </a:cubicBezTo>
                <a:cubicBezTo>
                  <a:pt x="448164" y="106927"/>
                  <a:pt x="444251" y="120086"/>
                  <a:pt x="435935" y="129788"/>
                </a:cubicBezTo>
                <a:cubicBezTo>
                  <a:pt x="416230" y="152776"/>
                  <a:pt x="384431" y="187662"/>
                  <a:pt x="350874" y="193584"/>
                </a:cubicBezTo>
                <a:cubicBezTo>
                  <a:pt x="305367" y="201615"/>
                  <a:pt x="258725" y="200672"/>
                  <a:pt x="212651" y="204216"/>
                </a:cubicBezTo>
                <a:cubicBezTo>
                  <a:pt x="202018" y="211304"/>
                  <a:pt x="188736" y="215502"/>
                  <a:pt x="180753" y="225481"/>
                </a:cubicBezTo>
                <a:cubicBezTo>
                  <a:pt x="171986" y="236440"/>
                  <a:pt x="160098" y="307797"/>
                  <a:pt x="159488" y="310542"/>
                </a:cubicBezTo>
                <a:cubicBezTo>
                  <a:pt x="156318" y="324807"/>
                  <a:pt x="157985" y="341661"/>
                  <a:pt x="148856" y="353072"/>
                </a:cubicBezTo>
                <a:cubicBezTo>
                  <a:pt x="141855" y="361824"/>
                  <a:pt x="127948" y="361507"/>
                  <a:pt x="116958" y="363705"/>
                </a:cubicBezTo>
                <a:cubicBezTo>
                  <a:pt x="92383" y="368620"/>
                  <a:pt x="67339" y="370793"/>
                  <a:pt x="42530" y="374337"/>
                </a:cubicBezTo>
                <a:cubicBezTo>
                  <a:pt x="5877" y="386555"/>
                  <a:pt x="18557" y="377045"/>
                  <a:pt x="0" y="395602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5" name="54 Forma libre"/>
          <p:cNvSpPr/>
          <p:nvPr/>
        </p:nvSpPr>
        <p:spPr>
          <a:xfrm>
            <a:off x="5372100" y="1658938"/>
            <a:ext cx="592138" cy="666750"/>
          </a:xfrm>
          <a:custGeom>
            <a:avLst/>
            <a:gdLst>
              <a:gd name="connsiteX0" fmla="*/ 273366 w 592343"/>
              <a:gd name="connsiteY0" fmla="*/ 0 h 667301"/>
              <a:gd name="connsiteX1" fmla="*/ 283999 w 592343"/>
              <a:gd name="connsiteY1" fmla="*/ 31898 h 667301"/>
              <a:gd name="connsiteX2" fmla="*/ 315897 w 592343"/>
              <a:gd name="connsiteY2" fmla="*/ 74428 h 667301"/>
              <a:gd name="connsiteX3" fmla="*/ 337162 w 592343"/>
              <a:gd name="connsiteY3" fmla="*/ 106326 h 667301"/>
              <a:gd name="connsiteX4" fmla="*/ 358427 w 592343"/>
              <a:gd name="connsiteY4" fmla="*/ 180754 h 667301"/>
              <a:gd name="connsiteX5" fmla="*/ 369059 w 592343"/>
              <a:gd name="connsiteY5" fmla="*/ 255181 h 667301"/>
              <a:gd name="connsiteX6" fmla="*/ 358427 w 592343"/>
              <a:gd name="connsiteY6" fmla="*/ 287079 h 667301"/>
              <a:gd name="connsiteX7" fmla="*/ 315897 w 592343"/>
              <a:gd name="connsiteY7" fmla="*/ 350874 h 667301"/>
              <a:gd name="connsiteX8" fmla="*/ 326529 w 592343"/>
              <a:gd name="connsiteY8" fmla="*/ 435935 h 667301"/>
              <a:gd name="connsiteX9" fmla="*/ 422222 w 592343"/>
              <a:gd name="connsiteY9" fmla="*/ 478465 h 667301"/>
              <a:gd name="connsiteX10" fmla="*/ 475385 w 592343"/>
              <a:gd name="connsiteY10" fmla="*/ 499730 h 667301"/>
              <a:gd name="connsiteX11" fmla="*/ 592343 w 592343"/>
              <a:gd name="connsiteY11" fmla="*/ 606056 h 667301"/>
              <a:gd name="connsiteX12" fmla="*/ 560445 w 592343"/>
              <a:gd name="connsiteY12" fmla="*/ 616688 h 667301"/>
              <a:gd name="connsiteX13" fmla="*/ 432855 w 592343"/>
              <a:gd name="connsiteY13" fmla="*/ 595423 h 667301"/>
              <a:gd name="connsiteX14" fmla="*/ 390325 w 592343"/>
              <a:gd name="connsiteY14" fmla="*/ 574158 h 667301"/>
              <a:gd name="connsiteX15" fmla="*/ 145776 w 592343"/>
              <a:gd name="connsiteY15" fmla="*/ 595423 h 667301"/>
              <a:gd name="connsiteX16" fmla="*/ 113878 w 592343"/>
              <a:gd name="connsiteY16" fmla="*/ 616688 h 667301"/>
              <a:gd name="connsiteX17" fmla="*/ 18185 w 592343"/>
              <a:gd name="connsiteY17" fmla="*/ 659219 h 667301"/>
              <a:gd name="connsiteX18" fmla="*/ 7552 w 592343"/>
              <a:gd name="connsiteY18" fmla="*/ 627321 h 6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2343" h="667301">
                <a:moveTo>
                  <a:pt x="273366" y="0"/>
                </a:moveTo>
                <a:cubicBezTo>
                  <a:pt x="276910" y="10633"/>
                  <a:pt x="278438" y="22167"/>
                  <a:pt x="283999" y="31898"/>
                </a:cubicBezTo>
                <a:cubicBezTo>
                  <a:pt x="292791" y="47284"/>
                  <a:pt x="305597" y="60008"/>
                  <a:pt x="315897" y="74428"/>
                </a:cubicBezTo>
                <a:cubicBezTo>
                  <a:pt x="323325" y="84827"/>
                  <a:pt x="330074" y="95693"/>
                  <a:pt x="337162" y="106326"/>
                </a:cubicBezTo>
                <a:cubicBezTo>
                  <a:pt x="346271" y="133653"/>
                  <a:pt x="353087" y="151386"/>
                  <a:pt x="358427" y="180754"/>
                </a:cubicBezTo>
                <a:cubicBezTo>
                  <a:pt x="362910" y="205411"/>
                  <a:pt x="365515" y="230372"/>
                  <a:pt x="369059" y="255181"/>
                </a:cubicBezTo>
                <a:cubicBezTo>
                  <a:pt x="365515" y="265814"/>
                  <a:pt x="363870" y="277282"/>
                  <a:pt x="358427" y="287079"/>
                </a:cubicBezTo>
                <a:cubicBezTo>
                  <a:pt x="346015" y="309420"/>
                  <a:pt x="315897" y="350874"/>
                  <a:pt x="315897" y="350874"/>
                </a:cubicBezTo>
                <a:cubicBezTo>
                  <a:pt x="319441" y="379228"/>
                  <a:pt x="315917" y="409404"/>
                  <a:pt x="326529" y="435935"/>
                </a:cubicBezTo>
                <a:cubicBezTo>
                  <a:pt x="334322" y="455417"/>
                  <a:pt x="421302" y="478097"/>
                  <a:pt x="422222" y="478465"/>
                </a:cubicBezTo>
                <a:cubicBezTo>
                  <a:pt x="439943" y="485553"/>
                  <a:pt x="459330" y="489409"/>
                  <a:pt x="475385" y="499730"/>
                </a:cubicBezTo>
                <a:cubicBezTo>
                  <a:pt x="564515" y="557028"/>
                  <a:pt x="553928" y="548433"/>
                  <a:pt x="592343" y="606056"/>
                </a:cubicBezTo>
                <a:cubicBezTo>
                  <a:pt x="581710" y="609600"/>
                  <a:pt x="571653" y="616688"/>
                  <a:pt x="560445" y="616688"/>
                </a:cubicBezTo>
                <a:cubicBezTo>
                  <a:pt x="520975" y="616688"/>
                  <a:pt x="471675" y="612061"/>
                  <a:pt x="432855" y="595423"/>
                </a:cubicBezTo>
                <a:cubicBezTo>
                  <a:pt x="418287" y="589179"/>
                  <a:pt x="404502" y="581246"/>
                  <a:pt x="390325" y="574158"/>
                </a:cubicBezTo>
                <a:cubicBezTo>
                  <a:pt x="308809" y="581246"/>
                  <a:pt x="226648" y="582981"/>
                  <a:pt x="145776" y="595423"/>
                </a:cubicBezTo>
                <a:cubicBezTo>
                  <a:pt x="133146" y="597366"/>
                  <a:pt x="125555" y="611498"/>
                  <a:pt x="113878" y="616688"/>
                </a:cubicBezTo>
                <a:cubicBezTo>
                  <a:pt x="0" y="667301"/>
                  <a:pt x="90374" y="611094"/>
                  <a:pt x="18185" y="659219"/>
                </a:cubicBezTo>
                <a:lnTo>
                  <a:pt x="7552" y="6273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55 Forma libre"/>
          <p:cNvSpPr/>
          <p:nvPr/>
        </p:nvSpPr>
        <p:spPr>
          <a:xfrm>
            <a:off x="5656263" y="1679575"/>
            <a:ext cx="476250" cy="1042988"/>
          </a:xfrm>
          <a:custGeom>
            <a:avLst/>
            <a:gdLst>
              <a:gd name="connsiteX0" fmla="*/ 0 w 476598"/>
              <a:gd name="connsiteY0" fmla="*/ 0 h 1042566"/>
              <a:gd name="connsiteX1" fmla="*/ 21265 w 476598"/>
              <a:gd name="connsiteY1" fmla="*/ 31898 h 1042566"/>
              <a:gd name="connsiteX2" fmla="*/ 31898 w 476598"/>
              <a:gd name="connsiteY2" fmla="*/ 85061 h 1042566"/>
              <a:gd name="connsiteX3" fmla="*/ 42530 w 476598"/>
              <a:gd name="connsiteY3" fmla="*/ 127591 h 1042566"/>
              <a:gd name="connsiteX4" fmla="*/ 63795 w 476598"/>
              <a:gd name="connsiteY4" fmla="*/ 191386 h 1042566"/>
              <a:gd name="connsiteX5" fmla="*/ 138223 w 476598"/>
              <a:gd name="connsiteY5" fmla="*/ 233916 h 1042566"/>
              <a:gd name="connsiteX6" fmla="*/ 191386 w 476598"/>
              <a:gd name="connsiteY6" fmla="*/ 287079 h 1042566"/>
              <a:gd name="connsiteX7" fmla="*/ 287079 w 476598"/>
              <a:gd name="connsiteY7" fmla="*/ 340242 h 1042566"/>
              <a:gd name="connsiteX8" fmla="*/ 350874 w 476598"/>
              <a:gd name="connsiteY8" fmla="*/ 404037 h 1042566"/>
              <a:gd name="connsiteX9" fmla="*/ 372139 w 476598"/>
              <a:gd name="connsiteY9" fmla="*/ 425303 h 1042566"/>
              <a:gd name="connsiteX10" fmla="*/ 404037 w 476598"/>
              <a:gd name="connsiteY10" fmla="*/ 446568 h 1042566"/>
              <a:gd name="connsiteX11" fmla="*/ 425302 w 476598"/>
              <a:gd name="connsiteY11" fmla="*/ 520996 h 1042566"/>
              <a:gd name="connsiteX12" fmla="*/ 435935 w 476598"/>
              <a:gd name="connsiteY12" fmla="*/ 552893 h 1042566"/>
              <a:gd name="connsiteX13" fmla="*/ 446567 w 476598"/>
              <a:gd name="connsiteY13" fmla="*/ 606056 h 1042566"/>
              <a:gd name="connsiteX14" fmla="*/ 467832 w 476598"/>
              <a:gd name="connsiteY14" fmla="*/ 701749 h 1042566"/>
              <a:gd name="connsiteX15" fmla="*/ 457200 w 476598"/>
              <a:gd name="connsiteY15" fmla="*/ 818707 h 1042566"/>
              <a:gd name="connsiteX16" fmla="*/ 425302 w 476598"/>
              <a:gd name="connsiteY16" fmla="*/ 850605 h 1042566"/>
              <a:gd name="connsiteX17" fmla="*/ 404037 w 476598"/>
              <a:gd name="connsiteY17" fmla="*/ 882503 h 1042566"/>
              <a:gd name="connsiteX18" fmla="*/ 318977 w 476598"/>
              <a:gd name="connsiteY18" fmla="*/ 914400 h 1042566"/>
              <a:gd name="connsiteX19" fmla="*/ 287079 w 476598"/>
              <a:gd name="connsiteY19" fmla="*/ 925033 h 1042566"/>
              <a:gd name="connsiteX20" fmla="*/ 233916 w 476598"/>
              <a:gd name="connsiteY20" fmla="*/ 935665 h 1042566"/>
              <a:gd name="connsiteX21" fmla="*/ 127591 w 476598"/>
              <a:gd name="connsiteY21" fmla="*/ 1010093 h 1042566"/>
              <a:gd name="connsiteX22" fmla="*/ 95693 w 476598"/>
              <a:gd name="connsiteY22" fmla="*/ 1031358 h 1042566"/>
              <a:gd name="connsiteX23" fmla="*/ 63795 w 476598"/>
              <a:gd name="connsiteY23" fmla="*/ 1041991 h 1042566"/>
              <a:gd name="connsiteX24" fmla="*/ 31898 w 476598"/>
              <a:gd name="connsiteY24" fmla="*/ 1020726 h 104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6598" h="1042566">
                <a:moveTo>
                  <a:pt x="0" y="0"/>
                </a:moveTo>
                <a:cubicBezTo>
                  <a:pt x="7088" y="10633"/>
                  <a:pt x="16778" y="19933"/>
                  <a:pt x="21265" y="31898"/>
                </a:cubicBezTo>
                <a:cubicBezTo>
                  <a:pt x="27611" y="48819"/>
                  <a:pt x="27978" y="67419"/>
                  <a:pt x="31898" y="85061"/>
                </a:cubicBezTo>
                <a:cubicBezTo>
                  <a:pt x="35068" y="99326"/>
                  <a:pt x="38331" y="113594"/>
                  <a:pt x="42530" y="127591"/>
                </a:cubicBezTo>
                <a:cubicBezTo>
                  <a:pt x="48971" y="149061"/>
                  <a:pt x="43746" y="181362"/>
                  <a:pt x="63795" y="191386"/>
                </a:cubicBezTo>
                <a:cubicBezTo>
                  <a:pt x="86689" y="202833"/>
                  <a:pt x="118183" y="216381"/>
                  <a:pt x="138223" y="233916"/>
                </a:cubicBezTo>
                <a:cubicBezTo>
                  <a:pt x="157083" y="250419"/>
                  <a:pt x="170534" y="273178"/>
                  <a:pt x="191386" y="287079"/>
                </a:cubicBezTo>
                <a:cubicBezTo>
                  <a:pt x="264506" y="335826"/>
                  <a:pt x="230935" y="321527"/>
                  <a:pt x="287079" y="340242"/>
                </a:cubicBezTo>
                <a:lnTo>
                  <a:pt x="350874" y="404037"/>
                </a:lnTo>
                <a:cubicBezTo>
                  <a:pt x="357962" y="411126"/>
                  <a:pt x="363798" y="419742"/>
                  <a:pt x="372139" y="425303"/>
                </a:cubicBezTo>
                <a:lnTo>
                  <a:pt x="404037" y="446568"/>
                </a:lnTo>
                <a:cubicBezTo>
                  <a:pt x="429531" y="523045"/>
                  <a:pt x="398601" y="427541"/>
                  <a:pt x="425302" y="520996"/>
                </a:cubicBezTo>
                <a:cubicBezTo>
                  <a:pt x="428381" y="531772"/>
                  <a:pt x="433217" y="542020"/>
                  <a:pt x="435935" y="552893"/>
                </a:cubicBezTo>
                <a:cubicBezTo>
                  <a:pt x="440318" y="570425"/>
                  <a:pt x="442647" y="588414"/>
                  <a:pt x="446567" y="606056"/>
                </a:cubicBezTo>
                <a:cubicBezTo>
                  <a:pt x="476598" y="741197"/>
                  <a:pt x="435765" y="541407"/>
                  <a:pt x="467832" y="701749"/>
                </a:cubicBezTo>
                <a:cubicBezTo>
                  <a:pt x="464288" y="740735"/>
                  <a:pt x="467954" y="781066"/>
                  <a:pt x="457200" y="818707"/>
                </a:cubicBezTo>
                <a:cubicBezTo>
                  <a:pt x="453069" y="833165"/>
                  <a:pt x="434928" y="839053"/>
                  <a:pt x="425302" y="850605"/>
                </a:cubicBezTo>
                <a:cubicBezTo>
                  <a:pt x="417121" y="860422"/>
                  <a:pt x="413073" y="873467"/>
                  <a:pt x="404037" y="882503"/>
                </a:cubicBezTo>
                <a:cubicBezTo>
                  <a:pt x="374866" y="911674"/>
                  <a:pt x="359549" y="904257"/>
                  <a:pt x="318977" y="914400"/>
                </a:cubicBezTo>
                <a:cubicBezTo>
                  <a:pt x="308104" y="917118"/>
                  <a:pt x="297952" y="922315"/>
                  <a:pt x="287079" y="925033"/>
                </a:cubicBezTo>
                <a:cubicBezTo>
                  <a:pt x="269547" y="929416"/>
                  <a:pt x="251637" y="932121"/>
                  <a:pt x="233916" y="935665"/>
                </a:cubicBezTo>
                <a:cubicBezTo>
                  <a:pt x="170943" y="982896"/>
                  <a:pt x="206127" y="957736"/>
                  <a:pt x="127591" y="1010093"/>
                </a:cubicBezTo>
                <a:cubicBezTo>
                  <a:pt x="116958" y="1017181"/>
                  <a:pt x="107816" y="1027317"/>
                  <a:pt x="95693" y="1031358"/>
                </a:cubicBezTo>
                <a:lnTo>
                  <a:pt x="63795" y="1041991"/>
                </a:lnTo>
                <a:cubicBezTo>
                  <a:pt x="28536" y="1030237"/>
                  <a:pt x="31898" y="1042566"/>
                  <a:pt x="31898" y="102072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1835150" y="765175"/>
            <a:ext cx="3529013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Golfo Urabá (Acandí), Capurganá, La Miel (Panamá).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539750" y="1341438"/>
            <a:ext cx="3527425" cy="64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Turbo- Golfo de Urabá, Acandí, Capurganá, Balboa, Cruce Cero Sandé, del Río Tuqueza (Panamá)  y Rio Tupiza (Panamá), Narazareth (Panamá). 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2195513" y="3141663"/>
            <a:ext cx="3816350" cy="830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Turbo- Golfo de Urabá, Comunidad de Puente América, Parque de los Catios, Rio Cacarica (Colombia), Río Tuira (Panamá), Comunidad de Paya y Matuganti (Panamá) y Manené (Panamá).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611188" y="4508500"/>
            <a:ext cx="3529012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Medellín, Buena Ventura, Bahía Solano , Jurado, Cabecera de Río Juradó, Santa Teresita, Peñita (Panamá), Biroquerá(Panamá).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539750" y="6211888"/>
            <a:ext cx="3240088" cy="646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Medellín,  Buena Ventura, Juradó, Trasbordos a playas Panameñas (Playa Parguera), Sambú (Panamá).</a:t>
            </a:r>
          </a:p>
        </p:txBody>
      </p:sp>
      <p:sp>
        <p:nvSpPr>
          <p:cNvPr id="64" name="63 Forma libre"/>
          <p:cNvSpPr/>
          <p:nvPr/>
        </p:nvSpPr>
        <p:spPr>
          <a:xfrm>
            <a:off x="6208713" y="3232150"/>
            <a:ext cx="2319337" cy="1785938"/>
          </a:xfrm>
          <a:custGeom>
            <a:avLst/>
            <a:gdLst>
              <a:gd name="connsiteX0" fmla="*/ 2317898 w 2317898"/>
              <a:gd name="connsiteY0" fmla="*/ 0 h 1786269"/>
              <a:gd name="connsiteX1" fmla="*/ 2243470 w 2317898"/>
              <a:gd name="connsiteY1" fmla="*/ 42530 h 1786269"/>
              <a:gd name="connsiteX2" fmla="*/ 2222205 w 2317898"/>
              <a:gd name="connsiteY2" fmla="*/ 74428 h 1786269"/>
              <a:gd name="connsiteX3" fmla="*/ 2200939 w 2317898"/>
              <a:gd name="connsiteY3" fmla="*/ 95693 h 1786269"/>
              <a:gd name="connsiteX4" fmla="*/ 2179674 w 2317898"/>
              <a:gd name="connsiteY4" fmla="*/ 127590 h 1786269"/>
              <a:gd name="connsiteX5" fmla="*/ 2115879 w 2317898"/>
              <a:gd name="connsiteY5" fmla="*/ 202018 h 1786269"/>
              <a:gd name="connsiteX6" fmla="*/ 2073349 w 2317898"/>
              <a:gd name="connsiteY6" fmla="*/ 265814 h 1786269"/>
              <a:gd name="connsiteX7" fmla="*/ 2041451 w 2317898"/>
              <a:gd name="connsiteY7" fmla="*/ 297711 h 1786269"/>
              <a:gd name="connsiteX8" fmla="*/ 2020186 w 2317898"/>
              <a:gd name="connsiteY8" fmla="*/ 329609 h 1786269"/>
              <a:gd name="connsiteX9" fmla="*/ 1988288 w 2317898"/>
              <a:gd name="connsiteY9" fmla="*/ 372139 h 1786269"/>
              <a:gd name="connsiteX10" fmla="*/ 1967023 w 2317898"/>
              <a:gd name="connsiteY10" fmla="*/ 404037 h 1786269"/>
              <a:gd name="connsiteX11" fmla="*/ 1924493 w 2317898"/>
              <a:gd name="connsiteY11" fmla="*/ 435935 h 1786269"/>
              <a:gd name="connsiteX12" fmla="*/ 1903228 w 2317898"/>
              <a:gd name="connsiteY12" fmla="*/ 467832 h 1786269"/>
              <a:gd name="connsiteX13" fmla="*/ 1839433 w 2317898"/>
              <a:gd name="connsiteY13" fmla="*/ 531628 h 1786269"/>
              <a:gd name="connsiteX14" fmla="*/ 1818167 w 2317898"/>
              <a:gd name="connsiteY14" fmla="*/ 552893 h 1786269"/>
              <a:gd name="connsiteX15" fmla="*/ 1786270 w 2317898"/>
              <a:gd name="connsiteY15" fmla="*/ 563525 h 1786269"/>
              <a:gd name="connsiteX16" fmla="*/ 1733107 w 2317898"/>
              <a:gd name="connsiteY16" fmla="*/ 627321 h 1786269"/>
              <a:gd name="connsiteX17" fmla="*/ 1648046 w 2317898"/>
              <a:gd name="connsiteY17" fmla="*/ 733646 h 1786269"/>
              <a:gd name="connsiteX18" fmla="*/ 1637414 w 2317898"/>
              <a:gd name="connsiteY18" fmla="*/ 765544 h 1786269"/>
              <a:gd name="connsiteX19" fmla="*/ 1605516 w 2317898"/>
              <a:gd name="connsiteY19" fmla="*/ 829339 h 1786269"/>
              <a:gd name="connsiteX20" fmla="*/ 1584251 w 2317898"/>
              <a:gd name="connsiteY20" fmla="*/ 914400 h 1786269"/>
              <a:gd name="connsiteX21" fmla="*/ 1562986 w 2317898"/>
              <a:gd name="connsiteY21" fmla="*/ 967562 h 1786269"/>
              <a:gd name="connsiteX22" fmla="*/ 1552353 w 2317898"/>
              <a:gd name="connsiteY22" fmla="*/ 1020725 h 1786269"/>
              <a:gd name="connsiteX23" fmla="*/ 1509823 w 2317898"/>
              <a:gd name="connsiteY23" fmla="*/ 1127051 h 1786269"/>
              <a:gd name="connsiteX24" fmla="*/ 1477926 w 2317898"/>
              <a:gd name="connsiteY24" fmla="*/ 1190846 h 1786269"/>
              <a:gd name="connsiteX25" fmla="*/ 1446028 w 2317898"/>
              <a:gd name="connsiteY25" fmla="*/ 1265274 h 1786269"/>
              <a:gd name="connsiteX26" fmla="*/ 1424763 w 2317898"/>
              <a:gd name="connsiteY26" fmla="*/ 1371600 h 1786269"/>
              <a:gd name="connsiteX27" fmla="*/ 1403498 w 2317898"/>
              <a:gd name="connsiteY27" fmla="*/ 1403497 h 1786269"/>
              <a:gd name="connsiteX28" fmla="*/ 1360967 w 2317898"/>
              <a:gd name="connsiteY28" fmla="*/ 1488558 h 1786269"/>
              <a:gd name="connsiteX29" fmla="*/ 1350335 w 2317898"/>
              <a:gd name="connsiteY29" fmla="*/ 1520455 h 1786269"/>
              <a:gd name="connsiteX30" fmla="*/ 1329070 w 2317898"/>
              <a:gd name="connsiteY30" fmla="*/ 1541721 h 1786269"/>
              <a:gd name="connsiteX31" fmla="*/ 1275907 w 2317898"/>
              <a:gd name="connsiteY31" fmla="*/ 1605516 h 1786269"/>
              <a:gd name="connsiteX32" fmla="*/ 1222744 w 2317898"/>
              <a:gd name="connsiteY32" fmla="*/ 1669311 h 1786269"/>
              <a:gd name="connsiteX33" fmla="*/ 1180214 w 2317898"/>
              <a:gd name="connsiteY33" fmla="*/ 1733107 h 1786269"/>
              <a:gd name="connsiteX34" fmla="*/ 1158949 w 2317898"/>
              <a:gd name="connsiteY34" fmla="*/ 1765004 h 1786269"/>
              <a:gd name="connsiteX35" fmla="*/ 1127051 w 2317898"/>
              <a:gd name="connsiteY35" fmla="*/ 1786269 h 1786269"/>
              <a:gd name="connsiteX36" fmla="*/ 1095153 w 2317898"/>
              <a:gd name="connsiteY36" fmla="*/ 1765004 h 1786269"/>
              <a:gd name="connsiteX37" fmla="*/ 988828 w 2317898"/>
              <a:gd name="connsiteY37" fmla="*/ 1733107 h 1786269"/>
              <a:gd name="connsiteX38" fmla="*/ 754912 w 2317898"/>
              <a:gd name="connsiteY38" fmla="*/ 1722474 h 1786269"/>
              <a:gd name="connsiteX39" fmla="*/ 680484 w 2317898"/>
              <a:gd name="connsiteY39" fmla="*/ 1690576 h 1786269"/>
              <a:gd name="connsiteX40" fmla="*/ 606056 w 2317898"/>
              <a:gd name="connsiteY40" fmla="*/ 1658679 h 1786269"/>
              <a:gd name="connsiteX41" fmla="*/ 574158 w 2317898"/>
              <a:gd name="connsiteY41" fmla="*/ 1637414 h 1786269"/>
              <a:gd name="connsiteX42" fmla="*/ 542260 w 2317898"/>
              <a:gd name="connsiteY42" fmla="*/ 1605516 h 1786269"/>
              <a:gd name="connsiteX43" fmla="*/ 404037 w 2317898"/>
              <a:gd name="connsiteY43" fmla="*/ 1594883 h 1786269"/>
              <a:gd name="connsiteX44" fmla="*/ 340242 w 2317898"/>
              <a:gd name="connsiteY44" fmla="*/ 1584251 h 1786269"/>
              <a:gd name="connsiteX45" fmla="*/ 265814 w 2317898"/>
              <a:gd name="connsiteY45" fmla="*/ 1499190 h 1786269"/>
              <a:gd name="connsiteX46" fmla="*/ 223284 w 2317898"/>
              <a:gd name="connsiteY46" fmla="*/ 1435395 h 1786269"/>
              <a:gd name="connsiteX47" fmla="*/ 202019 w 2317898"/>
              <a:gd name="connsiteY47" fmla="*/ 1371600 h 1786269"/>
              <a:gd name="connsiteX48" fmla="*/ 159488 w 2317898"/>
              <a:gd name="connsiteY48" fmla="*/ 1329069 h 1786269"/>
              <a:gd name="connsiteX49" fmla="*/ 138223 w 2317898"/>
              <a:gd name="connsiteY49" fmla="*/ 1286539 h 1786269"/>
              <a:gd name="connsiteX50" fmla="*/ 106326 w 2317898"/>
              <a:gd name="connsiteY50" fmla="*/ 1212111 h 1786269"/>
              <a:gd name="connsiteX51" fmla="*/ 31898 w 2317898"/>
              <a:gd name="connsiteY51" fmla="*/ 1105786 h 1786269"/>
              <a:gd name="connsiteX52" fmla="*/ 0 w 2317898"/>
              <a:gd name="connsiteY52" fmla="*/ 1041990 h 1786269"/>
              <a:gd name="connsiteX53" fmla="*/ 10633 w 2317898"/>
              <a:gd name="connsiteY53" fmla="*/ 988828 h 1786269"/>
              <a:gd name="connsiteX54" fmla="*/ 31898 w 2317898"/>
              <a:gd name="connsiteY54" fmla="*/ 967562 h 17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7898" h="1786269">
                <a:moveTo>
                  <a:pt x="2317898" y="0"/>
                </a:moveTo>
                <a:cubicBezTo>
                  <a:pt x="2301218" y="8340"/>
                  <a:pt x="2258499" y="27500"/>
                  <a:pt x="2243470" y="42530"/>
                </a:cubicBezTo>
                <a:cubicBezTo>
                  <a:pt x="2234434" y="51566"/>
                  <a:pt x="2230188" y="64449"/>
                  <a:pt x="2222205" y="74428"/>
                </a:cubicBezTo>
                <a:cubicBezTo>
                  <a:pt x="2215943" y="82256"/>
                  <a:pt x="2207201" y="87865"/>
                  <a:pt x="2200939" y="95693"/>
                </a:cubicBezTo>
                <a:cubicBezTo>
                  <a:pt x="2192956" y="105671"/>
                  <a:pt x="2187855" y="117773"/>
                  <a:pt x="2179674" y="127590"/>
                </a:cubicBezTo>
                <a:cubicBezTo>
                  <a:pt x="2110847" y="210183"/>
                  <a:pt x="2185555" y="102481"/>
                  <a:pt x="2115879" y="202018"/>
                </a:cubicBezTo>
                <a:cubicBezTo>
                  <a:pt x="2101223" y="222956"/>
                  <a:pt x="2091421" y="247742"/>
                  <a:pt x="2073349" y="265814"/>
                </a:cubicBezTo>
                <a:cubicBezTo>
                  <a:pt x="2062716" y="276446"/>
                  <a:pt x="2051077" y="286160"/>
                  <a:pt x="2041451" y="297711"/>
                </a:cubicBezTo>
                <a:cubicBezTo>
                  <a:pt x="2033270" y="307528"/>
                  <a:pt x="2027614" y="319210"/>
                  <a:pt x="2020186" y="329609"/>
                </a:cubicBezTo>
                <a:cubicBezTo>
                  <a:pt x="2009886" y="344029"/>
                  <a:pt x="1998588" y="357719"/>
                  <a:pt x="1988288" y="372139"/>
                </a:cubicBezTo>
                <a:cubicBezTo>
                  <a:pt x="1980860" y="382538"/>
                  <a:pt x="1976059" y="395001"/>
                  <a:pt x="1967023" y="404037"/>
                </a:cubicBezTo>
                <a:cubicBezTo>
                  <a:pt x="1954493" y="416568"/>
                  <a:pt x="1937024" y="423404"/>
                  <a:pt x="1924493" y="435935"/>
                </a:cubicBezTo>
                <a:cubicBezTo>
                  <a:pt x="1915457" y="444971"/>
                  <a:pt x="1911718" y="458281"/>
                  <a:pt x="1903228" y="467832"/>
                </a:cubicBezTo>
                <a:cubicBezTo>
                  <a:pt x="1883248" y="490309"/>
                  <a:pt x="1860698" y="510363"/>
                  <a:pt x="1839433" y="531628"/>
                </a:cubicBezTo>
                <a:cubicBezTo>
                  <a:pt x="1832344" y="538717"/>
                  <a:pt x="1827677" y="549723"/>
                  <a:pt x="1818167" y="552893"/>
                </a:cubicBezTo>
                <a:lnTo>
                  <a:pt x="1786270" y="563525"/>
                </a:lnTo>
                <a:cubicBezTo>
                  <a:pt x="1736789" y="637747"/>
                  <a:pt x="1797428" y="551306"/>
                  <a:pt x="1733107" y="627321"/>
                </a:cubicBezTo>
                <a:cubicBezTo>
                  <a:pt x="1703789" y="661969"/>
                  <a:pt x="1648046" y="733646"/>
                  <a:pt x="1648046" y="733646"/>
                </a:cubicBezTo>
                <a:cubicBezTo>
                  <a:pt x="1644502" y="744279"/>
                  <a:pt x="1641966" y="755302"/>
                  <a:pt x="1637414" y="765544"/>
                </a:cubicBezTo>
                <a:cubicBezTo>
                  <a:pt x="1627758" y="787270"/>
                  <a:pt x="1613512" y="806949"/>
                  <a:pt x="1605516" y="829339"/>
                </a:cubicBezTo>
                <a:cubicBezTo>
                  <a:pt x="1595686" y="856863"/>
                  <a:pt x="1595105" y="887264"/>
                  <a:pt x="1584251" y="914400"/>
                </a:cubicBezTo>
                <a:cubicBezTo>
                  <a:pt x="1577163" y="932121"/>
                  <a:pt x="1568470" y="949281"/>
                  <a:pt x="1562986" y="967562"/>
                </a:cubicBezTo>
                <a:cubicBezTo>
                  <a:pt x="1557793" y="984872"/>
                  <a:pt x="1557108" y="1003290"/>
                  <a:pt x="1552353" y="1020725"/>
                </a:cubicBezTo>
                <a:cubicBezTo>
                  <a:pt x="1528149" y="1109473"/>
                  <a:pt x="1539647" y="1057461"/>
                  <a:pt x="1509823" y="1127051"/>
                </a:cubicBezTo>
                <a:cubicBezTo>
                  <a:pt x="1483411" y="1188681"/>
                  <a:pt x="1518793" y="1129547"/>
                  <a:pt x="1477926" y="1190846"/>
                </a:cubicBezTo>
                <a:cubicBezTo>
                  <a:pt x="1447400" y="1312946"/>
                  <a:pt x="1490085" y="1162476"/>
                  <a:pt x="1446028" y="1265274"/>
                </a:cubicBezTo>
                <a:cubicBezTo>
                  <a:pt x="1430056" y="1302543"/>
                  <a:pt x="1437960" y="1332008"/>
                  <a:pt x="1424763" y="1371600"/>
                </a:cubicBezTo>
                <a:cubicBezTo>
                  <a:pt x="1420722" y="1383723"/>
                  <a:pt x="1409213" y="1392068"/>
                  <a:pt x="1403498" y="1403497"/>
                </a:cubicBezTo>
                <a:cubicBezTo>
                  <a:pt x="1351477" y="1507538"/>
                  <a:pt x="1410235" y="1414658"/>
                  <a:pt x="1360967" y="1488558"/>
                </a:cubicBezTo>
                <a:cubicBezTo>
                  <a:pt x="1357423" y="1499190"/>
                  <a:pt x="1356101" y="1510845"/>
                  <a:pt x="1350335" y="1520455"/>
                </a:cubicBezTo>
                <a:cubicBezTo>
                  <a:pt x="1345177" y="1529051"/>
                  <a:pt x="1335332" y="1533893"/>
                  <a:pt x="1329070" y="1541721"/>
                </a:cubicBezTo>
                <a:cubicBezTo>
                  <a:pt x="1269863" y="1615730"/>
                  <a:pt x="1351672" y="1529751"/>
                  <a:pt x="1275907" y="1605516"/>
                </a:cubicBezTo>
                <a:cubicBezTo>
                  <a:pt x="1253155" y="1673769"/>
                  <a:pt x="1284541" y="1599789"/>
                  <a:pt x="1222744" y="1669311"/>
                </a:cubicBezTo>
                <a:cubicBezTo>
                  <a:pt x="1205764" y="1688413"/>
                  <a:pt x="1194391" y="1711842"/>
                  <a:pt x="1180214" y="1733107"/>
                </a:cubicBezTo>
                <a:cubicBezTo>
                  <a:pt x="1173126" y="1743739"/>
                  <a:pt x="1169581" y="1757916"/>
                  <a:pt x="1158949" y="1765004"/>
                </a:cubicBezTo>
                <a:lnTo>
                  <a:pt x="1127051" y="1786269"/>
                </a:lnTo>
                <a:cubicBezTo>
                  <a:pt x="1116418" y="1779181"/>
                  <a:pt x="1106830" y="1770194"/>
                  <a:pt x="1095153" y="1765004"/>
                </a:cubicBezTo>
                <a:cubicBezTo>
                  <a:pt x="1087401" y="1761559"/>
                  <a:pt x="1007531" y="1734546"/>
                  <a:pt x="988828" y="1733107"/>
                </a:cubicBezTo>
                <a:cubicBezTo>
                  <a:pt x="911005" y="1727121"/>
                  <a:pt x="832884" y="1726018"/>
                  <a:pt x="754912" y="1722474"/>
                </a:cubicBezTo>
                <a:cubicBezTo>
                  <a:pt x="666393" y="1700346"/>
                  <a:pt x="753913" y="1727291"/>
                  <a:pt x="680484" y="1690576"/>
                </a:cubicBezTo>
                <a:cubicBezTo>
                  <a:pt x="561164" y="1630915"/>
                  <a:pt x="760977" y="1747205"/>
                  <a:pt x="606056" y="1658679"/>
                </a:cubicBezTo>
                <a:cubicBezTo>
                  <a:pt x="594961" y="1652339"/>
                  <a:pt x="583975" y="1645595"/>
                  <a:pt x="574158" y="1637414"/>
                </a:cubicBezTo>
                <a:cubicBezTo>
                  <a:pt x="562606" y="1627788"/>
                  <a:pt x="556848" y="1609163"/>
                  <a:pt x="542260" y="1605516"/>
                </a:cubicBezTo>
                <a:cubicBezTo>
                  <a:pt x="497429" y="1594308"/>
                  <a:pt x="450111" y="1598427"/>
                  <a:pt x="404037" y="1594883"/>
                </a:cubicBezTo>
                <a:cubicBezTo>
                  <a:pt x="382772" y="1591339"/>
                  <a:pt x="360694" y="1591068"/>
                  <a:pt x="340242" y="1584251"/>
                </a:cubicBezTo>
                <a:cubicBezTo>
                  <a:pt x="302268" y="1571593"/>
                  <a:pt x="285055" y="1528051"/>
                  <a:pt x="265814" y="1499190"/>
                </a:cubicBezTo>
                <a:lnTo>
                  <a:pt x="223284" y="1435395"/>
                </a:lnTo>
                <a:cubicBezTo>
                  <a:pt x="216196" y="1414130"/>
                  <a:pt x="217869" y="1387450"/>
                  <a:pt x="202019" y="1371600"/>
                </a:cubicBezTo>
                <a:cubicBezTo>
                  <a:pt x="187842" y="1357423"/>
                  <a:pt x="168454" y="1347002"/>
                  <a:pt x="159488" y="1329069"/>
                </a:cubicBezTo>
                <a:cubicBezTo>
                  <a:pt x="152400" y="1314892"/>
                  <a:pt x="144467" y="1301107"/>
                  <a:pt x="138223" y="1286539"/>
                </a:cubicBezTo>
                <a:cubicBezTo>
                  <a:pt x="118491" y="1240497"/>
                  <a:pt x="138384" y="1263404"/>
                  <a:pt x="106326" y="1212111"/>
                </a:cubicBezTo>
                <a:cubicBezTo>
                  <a:pt x="88994" y="1184380"/>
                  <a:pt x="41135" y="1133496"/>
                  <a:pt x="31898" y="1105786"/>
                </a:cubicBezTo>
                <a:cubicBezTo>
                  <a:pt x="17224" y="1061765"/>
                  <a:pt x="27482" y="1083214"/>
                  <a:pt x="0" y="1041990"/>
                </a:cubicBezTo>
                <a:cubicBezTo>
                  <a:pt x="3544" y="1024269"/>
                  <a:pt x="3514" y="1005438"/>
                  <a:pt x="10633" y="988828"/>
                </a:cubicBezTo>
                <a:cubicBezTo>
                  <a:pt x="14582" y="979614"/>
                  <a:pt x="31898" y="967562"/>
                  <a:pt x="31898" y="967562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0" name="Imagen 1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38" y="-59345"/>
            <a:ext cx="9158025" cy="7241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4" name="1 Título"/>
          <p:cNvSpPr txBox="1">
            <a:spLocks/>
          </p:cNvSpPr>
          <p:nvPr/>
        </p:nvSpPr>
        <p:spPr>
          <a:xfrm>
            <a:off x="1255264" y="-37961"/>
            <a:ext cx="5162205" cy="59716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RUTAS  ACTUALES – MIGRACIÓN IRREGULAR</a:t>
            </a:r>
          </a:p>
        </p:txBody>
      </p:sp>
    </p:spTree>
    <p:extLst>
      <p:ext uri="{BB962C8B-B14F-4D97-AF65-F5344CB8AC3E}">
        <p14:creationId xmlns:p14="http://schemas.microsoft.com/office/powerpoint/2010/main" val="11288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33 CuadroTexto"/>
          <p:cNvSpPr txBox="1">
            <a:spLocks noChangeArrowheads="1"/>
          </p:cNvSpPr>
          <p:nvPr/>
        </p:nvSpPr>
        <p:spPr bwMode="auto">
          <a:xfrm>
            <a:off x="6804025" y="6524625"/>
            <a:ext cx="2987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A" sz="1600" b="1" smtClean="0">
                <a:solidFill>
                  <a:srgbClr val="A6A6A6"/>
                </a:solidFill>
                <a:latin typeface="Arial Narrow" pitchFamily="34" charset="0"/>
                <a:cs typeface="Arial" pitchFamily="34" charset="0"/>
              </a:rPr>
              <a:t>D-3 OPERACIONES </a:t>
            </a:r>
          </a:p>
        </p:txBody>
      </p:sp>
      <p:pic>
        <p:nvPicPr>
          <p:cNvPr id="22" name="21 Imagen" descr="extranjeros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908050"/>
            <a:ext cx="2408238" cy="154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26 Imagen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7025" y="2878138"/>
            <a:ext cx="2408238" cy="1544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9" name="28 Imagen" descr="AFRICANOS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5762" y="4869160"/>
            <a:ext cx="2408238" cy="154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79388" y="-19050"/>
            <a:ext cx="9144000" cy="974725"/>
            <a:chOff x="179512" y="-19358"/>
            <a:chExt cx="9143876" cy="974725"/>
          </a:xfrm>
        </p:grpSpPr>
        <p:sp>
          <p:nvSpPr>
            <p:cNvPr id="14" name="13 Rectángulo"/>
            <p:cNvSpPr/>
            <p:nvPr/>
          </p:nvSpPr>
          <p:spPr bwMode="auto">
            <a:xfrm>
              <a:off x="179512" y="-19358"/>
              <a:ext cx="9143876" cy="974725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2200" b="1" kern="1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            </a:t>
              </a:r>
            </a:p>
            <a:p>
              <a:pPr algn="ctr">
                <a:defRPr/>
              </a:pPr>
              <a:r>
                <a:rPr lang="es-ES" sz="2200" b="1" kern="10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EXTRANJEROS SOCORRIDOS INGRESADOS AL PAÍS POR NUESTRA </a:t>
              </a:r>
            </a:p>
            <a:p>
              <a:pPr algn="ctr">
                <a:defRPr/>
              </a:pPr>
              <a:r>
                <a:rPr lang="es-ES" sz="2200" b="1" kern="10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ÁREA DE OPERACIONES, SEGÚN PAÍS DE ORIGEN: AÑOS 2009-2015</a:t>
              </a:r>
            </a:p>
            <a:p>
              <a:pPr algn="ctr">
                <a:defRPr/>
              </a:pPr>
              <a:r>
                <a:rPr lang="es-ES" sz="2200" b="1" kern="1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40299" name="Picture 2" descr="F:\Logo verde menta.png"/>
            <p:cNvPicPr preferRelativeResize="0"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95536"/>
              <a:ext cx="683991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78878"/>
              </p:ext>
            </p:extLst>
          </p:nvPr>
        </p:nvGraphicFramePr>
        <p:xfrm>
          <a:off x="35496" y="908720"/>
          <a:ext cx="6552728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959"/>
                <a:gridCol w="709265"/>
                <a:gridCol w="648072"/>
                <a:gridCol w="648072"/>
                <a:gridCol w="576064"/>
                <a:gridCol w="648072"/>
                <a:gridCol w="648072"/>
                <a:gridCol w="576064"/>
                <a:gridCol w="792088"/>
              </a:tblGrid>
              <a:tr h="407935">
                <a:tc rowSpan="2"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PAÍS DE ORIGEN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PA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53" marR="91453"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53" marR="91453"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1453" marR="91453"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solidFill>
                          <a:srgbClr val="FFFF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53" marR="91453"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23114">
                <a:tc vMerge="1">
                  <a:txBody>
                    <a:bodyPr/>
                    <a:lstStyle/>
                    <a:p>
                      <a:pPr algn="ctr"/>
                      <a:endParaRPr lang="es-PA" sz="1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E572B">
                            <a:shade val="30000"/>
                            <a:satMod val="115000"/>
                          </a:srgbClr>
                        </a:gs>
                        <a:gs pos="50000">
                          <a:srgbClr val="4E572B">
                            <a:shade val="67500"/>
                            <a:satMod val="115000"/>
                          </a:srgbClr>
                        </a:gs>
                        <a:gs pos="100000">
                          <a:srgbClr val="4E572B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 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 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2014 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PA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41627"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</a:t>
                      </a:r>
                      <a:r>
                        <a:rPr lang="es-PA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L………..</a:t>
                      </a:r>
                      <a:endParaRPr lang="es-PA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1" i="0" u="sng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44802</a:t>
                      </a:r>
                    </a:p>
                  </a:txBody>
                  <a:tcPr marL="9160" marR="9160" marT="9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</a:p>
                  </a:txBody>
                  <a:tcPr marL="9160" marR="9160" marT="9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433</a:t>
                      </a:r>
                    </a:p>
                  </a:txBody>
                  <a:tcPr marL="9160" marR="9160" marT="9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" marR="9160" marT="9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2893</a:t>
                      </a:r>
                      <a:endParaRPr lang="es-ES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6089</a:t>
                      </a:r>
                      <a:endParaRPr lang="es-ES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33406</a:t>
                      </a:r>
                      <a:endParaRPr lang="es-ES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66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SOMALIA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1031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GHANA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551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50" marR="7450" marT="74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BANGLADESH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1553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50" marR="7450" marT="74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NEPAL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3445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50" marR="7450" marT="74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CUBA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37486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50" marR="7450" marT="74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29208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OTROS PAÍSES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Arial" pitchFamily="34" charset="0"/>
                          <a:cs typeface="Arial" pitchFamily="34" charset="0"/>
                        </a:rPr>
                        <a:t>736</a:t>
                      </a:r>
                      <a:endParaRPr lang="es-PA" sz="1200" b="1" i="0" u="none" strike="noStrike" dirty="0">
                        <a:solidFill>
                          <a:srgbClr val="FFC000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50" marR="7450" marT="74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0296" name="15 CuadroTexto"/>
          <p:cNvSpPr txBox="1">
            <a:spLocks noChangeArrowheads="1"/>
          </p:cNvSpPr>
          <p:nvPr/>
        </p:nvSpPr>
        <p:spPr bwMode="auto">
          <a:xfrm>
            <a:off x="34925" y="3476625"/>
            <a:ext cx="6049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A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(P) Cifras preliminares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A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 Centro de Operaciones de la 1ra. Brigada Oriental y Batallón Occidental.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19" y="3954463"/>
            <a:ext cx="6516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671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" y="819150"/>
            <a:ext cx="8672513" cy="5841002"/>
          </a:xfrm>
          <a:prstGeom prst="rect">
            <a:avLst/>
          </a:prstGeom>
        </p:spPr>
      </p:pic>
      <p:sp>
        <p:nvSpPr>
          <p:cNvPr id="6" name="10 CuadroTexto"/>
          <p:cNvSpPr txBox="1"/>
          <p:nvPr/>
        </p:nvSpPr>
        <p:spPr>
          <a:xfrm>
            <a:off x="1032903" y="237442"/>
            <a:ext cx="4587962" cy="36591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s-CO" sz="27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SENAFRONT</a:t>
            </a:r>
          </a:p>
        </p:txBody>
      </p:sp>
      <p:pic>
        <p:nvPicPr>
          <p:cNvPr id="7" name="6 Imagen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10" y="82809"/>
            <a:ext cx="779044" cy="11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5554679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54742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46081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077643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579259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100545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585415" y="424646"/>
            <a:ext cx="558585" cy="522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A" sz="1350">
              <a:ln w="5715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5554679" y="420400"/>
            <a:ext cx="3589321" cy="1"/>
          </a:xfrm>
          <a:prstGeom prst="lin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637517" y="294510"/>
            <a:ext cx="1489831" cy="3000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1500" b="1" dirty="0">
                <a:ln w="31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DIOS y PATRIA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91073"/>
              </p:ext>
            </p:extLst>
          </p:nvPr>
        </p:nvGraphicFramePr>
        <p:xfrm>
          <a:off x="1032903" y="1822165"/>
          <a:ext cx="5830011" cy="44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57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CuadroTexto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solidFill>
            <a:schemeClr val="accent3">
              <a:lumMod val="50000"/>
              <a:alpha val="27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Stencil" pitchFamily="82" charset="0"/>
                <a:cs typeface="Times New Roman" panose="02020603050405020304" pitchFamily="18" charset="0"/>
              </a:rPr>
              <a:t>INMIGRANTES </a:t>
            </a:r>
            <a:r>
              <a:rPr lang="es-ES" b="1" dirty="0" smtClean="0">
                <a:solidFill>
                  <a:prstClr val="black"/>
                </a:solidFill>
                <a:latin typeface="Stencil" pitchFamily="82" charset="0"/>
                <a:cs typeface="Times New Roman" panose="02020603050405020304" pitchFamily="18" charset="0"/>
              </a:rPr>
              <a:t>ILEGALES CON MAYOR INGRESO AL PAÍS </a:t>
            </a:r>
            <a:r>
              <a:rPr lang="es-ES" b="1" dirty="0">
                <a:solidFill>
                  <a:prstClr val="black"/>
                </a:solidFill>
                <a:latin typeface="Stencil" pitchFamily="82" charset="0"/>
                <a:cs typeface="Times New Roman" panose="02020603050405020304" pitchFamily="18" charset="0"/>
              </a:rPr>
              <a:t>POR NUESTRA ÁREA DE OPERACIONES: AÑOS </a:t>
            </a:r>
            <a:r>
              <a:rPr lang="es-ES" b="1" dirty="0" smtClean="0">
                <a:solidFill>
                  <a:prstClr val="black"/>
                </a:solidFill>
                <a:latin typeface="Stencil" pitchFamily="82" charset="0"/>
                <a:cs typeface="Times New Roman" panose="02020603050405020304" pitchFamily="18" charset="0"/>
              </a:rPr>
              <a:t>2009-2016</a:t>
            </a:r>
            <a:endParaRPr lang="es-ES" b="1" dirty="0">
              <a:solidFill>
                <a:prstClr val="black"/>
              </a:solidFill>
              <a:latin typeface="Stencil" pitchFamily="82" charset="0"/>
              <a:cs typeface="Times New Roman" panose="02020603050405020304" pitchFamily="18" charset="0"/>
            </a:endParaRPr>
          </a:p>
        </p:txBody>
      </p:sp>
      <p:sp>
        <p:nvSpPr>
          <p:cNvPr id="68" name="6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7517-E9AF-449B-94B1-3A58326E5322}" type="datetime1">
              <a:rPr lang="es-PA" smtClean="0"/>
              <a:pPr/>
              <a:t>07/13/2016</a:t>
            </a:fld>
            <a:endParaRPr lang="es-PA"/>
          </a:p>
        </p:txBody>
      </p:sp>
      <p:sp>
        <p:nvSpPr>
          <p:cNvPr id="69" name="6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58F2-9332-4203-A29C-02F7AAF3D13A}" type="slidenum">
              <a:rPr lang="es-PA" smtClean="0"/>
              <a:pPr/>
              <a:t>5</a:t>
            </a:fld>
            <a:endParaRPr lang="es-PA"/>
          </a:p>
        </p:txBody>
      </p:sp>
      <p:grpSp>
        <p:nvGrpSpPr>
          <p:cNvPr id="61" name="60 Grupo"/>
          <p:cNvGrpSpPr/>
          <p:nvPr/>
        </p:nvGrpSpPr>
        <p:grpSpPr>
          <a:xfrm>
            <a:off x="15482" y="684030"/>
            <a:ext cx="9144000" cy="6165303"/>
            <a:chOff x="0" y="692696"/>
            <a:chExt cx="9144000" cy="6165303"/>
          </a:xfrm>
        </p:grpSpPr>
        <p:grpSp>
          <p:nvGrpSpPr>
            <p:cNvPr id="2" name="Grupo 29"/>
            <p:cNvGrpSpPr/>
            <p:nvPr/>
          </p:nvGrpSpPr>
          <p:grpSpPr>
            <a:xfrm>
              <a:off x="0" y="692696"/>
              <a:ext cx="9144000" cy="6165303"/>
              <a:chOff x="0" y="890132"/>
              <a:chExt cx="9144000" cy="5967867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0" y="890132"/>
                <a:ext cx="9144000" cy="5967867"/>
              </a:xfrm>
              <a:prstGeom prst="rect">
                <a:avLst/>
              </a:prstGeom>
              <a:blipFill dpi="0" rotWithShape="1">
                <a:blip r:embed="rId2" cstate="email">
                  <a:alphaModFix amt="4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4 Grupo"/>
              <p:cNvGrpSpPr/>
              <p:nvPr/>
            </p:nvGrpSpPr>
            <p:grpSpPr>
              <a:xfrm>
                <a:off x="279858" y="4604250"/>
                <a:ext cx="7447754" cy="2054325"/>
                <a:chOff x="-584642" y="4339125"/>
                <a:chExt cx="7024915" cy="2196226"/>
              </a:xfrm>
            </p:grpSpPr>
            <p:pic>
              <p:nvPicPr>
                <p:cNvPr id="7" name="Picture 2" descr="F:\Logo verde menta.png"/>
                <p:cNvPicPr preferRelativeResize="0">
                  <a:picLocks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56128" y="5627742"/>
                  <a:ext cx="684212" cy="765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1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28084" y="5866503"/>
                  <a:ext cx="3817939" cy="6688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" altLang="es-ES" dirty="0">
                      <a:solidFill>
                        <a:prstClr val="black"/>
                      </a:solidFill>
                      <a:latin typeface="Stencil" pitchFamily="82" charset="0"/>
                      <a:cs typeface="Arial" charset="0"/>
                    </a:rPr>
                    <a:t>Fronterizo,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" altLang="es-ES" dirty="0">
                      <a:solidFill>
                        <a:prstClr val="black"/>
                      </a:solidFill>
                      <a:latin typeface="Stencil" pitchFamily="82" charset="0"/>
                      <a:cs typeface="Arial" charset="0"/>
                    </a:rPr>
                    <a:t>Dios y patria</a:t>
                  </a:r>
                </a:p>
              </p:txBody>
            </p:sp>
            <p:grpSp>
              <p:nvGrpSpPr>
                <p:cNvPr id="5" name="21 Grupo"/>
                <p:cNvGrpSpPr>
                  <a:grpSpLocks/>
                </p:cNvGrpSpPr>
                <p:nvPr/>
              </p:nvGrpSpPr>
              <p:grpSpPr bwMode="auto">
                <a:xfrm>
                  <a:off x="-584642" y="4339125"/>
                  <a:ext cx="935040" cy="1191087"/>
                  <a:chOff x="-703528" y="4206802"/>
                  <a:chExt cx="936017" cy="1193018"/>
                </a:xfrm>
              </p:grpSpPr>
              <p:sp>
                <p:nvSpPr>
                  <p:cNvPr id="41" name="7 Elipse"/>
                  <p:cNvSpPr/>
                  <p:nvPr/>
                </p:nvSpPr>
                <p:spPr>
                  <a:xfrm>
                    <a:off x="-703528" y="4824214"/>
                    <a:ext cx="936017" cy="575606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283</a:t>
                    </a:r>
                    <a:endParaRPr lang="es-ES" sz="1200" b="1" u="sng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" name="11 Grupo"/>
                  <p:cNvGrpSpPr>
                    <a:grpSpLocks/>
                  </p:cNvGrpSpPr>
                  <p:nvPr/>
                </p:nvGrpSpPr>
                <p:grpSpPr bwMode="auto">
                  <a:xfrm>
                    <a:off x="-510584" y="4206802"/>
                    <a:ext cx="610237" cy="548965"/>
                    <a:chOff x="-582680" y="5672840"/>
                    <a:chExt cx="610237" cy="548965"/>
                  </a:xfrm>
                </p:grpSpPr>
                <p:sp>
                  <p:nvSpPr>
                    <p:cNvPr id="43" name="10 CuadroTexto"/>
                    <p:cNvSpPr txBox="1"/>
                    <p:nvPr/>
                  </p:nvSpPr>
                  <p:spPr>
                    <a:xfrm>
                      <a:off x="-582680" y="5672840"/>
                      <a:ext cx="610237" cy="308473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11 Flecha abajo"/>
                    <p:cNvSpPr/>
                    <p:nvPr/>
                  </p:nvSpPr>
                  <p:spPr>
                    <a:xfrm>
                      <a:off x="-412389" y="6005555"/>
                      <a:ext cx="143024" cy="216250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" name="20 Grupo"/>
                <p:cNvGrpSpPr>
                  <a:grpSpLocks/>
                </p:cNvGrpSpPr>
                <p:nvPr/>
              </p:nvGrpSpPr>
              <p:grpSpPr bwMode="auto">
                <a:xfrm>
                  <a:off x="471270" y="4560888"/>
                  <a:ext cx="935039" cy="1130300"/>
                  <a:chOff x="319533" y="4531382"/>
                  <a:chExt cx="936001" cy="1129866"/>
                </a:xfrm>
              </p:grpSpPr>
              <p:sp>
                <p:nvSpPr>
                  <p:cNvPr id="37" name="13 Elipse"/>
                  <p:cNvSpPr/>
                  <p:nvPr/>
                </p:nvSpPr>
                <p:spPr>
                  <a:xfrm>
                    <a:off x="319533" y="5085206"/>
                    <a:ext cx="936001" cy="576042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433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23 Grupo"/>
                  <p:cNvGrpSpPr>
                    <a:grpSpLocks/>
                  </p:cNvGrpSpPr>
                  <p:nvPr/>
                </p:nvGrpSpPr>
                <p:grpSpPr bwMode="auto">
                  <a:xfrm>
                    <a:off x="511820" y="4531382"/>
                    <a:ext cx="610228" cy="550651"/>
                    <a:chOff x="500522" y="4607006"/>
                    <a:chExt cx="610228" cy="550651"/>
                  </a:xfrm>
                </p:grpSpPr>
                <p:sp>
                  <p:nvSpPr>
                    <p:cNvPr id="39" name="38 CuadroTexto"/>
                    <p:cNvSpPr txBox="1"/>
                    <p:nvPr/>
                  </p:nvSpPr>
                  <p:spPr>
                    <a:xfrm>
                      <a:off x="500522" y="4607006"/>
                      <a:ext cx="610228" cy="307857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39 Flecha abajo"/>
                    <p:cNvSpPr/>
                    <p:nvPr/>
                  </p:nvSpPr>
                  <p:spPr>
                    <a:xfrm>
                      <a:off x="727767" y="4940253"/>
                      <a:ext cx="143022" cy="217404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" name="22 Grupo"/>
                <p:cNvGrpSpPr>
                  <a:grpSpLocks/>
                </p:cNvGrpSpPr>
                <p:nvPr/>
              </p:nvGrpSpPr>
              <p:grpSpPr bwMode="auto">
                <a:xfrm>
                  <a:off x="1482508" y="4570412"/>
                  <a:ext cx="936625" cy="1136651"/>
                  <a:chOff x="2029999" y="4596089"/>
                  <a:chExt cx="936000" cy="1137534"/>
                </a:xfrm>
              </p:grpSpPr>
              <p:sp>
                <p:nvSpPr>
                  <p:cNvPr id="33" name="18 Elipse"/>
                  <p:cNvSpPr/>
                  <p:nvPr/>
                </p:nvSpPr>
                <p:spPr>
                  <a:xfrm>
                    <a:off x="2029999" y="5156912"/>
                    <a:ext cx="936000" cy="576711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104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" name="26 Grupo"/>
                  <p:cNvGrpSpPr>
                    <a:grpSpLocks/>
                  </p:cNvGrpSpPr>
                  <p:nvPr/>
                </p:nvGrpSpPr>
                <p:grpSpPr bwMode="auto">
                  <a:xfrm>
                    <a:off x="2209267" y="4596089"/>
                    <a:ext cx="610780" cy="549703"/>
                    <a:chOff x="500583" y="4607005"/>
                    <a:chExt cx="610780" cy="549703"/>
                  </a:xfrm>
                </p:grpSpPr>
                <p:sp>
                  <p:nvSpPr>
                    <p:cNvPr id="35" name="34 CuadroTexto"/>
                    <p:cNvSpPr txBox="1"/>
                    <p:nvPr/>
                  </p:nvSpPr>
                  <p:spPr>
                    <a:xfrm>
                      <a:off x="500583" y="4607005"/>
                      <a:ext cx="610780" cy="329292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22 Flecha abajo"/>
                    <p:cNvSpPr/>
                    <p:nvPr/>
                  </p:nvSpPr>
                  <p:spPr>
                    <a:xfrm>
                      <a:off x="727444" y="4940639"/>
                      <a:ext cx="142780" cy="216069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" name="2047 Grupo"/>
                <p:cNvGrpSpPr>
                  <a:grpSpLocks/>
                </p:cNvGrpSpPr>
                <p:nvPr/>
              </p:nvGrpSpPr>
              <p:grpSpPr bwMode="auto">
                <a:xfrm>
                  <a:off x="2503271" y="4579938"/>
                  <a:ext cx="935039" cy="1152525"/>
                  <a:chOff x="2984154" y="4581128"/>
                  <a:chExt cx="936001" cy="1152064"/>
                </a:xfrm>
              </p:grpSpPr>
              <p:sp>
                <p:nvSpPr>
                  <p:cNvPr id="29" name="28 Elipse"/>
                  <p:cNvSpPr/>
                  <p:nvPr/>
                </p:nvSpPr>
                <p:spPr>
                  <a:xfrm>
                    <a:off x="2984154" y="5158747"/>
                    <a:ext cx="936001" cy="574445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1594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" name="29 Grupo"/>
                  <p:cNvGrpSpPr>
                    <a:grpSpLocks/>
                  </p:cNvGrpSpPr>
                  <p:nvPr/>
                </p:nvGrpSpPr>
                <p:grpSpPr bwMode="auto">
                  <a:xfrm>
                    <a:off x="3170083" y="4581128"/>
                    <a:ext cx="611816" cy="550643"/>
                    <a:chOff x="499417" y="4607006"/>
                    <a:chExt cx="611816" cy="550643"/>
                  </a:xfrm>
                </p:grpSpPr>
                <p:sp>
                  <p:nvSpPr>
                    <p:cNvPr id="31" name="26 CuadroTexto"/>
                    <p:cNvSpPr txBox="1"/>
                    <p:nvPr/>
                  </p:nvSpPr>
                  <p:spPr>
                    <a:xfrm>
                      <a:off x="499417" y="4607006"/>
                      <a:ext cx="611816" cy="307852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31 Flecha abajo"/>
                    <p:cNvSpPr/>
                    <p:nvPr/>
                  </p:nvSpPr>
                  <p:spPr>
                    <a:xfrm>
                      <a:off x="726663" y="4940249"/>
                      <a:ext cx="143022" cy="217400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5" name="2048 Grupo"/>
                <p:cNvGrpSpPr>
                  <a:grpSpLocks/>
                </p:cNvGrpSpPr>
                <p:nvPr/>
              </p:nvGrpSpPr>
              <p:grpSpPr bwMode="auto">
                <a:xfrm>
                  <a:off x="3511335" y="4598988"/>
                  <a:ext cx="935038" cy="1133475"/>
                  <a:chOff x="3939917" y="4598380"/>
                  <a:chExt cx="936001" cy="1134812"/>
                </a:xfrm>
              </p:grpSpPr>
              <p:sp>
                <p:nvSpPr>
                  <p:cNvPr id="25" name="24 Elipse"/>
                  <p:cNvSpPr/>
                  <p:nvPr/>
                </p:nvSpPr>
                <p:spPr>
                  <a:xfrm>
                    <a:off x="3939917" y="5157839"/>
                    <a:ext cx="936001" cy="575353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2893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6" name="32 Grupo"/>
                  <p:cNvGrpSpPr>
                    <a:grpSpLocks/>
                  </p:cNvGrpSpPr>
                  <p:nvPr/>
                </p:nvGrpSpPr>
                <p:grpSpPr bwMode="auto">
                  <a:xfrm>
                    <a:off x="4121079" y="4598380"/>
                    <a:ext cx="611818" cy="549923"/>
                    <a:chOff x="499601" y="4607006"/>
                    <a:chExt cx="611818" cy="549923"/>
                  </a:xfrm>
                </p:grpSpPr>
                <p:sp>
                  <p:nvSpPr>
                    <p:cNvPr id="27" name="26 CuadroTexto"/>
                    <p:cNvSpPr txBox="1"/>
                    <p:nvPr/>
                  </p:nvSpPr>
                  <p:spPr>
                    <a:xfrm>
                      <a:off x="499601" y="4607006"/>
                      <a:ext cx="611818" cy="308337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27 Flecha abajo"/>
                    <p:cNvSpPr/>
                    <p:nvPr/>
                  </p:nvSpPr>
                  <p:spPr>
                    <a:xfrm>
                      <a:off x="726848" y="4940774"/>
                      <a:ext cx="143022" cy="216155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" name="2050 Grupo"/>
                <p:cNvGrpSpPr>
                  <a:grpSpLocks/>
                </p:cNvGrpSpPr>
                <p:nvPr/>
              </p:nvGrpSpPr>
              <p:grpSpPr bwMode="auto">
                <a:xfrm>
                  <a:off x="4506696" y="4579938"/>
                  <a:ext cx="936625" cy="1152525"/>
                  <a:chOff x="4893524" y="4581128"/>
                  <a:chExt cx="936000" cy="1152064"/>
                </a:xfrm>
              </p:grpSpPr>
              <p:sp>
                <p:nvSpPr>
                  <p:cNvPr id="21" name="20 Elipse"/>
                  <p:cNvSpPr/>
                  <p:nvPr/>
                </p:nvSpPr>
                <p:spPr>
                  <a:xfrm>
                    <a:off x="4893524" y="5157160"/>
                    <a:ext cx="936000" cy="576032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6089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2" name="35 Grupo"/>
                  <p:cNvGrpSpPr>
                    <a:grpSpLocks/>
                  </p:cNvGrpSpPr>
                  <p:nvPr/>
                </p:nvGrpSpPr>
                <p:grpSpPr bwMode="auto">
                  <a:xfrm>
                    <a:off x="5047408" y="4581128"/>
                    <a:ext cx="610779" cy="550643"/>
                    <a:chOff x="499876" y="4607006"/>
                    <a:chExt cx="610779" cy="550643"/>
                  </a:xfrm>
                </p:grpSpPr>
                <p:sp>
                  <p:nvSpPr>
                    <p:cNvPr id="23" name="22 CuadroTexto"/>
                    <p:cNvSpPr txBox="1"/>
                    <p:nvPr/>
                  </p:nvSpPr>
                  <p:spPr>
                    <a:xfrm>
                      <a:off x="499876" y="4607006"/>
                      <a:ext cx="610779" cy="307852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23 Flecha abajo"/>
                    <p:cNvSpPr/>
                    <p:nvPr/>
                  </p:nvSpPr>
                  <p:spPr>
                    <a:xfrm>
                      <a:off x="726737" y="4940249"/>
                      <a:ext cx="142780" cy="217400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6" name="2051 Grupo"/>
                <p:cNvGrpSpPr>
                  <a:grpSpLocks/>
                </p:cNvGrpSpPr>
                <p:nvPr/>
              </p:nvGrpSpPr>
              <p:grpSpPr bwMode="auto">
                <a:xfrm>
                  <a:off x="5503648" y="4573588"/>
                  <a:ext cx="936625" cy="1146175"/>
                  <a:chOff x="5858508" y="4586886"/>
                  <a:chExt cx="936000" cy="1146306"/>
                </a:xfrm>
              </p:grpSpPr>
              <p:sp>
                <p:nvSpPr>
                  <p:cNvPr id="17" name="16 Elipse"/>
                  <p:cNvSpPr/>
                  <p:nvPr/>
                </p:nvSpPr>
                <p:spPr>
                  <a:xfrm>
                    <a:off x="5858508" y="5156863"/>
                    <a:ext cx="936000" cy="576329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  <a:alpha val="4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s-PA" sz="1200" b="1" u="sng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33406</a:t>
                    </a:r>
                    <a:endParaRPr lang="es-ES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0" name="38 Grupo"/>
                  <p:cNvGrpSpPr>
                    <a:grpSpLocks/>
                  </p:cNvGrpSpPr>
                  <p:nvPr/>
                </p:nvGrpSpPr>
                <p:grpSpPr bwMode="auto">
                  <a:xfrm>
                    <a:off x="6010806" y="4586886"/>
                    <a:ext cx="610780" cy="550925"/>
                    <a:chOff x="500324" y="4607006"/>
                    <a:chExt cx="610780" cy="550925"/>
                  </a:xfrm>
                </p:grpSpPr>
                <p:sp>
                  <p:nvSpPr>
                    <p:cNvPr id="19" name="18 CuadroTexto"/>
                    <p:cNvSpPr txBox="1"/>
                    <p:nvPr/>
                  </p:nvSpPr>
                  <p:spPr>
                    <a:xfrm>
                      <a:off x="500324" y="4607006"/>
                      <a:ext cx="610780" cy="308010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  <a:alpha val="50000"/>
                      </a:schemeClr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PA" sz="14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4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19 Flecha abajo"/>
                    <p:cNvSpPr/>
                    <p:nvPr/>
                  </p:nvSpPr>
                  <p:spPr>
                    <a:xfrm>
                      <a:off x="727185" y="4940419"/>
                      <a:ext cx="142780" cy="217512"/>
                    </a:xfrm>
                    <a:prstGeom prst="downArrow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s-E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" name="44 Rectángulo redondeado"/>
              <p:cNvSpPr/>
              <p:nvPr/>
            </p:nvSpPr>
            <p:spPr>
              <a:xfrm>
                <a:off x="3888432" y="1978857"/>
                <a:ext cx="1296144" cy="720079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CUBA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35,708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69%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51 Rectángulo redondeado"/>
              <p:cNvSpPr/>
              <p:nvPr/>
            </p:nvSpPr>
            <p:spPr>
              <a:xfrm>
                <a:off x="7477124" y="1421240"/>
                <a:ext cx="1296144" cy="720079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NEPAL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4,170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8%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52 Rectángulo redondeado"/>
              <p:cNvSpPr/>
              <p:nvPr/>
            </p:nvSpPr>
            <p:spPr>
              <a:xfrm>
                <a:off x="7452320" y="2675877"/>
                <a:ext cx="1368152" cy="720079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BANGLADESH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1,903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4.3%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53 Rectángulo redondeado"/>
              <p:cNvSpPr/>
              <p:nvPr/>
            </p:nvSpPr>
            <p:spPr>
              <a:xfrm>
                <a:off x="323528" y="1212134"/>
                <a:ext cx="1296144" cy="720080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SOMALIA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1,130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3.1%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54 Rectángulo redondeado"/>
              <p:cNvSpPr/>
              <p:nvPr/>
            </p:nvSpPr>
            <p:spPr>
              <a:xfrm>
                <a:off x="2304256" y="2606175"/>
                <a:ext cx="1296144" cy="720080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GHANA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851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2.3%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55 Rectángulo redondeado"/>
              <p:cNvSpPr/>
              <p:nvPr/>
            </p:nvSpPr>
            <p:spPr>
              <a:xfrm>
                <a:off x="5652120" y="1447427"/>
                <a:ext cx="1296144" cy="720080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ERITREA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858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1.1 %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56 Rectángulo redondeado"/>
              <p:cNvSpPr/>
              <p:nvPr/>
            </p:nvSpPr>
            <p:spPr>
              <a:xfrm>
                <a:off x="5652120" y="2599556"/>
                <a:ext cx="1296144" cy="720080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PAKISTÁN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356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1%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57 Rectángulo redondeado"/>
              <p:cNvSpPr/>
              <p:nvPr/>
            </p:nvSpPr>
            <p:spPr>
              <a:xfrm>
                <a:off x="3779912" y="3303195"/>
                <a:ext cx="1728192" cy="936104"/>
              </a:xfrm>
              <a:prstGeom prst="roundRect">
                <a:avLst/>
              </a:prstGeom>
              <a:solidFill>
                <a:schemeClr val="accent3">
                  <a:lumMod val="50000"/>
                  <a:alpha val="46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5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OTRAS NACIONALIDADES</a:t>
                </a:r>
                <a:endParaRPr lang="es-ES" sz="1500" b="1" u="sng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3,136</a:t>
                </a:r>
              </a:p>
              <a:p>
                <a:pPr algn="ctr">
                  <a:defRPr/>
                </a:pPr>
                <a:r>
                  <a:rPr lang="es-ES" sz="15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itchFamily="34" charset="0"/>
                  </a:rPr>
                  <a:t>6%</a:t>
                </a:r>
                <a:endParaRPr lang="es-ES" sz="15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2706614" y="4266264"/>
                <a:ext cx="5040560" cy="56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dirty="0" smtClean="0">
                    <a:solidFill>
                      <a:prstClr val="black"/>
                    </a:solidFill>
                    <a:latin typeface="Stencil" pitchFamily="82" charset="0"/>
                    <a:cs typeface="Arial" charset="0"/>
                  </a:rPr>
                  <a:t>INMIGRANTES ILEGALES INGRESADOS POR AÑO: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400" dirty="0" smtClean="0">
                    <a:solidFill>
                      <a:prstClr val="black"/>
                    </a:solidFill>
                    <a:latin typeface="Stencil" pitchFamily="82" charset="0"/>
                    <a:cs typeface="Arial" charset="0"/>
                  </a:rPr>
                  <a:t>2009-2016</a:t>
                </a:r>
                <a:endParaRPr lang="es-ES" sz="1400" dirty="0">
                  <a:solidFill>
                    <a:prstClr val="black"/>
                  </a:solidFill>
                  <a:latin typeface="Stencil" pitchFamily="82" charset="0"/>
                  <a:cs typeface="Arial" charset="0"/>
                </a:endParaRPr>
              </a:p>
            </p:txBody>
          </p:sp>
        </p:grpSp>
        <p:sp>
          <p:nvSpPr>
            <p:cNvPr id="72" name="71 Elipse"/>
            <p:cNvSpPr/>
            <p:nvPr/>
          </p:nvSpPr>
          <p:spPr bwMode="auto">
            <a:xfrm>
              <a:off x="7803345" y="5172999"/>
              <a:ext cx="993002" cy="556863"/>
            </a:xfrm>
            <a:prstGeom prst="ellipse">
              <a:avLst/>
            </a:prstGeom>
            <a:solidFill>
              <a:schemeClr val="accent3">
                <a:lumMod val="50000"/>
                <a:alpha val="4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A" sz="1200" b="1" u="sng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8839</a:t>
              </a:r>
              <a:endParaRPr lang="es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72 CuadroTexto"/>
            <p:cNvSpPr txBox="1"/>
            <p:nvPr/>
          </p:nvSpPr>
          <p:spPr bwMode="auto">
            <a:xfrm>
              <a:off x="7959876" y="4529689"/>
              <a:ext cx="647976" cy="307777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A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73 Flecha abajo"/>
            <p:cNvSpPr/>
            <p:nvPr/>
          </p:nvSpPr>
          <p:spPr bwMode="auto">
            <a:xfrm>
              <a:off x="8234211" y="4911198"/>
              <a:ext cx="151475" cy="210165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sp>
        <p:nvSpPr>
          <p:cNvPr id="62" name="61 Rectángulo redondeado"/>
          <p:cNvSpPr/>
          <p:nvPr/>
        </p:nvSpPr>
        <p:spPr>
          <a:xfrm>
            <a:off x="323528" y="2973129"/>
            <a:ext cx="1296144" cy="743903"/>
          </a:xfrm>
          <a:prstGeom prst="roundRect">
            <a:avLst/>
          </a:prstGeom>
          <a:solidFill>
            <a:schemeClr val="accent3">
              <a:lumMod val="50000"/>
              <a:alpha val="4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CONGO</a:t>
            </a:r>
            <a:endParaRPr lang="es-ES" sz="1500" b="1" u="sng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2,157</a:t>
            </a: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4.7 %</a:t>
            </a:r>
            <a:endParaRPr lang="es-ES" sz="15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323528" y="2037025"/>
            <a:ext cx="1296144" cy="743903"/>
          </a:xfrm>
          <a:prstGeom prst="roundRect">
            <a:avLst/>
          </a:prstGeom>
          <a:solidFill>
            <a:schemeClr val="accent3">
              <a:lumMod val="50000"/>
              <a:alpha val="4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MALÍ</a:t>
            </a:r>
            <a:endParaRPr lang="es-ES" sz="1500" b="1" u="sng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751</a:t>
            </a: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1.5 %</a:t>
            </a:r>
            <a:endParaRPr lang="es-ES" sz="15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2267744" y="1316945"/>
            <a:ext cx="1296144" cy="743903"/>
          </a:xfrm>
          <a:prstGeom prst="roundRect">
            <a:avLst/>
          </a:prstGeom>
          <a:solidFill>
            <a:schemeClr val="accent3">
              <a:lumMod val="50000"/>
              <a:alpha val="4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SENEGAL</a:t>
            </a:r>
            <a:endParaRPr lang="es-ES" sz="1500" b="1" u="sng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310</a:t>
            </a:r>
          </a:p>
          <a:p>
            <a:pPr algn="ctr">
              <a:defRPr/>
            </a:pPr>
            <a:r>
              <a:rPr lang="es-ES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1 %</a:t>
            </a:r>
            <a:endParaRPr lang="es-ES" sz="15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26" name="Picture 2" descr="Bandera de Somal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097" y="1441118"/>
            <a:ext cx="440903" cy="2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dera de Malí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391" y="2274863"/>
            <a:ext cx="408433" cy="2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la República Democrática del Con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573" y="3141126"/>
            <a:ext cx="381612" cy="2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8" descr="Resultado de imagen de bandera de seneg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822" y="1547536"/>
            <a:ext cx="521578" cy="279425"/>
          </a:xfrm>
          <a:prstGeom prst="rect">
            <a:avLst/>
          </a:prstGeom>
        </p:spPr>
      </p:pic>
      <p:pic>
        <p:nvPicPr>
          <p:cNvPr id="1034" name="Picture 10" descr="Bandera de Ghan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292" y="2793010"/>
            <a:ext cx="527666" cy="3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12" descr="Resultado de imagen de bandera de cu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06" y="2003656"/>
            <a:ext cx="547778" cy="299450"/>
          </a:xfrm>
          <a:prstGeom prst="rect">
            <a:avLst/>
          </a:prstGeom>
        </p:spPr>
      </p:pic>
      <p:pic>
        <p:nvPicPr>
          <p:cNvPr id="1038" name="Picture 14" descr="Bandera de Eritre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190" y="1594754"/>
            <a:ext cx="547786" cy="2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12" y="2769203"/>
            <a:ext cx="506307" cy="33530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35" y="1435697"/>
            <a:ext cx="530989" cy="456423"/>
          </a:xfrm>
          <a:prstGeom prst="rect">
            <a:avLst/>
          </a:prstGeom>
        </p:spPr>
      </p:pic>
      <p:pic>
        <p:nvPicPr>
          <p:cNvPr id="1040" name="Picture 16" descr="Bandera de Bangladé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550" y="2930017"/>
            <a:ext cx="433599" cy="2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71 Elipse"/>
          <p:cNvSpPr/>
          <p:nvPr/>
        </p:nvSpPr>
        <p:spPr bwMode="auto">
          <a:xfrm>
            <a:off x="7655377" y="5931661"/>
            <a:ext cx="993002" cy="556863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53,641</a:t>
            </a: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72 CuadroTexto"/>
          <p:cNvSpPr txBox="1"/>
          <p:nvPr/>
        </p:nvSpPr>
        <p:spPr bwMode="auto">
          <a:xfrm>
            <a:off x="5175866" y="6084856"/>
            <a:ext cx="2027534" cy="307777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PA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 2009 A 2016</a:t>
            </a:r>
            <a:endParaRPr lang="es-E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73 Flecha abajo"/>
          <p:cNvSpPr/>
          <p:nvPr/>
        </p:nvSpPr>
        <p:spPr bwMode="auto">
          <a:xfrm rot="16200000">
            <a:off x="7345658" y="6019336"/>
            <a:ext cx="184572" cy="417829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5"/>
          <p:cNvGrpSpPr>
            <a:grpSpLocks/>
          </p:cNvGrpSpPr>
          <p:nvPr/>
        </p:nvGrpSpPr>
        <p:grpSpPr bwMode="auto">
          <a:xfrm>
            <a:off x="179388" y="258763"/>
            <a:ext cx="8837612" cy="730250"/>
            <a:chOff x="215686" y="73909"/>
            <a:chExt cx="8837827" cy="731074"/>
          </a:xfrm>
        </p:grpSpPr>
        <p:sp>
          <p:nvSpPr>
            <p:cNvPr id="57" name="9 Rectángulo redondeado"/>
            <p:cNvSpPr/>
            <p:nvPr/>
          </p:nvSpPr>
          <p:spPr bwMode="auto">
            <a:xfrm>
              <a:off x="554038" y="674688"/>
              <a:ext cx="8499475" cy="71437"/>
            </a:xfrm>
            <a:prstGeom prst="roundRect">
              <a:avLst/>
            </a:prstGeom>
            <a:gradFill flip="none" rotWithShape="1">
              <a:gsLst>
                <a:gs pos="0">
                  <a:srgbClr val="70AD47">
                    <a:lumMod val="50000"/>
                    <a:shade val="30000"/>
                    <a:satMod val="115000"/>
                    <a:alpha val="0"/>
                  </a:srgbClr>
                </a:gs>
                <a:gs pos="50000">
                  <a:srgbClr val="70AD47">
                    <a:lumMod val="50000"/>
                    <a:shade val="67500"/>
                    <a:satMod val="115000"/>
                  </a:srgbClr>
                </a:gs>
                <a:gs pos="100000">
                  <a:srgbClr val="70AD47">
                    <a:lumMod val="50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PA" kern="0" dirty="0">
                <a:solidFill>
                  <a:prstClr val="white"/>
                </a:solidFill>
                <a:cs typeface="Arial" charset="0"/>
              </a:endParaRPr>
            </a:p>
          </p:txBody>
        </p:sp>
        <p:pic>
          <p:nvPicPr>
            <p:cNvPr id="47118" name="3 Imagen" descr="lOGO DE SENAFRONT.png"/>
            <p:cNvPicPr>
              <a:picLocks noChangeAspect="1"/>
            </p:cNvPicPr>
            <p:nvPr/>
          </p:nvPicPr>
          <p:blipFill>
            <a:blip r:embed="rId3" cstate="email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" y="73909"/>
              <a:ext cx="548334" cy="73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9" name="16 CuadroTexto"/>
            <p:cNvSpPr txBox="1">
              <a:spLocks noChangeArrowheads="1"/>
            </p:cNvSpPr>
            <p:nvPr/>
          </p:nvSpPr>
          <p:spPr bwMode="auto">
            <a:xfrm>
              <a:off x="5425211" y="82611"/>
              <a:ext cx="362830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s-PA" altLang="es-ES" sz="2400" i="1">
                  <a:solidFill>
                    <a:srgbClr val="A6A6A6"/>
                  </a:solidFill>
                  <a:latin typeface="Monotype Corsiva" pitchFamily="66" charset="0"/>
                </a:rPr>
                <a:t>Servicio Nacional de Fronteras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763386" y="170855"/>
              <a:ext cx="4133951" cy="379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07" name="AutoShape 4" descr="data:image/jpeg;base64,/9j/4AAQSkZJRgABAQAAAQABAAD/2wCEAAkGBxQQEhQPEBAQFBAPDxQVEhQVEA8UFBAQFBUWFhUUFBQYHCggGBolHBUUITEhJSkrLi4uFx8zODMsNygtLisBCgoKBQUFDgUFDisZExkrKysrKysrKysrKysrKysrKysrKysrKysrKysrKysrKysrKysrKysrKysrKysrKysrK//AABEIALgBEwMBIgACEQEDEQH/xAAcAAEAAgIDAQAAAAAAAAAAAAAAAQcGCAIEBQP/xABBEAACAQMBBQUFBgIHCQAAAAAAAQIDBBEFBgcSITETQVFhcQgiUoGRMkJyobHBFJIjM0NTY3OyFRckNVRigqLh/8QAFAEBAAAAAAAAAAAAAAAAAAAAAP/EABQRAQAAAAAAAAAAAAAAAAAAAAD/2gAMAwEAAhEDEQA/ALxIBIEAkAQCQBAJAEAkAQCThKokstpJd75JfMDlkZK62t3vWVk5UqebitHKah9lS85FP7Vb1b6+92M+wpZ5RptpvwzIDYfaDbGzsVm4uacZfApJzf8A4rmYPe79bKDxChcVPNcMf1NeK1eU3xTlKUn1cm5N/NnzyBfst/1v3WNx86tNfsIb/rf71jcL0q03+yKCyTkDZLSt9thW5VY1qLb+8lJL5osHSdXo3UFUt61OrBrrCUXj1x0NLMnq7P7Q3FjUVW2qyg0+aTfDLylHowNzEDGN321cdUtI3CSVSPu1Y/DNdfqZOAAAAAAAAAAAAAAAAAAAEEkEgAAAAAAAAACGB8rq4jThKpUkowgm5Sbwkka07y95Na/qzo21SULODxHh911cZzJtdxnXtCbSSpUadhTeHcZlV/y44wvm8mv4E5IYAAEnOlbynyhCUvwxb/QD5g9Ceh3CXE7atj/LkdKpScXiUXF+DTT/ADA4EoEAXJ7PGrwpTuKFSrCCmlKKlJRTksLvL6pVozWYSjJeMWmvqjSKLxzTwZHsvtrd6fOM6NabgnmVKUm4TXhz6AbfA8HY3aalqVtC5pPqsThnnTqY5pnvAAAAAAAAAAAAAAAAAQSQSAAAAAAAAAIZJ868sRk/CLf0QGrm+fVncapWjn3bfFOPlhZf6mCHoa/dutc16s/tTrTb/mZ54E4PW2a2cr6hVVC2puUn1k8qEF4yl3HR061lWqQow+1VnGK9W8G22w+ydHTLeNGlFcbinVn3znjn8gMQ2V3L2lvGMrvNet1fPFNPwUccywbDRLegsUbejBL4YRR3jEdot5NhYtwq11OousKfvteuOgGXOC8F9EeVqezNpcpqva0Z573COfqYF/vzsc47Otw+PD+xkGh7z9Ou5KnC44Jy5KNRcGX4LIGK7VbkKFXNSxqOjPD9yXOEn5cuRR+0GhVrGtK3uYOM4v5SXjF96NzIvPNPOe8xLePsVT1W3cX7teknKlPHPix9l+TA1OIPvfWsqNSdKosTpycZLwceR8EBaW4PXnQvZWjf9HdR6f4kejRsgaibtbnstTtJ/wCMk/Rpo27AAAAAAAAAAAAAAAAAgkgkAAAAAAAAAdbUp8NKpLwpT/0s7J1dTpcdGpD4qUl+TA0tvXmpN+NSX+pnxPvfQ4alSPw1JL6SaPgBme5+hGpq1tGaylKTXqoto2uNQt3Opq11G2rS+yqqi/SXu/ubeReea7+gFZb89p6llawo0JuFS6k05LOVTS54aNb5Ntttttvm28t+pfftHWTlb29f+7quP8y/+FAgMnKL58vqcQBeW4XbGpUnLTrio5pQ46Dk25LGMxy+4u41Q3S8f+1Lbs+vE8/h7za8DV/fdpf8PqdSSWI3EVUXq+v5lflxe0hTSurWXe7eWflIp3AGR7u6TnqVpFLL7dfllm36NZdwliqupKculGlKS/F3GzOQJBCJAAAAAAAAAAAAAAIJIJAAAAAAAAA4tlZbcb3aFjVdtRputUjyqc8Rh5Z72WLqCl2dTg5S7OXD64NML6UnUqcbzPtJcTffLLyBOpXKq1alVR4VUqSljw4nk6oAHKnJp5Tw000/BrozZXYDeZaVrSnG5rxp3FGCjUUuL3uFY4k+/JrQmSwLe3zbw6F9TjY2nvwjUUp1cNJtdFHJUDJRDAnASCM62E3aXOpSU5RlRte+pJNOS8Ir9wMo9njZ9zrVL+S92lFwpvHWbxnHyL9Z0NE0inZ0YW9CKjCnFLkur8X5nHaDWKdlQqXNWSUKUW+ffLuS+YGu2/bU+21KVPOY29NQXPvfOSK6yd3XdRd1cVbiXWtVlPHgm20jogdvT9Sq27cqFWdOTWG4SabXqWnud3g11dRsrutKpSrrEHNtyjU7lnwKhMi3e0XU1K0iv+pg/RJ5A2/RJCJAAAAAAAAAAAAAAIJIJAAAAAAAAA4yjnl4o1F3jaM7LUK9HHuubnDzjLmv3Nuyh/aO03FS3ukvtxdNv8PNZApYEkAAAAPva28qs406cXKc2lGK6yb6JHwRdG4LZCNVy1Oss9nNwoLu4kucvXmB727vdFSt4xuNQjGpXfNU2swp+viy16VJQioxSUYrCSWEl4JHMrTelvNjp3/DW3DO7lHm3hxoru4l4gZXtZtja6ZDiuamJNe7TjznL0RrrvD3hVtWnw/1drCXuU0/teEp+LMW1bVKt1VlWuKkqlSXVt9PJeR0sgTJkAADOdzFp2uq0V/dqU/5cGDFw+znp/Fc3Fw1/VUlFP8AE+f6AbAIkhEgAAAAAAAAAAAAAEEkEgAAAAAAAAQV7vx0rt9MnNLMqE1UXlFZ4iwzz9e09XNvWt3/AG1KUfm1yA0uIO7rGnTta1S3qxcZ0puLz3rPJnSAAYAA2w3Saf2GlWyX9pDtH6z5mp5t/u8rKem2co9P4aC+iA7m1WoO2s7i4TxKlQnKL/7kuRp3e3Uq05VaknKdSTlJt822bcbwrR1tOuoLq7eb+iZqCwBDAAAACcGx/s/6V2Vg68lh3FVtfhjyRROyWgT1C6p2tNP35e8/hgurNudG0yFpRp21JYp0oKMfPzA7yJIRIAAAAAAAAAAAAABBJBIAAAAAAAAAhkgDB9ut3VrqalWnFxuVB8M4triaXLiXf0NXby1dKpOlJNSpzlFprD914N2WjV7fXo38LqU5JYhcwVSOPHo/zQFfgAAbP7kNUjX0ynTUlx27cJLvSWMcjWA97ZTay50yo6ltPHGsTi+cZLzXiBt7dQUqc4z+y4SUvRrmaYaxTjGvVjB5hGtNRflxMzPXt7V/d03R44UoSWJdmsNrwz3GAyeQIAAAIH0tocU4x+KcV9WkBtXu12ZtrS0oV6NGMa1a3g6k+bcm1z69PkZmedoFv2VtQp/BQgv/AFR6IAAAAAAAAAAAAAAAAEEkEgAAAAAAAAAAAZTvtE6Px29G7im3RqcM34Qknj8y4medr2k072hUtqyzTqxw/LwYGlxOD3NtNnpadd1bST4lTa4ZeMWsr9TwmAOSjnkuv6nEtjcHs1Ruq9W5rxU/4bh4IyWVxS+9gCvobNXjh2itK/B49lPp6YPMrUpQfDOMoyXVSTi18mbtqKxjCx6Ipr2g9nqSoU76EYxqxnwTaSXHF4Sz6AUKAwAMi3f6I72/oUEnw9qpTfwwjzb/ACMeRcfs42ide5rPrGnGK+bywL7hDCSXRJL6HMhEgAAAAAAAAAAAAAAAAQSQSAAAAAMACCQAAAM4k5MH3n7drSaK4Ep3VXlTg+kV8cvICmt+3/NJ/wCXD/Siu2ejr+tVb6tK5uJcVWeMvGFhdEkecALB3O7XQ026kq7at7iPDJ/DJdG/Ir4nIG5FPai0lDtI3dBwSy3xroUdvt27pXzhZ2s1OjSblOa6Tnywl4pYKpU30y8epxYAAAMlzeztfU6c7mFScYynwcKk0uJ+RTJzpVHFqUW008pp4aa6AbupnIpXdjvcjJU7LUHiaSjCu3yn3JT5cn5lzwnlJp5TWU10a8QOYAAAAAAAAAAAAAAAIJIJAAAAAAAGTo3uqUaKzWrUoJfFOKA7xGTBtZ3radbZ/p1Vkvu0/e/PoV/tDv2nLMLK3UPCdRpv1SAtPb3a+npVv284uU5txpQX3pefkas7R69Vv68rm4k5Tn0XPEI90Uc9e2kub+XHdV5VGuieFGPol6HjgAAAAAAAAAAACAAnJc+7DexStaELO/dX3G+CrzliHdF95S5KA3L0jaO2u0pULilPK6KS4vmj1cmkdCvKDzCcovxjJp/kZNpe8TUbfCp3lRxX3ZKMk16tZA22yMmv2j79riDSubenUiusoPhk/l0M/wBD3v6fc4U6joSfdUXL+YCwwdSx1GlXXFRq06i8YzjL9DtZAkAAAAAAAEAABk+FzdwpLiqVIQXjKSj+oAGIa3vT061fC6/aTXdTi5fmYNr+/hfZsrbn8VV/okABX+t7zdRusxlcypwf3aeYY+a5mK3N7Uqf1lWpP8c5S/VgAdcgAAAAAAAAAAAAAAAAAAAABIAAZAA7mn6rWt3xUK1Wm0/uTlFfNJ8zN9E3w6jb4U5xrxXdUTz9UABZGzu++1rYhdU50JP732oZLI07V6FxFSo1qc01y4ZJv6AAd5EgAAAB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s-PA" altLang="es-ES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8AB65FB-D5C7-42BF-9C8B-E06578AF0CA2}" type="slidenum">
              <a:rPr lang="es-PA" altLang="es-ES" smtClean="0">
                <a:solidFill>
                  <a:srgbClr val="898989"/>
                </a:solidFill>
              </a:rPr>
              <a:pPr/>
              <a:t>6</a:t>
            </a:fld>
            <a:endParaRPr lang="es-PA" altLang="es-ES" smtClean="0">
              <a:solidFill>
                <a:srgbClr val="898989"/>
              </a:solidFill>
            </a:endParaRPr>
          </a:p>
        </p:txBody>
      </p:sp>
      <p:sp>
        <p:nvSpPr>
          <p:cNvPr id="14" name="19 Rectángulo"/>
          <p:cNvSpPr/>
          <p:nvPr/>
        </p:nvSpPr>
        <p:spPr>
          <a:xfrm>
            <a:off x="179388" y="231775"/>
            <a:ext cx="57356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i="1" kern="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Rutas Consolidadas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46250" y="1009650"/>
            <a:ext cx="5614988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TORTUGA -  RIO SITO -  LAJA BLANCA </a:t>
            </a:r>
          </a:p>
        </p:txBody>
      </p:sp>
      <p:pic>
        <p:nvPicPr>
          <p:cNvPr id="47111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878" y="4248150"/>
            <a:ext cx="42449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1557338"/>
            <a:ext cx="43148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1557338"/>
            <a:ext cx="40259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5"/>
          <p:cNvGrpSpPr>
            <a:grpSpLocks/>
          </p:cNvGrpSpPr>
          <p:nvPr/>
        </p:nvGrpSpPr>
        <p:grpSpPr bwMode="auto">
          <a:xfrm>
            <a:off x="179388" y="258763"/>
            <a:ext cx="8837612" cy="730250"/>
            <a:chOff x="215686" y="73909"/>
            <a:chExt cx="8837827" cy="731074"/>
          </a:xfrm>
        </p:grpSpPr>
        <p:sp>
          <p:nvSpPr>
            <p:cNvPr id="57" name="9 Rectángulo redondeado"/>
            <p:cNvSpPr/>
            <p:nvPr/>
          </p:nvSpPr>
          <p:spPr bwMode="auto">
            <a:xfrm>
              <a:off x="554038" y="674688"/>
              <a:ext cx="8499475" cy="71437"/>
            </a:xfrm>
            <a:prstGeom prst="roundRect">
              <a:avLst/>
            </a:prstGeom>
            <a:gradFill flip="none" rotWithShape="1">
              <a:gsLst>
                <a:gs pos="0">
                  <a:srgbClr val="70AD47">
                    <a:lumMod val="50000"/>
                    <a:shade val="30000"/>
                    <a:satMod val="115000"/>
                    <a:alpha val="0"/>
                  </a:srgbClr>
                </a:gs>
                <a:gs pos="50000">
                  <a:srgbClr val="70AD47">
                    <a:lumMod val="50000"/>
                    <a:shade val="67500"/>
                    <a:satMod val="115000"/>
                  </a:srgbClr>
                </a:gs>
                <a:gs pos="100000">
                  <a:srgbClr val="70AD47">
                    <a:lumMod val="50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PA" kern="0" dirty="0">
                <a:solidFill>
                  <a:prstClr val="white"/>
                </a:solidFill>
                <a:cs typeface="Arial" charset="0"/>
              </a:endParaRPr>
            </a:p>
          </p:txBody>
        </p:sp>
        <p:pic>
          <p:nvPicPr>
            <p:cNvPr id="48142" name="3 Imagen" descr="lOGO DE SENAFRONT.png"/>
            <p:cNvPicPr>
              <a:picLocks noChangeAspect="1"/>
            </p:cNvPicPr>
            <p:nvPr/>
          </p:nvPicPr>
          <p:blipFill>
            <a:blip r:embed="rId3" cstate="email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" y="73909"/>
              <a:ext cx="548334" cy="73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3" name="16 CuadroTexto"/>
            <p:cNvSpPr txBox="1">
              <a:spLocks noChangeArrowheads="1"/>
            </p:cNvSpPr>
            <p:nvPr/>
          </p:nvSpPr>
          <p:spPr bwMode="auto">
            <a:xfrm>
              <a:off x="5425211" y="82611"/>
              <a:ext cx="362830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s-PA" altLang="es-ES" sz="2400" i="1">
                  <a:solidFill>
                    <a:srgbClr val="A6A6A6"/>
                  </a:solidFill>
                  <a:latin typeface="Monotype Corsiva" pitchFamily="66" charset="0"/>
                </a:rPr>
                <a:t>Servicio Nacional de Fronteras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763386" y="170855"/>
              <a:ext cx="4133951" cy="379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131" name="AutoShape 4" descr="data:image/jpeg;base64,/9j/4AAQSkZJRgABAQAAAQABAAD/2wCEAAkGBxQQEhQPEBAQFBAPDxQVEhQVEA8UFBAQFBUWFhUUFBQYHCggGBolHBUUITEhJSkrLi4uFx8zODMsNygtLisBCgoKBQUFDgUFDisZExkrKysrKysrKysrKysrKysrKysrKysrKysrKysrKysrKysrKysrKysrKysrKysrKysrK//AABEIALgBEwMBIgACEQEDEQH/xAAcAAEAAgIDAQAAAAAAAAAAAAAAAQcGCAIEBQP/xABBEAACAQMBBQUFBgIHCQAAAAAAAQIDBBEFBgcSITETQVFhcQgiUoGRMkJyobHBFJIjM0NTY3OyFRckNVRigqLh/8QAFAEBAAAAAAAAAAAAAAAAAAAAAP/EABQRAQAAAAAAAAAAAAAAAAAAAAD/2gAMAwEAAhEDEQA/ALxIBIEAkAQCQBAJAEAkAQCThKokstpJd75JfMDlkZK62t3vWVk5UqebitHKah9lS85FP7Vb1b6+92M+wpZ5RptpvwzIDYfaDbGzsVm4uacZfApJzf8A4rmYPe79bKDxChcVPNcMf1NeK1eU3xTlKUn1cm5N/NnzyBfst/1v3WNx86tNfsIb/rf71jcL0q03+yKCyTkDZLSt9thW5VY1qLb+8lJL5osHSdXo3UFUt61OrBrrCUXj1x0NLMnq7P7Q3FjUVW2qyg0+aTfDLylHowNzEDGN321cdUtI3CSVSPu1Y/DNdfqZOAAAAAAAAAAAAAAAAAAAEEkEgAAAAAAAAACGB8rq4jThKpUkowgm5Sbwkka07y95Na/qzo21SULODxHh911cZzJtdxnXtCbSSpUadhTeHcZlV/y44wvm8mv4E5IYAAEnOlbynyhCUvwxb/QD5g9Ceh3CXE7atj/LkdKpScXiUXF+DTT/ADA4EoEAXJ7PGrwpTuKFSrCCmlKKlJRTksLvL6pVozWYSjJeMWmvqjSKLxzTwZHsvtrd6fOM6NabgnmVKUm4TXhz6AbfA8HY3aalqVtC5pPqsThnnTqY5pnvAAAAAAAAAAAAAAAAAQSQSAAAAAAAAAIZJ868sRk/CLf0QGrm+fVncapWjn3bfFOPlhZf6mCHoa/dutc16s/tTrTb/mZ54E4PW2a2cr6hVVC2puUn1k8qEF4yl3HR061lWqQow+1VnGK9W8G22w+ydHTLeNGlFcbinVn3znjn8gMQ2V3L2lvGMrvNet1fPFNPwUccywbDRLegsUbejBL4YRR3jEdot5NhYtwq11OousKfvteuOgGXOC8F9EeVqezNpcpqva0Z573COfqYF/vzsc47Otw+PD+xkGh7z9Ou5KnC44Jy5KNRcGX4LIGK7VbkKFXNSxqOjPD9yXOEn5cuRR+0GhVrGtK3uYOM4v5SXjF96NzIvPNPOe8xLePsVT1W3cX7teknKlPHPix9l+TA1OIPvfWsqNSdKosTpycZLwceR8EBaW4PXnQvZWjf9HdR6f4kejRsgaibtbnstTtJ/wCMk/Rpo27AAAAAAAAAAAAAAAAAgkgkAAAAAAAAAdbUp8NKpLwpT/0s7J1dTpcdGpD4qUl+TA0tvXmpN+NSX+pnxPvfQ4alSPw1JL6SaPgBme5+hGpq1tGaylKTXqoto2uNQt3Opq11G2rS+yqqi/SXu/ubeReea7+gFZb89p6llawo0JuFS6k05LOVTS54aNb5Ntttttvm28t+pfftHWTlb29f+7quP8y/+FAgMnKL58vqcQBeW4XbGpUnLTrio5pQ46Dk25LGMxy+4u41Q3S8f+1Lbs+vE8/h7za8DV/fdpf8PqdSSWI3EVUXq+v5lflxe0hTSurWXe7eWflIp3AGR7u6TnqVpFLL7dfllm36NZdwliqupKculGlKS/F3GzOQJBCJAAAAAAAAAAAAAAIJIJAAAAAAAAA4tlZbcb3aFjVdtRputUjyqc8Rh5Z72WLqCl2dTg5S7OXD64NML6UnUqcbzPtJcTffLLyBOpXKq1alVR4VUqSljw4nk6oAHKnJp5Tw000/BrozZXYDeZaVrSnG5rxp3FGCjUUuL3uFY4k+/JrQmSwLe3zbw6F9TjY2nvwjUUp1cNJtdFHJUDJRDAnASCM62E3aXOpSU5RlRte+pJNOS8Ir9wMo9njZ9zrVL+S92lFwpvHWbxnHyL9Z0NE0inZ0YW9CKjCnFLkur8X5nHaDWKdlQqXNWSUKUW+ffLuS+YGu2/bU+21KVPOY29NQXPvfOSK6yd3XdRd1cVbiXWtVlPHgm20jogdvT9Sq27cqFWdOTWG4SabXqWnud3g11dRsrutKpSrrEHNtyjU7lnwKhMi3e0XU1K0iv+pg/RJ5A2/RJCJAAAAAAAAAAAAAAIJIJAAAAAAAAA4yjnl4o1F3jaM7LUK9HHuubnDzjLmv3Nuyh/aO03FS3ukvtxdNv8PNZApYEkAAAAPva28qs406cXKc2lGK6yb6JHwRdG4LZCNVy1Oss9nNwoLu4kucvXmB727vdFSt4xuNQjGpXfNU2swp+viy16VJQioxSUYrCSWEl4JHMrTelvNjp3/DW3DO7lHm3hxoru4l4gZXtZtja6ZDiuamJNe7TjznL0RrrvD3hVtWnw/1drCXuU0/teEp+LMW1bVKt1VlWuKkqlSXVt9PJeR0sgTJkAADOdzFp2uq0V/dqU/5cGDFw+znp/Fc3Fw1/VUlFP8AE+f6AbAIkhEgAAAAAAAAAAAAAEEkEgAAAAAAAAQV7vx0rt9MnNLMqE1UXlFZ4iwzz9e09XNvWt3/AG1KUfm1yA0uIO7rGnTta1S3qxcZ0puLz3rPJnSAAYAA2w3Saf2GlWyX9pDtH6z5mp5t/u8rKem2co9P4aC+iA7m1WoO2s7i4TxKlQnKL/7kuRp3e3Uq05VaknKdSTlJt822bcbwrR1tOuoLq7eb+iZqCwBDAAAACcGx/s/6V2Vg68lh3FVtfhjyRROyWgT1C6p2tNP35e8/hgurNudG0yFpRp21JYp0oKMfPzA7yJIRIAAAAAAAAAAAAABBJBIAAAAAAAAAhkgDB9ut3VrqalWnFxuVB8M4triaXLiXf0NXby1dKpOlJNSpzlFprD914N2WjV7fXo38LqU5JYhcwVSOPHo/zQFfgAAbP7kNUjX0ynTUlx27cJLvSWMcjWA97ZTay50yo6ltPHGsTi+cZLzXiBt7dQUqc4z+y4SUvRrmaYaxTjGvVjB5hGtNRflxMzPXt7V/d03R44UoSWJdmsNrwz3GAyeQIAAAIH0tocU4x+KcV9WkBtXu12ZtrS0oV6NGMa1a3g6k+bcm1z69PkZmedoFv2VtQp/BQgv/AFR6IAAAAAAAAAAAAAAAAEEkEgAAAAAAAAAAAZTvtE6Px29G7im3RqcM34Qknj8y4medr2k072hUtqyzTqxw/LwYGlxOD3NtNnpadd1bST4lTa4ZeMWsr9TwmAOSjnkuv6nEtjcHs1Ruq9W5rxU/4bh4IyWVxS+9gCvobNXjh2itK/B49lPp6YPMrUpQfDOMoyXVSTi18mbtqKxjCx6Ipr2g9nqSoU76EYxqxnwTaSXHF4Sz6AUKAwAMi3f6I72/oUEnw9qpTfwwjzb/ACMeRcfs42ide5rPrGnGK+bywL7hDCSXRJL6HMhEgAAAAAAAAAAAAAAAAQSQSAAAAAMACCQAAAM4k5MH3n7drSaK4Ep3VXlTg+kV8cvICmt+3/NJ/wCXD/Siu2ejr+tVb6tK5uJcVWeMvGFhdEkecALB3O7XQ026kq7at7iPDJ/DJdG/Ir4nIG5FPai0lDtI3dBwSy3xroUdvt27pXzhZ2s1OjSblOa6Tnywl4pYKpU30y8epxYAAAMlzeztfU6c7mFScYynwcKk0uJ+RTJzpVHFqUW008pp4aa6AbupnIpXdjvcjJU7LUHiaSjCu3yn3JT5cn5lzwnlJp5TWU10a8QOYAAAAAAAAAAAAAAAIJIJAAAAAAAGTo3uqUaKzWrUoJfFOKA7xGTBtZ3radbZ/p1Vkvu0/e/PoV/tDv2nLMLK3UPCdRpv1SAtPb3a+npVv284uU5txpQX3pefkas7R69Vv68rm4k5Tn0XPEI90Uc9e2kub+XHdV5VGuieFGPol6HjgAAAAAAAAAAACAAnJc+7DexStaELO/dX3G+CrzliHdF95S5KA3L0jaO2u0pULilPK6KS4vmj1cmkdCvKDzCcovxjJp/kZNpe8TUbfCp3lRxX3ZKMk16tZA22yMmv2j79riDSubenUiusoPhk/l0M/wBD3v6fc4U6joSfdUXL+YCwwdSx1GlXXFRq06i8YzjL9DtZAkAAAAAAAEAABk+FzdwpLiqVIQXjKSj+oAGIa3vT061fC6/aTXdTi5fmYNr+/hfZsrbn8VV/okABX+t7zdRusxlcypwf3aeYY+a5mK3N7Uqf1lWpP8c5S/VgAdcgAAAAAAAAAAAAAAAAAAAABIAAZAA7mn6rWt3xUK1Wm0/uTlFfNJ8zN9E3w6jb4U5xrxXdUTz9UABZGzu++1rYhdU50JP732oZLI07V6FxFSo1qc01y4ZJv6AAd5EgAAAB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s-PA" altLang="es-ES"/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25E3A9ED-F1E7-4063-8E34-031A90CA1B1B}" type="slidenum">
              <a:rPr lang="es-PA" altLang="es-ES" smtClean="0">
                <a:solidFill>
                  <a:srgbClr val="898989"/>
                </a:solidFill>
              </a:rPr>
              <a:pPr/>
              <a:t>7</a:t>
            </a:fld>
            <a:endParaRPr lang="es-PA" altLang="es-ES" smtClean="0">
              <a:solidFill>
                <a:srgbClr val="898989"/>
              </a:solidFill>
            </a:endParaRPr>
          </a:p>
        </p:txBody>
      </p:sp>
      <p:sp>
        <p:nvSpPr>
          <p:cNvPr id="14" name="19 Rectángulo"/>
          <p:cNvSpPr/>
          <p:nvPr/>
        </p:nvSpPr>
        <p:spPr>
          <a:xfrm>
            <a:off x="-31750" y="182563"/>
            <a:ext cx="57356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i="1" kern="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Rutas Consolidada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46250" y="1009650"/>
            <a:ext cx="5614988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HITO DE PALO DE LA LETRA </a:t>
            </a:r>
          </a:p>
        </p:txBody>
      </p:sp>
      <p:pic>
        <p:nvPicPr>
          <p:cNvPr id="4813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32" y="1503361"/>
            <a:ext cx="41068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1516061"/>
            <a:ext cx="42910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2" y="4133850"/>
            <a:ext cx="4106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4133850"/>
            <a:ext cx="42910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6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arauz\Documents\OPERACIONES 2013\OPERACIONES DE IMPACTO\PRESENTACIÓN  OPERACIÓN SOBERANÍA\SOBERANIA I\FOTOS\mauricio 3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08" y="2"/>
            <a:ext cx="9264650" cy="678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2"/>
            <a:ext cx="9144000" cy="7143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+mn-cs"/>
              </a:rPr>
              <a:t>SERVICIO NACIONAL DE FRONTERAS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0" y="3047529"/>
            <a:ext cx="9793288" cy="16357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60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MUCHAS GRACIAS </a:t>
            </a:r>
            <a:endParaRPr lang="es-PA" sz="6000" b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grpSp>
        <p:nvGrpSpPr>
          <p:cNvPr id="152582" name="28 Grupo"/>
          <p:cNvGrpSpPr>
            <a:grpSpLocks/>
          </p:cNvGrpSpPr>
          <p:nvPr/>
        </p:nvGrpSpPr>
        <p:grpSpPr bwMode="auto">
          <a:xfrm>
            <a:off x="586187" y="6554912"/>
            <a:ext cx="8670527" cy="309425"/>
            <a:chOff x="554169" y="6655180"/>
            <a:chExt cx="8555662" cy="185324"/>
          </a:xfrm>
        </p:grpSpPr>
        <p:sp>
          <p:nvSpPr>
            <p:cNvPr id="14" name="13 Rectángulo"/>
            <p:cNvSpPr/>
            <p:nvPr/>
          </p:nvSpPr>
          <p:spPr>
            <a:xfrm>
              <a:off x="2483666" y="6669360"/>
              <a:ext cx="6626165" cy="171144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b="1" dirty="0"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GANANDO MENTES Y CORAZONES.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54169" y="6655180"/>
              <a:ext cx="2489120" cy="173997"/>
            </a:xfrm>
            <a:prstGeom prst="rect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ASEGURAMOS LA VICTORIA…</a:t>
              </a:r>
            </a:p>
          </p:txBody>
        </p:sp>
      </p:grpSp>
      <p:grpSp>
        <p:nvGrpSpPr>
          <p:cNvPr id="152583" name="2 Grupo"/>
          <p:cNvGrpSpPr>
            <a:grpSpLocks/>
          </p:cNvGrpSpPr>
          <p:nvPr/>
        </p:nvGrpSpPr>
        <p:grpSpPr bwMode="auto">
          <a:xfrm>
            <a:off x="900114" y="4886325"/>
            <a:ext cx="8304212" cy="1855788"/>
            <a:chOff x="683568" y="4886767"/>
            <a:chExt cx="8305392" cy="1854601"/>
          </a:xfrm>
        </p:grpSpPr>
        <p:grpSp>
          <p:nvGrpSpPr>
            <p:cNvPr id="152602" name="27 Grupo"/>
            <p:cNvGrpSpPr>
              <a:grpSpLocks/>
            </p:cNvGrpSpPr>
            <p:nvPr/>
          </p:nvGrpSpPr>
          <p:grpSpPr bwMode="auto">
            <a:xfrm>
              <a:off x="683568" y="5218692"/>
              <a:ext cx="5328592" cy="1259412"/>
              <a:chOff x="2412776" y="5301208"/>
              <a:chExt cx="5328592" cy="1259412"/>
            </a:xfrm>
          </p:grpSpPr>
          <p:pic>
            <p:nvPicPr>
              <p:cNvPr id="7" name="6 Imagen" descr="batallon de apoyo y servicio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412776" y="5357973"/>
                <a:ext cx="1332101" cy="12025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7913" y="5300859"/>
                <a:ext cx="1330514" cy="12596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6839" y="5345281"/>
                <a:ext cx="1298760" cy="12152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10 Imagen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69414" y="5331002"/>
                <a:ext cx="1271769" cy="12295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30" name="29 Imagen" descr="http://www.senafront.gob.pa/image/batallones/fluvial.pn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562" y="5143778"/>
              <a:ext cx="1438479" cy="1399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30 Imagen" descr="D:\Mis imágenes\logos\1RA.BO.png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307559" y="4886767"/>
              <a:ext cx="1681401" cy="1854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2584" name="11 Grupo"/>
          <p:cNvGrpSpPr>
            <a:grpSpLocks/>
          </p:cNvGrpSpPr>
          <p:nvPr/>
        </p:nvGrpSpPr>
        <p:grpSpPr bwMode="auto">
          <a:xfrm>
            <a:off x="-11900" y="2"/>
            <a:ext cx="615256" cy="6886575"/>
            <a:chOff x="-11778" y="-9520"/>
            <a:chExt cx="615246" cy="6886321"/>
          </a:xfrm>
        </p:grpSpPr>
        <p:grpSp>
          <p:nvGrpSpPr>
            <p:cNvPr id="152588" name="25 Grupo"/>
            <p:cNvGrpSpPr>
              <a:grpSpLocks/>
            </p:cNvGrpSpPr>
            <p:nvPr/>
          </p:nvGrpSpPr>
          <p:grpSpPr bwMode="auto">
            <a:xfrm>
              <a:off x="-11778" y="-9520"/>
              <a:ext cx="615246" cy="6886321"/>
              <a:chOff x="-3686" y="-1427"/>
              <a:chExt cx="615246" cy="6807296"/>
            </a:xfrm>
          </p:grpSpPr>
          <p:grpSp>
            <p:nvGrpSpPr>
              <p:cNvPr id="152590" name="24 Grupo"/>
              <p:cNvGrpSpPr>
                <a:grpSpLocks/>
              </p:cNvGrpSpPr>
              <p:nvPr/>
            </p:nvGrpSpPr>
            <p:grpSpPr bwMode="auto">
              <a:xfrm>
                <a:off x="-3686" y="-1427"/>
                <a:ext cx="615246" cy="6807296"/>
                <a:chOff x="-36512" y="-1427"/>
                <a:chExt cx="615246" cy="6807296"/>
              </a:xfrm>
            </p:grpSpPr>
            <p:grpSp>
              <p:nvGrpSpPr>
                <p:cNvPr id="152592" name="23 Grupo"/>
                <p:cNvGrpSpPr>
                  <a:grpSpLocks/>
                </p:cNvGrpSpPr>
                <p:nvPr/>
              </p:nvGrpSpPr>
              <p:grpSpPr bwMode="auto">
                <a:xfrm>
                  <a:off x="-36512" y="-1427"/>
                  <a:ext cx="615246" cy="6807296"/>
                  <a:chOff x="-36512" y="-1427"/>
                  <a:chExt cx="936104" cy="6330553"/>
                </a:xfrm>
              </p:grpSpPr>
              <p:sp>
                <p:nvSpPr>
                  <p:cNvPr id="20" name="19 Rectángulo"/>
                  <p:cNvSpPr/>
                  <p:nvPr/>
                </p:nvSpPr>
                <p:spPr>
                  <a:xfrm>
                    <a:off x="-36512" y="-1427"/>
                    <a:ext cx="936104" cy="3070387"/>
                  </a:xfrm>
                  <a:prstGeom prst="rect">
                    <a:avLst/>
                  </a:prstGeom>
                  <a:blipFill dpi="0" rotWithShape="1">
                    <a:blip r:embed="rId1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PA"/>
                  </a:p>
                </p:txBody>
              </p:sp>
              <p:sp>
                <p:nvSpPr>
                  <p:cNvPr id="22" name="21 Rectángulo"/>
                  <p:cNvSpPr/>
                  <p:nvPr/>
                </p:nvSpPr>
                <p:spPr>
                  <a:xfrm>
                    <a:off x="-36512" y="2452138"/>
                    <a:ext cx="936104" cy="3876988"/>
                  </a:xfrm>
                  <a:prstGeom prst="rect">
                    <a:avLst/>
                  </a:prstGeom>
                  <a:blipFill dpi="0" rotWithShape="1"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PA"/>
                  </a:p>
                </p:txBody>
              </p:sp>
            </p:grpSp>
            <p:sp>
              <p:nvSpPr>
                <p:cNvPr id="23" name="22 Rectángulo"/>
                <p:cNvSpPr/>
                <p:nvPr/>
              </p:nvSpPr>
              <p:spPr>
                <a:xfrm>
                  <a:off x="-36512" y="3568937"/>
                  <a:ext cx="307623" cy="3100423"/>
                </a:xfrm>
                <a:prstGeom prst="rect">
                  <a:avLst/>
                </a:prstGeom>
                <a:blipFill dpi="0"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A"/>
                </a:p>
              </p:txBody>
            </p:sp>
          </p:grpSp>
          <p:pic>
            <p:nvPicPr>
              <p:cNvPr id="18" name="17 Imagen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02" y="44081"/>
                <a:ext cx="558791" cy="7375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8" name="7 CuadroTexto"/>
            <p:cNvSpPr txBox="1"/>
            <p:nvPr/>
          </p:nvSpPr>
          <p:spPr>
            <a:xfrm>
              <a:off x="-8603" y="4294034"/>
              <a:ext cx="309558" cy="1754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Light" pitchFamily="34" charset="0"/>
                  <a:cs typeface="+mn-cs"/>
                </a:rPr>
                <a:t>PANAMA</a:t>
              </a:r>
              <a:endParaRPr lang="es-PA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01149" y="4149082"/>
            <a:ext cx="67992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4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pperplate Gothic Light" pitchFamily="34" charset="0"/>
                <a:cs typeface="+mn-cs"/>
              </a:rPr>
              <a:t>DIOS Y PATRIA</a:t>
            </a:r>
          </a:p>
        </p:txBody>
      </p:sp>
    </p:spTree>
    <p:extLst>
      <p:ext uri="{BB962C8B-B14F-4D97-AF65-F5344CB8AC3E}">
        <p14:creationId xmlns:p14="http://schemas.microsoft.com/office/powerpoint/2010/main" val="25490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443</Words>
  <Application>Microsoft Office PowerPoint</Application>
  <PresentationFormat>On-screen Show (4:3)</PresentationFormat>
  <Paragraphs>191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OPERACIONES2</dc:creator>
  <cp:lastModifiedBy>RODAS Renán</cp:lastModifiedBy>
  <cp:revision>360</cp:revision>
  <cp:lastPrinted>2014-06-24T20:01:00Z</cp:lastPrinted>
  <dcterms:created xsi:type="dcterms:W3CDTF">2014-06-22T15:48:39Z</dcterms:created>
  <dcterms:modified xsi:type="dcterms:W3CDTF">2016-07-13T17:50:18Z</dcterms:modified>
</cp:coreProperties>
</file>