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5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3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2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1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2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3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6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0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D422-192C-4295-AD19-385F199F2C7C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F4D0-D2AF-4977-84C8-CAAE40E55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aulavirtual.iom.i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E88D5-8767-4717-89C0-B400209CB07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2656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56" y="3647429"/>
            <a:ext cx="7087169" cy="267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57600" y="304800"/>
            <a:ext cx="457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hlinkClick r:id="rId4"/>
              </a:rPr>
              <a:t>aulavirtual.iom.int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Revisión técnica 4</dc:creator>
  <cp:lastModifiedBy>Revisión técnica 4</cp:lastModifiedBy>
  <cp:revision>1</cp:revision>
  <dcterms:created xsi:type="dcterms:W3CDTF">2016-08-17T17:50:41Z</dcterms:created>
  <dcterms:modified xsi:type="dcterms:W3CDTF">2016-08-17T17:51:40Z</dcterms:modified>
</cp:coreProperties>
</file>