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6"/>
  </p:notesMasterIdLst>
  <p:handoutMasterIdLst>
    <p:handoutMasterId r:id="rId17"/>
  </p:handoutMasterIdLst>
  <p:sldIdLst>
    <p:sldId id="278" r:id="rId3"/>
    <p:sldId id="257" r:id="rId4"/>
    <p:sldId id="258" r:id="rId5"/>
    <p:sldId id="259" r:id="rId6"/>
    <p:sldId id="260" r:id="rId7"/>
    <p:sldId id="264" r:id="rId8"/>
    <p:sldId id="272" r:id="rId9"/>
    <p:sldId id="261" r:id="rId10"/>
    <p:sldId id="270" r:id="rId11"/>
    <p:sldId id="275" r:id="rId12"/>
    <p:sldId id="276" r:id="rId13"/>
    <p:sldId id="262" r:id="rId14"/>
    <p:sldId id="265" r:id="rId15"/>
  </p:sldIdLst>
  <p:sldSz cx="9144000" cy="6858000" type="screen4x3"/>
  <p:notesSz cx="7023100" cy="93091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62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360A5-1B52-4063-9E1A-1FBE4930CD90}" type="doc">
      <dgm:prSet loTypeId="urn:microsoft.com/office/officeart/2005/8/layout/target2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SV"/>
        </a:p>
      </dgm:t>
    </dgm:pt>
    <dgm:pt modelId="{E4AC7F81-84C4-47C3-9837-2203C4B08DA0}">
      <dgm:prSet phldrT="[Texto]" custT="1"/>
      <dgm:spPr/>
      <dgm:t>
        <a:bodyPr/>
        <a:lstStyle/>
        <a:p>
          <a:pPr algn="just"/>
          <a:r>
            <a:rPr lang="es-SV" sz="1800" b="1" dirty="0" smtClean="0">
              <a:latin typeface="+mn-lt"/>
            </a:rPr>
            <a:t>Objetivo: </a:t>
          </a:r>
          <a:r>
            <a:rPr lang="es-SV" sz="1800" dirty="0" smtClean="0">
              <a:latin typeface="+mn-lt"/>
            </a:rPr>
            <a:t>Fortalecer las </a:t>
          </a:r>
          <a:r>
            <a:rPr lang="es-SV" sz="1800" b="1" dirty="0" smtClean="0">
              <a:latin typeface="+mn-lt"/>
            </a:rPr>
            <a:t>capacidades</a:t>
          </a:r>
          <a:r>
            <a:rPr lang="es-SV" sz="1800" dirty="0" smtClean="0">
              <a:latin typeface="+mn-lt"/>
            </a:rPr>
            <a:t> de los Gobiernos de los países de origen para responder a la “crisis”, </a:t>
          </a:r>
          <a:r>
            <a:rPr lang="es-ES" sz="1800" dirty="0" smtClean="0"/>
            <a:t>proporcionar </a:t>
          </a:r>
          <a:r>
            <a:rPr lang="es-ES" sz="1800" b="1" dirty="0" smtClean="0"/>
            <a:t>atención y mantenimiento</a:t>
          </a:r>
          <a:r>
            <a:rPr lang="es-ES" sz="1800" dirty="0" smtClean="0"/>
            <a:t> para la llegada de los retornados, proporcionar </a:t>
          </a:r>
          <a:r>
            <a:rPr lang="es-ES" sz="1800" b="1" dirty="0" smtClean="0"/>
            <a:t>salud y referencias de apoyo psicosocial</a:t>
          </a:r>
          <a:r>
            <a:rPr lang="es-ES" sz="1800" dirty="0" smtClean="0"/>
            <a:t>, y </a:t>
          </a:r>
          <a:r>
            <a:rPr lang="es-ES" sz="1800" b="1" dirty="0" smtClean="0"/>
            <a:t>rehabilitación</a:t>
          </a:r>
          <a:r>
            <a:rPr lang="es-ES" sz="1800" dirty="0" smtClean="0"/>
            <a:t> en centros de acogida y albergues.</a:t>
          </a:r>
          <a:endParaRPr lang="es-SV" sz="1800" dirty="0"/>
        </a:p>
      </dgm:t>
    </dgm:pt>
    <dgm:pt modelId="{4729ED61-A986-4C03-9951-860D0F9CBA34}" type="parTrans" cxnId="{C4DAFA6C-49CE-4D92-8202-784EEACCF381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3CCFA112-03BE-4E3B-8616-7001DD48AD90}" type="sibTrans" cxnId="{C4DAFA6C-49CE-4D92-8202-784EEACCF381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CE2309F3-8937-4FC1-9838-79B3D159BC1F}">
      <dgm:prSet phldrT="[Texto]" custT="1"/>
      <dgm:spPr/>
      <dgm:t>
        <a:bodyPr anchor="t"/>
        <a:lstStyle/>
        <a:p>
          <a:pPr algn="l"/>
          <a:r>
            <a:rPr lang="es-SV" sz="1400" b="1" dirty="0" smtClean="0"/>
            <a:t>Zona de Ejecución: </a:t>
          </a:r>
        </a:p>
        <a:p>
          <a:pPr algn="l"/>
          <a:r>
            <a:rPr lang="es-SV" sz="1400" dirty="0" smtClean="0"/>
            <a:t>El Salvador</a:t>
          </a:r>
        </a:p>
        <a:p>
          <a:pPr algn="l"/>
          <a:r>
            <a:rPr lang="es-SV" sz="1400" dirty="0" smtClean="0"/>
            <a:t>Guatemala</a:t>
          </a:r>
        </a:p>
        <a:p>
          <a:pPr algn="l"/>
          <a:r>
            <a:rPr lang="es-SV" sz="1400" dirty="0" smtClean="0"/>
            <a:t>Honduras </a:t>
          </a:r>
          <a:endParaRPr lang="es-SV" sz="1400" dirty="0"/>
        </a:p>
      </dgm:t>
    </dgm:pt>
    <dgm:pt modelId="{2F879731-D6F4-4A0A-90A6-8B2B9748D055}" type="parTrans" cxnId="{74627A7F-8756-4834-964B-2D456D462C10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7E409668-C09C-4A31-8ACD-59006DA7509C}" type="sibTrans" cxnId="{74627A7F-8756-4834-964B-2D456D462C10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8C7E627D-724F-4E46-841B-8AE00C5E2C74}">
      <dgm:prSet phldrT="[Texto]" custT="1"/>
      <dgm:spPr/>
      <dgm:t>
        <a:bodyPr anchor="t"/>
        <a:lstStyle/>
        <a:p>
          <a:pPr algn="l"/>
          <a:r>
            <a:rPr lang="es-SV" sz="1100" b="1" dirty="0" smtClean="0">
              <a:latin typeface="+mn-lt"/>
            </a:rPr>
            <a:t>Beneficiarios:</a:t>
          </a:r>
        </a:p>
        <a:p>
          <a:pPr algn="l"/>
          <a:r>
            <a:rPr lang="es-SV" sz="1100" dirty="0" smtClean="0">
              <a:latin typeface="+mn-lt"/>
            </a:rPr>
            <a:t>Retornados de EEUU y México Enfoque especial en NNA y Núcleos Familiares</a:t>
          </a:r>
        </a:p>
        <a:p>
          <a:pPr algn="l"/>
          <a:r>
            <a:rPr lang="es-SV" sz="1100" dirty="0" smtClean="0">
              <a:latin typeface="+mn-lt"/>
            </a:rPr>
            <a:t>Instituciones de Gobierno presentes en el proceso de recepción.</a:t>
          </a:r>
          <a:endParaRPr lang="es-SV" sz="1100" dirty="0"/>
        </a:p>
      </dgm:t>
    </dgm:pt>
    <dgm:pt modelId="{D8F12DD5-0C53-4C97-8A59-D682CD5EFA0A}" type="parTrans" cxnId="{4B5514AD-78BD-4692-ABAB-E85710EC0AA8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6E3ED1FF-13B6-4293-94ED-F5A4DD447F01}" type="sibTrans" cxnId="{4B5514AD-78BD-4692-ABAB-E85710EC0AA8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AE6EB3ED-6582-4EDD-9682-ECDB142D69E6}">
      <dgm:prSet phldrT="[Texto]" custT="1"/>
      <dgm:spPr/>
      <dgm:t>
        <a:bodyPr anchor="t"/>
        <a:lstStyle/>
        <a:p>
          <a:pPr algn="l"/>
          <a:r>
            <a:rPr lang="es-SV" sz="1400" b="1" dirty="0" smtClean="0"/>
            <a:t>Alcance</a:t>
          </a:r>
          <a:r>
            <a:rPr lang="es-SV" sz="1400" dirty="0" smtClean="0"/>
            <a:t>:</a:t>
          </a:r>
        </a:p>
        <a:p>
          <a:pPr algn="l"/>
          <a:r>
            <a:rPr lang="es-SV" sz="1400" dirty="0" smtClean="0"/>
            <a:t>15,000 personas asistidas</a:t>
          </a:r>
          <a:endParaRPr lang="es-SV" sz="1400" dirty="0"/>
        </a:p>
      </dgm:t>
    </dgm:pt>
    <dgm:pt modelId="{0AE41D3D-CD76-4A38-8838-43A1EC64058F}" type="parTrans" cxnId="{80AC4BFA-27A4-4EF4-A2DE-7F5310B809A0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9DA44F97-7BC6-48DC-A7C7-11FDB893C8A6}" type="sibTrans" cxnId="{80AC4BFA-27A4-4EF4-A2DE-7F5310B809A0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87A476BD-1C8A-45DF-A44E-D411D15E8B88}">
      <dgm:prSet custT="1"/>
      <dgm:spPr/>
      <dgm:t>
        <a:bodyPr anchor="t"/>
        <a:lstStyle/>
        <a:p>
          <a:pPr algn="l"/>
          <a:r>
            <a:rPr lang="es-SV" sz="1400" b="1" dirty="0" smtClean="0"/>
            <a:t>Duración:</a:t>
          </a:r>
        </a:p>
        <a:p>
          <a:pPr algn="l"/>
          <a:r>
            <a:rPr lang="es-SV" sz="1400" dirty="0" smtClean="0"/>
            <a:t>Agosto 2014 a Diciembre 2015</a:t>
          </a:r>
          <a:endParaRPr lang="es-SV" sz="1400" dirty="0"/>
        </a:p>
      </dgm:t>
    </dgm:pt>
    <dgm:pt modelId="{43DA0009-90B8-4D63-A32F-AF6F0BE9EC11}" type="parTrans" cxnId="{77D760C8-25B3-4496-A8F6-466975F2D9F0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558D27A2-D451-47C6-B80C-5B306106411A}" type="sibTrans" cxnId="{77D760C8-25B3-4496-A8F6-466975F2D9F0}">
      <dgm:prSet/>
      <dgm:spPr/>
      <dgm:t>
        <a:bodyPr/>
        <a:lstStyle/>
        <a:p>
          <a:endParaRPr lang="es-SV" sz="1200">
            <a:solidFill>
              <a:schemeClr val="tx1"/>
            </a:solidFill>
          </a:endParaRPr>
        </a:p>
      </dgm:t>
    </dgm:pt>
    <dgm:pt modelId="{6D94996A-9DD0-4E1E-B227-1300A2B928FB}" type="pres">
      <dgm:prSet presAssocID="{81B360A5-1B52-4063-9E1A-1FBE4930CD9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961725F5-E358-4825-BBEC-C6C35A1CDB50}" type="pres">
      <dgm:prSet presAssocID="{81B360A5-1B52-4063-9E1A-1FBE4930CD90}" presName="outerBox" presStyleCnt="0"/>
      <dgm:spPr/>
      <dgm:t>
        <a:bodyPr/>
        <a:lstStyle/>
        <a:p>
          <a:endParaRPr lang="es-GT"/>
        </a:p>
      </dgm:t>
    </dgm:pt>
    <dgm:pt modelId="{225935F7-EBE4-4149-A7FF-275307DF6791}" type="pres">
      <dgm:prSet presAssocID="{81B360A5-1B52-4063-9E1A-1FBE4930CD90}" presName="outerBoxParent" presStyleLbl="node1" presStyleIdx="0" presStyleCnt="1" custLinFactNeighborX="126" custLinFactNeighborY="3263"/>
      <dgm:spPr/>
      <dgm:t>
        <a:bodyPr/>
        <a:lstStyle/>
        <a:p>
          <a:endParaRPr lang="es-SV"/>
        </a:p>
      </dgm:t>
    </dgm:pt>
    <dgm:pt modelId="{64199385-15DE-4193-A3BE-60F7E70CF254}" type="pres">
      <dgm:prSet presAssocID="{81B360A5-1B52-4063-9E1A-1FBE4930CD90}" presName="outerBoxChildren" presStyleCnt="0"/>
      <dgm:spPr/>
      <dgm:t>
        <a:bodyPr/>
        <a:lstStyle/>
        <a:p>
          <a:endParaRPr lang="es-GT"/>
        </a:p>
      </dgm:t>
    </dgm:pt>
    <dgm:pt modelId="{01B0434C-468F-448E-B43A-F24EA7B575AC}" type="pres">
      <dgm:prSet presAssocID="{CE2309F3-8937-4FC1-9838-79B3D159BC1F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9EF0EE7-FA36-4A3C-B91A-D00D15550398}" type="pres">
      <dgm:prSet presAssocID="{7E409668-C09C-4A31-8ACD-59006DA7509C}" presName="outerSibTrans" presStyleCnt="0"/>
      <dgm:spPr/>
      <dgm:t>
        <a:bodyPr/>
        <a:lstStyle/>
        <a:p>
          <a:endParaRPr lang="es-GT"/>
        </a:p>
      </dgm:t>
    </dgm:pt>
    <dgm:pt modelId="{F4DBC6B3-3E65-441F-88C0-54913CE43326}" type="pres">
      <dgm:prSet presAssocID="{8C7E627D-724F-4E46-841B-8AE00C5E2C74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5221F65-2728-4D64-9D6F-D3368A4B2916}" type="pres">
      <dgm:prSet presAssocID="{6E3ED1FF-13B6-4293-94ED-F5A4DD447F01}" presName="outerSibTrans" presStyleCnt="0"/>
      <dgm:spPr/>
      <dgm:t>
        <a:bodyPr/>
        <a:lstStyle/>
        <a:p>
          <a:endParaRPr lang="es-GT"/>
        </a:p>
      </dgm:t>
    </dgm:pt>
    <dgm:pt modelId="{B7F6ACA3-D8C2-42FE-9902-57B488B1E725}" type="pres">
      <dgm:prSet presAssocID="{AE6EB3ED-6582-4EDD-9682-ECDB142D69E6}" presName="o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C6969B4-2E40-4A97-A9BF-28FBF9425160}" type="pres">
      <dgm:prSet presAssocID="{9DA44F97-7BC6-48DC-A7C7-11FDB893C8A6}" presName="outerSibTrans" presStyleCnt="0"/>
      <dgm:spPr/>
      <dgm:t>
        <a:bodyPr/>
        <a:lstStyle/>
        <a:p>
          <a:endParaRPr lang="es-GT"/>
        </a:p>
      </dgm:t>
    </dgm:pt>
    <dgm:pt modelId="{9E750C02-3861-4E73-8062-8E3FF84B697A}" type="pres">
      <dgm:prSet presAssocID="{87A476BD-1C8A-45DF-A44E-D411D15E8B88}" presName="o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77D760C8-25B3-4496-A8F6-466975F2D9F0}" srcId="{E4AC7F81-84C4-47C3-9837-2203C4B08DA0}" destId="{87A476BD-1C8A-45DF-A44E-D411D15E8B88}" srcOrd="3" destOrd="0" parTransId="{43DA0009-90B8-4D63-A32F-AF6F0BE9EC11}" sibTransId="{558D27A2-D451-47C6-B80C-5B306106411A}"/>
    <dgm:cxn modelId="{4B5514AD-78BD-4692-ABAB-E85710EC0AA8}" srcId="{E4AC7F81-84C4-47C3-9837-2203C4B08DA0}" destId="{8C7E627D-724F-4E46-841B-8AE00C5E2C74}" srcOrd="1" destOrd="0" parTransId="{D8F12DD5-0C53-4C97-8A59-D682CD5EFA0A}" sibTransId="{6E3ED1FF-13B6-4293-94ED-F5A4DD447F01}"/>
    <dgm:cxn modelId="{058AA1D5-8D93-4E0F-875D-6C1474D97843}" type="presOf" srcId="{8C7E627D-724F-4E46-841B-8AE00C5E2C74}" destId="{F4DBC6B3-3E65-441F-88C0-54913CE43326}" srcOrd="0" destOrd="0" presId="urn:microsoft.com/office/officeart/2005/8/layout/target2"/>
    <dgm:cxn modelId="{927C38CB-DA24-490A-955D-45956E5179B1}" type="presOf" srcId="{CE2309F3-8937-4FC1-9838-79B3D159BC1F}" destId="{01B0434C-468F-448E-B43A-F24EA7B575AC}" srcOrd="0" destOrd="0" presId="urn:microsoft.com/office/officeart/2005/8/layout/target2"/>
    <dgm:cxn modelId="{80AC4BFA-27A4-4EF4-A2DE-7F5310B809A0}" srcId="{E4AC7F81-84C4-47C3-9837-2203C4B08DA0}" destId="{AE6EB3ED-6582-4EDD-9682-ECDB142D69E6}" srcOrd="2" destOrd="0" parTransId="{0AE41D3D-CD76-4A38-8838-43A1EC64058F}" sibTransId="{9DA44F97-7BC6-48DC-A7C7-11FDB893C8A6}"/>
    <dgm:cxn modelId="{D12AD7C3-C303-4888-8FC6-9EAD4FD74DD6}" type="presOf" srcId="{E4AC7F81-84C4-47C3-9837-2203C4B08DA0}" destId="{225935F7-EBE4-4149-A7FF-275307DF6791}" srcOrd="0" destOrd="0" presId="urn:microsoft.com/office/officeart/2005/8/layout/target2"/>
    <dgm:cxn modelId="{5A583315-D538-4BDA-8487-C5F4A8E061C0}" type="presOf" srcId="{87A476BD-1C8A-45DF-A44E-D411D15E8B88}" destId="{9E750C02-3861-4E73-8062-8E3FF84B697A}" srcOrd="0" destOrd="0" presId="urn:microsoft.com/office/officeart/2005/8/layout/target2"/>
    <dgm:cxn modelId="{8D5EF164-2025-4854-A7A0-2D9972D0E4D0}" type="presOf" srcId="{81B360A5-1B52-4063-9E1A-1FBE4930CD90}" destId="{6D94996A-9DD0-4E1E-B227-1300A2B928FB}" srcOrd="0" destOrd="0" presId="urn:microsoft.com/office/officeart/2005/8/layout/target2"/>
    <dgm:cxn modelId="{C4DAFA6C-49CE-4D92-8202-784EEACCF381}" srcId="{81B360A5-1B52-4063-9E1A-1FBE4930CD90}" destId="{E4AC7F81-84C4-47C3-9837-2203C4B08DA0}" srcOrd="0" destOrd="0" parTransId="{4729ED61-A986-4C03-9951-860D0F9CBA34}" sibTransId="{3CCFA112-03BE-4E3B-8616-7001DD48AD90}"/>
    <dgm:cxn modelId="{701B8DCA-C083-413F-BA0A-C9F96BBEACA6}" type="presOf" srcId="{AE6EB3ED-6582-4EDD-9682-ECDB142D69E6}" destId="{B7F6ACA3-D8C2-42FE-9902-57B488B1E725}" srcOrd="0" destOrd="0" presId="urn:microsoft.com/office/officeart/2005/8/layout/target2"/>
    <dgm:cxn modelId="{74627A7F-8756-4834-964B-2D456D462C10}" srcId="{E4AC7F81-84C4-47C3-9837-2203C4B08DA0}" destId="{CE2309F3-8937-4FC1-9838-79B3D159BC1F}" srcOrd="0" destOrd="0" parTransId="{2F879731-D6F4-4A0A-90A6-8B2B9748D055}" sibTransId="{7E409668-C09C-4A31-8ACD-59006DA7509C}"/>
    <dgm:cxn modelId="{DA3FC707-CFB8-4792-8B0B-BB0BF74978BC}" type="presParOf" srcId="{6D94996A-9DD0-4E1E-B227-1300A2B928FB}" destId="{961725F5-E358-4825-BBEC-C6C35A1CDB50}" srcOrd="0" destOrd="0" presId="urn:microsoft.com/office/officeart/2005/8/layout/target2"/>
    <dgm:cxn modelId="{65CDB5C7-CC08-465A-83BB-3C3AD4F9E9E7}" type="presParOf" srcId="{961725F5-E358-4825-BBEC-C6C35A1CDB50}" destId="{225935F7-EBE4-4149-A7FF-275307DF6791}" srcOrd="0" destOrd="0" presId="urn:microsoft.com/office/officeart/2005/8/layout/target2"/>
    <dgm:cxn modelId="{BF4EF354-AA66-402D-8357-EB51A26C0E81}" type="presParOf" srcId="{961725F5-E358-4825-BBEC-C6C35A1CDB50}" destId="{64199385-15DE-4193-A3BE-60F7E70CF254}" srcOrd="1" destOrd="0" presId="urn:microsoft.com/office/officeart/2005/8/layout/target2"/>
    <dgm:cxn modelId="{F6299486-D3D0-4093-BE58-E6E969B6826D}" type="presParOf" srcId="{64199385-15DE-4193-A3BE-60F7E70CF254}" destId="{01B0434C-468F-448E-B43A-F24EA7B575AC}" srcOrd="0" destOrd="0" presId="urn:microsoft.com/office/officeart/2005/8/layout/target2"/>
    <dgm:cxn modelId="{010349AC-5495-4E8B-9775-EDFDA7198072}" type="presParOf" srcId="{64199385-15DE-4193-A3BE-60F7E70CF254}" destId="{B9EF0EE7-FA36-4A3C-B91A-D00D15550398}" srcOrd="1" destOrd="0" presId="urn:microsoft.com/office/officeart/2005/8/layout/target2"/>
    <dgm:cxn modelId="{ED764841-868F-4CE4-B4B8-570A17C5173C}" type="presParOf" srcId="{64199385-15DE-4193-A3BE-60F7E70CF254}" destId="{F4DBC6B3-3E65-441F-88C0-54913CE43326}" srcOrd="2" destOrd="0" presId="urn:microsoft.com/office/officeart/2005/8/layout/target2"/>
    <dgm:cxn modelId="{695BC2F9-4D6F-4832-AB53-694EA20F8EDE}" type="presParOf" srcId="{64199385-15DE-4193-A3BE-60F7E70CF254}" destId="{A5221F65-2728-4D64-9D6F-D3368A4B2916}" srcOrd="3" destOrd="0" presId="urn:microsoft.com/office/officeart/2005/8/layout/target2"/>
    <dgm:cxn modelId="{DE76B53F-E791-4112-A92E-67EFDC095DE8}" type="presParOf" srcId="{64199385-15DE-4193-A3BE-60F7E70CF254}" destId="{B7F6ACA3-D8C2-42FE-9902-57B488B1E725}" srcOrd="4" destOrd="0" presId="urn:microsoft.com/office/officeart/2005/8/layout/target2"/>
    <dgm:cxn modelId="{FB98C0EE-78BB-4A7B-94FC-86E24AAD9888}" type="presParOf" srcId="{64199385-15DE-4193-A3BE-60F7E70CF254}" destId="{2C6969B4-2E40-4A97-A9BF-28FBF9425160}" srcOrd="5" destOrd="0" presId="urn:microsoft.com/office/officeart/2005/8/layout/target2"/>
    <dgm:cxn modelId="{5629CACA-4756-4279-B4EB-EB6B6908F328}" type="presParOf" srcId="{64199385-15DE-4193-A3BE-60F7E70CF254}" destId="{9E750C02-3861-4E73-8062-8E3FF84B697A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60147-ADA5-46D1-9C8B-BF25DF3546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BDB5E139-A954-4147-AED3-ECF817D81D5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SV" sz="2200" b="1" dirty="0" smtClean="0">
              <a:solidFill>
                <a:schemeClr val="tx1"/>
              </a:solidFill>
              <a:latin typeface="+mn-lt"/>
            </a:rPr>
            <a:t>Asistencia directa e inmediata</a:t>
          </a:r>
          <a:endParaRPr lang="es-SV" sz="2200" b="1" dirty="0">
            <a:solidFill>
              <a:schemeClr val="tx1"/>
            </a:solidFill>
            <a:latin typeface="+mn-lt"/>
          </a:endParaRPr>
        </a:p>
      </dgm:t>
    </dgm:pt>
    <dgm:pt modelId="{6A4069D6-743D-4630-9C5A-4DE60A0D5D2C}" type="parTrans" cxnId="{1337BE22-5397-493D-B649-2E0A18514416}">
      <dgm:prSet/>
      <dgm:spPr/>
      <dgm:t>
        <a:bodyPr/>
        <a:lstStyle/>
        <a:p>
          <a:endParaRPr lang="es-SV" sz="2200"/>
        </a:p>
      </dgm:t>
    </dgm:pt>
    <dgm:pt modelId="{7781DAD9-C379-4C59-A621-D979D69F1244}" type="sibTrans" cxnId="{1337BE22-5397-493D-B649-2E0A18514416}">
      <dgm:prSet/>
      <dgm:spPr/>
      <dgm:t>
        <a:bodyPr/>
        <a:lstStyle/>
        <a:p>
          <a:endParaRPr lang="es-SV" sz="2200"/>
        </a:p>
      </dgm:t>
    </dgm:pt>
    <dgm:pt modelId="{9B6C0C56-3895-4D34-8FBB-65C6FD8D672A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SV" sz="2200" b="1" dirty="0" smtClean="0">
              <a:solidFill>
                <a:schemeClr val="tx1"/>
              </a:solidFill>
              <a:latin typeface="+mn-lt"/>
            </a:rPr>
            <a:t>Gestión de fronteras/Infraestructura</a:t>
          </a:r>
          <a:endParaRPr lang="es-SV" sz="2200" dirty="0">
            <a:solidFill>
              <a:schemeClr val="tx1"/>
            </a:solidFill>
            <a:latin typeface="+mn-lt"/>
          </a:endParaRPr>
        </a:p>
      </dgm:t>
    </dgm:pt>
    <dgm:pt modelId="{A6FB11CB-3E21-4A05-8858-F90DA0C102D0}" type="parTrans" cxnId="{432C9C24-0922-4BAD-A24F-43BB811700E1}">
      <dgm:prSet/>
      <dgm:spPr/>
      <dgm:t>
        <a:bodyPr/>
        <a:lstStyle/>
        <a:p>
          <a:endParaRPr lang="es-SV" sz="2200"/>
        </a:p>
      </dgm:t>
    </dgm:pt>
    <dgm:pt modelId="{CBFAE2FB-AE89-45FD-9786-BECF1754AF74}" type="sibTrans" cxnId="{432C9C24-0922-4BAD-A24F-43BB811700E1}">
      <dgm:prSet/>
      <dgm:spPr/>
      <dgm:t>
        <a:bodyPr/>
        <a:lstStyle/>
        <a:p>
          <a:endParaRPr lang="es-SV" sz="2200"/>
        </a:p>
      </dgm:t>
    </dgm:pt>
    <dgm:pt modelId="{D2F74371-5759-4CA9-BC76-62DD0F2679A8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SV" sz="2200" b="1" dirty="0" smtClean="0">
              <a:solidFill>
                <a:schemeClr val="tx1"/>
              </a:solidFill>
              <a:latin typeface="+mn-lt"/>
            </a:rPr>
            <a:t>Fortalecimiento Institucional</a:t>
          </a:r>
          <a:endParaRPr lang="es-SV" sz="2200" b="1" dirty="0">
            <a:solidFill>
              <a:schemeClr val="tx1"/>
            </a:solidFill>
            <a:latin typeface="+mn-lt"/>
          </a:endParaRPr>
        </a:p>
      </dgm:t>
    </dgm:pt>
    <dgm:pt modelId="{A17E9471-A75F-4205-A60A-DB7CCAD70277}" type="parTrans" cxnId="{015BBB20-4AF4-4AFA-BDBF-E33629C13E5A}">
      <dgm:prSet/>
      <dgm:spPr/>
      <dgm:t>
        <a:bodyPr/>
        <a:lstStyle/>
        <a:p>
          <a:endParaRPr lang="es-SV" sz="2200"/>
        </a:p>
      </dgm:t>
    </dgm:pt>
    <dgm:pt modelId="{05ADBE2B-B05D-4A4A-ACBC-AA0B932BFB3E}" type="sibTrans" cxnId="{015BBB20-4AF4-4AFA-BDBF-E33629C13E5A}">
      <dgm:prSet/>
      <dgm:spPr/>
      <dgm:t>
        <a:bodyPr/>
        <a:lstStyle/>
        <a:p>
          <a:endParaRPr lang="es-SV" sz="2200"/>
        </a:p>
      </dgm:t>
    </dgm:pt>
    <dgm:pt modelId="{B7DFFA57-50CF-4E2B-A6C3-89FF175EE5A3}">
      <dgm:prSet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s-SV" sz="2200" b="1" dirty="0" smtClean="0">
              <a:solidFill>
                <a:schemeClr val="tx1"/>
              </a:solidFill>
            </a:rPr>
            <a:t>Mapa de Respuesta Comunitaria y sensibilización</a:t>
          </a:r>
          <a:endParaRPr lang="es-SV" sz="2200" b="1" dirty="0">
            <a:solidFill>
              <a:schemeClr val="tx1"/>
            </a:solidFill>
            <a:latin typeface="+mn-lt"/>
          </a:endParaRPr>
        </a:p>
      </dgm:t>
    </dgm:pt>
    <dgm:pt modelId="{36EA6AE8-99C9-4631-8B36-8951C13480A5}" type="parTrans" cxnId="{E27B8BDD-1B2A-44FE-B2BF-CD64798CCE73}">
      <dgm:prSet/>
      <dgm:spPr/>
      <dgm:t>
        <a:bodyPr/>
        <a:lstStyle/>
        <a:p>
          <a:endParaRPr lang="es-SV" sz="2200"/>
        </a:p>
      </dgm:t>
    </dgm:pt>
    <dgm:pt modelId="{787F293D-800A-4209-ABA1-9B3FABB05E44}" type="sibTrans" cxnId="{E27B8BDD-1B2A-44FE-B2BF-CD64798CCE73}">
      <dgm:prSet/>
      <dgm:spPr/>
      <dgm:t>
        <a:bodyPr/>
        <a:lstStyle/>
        <a:p>
          <a:endParaRPr lang="es-SV" sz="2200"/>
        </a:p>
      </dgm:t>
    </dgm:pt>
    <dgm:pt modelId="{A44136AB-12D7-44A3-9077-AC40E3AA9EF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SV" sz="2200" b="1" dirty="0" smtClean="0">
              <a:solidFill>
                <a:schemeClr val="tx1"/>
              </a:solidFill>
              <a:latin typeface="+mn-lt"/>
            </a:rPr>
            <a:t>Sistema de Información y  Mapeo de la Migración</a:t>
          </a:r>
          <a:endParaRPr lang="es-SV" sz="2200" b="1" dirty="0">
            <a:solidFill>
              <a:schemeClr val="tx1"/>
            </a:solidFill>
            <a:latin typeface="+mn-lt"/>
          </a:endParaRPr>
        </a:p>
      </dgm:t>
    </dgm:pt>
    <dgm:pt modelId="{C9A271E9-B124-4E07-BDFD-130393F5F63D}" type="parTrans" cxnId="{34406CAE-7E95-449F-9054-DD90A28853E9}">
      <dgm:prSet/>
      <dgm:spPr/>
      <dgm:t>
        <a:bodyPr/>
        <a:lstStyle/>
        <a:p>
          <a:endParaRPr lang="es-SV" sz="2200"/>
        </a:p>
      </dgm:t>
    </dgm:pt>
    <dgm:pt modelId="{03430F25-43E5-471A-B121-F8CB4EE6BCF8}" type="sibTrans" cxnId="{34406CAE-7E95-449F-9054-DD90A28853E9}">
      <dgm:prSet/>
      <dgm:spPr/>
      <dgm:t>
        <a:bodyPr/>
        <a:lstStyle/>
        <a:p>
          <a:endParaRPr lang="es-SV" sz="2200"/>
        </a:p>
      </dgm:t>
    </dgm:pt>
    <dgm:pt modelId="{53F43B76-E666-4971-9D90-E843A46E314A}" type="pres">
      <dgm:prSet presAssocID="{DF760147-ADA5-46D1-9C8B-BF25DF3546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SV"/>
        </a:p>
      </dgm:t>
    </dgm:pt>
    <dgm:pt modelId="{9E6D678F-85F8-4BA0-87C7-BDA3FC9A7ADE}" type="pres">
      <dgm:prSet presAssocID="{DF760147-ADA5-46D1-9C8B-BF25DF354633}" presName="Name1" presStyleCnt="0"/>
      <dgm:spPr/>
    </dgm:pt>
    <dgm:pt modelId="{BACCD94F-7D10-47B8-8552-B91B293E174B}" type="pres">
      <dgm:prSet presAssocID="{DF760147-ADA5-46D1-9C8B-BF25DF354633}" presName="cycle" presStyleCnt="0"/>
      <dgm:spPr/>
    </dgm:pt>
    <dgm:pt modelId="{05C13F0E-1FDF-4DD5-A63D-215729F0CC2D}" type="pres">
      <dgm:prSet presAssocID="{DF760147-ADA5-46D1-9C8B-BF25DF354633}" presName="srcNode" presStyleLbl="node1" presStyleIdx="0" presStyleCnt="5"/>
      <dgm:spPr/>
    </dgm:pt>
    <dgm:pt modelId="{D316863C-D537-477E-A39C-1ABA0C2575DE}" type="pres">
      <dgm:prSet presAssocID="{DF760147-ADA5-46D1-9C8B-BF25DF354633}" presName="conn" presStyleLbl="parChTrans1D2" presStyleIdx="0" presStyleCnt="1"/>
      <dgm:spPr/>
      <dgm:t>
        <a:bodyPr/>
        <a:lstStyle/>
        <a:p>
          <a:endParaRPr lang="es-SV"/>
        </a:p>
      </dgm:t>
    </dgm:pt>
    <dgm:pt modelId="{FC47BDF1-326D-419C-B0EF-55866D34DD7D}" type="pres">
      <dgm:prSet presAssocID="{DF760147-ADA5-46D1-9C8B-BF25DF354633}" presName="extraNode" presStyleLbl="node1" presStyleIdx="0" presStyleCnt="5"/>
      <dgm:spPr/>
    </dgm:pt>
    <dgm:pt modelId="{CCEF562A-9176-481C-8C48-9422FEA2304B}" type="pres">
      <dgm:prSet presAssocID="{DF760147-ADA5-46D1-9C8B-BF25DF354633}" presName="dstNode" presStyleLbl="node1" presStyleIdx="0" presStyleCnt="5"/>
      <dgm:spPr/>
    </dgm:pt>
    <dgm:pt modelId="{5F597117-0146-44AC-8A37-B62A9BFECEA1}" type="pres">
      <dgm:prSet presAssocID="{BDB5E139-A954-4147-AED3-ECF817D81D5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7B0AA5D-A07F-482C-98BE-7700838A365B}" type="pres">
      <dgm:prSet presAssocID="{BDB5E139-A954-4147-AED3-ECF817D81D57}" presName="accent_1" presStyleCnt="0"/>
      <dgm:spPr/>
    </dgm:pt>
    <dgm:pt modelId="{8B776976-88C3-418E-9632-37C1B696775E}" type="pres">
      <dgm:prSet presAssocID="{BDB5E139-A954-4147-AED3-ECF817D81D57}" presName="accentRepeatNode" presStyleLbl="solidFgAcc1" presStyleIdx="0" presStyleCnt="5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s-SV"/>
        </a:p>
      </dgm:t>
    </dgm:pt>
    <dgm:pt modelId="{1EBFAE44-3278-46DA-BE39-E373506409F3}" type="pres">
      <dgm:prSet presAssocID="{9B6C0C56-3895-4D34-8FBB-65C6FD8D672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078C930-572D-42F6-833F-1A6D65C8CCB1}" type="pres">
      <dgm:prSet presAssocID="{9B6C0C56-3895-4D34-8FBB-65C6FD8D672A}" presName="accent_2" presStyleCnt="0"/>
      <dgm:spPr/>
    </dgm:pt>
    <dgm:pt modelId="{E883DBD5-0533-4476-A5A5-214C9B3DD49E}" type="pres">
      <dgm:prSet presAssocID="{9B6C0C56-3895-4D34-8FBB-65C6FD8D672A}" presName="accentRepeatNode" presStyleLbl="solidFgAcc1" presStyleIdx="1" presStyleCnt="5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es-SV"/>
        </a:p>
      </dgm:t>
    </dgm:pt>
    <dgm:pt modelId="{972372EE-76A2-444D-A01B-5D979C475BA7}" type="pres">
      <dgm:prSet presAssocID="{D2F74371-5759-4CA9-BC76-62DD0F2679A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6D3F63D-609E-4821-A70B-A28A568CCC7F}" type="pres">
      <dgm:prSet presAssocID="{D2F74371-5759-4CA9-BC76-62DD0F2679A8}" presName="accent_3" presStyleCnt="0"/>
      <dgm:spPr/>
    </dgm:pt>
    <dgm:pt modelId="{27C98DB2-8346-4E7B-98DB-0FEEA5CB85E1}" type="pres">
      <dgm:prSet presAssocID="{D2F74371-5759-4CA9-BC76-62DD0F2679A8}" presName="accentRepeatNode" presStyleLbl="solidFgAcc1" presStyleIdx="2" presStyleCnt="5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es-SV"/>
        </a:p>
      </dgm:t>
    </dgm:pt>
    <dgm:pt modelId="{0BDF2782-B44C-47BE-8254-F083C183E25D}" type="pres">
      <dgm:prSet presAssocID="{B7DFFA57-50CF-4E2B-A6C3-89FF175EE5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E182E24-FF78-49D1-A943-093D4920B8C1}" type="pres">
      <dgm:prSet presAssocID="{B7DFFA57-50CF-4E2B-A6C3-89FF175EE5A3}" presName="accent_4" presStyleCnt="0"/>
      <dgm:spPr/>
    </dgm:pt>
    <dgm:pt modelId="{F382EDB2-2FDB-4221-B71C-E8DD44272797}" type="pres">
      <dgm:prSet presAssocID="{B7DFFA57-50CF-4E2B-A6C3-89FF175EE5A3}" presName="accentRepeatNode" presStyleLbl="solidFgAcc1" presStyleIdx="3" presStyleCnt="5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SV"/>
        </a:p>
      </dgm:t>
    </dgm:pt>
    <dgm:pt modelId="{0F4196D6-BEBC-46B8-A7A0-A113D5290359}" type="pres">
      <dgm:prSet presAssocID="{A44136AB-12D7-44A3-9077-AC40E3AA9EF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ECC8857-E81E-42B2-B0DE-5F9D426B7FE3}" type="pres">
      <dgm:prSet presAssocID="{A44136AB-12D7-44A3-9077-AC40E3AA9EFA}" presName="accent_5" presStyleCnt="0"/>
      <dgm:spPr/>
    </dgm:pt>
    <dgm:pt modelId="{44C68EC6-B3A4-4D39-99AF-42C760BFC5D7}" type="pres">
      <dgm:prSet presAssocID="{A44136AB-12D7-44A3-9077-AC40E3AA9EFA}" presName="accentRepeatNode" presStyleLbl="solidFgAcc1" presStyleIdx="4" presStyleCnt="5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s-SV"/>
        </a:p>
      </dgm:t>
    </dgm:pt>
  </dgm:ptLst>
  <dgm:cxnLst>
    <dgm:cxn modelId="{4BCA46E9-9A06-4777-BF5E-EED251FB0171}" type="presOf" srcId="{A44136AB-12D7-44A3-9077-AC40E3AA9EFA}" destId="{0F4196D6-BEBC-46B8-A7A0-A113D5290359}" srcOrd="0" destOrd="0" presId="urn:microsoft.com/office/officeart/2008/layout/VerticalCurvedList"/>
    <dgm:cxn modelId="{E27B8BDD-1B2A-44FE-B2BF-CD64798CCE73}" srcId="{DF760147-ADA5-46D1-9C8B-BF25DF354633}" destId="{B7DFFA57-50CF-4E2B-A6C3-89FF175EE5A3}" srcOrd="3" destOrd="0" parTransId="{36EA6AE8-99C9-4631-8B36-8951C13480A5}" sibTransId="{787F293D-800A-4209-ABA1-9B3FABB05E44}"/>
    <dgm:cxn modelId="{8C6AB4CB-E2BD-4497-BBCC-37887848D91E}" type="presOf" srcId="{B7DFFA57-50CF-4E2B-A6C3-89FF175EE5A3}" destId="{0BDF2782-B44C-47BE-8254-F083C183E25D}" srcOrd="0" destOrd="0" presId="urn:microsoft.com/office/officeart/2008/layout/VerticalCurvedList"/>
    <dgm:cxn modelId="{432C9C24-0922-4BAD-A24F-43BB811700E1}" srcId="{DF760147-ADA5-46D1-9C8B-BF25DF354633}" destId="{9B6C0C56-3895-4D34-8FBB-65C6FD8D672A}" srcOrd="1" destOrd="0" parTransId="{A6FB11CB-3E21-4A05-8858-F90DA0C102D0}" sibTransId="{CBFAE2FB-AE89-45FD-9786-BECF1754AF74}"/>
    <dgm:cxn modelId="{9FB2AFBD-1810-4B73-8516-C8B0A0882379}" type="presOf" srcId="{D2F74371-5759-4CA9-BC76-62DD0F2679A8}" destId="{972372EE-76A2-444D-A01B-5D979C475BA7}" srcOrd="0" destOrd="0" presId="urn:microsoft.com/office/officeart/2008/layout/VerticalCurvedList"/>
    <dgm:cxn modelId="{34406CAE-7E95-449F-9054-DD90A28853E9}" srcId="{DF760147-ADA5-46D1-9C8B-BF25DF354633}" destId="{A44136AB-12D7-44A3-9077-AC40E3AA9EFA}" srcOrd="4" destOrd="0" parTransId="{C9A271E9-B124-4E07-BDFD-130393F5F63D}" sibTransId="{03430F25-43E5-471A-B121-F8CB4EE6BCF8}"/>
    <dgm:cxn modelId="{015BBB20-4AF4-4AFA-BDBF-E33629C13E5A}" srcId="{DF760147-ADA5-46D1-9C8B-BF25DF354633}" destId="{D2F74371-5759-4CA9-BC76-62DD0F2679A8}" srcOrd="2" destOrd="0" parTransId="{A17E9471-A75F-4205-A60A-DB7CCAD70277}" sibTransId="{05ADBE2B-B05D-4A4A-ACBC-AA0B932BFB3E}"/>
    <dgm:cxn modelId="{458C9F71-6BA2-44A8-BDAC-74D20830A0E9}" type="presOf" srcId="{BDB5E139-A954-4147-AED3-ECF817D81D57}" destId="{5F597117-0146-44AC-8A37-B62A9BFECEA1}" srcOrd="0" destOrd="0" presId="urn:microsoft.com/office/officeart/2008/layout/VerticalCurvedList"/>
    <dgm:cxn modelId="{1337BE22-5397-493D-B649-2E0A18514416}" srcId="{DF760147-ADA5-46D1-9C8B-BF25DF354633}" destId="{BDB5E139-A954-4147-AED3-ECF817D81D57}" srcOrd="0" destOrd="0" parTransId="{6A4069D6-743D-4630-9C5A-4DE60A0D5D2C}" sibTransId="{7781DAD9-C379-4C59-A621-D979D69F1244}"/>
    <dgm:cxn modelId="{372E1F61-AE7F-420E-9287-C5E667CB9976}" type="presOf" srcId="{DF760147-ADA5-46D1-9C8B-BF25DF354633}" destId="{53F43B76-E666-4971-9D90-E843A46E314A}" srcOrd="0" destOrd="0" presId="urn:microsoft.com/office/officeart/2008/layout/VerticalCurvedList"/>
    <dgm:cxn modelId="{3938E683-D9B2-430E-8740-750F4200EB55}" type="presOf" srcId="{7781DAD9-C379-4C59-A621-D979D69F1244}" destId="{D316863C-D537-477E-A39C-1ABA0C2575DE}" srcOrd="0" destOrd="0" presId="urn:microsoft.com/office/officeart/2008/layout/VerticalCurvedList"/>
    <dgm:cxn modelId="{A6A570F6-A0EC-4C23-A546-604A7AC5A54C}" type="presOf" srcId="{9B6C0C56-3895-4D34-8FBB-65C6FD8D672A}" destId="{1EBFAE44-3278-46DA-BE39-E373506409F3}" srcOrd="0" destOrd="0" presId="urn:microsoft.com/office/officeart/2008/layout/VerticalCurvedList"/>
    <dgm:cxn modelId="{049B2125-111D-4980-B0EE-E5F7A0CAB1FB}" type="presParOf" srcId="{53F43B76-E666-4971-9D90-E843A46E314A}" destId="{9E6D678F-85F8-4BA0-87C7-BDA3FC9A7ADE}" srcOrd="0" destOrd="0" presId="urn:microsoft.com/office/officeart/2008/layout/VerticalCurvedList"/>
    <dgm:cxn modelId="{A177BDB2-3492-42E8-B96F-AA8A881B31C0}" type="presParOf" srcId="{9E6D678F-85F8-4BA0-87C7-BDA3FC9A7ADE}" destId="{BACCD94F-7D10-47B8-8552-B91B293E174B}" srcOrd="0" destOrd="0" presId="urn:microsoft.com/office/officeart/2008/layout/VerticalCurvedList"/>
    <dgm:cxn modelId="{13CB174C-1206-4EA4-AB76-F730E01AABE6}" type="presParOf" srcId="{BACCD94F-7D10-47B8-8552-B91B293E174B}" destId="{05C13F0E-1FDF-4DD5-A63D-215729F0CC2D}" srcOrd="0" destOrd="0" presId="urn:microsoft.com/office/officeart/2008/layout/VerticalCurvedList"/>
    <dgm:cxn modelId="{2A87AABF-1F02-4C53-B98D-9964BD6D97D2}" type="presParOf" srcId="{BACCD94F-7D10-47B8-8552-B91B293E174B}" destId="{D316863C-D537-477E-A39C-1ABA0C2575DE}" srcOrd="1" destOrd="0" presId="urn:microsoft.com/office/officeart/2008/layout/VerticalCurvedList"/>
    <dgm:cxn modelId="{E572F51A-F5C4-44D6-8685-DC049736496B}" type="presParOf" srcId="{BACCD94F-7D10-47B8-8552-B91B293E174B}" destId="{FC47BDF1-326D-419C-B0EF-55866D34DD7D}" srcOrd="2" destOrd="0" presId="urn:microsoft.com/office/officeart/2008/layout/VerticalCurvedList"/>
    <dgm:cxn modelId="{5E81671A-EB0B-4A5A-816E-E14FA5B81BCA}" type="presParOf" srcId="{BACCD94F-7D10-47B8-8552-B91B293E174B}" destId="{CCEF562A-9176-481C-8C48-9422FEA2304B}" srcOrd="3" destOrd="0" presId="urn:microsoft.com/office/officeart/2008/layout/VerticalCurvedList"/>
    <dgm:cxn modelId="{1A148BB9-9AD0-4B16-9098-6F755C1EC9BE}" type="presParOf" srcId="{9E6D678F-85F8-4BA0-87C7-BDA3FC9A7ADE}" destId="{5F597117-0146-44AC-8A37-B62A9BFECEA1}" srcOrd="1" destOrd="0" presId="urn:microsoft.com/office/officeart/2008/layout/VerticalCurvedList"/>
    <dgm:cxn modelId="{3770FC47-474C-4474-B1B4-295BCCBE8CDE}" type="presParOf" srcId="{9E6D678F-85F8-4BA0-87C7-BDA3FC9A7ADE}" destId="{47B0AA5D-A07F-482C-98BE-7700838A365B}" srcOrd="2" destOrd="0" presId="urn:microsoft.com/office/officeart/2008/layout/VerticalCurvedList"/>
    <dgm:cxn modelId="{04EF6757-2594-423E-B6C5-76EAB4BD6462}" type="presParOf" srcId="{47B0AA5D-A07F-482C-98BE-7700838A365B}" destId="{8B776976-88C3-418E-9632-37C1B696775E}" srcOrd="0" destOrd="0" presId="urn:microsoft.com/office/officeart/2008/layout/VerticalCurvedList"/>
    <dgm:cxn modelId="{65CB5A93-EACC-4714-A225-117FBB0CA43F}" type="presParOf" srcId="{9E6D678F-85F8-4BA0-87C7-BDA3FC9A7ADE}" destId="{1EBFAE44-3278-46DA-BE39-E373506409F3}" srcOrd="3" destOrd="0" presId="urn:microsoft.com/office/officeart/2008/layout/VerticalCurvedList"/>
    <dgm:cxn modelId="{EC5AF4EF-345E-41C7-BA3A-E52E38B665A4}" type="presParOf" srcId="{9E6D678F-85F8-4BA0-87C7-BDA3FC9A7ADE}" destId="{8078C930-572D-42F6-833F-1A6D65C8CCB1}" srcOrd="4" destOrd="0" presId="urn:microsoft.com/office/officeart/2008/layout/VerticalCurvedList"/>
    <dgm:cxn modelId="{A91E2098-3A0D-4DD8-AB7D-BB95A0799840}" type="presParOf" srcId="{8078C930-572D-42F6-833F-1A6D65C8CCB1}" destId="{E883DBD5-0533-4476-A5A5-214C9B3DD49E}" srcOrd="0" destOrd="0" presId="urn:microsoft.com/office/officeart/2008/layout/VerticalCurvedList"/>
    <dgm:cxn modelId="{D05A78AF-BB9F-4377-B218-B56C179721EF}" type="presParOf" srcId="{9E6D678F-85F8-4BA0-87C7-BDA3FC9A7ADE}" destId="{972372EE-76A2-444D-A01B-5D979C475BA7}" srcOrd="5" destOrd="0" presId="urn:microsoft.com/office/officeart/2008/layout/VerticalCurvedList"/>
    <dgm:cxn modelId="{14957E3B-727C-40AA-A365-DB91CB087CCC}" type="presParOf" srcId="{9E6D678F-85F8-4BA0-87C7-BDA3FC9A7ADE}" destId="{26D3F63D-609E-4821-A70B-A28A568CCC7F}" srcOrd="6" destOrd="0" presId="urn:microsoft.com/office/officeart/2008/layout/VerticalCurvedList"/>
    <dgm:cxn modelId="{9C811231-6E80-4C14-A152-3300268F6D72}" type="presParOf" srcId="{26D3F63D-609E-4821-A70B-A28A568CCC7F}" destId="{27C98DB2-8346-4E7B-98DB-0FEEA5CB85E1}" srcOrd="0" destOrd="0" presId="urn:microsoft.com/office/officeart/2008/layout/VerticalCurvedList"/>
    <dgm:cxn modelId="{76F46128-01BA-47B6-9B95-30F73334E5AD}" type="presParOf" srcId="{9E6D678F-85F8-4BA0-87C7-BDA3FC9A7ADE}" destId="{0BDF2782-B44C-47BE-8254-F083C183E25D}" srcOrd="7" destOrd="0" presId="urn:microsoft.com/office/officeart/2008/layout/VerticalCurvedList"/>
    <dgm:cxn modelId="{99C14172-762E-4FF6-AE99-C444D01301E2}" type="presParOf" srcId="{9E6D678F-85F8-4BA0-87C7-BDA3FC9A7ADE}" destId="{2E182E24-FF78-49D1-A943-093D4920B8C1}" srcOrd="8" destOrd="0" presId="urn:microsoft.com/office/officeart/2008/layout/VerticalCurvedList"/>
    <dgm:cxn modelId="{204533ED-BA55-4631-9D55-9E4FDD7D2EEE}" type="presParOf" srcId="{2E182E24-FF78-49D1-A943-093D4920B8C1}" destId="{F382EDB2-2FDB-4221-B71C-E8DD44272797}" srcOrd="0" destOrd="0" presId="urn:microsoft.com/office/officeart/2008/layout/VerticalCurvedList"/>
    <dgm:cxn modelId="{04279FC5-EC95-4768-9837-74A6E53E3B20}" type="presParOf" srcId="{9E6D678F-85F8-4BA0-87C7-BDA3FC9A7ADE}" destId="{0F4196D6-BEBC-46B8-A7A0-A113D5290359}" srcOrd="9" destOrd="0" presId="urn:microsoft.com/office/officeart/2008/layout/VerticalCurvedList"/>
    <dgm:cxn modelId="{866620BF-7C2A-49C0-B831-81712EAB5206}" type="presParOf" srcId="{9E6D678F-85F8-4BA0-87C7-BDA3FC9A7ADE}" destId="{AECC8857-E81E-42B2-B0DE-5F9D426B7FE3}" srcOrd="10" destOrd="0" presId="urn:microsoft.com/office/officeart/2008/layout/VerticalCurvedList"/>
    <dgm:cxn modelId="{3656209D-EC99-43EE-980B-B49010A18FD0}" type="presParOf" srcId="{AECC8857-E81E-42B2-B0DE-5F9D426B7FE3}" destId="{44C68EC6-B3A4-4D39-99AF-42C760BFC5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3C98B2-08DA-472E-92BC-A4D07E82274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3C6655A5-F259-4CD7-ABE0-E98B7B58617D}">
      <dgm:prSet phldrT="[Texto]" custT="1"/>
      <dgm:spPr/>
      <dgm:t>
        <a:bodyPr/>
        <a:lstStyle/>
        <a:p>
          <a:r>
            <a:rPr lang="es-SV" sz="1600" b="1" smtClean="0"/>
            <a:t>El Salvador</a:t>
          </a:r>
          <a:endParaRPr lang="es-SV" sz="1600" b="1" dirty="0"/>
        </a:p>
      </dgm:t>
    </dgm:pt>
    <dgm:pt modelId="{F905C707-955E-4E45-BF54-70BA7A98E072}" type="parTrans" cxnId="{34ED0B03-F761-4811-9290-98FDDF1E39EF}">
      <dgm:prSet/>
      <dgm:spPr/>
      <dgm:t>
        <a:bodyPr/>
        <a:lstStyle/>
        <a:p>
          <a:endParaRPr lang="es-SV" sz="2000"/>
        </a:p>
      </dgm:t>
    </dgm:pt>
    <dgm:pt modelId="{1B831BEF-07BD-42E7-8FBD-71E66C7F5B7E}" type="sibTrans" cxnId="{34ED0B03-F761-4811-9290-98FDDF1E39EF}">
      <dgm:prSet/>
      <dgm:spPr/>
      <dgm:t>
        <a:bodyPr/>
        <a:lstStyle/>
        <a:p>
          <a:endParaRPr lang="es-SV" sz="2000"/>
        </a:p>
      </dgm:t>
    </dgm:pt>
    <dgm:pt modelId="{80774260-7457-4A54-8E84-F48CDB0F99FD}">
      <dgm:prSet phldrT="[Texto]" custT="1"/>
      <dgm:spPr/>
      <dgm:t>
        <a:bodyPr/>
        <a:lstStyle/>
        <a:p>
          <a:r>
            <a:rPr lang="es-SV" sz="1100" dirty="0" smtClean="0"/>
            <a:t>Adultos</a:t>
          </a:r>
          <a:endParaRPr lang="es-SV" sz="1100" dirty="0"/>
        </a:p>
      </dgm:t>
    </dgm:pt>
    <dgm:pt modelId="{312AE9A2-6994-4916-A224-3433ED2D2428}" type="parTrans" cxnId="{F51E02EE-B633-49E1-94D0-71E941521E4C}">
      <dgm:prSet/>
      <dgm:spPr/>
      <dgm:t>
        <a:bodyPr/>
        <a:lstStyle/>
        <a:p>
          <a:endParaRPr lang="es-SV" sz="2000"/>
        </a:p>
      </dgm:t>
    </dgm:pt>
    <dgm:pt modelId="{ABCB8CCA-2874-4FA2-9BAE-105C7ABC7030}" type="sibTrans" cxnId="{F51E02EE-B633-49E1-94D0-71E941521E4C}">
      <dgm:prSet/>
      <dgm:spPr/>
      <dgm:t>
        <a:bodyPr/>
        <a:lstStyle/>
        <a:p>
          <a:endParaRPr lang="es-SV" sz="2000"/>
        </a:p>
      </dgm:t>
    </dgm:pt>
    <dgm:pt modelId="{4403278B-6628-4C98-B262-5283A3B6F8CA}">
      <dgm:prSet phldrT="[Texto]" custT="1"/>
      <dgm:spPr/>
      <dgm:t>
        <a:bodyPr/>
        <a:lstStyle/>
        <a:p>
          <a:r>
            <a:rPr lang="es-SV" sz="1100" dirty="0" smtClean="0"/>
            <a:t>NNA y familias</a:t>
          </a:r>
          <a:endParaRPr lang="es-SV" sz="1100" dirty="0"/>
        </a:p>
      </dgm:t>
    </dgm:pt>
    <dgm:pt modelId="{6A80BD06-7E33-4B64-88E8-C69F86D6ACCD}" type="parTrans" cxnId="{82E6A863-6A77-4DBC-9685-1CEEB8B3C79A}">
      <dgm:prSet/>
      <dgm:spPr/>
      <dgm:t>
        <a:bodyPr/>
        <a:lstStyle/>
        <a:p>
          <a:endParaRPr lang="es-SV" sz="2000"/>
        </a:p>
      </dgm:t>
    </dgm:pt>
    <dgm:pt modelId="{CABEA42D-32BB-45C6-91DD-F5E584A2B3BC}" type="sibTrans" cxnId="{82E6A863-6A77-4DBC-9685-1CEEB8B3C79A}">
      <dgm:prSet/>
      <dgm:spPr/>
      <dgm:t>
        <a:bodyPr/>
        <a:lstStyle/>
        <a:p>
          <a:endParaRPr lang="es-SV" sz="2000"/>
        </a:p>
      </dgm:t>
    </dgm:pt>
    <dgm:pt modelId="{636AC347-A466-4A86-AE49-B168E65C5E40}">
      <dgm:prSet phldrT="[Texto]" custT="1"/>
      <dgm:spPr/>
      <dgm:t>
        <a:bodyPr/>
        <a:lstStyle/>
        <a:p>
          <a:r>
            <a:rPr lang="es-SV" sz="1600" b="1" smtClean="0"/>
            <a:t>Honduras</a:t>
          </a:r>
          <a:endParaRPr lang="es-SV" sz="1600" b="1" dirty="0"/>
        </a:p>
      </dgm:t>
    </dgm:pt>
    <dgm:pt modelId="{8BDDBE3D-B217-4EA7-85C4-40FCF32105BF}" type="parTrans" cxnId="{D948BECA-F7CB-4A03-8BC2-47C8C53F8E0B}">
      <dgm:prSet/>
      <dgm:spPr/>
      <dgm:t>
        <a:bodyPr/>
        <a:lstStyle/>
        <a:p>
          <a:endParaRPr lang="es-SV" sz="2000"/>
        </a:p>
      </dgm:t>
    </dgm:pt>
    <dgm:pt modelId="{C4F5E657-9E89-4D37-BCA6-E7437828FE94}" type="sibTrans" cxnId="{D948BECA-F7CB-4A03-8BC2-47C8C53F8E0B}">
      <dgm:prSet/>
      <dgm:spPr/>
      <dgm:t>
        <a:bodyPr/>
        <a:lstStyle/>
        <a:p>
          <a:endParaRPr lang="es-SV" sz="2000"/>
        </a:p>
      </dgm:t>
    </dgm:pt>
    <dgm:pt modelId="{1E27680A-AB39-4A31-BD6F-FCDB8EA42FA9}">
      <dgm:prSet phldrT="[Texto]" custT="1"/>
      <dgm:spPr/>
      <dgm:t>
        <a:bodyPr/>
        <a:lstStyle/>
        <a:p>
          <a:r>
            <a:rPr lang="es-SV" sz="1100" dirty="0" smtClean="0"/>
            <a:t>Adultos</a:t>
          </a:r>
          <a:endParaRPr lang="es-SV" sz="1100" dirty="0"/>
        </a:p>
      </dgm:t>
    </dgm:pt>
    <dgm:pt modelId="{947D45CE-2C58-42F0-BF5F-5215C1212CB1}" type="parTrans" cxnId="{684A3458-912C-4203-AB31-D6BA6EAA7DBF}">
      <dgm:prSet/>
      <dgm:spPr/>
      <dgm:t>
        <a:bodyPr/>
        <a:lstStyle/>
        <a:p>
          <a:endParaRPr lang="es-SV" sz="2000"/>
        </a:p>
      </dgm:t>
    </dgm:pt>
    <dgm:pt modelId="{D5316F7D-6E1D-4C79-9130-3B76125E1FDE}" type="sibTrans" cxnId="{684A3458-912C-4203-AB31-D6BA6EAA7DBF}">
      <dgm:prSet/>
      <dgm:spPr/>
      <dgm:t>
        <a:bodyPr/>
        <a:lstStyle/>
        <a:p>
          <a:endParaRPr lang="es-SV" sz="2000"/>
        </a:p>
      </dgm:t>
    </dgm:pt>
    <dgm:pt modelId="{145239A5-90FB-421D-9724-497EADF866D7}">
      <dgm:prSet phldrT="[Texto]" custT="1"/>
      <dgm:spPr/>
      <dgm:t>
        <a:bodyPr/>
        <a:lstStyle/>
        <a:p>
          <a:r>
            <a:rPr lang="es-SV" sz="1600" b="1" smtClean="0"/>
            <a:t>Guatemala</a:t>
          </a:r>
          <a:endParaRPr lang="es-SV" sz="1600" b="1" dirty="0"/>
        </a:p>
      </dgm:t>
    </dgm:pt>
    <dgm:pt modelId="{6C267B45-663C-494D-B2E9-79A852FF7BD1}" type="parTrans" cxnId="{82B90474-658E-4B96-A4A0-0E27291FA5CB}">
      <dgm:prSet/>
      <dgm:spPr/>
      <dgm:t>
        <a:bodyPr/>
        <a:lstStyle/>
        <a:p>
          <a:endParaRPr lang="es-SV" sz="2000"/>
        </a:p>
      </dgm:t>
    </dgm:pt>
    <dgm:pt modelId="{E2DC3DC2-3AC9-4C96-B53B-690100E021E9}" type="sibTrans" cxnId="{82B90474-658E-4B96-A4A0-0E27291FA5CB}">
      <dgm:prSet/>
      <dgm:spPr/>
      <dgm:t>
        <a:bodyPr/>
        <a:lstStyle/>
        <a:p>
          <a:endParaRPr lang="es-SV" sz="2000"/>
        </a:p>
      </dgm:t>
    </dgm:pt>
    <dgm:pt modelId="{BCE7AAF8-9CD5-4757-9183-5B7A5979770B}">
      <dgm:prSet phldrT="[Texto]" custT="1"/>
      <dgm:spPr/>
      <dgm:t>
        <a:bodyPr/>
        <a:lstStyle/>
        <a:p>
          <a:r>
            <a:rPr lang="es-SV" sz="1100" dirty="0" smtClean="0"/>
            <a:t>Adultos y Familias</a:t>
          </a:r>
          <a:endParaRPr lang="es-SV" sz="1100" dirty="0"/>
        </a:p>
      </dgm:t>
    </dgm:pt>
    <dgm:pt modelId="{F305DAEB-4651-47D5-9E24-DB36DF461280}" type="parTrans" cxnId="{CA5CF878-6830-4B79-929C-C2748DB3BE4D}">
      <dgm:prSet/>
      <dgm:spPr/>
      <dgm:t>
        <a:bodyPr/>
        <a:lstStyle/>
        <a:p>
          <a:endParaRPr lang="es-SV" sz="2000"/>
        </a:p>
      </dgm:t>
    </dgm:pt>
    <dgm:pt modelId="{FADE72C6-D072-4918-95DD-C484A7CDAF0B}" type="sibTrans" cxnId="{CA5CF878-6830-4B79-929C-C2748DB3BE4D}">
      <dgm:prSet/>
      <dgm:spPr/>
      <dgm:t>
        <a:bodyPr/>
        <a:lstStyle/>
        <a:p>
          <a:endParaRPr lang="es-SV" sz="2000"/>
        </a:p>
      </dgm:t>
    </dgm:pt>
    <dgm:pt modelId="{E29758D9-2EA5-4E58-9F79-E4792426D2DC}">
      <dgm:prSet phldrT="[Texto]" custT="1"/>
      <dgm:spPr/>
      <dgm:t>
        <a:bodyPr/>
        <a:lstStyle/>
        <a:p>
          <a:r>
            <a:rPr lang="es-SV" sz="1100" dirty="0" smtClean="0"/>
            <a:t>NNA</a:t>
          </a:r>
          <a:endParaRPr lang="es-SV" sz="1100" dirty="0"/>
        </a:p>
      </dgm:t>
    </dgm:pt>
    <dgm:pt modelId="{3D8AF642-CAD1-415A-A028-2789FA8A5138}" type="parTrans" cxnId="{70B22696-BDDF-48E9-8A83-7CA506AC317E}">
      <dgm:prSet/>
      <dgm:spPr/>
      <dgm:t>
        <a:bodyPr/>
        <a:lstStyle/>
        <a:p>
          <a:endParaRPr lang="es-SV"/>
        </a:p>
      </dgm:t>
    </dgm:pt>
    <dgm:pt modelId="{A294B52D-9777-4630-B2EC-6AF90B60E94C}" type="sibTrans" cxnId="{70B22696-BDDF-48E9-8A83-7CA506AC317E}">
      <dgm:prSet/>
      <dgm:spPr/>
      <dgm:t>
        <a:bodyPr/>
        <a:lstStyle/>
        <a:p>
          <a:endParaRPr lang="es-SV"/>
        </a:p>
      </dgm:t>
    </dgm:pt>
    <dgm:pt modelId="{0095D9E8-3992-4818-9D4C-BD0A673B3535}">
      <dgm:prSet custT="1"/>
      <dgm:spPr/>
      <dgm:t>
        <a:bodyPr/>
        <a:lstStyle/>
        <a:p>
          <a:r>
            <a:rPr lang="es-SV" sz="1100" dirty="0" smtClean="0"/>
            <a:t>NNA y familias</a:t>
          </a:r>
          <a:endParaRPr lang="es-SV" sz="1100" dirty="0"/>
        </a:p>
      </dgm:t>
    </dgm:pt>
    <dgm:pt modelId="{FE39F729-5B91-43B0-A356-370879505EF2}" type="parTrans" cxnId="{B85CE777-EE95-4962-A2D3-3E8740F58808}">
      <dgm:prSet/>
      <dgm:spPr/>
      <dgm:t>
        <a:bodyPr/>
        <a:lstStyle/>
        <a:p>
          <a:endParaRPr lang="es-GT"/>
        </a:p>
      </dgm:t>
    </dgm:pt>
    <dgm:pt modelId="{546D63DF-01BA-42AB-82C9-451A69B17EA2}" type="sibTrans" cxnId="{B85CE777-EE95-4962-A2D3-3E8740F58808}">
      <dgm:prSet/>
      <dgm:spPr/>
      <dgm:t>
        <a:bodyPr/>
        <a:lstStyle/>
        <a:p>
          <a:endParaRPr lang="es-GT"/>
        </a:p>
      </dgm:t>
    </dgm:pt>
    <dgm:pt modelId="{21F5FD64-7ED6-45B7-9F6E-C0ED9FD09558}">
      <dgm:prSet phldrT="[Texto]" custT="1"/>
      <dgm:spPr/>
      <dgm:t>
        <a:bodyPr/>
        <a:lstStyle/>
        <a:p>
          <a:endParaRPr lang="es-SV" sz="1100" dirty="0"/>
        </a:p>
      </dgm:t>
    </dgm:pt>
    <dgm:pt modelId="{A645894E-9833-4B60-88DB-B26E4662CA9D}" type="parTrans" cxnId="{9E2109D2-A0C2-4EA6-8AFF-0F8455B7DB2A}">
      <dgm:prSet/>
      <dgm:spPr/>
      <dgm:t>
        <a:bodyPr/>
        <a:lstStyle/>
        <a:p>
          <a:endParaRPr lang="es-GT"/>
        </a:p>
      </dgm:t>
    </dgm:pt>
    <dgm:pt modelId="{A97DA101-9D3D-4081-B4C1-8697DFCA837F}" type="sibTrans" cxnId="{9E2109D2-A0C2-4EA6-8AFF-0F8455B7DB2A}">
      <dgm:prSet/>
      <dgm:spPr/>
      <dgm:t>
        <a:bodyPr/>
        <a:lstStyle/>
        <a:p>
          <a:endParaRPr lang="es-GT"/>
        </a:p>
      </dgm:t>
    </dgm:pt>
    <dgm:pt modelId="{C633E404-74F6-4E27-9126-7087C7BB1C05}">
      <dgm:prSet phldrT="[Texto]" custT="1"/>
      <dgm:spPr/>
      <dgm:t>
        <a:bodyPr/>
        <a:lstStyle/>
        <a:p>
          <a:endParaRPr lang="es-SV" sz="1100" dirty="0"/>
        </a:p>
      </dgm:t>
    </dgm:pt>
    <dgm:pt modelId="{E5BDBD4F-A25D-40FF-871E-7FBE3FB86B1C}" type="parTrans" cxnId="{32DA1810-39BD-4EF0-A015-8193557BB1E3}">
      <dgm:prSet/>
      <dgm:spPr/>
      <dgm:t>
        <a:bodyPr/>
        <a:lstStyle/>
        <a:p>
          <a:endParaRPr lang="es-GT"/>
        </a:p>
      </dgm:t>
    </dgm:pt>
    <dgm:pt modelId="{BD129359-3B8E-4369-990B-E19AEAA7C48C}" type="sibTrans" cxnId="{32DA1810-39BD-4EF0-A015-8193557BB1E3}">
      <dgm:prSet/>
      <dgm:spPr/>
      <dgm:t>
        <a:bodyPr/>
        <a:lstStyle/>
        <a:p>
          <a:endParaRPr lang="es-GT"/>
        </a:p>
      </dgm:t>
    </dgm:pt>
    <dgm:pt modelId="{3AAB5D65-68D7-411B-93C1-94D7E3A2046E}">
      <dgm:prSet phldrT="[Texto]" custT="1"/>
      <dgm:spPr/>
      <dgm:t>
        <a:bodyPr/>
        <a:lstStyle/>
        <a:p>
          <a:endParaRPr lang="es-SV" sz="1100" dirty="0"/>
        </a:p>
      </dgm:t>
    </dgm:pt>
    <dgm:pt modelId="{7E85AB28-8C83-4EA6-813C-9DDA6AE4521C}" type="parTrans" cxnId="{FB7819C4-586E-4D4A-909C-C610E4E4995E}">
      <dgm:prSet/>
      <dgm:spPr/>
      <dgm:t>
        <a:bodyPr/>
        <a:lstStyle/>
        <a:p>
          <a:endParaRPr lang="es-GT"/>
        </a:p>
      </dgm:t>
    </dgm:pt>
    <dgm:pt modelId="{B429146B-A9CB-4A00-943A-49A834A39FD3}" type="sibTrans" cxnId="{FB7819C4-586E-4D4A-909C-C610E4E4995E}">
      <dgm:prSet/>
      <dgm:spPr/>
      <dgm:t>
        <a:bodyPr/>
        <a:lstStyle/>
        <a:p>
          <a:endParaRPr lang="es-GT"/>
        </a:p>
      </dgm:t>
    </dgm:pt>
    <dgm:pt modelId="{DFD091C6-35AE-4F77-B441-5C6CFD967974}" type="pres">
      <dgm:prSet presAssocID="{803C98B2-08DA-472E-92BC-A4D07E8227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44210BE5-F140-45EE-B0FF-460635BA398D}" type="pres">
      <dgm:prSet presAssocID="{3C6655A5-F259-4CD7-ABE0-E98B7B58617D}" presName="linNode" presStyleCnt="0"/>
      <dgm:spPr/>
      <dgm:t>
        <a:bodyPr/>
        <a:lstStyle/>
        <a:p>
          <a:endParaRPr lang="es-GT"/>
        </a:p>
      </dgm:t>
    </dgm:pt>
    <dgm:pt modelId="{0741B94A-21C0-47A1-9672-920A677CAEB7}" type="pres">
      <dgm:prSet presAssocID="{3C6655A5-F259-4CD7-ABE0-E98B7B58617D}" presName="parentText" presStyleLbl="node1" presStyleIdx="0" presStyleCnt="3" custScaleX="6819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230BEC3-06A7-4350-9575-2AE22CE6B17E}" type="pres">
      <dgm:prSet presAssocID="{3C6655A5-F259-4CD7-ABE0-E98B7B58617D}" presName="descendantText" presStyleLbl="alignAccFollowNode1" presStyleIdx="0" presStyleCnt="3" custScaleX="13931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D4C30BB-CAFE-4C13-A78A-DE4769F9B181}" type="pres">
      <dgm:prSet presAssocID="{1B831BEF-07BD-42E7-8FBD-71E66C7F5B7E}" presName="sp" presStyleCnt="0"/>
      <dgm:spPr/>
      <dgm:t>
        <a:bodyPr/>
        <a:lstStyle/>
        <a:p>
          <a:endParaRPr lang="es-GT"/>
        </a:p>
      </dgm:t>
    </dgm:pt>
    <dgm:pt modelId="{4D297AB8-D429-4E3C-A332-7B3BD55E21F8}" type="pres">
      <dgm:prSet presAssocID="{636AC347-A466-4A86-AE49-B168E65C5E40}" presName="linNode" presStyleCnt="0"/>
      <dgm:spPr/>
      <dgm:t>
        <a:bodyPr/>
        <a:lstStyle/>
        <a:p>
          <a:endParaRPr lang="es-GT"/>
        </a:p>
      </dgm:t>
    </dgm:pt>
    <dgm:pt modelId="{33204960-DC6F-4CF6-8CF8-D31DDBD800D7}" type="pres">
      <dgm:prSet presAssocID="{636AC347-A466-4A86-AE49-B168E65C5E40}" presName="parentText" presStyleLbl="node1" presStyleIdx="1" presStyleCnt="3" custScaleX="6819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FCCE396-F5B9-4701-9974-3D252D2B63A2}" type="pres">
      <dgm:prSet presAssocID="{636AC347-A466-4A86-AE49-B168E65C5E40}" presName="descendantText" presStyleLbl="alignAccFollowNode1" presStyleIdx="1" presStyleCnt="3" custScaleX="13931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46643E4-391C-44CF-82E6-8230B644E495}" type="pres">
      <dgm:prSet presAssocID="{C4F5E657-9E89-4D37-BCA6-E7437828FE94}" presName="sp" presStyleCnt="0"/>
      <dgm:spPr/>
      <dgm:t>
        <a:bodyPr/>
        <a:lstStyle/>
        <a:p>
          <a:endParaRPr lang="es-GT"/>
        </a:p>
      </dgm:t>
    </dgm:pt>
    <dgm:pt modelId="{150FC554-4992-4F73-B1D2-4A222ACD80A9}" type="pres">
      <dgm:prSet presAssocID="{145239A5-90FB-421D-9724-497EADF866D7}" presName="linNode" presStyleCnt="0"/>
      <dgm:spPr/>
      <dgm:t>
        <a:bodyPr/>
        <a:lstStyle/>
        <a:p>
          <a:endParaRPr lang="es-GT"/>
        </a:p>
      </dgm:t>
    </dgm:pt>
    <dgm:pt modelId="{93F74C3C-9AA3-47AD-ADA3-C65C47798DDA}" type="pres">
      <dgm:prSet presAssocID="{145239A5-90FB-421D-9724-497EADF866D7}" presName="parentText" presStyleLbl="node1" presStyleIdx="2" presStyleCnt="3" custScaleX="6819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1D25982-D502-4C87-B18D-DBEF38E6B081}" type="pres">
      <dgm:prSet presAssocID="{145239A5-90FB-421D-9724-497EADF866D7}" presName="descendantText" presStyleLbl="alignAccFollowNode1" presStyleIdx="2" presStyleCnt="3" custScaleX="13931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39D17E04-A5A3-491B-AB4B-9AF420D54EC0}" type="presOf" srcId="{E29758D9-2EA5-4E58-9F79-E4792426D2DC}" destId="{D1D25982-D502-4C87-B18D-DBEF38E6B081}" srcOrd="0" destOrd="2" presId="urn:microsoft.com/office/officeart/2005/8/layout/vList5"/>
    <dgm:cxn modelId="{C3E31D9C-41AB-47C7-A679-7EC2EEB3688A}" type="presOf" srcId="{1E27680A-AB39-4A31-BD6F-FCDB8EA42FA9}" destId="{FFCCE396-F5B9-4701-9974-3D252D2B63A2}" srcOrd="0" destOrd="0" presId="urn:microsoft.com/office/officeart/2005/8/layout/vList5"/>
    <dgm:cxn modelId="{9E2109D2-A0C2-4EA6-8AFF-0F8455B7DB2A}" srcId="{3C6655A5-F259-4CD7-ABE0-E98B7B58617D}" destId="{21F5FD64-7ED6-45B7-9F6E-C0ED9FD09558}" srcOrd="1" destOrd="0" parTransId="{A645894E-9833-4B60-88DB-B26E4662CA9D}" sibTransId="{A97DA101-9D3D-4081-B4C1-8697DFCA837F}"/>
    <dgm:cxn modelId="{684A3458-912C-4203-AB31-D6BA6EAA7DBF}" srcId="{636AC347-A466-4A86-AE49-B168E65C5E40}" destId="{1E27680A-AB39-4A31-BD6F-FCDB8EA42FA9}" srcOrd="0" destOrd="0" parTransId="{947D45CE-2C58-42F0-BF5F-5215C1212CB1}" sibTransId="{D5316F7D-6E1D-4C79-9130-3B76125E1FDE}"/>
    <dgm:cxn modelId="{D948BECA-F7CB-4A03-8BC2-47C8C53F8E0B}" srcId="{803C98B2-08DA-472E-92BC-A4D07E822749}" destId="{636AC347-A466-4A86-AE49-B168E65C5E40}" srcOrd="1" destOrd="0" parTransId="{8BDDBE3D-B217-4EA7-85C4-40FCF32105BF}" sibTransId="{C4F5E657-9E89-4D37-BCA6-E7437828FE94}"/>
    <dgm:cxn modelId="{CA5CF878-6830-4B79-929C-C2748DB3BE4D}" srcId="{145239A5-90FB-421D-9724-497EADF866D7}" destId="{BCE7AAF8-9CD5-4757-9183-5B7A5979770B}" srcOrd="0" destOrd="0" parTransId="{F305DAEB-4651-47D5-9E24-DB36DF461280}" sibTransId="{FADE72C6-D072-4918-95DD-C484A7CDAF0B}"/>
    <dgm:cxn modelId="{32DA1810-39BD-4EF0-A015-8193557BB1E3}" srcId="{636AC347-A466-4A86-AE49-B168E65C5E40}" destId="{C633E404-74F6-4E27-9126-7087C7BB1C05}" srcOrd="1" destOrd="0" parTransId="{E5BDBD4F-A25D-40FF-871E-7FBE3FB86B1C}" sibTransId="{BD129359-3B8E-4369-990B-E19AEAA7C48C}"/>
    <dgm:cxn modelId="{B85CE777-EE95-4962-A2D3-3E8740F58808}" srcId="{636AC347-A466-4A86-AE49-B168E65C5E40}" destId="{0095D9E8-3992-4818-9D4C-BD0A673B3535}" srcOrd="2" destOrd="0" parTransId="{FE39F729-5B91-43B0-A356-370879505EF2}" sibTransId="{546D63DF-01BA-42AB-82C9-451A69B17EA2}"/>
    <dgm:cxn modelId="{8843721F-A79F-4240-880B-227C12154BF7}" type="presOf" srcId="{0095D9E8-3992-4818-9D4C-BD0A673B3535}" destId="{FFCCE396-F5B9-4701-9974-3D252D2B63A2}" srcOrd="0" destOrd="2" presId="urn:microsoft.com/office/officeart/2005/8/layout/vList5"/>
    <dgm:cxn modelId="{70B22696-BDDF-48E9-8A83-7CA506AC317E}" srcId="{145239A5-90FB-421D-9724-497EADF866D7}" destId="{E29758D9-2EA5-4E58-9F79-E4792426D2DC}" srcOrd="2" destOrd="0" parTransId="{3D8AF642-CAD1-415A-A028-2789FA8A5138}" sibTransId="{A294B52D-9777-4630-B2EC-6AF90B60E94C}"/>
    <dgm:cxn modelId="{B7C5145C-5D19-474F-A87A-7A413714CC3E}" type="presOf" srcId="{4403278B-6628-4C98-B262-5283A3B6F8CA}" destId="{A230BEC3-06A7-4350-9575-2AE22CE6B17E}" srcOrd="0" destOrd="2" presId="urn:microsoft.com/office/officeart/2005/8/layout/vList5"/>
    <dgm:cxn modelId="{82B90474-658E-4B96-A4A0-0E27291FA5CB}" srcId="{803C98B2-08DA-472E-92BC-A4D07E822749}" destId="{145239A5-90FB-421D-9724-497EADF866D7}" srcOrd="2" destOrd="0" parTransId="{6C267B45-663C-494D-B2E9-79A852FF7BD1}" sibTransId="{E2DC3DC2-3AC9-4C96-B53B-690100E021E9}"/>
    <dgm:cxn modelId="{052A2B47-44D7-45B9-8D70-AF0077D8A90E}" type="presOf" srcId="{80774260-7457-4A54-8E84-F48CDB0F99FD}" destId="{A230BEC3-06A7-4350-9575-2AE22CE6B17E}" srcOrd="0" destOrd="0" presId="urn:microsoft.com/office/officeart/2005/8/layout/vList5"/>
    <dgm:cxn modelId="{F51E02EE-B633-49E1-94D0-71E941521E4C}" srcId="{3C6655A5-F259-4CD7-ABE0-E98B7B58617D}" destId="{80774260-7457-4A54-8E84-F48CDB0F99FD}" srcOrd="0" destOrd="0" parTransId="{312AE9A2-6994-4916-A224-3433ED2D2428}" sibTransId="{ABCB8CCA-2874-4FA2-9BAE-105C7ABC7030}"/>
    <dgm:cxn modelId="{5F1759E6-992C-4974-B9C8-B1FB91560957}" type="presOf" srcId="{21F5FD64-7ED6-45B7-9F6E-C0ED9FD09558}" destId="{A230BEC3-06A7-4350-9575-2AE22CE6B17E}" srcOrd="0" destOrd="1" presId="urn:microsoft.com/office/officeart/2005/8/layout/vList5"/>
    <dgm:cxn modelId="{82E6A863-6A77-4DBC-9685-1CEEB8B3C79A}" srcId="{3C6655A5-F259-4CD7-ABE0-E98B7B58617D}" destId="{4403278B-6628-4C98-B262-5283A3B6F8CA}" srcOrd="2" destOrd="0" parTransId="{6A80BD06-7E33-4B64-88E8-C69F86D6ACCD}" sibTransId="{CABEA42D-32BB-45C6-91DD-F5E584A2B3BC}"/>
    <dgm:cxn modelId="{509A6E66-7BCB-4E28-88DE-DCD780A2F552}" type="presOf" srcId="{145239A5-90FB-421D-9724-497EADF866D7}" destId="{93F74C3C-9AA3-47AD-ADA3-C65C47798DDA}" srcOrd="0" destOrd="0" presId="urn:microsoft.com/office/officeart/2005/8/layout/vList5"/>
    <dgm:cxn modelId="{0EF4F807-BE5B-4DBE-8D51-B71AC9F4729A}" type="presOf" srcId="{3C6655A5-F259-4CD7-ABE0-E98B7B58617D}" destId="{0741B94A-21C0-47A1-9672-920A677CAEB7}" srcOrd="0" destOrd="0" presId="urn:microsoft.com/office/officeart/2005/8/layout/vList5"/>
    <dgm:cxn modelId="{469F52F9-E9DA-4546-95AB-F6D5546A9172}" type="presOf" srcId="{BCE7AAF8-9CD5-4757-9183-5B7A5979770B}" destId="{D1D25982-D502-4C87-B18D-DBEF38E6B081}" srcOrd="0" destOrd="0" presId="urn:microsoft.com/office/officeart/2005/8/layout/vList5"/>
    <dgm:cxn modelId="{44FF6BF4-E1D0-45CE-AE9D-8289F5D37487}" type="presOf" srcId="{803C98B2-08DA-472E-92BC-A4D07E822749}" destId="{DFD091C6-35AE-4F77-B441-5C6CFD967974}" srcOrd="0" destOrd="0" presId="urn:microsoft.com/office/officeart/2005/8/layout/vList5"/>
    <dgm:cxn modelId="{FB7819C4-586E-4D4A-909C-C610E4E4995E}" srcId="{145239A5-90FB-421D-9724-497EADF866D7}" destId="{3AAB5D65-68D7-411B-93C1-94D7E3A2046E}" srcOrd="1" destOrd="0" parTransId="{7E85AB28-8C83-4EA6-813C-9DDA6AE4521C}" sibTransId="{B429146B-A9CB-4A00-943A-49A834A39FD3}"/>
    <dgm:cxn modelId="{7F25EB2B-ABBD-4228-9851-FF864FD1EE2D}" type="presOf" srcId="{636AC347-A466-4A86-AE49-B168E65C5E40}" destId="{33204960-DC6F-4CF6-8CF8-D31DDBD800D7}" srcOrd="0" destOrd="0" presId="urn:microsoft.com/office/officeart/2005/8/layout/vList5"/>
    <dgm:cxn modelId="{E07962FC-1A6D-4DA0-AE62-29BA5C3298BD}" type="presOf" srcId="{3AAB5D65-68D7-411B-93C1-94D7E3A2046E}" destId="{D1D25982-D502-4C87-B18D-DBEF38E6B081}" srcOrd="0" destOrd="1" presId="urn:microsoft.com/office/officeart/2005/8/layout/vList5"/>
    <dgm:cxn modelId="{34ED0B03-F761-4811-9290-98FDDF1E39EF}" srcId="{803C98B2-08DA-472E-92BC-A4D07E822749}" destId="{3C6655A5-F259-4CD7-ABE0-E98B7B58617D}" srcOrd="0" destOrd="0" parTransId="{F905C707-955E-4E45-BF54-70BA7A98E072}" sibTransId="{1B831BEF-07BD-42E7-8FBD-71E66C7F5B7E}"/>
    <dgm:cxn modelId="{63439482-712E-4525-8941-B1A72147C2C7}" type="presOf" srcId="{C633E404-74F6-4E27-9126-7087C7BB1C05}" destId="{FFCCE396-F5B9-4701-9974-3D252D2B63A2}" srcOrd="0" destOrd="1" presId="urn:microsoft.com/office/officeart/2005/8/layout/vList5"/>
    <dgm:cxn modelId="{2D69D388-F1A0-4A6C-8600-8B6B4383C5FC}" type="presParOf" srcId="{DFD091C6-35AE-4F77-B441-5C6CFD967974}" destId="{44210BE5-F140-45EE-B0FF-460635BA398D}" srcOrd="0" destOrd="0" presId="urn:microsoft.com/office/officeart/2005/8/layout/vList5"/>
    <dgm:cxn modelId="{1D438D0F-5FB0-43E9-B75C-80CCC6F2AAF0}" type="presParOf" srcId="{44210BE5-F140-45EE-B0FF-460635BA398D}" destId="{0741B94A-21C0-47A1-9672-920A677CAEB7}" srcOrd="0" destOrd="0" presId="urn:microsoft.com/office/officeart/2005/8/layout/vList5"/>
    <dgm:cxn modelId="{9C8BF752-4386-4CA7-B3F6-8A5C9F2E4E0A}" type="presParOf" srcId="{44210BE5-F140-45EE-B0FF-460635BA398D}" destId="{A230BEC3-06A7-4350-9575-2AE22CE6B17E}" srcOrd="1" destOrd="0" presId="urn:microsoft.com/office/officeart/2005/8/layout/vList5"/>
    <dgm:cxn modelId="{45B6DE07-B2E2-4345-A491-78807FC952D6}" type="presParOf" srcId="{DFD091C6-35AE-4F77-B441-5C6CFD967974}" destId="{8D4C30BB-CAFE-4C13-A78A-DE4769F9B181}" srcOrd="1" destOrd="0" presId="urn:microsoft.com/office/officeart/2005/8/layout/vList5"/>
    <dgm:cxn modelId="{EF5C6273-5279-4F0D-8D25-2343135D3692}" type="presParOf" srcId="{DFD091C6-35AE-4F77-B441-5C6CFD967974}" destId="{4D297AB8-D429-4E3C-A332-7B3BD55E21F8}" srcOrd="2" destOrd="0" presId="urn:microsoft.com/office/officeart/2005/8/layout/vList5"/>
    <dgm:cxn modelId="{8FA21A8A-4C1A-4B60-8239-5468DC3E24B7}" type="presParOf" srcId="{4D297AB8-D429-4E3C-A332-7B3BD55E21F8}" destId="{33204960-DC6F-4CF6-8CF8-D31DDBD800D7}" srcOrd="0" destOrd="0" presId="urn:microsoft.com/office/officeart/2005/8/layout/vList5"/>
    <dgm:cxn modelId="{8611677B-6300-4207-BF59-B0BB93143830}" type="presParOf" srcId="{4D297AB8-D429-4E3C-A332-7B3BD55E21F8}" destId="{FFCCE396-F5B9-4701-9974-3D252D2B63A2}" srcOrd="1" destOrd="0" presId="urn:microsoft.com/office/officeart/2005/8/layout/vList5"/>
    <dgm:cxn modelId="{94F61DB3-DE65-4730-95BD-98EB1DBE9580}" type="presParOf" srcId="{DFD091C6-35AE-4F77-B441-5C6CFD967974}" destId="{D46643E4-391C-44CF-82E6-8230B644E495}" srcOrd="3" destOrd="0" presId="urn:microsoft.com/office/officeart/2005/8/layout/vList5"/>
    <dgm:cxn modelId="{449B28AF-9D44-45B0-AD71-17046D8D88D2}" type="presParOf" srcId="{DFD091C6-35AE-4F77-B441-5C6CFD967974}" destId="{150FC554-4992-4F73-B1D2-4A222ACD80A9}" srcOrd="4" destOrd="0" presId="urn:microsoft.com/office/officeart/2005/8/layout/vList5"/>
    <dgm:cxn modelId="{29BF373C-4A24-4798-A359-90F074403430}" type="presParOf" srcId="{150FC554-4992-4F73-B1D2-4A222ACD80A9}" destId="{93F74C3C-9AA3-47AD-ADA3-C65C47798DDA}" srcOrd="0" destOrd="0" presId="urn:microsoft.com/office/officeart/2005/8/layout/vList5"/>
    <dgm:cxn modelId="{4A339700-62DB-4DCB-8C5E-1E5E68812425}" type="presParOf" srcId="{150FC554-4992-4F73-B1D2-4A222ACD80A9}" destId="{D1D25982-D502-4C87-B18D-DBEF38E6B081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3C98B2-08DA-472E-92BC-A4D07E82274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3C6655A5-F259-4CD7-ABE0-E98B7B58617D}">
      <dgm:prSet phldrT="[Texto]" custT="1"/>
      <dgm:spPr/>
      <dgm:t>
        <a:bodyPr/>
        <a:lstStyle/>
        <a:p>
          <a:r>
            <a:rPr lang="es-SV" sz="1600" b="1" smtClean="0"/>
            <a:t>El Salvador</a:t>
          </a:r>
          <a:endParaRPr lang="es-SV" sz="1600" b="1" dirty="0"/>
        </a:p>
      </dgm:t>
    </dgm:pt>
    <dgm:pt modelId="{F905C707-955E-4E45-BF54-70BA7A98E072}" type="parTrans" cxnId="{34ED0B03-F761-4811-9290-98FDDF1E39EF}">
      <dgm:prSet/>
      <dgm:spPr/>
      <dgm:t>
        <a:bodyPr/>
        <a:lstStyle/>
        <a:p>
          <a:endParaRPr lang="es-SV" sz="2000"/>
        </a:p>
      </dgm:t>
    </dgm:pt>
    <dgm:pt modelId="{1B831BEF-07BD-42E7-8FBD-71E66C7F5B7E}" type="sibTrans" cxnId="{34ED0B03-F761-4811-9290-98FDDF1E39EF}">
      <dgm:prSet/>
      <dgm:spPr/>
      <dgm:t>
        <a:bodyPr/>
        <a:lstStyle/>
        <a:p>
          <a:endParaRPr lang="es-SV" sz="2000"/>
        </a:p>
      </dgm:t>
    </dgm:pt>
    <dgm:pt modelId="{80774260-7457-4A54-8E84-F48CDB0F99FD}">
      <dgm:prSet phldrT="[Texto]" custT="1"/>
      <dgm:spPr/>
      <dgm:t>
        <a:bodyPr/>
        <a:lstStyle/>
        <a:p>
          <a:r>
            <a:rPr lang="es-SV" sz="1100" dirty="0" smtClean="0"/>
            <a:t>Adultos</a:t>
          </a:r>
          <a:endParaRPr lang="es-SV" sz="1100" dirty="0"/>
        </a:p>
      </dgm:t>
    </dgm:pt>
    <dgm:pt modelId="{312AE9A2-6994-4916-A224-3433ED2D2428}" type="parTrans" cxnId="{F51E02EE-B633-49E1-94D0-71E941521E4C}">
      <dgm:prSet/>
      <dgm:spPr/>
      <dgm:t>
        <a:bodyPr/>
        <a:lstStyle/>
        <a:p>
          <a:endParaRPr lang="es-SV" sz="2000"/>
        </a:p>
      </dgm:t>
    </dgm:pt>
    <dgm:pt modelId="{ABCB8CCA-2874-4FA2-9BAE-105C7ABC7030}" type="sibTrans" cxnId="{F51E02EE-B633-49E1-94D0-71E941521E4C}">
      <dgm:prSet/>
      <dgm:spPr/>
      <dgm:t>
        <a:bodyPr/>
        <a:lstStyle/>
        <a:p>
          <a:endParaRPr lang="es-SV" sz="2000"/>
        </a:p>
      </dgm:t>
    </dgm:pt>
    <dgm:pt modelId="{4403278B-6628-4C98-B262-5283A3B6F8CA}">
      <dgm:prSet phldrT="[Texto]" custT="1"/>
      <dgm:spPr/>
      <dgm:t>
        <a:bodyPr/>
        <a:lstStyle/>
        <a:p>
          <a:r>
            <a:rPr lang="es-SV" sz="1100" dirty="0" smtClean="0"/>
            <a:t>NNA y familias</a:t>
          </a:r>
          <a:endParaRPr lang="es-SV" sz="1100" dirty="0"/>
        </a:p>
      </dgm:t>
    </dgm:pt>
    <dgm:pt modelId="{6A80BD06-7E33-4B64-88E8-C69F86D6ACCD}" type="parTrans" cxnId="{82E6A863-6A77-4DBC-9685-1CEEB8B3C79A}">
      <dgm:prSet/>
      <dgm:spPr/>
      <dgm:t>
        <a:bodyPr/>
        <a:lstStyle/>
        <a:p>
          <a:endParaRPr lang="es-SV" sz="2000"/>
        </a:p>
      </dgm:t>
    </dgm:pt>
    <dgm:pt modelId="{CABEA42D-32BB-45C6-91DD-F5E584A2B3BC}" type="sibTrans" cxnId="{82E6A863-6A77-4DBC-9685-1CEEB8B3C79A}">
      <dgm:prSet/>
      <dgm:spPr/>
      <dgm:t>
        <a:bodyPr/>
        <a:lstStyle/>
        <a:p>
          <a:endParaRPr lang="es-SV" sz="2000"/>
        </a:p>
      </dgm:t>
    </dgm:pt>
    <dgm:pt modelId="{636AC347-A466-4A86-AE49-B168E65C5E40}">
      <dgm:prSet phldrT="[Texto]" custT="1"/>
      <dgm:spPr/>
      <dgm:t>
        <a:bodyPr/>
        <a:lstStyle/>
        <a:p>
          <a:r>
            <a:rPr lang="es-SV" sz="1600" b="1" smtClean="0"/>
            <a:t>Honduras</a:t>
          </a:r>
          <a:endParaRPr lang="es-SV" sz="1600" b="1" dirty="0"/>
        </a:p>
      </dgm:t>
    </dgm:pt>
    <dgm:pt modelId="{8BDDBE3D-B217-4EA7-85C4-40FCF32105BF}" type="parTrans" cxnId="{D948BECA-F7CB-4A03-8BC2-47C8C53F8E0B}">
      <dgm:prSet/>
      <dgm:spPr/>
      <dgm:t>
        <a:bodyPr/>
        <a:lstStyle/>
        <a:p>
          <a:endParaRPr lang="es-SV" sz="2000"/>
        </a:p>
      </dgm:t>
    </dgm:pt>
    <dgm:pt modelId="{C4F5E657-9E89-4D37-BCA6-E7437828FE94}" type="sibTrans" cxnId="{D948BECA-F7CB-4A03-8BC2-47C8C53F8E0B}">
      <dgm:prSet/>
      <dgm:spPr/>
      <dgm:t>
        <a:bodyPr/>
        <a:lstStyle/>
        <a:p>
          <a:endParaRPr lang="es-SV" sz="2000"/>
        </a:p>
      </dgm:t>
    </dgm:pt>
    <dgm:pt modelId="{1E27680A-AB39-4A31-BD6F-FCDB8EA42FA9}">
      <dgm:prSet phldrT="[Texto]" custT="1"/>
      <dgm:spPr/>
      <dgm:t>
        <a:bodyPr/>
        <a:lstStyle/>
        <a:p>
          <a:r>
            <a:rPr lang="es-SV" sz="1100" dirty="0" smtClean="0"/>
            <a:t>Adultos</a:t>
          </a:r>
          <a:endParaRPr lang="es-SV" sz="1100" dirty="0"/>
        </a:p>
      </dgm:t>
    </dgm:pt>
    <dgm:pt modelId="{947D45CE-2C58-42F0-BF5F-5215C1212CB1}" type="parTrans" cxnId="{684A3458-912C-4203-AB31-D6BA6EAA7DBF}">
      <dgm:prSet/>
      <dgm:spPr/>
      <dgm:t>
        <a:bodyPr/>
        <a:lstStyle/>
        <a:p>
          <a:endParaRPr lang="es-SV" sz="2000"/>
        </a:p>
      </dgm:t>
    </dgm:pt>
    <dgm:pt modelId="{D5316F7D-6E1D-4C79-9130-3B76125E1FDE}" type="sibTrans" cxnId="{684A3458-912C-4203-AB31-D6BA6EAA7DBF}">
      <dgm:prSet/>
      <dgm:spPr/>
      <dgm:t>
        <a:bodyPr/>
        <a:lstStyle/>
        <a:p>
          <a:endParaRPr lang="es-SV" sz="2000"/>
        </a:p>
      </dgm:t>
    </dgm:pt>
    <dgm:pt modelId="{145239A5-90FB-421D-9724-497EADF866D7}">
      <dgm:prSet phldrT="[Texto]" custT="1"/>
      <dgm:spPr/>
      <dgm:t>
        <a:bodyPr/>
        <a:lstStyle/>
        <a:p>
          <a:r>
            <a:rPr lang="es-SV" sz="1600" b="1" smtClean="0"/>
            <a:t>Guatemala</a:t>
          </a:r>
          <a:endParaRPr lang="es-SV" sz="1600" b="1" dirty="0"/>
        </a:p>
      </dgm:t>
    </dgm:pt>
    <dgm:pt modelId="{6C267B45-663C-494D-B2E9-79A852FF7BD1}" type="parTrans" cxnId="{82B90474-658E-4B96-A4A0-0E27291FA5CB}">
      <dgm:prSet/>
      <dgm:spPr/>
      <dgm:t>
        <a:bodyPr/>
        <a:lstStyle/>
        <a:p>
          <a:endParaRPr lang="es-SV" sz="2000"/>
        </a:p>
      </dgm:t>
    </dgm:pt>
    <dgm:pt modelId="{E2DC3DC2-3AC9-4C96-B53B-690100E021E9}" type="sibTrans" cxnId="{82B90474-658E-4B96-A4A0-0E27291FA5CB}">
      <dgm:prSet/>
      <dgm:spPr/>
      <dgm:t>
        <a:bodyPr/>
        <a:lstStyle/>
        <a:p>
          <a:endParaRPr lang="es-SV" sz="2000"/>
        </a:p>
      </dgm:t>
    </dgm:pt>
    <dgm:pt modelId="{BCE7AAF8-9CD5-4757-9183-5B7A5979770B}">
      <dgm:prSet phldrT="[Texto]" custT="1"/>
      <dgm:spPr/>
      <dgm:t>
        <a:bodyPr/>
        <a:lstStyle/>
        <a:p>
          <a:r>
            <a:rPr lang="es-SV" sz="1100" dirty="0" smtClean="0"/>
            <a:t>Adultos y Familias</a:t>
          </a:r>
          <a:endParaRPr lang="es-SV" sz="1100" dirty="0"/>
        </a:p>
      </dgm:t>
    </dgm:pt>
    <dgm:pt modelId="{F305DAEB-4651-47D5-9E24-DB36DF461280}" type="parTrans" cxnId="{CA5CF878-6830-4B79-929C-C2748DB3BE4D}">
      <dgm:prSet/>
      <dgm:spPr/>
      <dgm:t>
        <a:bodyPr/>
        <a:lstStyle/>
        <a:p>
          <a:endParaRPr lang="es-SV" sz="2000"/>
        </a:p>
      </dgm:t>
    </dgm:pt>
    <dgm:pt modelId="{FADE72C6-D072-4918-95DD-C484A7CDAF0B}" type="sibTrans" cxnId="{CA5CF878-6830-4B79-929C-C2748DB3BE4D}">
      <dgm:prSet/>
      <dgm:spPr/>
      <dgm:t>
        <a:bodyPr/>
        <a:lstStyle/>
        <a:p>
          <a:endParaRPr lang="es-SV" sz="2000"/>
        </a:p>
      </dgm:t>
    </dgm:pt>
    <dgm:pt modelId="{E29758D9-2EA5-4E58-9F79-E4792426D2DC}">
      <dgm:prSet phldrT="[Texto]" custT="1"/>
      <dgm:spPr/>
      <dgm:t>
        <a:bodyPr/>
        <a:lstStyle/>
        <a:p>
          <a:r>
            <a:rPr lang="es-SV" sz="1100" dirty="0" smtClean="0"/>
            <a:t>NNA</a:t>
          </a:r>
          <a:endParaRPr lang="es-SV" sz="1100" dirty="0"/>
        </a:p>
      </dgm:t>
    </dgm:pt>
    <dgm:pt modelId="{3D8AF642-CAD1-415A-A028-2789FA8A5138}" type="parTrans" cxnId="{70B22696-BDDF-48E9-8A83-7CA506AC317E}">
      <dgm:prSet/>
      <dgm:spPr/>
      <dgm:t>
        <a:bodyPr/>
        <a:lstStyle/>
        <a:p>
          <a:endParaRPr lang="es-SV"/>
        </a:p>
      </dgm:t>
    </dgm:pt>
    <dgm:pt modelId="{A294B52D-9777-4630-B2EC-6AF90B60E94C}" type="sibTrans" cxnId="{70B22696-BDDF-48E9-8A83-7CA506AC317E}">
      <dgm:prSet/>
      <dgm:spPr/>
      <dgm:t>
        <a:bodyPr/>
        <a:lstStyle/>
        <a:p>
          <a:endParaRPr lang="es-SV"/>
        </a:p>
      </dgm:t>
    </dgm:pt>
    <dgm:pt modelId="{0095D9E8-3992-4818-9D4C-BD0A673B3535}">
      <dgm:prSet custT="1"/>
      <dgm:spPr/>
      <dgm:t>
        <a:bodyPr/>
        <a:lstStyle/>
        <a:p>
          <a:r>
            <a:rPr lang="es-SV" sz="1100" dirty="0" smtClean="0"/>
            <a:t>NNA y familias</a:t>
          </a:r>
          <a:endParaRPr lang="es-SV" sz="1100" dirty="0"/>
        </a:p>
      </dgm:t>
    </dgm:pt>
    <dgm:pt modelId="{FE39F729-5B91-43B0-A356-370879505EF2}" type="parTrans" cxnId="{B85CE777-EE95-4962-A2D3-3E8740F58808}">
      <dgm:prSet/>
      <dgm:spPr/>
      <dgm:t>
        <a:bodyPr/>
        <a:lstStyle/>
        <a:p>
          <a:endParaRPr lang="es-GT"/>
        </a:p>
      </dgm:t>
    </dgm:pt>
    <dgm:pt modelId="{546D63DF-01BA-42AB-82C9-451A69B17EA2}" type="sibTrans" cxnId="{B85CE777-EE95-4962-A2D3-3E8740F58808}">
      <dgm:prSet/>
      <dgm:spPr/>
      <dgm:t>
        <a:bodyPr/>
        <a:lstStyle/>
        <a:p>
          <a:endParaRPr lang="es-GT"/>
        </a:p>
      </dgm:t>
    </dgm:pt>
    <dgm:pt modelId="{21F5FD64-7ED6-45B7-9F6E-C0ED9FD09558}">
      <dgm:prSet phldrT="[Texto]" custT="1"/>
      <dgm:spPr/>
      <dgm:t>
        <a:bodyPr/>
        <a:lstStyle/>
        <a:p>
          <a:endParaRPr lang="es-SV" sz="1100" dirty="0"/>
        </a:p>
      </dgm:t>
    </dgm:pt>
    <dgm:pt modelId="{A645894E-9833-4B60-88DB-B26E4662CA9D}" type="parTrans" cxnId="{9E2109D2-A0C2-4EA6-8AFF-0F8455B7DB2A}">
      <dgm:prSet/>
      <dgm:spPr/>
      <dgm:t>
        <a:bodyPr/>
        <a:lstStyle/>
        <a:p>
          <a:endParaRPr lang="es-GT"/>
        </a:p>
      </dgm:t>
    </dgm:pt>
    <dgm:pt modelId="{A97DA101-9D3D-4081-B4C1-8697DFCA837F}" type="sibTrans" cxnId="{9E2109D2-A0C2-4EA6-8AFF-0F8455B7DB2A}">
      <dgm:prSet/>
      <dgm:spPr/>
      <dgm:t>
        <a:bodyPr/>
        <a:lstStyle/>
        <a:p>
          <a:endParaRPr lang="es-GT"/>
        </a:p>
      </dgm:t>
    </dgm:pt>
    <dgm:pt modelId="{C633E404-74F6-4E27-9126-7087C7BB1C05}">
      <dgm:prSet phldrT="[Texto]" custT="1"/>
      <dgm:spPr/>
      <dgm:t>
        <a:bodyPr/>
        <a:lstStyle/>
        <a:p>
          <a:endParaRPr lang="es-SV" sz="1100" dirty="0"/>
        </a:p>
      </dgm:t>
    </dgm:pt>
    <dgm:pt modelId="{E5BDBD4F-A25D-40FF-871E-7FBE3FB86B1C}" type="parTrans" cxnId="{32DA1810-39BD-4EF0-A015-8193557BB1E3}">
      <dgm:prSet/>
      <dgm:spPr/>
      <dgm:t>
        <a:bodyPr/>
        <a:lstStyle/>
        <a:p>
          <a:endParaRPr lang="es-GT"/>
        </a:p>
      </dgm:t>
    </dgm:pt>
    <dgm:pt modelId="{BD129359-3B8E-4369-990B-E19AEAA7C48C}" type="sibTrans" cxnId="{32DA1810-39BD-4EF0-A015-8193557BB1E3}">
      <dgm:prSet/>
      <dgm:spPr/>
      <dgm:t>
        <a:bodyPr/>
        <a:lstStyle/>
        <a:p>
          <a:endParaRPr lang="es-GT"/>
        </a:p>
      </dgm:t>
    </dgm:pt>
    <dgm:pt modelId="{3AAB5D65-68D7-411B-93C1-94D7E3A2046E}">
      <dgm:prSet phldrT="[Texto]" custT="1"/>
      <dgm:spPr/>
      <dgm:t>
        <a:bodyPr/>
        <a:lstStyle/>
        <a:p>
          <a:endParaRPr lang="es-SV" sz="1100" dirty="0"/>
        </a:p>
      </dgm:t>
    </dgm:pt>
    <dgm:pt modelId="{7E85AB28-8C83-4EA6-813C-9DDA6AE4521C}" type="parTrans" cxnId="{FB7819C4-586E-4D4A-909C-C610E4E4995E}">
      <dgm:prSet/>
      <dgm:spPr/>
      <dgm:t>
        <a:bodyPr/>
        <a:lstStyle/>
        <a:p>
          <a:endParaRPr lang="es-GT"/>
        </a:p>
      </dgm:t>
    </dgm:pt>
    <dgm:pt modelId="{B429146B-A9CB-4A00-943A-49A834A39FD3}" type="sibTrans" cxnId="{FB7819C4-586E-4D4A-909C-C610E4E4995E}">
      <dgm:prSet/>
      <dgm:spPr/>
      <dgm:t>
        <a:bodyPr/>
        <a:lstStyle/>
        <a:p>
          <a:endParaRPr lang="es-GT"/>
        </a:p>
      </dgm:t>
    </dgm:pt>
    <dgm:pt modelId="{DFD091C6-35AE-4F77-B441-5C6CFD967974}" type="pres">
      <dgm:prSet presAssocID="{803C98B2-08DA-472E-92BC-A4D07E8227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44210BE5-F140-45EE-B0FF-460635BA398D}" type="pres">
      <dgm:prSet presAssocID="{3C6655A5-F259-4CD7-ABE0-E98B7B58617D}" presName="linNode" presStyleCnt="0"/>
      <dgm:spPr/>
      <dgm:t>
        <a:bodyPr/>
        <a:lstStyle/>
        <a:p>
          <a:endParaRPr lang="es-GT"/>
        </a:p>
      </dgm:t>
    </dgm:pt>
    <dgm:pt modelId="{0741B94A-21C0-47A1-9672-920A677CAEB7}" type="pres">
      <dgm:prSet presAssocID="{3C6655A5-F259-4CD7-ABE0-E98B7B58617D}" presName="parentText" presStyleLbl="node1" presStyleIdx="0" presStyleCnt="3" custScaleX="6819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230BEC3-06A7-4350-9575-2AE22CE6B17E}" type="pres">
      <dgm:prSet presAssocID="{3C6655A5-F259-4CD7-ABE0-E98B7B58617D}" presName="descendantText" presStyleLbl="alignAccFollowNode1" presStyleIdx="0" presStyleCnt="3" custScaleX="13931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D4C30BB-CAFE-4C13-A78A-DE4769F9B181}" type="pres">
      <dgm:prSet presAssocID="{1B831BEF-07BD-42E7-8FBD-71E66C7F5B7E}" presName="sp" presStyleCnt="0"/>
      <dgm:spPr/>
      <dgm:t>
        <a:bodyPr/>
        <a:lstStyle/>
        <a:p>
          <a:endParaRPr lang="es-GT"/>
        </a:p>
      </dgm:t>
    </dgm:pt>
    <dgm:pt modelId="{4D297AB8-D429-4E3C-A332-7B3BD55E21F8}" type="pres">
      <dgm:prSet presAssocID="{636AC347-A466-4A86-AE49-B168E65C5E40}" presName="linNode" presStyleCnt="0"/>
      <dgm:spPr/>
      <dgm:t>
        <a:bodyPr/>
        <a:lstStyle/>
        <a:p>
          <a:endParaRPr lang="es-GT"/>
        </a:p>
      </dgm:t>
    </dgm:pt>
    <dgm:pt modelId="{33204960-DC6F-4CF6-8CF8-D31DDBD800D7}" type="pres">
      <dgm:prSet presAssocID="{636AC347-A466-4A86-AE49-B168E65C5E40}" presName="parentText" presStyleLbl="node1" presStyleIdx="1" presStyleCnt="3" custScaleX="6819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FCCE396-F5B9-4701-9974-3D252D2B63A2}" type="pres">
      <dgm:prSet presAssocID="{636AC347-A466-4A86-AE49-B168E65C5E40}" presName="descendantText" presStyleLbl="alignAccFollowNode1" presStyleIdx="1" presStyleCnt="3" custScaleX="13931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46643E4-391C-44CF-82E6-8230B644E495}" type="pres">
      <dgm:prSet presAssocID="{C4F5E657-9E89-4D37-BCA6-E7437828FE94}" presName="sp" presStyleCnt="0"/>
      <dgm:spPr/>
      <dgm:t>
        <a:bodyPr/>
        <a:lstStyle/>
        <a:p>
          <a:endParaRPr lang="es-GT"/>
        </a:p>
      </dgm:t>
    </dgm:pt>
    <dgm:pt modelId="{150FC554-4992-4F73-B1D2-4A222ACD80A9}" type="pres">
      <dgm:prSet presAssocID="{145239A5-90FB-421D-9724-497EADF866D7}" presName="linNode" presStyleCnt="0"/>
      <dgm:spPr/>
      <dgm:t>
        <a:bodyPr/>
        <a:lstStyle/>
        <a:p>
          <a:endParaRPr lang="es-GT"/>
        </a:p>
      </dgm:t>
    </dgm:pt>
    <dgm:pt modelId="{93F74C3C-9AA3-47AD-ADA3-C65C47798DDA}" type="pres">
      <dgm:prSet presAssocID="{145239A5-90FB-421D-9724-497EADF866D7}" presName="parentText" presStyleLbl="node1" presStyleIdx="2" presStyleCnt="3" custScaleX="6819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1D25982-D502-4C87-B18D-DBEF38E6B081}" type="pres">
      <dgm:prSet presAssocID="{145239A5-90FB-421D-9724-497EADF866D7}" presName="descendantText" presStyleLbl="alignAccFollowNode1" presStyleIdx="2" presStyleCnt="3" custScaleX="13931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B6FEA4D6-025A-4749-A114-D10B2A4D5C48}" type="presOf" srcId="{C633E404-74F6-4E27-9126-7087C7BB1C05}" destId="{FFCCE396-F5B9-4701-9974-3D252D2B63A2}" srcOrd="0" destOrd="1" presId="urn:microsoft.com/office/officeart/2005/8/layout/vList5"/>
    <dgm:cxn modelId="{9E2109D2-A0C2-4EA6-8AFF-0F8455B7DB2A}" srcId="{3C6655A5-F259-4CD7-ABE0-E98B7B58617D}" destId="{21F5FD64-7ED6-45B7-9F6E-C0ED9FD09558}" srcOrd="1" destOrd="0" parTransId="{A645894E-9833-4B60-88DB-B26E4662CA9D}" sibTransId="{A97DA101-9D3D-4081-B4C1-8697DFCA837F}"/>
    <dgm:cxn modelId="{AE68D1EF-2039-4C1F-85DA-3B4FED2DDAB2}" type="presOf" srcId="{803C98B2-08DA-472E-92BC-A4D07E822749}" destId="{DFD091C6-35AE-4F77-B441-5C6CFD967974}" srcOrd="0" destOrd="0" presId="urn:microsoft.com/office/officeart/2005/8/layout/vList5"/>
    <dgm:cxn modelId="{EC9ED892-5C56-4B87-AD39-04C61AB8190C}" type="presOf" srcId="{3AAB5D65-68D7-411B-93C1-94D7E3A2046E}" destId="{D1D25982-D502-4C87-B18D-DBEF38E6B081}" srcOrd="0" destOrd="1" presId="urn:microsoft.com/office/officeart/2005/8/layout/vList5"/>
    <dgm:cxn modelId="{09C8DE6E-FC24-419B-A145-49CBED966DD6}" type="presOf" srcId="{E29758D9-2EA5-4E58-9F79-E4792426D2DC}" destId="{D1D25982-D502-4C87-B18D-DBEF38E6B081}" srcOrd="0" destOrd="2" presId="urn:microsoft.com/office/officeart/2005/8/layout/vList5"/>
    <dgm:cxn modelId="{684A3458-912C-4203-AB31-D6BA6EAA7DBF}" srcId="{636AC347-A466-4A86-AE49-B168E65C5E40}" destId="{1E27680A-AB39-4A31-BD6F-FCDB8EA42FA9}" srcOrd="0" destOrd="0" parTransId="{947D45CE-2C58-42F0-BF5F-5215C1212CB1}" sibTransId="{D5316F7D-6E1D-4C79-9130-3B76125E1FDE}"/>
    <dgm:cxn modelId="{4047795B-D91C-42C7-A31D-693D1A0E8C5D}" type="presOf" srcId="{4403278B-6628-4C98-B262-5283A3B6F8CA}" destId="{A230BEC3-06A7-4350-9575-2AE22CE6B17E}" srcOrd="0" destOrd="2" presId="urn:microsoft.com/office/officeart/2005/8/layout/vList5"/>
    <dgm:cxn modelId="{D948BECA-F7CB-4A03-8BC2-47C8C53F8E0B}" srcId="{803C98B2-08DA-472E-92BC-A4D07E822749}" destId="{636AC347-A466-4A86-AE49-B168E65C5E40}" srcOrd="1" destOrd="0" parTransId="{8BDDBE3D-B217-4EA7-85C4-40FCF32105BF}" sibTransId="{C4F5E657-9E89-4D37-BCA6-E7437828FE94}"/>
    <dgm:cxn modelId="{CA5CF878-6830-4B79-929C-C2748DB3BE4D}" srcId="{145239A5-90FB-421D-9724-497EADF866D7}" destId="{BCE7AAF8-9CD5-4757-9183-5B7A5979770B}" srcOrd="0" destOrd="0" parTransId="{F305DAEB-4651-47D5-9E24-DB36DF461280}" sibTransId="{FADE72C6-D072-4918-95DD-C484A7CDAF0B}"/>
    <dgm:cxn modelId="{32DA1810-39BD-4EF0-A015-8193557BB1E3}" srcId="{636AC347-A466-4A86-AE49-B168E65C5E40}" destId="{C633E404-74F6-4E27-9126-7087C7BB1C05}" srcOrd="1" destOrd="0" parTransId="{E5BDBD4F-A25D-40FF-871E-7FBE3FB86B1C}" sibTransId="{BD129359-3B8E-4369-990B-E19AEAA7C48C}"/>
    <dgm:cxn modelId="{9F0015A4-68F8-4122-AC51-DB81A44438A0}" type="presOf" srcId="{1E27680A-AB39-4A31-BD6F-FCDB8EA42FA9}" destId="{FFCCE396-F5B9-4701-9974-3D252D2B63A2}" srcOrd="0" destOrd="0" presId="urn:microsoft.com/office/officeart/2005/8/layout/vList5"/>
    <dgm:cxn modelId="{CE61307B-EE60-40DC-B4C3-D95A23C3D4A5}" type="presOf" srcId="{3C6655A5-F259-4CD7-ABE0-E98B7B58617D}" destId="{0741B94A-21C0-47A1-9672-920A677CAEB7}" srcOrd="0" destOrd="0" presId="urn:microsoft.com/office/officeart/2005/8/layout/vList5"/>
    <dgm:cxn modelId="{B85CE777-EE95-4962-A2D3-3E8740F58808}" srcId="{636AC347-A466-4A86-AE49-B168E65C5E40}" destId="{0095D9E8-3992-4818-9D4C-BD0A673B3535}" srcOrd="2" destOrd="0" parTransId="{FE39F729-5B91-43B0-A356-370879505EF2}" sibTransId="{546D63DF-01BA-42AB-82C9-451A69B17EA2}"/>
    <dgm:cxn modelId="{125DF846-96D0-4F97-8616-67DCB7A4374E}" type="presOf" srcId="{636AC347-A466-4A86-AE49-B168E65C5E40}" destId="{33204960-DC6F-4CF6-8CF8-D31DDBD800D7}" srcOrd="0" destOrd="0" presId="urn:microsoft.com/office/officeart/2005/8/layout/vList5"/>
    <dgm:cxn modelId="{70B22696-BDDF-48E9-8A83-7CA506AC317E}" srcId="{145239A5-90FB-421D-9724-497EADF866D7}" destId="{E29758D9-2EA5-4E58-9F79-E4792426D2DC}" srcOrd="2" destOrd="0" parTransId="{3D8AF642-CAD1-415A-A028-2789FA8A5138}" sibTransId="{A294B52D-9777-4630-B2EC-6AF90B60E94C}"/>
    <dgm:cxn modelId="{82B90474-658E-4B96-A4A0-0E27291FA5CB}" srcId="{803C98B2-08DA-472E-92BC-A4D07E822749}" destId="{145239A5-90FB-421D-9724-497EADF866D7}" srcOrd="2" destOrd="0" parTransId="{6C267B45-663C-494D-B2E9-79A852FF7BD1}" sibTransId="{E2DC3DC2-3AC9-4C96-B53B-690100E021E9}"/>
    <dgm:cxn modelId="{F51E02EE-B633-49E1-94D0-71E941521E4C}" srcId="{3C6655A5-F259-4CD7-ABE0-E98B7B58617D}" destId="{80774260-7457-4A54-8E84-F48CDB0F99FD}" srcOrd="0" destOrd="0" parTransId="{312AE9A2-6994-4916-A224-3433ED2D2428}" sibTransId="{ABCB8CCA-2874-4FA2-9BAE-105C7ABC7030}"/>
    <dgm:cxn modelId="{82E6A863-6A77-4DBC-9685-1CEEB8B3C79A}" srcId="{3C6655A5-F259-4CD7-ABE0-E98B7B58617D}" destId="{4403278B-6628-4C98-B262-5283A3B6F8CA}" srcOrd="2" destOrd="0" parTransId="{6A80BD06-7E33-4B64-88E8-C69F86D6ACCD}" sibTransId="{CABEA42D-32BB-45C6-91DD-F5E584A2B3BC}"/>
    <dgm:cxn modelId="{697CFE98-2E73-4B4F-8E4C-7E1451493EC2}" type="presOf" srcId="{BCE7AAF8-9CD5-4757-9183-5B7A5979770B}" destId="{D1D25982-D502-4C87-B18D-DBEF38E6B081}" srcOrd="0" destOrd="0" presId="urn:microsoft.com/office/officeart/2005/8/layout/vList5"/>
    <dgm:cxn modelId="{B87EA073-7DDE-49E4-8D40-C5E67895D6DE}" type="presOf" srcId="{21F5FD64-7ED6-45B7-9F6E-C0ED9FD09558}" destId="{A230BEC3-06A7-4350-9575-2AE22CE6B17E}" srcOrd="0" destOrd="1" presId="urn:microsoft.com/office/officeart/2005/8/layout/vList5"/>
    <dgm:cxn modelId="{71C00F47-9274-4C3B-9D8E-1808B27D7A40}" type="presOf" srcId="{80774260-7457-4A54-8E84-F48CDB0F99FD}" destId="{A230BEC3-06A7-4350-9575-2AE22CE6B17E}" srcOrd="0" destOrd="0" presId="urn:microsoft.com/office/officeart/2005/8/layout/vList5"/>
    <dgm:cxn modelId="{FB7819C4-586E-4D4A-909C-C610E4E4995E}" srcId="{145239A5-90FB-421D-9724-497EADF866D7}" destId="{3AAB5D65-68D7-411B-93C1-94D7E3A2046E}" srcOrd="1" destOrd="0" parTransId="{7E85AB28-8C83-4EA6-813C-9DDA6AE4521C}" sibTransId="{B429146B-A9CB-4A00-943A-49A834A39FD3}"/>
    <dgm:cxn modelId="{207D9FF1-B783-4852-A213-3EDAF3CF4B44}" type="presOf" srcId="{0095D9E8-3992-4818-9D4C-BD0A673B3535}" destId="{FFCCE396-F5B9-4701-9974-3D252D2B63A2}" srcOrd="0" destOrd="2" presId="urn:microsoft.com/office/officeart/2005/8/layout/vList5"/>
    <dgm:cxn modelId="{34ED0B03-F761-4811-9290-98FDDF1E39EF}" srcId="{803C98B2-08DA-472E-92BC-A4D07E822749}" destId="{3C6655A5-F259-4CD7-ABE0-E98B7B58617D}" srcOrd="0" destOrd="0" parTransId="{F905C707-955E-4E45-BF54-70BA7A98E072}" sibTransId="{1B831BEF-07BD-42E7-8FBD-71E66C7F5B7E}"/>
    <dgm:cxn modelId="{E9C8B45A-C695-45E3-B7D2-E6E3008976B3}" type="presOf" srcId="{145239A5-90FB-421D-9724-497EADF866D7}" destId="{93F74C3C-9AA3-47AD-ADA3-C65C47798DDA}" srcOrd="0" destOrd="0" presId="urn:microsoft.com/office/officeart/2005/8/layout/vList5"/>
    <dgm:cxn modelId="{06CA203B-EACD-4D25-9FC5-981752E3592E}" type="presParOf" srcId="{DFD091C6-35AE-4F77-B441-5C6CFD967974}" destId="{44210BE5-F140-45EE-B0FF-460635BA398D}" srcOrd="0" destOrd="0" presId="urn:microsoft.com/office/officeart/2005/8/layout/vList5"/>
    <dgm:cxn modelId="{4702859A-CF94-4F51-B2A8-32C7764A9CB2}" type="presParOf" srcId="{44210BE5-F140-45EE-B0FF-460635BA398D}" destId="{0741B94A-21C0-47A1-9672-920A677CAEB7}" srcOrd="0" destOrd="0" presId="urn:microsoft.com/office/officeart/2005/8/layout/vList5"/>
    <dgm:cxn modelId="{11346ECD-6DAF-47ED-A397-B5310154B5FC}" type="presParOf" srcId="{44210BE5-F140-45EE-B0FF-460635BA398D}" destId="{A230BEC3-06A7-4350-9575-2AE22CE6B17E}" srcOrd="1" destOrd="0" presId="urn:microsoft.com/office/officeart/2005/8/layout/vList5"/>
    <dgm:cxn modelId="{472E5791-275D-4C19-B594-0FB150A10A7A}" type="presParOf" srcId="{DFD091C6-35AE-4F77-B441-5C6CFD967974}" destId="{8D4C30BB-CAFE-4C13-A78A-DE4769F9B181}" srcOrd="1" destOrd="0" presId="urn:microsoft.com/office/officeart/2005/8/layout/vList5"/>
    <dgm:cxn modelId="{2D5D5FB3-96B9-493E-BD36-19BE5C21EC56}" type="presParOf" srcId="{DFD091C6-35AE-4F77-B441-5C6CFD967974}" destId="{4D297AB8-D429-4E3C-A332-7B3BD55E21F8}" srcOrd="2" destOrd="0" presId="urn:microsoft.com/office/officeart/2005/8/layout/vList5"/>
    <dgm:cxn modelId="{F4EEFDF4-7168-407B-9D76-CCAA5C5D27B1}" type="presParOf" srcId="{4D297AB8-D429-4E3C-A332-7B3BD55E21F8}" destId="{33204960-DC6F-4CF6-8CF8-D31DDBD800D7}" srcOrd="0" destOrd="0" presId="urn:microsoft.com/office/officeart/2005/8/layout/vList5"/>
    <dgm:cxn modelId="{A1F8AA3A-C4CE-4A0F-A79D-2563A26F9515}" type="presParOf" srcId="{4D297AB8-D429-4E3C-A332-7B3BD55E21F8}" destId="{FFCCE396-F5B9-4701-9974-3D252D2B63A2}" srcOrd="1" destOrd="0" presId="urn:microsoft.com/office/officeart/2005/8/layout/vList5"/>
    <dgm:cxn modelId="{805858C5-E909-4B87-9DBE-1EB72CD22B27}" type="presParOf" srcId="{DFD091C6-35AE-4F77-B441-5C6CFD967974}" destId="{D46643E4-391C-44CF-82E6-8230B644E495}" srcOrd="3" destOrd="0" presId="urn:microsoft.com/office/officeart/2005/8/layout/vList5"/>
    <dgm:cxn modelId="{86B0D174-403A-4189-9081-56885FE12664}" type="presParOf" srcId="{DFD091C6-35AE-4F77-B441-5C6CFD967974}" destId="{150FC554-4992-4F73-B1D2-4A222ACD80A9}" srcOrd="4" destOrd="0" presId="urn:microsoft.com/office/officeart/2005/8/layout/vList5"/>
    <dgm:cxn modelId="{7278C5F7-ECD9-471F-9F92-0A2B1B8E45BD}" type="presParOf" srcId="{150FC554-4992-4F73-B1D2-4A222ACD80A9}" destId="{93F74C3C-9AA3-47AD-ADA3-C65C47798DDA}" srcOrd="0" destOrd="0" presId="urn:microsoft.com/office/officeart/2005/8/layout/vList5"/>
    <dgm:cxn modelId="{CC74D206-E87F-40A5-89F3-EDAD21CDF8D3}" type="presParOf" srcId="{150FC554-4992-4F73-B1D2-4A222ACD80A9}" destId="{D1D25982-D502-4C87-B18D-DBEF38E6B081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935F7-EBE4-4149-A7FF-275307DF6791}">
      <dsp:nvSpPr>
        <dsp:cNvPr id="0" name=""/>
        <dsp:cNvSpPr/>
      </dsp:nvSpPr>
      <dsp:spPr>
        <a:xfrm>
          <a:off x="0" y="0"/>
          <a:ext cx="8229600" cy="4525962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794153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latin typeface="+mn-lt"/>
            </a:rPr>
            <a:t>Objetivo: </a:t>
          </a:r>
          <a:r>
            <a:rPr lang="es-SV" sz="1800" kern="1200" dirty="0" smtClean="0">
              <a:latin typeface="+mn-lt"/>
            </a:rPr>
            <a:t>Fortalecer las </a:t>
          </a:r>
          <a:r>
            <a:rPr lang="es-SV" sz="1800" b="1" kern="1200" dirty="0" smtClean="0">
              <a:latin typeface="+mn-lt"/>
            </a:rPr>
            <a:t>capacidades</a:t>
          </a:r>
          <a:r>
            <a:rPr lang="es-SV" sz="1800" kern="1200" dirty="0" smtClean="0">
              <a:latin typeface="+mn-lt"/>
            </a:rPr>
            <a:t> de los Gobiernos de los países de origen para responder a la “crisis”, </a:t>
          </a:r>
          <a:r>
            <a:rPr lang="es-ES" sz="1800" kern="1200" dirty="0" smtClean="0"/>
            <a:t>proporcionar </a:t>
          </a:r>
          <a:r>
            <a:rPr lang="es-ES" sz="1800" b="1" kern="1200" dirty="0" smtClean="0"/>
            <a:t>atención y mantenimiento</a:t>
          </a:r>
          <a:r>
            <a:rPr lang="es-ES" sz="1800" kern="1200" dirty="0" smtClean="0"/>
            <a:t> para la llegada de los retornados, proporcionar </a:t>
          </a:r>
          <a:r>
            <a:rPr lang="es-ES" sz="1800" b="1" kern="1200" dirty="0" smtClean="0"/>
            <a:t>salud y referencias de apoyo psicosocial</a:t>
          </a:r>
          <a:r>
            <a:rPr lang="es-ES" sz="1800" kern="1200" dirty="0" smtClean="0"/>
            <a:t>, y </a:t>
          </a:r>
          <a:r>
            <a:rPr lang="es-ES" sz="1800" b="1" kern="1200" dirty="0" smtClean="0"/>
            <a:t>rehabilitación</a:t>
          </a:r>
          <a:r>
            <a:rPr lang="es-ES" sz="1800" kern="1200" dirty="0" smtClean="0"/>
            <a:t> en centros de acogida y albergues.</a:t>
          </a:r>
          <a:endParaRPr lang="es-SV" sz="1800" kern="1200" dirty="0"/>
        </a:p>
      </dsp:txBody>
      <dsp:txXfrm>
        <a:off x="112677" y="112677"/>
        <a:ext cx="8004246" cy="4300608"/>
      </dsp:txXfrm>
    </dsp:sp>
    <dsp:sp modelId="{01B0434C-468F-448E-B43A-F24EA7B575AC}">
      <dsp:nvSpPr>
        <dsp:cNvPr id="0" name=""/>
        <dsp:cNvSpPr/>
      </dsp:nvSpPr>
      <dsp:spPr>
        <a:xfrm>
          <a:off x="205740" y="2036682"/>
          <a:ext cx="1931625" cy="2036682"/>
        </a:xfrm>
        <a:prstGeom prst="roundRect">
          <a:avLst>
            <a:gd name="adj" fmla="val 105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/>
            <a:t>Zona de Ejecución: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El Salvador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Guatemala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Honduras </a:t>
          </a:r>
          <a:endParaRPr lang="es-SV" sz="1400" kern="1200" dirty="0"/>
        </a:p>
      </dsp:txBody>
      <dsp:txXfrm>
        <a:off x="265144" y="2096086"/>
        <a:ext cx="1812817" cy="1917874"/>
      </dsp:txXfrm>
    </dsp:sp>
    <dsp:sp modelId="{F4DBC6B3-3E65-441F-88C0-54913CE43326}">
      <dsp:nvSpPr>
        <dsp:cNvPr id="0" name=""/>
        <dsp:cNvSpPr/>
      </dsp:nvSpPr>
      <dsp:spPr>
        <a:xfrm>
          <a:off x="2167864" y="2036682"/>
          <a:ext cx="1931625" cy="2036682"/>
        </a:xfrm>
        <a:prstGeom prst="roundRect">
          <a:avLst>
            <a:gd name="adj" fmla="val 105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latin typeface="+mn-lt"/>
            </a:rPr>
            <a:t>Beneficiarios: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kern="1200" dirty="0" smtClean="0">
              <a:latin typeface="+mn-lt"/>
            </a:rPr>
            <a:t>Retornados de EEUU y México Enfoque especial en NNA y Núcleos Familiares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kern="1200" dirty="0" smtClean="0">
              <a:latin typeface="+mn-lt"/>
            </a:rPr>
            <a:t>Instituciones de Gobierno presentes en el proceso de recepción.</a:t>
          </a:r>
          <a:endParaRPr lang="es-SV" sz="1100" kern="1200" dirty="0"/>
        </a:p>
      </dsp:txBody>
      <dsp:txXfrm>
        <a:off x="2227268" y="2096086"/>
        <a:ext cx="1812817" cy="1917874"/>
      </dsp:txXfrm>
    </dsp:sp>
    <dsp:sp modelId="{B7F6ACA3-D8C2-42FE-9902-57B488B1E725}">
      <dsp:nvSpPr>
        <dsp:cNvPr id="0" name=""/>
        <dsp:cNvSpPr/>
      </dsp:nvSpPr>
      <dsp:spPr>
        <a:xfrm>
          <a:off x="4129989" y="2036682"/>
          <a:ext cx="1931625" cy="2036682"/>
        </a:xfrm>
        <a:prstGeom prst="roundRect">
          <a:avLst>
            <a:gd name="adj" fmla="val 105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/>
            <a:t>Alcance</a:t>
          </a:r>
          <a:r>
            <a:rPr lang="es-SV" sz="1400" kern="120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15,000 personas asistidas</a:t>
          </a:r>
          <a:endParaRPr lang="es-SV" sz="1400" kern="1200" dirty="0"/>
        </a:p>
      </dsp:txBody>
      <dsp:txXfrm>
        <a:off x="4189393" y="2096086"/>
        <a:ext cx="1812817" cy="1917874"/>
      </dsp:txXfrm>
    </dsp:sp>
    <dsp:sp modelId="{9E750C02-3861-4E73-8062-8E3FF84B697A}">
      <dsp:nvSpPr>
        <dsp:cNvPr id="0" name=""/>
        <dsp:cNvSpPr/>
      </dsp:nvSpPr>
      <dsp:spPr>
        <a:xfrm>
          <a:off x="6092114" y="2036682"/>
          <a:ext cx="1931625" cy="2036682"/>
        </a:xfrm>
        <a:prstGeom prst="roundRect">
          <a:avLst>
            <a:gd name="adj" fmla="val 105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/>
            <a:t>Duración: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Agosto 2014 a Diciembre 2015</a:t>
          </a:r>
          <a:endParaRPr lang="es-SV" sz="1400" kern="1200" dirty="0"/>
        </a:p>
      </dsp:txBody>
      <dsp:txXfrm>
        <a:off x="6151518" y="2096086"/>
        <a:ext cx="1812817" cy="1917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6863C-D537-477E-A39C-1ABA0C2575DE}">
      <dsp:nvSpPr>
        <dsp:cNvPr id="0" name=""/>
        <dsp:cNvSpPr/>
      </dsp:nvSpPr>
      <dsp:spPr>
        <a:xfrm>
          <a:off x="-5635578" y="-862704"/>
          <a:ext cx="6709736" cy="670973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97117-0146-44AC-8A37-B62A9BFECEA1}">
      <dsp:nvSpPr>
        <dsp:cNvPr id="0" name=""/>
        <dsp:cNvSpPr/>
      </dsp:nvSpPr>
      <dsp:spPr>
        <a:xfrm>
          <a:off x="469582" y="311420"/>
          <a:ext cx="8029647" cy="62324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solidFill>
                <a:schemeClr val="tx1"/>
              </a:solidFill>
              <a:latin typeface="+mn-lt"/>
            </a:rPr>
            <a:t>Asistencia directa e inmediata</a:t>
          </a:r>
          <a:endParaRPr lang="es-SV" sz="2200" b="1" kern="1200" dirty="0">
            <a:solidFill>
              <a:schemeClr val="tx1"/>
            </a:solidFill>
            <a:latin typeface="+mn-lt"/>
          </a:endParaRPr>
        </a:p>
      </dsp:txBody>
      <dsp:txXfrm>
        <a:off x="469582" y="311420"/>
        <a:ext cx="8029647" cy="623240"/>
      </dsp:txXfrm>
    </dsp:sp>
    <dsp:sp modelId="{8B776976-88C3-418E-9632-37C1B696775E}">
      <dsp:nvSpPr>
        <dsp:cNvPr id="0" name=""/>
        <dsp:cNvSpPr/>
      </dsp:nvSpPr>
      <dsp:spPr>
        <a:xfrm>
          <a:off x="80056" y="233515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FAE44-3278-46DA-BE39-E373506409F3}">
      <dsp:nvSpPr>
        <dsp:cNvPr id="0" name=""/>
        <dsp:cNvSpPr/>
      </dsp:nvSpPr>
      <dsp:spPr>
        <a:xfrm>
          <a:off x="916177" y="1245982"/>
          <a:ext cx="7583051" cy="62324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solidFill>
                <a:schemeClr val="tx1"/>
              </a:solidFill>
              <a:latin typeface="+mn-lt"/>
            </a:rPr>
            <a:t>Gestión de fronteras/Infraestructura</a:t>
          </a:r>
          <a:endParaRPr lang="es-SV" sz="2200" kern="1200" dirty="0">
            <a:solidFill>
              <a:schemeClr val="tx1"/>
            </a:solidFill>
            <a:latin typeface="+mn-lt"/>
          </a:endParaRPr>
        </a:p>
      </dsp:txBody>
      <dsp:txXfrm>
        <a:off x="916177" y="1245982"/>
        <a:ext cx="7583051" cy="623240"/>
      </dsp:txXfrm>
    </dsp:sp>
    <dsp:sp modelId="{E883DBD5-0533-4476-A5A5-214C9B3DD49E}">
      <dsp:nvSpPr>
        <dsp:cNvPr id="0" name=""/>
        <dsp:cNvSpPr/>
      </dsp:nvSpPr>
      <dsp:spPr>
        <a:xfrm>
          <a:off x="526652" y="1168077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372EE-76A2-444D-A01B-5D979C475BA7}">
      <dsp:nvSpPr>
        <dsp:cNvPr id="0" name=""/>
        <dsp:cNvSpPr/>
      </dsp:nvSpPr>
      <dsp:spPr>
        <a:xfrm>
          <a:off x="1053246" y="2180543"/>
          <a:ext cx="7445982" cy="62324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solidFill>
                <a:schemeClr val="tx1"/>
              </a:solidFill>
              <a:latin typeface="+mn-lt"/>
            </a:rPr>
            <a:t>Fortalecimiento Institucional</a:t>
          </a:r>
          <a:endParaRPr lang="es-SV" sz="2200" b="1" kern="1200" dirty="0">
            <a:solidFill>
              <a:schemeClr val="tx1"/>
            </a:solidFill>
            <a:latin typeface="+mn-lt"/>
          </a:endParaRPr>
        </a:p>
      </dsp:txBody>
      <dsp:txXfrm>
        <a:off x="1053246" y="2180543"/>
        <a:ext cx="7445982" cy="623240"/>
      </dsp:txXfrm>
    </dsp:sp>
    <dsp:sp modelId="{27C98DB2-8346-4E7B-98DB-0FEEA5CB85E1}">
      <dsp:nvSpPr>
        <dsp:cNvPr id="0" name=""/>
        <dsp:cNvSpPr/>
      </dsp:nvSpPr>
      <dsp:spPr>
        <a:xfrm>
          <a:off x="663721" y="2102638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F2782-B44C-47BE-8254-F083C183E25D}">
      <dsp:nvSpPr>
        <dsp:cNvPr id="0" name=""/>
        <dsp:cNvSpPr/>
      </dsp:nvSpPr>
      <dsp:spPr>
        <a:xfrm>
          <a:off x="916177" y="3115105"/>
          <a:ext cx="7583051" cy="623240"/>
        </a:xfrm>
        <a:prstGeom prst="rect">
          <a:avLst/>
        </a:prstGeom>
        <a:solidFill>
          <a:schemeClr val="accent3"/>
        </a:solidFill>
        <a:ln w="55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solidFill>
                <a:schemeClr val="tx1"/>
              </a:solidFill>
            </a:rPr>
            <a:t>Mapa de Respuesta Comunitaria y sensibilización</a:t>
          </a:r>
          <a:endParaRPr lang="es-SV" sz="2200" b="1" kern="1200" dirty="0">
            <a:solidFill>
              <a:schemeClr val="tx1"/>
            </a:solidFill>
            <a:latin typeface="+mn-lt"/>
          </a:endParaRPr>
        </a:p>
      </dsp:txBody>
      <dsp:txXfrm>
        <a:off x="916177" y="3115105"/>
        <a:ext cx="7583051" cy="623240"/>
      </dsp:txXfrm>
    </dsp:sp>
    <dsp:sp modelId="{F382EDB2-2FDB-4221-B71C-E8DD44272797}">
      <dsp:nvSpPr>
        <dsp:cNvPr id="0" name=""/>
        <dsp:cNvSpPr/>
      </dsp:nvSpPr>
      <dsp:spPr>
        <a:xfrm>
          <a:off x="526652" y="3037200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196D6-BEBC-46B8-A7A0-A113D5290359}">
      <dsp:nvSpPr>
        <dsp:cNvPr id="0" name=""/>
        <dsp:cNvSpPr/>
      </dsp:nvSpPr>
      <dsp:spPr>
        <a:xfrm>
          <a:off x="469582" y="4049666"/>
          <a:ext cx="8029647" cy="6232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b="1" kern="1200" dirty="0" smtClean="0">
              <a:solidFill>
                <a:schemeClr val="tx1"/>
              </a:solidFill>
              <a:latin typeface="+mn-lt"/>
            </a:rPr>
            <a:t>Sistema de Información y  Mapeo de la Migración</a:t>
          </a:r>
          <a:endParaRPr lang="es-SV" sz="2200" b="1" kern="1200" dirty="0">
            <a:solidFill>
              <a:schemeClr val="tx1"/>
            </a:solidFill>
            <a:latin typeface="+mn-lt"/>
          </a:endParaRPr>
        </a:p>
      </dsp:txBody>
      <dsp:txXfrm>
        <a:off x="469582" y="4049666"/>
        <a:ext cx="8029647" cy="623240"/>
      </dsp:txXfrm>
    </dsp:sp>
    <dsp:sp modelId="{44C68EC6-B3A4-4D39-99AF-42C760BFC5D7}">
      <dsp:nvSpPr>
        <dsp:cNvPr id="0" name=""/>
        <dsp:cNvSpPr/>
      </dsp:nvSpPr>
      <dsp:spPr>
        <a:xfrm>
          <a:off x="80056" y="3971761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0BEC3-06A7-4350-9575-2AE22CE6B17E}">
      <dsp:nvSpPr>
        <dsp:cNvPr id="0" name=""/>
        <dsp:cNvSpPr/>
      </dsp:nvSpPr>
      <dsp:spPr>
        <a:xfrm rot="5400000">
          <a:off x="3474145" y="-1849151"/>
          <a:ext cx="1280954" cy="530434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Adultos</a:t>
          </a: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NNA y familias</a:t>
          </a:r>
          <a:endParaRPr lang="es-SV" sz="1100" kern="1200" dirty="0"/>
        </a:p>
      </dsp:txBody>
      <dsp:txXfrm rot="-5400000">
        <a:off x="1462448" y="225077"/>
        <a:ext cx="5241818" cy="1155892"/>
      </dsp:txXfrm>
    </dsp:sp>
    <dsp:sp modelId="{0741B94A-21C0-47A1-9672-920A677CAEB7}">
      <dsp:nvSpPr>
        <dsp:cNvPr id="0" name=""/>
        <dsp:cNvSpPr/>
      </dsp:nvSpPr>
      <dsp:spPr>
        <a:xfrm>
          <a:off x="1954" y="2426"/>
          <a:ext cx="1460494" cy="16011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smtClean="0"/>
            <a:t>El Salvador</a:t>
          </a:r>
          <a:endParaRPr lang="es-SV" sz="1600" b="1" kern="1200" dirty="0"/>
        </a:p>
      </dsp:txBody>
      <dsp:txXfrm>
        <a:off x="73249" y="73721"/>
        <a:ext cx="1317904" cy="1458603"/>
      </dsp:txXfrm>
    </dsp:sp>
    <dsp:sp modelId="{FFCCE396-F5B9-4701-9974-3D252D2B63A2}">
      <dsp:nvSpPr>
        <dsp:cNvPr id="0" name=""/>
        <dsp:cNvSpPr/>
      </dsp:nvSpPr>
      <dsp:spPr>
        <a:xfrm rot="5400000">
          <a:off x="3474145" y="-167898"/>
          <a:ext cx="1280954" cy="5304349"/>
        </a:xfrm>
        <a:prstGeom prst="round2SameRect">
          <a:avLst/>
        </a:prstGeom>
        <a:solidFill>
          <a:schemeClr val="accent5">
            <a:tint val="40000"/>
            <a:alpha val="90000"/>
            <a:hueOff val="3254918"/>
            <a:satOff val="-5737"/>
            <a:lumOff val="853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3254918"/>
              <a:satOff val="-5737"/>
              <a:lumOff val="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Adultos</a:t>
          </a: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NNA y familias</a:t>
          </a:r>
          <a:endParaRPr lang="es-SV" sz="1100" kern="1200" dirty="0"/>
        </a:p>
      </dsp:txBody>
      <dsp:txXfrm rot="-5400000">
        <a:off x="1462448" y="1906330"/>
        <a:ext cx="5241818" cy="1155892"/>
      </dsp:txXfrm>
    </dsp:sp>
    <dsp:sp modelId="{33204960-DC6F-4CF6-8CF8-D31DDBD800D7}">
      <dsp:nvSpPr>
        <dsp:cNvPr id="0" name=""/>
        <dsp:cNvSpPr/>
      </dsp:nvSpPr>
      <dsp:spPr>
        <a:xfrm>
          <a:off x="1954" y="1683679"/>
          <a:ext cx="1460494" cy="1601193"/>
        </a:xfrm>
        <a:prstGeom prst="round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smtClean="0"/>
            <a:t>Honduras</a:t>
          </a:r>
          <a:endParaRPr lang="es-SV" sz="1600" b="1" kern="1200" dirty="0"/>
        </a:p>
      </dsp:txBody>
      <dsp:txXfrm>
        <a:off x="73249" y="1754974"/>
        <a:ext cx="1317904" cy="1458603"/>
      </dsp:txXfrm>
    </dsp:sp>
    <dsp:sp modelId="{D1D25982-D502-4C87-B18D-DBEF38E6B081}">
      <dsp:nvSpPr>
        <dsp:cNvPr id="0" name=""/>
        <dsp:cNvSpPr/>
      </dsp:nvSpPr>
      <dsp:spPr>
        <a:xfrm rot="5400000">
          <a:off x="3474145" y="1513354"/>
          <a:ext cx="1280954" cy="5304349"/>
        </a:xfrm>
        <a:prstGeom prst="round2SameRect">
          <a:avLst/>
        </a:prstGeom>
        <a:solidFill>
          <a:schemeClr val="accent5">
            <a:tint val="40000"/>
            <a:alpha val="90000"/>
            <a:hueOff val="6509836"/>
            <a:satOff val="-11474"/>
            <a:lumOff val="1707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6509836"/>
              <a:satOff val="-11474"/>
              <a:lumOff val="1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Adultos y Familias</a:t>
          </a: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NNA</a:t>
          </a:r>
          <a:endParaRPr lang="es-SV" sz="1100" kern="1200" dirty="0"/>
        </a:p>
      </dsp:txBody>
      <dsp:txXfrm rot="-5400000">
        <a:off x="1462448" y="3587583"/>
        <a:ext cx="5241818" cy="1155892"/>
      </dsp:txXfrm>
    </dsp:sp>
    <dsp:sp modelId="{93F74C3C-9AA3-47AD-ADA3-C65C47798DDA}">
      <dsp:nvSpPr>
        <dsp:cNvPr id="0" name=""/>
        <dsp:cNvSpPr/>
      </dsp:nvSpPr>
      <dsp:spPr>
        <a:xfrm>
          <a:off x="1954" y="3364932"/>
          <a:ext cx="1460494" cy="1601193"/>
        </a:xfrm>
        <a:prstGeom prst="round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smtClean="0"/>
            <a:t>Guatemala</a:t>
          </a:r>
          <a:endParaRPr lang="es-SV" sz="1600" b="1" kern="1200" dirty="0"/>
        </a:p>
      </dsp:txBody>
      <dsp:txXfrm>
        <a:off x="73249" y="3436227"/>
        <a:ext cx="1317904" cy="1458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0BEC3-06A7-4350-9575-2AE22CE6B17E}">
      <dsp:nvSpPr>
        <dsp:cNvPr id="0" name=""/>
        <dsp:cNvSpPr/>
      </dsp:nvSpPr>
      <dsp:spPr>
        <a:xfrm rot="5400000">
          <a:off x="3474145" y="-1849151"/>
          <a:ext cx="1280954" cy="530434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Adultos</a:t>
          </a: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NNA y familias</a:t>
          </a:r>
          <a:endParaRPr lang="es-SV" sz="1100" kern="1200" dirty="0"/>
        </a:p>
      </dsp:txBody>
      <dsp:txXfrm rot="-5400000">
        <a:off x="1462448" y="225077"/>
        <a:ext cx="5241818" cy="1155892"/>
      </dsp:txXfrm>
    </dsp:sp>
    <dsp:sp modelId="{0741B94A-21C0-47A1-9672-920A677CAEB7}">
      <dsp:nvSpPr>
        <dsp:cNvPr id="0" name=""/>
        <dsp:cNvSpPr/>
      </dsp:nvSpPr>
      <dsp:spPr>
        <a:xfrm>
          <a:off x="1954" y="2426"/>
          <a:ext cx="1460494" cy="16011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smtClean="0"/>
            <a:t>El Salvador</a:t>
          </a:r>
          <a:endParaRPr lang="es-SV" sz="1600" b="1" kern="1200" dirty="0"/>
        </a:p>
      </dsp:txBody>
      <dsp:txXfrm>
        <a:off x="73249" y="73721"/>
        <a:ext cx="1317904" cy="1458603"/>
      </dsp:txXfrm>
    </dsp:sp>
    <dsp:sp modelId="{FFCCE396-F5B9-4701-9974-3D252D2B63A2}">
      <dsp:nvSpPr>
        <dsp:cNvPr id="0" name=""/>
        <dsp:cNvSpPr/>
      </dsp:nvSpPr>
      <dsp:spPr>
        <a:xfrm rot="5400000">
          <a:off x="3474145" y="-167898"/>
          <a:ext cx="1280954" cy="5304349"/>
        </a:xfrm>
        <a:prstGeom prst="round2SameRect">
          <a:avLst/>
        </a:prstGeom>
        <a:solidFill>
          <a:schemeClr val="accent5">
            <a:tint val="40000"/>
            <a:alpha val="90000"/>
            <a:hueOff val="3254918"/>
            <a:satOff val="-5737"/>
            <a:lumOff val="853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3254918"/>
              <a:satOff val="-5737"/>
              <a:lumOff val="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Adultos</a:t>
          </a: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NNA y familias</a:t>
          </a:r>
          <a:endParaRPr lang="es-SV" sz="1100" kern="1200" dirty="0"/>
        </a:p>
      </dsp:txBody>
      <dsp:txXfrm rot="-5400000">
        <a:off x="1462448" y="1906330"/>
        <a:ext cx="5241818" cy="1155892"/>
      </dsp:txXfrm>
    </dsp:sp>
    <dsp:sp modelId="{33204960-DC6F-4CF6-8CF8-D31DDBD800D7}">
      <dsp:nvSpPr>
        <dsp:cNvPr id="0" name=""/>
        <dsp:cNvSpPr/>
      </dsp:nvSpPr>
      <dsp:spPr>
        <a:xfrm>
          <a:off x="1954" y="1683679"/>
          <a:ext cx="1460494" cy="1601193"/>
        </a:xfrm>
        <a:prstGeom prst="round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smtClean="0"/>
            <a:t>Honduras</a:t>
          </a:r>
          <a:endParaRPr lang="es-SV" sz="1600" b="1" kern="1200" dirty="0"/>
        </a:p>
      </dsp:txBody>
      <dsp:txXfrm>
        <a:off x="73249" y="1754974"/>
        <a:ext cx="1317904" cy="1458603"/>
      </dsp:txXfrm>
    </dsp:sp>
    <dsp:sp modelId="{D1D25982-D502-4C87-B18D-DBEF38E6B081}">
      <dsp:nvSpPr>
        <dsp:cNvPr id="0" name=""/>
        <dsp:cNvSpPr/>
      </dsp:nvSpPr>
      <dsp:spPr>
        <a:xfrm rot="5400000">
          <a:off x="3474145" y="1513354"/>
          <a:ext cx="1280954" cy="5304349"/>
        </a:xfrm>
        <a:prstGeom prst="round2SameRect">
          <a:avLst/>
        </a:prstGeom>
        <a:solidFill>
          <a:schemeClr val="accent5">
            <a:tint val="40000"/>
            <a:alpha val="90000"/>
            <a:hueOff val="6509836"/>
            <a:satOff val="-11474"/>
            <a:lumOff val="1707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6509836"/>
              <a:satOff val="-11474"/>
              <a:lumOff val="1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Adultos y Familias</a:t>
          </a: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100" kern="1200" dirty="0" smtClean="0"/>
            <a:t>NNA</a:t>
          </a:r>
          <a:endParaRPr lang="es-SV" sz="1100" kern="1200" dirty="0"/>
        </a:p>
      </dsp:txBody>
      <dsp:txXfrm rot="-5400000">
        <a:off x="1462448" y="3587583"/>
        <a:ext cx="5241818" cy="1155892"/>
      </dsp:txXfrm>
    </dsp:sp>
    <dsp:sp modelId="{93F74C3C-9AA3-47AD-ADA3-C65C47798DDA}">
      <dsp:nvSpPr>
        <dsp:cNvPr id="0" name=""/>
        <dsp:cNvSpPr/>
      </dsp:nvSpPr>
      <dsp:spPr>
        <a:xfrm>
          <a:off x="1954" y="3364932"/>
          <a:ext cx="1460494" cy="1601193"/>
        </a:xfrm>
        <a:prstGeom prst="round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smtClean="0"/>
            <a:t>Guatemala</a:t>
          </a:r>
          <a:endParaRPr lang="es-SV" sz="1600" b="1" kern="1200" dirty="0"/>
        </a:p>
      </dsp:txBody>
      <dsp:txXfrm>
        <a:off x="73249" y="3436227"/>
        <a:ext cx="1317904" cy="1458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DC86021-0A8C-4F47-9EBA-AE429F498577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92CA015-F683-4F1F-B189-D03D38A1075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308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6F4FA-5127-47FA-9C57-82CC3F399E94}" type="datetimeFigureOut">
              <a:rPr lang="es-SV" smtClean="0"/>
              <a:t>15/04/2015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20C00-CD0A-4C64-8A3E-996EF13CC03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73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  <p:sp>
        <p:nvSpPr>
          <p:cNvPr id="14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5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29479"/>
            <a:ext cx="5006108" cy="540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6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92049" y="1779586"/>
            <a:ext cx="2357004" cy="365760"/>
          </a:xfrm>
        </p:spPr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633394" y="4095244"/>
            <a:ext cx="2274313" cy="365760"/>
          </a:xfrm>
        </p:spPr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853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1366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86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570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77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915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1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1090"/>
            <a:ext cx="664403" cy="71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7897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29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F9FF98-F8C5-49DA-B6A0-E80D032CE612}" type="datetimeFigureOut">
              <a:rPr lang="es-GT" smtClean="0"/>
              <a:t>15/04/2015</a:t>
            </a:fld>
            <a:endParaRPr lang="es-GT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670513-EB52-4EAF-A556-95B9A386215B}" type="slidenum">
              <a:rPr lang="es-GT" smtClean="0"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351B65-1E3A-4000-AED0-32330C228081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GT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28903" y="1723471"/>
            <a:ext cx="228329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2197DA-E423-461D-8D43-DCAE838F9911}" type="datetimeFigureOut">
              <a:rPr lang="es-GT" smtClean="0">
                <a:solidFill>
                  <a:srgbClr val="EEECE1"/>
                </a:solidFill>
              </a:rPr>
              <a:pPr/>
              <a:t>15/04/2015</a:t>
            </a:fld>
            <a:endParaRPr lang="es-GT">
              <a:solidFill>
                <a:srgbClr val="EEECE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80" y="44624"/>
            <a:ext cx="599224" cy="6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ennessy@iom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53511" y="134076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48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1520" y="698122"/>
            <a:ext cx="81583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3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s-SV" sz="3000" b="1" dirty="0" smtClean="0">
                <a:solidFill>
                  <a:schemeClr val="accent1">
                    <a:lumMod val="75000"/>
                  </a:schemeClr>
                </a:solidFill>
              </a:rPr>
              <a:t>Segunda Reunión del Grupo Ad-hoc sobre Ni</a:t>
            </a:r>
            <a:r>
              <a:rPr lang="es-SV" sz="3200" b="1" dirty="0" smtClean="0">
                <a:solidFill>
                  <a:schemeClr val="accent1">
                    <a:lumMod val="75000"/>
                  </a:schemeClr>
                </a:solidFill>
              </a:rPr>
              <a:t>ñ</a:t>
            </a:r>
            <a:r>
              <a:rPr lang="es-SV" sz="3000" b="1" dirty="0" smtClean="0">
                <a:solidFill>
                  <a:schemeClr val="accent1">
                    <a:lumMod val="75000"/>
                  </a:schemeClr>
                </a:solidFill>
              </a:rPr>
              <a:t>ez y Adolescencia Migrante </a:t>
            </a:r>
          </a:p>
        </p:txBody>
      </p:sp>
      <p:sp>
        <p:nvSpPr>
          <p:cNvPr id="4" name="CuadroTexto 1"/>
          <p:cNvSpPr txBox="1"/>
          <p:nvPr/>
        </p:nvSpPr>
        <p:spPr>
          <a:xfrm>
            <a:off x="348118" y="5589240"/>
            <a:ext cx="8177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000" b="1" dirty="0" smtClean="0">
                <a:solidFill>
                  <a:schemeClr val="accent1">
                    <a:lumMod val="75000"/>
                  </a:schemeClr>
                </a:solidFill>
              </a:rPr>
              <a:t>Ciudad de México, 15-16 Abril de 2015</a:t>
            </a:r>
            <a:endParaRPr lang="es-SV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48118" y="3657600"/>
            <a:ext cx="8158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3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endParaRPr lang="es-SV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SV" sz="3000" b="1" dirty="0" smtClean="0">
                <a:solidFill>
                  <a:schemeClr val="accent1">
                    <a:lumMod val="75000"/>
                  </a:schemeClr>
                </a:solidFill>
              </a:rPr>
              <a:t>Organización Internacional para las Migraciones</a:t>
            </a:r>
            <a:endParaRPr lang="es-SV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2520434"/>
            <a:ext cx="63367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600" dirty="0">
                <a:solidFill>
                  <a:schemeClr val="accent1">
                    <a:lumMod val="50000"/>
                  </a:schemeClr>
                </a:solidFill>
              </a:rPr>
              <a:t>Asistencia Integral a las familias, Niñas, Niños y Adolescentes migrantes que retornan al Triángulo Norte de Centroamérica 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GT" sz="3600" dirty="0"/>
              <a:t>Unidad de Manejo de la Información</a:t>
            </a:r>
            <a:endParaRPr lang="es-SV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596626" cy="53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6856" y="-13672"/>
            <a:ext cx="8229600" cy="1143000"/>
          </a:xfrm>
        </p:spPr>
        <p:txBody>
          <a:bodyPr>
            <a:normAutofit/>
          </a:bodyPr>
          <a:lstStyle/>
          <a:p>
            <a:r>
              <a:rPr lang="es-GT" sz="3600" dirty="0" smtClean="0"/>
              <a:t>Unidad de Manejo de la Información</a:t>
            </a:r>
            <a:endParaRPr lang="es-SV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1"/>
            <a:ext cx="7344816" cy="51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723312" cy="5112568"/>
          </a:xfrm>
        </p:spPr>
        <p:txBody>
          <a:bodyPr>
            <a:noAutofit/>
          </a:bodyPr>
          <a:lstStyle/>
          <a:p>
            <a:pPr algn="just"/>
            <a:r>
              <a:rPr lang="es-GT" sz="2000" b="1" dirty="0" smtClean="0"/>
              <a:t>R</a:t>
            </a:r>
            <a:r>
              <a:rPr lang="es-GT" sz="2000" dirty="0" smtClean="0"/>
              <a:t>eintegración/desarrollo de capital  humano: </a:t>
            </a:r>
            <a:r>
              <a:rPr lang="es-GT" sz="2000" dirty="0"/>
              <a:t>capacidad </a:t>
            </a:r>
            <a:r>
              <a:rPr lang="es-GT" sz="2000" dirty="0" smtClean="0"/>
              <a:t>instalada para </a:t>
            </a:r>
            <a:r>
              <a:rPr lang="es-GT" sz="2000" dirty="0"/>
              <a:t>la </a:t>
            </a:r>
            <a:r>
              <a:rPr lang="es-GT" sz="2000" dirty="0" smtClean="0"/>
              <a:t>reintegración sostenible  es limitada.</a:t>
            </a:r>
            <a:endParaRPr lang="es-GT" sz="2000" dirty="0"/>
          </a:p>
          <a:p>
            <a:pPr algn="just"/>
            <a:r>
              <a:rPr lang="es-GT" sz="2000" b="1" dirty="0"/>
              <a:t>G</a:t>
            </a:r>
            <a:r>
              <a:rPr lang="es-GT" sz="2000" dirty="0"/>
              <a:t>estión de la información y el procesamiento. Hay una gran demanda de información de retorno, grandes volúmenes de datos, </a:t>
            </a:r>
            <a:r>
              <a:rPr lang="es-GT" sz="2000" dirty="0" smtClean="0"/>
              <a:t>la </a:t>
            </a:r>
            <a:r>
              <a:rPr lang="es-GT" sz="2000" dirty="0"/>
              <a:t>inconsistencia y la asimetría en el procesamiento de datos y el intercambio. Tecnología muy básica y herramientas para procesar, almacenar </a:t>
            </a:r>
            <a:r>
              <a:rPr lang="es-GT" sz="2000" dirty="0" smtClean="0"/>
              <a:t>información</a:t>
            </a:r>
            <a:r>
              <a:rPr lang="es-GT" sz="2000" dirty="0"/>
              <a:t>.</a:t>
            </a:r>
          </a:p>
          <a:p>
            <a:pPr algn="just"/>
            <a:r>
              <a:rPr lang="es-GT" sz="2000" b="1" dirty="0" smtClean="0"/>
              <a:t>C</a:t>
            </a:r>
            <a:r>
              <a:rPr lang="es-GT" sz="2000" dirty="0" smtClean="0"/>
              <a:t>onsolidar </a:t>
            </a:r>
            <a:r>
              <a:rPr lang="es-GT" sz="2000" dirty="0"/>
              <a:t>e impulsar la coordinación y los esfuerzos nacionales y regionales. La colaboración entre </a:t>
            </a:r>
            <a:r>
              <a:rPr lang="es-GT" sz="2000" dirty="0" smtClean="0"/>
              <a:t>agencias/gobierno</a:t>
            </a:r>
            <a:r>
              <a:rPr lang="es-GT" sz="2000" dirty="0"/>
              <a:t>.</a:t>
            </a:r>
          </a:p>
          <a:p>
            <a:pPr algn="just"/>
            <a:r>
              <a:rPr lang="es-GT" sz="2000" b="1" dirty="0"/>
              <a:t>U</a:t>
            </a:r>
            <a:r>
              <a:rPr lang="es-GT" sz="2000" dirty="0"/>
              <a:t>na variedad de actores humanitarios en diferentes etapas</a:t>
            </a:r>
            <a:r>
              <a:rPr lang="es-GT" sz="2000" dirty="0" smtClean="0"/>
              <a:t>, la multiplicidad de actores requiere fortalecimiento de prevenir la duplicidad y maximizar los recursos. </a:t>
            </a:r>
          </a:p>
          <a:p>
            <a:pPr algn="just"/>
            <a:r>
              <a:rPr lang="es-GT" sz="2000" b="1" dirty="0" smtClean="0"/>
              <a:t>Concretar acciones a nivel comunal, en aquellas de mas alta incidencia a la </a:t>
            </a:r>
            <a:r>
              <a:rPr lang="es-GT" sz="2000" b="1" dirty="0" smtClean="0"/>
              <a:t>migración.</a:t>
            </a:r>
            <a:endParaRPr lang="es-GT" sz="2000" b="1" dirty="0" smtClean="0"/>
          </a:p>
          <a:p>
            <a:pPr algn="just"/>
            <a:r>
              <a:rPr lang="es-GT" sz="2000" b="1" smtClean="0"/>
              <a:t>Búsqueda </a:t>
            </a:r>
            <a:r>
              <a:rPr lang="es-GT" sz="2000" b="1" dirty="0" smtClean="0"/>
              <a:t>de sostenibilidad de todas nuestras acciones.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9188"/>
            <a:ext cx="8229600" cy="1143000"/>
          </a:xfrm>
        </p:spPr>
        <p:txBody>
          <a:bodyPr/>
          <a:lstStyle/>
          <a:p>
            <a:r>
              <a:rPr lang="es-SV" dirty="0" smtClean="0"/>
              <a:t>Retos Programáticos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567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620688"/>
            <a:ext cx="5112568" cy="5514839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759123"/>
            <a:ext cx="8229600" cy="2074242"/>
          </a:xfrm>
        </p:spPr>
        <p:txBody>
          <a:bodyPr>
            <a:normAutofit/>
          </a:bodyPr>
          <a:lstStyle/>
          <a:p>
            <a:pPr algn="ctr"/>
            <a:r>
              <a:rPr lang="es-SV" sz="6600" dirty="0" smtClean="0"/>
              <a:t>MUCHAS GRACIAS</a:t>
            </a:r>
            <a:endParaRPr lang="es-SV" sz="6600" dirty="0"/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971600" y="2852936"/>
            <a:ext cx="7272808" cy="31543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s-SV" dirty="0" smtClean="0"/>
              <a:t>Cleo Hennessy</a:t>
            </a:r>
          </a:p>
          <a:p>
            <a:pPr marL="109728" indent="0" algn="ctr">
              <a:buFont typeface="Wingdings 3"/>
              <a:buNone/>
            </a:pPr>
            <a:r>
              <a:rPr lang="es-SV" dirty="0" smtClean="0"/>
              <a:t>Sub regional Project Manager</a:t>
            </a:r>
          </a:p>
          <a:p>
            <a:pPr marL="109728" indent="0" algn="ctr">
              <a:buFont typeface="Wingdings 3"/>
              <a:buNone/>
            </a:pPr>
            <a:r>
              <a:rPr lang="es-SV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chennessy@iom.int</a:t>
            </a: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SV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15218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SV" sz="2400" dirty="0"/>
              <a:t>Asistencia Integral a las familias, Niñas, Niños y Adolescentes migrantes que retornan al Triángulo Norte de Centroamérica </a:t>
            </a:r>
          </a:p>
        </p:txBody>
      </p:sp>
    </p:spTree>
    <p:extLst>
      <p:ext uri="{BB962C8B-B14F-4D97-AF65-F5344CB8AC3E}">
        <p14:creationId xmlns:p14="http://schemas.microsoft.com/office/powerpoint/2010/main" val="4988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/>
          <a:lstStyle/>
          <a:p>
            <a:r>
              <a:rPr lang="es-ES" sz="4000" dirty="0" smtClean="0"/>
              <a:t>Ejes </a:t>
            </a:r>
            <a:r>
              <a:rPr lang="es-ES" sz="4000" dirty="0"/>
              <a:t>del proyecto</a:t>
            </a:r>
            <a:endParaRPr lang="es-SV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86681061"/>
              </p:ext>
            </p:extLst>
          </p:nvPr>
        </p:nvGraphicFramePr>
        <p:xfrm>
          <a:off x="251520" y="980728"/>
          <a:ext cx="856895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5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980729"/>
            <a:ext cx="7272808" cy="50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0662" y="116632"/>
            <a:ext cx="8229600" cy="752566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dirty="0" smtClean="0"/>
              <a:t>Sitios de intervención por país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32525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64765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es-SV" dirty="0" smtClean="0"/>
              <a:t>Locaciones y actividades</a:t>
            </a:r>
            <a:endParaRPr lang="es-S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36712"/>
            <a:ext cx="9144000" cy="600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868145" y="939941"/>
            <a:ext cx="2592288" cy="184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5160" y="5301208"/>
            <a:ext cx="1887793" cy="106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4666" y="889310"/>
            <a:ext cx="1735147" cy="189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s-SV" dirty="0" smtClean="0"/>
              <a:t>Logros</a:t>
            </a:r>
            <a:endParaRPr lang="es-SV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sz="1600" b="1" dirty="0" smtClean="0"/>
              <a:t>7,740 personas retornadas </a:t>
            </a:r>
            <a:r>
              <a:rPr lang="es-SV" sz="1600" dirty="0" smtClean="0"/>
              <a:t>(NNA no acompañados, familias y adultos) han recibido asistencia directa</a:t>
            </a:r>
          </a:p>
          <a:p>
            <a:pPr algn="just"/>
            <a:endParaRPr lang="es-SV" sz="1600" dirty="0" smtClean="0"/>
          </a:p>
          <a:p>
            <a:pPr algn="just"/>
            <a:endParaRPr lang="es-SV" sz="1600" dirty="0" smtClean="0"/>
          </a:p>
          <a:p>
            <a:pPr algn="just"/>
            <a:endParaRPr lang="es-SV" sz="1600" dirty="0" smtClean="0"/>
          </a:p>
          <a:p>
            <a:pPr algn="just"/>
            <a:endParaRPr lang="es-SV" sz="1600" dirty="0" smtClean="0"/>
          </a:p>
          <a:p>
            <a:pPr algn="just"/>
            <a:r>
              <a:rPr lang="es-SV" sz="1600" b="1" dirty="0" smtClean="0"/>
              <a:t>11 proyectos de infraestructura </a:t>
            </a:r>
            <a:r>
              <a:rPr lang="es-SV" sz="1600" dirty="0" smtClean="0"/>
              <a:t>se están implementando para mejorar la capacidad y la gestión de los proceso de recepción. Estos incluyen Puntos de Entrada, Centros de Recepción y Albergues.</a:t>
            </a:r>
          </a:p>
          <a:p>
            <a:pPr algn="just"/>
            <a:r>
              <a:rPr lang="es-SV" sz="1600" b="1" dirty="0" smtClean="0"/>
              <a:t>271 funcionarios de gobierno</a:t>
            </a:r>
            <a:r>
              <a:rPr lang="es-SV" sz="1600" dirty="0" smtClean="0"/>
              <a:t> que trabajan en la recepción y procesamiento de información de personas retornadas han sido </a:t>
            </a:r>
            <a:r>
              <a:rPr lang="es-SV" sz="1600" b="1" dirty="0" smtClean="0"/>
              <a:t>capacitadas sobre temas de  derechos humanos y migración</a:t>
            </a:r>
            <a:r>
              <a:rPr lang="es-SV" sz="1600" dirty="0" smtClean="0"/>
              <a:t>, ITS/VIH y </a:t>
            </a:r>
            <a:r>
              <a:rPr lang="es-SV" sz="1600" b="1" dirty="0" smtClean="0"/>
              <a:t>leyes nacionales de protección de NNA</a:t>
            </a:r>
            <a:r>
              <a:rPr lang="es-SV" sz="1600" dirty="0" smtClean="0"/>
              <a:t>. Esto a raves de 24 talleres de capacitación.</a:t>
            </a:r>
          </a:p>
          <a:p>
            <a:pPr algn="just"/>
            <a:r>
              <a:rPr lang="es-SV" sz="1600" dirty="0" smtClean="0"/>
              <a:t>Se cuentan con planes de acción para apoyar a los Gobiernos de Triangulo Norte para la </a:t>
            </a:r>
            <a:r>
              <a:rPr lang="es-SV" sz="1600" b="1" dirty="0" smtClean="0"/>
              <a:t>elaboración de campañas de información</a:t>
            </a:r>
            <a:r>
              <a:rPr lang="es-SV" sz="1600" dirty="0" smtClean="0"/>
              <a:t>; que permitan transmitir mensajes claves sobre los riesgos de la migración, derechos de los migrantes, entre otras. A través de comics, programas de televisión, radios y otras.</a:t>
            </a:r>
          </a:p>
          <a:p>
            <a:pPr algn="just"/>
            <a:r>
              <a:rPr lang="es-SV" sz="1600" dirty="0" smtClean="0"/>
              <a:t>Apoyo técnico para </a:t>
            </a:r>
            <a:r>
              <a:rPr lang="es-SV" sz="1600" b="1" dirty="0" smtClean="0"/>
              <a:t>mejorar los procesos de recolección y transferencia de información</a:t>
            </a:r>
            <a:r>
              <a:rPr lang="es-SV" sz="1600" dirty="0" smtClean="0"/>
              <a:t> entre las instituciones presentes en la recepción de personas retornadas; permitiendo una mejor articulación de estas en los servicios que prestan a esta población</a:t>
            </a:r>
            <a:endParaRPr lang="es-SV" sz="16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27457"/>
              </p:ext>
            </p:extLst>
          </p:nvPr>
        </p:nvGraphicFramePr>
        <p:xfrm>
          <a:off x="611560" y="1700808"/>
          <a:ext cx="8075238" cy="7200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45873"/>
                <a:gridCol w="1345873"/>
                <a:gridCol w="1345873"/>
                <a:gridCol w="1345873"/>
                <a:gridCol w="1345873"/>
                <a:gridCol w="134587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kit </a:t>
                      </a:r>
                      <a:r>
                        <a:rPr lang="es-SV" sz="1400" u="none" strike="noStrike" dirty="0">
                          <a:effectLst/>
                        </a:rPr>
                        <a:t>de higiene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Alimentos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Transporte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</a:rPr>
                        <a:t>Comunicación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Medica y </a:t>
                      </a:r>
                      <a:endParaRPr lang="es-SV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Psicosocial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 smtClean="0">
                          <a:effectLst/>
                        </a:rPr>
                        <a:t>Alojamiento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</a:rPr>
                        <a:t>6,686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6,832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4,696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1,454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621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</a:rPr>
                        <a:t>78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23" y="5661248"/>
            <a:ext cx="1770577" cy="115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8061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88639"/>
            <a:ext cx="1656184" cy="5688633"/>
          </a:xfrm>
        </p:spPr>
        <p:txBody>
          <a:bodyPr vert="vert270" anchor="t">
            <a:normAutofit/>
          </a:bodyPr>
          <a:lstStyle/>
          <a:p>
            <a:pPr algn="ctr"/>
            <a:r>
              <a:rPr lang="es-SV" sz="2800" dirty="0" smtClean="0"/>
              <a:t>Centro de Atención al Migrante, La Chacra. El Salvador </a:t>
            </a:r>
            <a:endParaRPr lang="es-SV" sz="2800" dirty="0"/>
          </a:p>
        </p:txBody>
      </p:sp>
      <p:pic>
        <p:nvPicPr>
          <p:cNvPr id="4" name="Picture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31" y="116632"/>
            <a:ext cx="817006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082839"/>
              </p:ext>
            </p:extLst>
          </p:nvPr>
        </p:nvGraphicFramePr>
        <p:xfrm>
          <a:off x="179512" y="980728"/>
          <a:ext cx="67687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SV" sz="4000" dirty="0"/>
              <a:t>Mecanismos de </a:t>
            </a:r>
            <a:r>
              <a:rPr lang="es-SV" sz="4000" dirty="0" smtClean="0"/>
              <a:t>recepción Aérea</a:t>
            </a:r>
            <a:endParaRPr lang="es-SV" dirty="0"/>
          </a:p>
        </p:txBody>
      </p:sp>
      <p:pic>
        <p:nvPicPr>
          <p:cNvPr id="4112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203868" y="1251554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203867" y="1916872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059832" y="2955801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060593" y="3645064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295864" y="4602756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275651" y="5200107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35" y="296493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7" y="1280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7" y="193837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EMERGENCY OPERATIONS\Humanitarian symbols - OCHA Icons 2012\cluster_protection_100p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02" y="191360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:\EMERGENCY OPERATIONS\Humanitarian symbols - OCHA Icons 2012\cluster_protection_100p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11" y="364425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63" y="364425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EMERGENCY OPERATIONS\Humanitarian symbols - OCHA Icons 2012\other_cluster_safety_security_100p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94" y="128350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75" y="281524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16" y="112474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24" y="446952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25" y="520444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60" y="367485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EMERGENCY OPERATIONS\Humanitarian symbols - OCHA Icons 2012\infrastructure_hotel_100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4" y="37890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7" descr="H:\EMERGENCY OPERATIONS\Humanitarian symbols - OCHA Icons 2012\infrastructure_hotel_100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16" y="20608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7" descr="H:\EMERGENCY OPERATIONS\Humanitarian symbols - OCHA Icons 2012\infrastructure_hotel_100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75" y="544522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84" y="295275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44" y="367485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25" y="462029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92" y="520536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60" y="191360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44" y="1280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41" y="127703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2816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60" y="296493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56" y="366670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97" y="460783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31" y="520628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H:\EMERGENCY OPERATIONS\Humanitarian symbols - OCHA Icons 2012\cluster_protection_100p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10" y="519398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41" y="462531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75" y="520010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EMERGENCY OPERATIONS\Humanitarian symbols - OCHA Icons 2012\people_affected_population_100p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58" y="15567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1" descr="H:\EMERGENCY OPERATIONS\Humanitarian symbols - OCHA Icons 2012\people_affected_population_100p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75" y="328502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1" descr="H:\EMERGENCY OPERATIONS\Humanitarian symbols - OCHA Icons 2012\people_affected_population_100p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19" y="496275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122 Rectángulo redondeado"/>
          <p:cNvSpPr/>
          <p:nvPr/>
        </p:nvSpPr>
        <p:spPr>
          <a:xfrm>
            <a:off x="7164288" y="1446979"/>
            <a:ext cx="1872208" cy="4070253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4" name="123 CuadroTexto"/>
          <p:cNvSpPr txBox="1"/>
          <p:nvPr/>
        </p:nvSpPr>
        <p:spPr>
          <a:xfrm>
            <a:off x="7668344" y="1628800"/>
            <a:ext cx="14401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 smtClean="0"/>
              <a:t>Control Migratorio</a:t>
            </a:r>
          </a:p>
          <a:p>
            <a:endParaRPr lang="es-GT" sz="1100" dirty="0"/>
          </a:p>
          <a:p>
            <a:r>
              <a:rPr lang="es-GT" sz="1100" dirty="0" smtClean="0"/>
              <a:t>Centro de recepción</a:t>
            </a:r>
            <a:endParaRPr lang="es-GT" sz="1100" dirty="0"/>
          </a:p>
          <a:p>
            <a:endParaRPr lang="es-GT" sz="1100" dirty="0" smtClean="0"/>
          </a:p>
          <a:p>
            <a:r>
              <a:rPr lang="es-GT" sz="1100" dirty="0" smtClean="0"/>
              <a:t>Registro o entrevista</a:t>
            </a:r>
          </a:p>
          <a:p>
            <a:endParaRPr lang="es-GT" sz="1100" dirty="0" smtClean="0"/>
          </a:p>
          <a:p>
            <a:r>
              <a:rPr lang="es-GT" sz="1100" dirty="0" smtClean="0"/>
              <a:t>Control médico</a:t>
            </a:r>
          </a:p>
          <a:p>
            <a:endParaRPr lang="es-GT" sz="1100" dirty="0" smtClean="0"/>
          </a:p>
          <a:p>
            <a:r>
              <a:rPr lang="es-GT" sz="1100" dirty="0" smtClean="0"/>
              <a:t>Entrevista policial</a:t>
            </a:r>
          </a:p>
          <a:p>
            <a:endParaRPr lang="es-GT" sz="1100" dirty="0"/>
          </a:p>
          <a:p>
            <a:r>
              <a:rPr lang="es-GT" sz="1100" dirty="0" smtClean="0"/>
              <a:t>Protección NNA</a:t>
            </a:r>
          </a:p>
          <a:p>
            <a:r>
              <a:rPr lang="es-GT" sz="1100" dirty="0" smtClean="0"/>
              <a:t>Vinculo familiar</a:t>
            </a:r>
          </a:p>
          <a:p>
            <a:endParaRPr lang="es-GT" sz="1100" dirty="0" smtClean="0"/>
          </a:p>
          <a:p>
            <a:r>
              <a:rPr lang="es-GT" sz="1100" dirty="0" smtClean="0"/>
              <a:t>Transporte</a:t>
            </a:r>
          </a:p>
          <a:p>
            <a:endParaRPr lang="es-GT" sz="1100" dirty="0"/>
          </a:p>
          <a:p>
            <a:r>
              <a:rPr lang="es-GT" sz="1100" dirty="0" smtClean="0"/>
              <a:t>Reunificación familiar</a:t>
            </a:r>
          </a:p>
          <a:p>
            <a:endParaRPr lang="es-GT" sz="1100" dirty="0"/>
          </a:p>
          <a:p>
            <a:r>
              <a:rPr lang="es-GT" sz="1100" dirty="0" smtClean="0"/>
              <a:t>Alojamiento temporal</a:t>
            </a:r>
            <a:endParaRPr lang="es-GT" sz="1100" dirty="0"/>
          </a:p>
        </p:txBody>
      </p:sp>
      <p:pic>
        <p:nvPicPr>
          <p:cNvPr id="125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7308304" y="1563936"/>
            <a:ext cx="36002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7" descr="F:\EMERGENCY OPERATIONS\Humanitarian symbols - OCHA Icons 2012\infrastructure_building_100px_bluebox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888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1" descr="F:\EMERGENCY OPERATIONS\Humanitarian symbols - OCHA Icons 2012\camp_registration_100px_bluebox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03" y="245735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" descr="F:\EMERGENCY OPERATIONS\Humanitarian symbols - OCHA Icons 2012\cluster_health_100px_bluebox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71" y="286059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F:\EMERGENCY OPERATIONS\Humanitarian symbols - OCHA Icons 2012\other_cluster_safety_security_100px_bluebox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71" y="327680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:\EMERGENCY OPERATIONS\Humanitarian symbols - OCHA Icons 2012\cluster_protection_100px_bluebox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8135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5" descr="F:\EMERGENCY OPERATIONS\Humanitarian symbols - OCHA Icons 2012\logistics_bus_100px_bluebox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03" y="410952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9" descr="F:\EMERGENCY OPERATIONS\Humanitarian symbols - OCHA Icons 2012\people_affected_population_100px_bluebox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03" y="455084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6" descr="F:\EMERGENCY OPERATIONS\Humanitarian symbols - OCHA Icons 2012\infrastructure_hotel_100px_bluebo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03" y="499290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5351002" y="1304744"/>
            <a:ext cx="582144" cy="4571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 de flecha"/>
          <p:cNvCxnSpPr/>
          <p:nvPr/>
        </p:nvCxnSpPr>
        <p:spPr>
          <a:xfrm flipV="1">
            <a:off x="5341975" y="1743936"/>
            <a:ext cx="621980" cy="1800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 de flecha"/>
          <p:cNvCxnSpPr/>
          <p:nvPr/>
        </p:nvCxnSpPr>
        <p:spPr>
          <a:xfrm>
            <a:off x="5352429" y="1743936"/>
            <a:ext cx="521519" cy="4969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/>
          <p:nvPr/>
        </p:nvCxnSpPr>
        <p:spPr>
          <a:xfrm flipV="1">
            <a:off x="5451183" y="3008611"/>
            <a:ext cx="582144" cy="4571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/>
          <p:nvPr/>
        </p:nvCxnSpPr>
        <p:spPr>
          <a:xfrm flipV="1">
            <a:off x="5442156" y="3447803"/>
            <a:ext cx="621980" cy="1800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 de flecha"/>
          <p:cNvCxnSpPr/>
          <p:nvPr/>
        </p:nvCxnSpPr>
        <p:spPr>
          <a:xfrm>
            <a:off x="5452610" y="3447803"/>
            <a:ext cx="521519" cy="4969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 de flecha"/>
          <p:cNvCxnSpPr/>
          <p:nvPr/>
        </p:nvCxnSpPr>
        <p:spPr>
          <a:xfrm flipV="1">
            <a:off x="5713369" y="4655693"/>
            <a:ext cx="582144" cy="4571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146 Conector recto de flecha"/>
          <p:cNvCxnSpPr/>
          <p:nvPr/>
        </p:nvCxnSpPr>
        <p:spPr>
          <a:xfrm flipV="1">
            <a:off x="5704342" y="5094885"/>
            <a:ext cx="621980" cy="1800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147 Conector recto de flecha"/>
          <p:cNvCxnSpPr/>
          <p:nvPr/>
        </p:nvCxnSpPr>
        <p:spPr>
          <a:xfrm>
            <a:off x="5714796" y="5094885"/>
            <a:ext cx="521519" cy="4969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85069"/>
              </p:ext>
            </p:extLst>
          </p:nvPr>
        </p:nvGraphicFramePr>
        <p:xfrm>
          <a:off x="179512" y="980728"/>
          <a:ext cx="67687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SV" sz="4000" dirty="0"/>
              <a:t>Mecanismos de </a:t>
            </a:r>
            <a:r>
              <a:rPr lang="es-SV" sz="4000" dirty="0" smtClean="0"/>
              <a:t>recepción Terrestre</a:t>
            </a:r>
            <a:endParaRPr lang="es-SV" dirty="0"/>
          </a:p>
        </p:txBody>
      </p:sp>
      <p:pic>
        <p:nvPicPr>
          <p:cNvPr id="4112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203868" y="1251554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203867" y="1916872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059832" y="2955801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060593" y="3645064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242885" y="4653176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3223153" y="5235323"/>
            <a:ext cx="36002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7" y="1280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47" y="193837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EMERGENCY OPERATIONS\Humanitarian symbols - OCHA Icons 2012\cluster_protection_100p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02" y="191360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:\EMERGENCY OPERATIONS\Humanitarian symbols - OCHA Icons 2012\cluster_protection_100p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11" y="364425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63" y="364425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EMERGENCY OPERATIONS\Humanitarian symbols - OCHA Icons 2012\other_cluster_safety_security_100p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94" y="128350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75" y="281524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16" y="112474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24" y="446952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27" y="523966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H:\EMERGENCY OPERATIONS\Humanitarian symbols - OCHA Icons 2012\logistics_bus_1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60" y="367485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EMERGENCY OPERATIONS\Humanitarian symbols - OCHA Icons 2012\infrastructure_hotel_100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4" y="371703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7" descr="H:\EMERGENCY OPERATIONS\Humanitarian symbols - OCHA Icons 2012\infrastructure_hotel_100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16" y="20608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7" descr="H:\EMERGENCY OPERATIONS\Humanitarian symbols - OCHA Icons 2012\infrastructure_hotel_100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75" y="53732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44" y="367485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4" y="52405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60" y="191360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H:\EMERGENCY OPERATIONS\Humanitarian symbols - OCHA Icons 2012\infrastructure_building_100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44" y="12804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41" y="127703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2816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56" y="366670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0" descr="H:\EMERGENCY OPERATIONS\Humanitarian symbols - OCHA Icons 2012\camp_registration_10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33" y="524149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H:\EMERGENCY OPERATIONS\Humanitarian symbols - OCHA Icons 2012\cluster_protection_100p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12" y="52292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 descr="H:\EMERGENCY OPERATIONS\Humanitarian symbols - OCHA Icons 2012\cluster_health_100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77" y="523532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EMERGENCY OPERATIONS\Humanitarian symbols - OCHA Icons 2012\people_affected_population_100p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58" y="15567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1" descr="H:\EMERGENCY OPERATIONS\Humanitarian symbols - OCHA Icons 2012\people_affected_population_100p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75" y="328502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1" descr="H:\EMERGENCY OPERATIONS\Humanitarian symbols - OCHA Icons 2012\people_affected_population_100p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19" y="494116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122 Rectángulo redondeado"/>
          <p:cNvSpPr/>
          <p:nvPr/>
        </p:nvSpPr>
        <p:spPr>
          <a:xfrm>
            <a:off x="7164288" y="1446979"/>
            <a:ext cx="1872208" cy="4070253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4" name="123 CuadroTexto"/>
          <p:cNvSpPr txBox="1"/>
          <p:nvPr/>
        </p:nvSpPr>
        <p:spPr>
          <a:xfrm>
            <a:off x="7668344" y="1628800"/>
            <a:ext cx="14401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 smtClean="0"/>
              <a:t>Control Migratorio</a:t>
            </a:r>
          </a:p>
          <a:p>
            <a:endParaRPr lang="es-GT" sz="1100" dirty="0"/>
          </a:p>
          <a:p>
            <a:r>
              <a:rPr lang="es-GT" sz="1100" dirty="0" smtClean="0"/>
              <a:t>Centro de recepción</a:t>
            </a:r>
            <a:endParaRPr lang="es-GT" sz="1100" dirty="0"/>
          </a:p>
          <a:p>
            <a:endParaRPr lang="es-GT" sz="1100" dirty="0" smtClean="0"/>
          </a:p>
          <a:p>
            <a:r>
              <a:rPr lang="es-GT" sz="1100" dirty="0" smtClean="0"/>
              <a:t>Registro o entrevista</a:t>
            </a:r>
          </a:p>
          <a:p>
            <a:endParaRPr lang="es-GT" sz="1100" dirty="0" smtClean="0"/>
          </a:p>
          <a:p>
            <a:r>
              <a:rPr lang="es-GT" sz="1100" dirty="0" smtClean="0"/>
              <a:t>Control médico</a:t>
            </a:r>
          </a:p>
          <a:p>
            <a:endParaRPr lang="es-GT" sz="1100" dirty="0" smtClean="0"/>
          </a:p>
          <a:p>
            <a:r>
              <a:rPr lang="es-GT" sz="1100" dirty="0" smtClean="0"/>
              <a:t>Entrevista policial</a:t>
            </a:r>
          </a:p>
          <a:p>
            <a:endParaRPr lang="es-GT" sz="1100" dirty="0"/>
          </a:p>
          <a:p>
            <a:r>
              <a:rPr lang="es-GT" sz="1100" dirty="0" smtClean="0"/>
              <a:t>Protección NNA</a:t>
            </a:r>
          </a:p>
          <a:p>
            <a:r>
              <a:rPr lang="es-GT" sz="1100" dirty="0" smtClean="0"/>
              <a:t>Vinculo familiar</a:t>
            </a:r>
          </a:p>
          <a:p>
            <a:endParaRPr lang="es-GT" sz="1100" dirty="0" smtClean="0"/>
          </a:p>
          <a:p>
            <a:r>
              <a:rPr lang="es-GT" sz="1100" dirty="0" smtClean="0"/>
              <a:t>Transporte</a:t>
            </a:r>
          </a:p>
          <a:p>
            <a:endParaRPr lang="es-GT" sz="1100" dirty="0"/>
          </a:p>
          <a:p>
            <a:r>
              <a:rPr lang="es-GT" sz="1100" dirty="0" smtClean="0"/>
              <a:t>Reunificación familiar</a:t>
            </a:r>
          </a:p>
          <a:p>
            <a:endParaRPr lang="es-GT" sz="1100" dirty="0"/>
          </a:p>
          <a:p>
            <a:r>
              <a:rPr lang="es-GT" sz="1100" dirty="0" smtClean="0"/>
              <a:t>Alojamiento temporal</a:t>
            </a:r>
            <a:endParaRPr lang="es-GT" sz="1100" dirty="0"/>
          </a:p>
        </p:txBody>
      </p:sp>
      <p:pic>
        <p:nvPicPr>
          <p:cNvPr id="125" name="Picture 16" descr="http://www.moorespharmacy.ie/js/plugins/imagemanager/files/PassportServicePageIc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8"/>
          <a:stretch/>
        </p:blipFill>
        <p:spPr bwMode="auto">
          <a:xfrm>
            <a:off x="7308304" y="1563936"/>
            <a:ext cx="36002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7" descr="F:\EMERGENCY OPERATIONS\Humanitarian symbols - OCHA Icons 2012\infrastructure_building_100px_bluebox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888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1" descr="F:\EMERGENCY OPERATIONS\Humanitarian symbols - OCHA Icons 2012\camp_registration_100px_bluebox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03" y="245735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" descr="F:\EMERGENCY OPERATIONS\Humanitarian symbols - OCHA Icons 2012\cluster_health_100px_bluebox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71" y="286059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F:\EMERGENCY OPERATIONS\Humanitarian symbols - OCHA Icons 2012\other_cluster_safety_security_100px_bluebox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71" y="327680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:\EMERGENCY OPERATIONS\Humanitarian symbols - OCHA Icons 2012\cluster_protection_100px_bluebox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8135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5" descr="F:\EMERGENCY OPERATIONS\Humanitarian symbols - OCHA Icons 2012\logistics_bus_100px_bluebox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03" y="410952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9" descr="F:\EMERGENCY OPERATIONS\Humanitarian symbols - OCHA Icons 2012\people_affected_population_100px_bluebox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03" y="455084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6" descr="F:\EMERGENCY OPERATIONS\Humanitarian symbols - OCHA Icons 2012\infrastructure_hotel_100px_bluebo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03" y="499290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5351002" y="1304744"/>
            <a:ext cx="582144" cy="45719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 de flecha"/>
          <p:cNvCxnSpPr/>
          <p:nvPr/>
        </p:nvCxnSpPr>
        <p:spPr>
          <a:xfrm flipV="1">
            <a:off x="5341975" y="1743936"/>
            <a:ext cx="621980" cy="1800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 de flecha"/>
          <p:cNvCxnSpPr/>
          <p:nvPr/>
        </p:nvCxnSpPr>
        <p:spPr>
          <a:xfrm>
            <a:off x="5352429" y="1743936"/>
            <a:ext cx="521519" cy="4969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>
            <a:off x="5873948" y="4635176"/>
            <a:ext cx="424601" cy="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>
            <a:off x="5873948" y="5074369"/>
            <a:ext cx="45541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>
            <a:off x="5873948" y="5553984"/>
            <a:ext cx="424601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873948" y="4635176"/>
            <a:ext cx="0" cy="9188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5693948" y="3017613"/>
            <a:ext cx="424601" cy="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5693948" y="3456806"/>
            <a:ext cx="45541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5693948" y="3936421"/>
            <a:ext cx="424601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5693948" y="3017613"/>
            <a:ext cx="0" cy="9188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urrencia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yac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1242</TotalTime>
  <Words>631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Lucida Sans Unicode</vt:lpstr>
      <vt:lpstr>Verdana</vt:lpstr>
      <vt:lpstr>Wingdings 2</vt:lpstr>
      <vt:lpstr>Wingdings 3</vt:lpstr>
      <vt:lpstr>Concurrencia</vt:lpstr>
      <vt:lpstr>Adyacencia</vt:lpstr>
      <vt:lpstr>PowerPoint Presentation</vt:lpstr>
      <vt:lpstr>Asistencia Integral a las familias, Niñas, Niños y Adolescentes migrantes que retornan al Triángulo Norte de Centroamérica </vt:lpstr>
      <vt:lpstr>Ejes del proyecto</vt:lpstr>
      <vt:lpstr>Sitios de intervención por país</vt:lpstr>
      <vt:lpstr>Locaciones y actividades</vt:lpstr>
      <vt:lpstr>Logros</vt:lpstr>
      <vt:lpstr>Centro de Atención al Migrante, La Chacra. El Salvador </vt:lpstr>
      <vt:lpstr>Mecanismos de recepción Aérea</vt:lpstr>
      <vt:lpstr>Mecanismos de recepción Terrestre</vt:lpstr>
      <vt:lpstr>Unidad de Manejo de la Información</vt:lpstr>
      <vt:lpstr>Unidad de Manejo de la Información</vt:lpstr>
      <vt:lpstr>Retos Programáticos </vt:lpstr>
      <vt:lpstr>MUCHAS GRACIAS</vt:lpstr>
    </vt:vector>
  </TitlesOfParts>
  <Company>OIM El Salvador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Víctor GARCIA</dc:creator>
  <cp:lastModifiedBy>HENNESSY Cleo</cp:lastModifiedBy>
  <cp:revision>76</cp:revision>
  <cp:lastPrinted>2015-04-13T16:17:53Z</cp:lastPrinted>
  <dcterms:created xsi:type="dcterms:W3CDTF">2015-04-09T20:00:00Z</dcterms:created>
  <dcterms:modified xsi:type="dcterms:W3CDTF">2015-04-15T21:58:19Z</dcterms:modified>
</cp:coreProperties>
</file>