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8885F8-5F2E-4513-A753-2C215CD32A73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FA2E53F-6386-4763-BDE4-249C1BD6601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85F8-5F2E-4513-A753-2C215CD32A73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E53F-6386-4763-BDE4-249C1BD660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85F8-5F2E-4513-A753-2C215CD32A73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E53F-6386-4763-BDE4-249C1BD6601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85F8-5F2E-4513-A753-2C215CD32A73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E53F-6386-4763-BDE4-249C1BD6601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8885F8-5F2E-4513-A753-2C215CD32A73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FA2E53F-6386-4763-BDE4-249C1BD6601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85F8-5F2E-4513-A753-2C215CD32A73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E53F-6386-4763-BDE4-249C1BD6601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85F8-5F2E-4513-A753-2C215CD32A73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E53F-6386-4763-BDE4-249C1BD6601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85F8-5F2E-4513-A753-2C215CD32A73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E53F-6386-4763-BDE4-249C1BD6601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85F8-5F2E-4513-A753-2C215CD32A73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E53F-6386-4763-BDE4-249C1BD6601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85F8-5F2E-4513-A753-2C215CD32A73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E53F-6386-4763-BDE4-249C1BD6601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85F8-5F2E-4513-A753-2C215CD32A73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E53F-6386-4763-BDE4-249C1BD6601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5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885F8-5F2E-4513-A753-2C215CD32A73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FA2E53F-6386-4763-BDE4-249C1BD6601E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>
            <a:normAutofit/>
          </a:bodyPr>
          <a:lstStyle/>
          <a:p>
            <a:r>
              <a:rPr lang="es-E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Conversatorio  sobre  posibles líneas de acción regional en torno a la atención y gobernabilidad de los flujos de personas extra </a:t>
            </a:r>
            <a:r>
              <a:rPr lang="es-E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continentales, Grupo </a:t>
            </a:r>
            <a:r>
              <a:rPr lang="es-E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 </a:t>
            </a:r>
            <a:r>
              <a:rPr lang="es-E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Hoc, CRM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361950"/>
          </a:xfrm>
        </p:spPr>
        <p:txBody>
          <a:bodyPr>
            <a:normAutofit/>
          </a:bodyPr>
          <a:lstStyle/>
          <a:p>
            <a:r>
              <a:rPr lang="es-P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Facilitado por ST con apoyo OCAM, CICR, ACNUR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158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Atención Humanitaria</a:t>
            </a:r>
            <a:endParaRPr lang="en-US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260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Acceso al Refugio</a:t>
            </a:r>
            <a:endParaRPr lang="en-US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7580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</p:spPr>
        <p:txBody>
          <a:bodyPr>
            <a:noAutofit/>
          </a:bodyPr>
          <a:lstStyle/>
          <a:p>
            <a:r>
              <a:rPr lang="es-PR" sz="25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Crimen organizado y delitos vinculados como, tráfico y trata de personas migrantes extra continentales en condición irregular</a:t>
            </a:r>
            <a:endParaRPr lang="en-US" sz="25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0870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R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 y Diálogo por Áreas Temáticas</a:t>
            </a:r>
            <a:endParaRPr lang="en-US" sz="2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81600"/>
          </a:xfrm>
        </p:spPr>
        <p:txBody>
          <a:bodyPr>
            <a:noAutofit/>
          </a:bodyPr>
          <a:lstStyle/>
          <a:p>
            <a:r>
              <a:rPr lang="es-P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Proponer líneas de acción para la atención y gobernabilidad de los flujos de personas migrantes extra </a:t>
            </a:r>
            <a:r>
              <a:rPr lang="es-P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continentales</a:t>
            </a:r>
          </a:p>
          <a:p>
            <a:endParaRPr lang="es-P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P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Grupos de trabajo por áreas temáticas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es-P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Gestión Migratoria </a:t>
            </a:r>
            <a:r>
              <a:rPr lang="es-P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(Visas, metodologías y herramientas para la colección de datos e intercambio  de información, etc</a:t>
            </a:r>
            <a:r>
              <a:rPr lang="es-P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 /Jorge </a:t>
            </a:r>
            <a:r>
              <a:rPr lang="es-P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Peraza, </a:t>
            </a:r>
            <a:r>
              <a:rPr lang="es-P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ST-OCAM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s-P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Atención Humanitaria </a:t>
            </a:r>
            <a:r>
              <a:rPr lang="es-P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(tomar en cuenta segmentos muy </a:t>
            </a:r>
            <a:r>
              <a:rPr lang="es-P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vulnerables)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s-P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O. Bush, ICRC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s-P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Salud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s-P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Sico-social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s-P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Barreras culturales y lingüísticas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s-P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Acceso </a:t>
            </a:r>
            <a:r>
              <a:rPr lang="es-P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diferenciado por razón religiosa</a:t>
            </a:r>
          </a:p>
          <a:p>
            <a:pPr lvl="2"/>
            <a:r>
              <a:rPr lang="es-P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Género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s-P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Acceso al </a:t>
            </a:r>
            <a:r>
              <a:rPr lang="es-P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refugio</a:t>
            </a:r>
            <a:r>
              <a:rPr lang="es-P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Luis </a:t>
            </a:r>
            <a:r>
              <a:rPr lang="es-P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Diego </a:t>
            </a:r>
            <a:r>
              <a:rPr lang="es-P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Obando, ACNUR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s-P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Redes de </a:t>
            </a:r>
            <a:r>
              <a:rPr lang="es-P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crimen organizado y delitos vinculados como tráfico y trata de personas </a:t>
            </a:r>
            <a:r>
              <a:rPr lang="es-P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migrantes extra continentales en condición irregular / ST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8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Cada grupo explorará específicamente</a:t>
            </a:r>
            <a:endParaRPr lang="en-US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endParaRPr lang="es-PR" sz="2400" dirty="0" smtClean="0"/>
          </a:p>
          <a:p>
            <a:pPr lvl="1"/>
            <a:r>
              <a:rPr lang="en-US" sz="2400" dirty="0"/>
              <a:t>(</a:t>
            </a:r>
            <a:r>
              <a:rPr lang="es-PR" sz="2400" dirty="0" smtClean="0"/>
              <a:t>Revisitar brevemente) </a:t>
            </a:r>
            <a:r>
              <a:rPr lang="es-PR" sz="2400" b="1" dirty="0" smtClean="0"/>
              <a:t>Desafíos</a:t>
            </a:r>
            <a:r>
              <a:rPr lang="es-PR" sz="2400" dirty="0" smtClean="0"/>
              <a:t> (10 minutos)</a:t>
            </a:r>
            <a:endParaRPr lang="en-US" sz="2000" dirty="0"/>
          </a:p>
          <a:p>
            <a:pPr lvl="1"/>
            <a:endParaRPr lang="es-PR" sz="2400" dirty="0" smtClean="0"/>
          </a:p>
          <a:p>
            <a:pPr lvl="1"/>
            <a:r>
              <a:rPr lang="es-PR" sz="2400" b="1" dirty="0" smtClean="0"/>
              <a:t>Fortalezas</a:t>
            </a:r>
            <a:r>
              <a:rPr lang="es-PR" sz="2400" dirty="0" smtClean="0"/>
              <a:t> a nivel de país y en la región (10 minutos)</a:t>
            </a:r>
          </a:p>
          <a:p>
            <a:pPr marL="274320" lvl="1" indent="0">
              <a:buNone/>
            </a:pPr>
            <a:endParaRPr lang="en-US" sz="2000" dirty="0"/>
          </a:p>
          <a:p>
            <a:pPr lvl="1"/>
            <a:r>
              <a:rPr lang="es-PR" sz="2400" b="1" dirty="0"/>
              <a:t>Ruta</a:t>
            </a:r>
            <a:r>
              <a:rPr lang="es-PR" sz="2400" dirty="0"/>
              <a:t> a seguir (que hacer?)  </a:t>
            </a:r>
            <a:r>
              <a:rPr lang="es-PR" sz="2400" dirty="0" smtClean="0"/>
              <a:t>(30 minutos)</a:t>
            </a:r>
          </a:p>
          <a:p>
            <a:pPr marL="274320" lvl="1" indent="0">
              <a:buNone/>
            </a:pPr>
            <a:endParaRPr lang="en-US" sz="2000" dirty="0"/>
          </a:p>
          <a:p>
            <a:pPr lvl="1"/>
            <a:r>
              <a:rPr lang="es-PR" sz="2400" b="1" dirty="0"/>
              <a:t>Cómo lograrlo</a:t>
            </a:r>
            <a:r>
              <a:rPr lang="es-PR" sz="2400" dirty="0"/>
              <a:t>?  </a:t>
            </a:r>
            <a:r>
              <a:rPr lang="es-PR" sz="2400" b="1" dirty="0"/>
              <a:t>Recursos</a:t>
            </a:r>
            <a:r>
              <a:rPr lang="es-PR" sz="2400" dirty="0"/>
              <a:t> nacionales y regionales con los que se cuenta y, </a:t>
            </a:r>
            <a:r>
              <a:rPr lang="es-PR" sz="2400" b="1" dirty="0"/>
              <a:t>tiempo</a:t>
            </a:r>
            <a:r>
              <a:rPr lang="es-PR" sz="2400" dirty="0"/>
              <a:t> necesario para lograrlo?  </a:t>
            </a:r>
            <a:r>
              <a:rPr lang="es-PR" sz="2400" dirty="0" smtClean="0"/>
              <a:t>      (</a:t>
            </a:r>
            <a:r>
              <a:rPr lang="es-PR" sz="2400" dirty="0"/>
              <a:t>30 </a:t>
            </a:r>
            <a:r>
              <a:rPr lang="es-PR" sz="2400" dirty="0" err="1"/>
              <a:t>mns</a:t>
            </a:r>
            <a:r>
              <a:rPr lang="es-PR" sz="2400" dirty="0"/>
              <a:t>.) </a:t>
            </a:r>
            <a:endParaRPr lang="es-PR" sz="2400" dirty="0" smtClean="0"/>
          </a:p>
          <a:p>
            <a:pPr marL="274320" lvl="1" indent="0">
              <a:buNone/>
            </a:pPr>
            <a:endParaRPr lang="en-US" sz="2000" dirty="0"/>
          </a:p>
          <a:p>
            <a:pPr lvl="1"/>
            <a:r>
              <a:rPr lang="es-PR" sz="2400" dirty="0"/>
              <a:t>Mecanismos de </a:t>
            </a:r>
            <a:r>
              <a:rPr lang="es-PR" sz="2400" b="1" dirty="0"/>
              <a:t>monitoreo y seguimiento </a:t>
            </a:r>
            <a:r>
              <a:rPr lang="es-PR" sz="2400" dirty="0"/>
              <a:t>(10 minutos</a:t>
            </a:r>
            <a:r>
              <a:rPr lang="es-PR" sz="2400" dirty="0" smtClean="0"/>
              <a:t>)</a:t>
            </a:r>
          </a:p>
          <a:p>
            <a:pPr marL="27432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60829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Reporte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#1: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Gestion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Migratoria</a:t>
            </a:r>
            <a:endParaRPr lang="en-US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94360" lvl="2" indent="0">
              <a:buNone/>
            </a:pP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394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Reporte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#2: </a:t>
            </a:r>
            <a:r>
              <a:rPr lang="es-PR" sz="36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Atención Humanitaria </a:t>
            </a:r>
            <a:endParaRPr lang="en-US" sz="3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332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Reporte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#3:Acceso al Refugio</a:t>
            </a:r>
            <a:endParaRPr lang="en-US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345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Reporte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Grupo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#4:  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Crimen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organizado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y</a:t>
            </a:r>
            <a:r>
              <a:rPr lang="es-P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delitos vinculados como, tráfico y trata de personas migrantes extra continentales en condición irregular </a:t>
            </a:r>
            <a:endParaRPr lang="en-US" sz="24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93776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469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2819400"/>
          </a:xfrm>
        </p:spPr>
        <p:txBody>
          <a:bodyPr>
            <a:noAutofit/>
          </a:bodyPr>
          <a:lstStyle/>
          <a:p>
            <a:pPr algn="r"/>
            <a:r>
              <a:rPr lang="es-PR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Mecanismos </a:t>
            </a:r>
            <a:r>
              <a:rPr lang="es-P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para la interlocución con actores extra continentales  hacia el proceso de diálogo e intercambio de información con países, organismos internacionales, academia y organizaciones de la sociedad civil </a:t>
            </a:r>
            <a:r>
              <a:rPr lang="es-PR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 miembros de la CRM</a:t>
            </a:r>
            <a:r>
              <a:rPr lang="es-P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con el objeto de detectar líneas de cooperación y de acción</a:t>
            </a:r>
            <a:endParaRPr lang="en-US" sz="24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512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Migratoria</a:t>
            </a:r>
            <a:endParaRPr lang="en-US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87532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64</TotalTime>
  <Words>310</Words>
  <Application>Microsoft Office PowerPoint</Application>
  <PresentationFormat>On-screen Show (4:3)</PresentationFormat>
  <Paragraphs>35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Origin</vt:lpstr>
      <vt:lpstr>Conversatorio  sobre  posibles líneas de acción regional en torno a la atención y gobernabilidad de los flujos de personas extra continentales, Grupo Ad Hoc, CRM</vt:lpstr>
      <vt:lpstr>Objetivo y Diálogo por Áreas Temáticas</vt:lpstr>
      <vt:lpstr>Cada grupo explorará específicamente</vt:lpstr>
      <vt:lpstr>Reporte Grupo #1: Gestion Migratoria</vt:lpstr>
      <vt:lpstr>Reporte Grupo #2: Atención Humanitaria </vt:lpstr>
      <vt:lpstr>Reporte Grupo #3:Acceso al Refugio</vt:lpstr>
      <vt:lpstr> Reporte Grupo #4:   Crimen organizado y delitos vinculados como, tráfico y trata de personas migrantes extra continentales en condición irregular </vt:lpstr>
      <vt:lpstr>Mecanismos para la interlocución con actores extra continentales  hacia el proceso de diálogo e intercambio de información con países, organismos internacionales, academia y organizaciones de la sociedad civil no miembros de la CRM con el objeto de detectar líneas de cooperación y de acción</vt:lpstr>
      <vt:lpstr>Gestión Migratoria</vt:lpstr>
      <vt:lpstr>Atención Humanitaria</vt:lpstr>
      <vt:lpstr>Acceso al Refugio</vt:lpstr>
      <vt:lpstr>Crimen organizado y delitos vinculados como, tráfico y trata de personas migrantes extra continentales en condición irregular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Conversatorio  sobre  posibles líneas de acción regional en torno a la atención y gobernabilidad de los flujos de personas extra continentales, Grupo Ad Hoc, CRM</dc:title>
  <dc:creator>SEGUÍ Nitza</dc:creator>
  <cp:lastModifiedBy>SEGUÍ Nitza</cp:lastModifiedBy>
  <cp:revision>9</cp:revision>
  <dcterms:created xsi:type="dcterms:W3CDTF">2016-07-09T22:04:34Z</dcterms:created>
  <dcterms:modified xsi:type="dcterms:W3CDTF">2016-07-09T23:09:28Z</dcterms:modified>
</cp:coreProperties>
</file>