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4" r:id="rId1"/>
  </p:sldMasterIdLst>
  <p:notesMasterIdLst>
    <p:notesMasterId r:id="rId15"/>
  </p:notesMasterIdLst>
  <p:handoutMasterIdLst>
    <p:handoutMasterId r:id="rId16"/>
  </p:handoutMasterIdLst>
  <p:sldIdLst>
    <p:sldId id="258" r:id="rId2"/>
    <p:sldId id="319" r:id="rId3"/>
    <p:sldId id="372" r:id="rId4"/>
    <p:sldId id="374" r:id="rId5"/>
    <p:sldId id="375" r:id="rId6"/>
    <p:sldId id="376" r:id="rId7"/>
    <p:sldId id="373" r:id="rId8"/>
    <p:sldId id="320" r:id="rId9"/>
    <p:sldId id="378" r:id="rId10"/>
    <p:sldId id="379" r:id="rId11"/>
    <p:sldId id="380" r:id="rId12"/>
    <p:sldId id="381" r:id="rId13"/>
    <p:sldId id="377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592"/>
    <a:srgbClr val="014109"/>
    <a:srgbClr val="F84CB2"/>
    <a:srgbClr val="956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77" d="100"/>
          <a:sy n="77" d="100"/>
        </p:scale>
        <p:origin x="-11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79860E-62DC-4B3C-932A-7E4B33305D7C}" type="doc">
      <dgm:prSet loTypeId="urn:microsoft.com/office/officeart/2009/3/layout/CircleRelationship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11046B80-F699-413C-9555-FFC5159EBF1F}">
      <dgm:prSet phldrT="[Texto]" custT="1"/>
      <dgm:spPr/>
      <dgm:t>
        <a:bodyPr/>
        <a:lstStyle/>
        <a:p>
          <a:pPr algn="ctr"/>
          <a:r>
            <a:rPr lang="es-E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ENFOQUES: </a:t>
          </a:r>
        </a:p>
        <a:p>
          <a:pPr algn="ctr"/>
          <a:r>
            <a:rPr lang="es-E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son los lentes con los que se mira</a:t>
          </a:r>
          <a:endParaRPr lang="es-E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9C67DE-27A9-4016-801D-94E7A96A3521}" type="parTrans" cxnId="{43C7CAD3-9FD5-42BA-80D1-C33D12CF99A1}">
      <dgm:prSet/>
      <dgm:spPr/>
      <dgm:t>
        <a:bodyPr/>
        <a:lstStyle/>
        <a:p>
          <a:pPr algn="ctr"/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8CA3EC-7E60-493E-99CF-417A8BEED578}" type="sibTrans" cxnId="{43C7CAD3-9FD5-42BA-80D1-C33D12CF99A1}">
      <dgm:prSet/>
      <dgm:spPr/>
      <dgm:t>
        <a:bodyPr/>
        <a:lstStyle/>
        <a:p>
          <a:pPr algn="ctr"/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D2BA8F-3D65-4FA3-8B47-81CEAB41C463}">
      <dgm:prSet phldrT="[Texto]" custT="1"/>
      <dgm:spPr/>
      <dgm:t>
        <a:bodyPr/>
        <a:lstStyle/>
        <a:p>
          <a:pPr algn="ctr"/>
          <a:r>
            <a:rPr lang="es-E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DERECHOS HUMANOS</a:t>
          </a:r>
          <a:endParaRPr lang="es-ES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CF0902-F075-4897-AAC4-0705C29776A6}" type="parTrans" cxnId="{809F3195-7A9E-48A4-99A7-277E2DBE5414}">
      <dgm:prSet/>
      <dgm:spPr/>
      <dgm:t>
        <a:bodyPr/>
        <a:lstStyle/>
        <a:p>
          <a:endParaRPr lang="es-CR"/>
        </a:p>
      </dgm:t>
    </dgm:pt>
    <dgm:pt modelId="{D6BC317A-DFF1-4CE5-B9A4-6F66A7F6B93C}" type="sibTrans" cxnId="{809F3195-7A9E-48A4-99A7-277E2DBE5414}">
      <dgm:prSet/>
      <dgm:spPr/>
      <dgm:t>
        <a:bodyPr/>
        <a:lstStyle/>
        <a:p>
          <a:endParaRPr lang="es-CR"/>
        </a:p>
      </dgm:t>
    </dgm:pt>
    <dgm:pt modelId="{B084B273-FC1B-4A31-97FE-47AA7B0E45E0}">
      <dgm:prSet phldrT="[Texto]" custT="1"/>
      <dgm:spPr/>
      <dgm:t>
        <a:bodyPr/>
        <a:lstStyle/>
        <a:p>
          <a:pPr algn="ctr"/>
          <a:r>
            <a:rPr lang="es-E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DIVERSIDAD</a:t>
          </a:r>
          <a:endParaRPr lang="es-ES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62A359-00AB-4A9C-B121-595D08767E69}" type="parTrans" cxnId="{25CFDDE5-D62F-4747-9B99-D6156C7583B6}">
      <dgm:prSet/>
      <dgm:spPr/>
      <dgm:t>
        <a:bodyPr/>
        <a:lstStyle/>
        <a:p>
          <a:endParaRPr lang="es-CR"/>
        </a:p>
      </dgm:t>
    </dgm:pt>
    <dgm:pt modelId="{E44B9D37-46E8-4898-9849-A91F5FB2678B}" type="sibTrans" cxnId="{25CFDDE5-D62F-4747-9B99-D6156C7583B6}">
      <dgm:prSet/>
      <dgm:spPr/>
      <dgm:t>
        <a:bodyPr/>
        <a:lstStyle/>
        <a:p>
          <a:endParaRPr lang="es-CR"/>
        </a:p>
      </dgm:t>
    </dgm:pt>
    <dgm:pt modelId="{66E9B5CB-552A-446D-99E1-8F675FC503A1}">
      <dgm:prSet phldrT="[Texto]" custT="1"/>
      <dgm:spPr/>
      <dgm:t>
        <a:bodyPr/>
        <a:lstStyle/>
        <a:p>
          <a:pPr algn="ctr"/>
          <a:r>
            <a:rPr lang="es-E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INTERCULTURALIDAD</a:t>
          </a:r>
          <a:endParaRPr lang="es-ES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85E26A-8A78-4CC9-81B0-40239A905376}" type="parTrans" cxnId="{FFF3CD32-B176-44F1-8BEF-C95CC476DB17}">
      <dgm:prSet/>
      <dgm:spPr/>
      <dgm:t>
        <a:bodyPr/>
        <a:lstStyle/>
        <a:p>
          <a:endParaRPr lang="es-CR"/>
        </a:p>
      </dgm:t>
    </dgm:pt>
    <dgm:pt modelId="{E12C4848-CADD-4640-872B-335502873854}" type="sibTrans" cxnId="{FFF3CD32-B176-44F1-8BEF-C95CC476DB17}">
      <dgm:prSet/>
      <dgm:spPr/>
      <dgm:t>
        <a:bodyPr/>
        <a:lstStyle/>
        <a:p>
          <a:endParaRPr lang="es-CR"/>
        </a:p>
      </dgm:t>
    </dgm:pt>
    <dgm:pt modelId="{352923C3-B7AF-4867-A4D1-0F4DF59E5641}">
      <dgm:prSet phldrT="[Texto]" custT="1"/>
      <dgm:spPr/>
      <dgm:t>
        <a:bodyPr/>
        <a:lstStyle/>
        <a:p>
          <a:pPr algn="ctr"/>
          <a:r>
            <a:rPr lang="es-E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GÉNERO</a:t>
          </a:r>
          <a:endParaRPr lang="es-ES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8A5F91-FBE6-4E61-B687-088E5C169D94}" type="sibTrans" cxnId="{73952B73-2734-4865-8438-9FB74D5A20DA}">
      <dgm:prSet/>
      <dgm:spPr/>
      <dgm:t>
        <a:bodyPr/>
        <a:lstStyle/>
        <a:p>
          <a:endParaRPr lang="es-CR"/>
        </a:p>
      </dgm:t>
    </dgm:pt>
    <dgm:pt modelId="{716A0D21-AD0E-4748-AF00-9E1FBD7C0B6B}" type="parTrans" cxnId="{73952B73-2734-4865-8438-9FB74D5A20DA}">
      <dgm:prSet/>
      <dgm:spPr/>
      <dgm:t>
        <a:bodyPr/>
        <a:lstStyle/>
        <a:p>
          <a:endParaRPr lang="es-CR"/>
        </a:p>
      </dgm:t>
    </dgm:pt>
    <dgm:pt modelId="{94FCCEAA-7952-49F5-AA81-B5E61595B00F}" type="pres">
      <dgm:prSet presAssocID="{A079860E-62DC-4B3C-932A-7E4B33305D7C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BB62C801-75B3-4D16-B3B4-639474451C27}" type="pres">
      <dgm:prSet presAssocID="{11046B80-F699-413C-9555-FFC5159EBF1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CABE378F-740E-4792-A0BE-DA25F20EB84C}" type="pres">
      <dgm:prSet presAssocID="{11046B80-F699-413C-9555-FFC5159EBF1F}" presName="Accent1" presStyleLbl="node1" presStyleIdx="0" presStyleCnt="17"/>
      <dgm:spPr/>
      <dgm:t>
        <a:bodyPr/>
        <a:lstStyle/>
        <a:p>
          <a:endParaRPr lang="en-US"/>
        </a:p>
      </dgm:t>
    </dgm:pt>
    <dgm:pt modelId="{938617F4-DB2A-45C5-B441-9AB924DA93EF}" type="pres">
      <dgm:prSet presAssocID="{11046B80-F699-413C-9555-FFC5159EBF1F}" presName="Accent2" presStyleLbl="node1" presStyleIdx="1" presStyleCnt="17"/>
      <dgm:spPr/>
      <dgm:t>
        <a:bodyPr/>
        <a:lstStyle/>
        <a:p>
          <a:endParaRPr lang="en-US"/>
        </a:p>
      </dgm:t>
    </dgm:pt>
    <dgm:pt modelId="{FB0351EE-C5E2-4736-9574-43B099423A20}" type="pres">
      <dgm:prSet presAssocID="{11046B80-F699-413C-9555-FFC5159EBF1F}" presName="Accent3" presStyleLbl="node1" presStyleIdx="2" presStyleCnt="17"/>
      <dgm:spPr/>
      <dgm:t>
        <a:bodyPr/>
        <a:lstStyle/>
        <a:p>
          <a:endParaRPr lang="en-US"/>
        </a:p>
      </dgm:t>
    </dgm:pt>
    <dgm:pt modelId="{83222063-F936-43D9-82EB-D2AF2E6F2C40}" type="pres">
      <dgm:prSet presAssocID="{11046B80-F699-413C-9555-FFC5159EBF1F}" presName="Accent4" presStyleLbl="node1" presStyleIdx="3" presStyleCnt="17"/>
      <dgm:spPr/>
      <dgm:t>
        <a:bodyPr/>
        <a:lstStyle/>
        <a:p>
          <a:endParaRPr lang="en-US"/>
        </a:p>
      </dgm:t>
    </dgm:pt>
    <dgm:pt modelId="{FA05E2FA-E4D4-4394-BFD3-7AFB6D9DA935}" type="pres">
      <dgm:prSet presAssocID="{11046B80-F699-413C-9555-FFC5159EBF1F}" presName="Accent5" presStyleLbl="node1" presStyleIdx="4" presStyleCnt="17"/>
      <dgm:spPr/>
      <dgm:t>
        <a:bodyPr/>
        <a:lstStyle/>
        <a:p>
          <a:endParaRPr lang="en-US"/>
        </a:p>
      </dgm:t>
    </dgm:pt>
    <dgm:pt modelId="{7E2C9826-EB63-4DBE-BA45-EA01A7612FCC}" type="pres">
      <dgm:prSet presAssocID="{11046B80-F699-413C-9555-FFC5159EBF1F}" presName="Accent6" presStyleLbl="node1" presStyleIdx="5" presStyleCnt="17"/>
      <dgm:spPr/>
      <dgm:t>
        <a:bodyPr/>
        <a:lstStyle/>
        <a:p>
          <a:endParaRPr lang="en-US"/>
        </a:p>
      </dgm:t>
    </dgm:pt>
    <dgm:pt modelId="{F23DE0A1-D3E5-4760-B62A-DD89073D6DB1}" type="pres">
      <dgm:prSet presAssocID="{74D2BA8F-3D65-4FA3-8B47-81CEAB41C463}" presName="Child1" presStyleLbl="node1" presStyleIdx="6" presStyleCnt="17" custScaleX="155304" custScaleY="140442">
        <dgm:presLayoutVars>
          <dgm:chMax val="0"/>
          <dgm:chPref val="0"/>
        </dgm:presLayoutVars>
      </dgm:prSet>
      <dgm:spPr/>
      <dgm:t>
        <a:bodyPr/>
        <a:lstStyle/>
        <a:p>
          <a:endParaRPr lang="es-CR"/>
        </a:p>
      </dgm:t>
    </dgm:pt>
    <dgm:pt modelId="{F949CE67-1BC1-4E46-B928-02A2FA6C7A51}" type="pres">
      <dgm:prSet presAssocID="{74D2BA8F-3D65-4FA3-8B47-81CEAB41C463}" presName="Accent7" presStyleCnt="0"/>
      <dgm:spPr/>
    </dgm:pt>
    <dgm:pt modelId="{76BB1E79-9A4B-4C7B-A31B-547480A45831}" type="pres">
      <dgm:prSet presAssocID="{74D2BA8F-3D65-4FA3-8B47-81CEAB41C463}" presName="AccentHold1" presStyleLbl="node1" presStyleIdx="7" presStyleCnt="17"/>
      <dgm:spPr/>
    </dgm:pt>
    <dgm:pt modelId="{A568D3C3-AFCB-496F-A51B-2856774742CB}" type="pres">
      <dgm:prSet presAssocID="{74D2BA8F-3D65-4FA3-8B47-81CEAB41C463}" presName="Accent8" presStyleCnt="0"/>
      <dgm:spPr/>
    </dgm:pt>
    <dgm:pt modelId="{7CC50B2B-32DC-4E66-A819-B2833A1F66ED}" type="pres">
      <dgm:prSet presAssocID="{74D2BA8F-3D65-4FA3-8B47-81CEAB41C463}" presName="AccentHold2" presStyleLbl="node1" presStyleIdx="8" presStyleCnt="17"/>
      <dgm:spPr/>
    </dgm:pt>
    <dgm:pt modelId="{B5A2E440-B3E2-43AE-A7A9-FDCE4D84457D}" type="pres">
      <dgm:prSet presAssocID="{352923C3-B7AF-4867-A4D1-0F4DF59E5641}" presName="Child2" presStyleLbl="node1" presStyleIdx="9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s-CR"/>
        </a:p>
      </dgm:t>
    </dgm:pt>
    <dgm:pt modelId="{905AAE7B-F897-4AE4-84A3-20D7CA3D9DD1}" type="pres">
      <dgm:prSet presAssocID="{352923C3-B7AF-4867-A4D1-0F4DF59E5641}" presName="Accent9" presStyleCnt="0"/>
      <dgm:spPr/>
    </dgm:pt>
    <dgm:pt modelId="{E4B76F5B-4431-474E-B329-EBFB32B84F63}" type="pres">
      <dgm:prSet presAssocID="{352923C3-B7AF-4867-A4D1-0F4DF59E5641}" presName="AccentHold1" presStyleLbl="node1" presStyleIdx="10" presStyleCnt="17"/>
      <dgm:spPr/>
    </dgm:pt>
    <dgm:pt modelId="{1A0F59A4-581C-4642-80F5-DBD98C28AD94}" type="pres">
      <dgm:prSet presAssocID="{352923C3-B7AF-4867-A4D1-0F4DF59E5641}" presName="Accent10" presStyleCnt="0"/>
      <dgm:spPr/>
    </dgm:pt>
    <dgm:pt modelId="{CDD5CE1B-67C2-4F19-89C6-C2275BD976D1}" type="pres">
      <dgm:prSet presAssocID="{352923C3-B7AF-4867-A4D1-0F4DF59E5641}" presName="AccentHold2" presStyleLbl="node1" presStyleIdx="11" presStyleCnt="17"/>
      <dgm:spPr/>
    </dgm:pt>
    <dgm:pt modelId="{13AB5EC1-C6F1-4DF7-8BFB-923346FE1100}" type="pres">
      <dgm:prSet presAssocID="{352923C3-B7AF-4867-A4D1-0F4DF59E5641}" presName="Accent11" presStyleCnt="0"/>
      <dgm:spPr/>
    </dgm:pt>
    <dgm:pt modelId="{F3339491-9C32-4413-848A-09A69D91D93B}" type="pres">
      <dgm:prSet presAssocID="{352923C3-B7AF-4867-A4D1-0F4DF59E5641}" presName="AccentHold3" presStyleLbl="node1" presStyleIdx="12" presStyleCnt="17"/>
      <dgm:spPr/>
    </dgm:pt>
    <dgm:pt modelId="{EED94D1A-5BFA-43ED-B158-1731971FB601}" type="pres">
      <dgm:prSet presAssocID="{B084B273-FC1B-4A31-97FE-47AA7B0E45E0}" presName="Child3" presStyleLbl="node1" presStyleIdx="13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s-CR"/>
        </a:p>
      </dgm:t>
    </dgm:pt>
    <dgm:pt modelId="{233AB246-0E53-4017-8B17-B0A3B009987E}" type="pres">
      <dgm:prSet presAssocID="{B084B273-FC1B-4A31-97FE-47AA7B0E45E0}" presName="Accent12" presStyleCnt="0"/>
      <dgm:spPr/>
    </dgm:pt>
    <dgm:pt modelId="{8DD22846-C8DB-4DDB-AAF7-6EB8245DDC28}" type="pres">
      <dgm:prSet presAssocID="{B084B273-FC1B-4A31-97FE-47AA7B0E45E0}" presName="AccentHold1" presStyleLbl="node1" presStyleIdx="14" presStyleCnt="17"/>
      <dgm:spPr/>
    </dgm:pt>
    <dgm:pt modelId="{36E8563C-51E1-48B9-8D8E-9A7B209E2AC6}" type="pres">
      <dgm:prSet presAssocID="{66E9B5CB-552A-446D-99E1-8F675FC503A1}" presName="Child4" presStyleLbl="node1" presStyleIdx="15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s-CR"/>
        </a:p>
      </dgm:t>
    </dgm:pt>
    <dgm:pt modelId="{A1E90CA6-4989-4E83-8819-EF284252E3C6}" type="pres">
      <dgm:prSet presAssocID="{66E9B5CB-552A-446D-99E1-8F675FC503A1}" presName="Accent13" presStyleCnt="0"/>
      <dgm:spPr/>
    </dgm:pt>
    <dgm:pt modelId="{4BD7CF71-58A8-45AB-A98F-582F5E2EEE95}" type="pres">
      <dgm:prSet presAssocID="{66E9B5CB-552A-446D-99E1-8F675FC503A1}" presName="AccentHold1" presStyleLbl="node1" presStyleIdx="16" presStyleCnt="17"/>
      <dgm:spPr/>
    </dgm:pt>
  </dgm:ptLst>
  <dgm:cxnLst>
    <dgm:cxn modelId="{BC495FF1-F6D2-455F-9359-75153A16D981}" type="presOf" srcId="{66E9B5CB-552A-446D-99E1-8F675FC503A1}" destId="{36E8563C-51E1-48B9-8D8E-9A7B209E2AC6}" srcOrd="0" destOrd="0" presId="urn:microsoft.com/office/officeart/2009/3/layout/CircleRelationship"/>
    <dgm:cxn modelId="{D2DEA305-AB43-4474-9F79-4E84A4F99A95}" type="presOf" srcId="{B084B273-FC1B-4A31-97FE-47AA7B0E45E0}" destId="{EED94D1A-5BFA-43ED-B158-1731971FB601}" srcOrd="0" destOrd="0" presId="urn:microsoft.com/office/officeart/2009/3/layout/CircleRelationship"/>
    <dgm:cxn modelId="{73952B73-2734-4865-8438-9FB74D5A20DA}" srcId="{11046B80-F699-413C-9555-FFC5159EBF1F}" destId="{352923C3-B7AF-4867-A4D1-0F4DF59E5641}" srcOrd="1" destOrd="0" parTransId="{716A0D21-AD0E-4748-AF00-9E1FBD7C0B6B}" sibTransId="{5C8A5F91-FBE6-4E61-B687-088E5C169D94}"/>
    <dgm:cxn modelId="{809F3195-7A9E-48A4-99A7-277E2DBE5414}" srcId="{11046B80-F699-413C-9555-FFC5159EBF1F}" destId="{74D2BA8F-3D65-4FA3-8B47-81CEAB41C463}" srcOrd="0" destOrd="0" parTransId="{5ECF0902-F075-4897-AAC4-0705C29776A6}" sibTransId="{D6BC317A-DFF1-4CE5-B9A4-6F66A7F6B93C}"/>
    <dgm:cxn modelId="{73A19AA5-0E28-4519-9D68-113336A9AE85}" type="presOf" srcId="{11046B80-F699-413C-9555-FFC5159EBF1F}" destId="{BB62C801-75B3-4D16-B3B4-639474451C27}" srcOrd="0" destOrd="0" presId="urn:microsoft.com/office/officeart/2009/3/layout/CircleRelationship"/>
    <dgm:cxn modelId="{25CFDDE5-D62F-4747-9B99-D6156C7583B6}" srcId="{11046B80-F699-413C-9555-FFC5159EBF1F}" destId="{B084B273-FC1B-4A31-97FE-47AA7B0E45E0}" srcOrd="2" destOrd="0" parTransId="{0462A359-00AB-4A9C-B121-595D08767E69}" sibTransId="{E44B9D37-46E8-4898-9849-A91F5FB2678B}"/>
    <dgm:cxn modelId="{E8E8C68B-E009-40F9-8F3A-2EDD243D497C}" type="presOf" srcId="{352923C3-B7AF-4867-A4D1-0F4DF59E5641}" destId="{B5A2E440-B3E2-43AE-A7A9-FDCE4D84457D}" srcOrd="0" destOrd="0" presId="urn:microsoft.com/office/officeart/2009/3/layout/CircleRelationship"/>
    <dgm:cxn modelId="{43C7CAD3-9FD5-42BA-80D1-C33D12CF99A1}" srcId="{A079860E-62DC-4B3C-932A-7E4B33305D7C}" destId="{11046B80-F699-413C-9555-FFC5159EBF1F}" srcOrd="0" destOrd="0" parTransId="{929C67DE-27A9-4016-801D-94E7A96A3521}" sibTransId="{0F8CA3EC-7E60-493E-99CF-417A8BEED578}"/>
    <dgm:cxn modelId="{FFF3CD32-B176-44F1-8BEF-C95CC476DB17}" srcId="{11046B80-F699-413C-9555-FFC5159EBF1F}" destId="{66E9B5CB-552A-446D-99E1-8F675FC503A1}" srcOrd="3" destOrd="0" parTransId="{6A85E26A-8A78-4CC9-81B0-40239A905376}" sibTransId="{E12C4848-CADD-4640-872B-335502873854}"/>
    <dgm:cxn modelId="{0B6F928F-1A43-4F42-A6B0-910A6BE770CE}" type="presOf" srcId="{74D2BA8F-3D65-4FA3-8B47-81CEAB41C463}" destId="{F23DE0A1-D3E5-4760-B62A-DD89073D6DB1}" srcOrd="0" destOrd="0" presId="urn:microsoft.com/office/officeart/2009/3/layout/CircleRelationship"/>
    <dgm:cxn modelId="{5ACFDFCF-2359-481A-8859-1EDE1145D38B}" type="presOf" srcId="{A079860E-62DC-4B3C-932A-7E4B33305D7C}" destId="{94FCCEAA-7952-49F5-AA81-B5E61595B00F}" srcOrd="0" destOrd="0" presId="urn:microsoft.com/office/officeart/2009/3/layout/CircleRelationship"/>
    <dgm:cxn modelId="{D631A913-583F-4595-A22F-A461E2146256}" type="presParOf" srcId="{94FCCEAA-7952-49F5-AA81-B5E61595B00F}" destId="{BB62C801-75B3-4D16-B3B4-639474451C27}" srcOrd="0" destOrd="0" presId="urn:microsoft.com/office/officeart/2009/3/layout/CircleRelationship"/>
    <dgm:cxn modelId="{A41E1915-F68A-4C5B-96D1-B1CAAF537CD1}" type="presParOf" srcId="{94FCCEAA-7952-49F5-AA81-B5E61595B00F}" destId="{CABE378F-740E-4792-A0BE-DA25F20EB84C}" srcOrd="1" destOrd="0" presId="urn:microsoft.com/office/officeart/2009/3/layout/CircleRelationship"/>
    <dgm:cxn modelId="{C7DE37F3-DEF7-4B70-B454-24B403FB5AF0}" type="presParOf" srcId="{94FCCEAA-7952-49F5-AA81-B5E61595B00F}" destId="{938617F4-DB2A-45C5-B441-9AB924DA93EF}" srcOrd="2" destOrd="0" presId="urn:microsoft.com/office/officeart/2009/3/layout/CircleRelationship"/>
    <dgm:cxn modelId="{527DF3FC-4782-4EED-BE48-C0582629E6CB}" type="presParOf" srcId="{94FCCEAA-7952-49F5-AA81-B5E61595B00F}" destId="{FB0351EE-C5E2-4736-9574-43B099423A20}" srcOrd="3" destOrd="0" presId="urn:microsoft.com/office/officeart/2009/3/layout/CircleRelationship"/>
    <dgm:cxn modelId="{AD2EE6B8-004B-44E3-8046-221B6A694C00}" type="presParOf" srcId="{94FCCEAA-7952-49F5-AA81-B5E61595B00F}" destId="{83222063-F936-43D9-82EB-D2AF2E6F2C40}" srcOrd="4" destOrd="0" presId="urn:microsoft.com/office/officeart/2009/3/layout/CircleRelationship"/>
    <dgm:cxn modelId="{EB59EE84-B961-4960-B0AA-05E1618CB87C}" type="presParOf" srcId="{94FCCEAA-7952-49F5-AA81-B5E61595B00F}" destId="{FA05E2FA-E4D4-4394-BFD3-7AFB6D9DA935}" srcOrd="5" destOrd="0" presId="urn:microsoft.com/office/officeart/2009/3/layout/CircleRelationship"/>
    <dgm:cxn modelId="{DD4E1C00-826C-4DF3-9082-F5813C5207FD}" type="presParOf" srcId="{94FCCEAA-7952-49F5-AA81-B5E61595B00F}" destId="{7E2C9826-EB63-4DBE-BA45-EA01A7612FCC}" srcOrd="6" destOrd="0" presId="urn:microsoft.com/office/officeart/2009/3/layout/CircleRelationship"/>
    <dgm:cxn modelId="{12E2B7AE-7F99-42DE-9D3B-DB9301F31C02}" type="presParOf" srcId="{94FCCEAA-7952-49F5-AA81-B5E61595B00F}" destId="{F23DE0A1-D3E5-4760-B62A-DD89073D6DB1}" srcOrd="7" destOrd="0" presId="urn:microsoft.com/office/officeart/2009/3/layout/CircleRelationship"/>
    <dgm:cxn modelId="{C0A4E957-7556-4D72-9DD6-A8E1DA33D1D2}" type="presParOf" srcId="{94FCCEAA-7952-49F5-AA81-B5E61595B00F}" destId="{F949CE67-1BC1-4E46-B928-02A2FA6C7A51}" srcOrd="8" destOrd="0" presId="urn:microsoft.com/office/officeart/2009/3/layout/CircleRelationship"/>
    <dgm:cxn modelId="{FFA927C7-2D62-4981-AF43-A9090260202A}" type="presParOf" srcId="{F949CE67-1BC1-4E46-B928-02A2FA6C7A51}" destId="{76BB1E79-9A4B-4C7B-A31B-547480A45831}" srcOrd="0" destOrd="0" presId="urn:microsoft.com/office/officeart/2009/3/layout/CircleRelationship"/>
    <dgm:cxn modelId="{46B5B0B4-9A6A-43DC-AF8B-1E611F556666}" type="presParOf" srcId="{94FCCEAA-7952-49F5-AA81-B5E61595B00F}" destId="{A568D3C3-AFCB-496F-A51B-2856774742CB}" srcOrd="9" destOrd="0" presId="urn:microsoft.com/office/officeart/2009/3/layout/CircleRelationship"/>
    <dgm:cxn modelId="{257E4C3B-6B9C-4EAC-8777-A3091B1DEAC8}" type="presParOf" srcId="{A568D3C3-AFCB-496F-A51B-2856774742CB}" destId="{7CC50B2B-32DC-4E66-A819-B2833A1F66ED}" srcOrd="0" destOrd="0" presId="urn:microsoft.com/office/officeart/2009/3/layout/CircleRelationship"/>
    <dgm:cxn modelId="{F67BB5F2-BE8B-4835-BBC2-EB5A2AF62746}" type="presParOf" srcId="{94FCCEAA-7952-49F5-AA81-B5E61595B00F}" destId="{B5A2E440-B3E2-43AE-A7A9-FDCE4D84457D}" srcOrd="10" destOrd="0" presId="urn:microsoft.com/office/officeart/2009/3/layout/CircleRelationship"/>
    <dgm:cxn modelId="{7AD445B1-E0EC-46D2-869F-EFE3AAE03F06}" type="presParOf" srcId="{94FCCEAA-7952-49F5-AA81-B5E61595B00F}" destId="{905AAE7B-F897-4AE4-84A3-20D7CA3D9DD1}" srcOrd="11" destOrd="0" presId="urn:microsoft.com/office/officeart/2009/3/layout/CircleRelationship"/>
    <dgm:cxn modelId="{F0A708B4-6282-490F-9AD0-CCDBB6F2E47B}" type="presParOf" srcId="{905AAE7B-F897-4AE4-84A3-20D7CA3D9DD1}" destId="{E4B76F5B-4431-474E-B329-EBFB32B84F63}" srcOrd="0" destOrd="0" presId="urn:microsoft.com/office/officeart/2009/3/layout/CircleRelationship"/>
    <dgm:cxn modelId="{252C9AEA-1D9D-4BC2-8653-A2212B51FFF5}" type="presParOf" srcId="{94FCCEAA-7952-49F5-AA81-B5E61595B00F}" destId="{1A0F59A4-581C-4642-80F5-DBD98C28AD94}" srcOrd="12" destOrd="0" presId="urn:microsoft.com/office/officeart/2009/3/layout/CircleRelationship"/>
    <dgm:cxn modelId="{DC5836DA-3209-4A90-B3FE-C61AE79431CA}" type="presParOf" srcId="{1A0F59A4-581C-4642-80F5-DBD98C28AD94}" destId="{CDD5CE1B-67C2-4F19-89C6-C2275BD976D1}" srcOrd="0" destOrd="0" presId="urn:microsoft.com/office/officeart/2009/3/layout/CircleRelationship"/>
    <dgm:cxn modelId="{17C4893C-A68B-4055-8F78-CD38FF0230DA}" type="presParOf" srcId="{94FCCEAA-7952-49F5-AA81-B5E61595B00F}" destId="{13AB5EC1-C6F1-4DF7-8BFB-923346FE1100}" srcOrd="13" destOrd="0" presId="urn:microsoft.com/office/officeart/2009/3/layout/CircleRelationship"/>
    <dgm:cxn modelId="{8FE86D27-C3E8-4CE6-ADC9-8B60FAEE8577}" type="presParOf" srcId="{13AB5EC1-C6F1-4DF7-8BFB-923346FE1100}" destId="{F3339491-9C32-4413-848A-09A69D91D93B}" srcOrd="0" destOrd="0" presId="urn:microsoft.com/office/officeart/2009/3/layout/CircleRelationship"/>
    <dgm:cxn modelId="{470F899C-956E-427E-BF4E-FA184625D7A5}" type="presParOf" srcId="{94FCCEAA-7952-49F5-AA81-B5E61595B00F}" destId="{EED94D1A-5BFA-43ED-B158-1731971FB601}" srcOrd="14" destOrd="0" presId="urn:microsoft.com/office/officeart/2009/3/layout/CircleRelationship"/>
    <dgm:cxn modelId="{EE0C8755-A97A-4A00-91BD-1AD72700138B}" type="presParOf" srcId="{94FCCEAA-7952-49F5-AA81-B5E61595B00F}" destId="{233AB246-0E53-4017-8B17-B0A3B009987E}" srcOrd="15" destOrd="0" presId="urn:microsoft.com/office/officeart/2009/3/layout/CircleRelationship"/>
    <dgm:cxn modelId="{2ED4B9B9-0FF0-44DE-998F-E3884DBF3AAD}" type="presParOf" srcId="{233AB246-0E53-4017-8B17-B0A3B009987E}" destId="{8DD22846-C8DB-4DDB-AAF7-6EB8245DDC28}" srcOrd="0" destOrd="0" presId="urn:microsoft.com/office/officeart/2009/3/layout/CircleRelationship"/>
    <dgm:cxn modelId="{79FF8EB8-5334-47A3-89DA-0C41507A4830}" type="presParOf" srcId="{94FCCEAA-7952-49F5-AA81-B5E61595B00F}" destId="{36E8563C-51E1-48B9-8D8E-9A7B209E2AC6}" srcOrd="16" destOrd="0" presId="urn:microsoft.com/office/officeart/2009/3/layout/CircleRelationship"/>
    <dgm:cxn modelId="{23881324-D12F-4EA4-A348-3521F1EF03B1}" type="presParOf" srcId="{94FCCEAA-7952-49F5-AA81-B5E61595B00F}" destId="{A1E90CA6-4989-4E83-8819-EF284252E3C6}" srcOrd="17" destOrd="0" presId="urn:microsoft.com/office/officeart/2009/3/layout/CircleRelationship"/>
    <dgm:cxn modelId="{4257F79E-AEF2-42FA-82C8-01F3AE24A89A}" type="presParOf" srcId="{A1E90CA6-4989-4E83-8819-EF284252E3C6}" destId="{4BD7CF71-58A8-45AB-A98F-582F5E2EEE95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9B76C6-4BC4-446B-A012-DFF3F2B919E8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FEB108E3-5C8F-408A-A83C-5CF8C792B2BE}">
      <dgm:prSet phldrT="[Text]"/>
      <dgm:spPr/>
      <dgm:t>
        <a:bodyPr/>
        <a:lstStyle/>
        <a:p>
          <a:r>
            <a:rPr lang="es-CR" b="1" dirty="0" smtClean="0"/>
            <a:t>Principios</a:t>
          </a:r>
          <a:endParaRPr lang="es-CR" b="1" dirty="0"/>
        </a:p>
      </dgm:t>
    </dgm:pt>
    <dgm:pt modelId="{DCA9E3C5-CD80-4C3E-BAE6-C0857F8DC3B0}" type="parTrans" cxnId="{E9824C4E-BBC1-466D-A156-D89AD290E97C}">
      <dgm:prSet/>
      <dgm:spPr/>
      <dgm:t>
        <a:bodyPr/>
        <a:lstStyle/>
        <a:p>
          <a:endParaRPr lang="es-CR"/>
        </a:p>
      </dgm:t>
    </dgm:pt>
    <dgm:pt modelId="{08DD17E5-AB5B-4BE5-88AF-282888BB8803}" type="sibTrans" cxnId="{E9824C4E-BBC1-466D-A156-D89AD290E97C}">
      <dgm:prSet/>
      <dgm:spPr/>
      <dgm:t>
        <a:bodyPr/>
        <a:lstStyle/>
        <a:p>
          <a:endParaRPr lang="es-CR"/>
        </a:p>
      </dgm:t>
    </dgm:pt>
    <dgm:pt modelId="{838FAFDC-0F24-42C5-A0CB-178DB7C24F6E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E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Sujeto de derechos</a:t>
          </a:r>
          <a:endParaRPr lang="es-CR" sz="1200" dirty="0"/>
        </a:p>
      </dgm:t>
    </dgm:pt>
    <dgm:pt modelId="{867A0404-CA06-4CAF-A226-846761F86AF5}" type="parTrans" cxnId="{5F72E582-BE3B-44A9-8DEB-8C591165EF81}">
      <dgm:prSet/>
      <dgm:spPr/>
      <dgm:t>
        <a:bodyPr/>
        <a:lstStyle/>
        <a:p>
          <a:endParaRPr lang="es-CR"/>
        </a:p>
      </dgm:t>
    </dgm:pt>
    <dgm:pt modelId="{8E96B4DD-0D1C-47A0-A3F8-59BF27F4CC78}" type="sibTrans" cxnId="{5F72E582-BE3B-44A9-8DEB-8C591165EF81}">
      <dgm:prSet/>
      <dgm:spPr/>
      <dgm:t>
        <a:bodyPr/>
        <a:lstStyle/>
        <a:p>
          <a:endParaRPr lang="es-CR"/>
        </a:p>
      </dgm:t>
    </dgm:pt>
    <dgm:pt modelId="{92DB901A-5155-48C9-A7D8-E6955A05CC1D}">
      <dgm:prSet phldrT="[Text]" custT="1"/>
      <dgm:spPr/>
      <dgm:t>
        <a:bodyPr/>
        <a:lstStyle/>
        <a:p>
          <a:r>
            <a:rPr lang="es-CR" sz="1200" dirty="0" smtClean="0"/>
            <a:t>Vida, supervivencia y desarrollo</a:t>
          </a:r>
          <a:endParaRPr lang="es-CR" sz="1200" dirty="0"/>
        </a:p>
      </dgm:t>
    </dgm:pt>
    <dgm:pt modelId="{DACF1B39-B01D-4BB3-A7D2-8C12E03B9C42}" type="parTrans" cxnId="{38A21BEF-1A32-4186-8350-7DD400ECBCD8}">
      <dgm:prSet/>
      <dgm:spPr/>
      <dgm:t>
        <a:bodyPr/>
        <a:lstStyle/>
        <a:p>
          <a:endParaRPr lang="es-CR"/>
        </a:p>
      </dgm:t>
    </dgm:pt>
    <dgm:pt modelId="{0583C906-10F8-4026-B37C-633A559A87B1}" type="sibTrans" cxnId="{38A21BEF-1A32-4186-8350-7DD400ECBCD8}">
      <dgm:prSet/>
      <dgm:spPr/>
      <dgm:t>
        <a:bodyPr/>
        <a:lstStyle/>
        <a:p>
          <a:endParaRPr lang="es-CR"/>
        </a:p>
      </dgm:t>
    </dgm:pt>
    <dgm:pt modelId="{47F63938-4B84-4C0E-A177-1BAAED3F147F}">
      <dgm:prSet phldrT="[Text]" custT="1"/>
      <dgm:spPr>
        <a:solidFill>
          <a:srgbClr val="956F03"/>
        </a:solidFill>
      </dgm:spPr>
      <dgm:t>
        <a:bodyPr/>
        <a:lstStyle/>
        <a:p>
          <a:r>
            <a:rPr lang="es-CR" sz="1200" dirty="0" smtClean="0"/>
            <a:t>Unidad familiar</a:t>
          </a:r>
          <a:endParaRPr lang="es-CR" sz="1200" dirty="0"/>
        </a:p>
      </dgm:t>
    </dgm:pt>
    <dgm:pt modelId="{50D4CF45-D3D5-451E-BE44-01CB7AF14C2A}" type="parTrans" cxnId="{A56D018A-6B83-4B96-BAD4-2B267DB747D8}">
      <dgm:prSet/>
      <dgm:spPr/>
      <dgm:t>
        <a:bodyPr/>
        <a:lstStyle/>
        <a:p>
          <a:endParaRPr lang="es-CR"/>
        </a:p>
      </dgm:t>
    </dgm:pt>
    <dgm:pt modelId="{3387C1C6-95F5-464F-A24F-3BE414C23D9B}" type="sibTrans" cxnId="{A56D018A-6B83-4B96-BAD4-2B267DB747D8}">
      <dgm:prSet/>
      <dgm:spPr/>
      <dgm:t>
        <a:bodyPr/>
        <a:lstStyle/>
        <a:p>
          <a:endParaRPr lang="es-CR"/>
        </a:p>
      </dgm:t>
    </dgm:pt>
    <dgm:pt modelId="{45895039-2B2D-44DF-BEBD-9D500CE6FD03}">
      <dgm:prSet phldrT="[Text]" custT="1"/>
      <dgm:spPr>
        <a:solidFill>
          <a:srgbClr val="F84CB2"/>
        </a:solidFill>
      </dgm:spPr>
      <dgm:t>
        <a:bodyPr/>
        <a:lstStyle/>
        <a:p>
          <a:r>
            <a:rPr lang="es-CR" sz="1200" dirty="0" smtClean="0"/>
            <a:t>Acceso a protección y garantías procesales</a:t>
          </a:r>
          <a:endParaRPr lang="es-CR" sz="1200" dirty="0"/>
        </a:p>
      </dgm:t>
    </dgm:pt>
    <dgm:pt modelId="{A903868E-01C3-446A-9FE7-1D5F52FB501F}" type="parTrans" cxnId="{867168EF-D625-4CF2-9FE9-F78EA435DD86}">
      <dgm:prSet/>
      <dgm:spPr/>
      <dgm:t>
        <a:bodyPr/>
        <a:lstStyle/>
        <a:p>
          <a:endParaRPr lang="es-CR"/>
        </a:p>
      </dgm:t>
    </dgm:pt>
    <dgm:pt modelId="{7FEFAC32-D67A-40F2-B42B-A08EFCEF8BD8}" type="sibTrans" cxnId="{867168EF-D625-4CF2-9FE9-F78EA435DD86}">
      <dgm:prSet/>
      <dgm:spPr/>
      <dgm:t>
        <a:bodyPr/>
        <a:lstStyle/>
        <a:p>
          <a:endParaRPr lang="es-CR"/>
        </a:p>
      </dgm:t>
    </dgm:pt>
    <dgm:pt modelId="{CEF89E8E-EDD9-4D51-A29D-DAAE0BDE8170}">
      <dgm:prSet phldrT="[Text]" custT="1"/>
      <dgm:spPr>
        <a:solidFill>
          <a:srgbClr val="014109"/>
        </a:solidFill>
      </dgm:spPr>
      <dgm:t>
        <a:bodyPr/>
        <a:lstStyle/>
        <a:p>
          <a:r>
            <a:rPr lang="es-CR" sz="1200" dirty="0" smtClean="0"/>
            <a:t>Confidencialidad</a:t>
          </a:r>
          <a:endParaRPr lang="es-CR" sz="1200" dirty="0"/>
        </a:p>
      </dgm:t>
    </dgm:pt>
    <dgm:pt modelId="{92CBA354-FD87-41F0-84DD-64414C389CFE}" type="parTrans" cxnId="{7E0AADB5-BFF6-44E4-A7E0-338301A56204}">
      <dgm:prSet/>
      <dgm:spPr/>
      <dgm:t>
        <a:bodyPr/>
        <a:lstStyle/>
        <a:p>
          <a:endParaRPr lang="es-CR"/>
        </a:p>
      </dgm:t>
    </dgm:pt>
    <dgm:pt modelId="{5E5DA4BA-9314-4148-8607-AD40934C509F}" type="sibTrans" cxnId="{7E0AADB5-BFF6-44E4-A7E0-338301A56204}">
      <dgm:prSet/>
      <dgm:spPr/>
      <dgm:t>
        <a:bodyPr/>
        <a:lstStyle/>
        <a:p>
          <a:endParaRPr lang="es-CR"/>
        </a:p>
      </dgm:t>
    </dgm:pt>
    <dgm:pt modelId="{5FE5CD24-45B0-4B0B-855D-B11177F5E9F6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E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Igualdad y no discriminación</a:t>
          </a:r>
          <a:endParaRPr lang="es-ES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0EA676-9C3B-48CE-AC57-672BFFE3A368}" type="parTrans" cxnId="{9C063283-FC14-479D-9B93-A1B886E9B6AA}">
      <dgm:prSet/>
      <dgm:spPr/>
      <dgm:t>
        <a:bodyPr/>
        <a:lstStyle/>
        <a:p>
          <a:endParaRPr lang="es-CR"/>
        </a:p>
      </dgm:t>
    </dgm:pt>
    <dgm:pt modelId="{97B897D3-7B53-45BA-BFC4-ACF86093B976}" type="sibTrans" cxnId="{9C063283-FC14-479D-9B93-A1B886E9B6AA}">
      <dgm:prSet/>
      <dgm:spPr/>
      <dgm:t>
        <a:bodyPr/>
        <a:lstStyle/>
        <a:p>
          <a:endParaRPr lang="es-CR"/>
        </a:p>
      </dgm:t>
    </dgm:pt>
    <dgm:pt modelId="{118C7286-9FF4-47B4-BE7F-7FBA5F762A3C}">
      <dgm:prSet phldrT="[Texto]" custT="1"/>
      <dgm:spPr>
        <a:solidFill>
          <a:srgbClr val="00B0F0"/>
        </a:solidFill>
      </dgm:spPr>
      <dgm:t>
        <a:bodyPr/>
        <a:lstStyle/>
        <a:p>
          <a:r>
            <a:rPr lang="es-E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Interés superior del niño y la niña</a:t>
          </a:r>
          <a:endParaRPr lang="es-ES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37F837-1F55-457C-848E-98B97E63D31C}" type="parTrans" cxnId="{4DC8B542-460C-4BAB-BA52-AB1F62103AB2}">
      <dgm:prSet/>
      <dgm:spPr/>
      <dgm:t>
        <a:bodyPr/>
        <a:lstStyle/>
        <a:p>
          <a:endParaRPr lang="es-CR"/>
        </a:p>
      </dgm:t>
    </dgm:pt>
    <dgm:pt modelId="{A7B46D13-13B6-44F8-ACAE-89379768CE3B}" type="sibTrans" cxnId="{4DC8B542-460C-4BAB-BA52-AB1F62103AB2}">
      <dgm:prSet/>
      <dgm:spPr/>
      <dgm:t>
        <a:bodyPr/>
        <a:lstStyle/>
        <a:p>
          <a:endParaRPr lang="es-CR"/>
        </a:p>
      </dgm:t>
    </dgm:pt>
    <dgm:pt modelId="{4A525D3B-5652-4718-A6FC-0CAB25C10C84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Autonomía progresiva</a:t>
          </a:r>
          <a:endParaRPr lang="es-ES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FCB723-A5D1-41AB-A0A2-55F636F4A80C}" type="parTrans" cxnId="{64DCEB47-B59D-483C-921C-5E9A10474067}">
      <dgm:prSet/>
      <dgm:spPr/>
      <dgm:t>
        <a:bodyPr/>
        <a:lstStyle/>
        <a:p>
          <a:endParaRPr lang="es-CR"/>
        </a:p>
      </dgm:t>
    </dgm:pt>
    <dgm:pt modelId="{B954A248-CA21-46CD-A89B-9B54180A513A}" type="sibTrans" cxnId="{64DCEB47-B59D-483C-921C-5E9A10474067}">
      <dgm:prSet/>
      <dgm:spPr/>
      <dgm:t>
        <a:bodyPr/>
        <a:lstStyle/>
        <a:p>
          <a:endParaRPr lang="es-CR"/>
        </a:p>
      </dgm:t>
    </dgm:pt>
    <dgm:pt modelId="{C6C72321-552C-4028-81EC-955360A1D496}">
      <dgm:prSet phldrT="[Texto]" custT="1"/>
      <dgm:spPr>
        <a:solidFill>
          <a:srgbClr val="002060"/>
        </a:solidFill>
      </dgm:spPr>
      <dgm:t>
        <a:bodyPr/>
        <a:lstStyle/>
        <a:p>
          <a:r>
            <a:rPr lang="es-E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Participación y derecho opinión</a:t>
          </a:r>
          <a:endParaRPr lang="es-ES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4F015B-5512-40C6-8D26-DBFC9AB2A83F}" type="parTrans" cxnId="{A026E785-9F11-4AB7-A763-12BFC836A2BF}">
      <dgm:prSet/>
      <dgm:spPr/>
      <dgm:t>
        <a:bodyPr/>
        <a:lstStyle/>
        <a:p>
          <a:endParaRPr lang="es-CR"/>
        </a:p>
      </dgm:t>
    </dgm:pt>
    <dgm:pt modelId="{7CF5B9CB-6CA5-489C-A623-24BD75377BA0}" type="sibTrans" cxnId="{A026E785-9F11-4AB7-A763-12BFC836A2BF}">
      <dgm:prSet/>
      <dgm:spPr/>
      <dgm:t>
        <a:bodyPr/>
        <a:lstStyle/>
        <a:p>
          <a:endParaRPr lang="es-CR"/>
        </a:p>
      </dgm:t>
    </dgm:pt>
    <dgm:pt modelId="{1EC937F9-085C-43BD-8D3D-060E402D73AE}">
      <dgm:prSet phldrT="[Text]" custT="1"/>
      <dgm:spPr>
        <a:solidFill>
          <a:srgbClr val="519592"/>
        </a:solidFill>
      </dgm:spPr>
      <dgm:t>
        <a:bodyPr/>
        <a:lstStyle/>
        <a:p>
          <a:r>
            <a:rPr lang="es-CR" sz="1200" dirty="0" smtClean="0"/>
            <a:t>No devolución</a:t>
          </a:r>
          <a:endParaRPr lang="es-CR" sz="1200" dirty="0"/>
        </a:p>
      </dgm:t>
    </dgm:pt>
    <dgm:pt modelId="{7B7B05D8-D39A-4E85-B1CF-754CEE79F082}" type="parTrans" cxnId="{F0FC8708-877D-4703-931B-2F6DC78703AE}">
      <dgm:prSet/>
      <dgm:spPr/>
      <dgm:t>
        <a:bodyPr/>
        <a:lstStyle/>
        <a:p>
          <a:endParaRPr lang="es-CR"/>
        </a:p>
      </dgm:t>
    </dgm:pt>
    <dgm:pt modelId="{B96304DB-A29E-4553-A67E-5B98326F9D37}" type="sibTrans" cxnId="{F0FC8708-877D-4703-931B-2F6DC78703AE}">
      <dgm:prSet/>
      <dgm:spPr/>
      <dgm:t>
        <a:bodyPr/>
        <a:lstStyle/>
        <a:p>
          <a:endParaRPr lang="es-CR"/>
        </a:p>
      </dgm:t>
    </dgm:pt>
    <dgm:pt modelId="{9DC34C70-2DB2-4796-A5AA-DAB469F3B4E1}">
      <dgm:prSet phldrT="[Text]" custT="1"/>
      <dgm:spPr>
        <a:solidFill>
          <a:srgbClr val="C00000"/>
        </a:solidFill>
      </dgm:spPr>
      <dgm:t>
        <a:bodyPr/>
        <a:lstStyle/>
        <a:p>
          <a:r>
            <a:rPr lang="es-CR" sz="1200" dirty="0" smtClean="0"/>
            <a:t>No detención</a:t>
          </a:r>
          <a:endParaRPr lang="es-CR" sz="1200" dirty="0"/>
        </a:p>
      </dgm:t>
    </dgm:pt>
    <dgm:pt modelId="{885D93E6-19B2-4211-A477-F825D6E57FF4}" type="parTrans" cxnId="{9C8D64D2-31F9-4B3F-BD12-A8AFBF16D97E}">
      <dgm:prSet/>
      <dgm:spPr/>
      <dgm:t>
        <a:bodyPr/>
        <a:lstStyle/>
        <a:p>
          <a:endParaRPr lang="es-CR"/>
        </a:p>
      </dgm:t>
    </dgm:pt>
    <dgm:pt modelId="{50F75D85-3090-4678-96B2-45042E367683}" type="sibTrans" cxnId="{9C8D64D2-31F9-4B3F-BD12-A8AFBF16D97E}">
      <dgm:prSet/>
      <dgm:spPr/>
      <dgm:t>
        <a:bodyPr/>
        <a:lstStyle/>
        <a:p>
          <a:endParaRPr lang="es-CR"/>
        </a:p>
      </dgm:t>
    </dgm:pt>
    <dgm:pt modelId="{44738CB4-16FC-4456-8B8F-BEC6F35D49A0}">
      <dgm:prSet phldrT="[Text]" custT="1"/>
      <dgm:spPr>
        <a:solidFill>
          <a:srgbClr val="FF0000"/>
        </a:solidFill>
      </dgm:spPr>
      <dgm:t>
        <a:bodyPr/>
        <a:lstStyle/>
        <a:p>
          <a:r>
            <a:rPr lang="es-CR" sz="1200" dirty="0" smtClean="0"/>
            <a:t>Presunción minoría edad</a:t>
          </a:r>
          <a:endParaRPr lang="es-CR" sz="1200" dirty="0"/>
        </a:p>
      </dgm:t>
    </dgm:pt>
    <dgm:pt modelId="{01BF86A9-93E0-4453-A589-0AF1FDA0A14F}" type="parTrans" cxnId="{7E022957-F250-450D-BE8D-336A31CAA0EA}">
      <dgm:prSet/>
      <dgm:spPr/>
      <dgm:t>
        <a:bodyPr/>
        <a:lstStyle/>
        <a:p>
          <a:endParaRPr lang="es-CR"/>
        </a:p>
      </dgm:t>
    </dgm:pt>
    <dgm:pt modelId="{6E35E2CA-9DDF-4513-95F4-F08551A153B7}" type="sibTrans" cxnId="{7E022957-F250-450D-BE8D-336A31CAA0EA}">
      <dgm:prSet/>
      <dgm:spPr/>
      <dgm:t>
        <a:bodyPr/>
        <a:lstStyle/>
        <a:p>
          <a:endParaRPr lang="es-CR"/>
        </a:p>
      </dgm:t>
    </dgm:pt>
    <dgm:pt modelId="{74F256CD-77E9-46DD-85B4-444E9F8C79E8}" type="pres">
      <dgm:prSet presAssocID="{B19B76C6-4BC4-446B-A012-DFF3F2B919E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226EA4A4-A9DB-4A13-91A4-DBEC940F800B}" type="pres">
      <dgm:prSet presAssocID="{FEB108E3-5C8F-408A-A83C-5CF8C792B2BE}" presName="centerShape" presStyleLbl="node0" presStyleIdx="0" presStyleCnt="1"/>
      <dgm:spPr/>
      <dgm:t>
        <a:bodyPr/>
        <a:lstStyle/>
        <a:p>
          <a:endParaRPr lang="es-CR"/>
        </a:p>
      </dgm:t>
    </dgm:pt>
    <dgm:pt modelId="{F2B15C5C-CD18-405C-83FB-28775A1308CC}" type="pres">
      <dgm:prSet presAssocID="{867A0404-CA06-4CAF-A226-846761F86AF5}" presName="Name9" presStyleLbl="parChTrans1D2" presStyleIdx="0" presStyleCnt="12"/>
      <dgm:spPr/>
      <dgm:t>
        <a:bodyPr/>
        <a:lstStyle/>
        <a:p>
          <a:endParaRPr lang="es-CR"/>
        </a:p>
      </dgm:t>
    </dgm:pt>
    <dgm:pt modelId="{6EB8E556-3AD3-48B6-AFE1-2C71082062AC}" type="pres">
      <dgm:prSet presAssocID="{867A0404-CA06-4CAF-A226-846761F86AF5}" presName="connTx" presStyleLbl="parChTrans1D2" presStyleIdx="0" presStyleCnt="12"/>
      <dgm:spPr/>
      <dgm:t>
        <a:bodyPr/>
        <a:lstStyle/>
        <a:p>
          <a:endParaRPr lang="es-CR"/>
        </a:p>
      </dgm:t>
    </dgm:pt>
    <dgm:pt modelId="{AC73D4F8-A791-4EE7-AA38-1930F520AEE8}" type="pres">
      <dgm:prSet presAssocID="{838FAFDC-0F24-42C5-A0CB-178DB7C24F6E}" presName="node" presStyleLbl="node1" presStyleIdx="0" presStyleCnt="12" custScaleX="133561" custScaleY="11678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8B1AC90-9385-48C2-8E32-9B1C8AF1422E}" type="pres">
      <dgm:prSet presAssocID="{B20EA676-9C3B-48CE-AC57-672BFFE3A368}" presName="Name9" presStyleLbl="parChTrans1D2" presStyleIdx="1" presStyleCnt="12"/>
      <dgm:spPr/>
      <dgm:t>
        <a:bodyPr/>
        <a:lstStyle/>
        <a:p>
          <a:endParaRPr lang="es-CR"/>
        </a:p>
      </dgm:t>
    </dgm:pt>
    <dgm:pt modelId="{84D03DB3-C402-42D6-B8C1-6B1CF8AD714F}" type="pres">
      <dgm:prSet presAssocID="{B20EA676-9C3B-48CE-AC57-672BFFE3A368}" presName="connTx" presStyleLbl="parChTrans1D2" presStyleIdx="1" presStyleCnt="12"/>
      <dgm:spPr/>
      <dgm:t>
        <a:bodyPr/>
        <a:lstStyle/>
        <a:p>
          <a:endParaRPr lang="es-CR"/>
        </a:p>
      </dgm:t>
    </dgm:pt>
    <dgm:pt modelId="{62182A1C-8E11-4DE3-B22A-C2B472E8FA79}" type="pres">
      <dgm:prSet presAssocID="{5FE5CD24-45B0-4B0B-855D-B11177F5E9F6}" presName="node" presStyleLbl="node1" presStyleIdx="1" presStyleCnt="12" custScaleX="148997" custScaleY="111908" custRadScaleRad="100545" custRadScaleInc="1294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C0795AF-E294-4C5C-ACA7-0E3ECB07C588}" type="pres">
      <dgm:prSet presAssocID="{B337F837-1F55-457C-848E-98B97E63D31C}" presName="Name9" presStyleLbl="parChTrans1D2" presStyleIdx="2" presStyleCnt="12"/>
      <dgm:spPr/>
      <dgm:t>
        <a:bodyPr/>
        <a:lstStyle/>
        <a:p>
          <a:endParaRPr lang="es-CR"/>
        </a:p>
      </dgm:t>
    </dgm:pt>
    <dgm:pt modelId="{B7C7AD5C-0982-452A-924F-C84C6EDEFC71}" type="pres">
      <dgm:prSet presAssocID="{B337F837-1F55-457C-848E-98B97E63D31C}" presName="connTx" presStyleLbl="parChTrans1D2" presStyleIdx="2" presStyleCnt="12"/>
      <dgm:spPr/>
      <dgm:t>
        <a:bodyPr/>
        <a:lstStyle/>
        <a:p>
          <a:endParaRPr lang="es-CR"/>
        </a:p>
      </dgm:t>
    </dgm:pt>
    <dgm:pt modelId="{82A92822-6F67-40AB-AA6B-EF7FAE7BF28B}" type="pres">
      <dgm:prSet presAssocID="{118C7286-9FF4-47B4-BE7F-7FBA5F762A3C}" presName="node" presStyleLbl="node1" presStyleIdx="2" presStyleCnt="12" custScaleX="128023" custScaleY="10320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1814361-F668-41D7-865B-929A9ABA40AE}" type="pres">
      <dgm:prSet presAssocID="{22FCB723-A5D1-41AB-A0A2-55F636F4A80C}" presName="Name9" presStyleLbl="parChTrans1D2" presStyleIdx="3" presStyleCnt="12"/>
      <dgm:spPr/>
      <dgm:t>
        <a:bodyPr/>
        <a:lstStyle/>
        <a:p>
          <a:endParaRPr lang="es-CR"/>
        </a:p>
      </dgm:t>
    </dgm:pt>
    <dgm:pt modelId="{F5FB1003-1C6D-4E6E-8F75-84B3B0024FD0}" type="pres">
      <dgm:prSet presAssocID="{22FCB723-A5D1-41AB-A0A2-55F636F4A80C}" presName="connTx" presStyleLbl="parChTrans1D2" presStyleIdx="3" presStyleCnt="12"/>
      <dgm:spPr/>
      <dgm:t>
        <a:bodyPr/>
        <a:lstStyle/>
        <a:p>
          <a:endParaRPr lang="es-CR"/>
        </a:p>
      </dgm:t>
    </dgm:pt>
    <dgm:pt modelId="{BB233E71-9B03-4888-94F4-ABF2292EE1D2}" type="pres">
      <dgm:prSet presAssocID="{4A525D3B-5652-4718-A6FC-0CAB25C10C84}" presName="node" presStyleLbl="node1" presStyleIdx="3" presStyleCnt="12" custScaleX="117110" custScaleY="11740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4110E36-81BD-4F76-B2F9-09F75C85CC5F}" type="pres">
      <dgm:prSet presAssocID="{534F015B-5512-40C6-8D26-DBFC9AB2A83F}" presName="Name9" presStyleLbl="parChTrans1D2" presStyleIdx="4" presStyleCnt="12"/>
      <dgm:spPr/>
      <dgm:t>
        <a:bodyPr/>
        <a:lstStyle/>
        <a:p>
          <a:endParaRPr lang="es-CR"/>
        </a:p>
      </dgm:t>
    </dgm:pt>
    <dgm:pt modelId="{F7FAE5E2-CF9F-47AF-8436-79F0E06C03C0}" type="pres">
      <dgm:prSet presAssocID="{534F015B-5512-40C6-8D26-DBFC9AB2A83F}" presName="connTx" presStyleLbl="parChTrans1D2" presStyleIdx="4" presStyleCnt="12"/>
      <dgm:spPr/>
      <dgm:t>
        <a:bodyPr/>
        <a:lstStyle/>
        <a:p>
          <a:endParaRPr lang="es-CR"/>
        </a:p>
      </dgm:t>
    </dgm:pt>
    <dgm:pt modelId="{8B1BE861-6B41-454E-949A-1BA36374FC91}" type="pres">
      <dgm:prSet presAssocID="{C6C72321-552C-4028-81EC-955360A1D496}" presName="node" presStyleLbl="node1" presStyleIdx="4" presStyleCnt="12" custScaleX="147040" custScaleY="122371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C878006-1D84-4B8C-9263-76B5A12F6C6D}" type="pres">
      <dgm:prSet presAssocID="{DACF1B39-B01D-4BB3-A7D2-8C12E03B9C42}" presName="Name9" presStyleLbl="parChTrans1D2" presStyleIdx="5" presStyleCnt="12"/>
      <dgm:spPr/>
      <dgm:t>
        <a:bodyPr/>
        <a:lstStyle/>
        <a:p>
          <a:endParaRPr lang="es-CR"/>
        </a:p>
      </dgm:t>
    </dgm:pt>
    <dgm:pt modelId="{277E3634-DA8C-4B30-9056-DCCD64B6E4C2}" type="pres">
      <dgm:prSet presAssocID="{DACF1B39-B01D-4BB3-A7D2-8C12E03B9C42}" presName="connTx" presStyleLbl="parChTrans1D2" presStyleIdx="5" presStyleCnt="12"/>
      <dgm:spPr/>
      <dgm:t>
        <a:bodyPr/>
        <a:lstStyle/>
        <a:p>
          <a:endParaRPr lang="es-CR"/>
        </a:p>
      </dgm:t>
    </dgm:pt>
    <dgm:pt modelId="{2998FA82-3F12-4ACE-80BC-5CB418BBE07D}" type="pres">
      <dgm:prSet presAssocID="{92DB901A-5155-48C9-A7D8-E6955A05CC1D}" presName="node" presStyleLbl="node1" presStyleIdx="5" presStyleCnt="12" custScaleX="135771" custScaleY="108068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65D208D-0BAA-4C95-91A2-85D239F3BF6F}" type="pres">
      <dgm:prSet presAssocID="{50D4CF45-D3D5-451E-BE44-01CB7AF14C2A}" presName="Name9" presStyleLbl="parChTrans1D2" presStyleIdx="6" presStyleCnt="12"/>
      <dgm:spPr/>
      <dgm:t>
        <a:bodyPr/>
        <a:lstStyle/>
        <a:p>
          <a:endParaRPr lang="es-CR"/>
        </a:p>
      </dgm:t>
    </dgm:pt>
    <dgm:pt modelId="{F614ABE8-A570-451E-8ABD-947527BFAF19}" type="pres">
      <dgm:prSet presAssocID="{50D4CF45-D3D5-451E-BE44-01CB7AF14C2A}" presName="connTx" presStyleLbl="parChTrans1D2" presStyleIdx="6" presStyleCnt="12"/>
      <dgm:spPr/>
      <dgm:t>
        <a:bodyPr/>
        <a:lstStyle/>
        <a:p>
          <a:endParaRPr lang="es-CR"/>
        </a:p>
      </dgm:t>
    </dgm:pt>
    <dgm:pt modelId="{C45722F0-B07C-41F2-A085-179133126F4B}" type="pres">
      <dgm:prSet presAssocID="{47F63938-4B84-4C0E-A177-1BAAED3F147F}" presName="node" presStyleLbl="node1" presStyleIdx="6" presStyleCnt="12" custScaleX="115838" custScaleY="10259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434A059-625E-448F-BE3B-F44CA80B441F}" type="pres">
      <dgm:prSet presAssocID="{A903868E-01C3-446A-9FE7-1D5F52FB501F}" presName="Name9" presStyleLbl="parChTrans1D2" presStyleIdx="7" presStyleCnt="12"/>
      <dgm:spPr/>
      <dgm:t>
        <a:bodyPr/>
        <a:lstStyle/>
        <a:p>
          <a:endParaRPr lang="es-CR"/>
        </a:p>
      </dgm:t>
    </dgm:pt>
    <dgm:pt modelId="{411FF073-FEDD-4FCC-B3BA-C139A5F9761F}" type="pres">
      <dgm:prSet presAssocID="{A903868E-01C3-446A-9FE7-1D5F52FB501F}" presName="connTx" presStyleLbl="parChTrans1D2" presStyleIdx="7" presStyleCnt="12"/>
      <dgm:spPr/>
      <dgm:t>
        <a:bodyPr/>
        <a:lstStyle/>
        <a:p>
          <a:endParaRPr lang="es-CR"/>
        </a:p>
      </dgm:t>
    </dgm:pt>
    <dgm:pt modelId="{23963680-0BE3-4C21-AA70-9CC502564C0E}" type="pres">
      <dgm:prSet presAssocID="{45895039-2B2D-44DF-BEBD-9D500CE6FD03}" presName="node" presStyleLbl="node1" presStyleIdx="7" presStyleCnt="12" custScaleX="137043" custScaleY="11320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5C71345-703E-4910-A8D8-AF07DF489965}" type="pres">
      <dgm:prSet presAssocID="{92CBA354-FD87-41F0-84DD-64414C389CFE}" presName="Name9" presStyleLbl="parChTrans1D2" presStyleIdx="8" presStyleCnt="12"/>
      <dgm:spPr/>
      <dgm:t>
        <a:bodyPr/>
        <a:lstStyle/>
        <a:p>
          <a:endParaRPr lang="es-CR"/>
        </a:p>
      </dgm:t>
    </dgm:pt>
    <dgm:pt modelId="{C9F1BBE0-D0E8-42D8-A68B-CA290BE74AB1}" type="pres">
      <dgm:prSet presAssocID="{92CBA354-FD87-41F0-84DD-64414C389CFE}" presName="connTx" presStyleLbl="parChTrans1D2" presStyleIdx="8" presStyleCnt="12"/>
      <dgm:spPr/>
      <dgm:t>
        <a:bodyPr/>
        <a:lstStyle/>
        <a:p>
          <a:endParaRPr lang="es-CR"/>
        </a:p>
      </dgm:t>
    </dgm:pt>
    <dgm:pt modelId="{D9E78EDF-F643-4D67-A2D3-E87E79D879B5}" type="pres">
      <dgm:prSet presAssocID="{CEF89E8E-EDD9-4D51-A29D-DAAE0BDE8170}" presName="node" presStyleLbl="node1" presStyleIdx="8" presStyleCnt="12" custScaleX="153860" custScaleY="12516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2169351-5528-4AAD-AA1B-11D4713F5794}" type="pres">
      <dgm:prSet presAssocID="{7B7B05D8-D39A-4E85-B1CF-754CEE79F082}" presName="Name9" presStyleLbl="parChTrans1D2" presStyleIdx="9" presStyleCnt="12"/>
      <dgm:spPr/>
      <dgm:t>
        <a:bodyPr/>
        <a:lstStyle/>
        <a:p>
          <a:endParaRPr lang="es-CR"/>
        </a:p>
      </dgm:t>
    </dgm:pt>
    <dgm:pt modelId="{C986B005-5E90-4285-84FD-262CBA360074}" type="pres">
      <dgm:prSet presAssocID="{7B7B05D8-D39A-4E85-B1CF-754CEE79F082}" presName="connTx" presStyleLbl="parChTrans1D2" presStyleIdx="9" presStyleCnt="12"/>
      <dgm:spPr/>
      <dgm:t>
        <a:bodyPr/>
        <a:lstStyle/>
        <a:p>
          <a:endParaRPr lang="es-CR"/>
        </a:p>
      </dgm:t>
    </dgm:pt>
    <dgm:pt modelId="{69BB8CB9-1034-4218-BC62-89BCACEC762C}" type="pres">
      <dgm:prSet presAssocID="{1EC937F9-085C-43BD-8D3D-060E402D73AE}" presName="node" presStyleLbl="node1" presStyleIdx="9" presStyleCnt="12" custScaleX="131986" custScaleY="11870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2CB9505-3DEC-43D5-9B6C-090DCA9279E0}" type="pres">
      <dgm:prSet presAssocID="{885D93E6-19B2-4211-A477-F825D6E57FF4}" presName="Name9" presStyleLbl="parChTrans1D2" presStyleIdx="10" presStyleCnt="12"/>
      <dgm:spPr/>
      <dgm:t>
        <a:bodyPr/>
        <a:lstStyle/>
        <a:p>
          <a:endParaRPr lang="es-CR"/>
        </a:p>
      </dgm:t>
    </dgm:pt>
    <dgm:pt modelId="{A4B049D0-30F3-4C23-8F97-66C2256067EC}" type="pres">
      <dgm:prSet presAssocID="{885D93E6-19B2-4211-A477-F825D6E57FF4}" presName="connTx" presStyleLbl="parChTrans1D2" presStyleIdx="10" presStyleCnt="12"/>
      <dgm:spPr/>
      <dgm:t>
        <a:bodyPr/>
        <a:lstStyle/>
        <a:p>
          <a:endParaRPr lang="es-CR"/>
        </a:p>
      </dgm:t>
    </dgm:pt>
    <dgm:pt modelId="{8411E2A9-D3BB-432E-9997-1F7DB9F7EC17}" type="pres">
      <dgm:prSet presAssocID="{9DC34C70-2DB2-4796-A5AA-DAB469F3B4E1}" presName="node" presStyleLbl="node1" presStyleIdx="10" presStyleCnt="12" custScaleX="129753" custScaleY="119340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95DC148-E420-4926-85B4-3DFE0D8B8517}" type="pres">
      <dgm:prSet presAssocID="{01BF86A9-93E0-4453-A589-0AF1FDA0A14F}" presName="Name9" presStyleLbl="parChTrans1D2" presStyleIdx="11" presStyleCnt="12"/>
      <dgm:spPr/>
      <dgm:t>
        <a:bodyPr/>
        <a:lstStyle/>
        <a:p>
          <a:endParaRPr lang="es-CR"/>
        </a:p>
      </dgm:t>
    </dgm:pt>
    <dgm:pt modelId="{5632CEB5-F202-460E-830E-7BE7C8CE2DD3}" type="pres">
      <dgm:prSet presAssocID="{01BF86A9-93E0-4453-A589-0AF1FDA0A14F}" presName="connTx" presStyleLbl="parChTrans1D2" presStyleIdx="11" presStyleCnt="12"/>
      <dgm:spPr/>
      <dgm:t>
        <a:bodyPr/>
        <a:lstStyle/>
        <a:p>
          <a:endParaRPr lang="es-CR"/>
        </a:p>
      </dgm:t>
    </dgm:pt>
    <dgm:pt modelId="{588716DB-52D1-455C-861B-EBA822C1DCF9}" type="pres">
      <dgm:prSet presAssocID="{44738CB4-16FC-4456-8B8F-BEC6F35D49A0}" presName="node" presStyleLbl="node1" presStyleIdx="11" presStyleCnt="12" custScaleX="121050" custScaleY="11320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316DD230-E066-40E8-972E-92B940074453}" type="presOf" srcId="{B20EA676-9C3B-48CE-AC57-672BFFE3A368}" destId="{08B1AC90-9385-48C2-8E32-9B1C8AF1422E}" srcOrd="0" destOrd="0" presId="urn:microsoft.com/office/officeart/2005/8/layout/radial1"/>
    <dgm:cxn modelId="{6B4D27F4-01C1-4AF6-9875-53D19244B9D7}" type="presOf" srcId="{B337F837-1F55-457C-848E-98B97E63D31C}" destId="{B7C7AD5C-0982-452A-924F-C84C6EDEFC71}" srcOrd="1" destOrd="0" presId="urn:microsoft.com/office/officeart/2005/8/layout/radial1"/>
    <dgm:cxn modelId="{565F151D-C458-4211-848D-B94875DB4A67}" type="presOf" srcId="{C6C72321-552C-4028-81EC-955360A1D496}" destId="{8B1BE861-6B41-454E-949A-1BA36374FC91}" srcOrd="0" destOrd="0" presId="urn:microsoft.com/office/officeart/2005/8/layout/radial1"/>
    <dgm:cxn modelId="{867168EF-D625-4CF2-9FE9-F78EA435DD86}" srcId="{FEB108E3-5C8F-408A-A83C-5CF8C792B2BE}" destId="{45895039-2B2D-44DF-BEBD-9D500CE6FD03}" srcOrd="7" destOrd="0" parTransId="{A903868E-01C3-446A-9FE7-1D5F52FB501F}" sibTransId="{7FEFAC32-D67A-40F2-B42B-A08EFCEF8BD8}"/>
    <dgm:cxn modelId="{6F95BC1B-BD78-4D5D-80D5-2922AC91C3F3}" type="presOf" srcId="{DACF1B39-B01D-4BB3-A7D2-8C12E03B9C42}" destId="{277E3634-DA8C-4B30-9056-DCCD64B6E4C2}" srcOrd="1" destOrd="0" presId="urn:microsoft.com/office/officeart/2005/8/layout/radial1"/>
    <dgm:cxn modelId="{DCD3B285-F877-45D0-84F4-255CE065FB3E}" type="presOf" srcId="{118C7286-9FF4-47B4-BE7F-7FBA5F762A3C}" destId="{82A92822-6F67-40AB-AA6B-EF7FAE7BF28B}" srcOrd="0" destOrd="0" presId="urn:microsoft.com/office/officeart/2005/8/layout/radial1"/>
    <dgm:cxn modelId="{864B7258-66DF-45CA-85D6-E8E674F7658B}" type="presOf" srcId="{92CBA354-FD87-41F0-84DD-64414C389CFE}" destId="{35C71345-703E-4910-A8D8-AF07DF489965}" srcOrd="0" destOrd="0" presId="urn:microsoft.com/office/officeart/2005/8/layout/radial1"/>
    <dgm:cxn modelId="{B47A908B-CF66-4FC7-9B2B-67F11672A647}" type="presOf" srcId="{534F015B-5512-40C6-8D26-DBFC9AB2A83F}" destId="{74110E36-81BD-4F76-B2F9-09F75C85CC5F}" srcOrd="0" destOrd="0" presId="urn:microsoft.com/office/officeart/2005/8/layout/radial1"/>
    <dgm:cxn modelId="{8122E334-23AF-4DFB-98C7-1B42B68EC930}" type="presOf" srcId="{A903868E-01C3-446A-9FE7-1D5F52FB501F}" destId="{411FF073-FEDD-4FCC-B3BA-C139A5F9761F}" srcOrd="1" destOrd="0" presId="urn:microsoft.com/office/officeart/2005/8/layout/radial1"/>
    <dgm:cxn modelId="{A026E785-9F11-4AB7-A763-12BFC836A2BF}" srcId="{FEB108E3-5C8F-408A-A83C-5CF8C792B2BE}" destId="{C6C72321-552C-4028-81EC-955360A1D496}" srcOrd="4" destOrd="0" parTransId="{534F015B-5512-40C6-8D26-DBFC9AB2A83F}" sibTransId="{7CF5B9CB-6CA5-489C-A623-24BD75377BA0}"/>
    <dgm:cxn modelId="{9091E905-C53E-4174-9C31-8D744119BAE6}" type="presOf" srcId="{44738CB4-16FC-4456-8B8F-BEC6F35D49A0}" destId="{588716DB-52D1-455C-861B-EBA822C1DCF9}" srcOrd="0" destOrd="0" presId="urn:microsoft.com/office/officeart/2005/8/layout/radial1"/>
    <dgm:cxn modelId="{68EB1B44-4391-4C60-94EA-671A731625A5}" type="presOf" srcId="{7B7B05D8-D39A-4E85-B1CF-754CEE79F082}" destId="{C986B005-5E90-4285-84FD-262CBA360074}" srcOrd="1" destOrd="0" presId="urn:microsoft.com/office/officeart/2005/8/layout/radial1"/>
    <dgm:cxn modelId="{6F445869-2905-4EC1-8B30-094DD5CCC160}" type="presOf" srcId="{B19B76C6-4BC4-446B-A012-DFF3F2B919E8}" destId="{74F256CD-77E9-46DD-85B4-444E9F8C79E8}" srcOrd="0" destOrd="0" presId="urn:microsoft.com/office/officeart/2005/8/layout/radial1"/>
    <dgm:cxn modelId="{F0FC8708-877D-4703-931B-2F6DC78703AE}" srcId="{FEB108E3-5C8F-408A-A83C-5CF8C792B2BE}" destId="{1EC937F9-085C-43BD-8D3D-060E402D73AE}" srcOrd="9" destOrd="0" parTransId="{7B7B05D8-D39A-4E85-B1CF-754CEE79F082}" sibTransId="{B96304DB-A29E-4553-A67E-5B98326F9D37}"/>
    <dgm:cxn modelId="{DA6477F3-0AC3-4E17-B5CF-217615D98F73}" type="presOf" srcId="{92DB901A-5155-48C9-A7D8-E6955A05CC1D}" destId="{2998FA82-3F12-4ACE-80BC-5CB418BBE07D}" srcOrd="0" destOrd="0" presId="urn:microsoft.com/office/officeart/2005/8/layout/radial1"/>
    <dgm:cxn modelId="{9F29C904-E541-417B-9D89-775B4B60D2F1}" type="presOf" srcId="{50D4CF45-D3D5-451E-BE44-01CB7AF14C2A}" destId="{F614ABE8-A570-451E-8ABD-947527BFAF19}" srcOrd="1" destOrd="0" presId="urn:microsoft.com/office/officeart/2005/8/layout/radial1"/>
    <dgm:cxn modelId="{B2CFECC3-A573-40AD-A9C7-6D08382C71AB}" type="presOf" srcId="{B337F837-1F55-457C-848E-98B97E63D31C}" destId="{FC0795AF-E294-4C5C-ACA7-0E3ECB07C588}" srcOrd="0" destOrd="0" presId="urn:microsoft.com/office/officeart/2005/8/layout/radial1"/>
    <dgm:cxn modelId="{0FACEFB5-81B3-4318-B5E0-85DEE7B50203}" type="presOf" srcId="{92CBA354-FD87-41F0-84DD-64414C389CFE}" destId="{C9F1BBE0-D0E8-42D8-A68B-CA290BE74AB1}" srcOrd="1" destOrd="0" presId="urn:microsoft.com/office/officeart/2005/8/layout/radial1"/>
    <dgm:cxn modelId="{7E0AADB5-BFF6-44E4-A7E0-338301A56204}" srcId="{FEB108E3-5C8F-408A-A83C-5CF8C792B2BE}" destId="{CEF89E8E-EDD9-4D51-A29D-DAAE0BDE8170}" srcOrd="8" destOrd="0" parTransId="{92CBA354-FD87-41F0-84DD-64414C389CFE}" sibTransId="{5E5DA4BA-9314-4148-8607-AD40934C509F}"/>
    <dgm:cxn modelId="{FC2BD14D-24D9-4EC0-8220-B3546E323D52}" type="presOf" srcId="{885D93E6-19B2-4211-A477-F825D6E57FF4}" destId="{92CB9505-3DEC-43D5-9B6C-090DCA9279E0}" srcOrd="0" destOrd="0" presId="urn:microsoft.com/office/officeart/2005/8/layout/radial1"/>
    <dgm:cxn modelId="{631D122E-C523-47D3-88F5-0ABF2BCB0313}" type="presOf" srcId="{45895039-2B2D-44DF-BEBD-9D500CE6FD03}" destId="{23963680-0BE3-4C21-AA70-9CC502564C0E}" srcOrd="0" destOrd="0" presId="urn:microsoft.com/office/officeart/2005/8/layout/radial1"/>
    <dgm:cxn modelId="{034E1FD7-726D-4239-AC6E-E422107ADB6C}" type="presOf" srcId="{B20EA676-9C3B-48CE-AC57-672BFFE3A368}" destId="{84D03DB3-C402-42D6-B8C1-6B1CF8AD714F}" srcOrd="1" destOrd="0" presId="urn:microsoft.com/office/officeart/2005/8/layout/radial1"/>
    <dgm:cxn modelId="{871617E2-6618-4A37-88EB-D4F0C31CAD22}" type="presOf" srcId="{FEB108E3-5C8F-408A-A83C-5CF8C792B2BE}" destId="{226EA4A4-A9DB-4A13-91A4-DBEC940F800B}" srcOrd="0" destOrd="0" presId="urn:microsoft.com/office/officeart/2005/8/layout/radial1"/>
    <dgm:cxn modelId="{639FC9A0-C9DF-4BE2-8A90-FAD77691BC57}" type="presOf" srcId="{22FCB723-A5D1-41AB-A0A2-55F636F4A80C}" destId="{F5FB1003-1C6D-4E6E-8F75-84B3B0024FD0}" srcOrd="1" destOrd="0" presId="urn:microsoft.com/office/officeart/2005/8/layout/radial1"/>
    <dgm:cxn modelId="{E2D6FA2B-F200-445B-81A9-8139E1B459E5}" type="presOf" srcId="{47F63938-4B84-4C0E-A177-1BAAED3F147F}" destId="{C45722F0-B07C-41F2-A085-179133126F4B}" srcOrd="0" destOrd="0" presId="urn:microsoft.com/office/officeart/2005/8/layout/radial1"/>
    <dgm:cxn modelId="{747B7431-1743-47FC-85C6-4BC1DA8E050D}" type="presOf" srcId="{01BF86A9-93E0-4453-A589-0AF1FDA0A14F}" destId="{5632CEB5-F202-460E-830E-7BE7C8CE2DD3}" srcOrd="1" destOrd="0" presId="urn:microsoft.com/office/officeart/2005/8/layout/radial1"/>
    <dgm:cxn modelId="{A56D018A-6B83-4B96-BAD4-2B267DB747D8}" srcId="{FEB108E3-5C8F-408A-A83C-5CF8C792B2BE}" destId="{47F63938-4B84-4C0E-A177-1BAAED3F147F}" srcOrd="6" destOrd="0" parTransId="{50D4CF45-D3D5-451E-BE44-01CB7AF14C2A}" sibTransId="{3387C1C6-95F5-464F-A24F-3BE414C23D9B}"/>
    <dgm:cxn modelId="{4DC8B542-460C-4BAB-BA52-AB1F62103AB2}" srcId="{FEB108E3-5C8F-408A-A83C-5CF8C792B2BE}" destId="{118C7286-9FF4-47B4-BE7F-7FBA5F762A3C}" srcOrd="2" destOrd="0" parTransId="{B337F837-1F55-457C-848E-98B97E63D31C}" sibTransId="{A7B46D13-13B6-44F8-ACAE-89379768CE3B}"/>
    <dgm:cxn modelId="{D35E9682-5388-4B30-AF29-AF6CB01BE464}" type="presOf" srcId="{7B7B05D8-D39A-4E85-B1CF-754CEE79F082}" destId="{F2169351-5528-4AAD-AA1B-11D4713F5794}" srcOrd="0" destOrd="0" presId="urn:microsoft.com/office/officeart/2005/8/layout/radial1"/>
    <dgm:cxn modelId="{AEB625D8-2E3A-49C5-A733-3F03007BC86E}" type="presOf" srcId="{4A525D3B-5652-4718-A6FC-0CAB25C10C84}" destId="{BB233E71-9B03-4888-94F4-ABF2292EE1D2}" srcOrd="0" destOrd="0" presId="urn:microsoft.com/office/officeart/2005/8/layout/radial1"/>
    <dgm:cxn modelId="{77D7DE6A-2B79-4A2A-920F-FA2CA9EBACB6}" type="presOf" srcId="{885D93E6-19B2-4211-A477-F825D6E57FF4}" destId="{A4B049D0-30F3-4C23-8F97-66C2256067EC}" srcOrd="1" destOrd="0" presId="urn:microsoft.com/office/officeart/2005/8/layout/radial1"/>
    <dgm:cxn modelId="{E9824C4E-BBC1-466D-A156-D89AD290E97C}" srcId="{B19B76C6-4BC4-446B-A012-DFF3F2B919E8}" destId="{FEB108E3-5C8F-408A-A83C-5CF8C792B2BE}" srcOrd="0" destOrd="0" parTransId="{DCA9E3C5-CD80-4C3E-BAE6-C0857F8DC3B0}" sibTransId="{08DD17E5-AB5B-4BE5-88AF-282888BB8803}"/>
    <dgm:cxn modelId="{6259E8CF-1017-4F8A-B4C6-D60910CD26C5}" type="presOf" srcId="{1EC937F9-085C-43BD-8D3D-060E402D73AE}" destId="{69BB8CB9-1034-4218-BC62-89BCACEC762C}" srcOrd="0" destOrd="0" presId="urn:microsoft.com/office/officeart/2005/8/layout/radial1"/>
    <dgm:cxn modelId="{5F72E582-BE3B-44A9-8DEB-8C591165EF81}" srcId="{FEB108E3-5C8F-408A-A83C-5CF8C792B2BE}" destId="{838FAFDC-0F24-42C5-A0CB-178DB7C24F6E}" srcOrd="0" destOrd="0" parTransId="{867A0404-CA06-4CAF-A226-846761F86AF5}" sibTransId="{8E96B4DD-0D1C-47A0-A3F8-59BF27F4CC78}"/>
    <dgm:cxn modelId="{38A21BEF-1A32-4186-8350-7DD400ECBCD8}" srcId="{FEB108E3-5C8F-408A-A83C-5CF8C792B2BE}" destId="{92DB901A-5155-48C9-A7D8-E6955A05CC1D}" srcOrd="5" destOrd="0" parTransId="{DACF1B39-B01D-4BB3-A7D2-8C12E03B9C42}" sibTransId="{0583C906-10F8-4026-B37C-633A559A87B1}"/>
    <dgm:cxn modelId="{9CD808FD-BBF4-46BE-8194-64E8EC0FFC89}" type="presOf" srcId="{CEF89E8E-EDD9-4D51-A29D-DAAE0BDE8170}" destId="{D9E78EDF-F643-4D67-A2D3-E87E79D879B5}" srcOrd="0" destOrd="0" presId="urn:microsoft.com/office/officeart/2005/8/layout/radial1"/>
    <dgm:cxn modelId="{5D501D79-7A82-4A69-B372-7A0D342DF0CE}" type="presOf" srcId="{867A0404-CA06-4CAF-A226-846761F86AF5}" destId="{6EB8E556-3AD3-48B6-AFE1-2C71082062AC}" srcOrd="1" destOrd="0" presId="urn:microsoft.com/office/officeart/2005/8/layout/radial1"/>
    <dgm:cxn modelId="{DAB871ED-4088-4ED6-A7EF-2ADF1C80C6D4}" type="presOf" srcId="{5FE5CD24-45B0-4B0B-855D-B11177F5E9F6}" destId="{62182A1C-8E11-4DE3-B22A-C2B472E8FA79}" srcOrd="0" destOrd="0" presId="urn:microsoft.com/office/officeart/2005/8/layout/radial1"/>
    <dgm:cxn modelId="{7E022957-F250-450D-BE8D-336A31CAA0EA}" srcId="{FEB108E3-5C8F-408A-A83C-5CF8C792B2BE}" destId="{44738CB4-16FC-4456-8B8F-BEC6F35D49A0}" srcOrd="11" destOrd="0" parTransId="{01BF86A9-93E0-4453-A589-0AF1FDA0A14F}" sibTransId="{6E35E2CA-9DDF-4513-95F4-F08551A153B7}"/>
    <dgm:cxn modelId="{8CD56350-C27A-4ACC-968F-EE3813E79519}" type="presOf" srcId="{01BF86A9-93E0-4453-A589-0AF1FDA0A14F}" destId="{A95DC148-E420-4926-85B4-3DFE0D8B8517}" srcOrd="0" destOrd="0" presId="urn:microsoft.com/office/officeart/2005/8/layout/radial1"/>
    <dgm:cxn modelId="{405BDA40-BA38-4907-85AD-9D6248D510FA}" type="presOf" srcId="{DACF1B39-B01D-4BB3-A7D2-8C12E03B9C42}" destId="{CC878006-1D84-4B8C-9263-76B5A12F6C6D}" srcOrd="0" destOrd="0" presId="urn:microsoft.com/office/officeart/2005/8/layout/radial1"/>
    <dgm:cxn modelId="{C19A9D5E-F421-4F6D-9E5E-0F194A07C09A}" type="presOf" srcId="{9DC34C70-2DB2-4796-A5AA-DAB469F3B4E1}" destId="{8411E2A9-D3BB-432E-9997-1F7DB9F7EC17}" srcOrd="0" destOrd="0" presId="urn:microsoft.com/office/officeart/2005/8/layout/radial1"/>
    <dgm:cxn modelId="{0CB22B95-5875-42FE-97B7-53325CA2B7A5}" type="presOf" srcId="{22FCB723-A5D1-41AB-A0A2-55F636F4A80C}" destId="{61814361-F668-41D7-865B-929A9ABA40AE}" srcOrd="0" destOrd="0" presId="urn:microsoft.com/office/officeart/2005/8/layout/radial1"/>
    <dgm:cxn modelId="{3F3F268B-F57B-4B89-88F0-963D1AA25116}" type="presOf" srcId="{838FAFDC-0F24-42C5-A0CB-178DB7C24F6E}" destId="{AC73D4F8-A791-4EE7-AA38-1930F520AEE8}" srcOrd="0" destOrd="0" presId="urn:microsoft.com/office/officeart/2005/8/layout/radial1"/>
    <dgm:cxn modelId="{417C0F5E-D366-4DDB-A62E-0BDAEF62417E}" type="presOf" srcId="{534F015B-5512-40C6-8D26-DBFC9AB2A83F}" destId="{F7FAE5E2-CF9F-47AF-8436-79F0E06C03C0}" srcOrd="1" destOrd="0" presId="urn:microsoft.com/office/officeart/2005/8/layout/radial1"/>
    <dgm:cxn modelId="{1C42A16D-7B8E-47A6-B15F-0F2D4655331A}" type="presOf" srcId="{50D4CF45-D3D5-451E-BE44-01CB7AF14C2A}" destId="{D65D208D-0BAA-4C95-91A2-85D239F3BF6F}" srcOrd="0" destOrd="0" presId="urn:microsoft.com/office/officeart/2005/8/layout/radial1"/>
    <dgm:cxn modelId="{B012C4C1-2455-4198-923F-7C1F60C9EEA0}" type="presOf" srcId="{A903868E-01C3-446A-9FE7-1D5F52FB501F}" destId="{6434A059-625E-448F-BE3B-F44CA80B441F}" srcOrd="0" destOrd="0" presId="urn:microsoft.com/office/officeart/2005/8/layout/radial1"/>
    <dgm:cxn modelId="{9C8D64D2-31F9-4B3F-BD12-A8AFBF16D97E}" srcId="{FEB108E3-5C8F-408A-A83C-5CF8C792B2BE}" destId="{9DC34C70-2DB2-4796-A5AA-DAB469F3B4E1}" srcOrd="10" destOrd="0" parTransId="{885D93E6-19B2-4211-A477-F825D6E57FF4}" sibTransId="{50F75D85-3090-4678-96B2-45042E367683}"/>
    <dgm:cxn modelId="{9C063283-FC14-479D-9B93-A1B886E9B6AA}" srcId="{FEB108E3-5C8F-408A-A83C-5CF8C792B2BE}" destId="{5FE5CD24-45B0-4B0B-855D-B11177F5E9F6}" srcOrd="1" destOrd="0" parTransId="{B20EA676-9C3B-48CE-AC57-672BFFE3A368}" sibTransId="{97B897D3-7B53-45BA-BFC4-ACF86093B976}"/>
    <dgm:cxn modelId="{36E5248C-22DF-4EA5-8912-095F59EBE480}" type="presOf" srcId="{867A0404-CA06-4CAF-A226-846761F86AF5}" destId="{F2B15C5C-CD18-405C-83FB-28775A1308CC}" srcOrd="0" destOrd="0" presId="urn:microsoft.com/office/officeart/2005/8/layout/radial1"/>
    <dgm:cxn modelId="{64DCEB47-B59D-483C-921C-5E9A10474067}" srcId="{FEB108E3-5C8F-408A-A83C-5CF8C792B2BE}" destId="{4A525D3B-5652-4718-A6FC-0CAB25C10C84}" srcOrd="3" destOrd="0" parTransId="{22FCB723-A5D1-41AB-A0A2-55F636F4A80C}" sibTransId="{B954A248-CA21-46CD-A89B-9B54180A513A}"/>
    <dgm:cxn modelId="{5C87864E-E569-4E99-9284-726152E606C8}" type="presParOf" srcId="{74F256CD-77E9-46DD-85B4-444E9F8C79E8}" destId="{226EA4A4-A9DB-4A13-91A4-DBEC940F800B}" srcOrd="0" destOrd="0" presId="urn:microsoft.com/office/officeart/2005/8/layout/radial1"/>
    <dgm:cxn modelId="{5FE161B1-B545-4425-8501-0C468CC364E0}" type="presParOf" srcId="{74F256CD-77E9-46DD-85B4-444E9F8C79E8}" destId="{F2B15C5C-CD18-405C-83FB-28775A1308CC}" srcOrd="1" destOrd="0" presId="urn:microsoft.com/office/officeart/2005/8/layout/radial1"/>
    <dgm:cxn modelId="{263DAC67-8EF9-48CE-840F-1C62223253B5}" type="presParOf" srcId="{F2B15C5C-CD18-405C-83FB-28775A1308CC}" destId="{6EB8E556-3AD3-48B6-AFE1-2C71082062AC}" srcOrd="0" destOrd="0" presId="urn:microsoft.com/office/officeart/2005/8/layout/radial1"/>
    <dgm:cxn modelId="{E5BCAC0E-F9EC-4EF7-BE44-93F0722EA845}" type="presParOf" srcId="{74F256CD-77E9-46DD-85B4-444E9F8C79E8}" destId="{AC73D4F8-A791-4EE7-AA38-1930F520AEE8}" srcOrd="2" destOrd="0" presId="urn:microsoft.com/office/officeart/2005/8/layout/radial1"/>
    <dgm:cxn modelId="{6D750FCF-A945-4C1C-89BB-793A80185B0F}" type="presParOf" srcId="{74F256CD-77E9-46DD-85B4-444E9F8C79E8}" destId="{08B1AC90-9385-48C2-8E32-9B1C8AF1422E}" srcOrd="3" destOrd="0" presId="urn:microsoft.com/office/officeart/2005/8/layout/radial1"/>
    <dgm:cxn modelId="{03EF499B-7651-4599-9A41-9F482B626EDA}" type="presParOf" srcId="{08B1AC90-9385-48C2-8E32-9B1C8AF1422E}" destId="{84D03DB3-C402-42D6-B8C1-6B1CF8AD714F}" srcOrd="0" destOrd="0" presId="urn:microsoft.com/office/officeart/2005/8/layout/radial1"/>
    <dgm:cxn modelId="{E0A3CBA6-EC50-4C23-A5E0-4FD734DB136D}" type="presParOf" srcId="{74F256CD-77E9-46DD-85B4-444E9F8C79E8}" destId="{62182A1C-8E11-4DE3-B22A-C2B472E8FA79}" srcOrd="4" destOrd="0" presId="urn:microsoft.com/office/officeart/2005/8/layout/radial1"/>
    <dgm:cxn modelId="{EB9AC43C-CB24-48D7-A265-5EFE9F8624A7}" type="presParOf" srcId="{74F256CD-77E9-46DD-85B4-444E9F8C79E8}" destId="{FC0795AF-E294-4C5C-ACA7-0E3ECB07C588}" srcOrd="5" destOrd="0" presId="urn:microsoft.com/office/officeart/2005/8/layout/radial1"/>
    <dgm:cxn modelId="{1B118099-9378-4042-AA46-CA6676D5D7AC}" type="presParOf" srcId="{FC0795AF-E294-4C5C-ACA7-0E3ECB07C588}" destId="{B7C7AD5C-0982-452A-924F-C84C6EDEFC71}" srcOrd="0" destOrd="0" presId="urn:microsoft.com/office/officeart/2005/8/layout/radial1"/>
    <dgm:cxn modelId="{AF47284E-BADF-435A-9A1A-D72AF8DB7BB5}" type="presParOf" srcId="{74F256CD-77E9-46DD-85B4-444E9F8C79E8}" destId="{82A92822-6F67-40AB-AA6B-EF7FAE7BF28B}" srcOrd="6" destOrd="0" presId="urn:microsoft.com/office/officeart/2005/8/layout/radial1"/>
    <dgm:cxn modelId="{6CD37636-4CF0-4159-96D0-D9B9782D8E85}" type="presParOf" srcId="{74F256CD-77E9-46DD-85B4-444E9F8C79E8}" destId="{61814361-F668-41D7-865B-929A9ABA40AE}" srcOrd="7" destOrd="0" presId="urn:microsoft.com/office/officeart/2005/8/layout/radial1"/>
    <dgm:cxn modelId="{A9BDD592-FC91-46EC-8CE8-7435DEC22DDD}" type="presParOf" srcId="{61814361-F668-41D7-865B-929A9ABA40AE}" destId="{F5FB1003-1C6D-4E6E-8F75-84B3B0024FD0}" srcOrd="0" destOrd="0" presId="urn:microsoft.com/office/officeart/2005/8/layout/radial1"/>
    <dgm:cxn modelId="{6C6D1170-C2F6-4761-B6CE-CEFFFEAE0581}" type="presParOf" srcId="{74F256CD-77E9-46DD-85B4-444E9F8C79E8}" destId="{BB233E71-9B03-4888-94F4-ABF2292EE1D2}" srcOrd="8" destOrd="0" presId="urn:microsoft.com/office/officeart/2005/8/layout/radial1"/>
    <dgm:cxn modelId="{506151FF-5A39-4BFD-984D-2279CCC858E8}" type="presParOf" srcId="{74F256CD-77E9-46DD-85B4-444E9F8C79E8}" destId="{74110E36-81BD-4F76-B2F9-09F75C85CC5F}" srcOrd="9" destOrd="0" presId="urn:microsoft.com/office/officeart/2005/8/layout/radial1"/>
    <dgm:cxn modelId="{FA655BA8-3C09-4544-B031-09631B8A5D47}" type="presParOf" srcId="{74110E36-81BD-4F76-B2F9-09F75C85CC5F}" destId="{F7FAE5E2-CF9F-47AF-8436-79F0E06C03C0}" srcOrd="0" destOrd="0" presId="urn:microsoft.com/office/officeart/2005/8/layout/radial1"/>
    <dgm:cxn modelId="{AC968388-4D3C-43EB-929D-075DAF40E43C}" type="presParOf" srcId="{74F256CD-77E9-46DD-85B4-444E9F8C79E8}" destId="{8B1BE861-6B41-454E-949A-1BA36374FC91}" srcOrd="10" destOrd="0" presId="urn:microsoft.com/office/officeart/2005/8/layout/radial1"/>
    <dgm:cxn modelId="{0C9B006D-ECB3-4B50-B099-4BC25E7FA026}" type="presParOf" srcId="{74F256CD-77E9-46DD-85B4-444E9F8C79E8}" destId="{CC878006-1D84-4B8C-9263-76B5A12F6C6D}" srcOrd="11" destOrd="0" presId="urn:microsoft.com/office/officeart/2005/8/layout/radial1"/>
    <dgm:cxn modelId="{5031BDD4-93AF-4AED-8A4D-5588149FFAC7}" type="presParOf" srcId="{CC878006-1D84-4B8C-9263-76B5A12F6C6D}" destId="{277E3634-DA8C-4B30-9056-DCCD64B6E4C2}" srcOrd="0" destOrd="0" presId="urn:microsoft.com/office/officeart/2005/8/layout/radial1"/>
    <dgm:cxn modelId="{32220595-BA83-4E67-A5F1-C0453F69989B}" type="presParOf" srcId="{74F256CD-77E9-46DD-85B4-444E9F8C79E8}" destId="{2998FA82-3F12-4ACE-80BC-5CB418BBE07D}" srcOrd="12" destOrd="0" presId="urn:microsoft.com/office/officeart/2005/8/layout/radial1"/>
    <dgm:cxn modelId="{E4841BBE-0727-4743-9F70-0C5558C58100}" type="presParOf" srcId="{74F256CD-77E9-46DD-85B4-444E9F8C79E8}" destId="{D65D208D-0BAA-4C95-91A2-85D239F3BF6F}" srcOrd="13" destOrd="0" presId="urn:microsoft.com/office/officeart/2005/8/layout/radial1"/>
    <dgm:cxn modelId="{832A93BA-0B3E-4764-8ED9-1304DAE1234D}" type="presParOf" srcId="{D65D208D-0BAA-4C95-91A2-85D239F3BF6F}" destId="{F614ABE8-A570-451E-8ABD-947527BFAF19}" srcOrd="0" destOrd="0" presId="urn:microsoft.com/office/officeart/2005/8/layout/radial1"/>
    <dgm:cxn modelId="{E5FFB51B-0424-4148-8FB7-7A02828C18F4}" type="presParOf" srcId="{74F256CD-77E9-46DD-85B4-444E9F8C79E8}" destId="{C45722F0-B07C-41F2-A085-179133126F4B}" srcOrd="14" destOrd="0" presId="urn:microsoft.com/office/officeart/2005/8/layout/radial1"/>
    <dgm:cxn modelId="{BF32E21D-7C64-4800-9837-B1973A8990A7}" type="presParOf" srcId="{74F256CD-77E9-46DD-85B4-444E9F8C79E8}" destId="{6434A059-625E-448F-BE3B-F44CA80B441F}" srcOrd="15" destOrd="0" presId="urn:microsoft.com/office/officeart/2005/8/layout/radial1"/>
    <dgm:cxn modelId="{DEBF80A8-6C32-4A87-85C6-7A90AF4B139F}" type="presParOf" srcId="{6434A059-625E-448F-BE3B-F44CA80B441F}" destId="{411FF073-FEDD-4FCC-B3BA-C139A5F9761F}" srcOrd="0" destOrd="0" presId="urn:microsoft.com/office/officeart/2005/8/layout/radial1"/>
    <dgm:cxn modelId="{578C6977-DD5C-4633-B65C-A9814B90CC10}" type="presParOf" srcId="{74F256CD-77E9-46DD-85B4-444E9F8C79E8}" destId="{23963680-0BE3-4C21-AA70-9CC502564C0E}" srcOrd="16" destOrd="0" presId="urn:microsoft.com/office/officeart/2005/8/layout/radial1"/>
    <dgm:cxn modelId="{20105237-A02D-420A-88F9-D645526D697B}" type="presParOf" srcId="{74F256CD-77E9-46DD-85B4-444E9F8C79E8}" destId="{35C71345-703E-4910-A8D8-AF07DF489965}" srcOrd="17" destOrd="0" presId="urn:microsoft.com/office/officeart/2005/8/layout/radial1"/>
    <dgm:cxn modelId="{BE710775-005F-475B-95D1-E6495B7A59BC}" type="presParOf" srcId="{35C71345-703E-4910-A8D8-AF07DF489965}" destId="{C9F1BBE0-D0E8-42D8-A68B-CA290BE74AB1}" srcOrd="0" destOrd="0" presId="urn:microsoft.com/office/officeart/2005/8/layout/radial1"/>
    <dgm:cxn modelId="{B7E4999C-D14E-4D67-9FCB-6A433A8238E3}" type="presParOf" srcId="{74F256CD-77E9-46DD-85B4-444E9F8C79E8}" destId="{D9E78EDF-F643-4D67-A2D3-E87E79D879B5}" srcOrd="18" destOrd="0" presId="urn:microsoft.com/office/officeart/2005/8/layout/radial1"/>
    <dgm:cxn modelId="{AB7A0C6A-954F-481A-9D2F-6B032D1A50A1}" type="presParOf" srcId="{74F256CD-77E9-46DD-85B4-444E9F8C79E8}" destId="{F2169351-5528-4AAD-AA1B-11D4713F5794}" srcOrd="19" destOrd="0" presId="urn:microsoft.com/office/officeart/2005/8/layout/radial1"/>
    <dgm:cxn modelId="{88863350-D36E-4971-890F-1DFF09BD964F}" type="presParOf" srcId="{F2169351-5528-4AAD-AA1B-11D4713F5794}" destId="{C986B005-5E90-4285-84FD-262CBA360074}" srcOrd="0" destOrd="0" presId="urn:microsoft.com/office/officeart/2005/8/layout/radial1"/>
    <dgm:cxn modelId="{71456E1F-9C43-4C83-8E8C-3B786308E961}" type="presParOf" srcId="{74F256CD-77E9-46DD-85B4-444E9F8C79E8}" destId="{69BB8CB9-1034-4218-BC62-89BCACEC762C}" srcOrd="20" destOrd="0" presId="urn:microsoft.com/office/officeart/2005/8/layout/radial1"/>
    <dgm:cxn modelId="{D52D3202-F077-45BF-A40E-5ECC421EAAB1}" type="presParOf" srcId="{74F256CD-77E9-46DD-85B4-444E9F8C79E8}" destId="{92CB9505-3DEC-43D5-9B6C-090DCA9279E0}" srcOrd="21" destOrd="0" presId="urn:microsoft.com/office/officeart/2005/8/layout/radial1"/>
    <dgm:cxn modelId="{33538E07-9E5D-4F1D-A6DC-3FDC9D741C25}" type="presParOf" srcId="{92CB9505-3DEC-43D5-9B6C-090DCA9279E0}" destId="{A4B049D0-30F3-4C23-8F97-66C2256067EC}" srcOrd="0" destOrd="0" presId="urn:microsoft.com/office/officeart/2005/8/layout/radial1"/>
    <dgm:cxn modelId="{7525E5C4-6EC7-47F9-8BEE-8C51C61E8C6C}" type="presParOf" srcId="{74F256CD-77E9-46DD-85B4-444E9F8C79E8}" destId="{8411E2A9-D3BB-432E-9997-1F7DB9F7EC17}" srcOrd="22" destOrd="0" presId="urn:microsoft.com/office/officeart/2005/8/layout/radial1"/>
    <dgm:cxn modelId="{67480425-BF7E-4811-84D5-83760E83490E}" type="presParOf" srcId="{74F256CD-77E9-46DD-85B4-444E9F8C79E8}" destId="{A95DC148-E420-4926-85B4-3DFE0D8B8517}" srcOrd="23" destOrd="0" presId="urn:microsoft.com/office/officeart/2005/8/layout/radial1"/>
    <dgm:cxn modelId="{BFC41AF0-54BE-4B18-AB45-34ED485EC4BF}" type="presParOf" srcId="{A95DC148-E420-4926-85B4-3DFE0D8B8517}" destId="{5632CEB5-F202-460E-830E-7BE7C8CE2DD3}" srcOrd="0" destOrd="0" presId="urn:microsoft.com/office/officeart/2005/8/layout/radial1"/>
    <dgm:cxn modelId="{C0C4E2FF-4476-4BEB-BE43-2CDE912C41B0}" type="presParOf" srcId="{74F256CD-77E9-46DD-85B4-444E9F8C79E8}" destId="{588716DB-52D1-455C-861B-EBA822C1DCF9}" srcOrd="2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62C801-75B3-4D16-B3B4-639474451C27}">
      <dsp:nvSpPr>
        <dsp:cNvPr id="0" name=""/>
        <dsp:cNvSpPr/>
      </dsp:nvSpPr>
      <dsp:spPr>
        <a:xfrm>
          <a:off x="1554378" y="169665"/>
          <a:ext cx="3716355" cy="37165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ENFOQUES: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son los lentes con los que se mira</a:t>
          </a:r>
          <a:endParaRPr lang="es-E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98626" y="713942"/>
        <a:ext cx="2627859" cy="2628002"/>
      </dsp:txXfrm>
    </dsp:sp>
    <dsp:sp modelId="{CABE378F-740E-4792-A0BE-DA25F20EB84C}">
      <dsp:nvSpPr>
        <dsp:cNvPr id="0" name=""/>
        <dsp:cNvSpPr/>
      </dsp:nvSpPr>
      <dsp:spPr>
        <a:xfrm>
          <a:off x="3675178" y="0"/>
          <a:ext cx="413182" cy="41362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8617F4-DB2A-45C5-B441-9AB924DA93EF}">
      <dsp:nvSpPr>
        <dsp:cNvPr id="0" name=""/>
        <dsp:cNvSpPr/>
      </dsp:nvSpPr>
      <dsp:spPr>
        <a:xfrm>
          <a:off x="2697109" y="3610099"/>
          <a:ext cx="299595" cy="29940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0351EE-C5E2-4736-9574-43B099423A20}">
      <dsp:nvSpPr>
        <dsp:cNvPr id="0" name=""/>
        <dsp:cNvSpPr/>
      </dsp:nvSpPr>
      <dsp:spPr>
        <a:xfrm>
          <a:off x="5510104" y="1677800"/>
          <a:ext cx="299595" cy="29940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222063-F936-43D9-82EB-D2AF2E6F2C40}">
      <dsp:nvSpPr>
        <dsp:cNvPr id="0" name=""/>
        <dsp:cNvSpPr/>
      </dsp:nvSpPr>
      <dsp:spPr>
        <a:xfrm>
          <a:off x="4078450" y="3928360"/>
          <a:ext cx="413182" cy="41362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05E2FA-E4D4-4394-BFD3-7AFB6D9DA935}">
      <dsp:nvSpPr>
        <dsp:cNvPr id="0" name=""/>
        <dsp:cNvSpPr/>
      </dsp:nvSpPr>
      <dsp:spPr>
        <a:xfrm>
          <a:off x="2780965" y="587174"/>
          <a:ext cx="299595" cy="29940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6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2C9826-EB63-4DBE-BA45-EA01A7612FCC}">
      <dsp:nvSpPr>
        <dsp:cNvPr id="0" name=""/>
        <dsp:cNvSpPr/>
      </dsp:nvSpPr>
      <dsp:spPr>
        <a:xfrm>
          <a:off x="1837964" y="2301570"/>
          <a:ext cx="299595" cy="29940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3DE0A1-D3E5-4760-B62A-DD89073D6DB1}">
      <dsp:nvSpPr>
        <dsp:cNvPr id="0" name=""/>
        <dsp:cNvSpPr/>
      </dsp:nvSpPr>
      <dsp:spPr>
        <a:xfrm>
          <a:off x="-25215" y="534488"/>
          <a:ext cx="2346544" cy="212194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DERECHOS HUMANOS</a:t>
          </a:r>
          <a:endParaRPr lang="es-ES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8428" y="845240"/>
        <a:ext cx="1659258" cy="1500445"/>
      </dsp:txXfrm>
    </dsp:sp>
    <dsp:sp modelId="{76BB1E79-9A4B-4C7B-A31B-547480A45831}">
      <dsp:nvSpPr>
        <dsp:cNvPr id="0" name=""/>
        <dsp:cNvSpPr/>
      </dsp:nvSpPr>
      <dsp:spPr>
        <a:xfrm>
          <a:off x="3257421" y="600481"/>
          <a:ext cx="413182" cy="41362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C50B2B-32DC-4E66-A819-B2833A1F66ED}">
      <dsp:nvSpPr>
        <dsp:cNvPr id="0" name=""/>
        <dsp:cNvSpPr/>
      </dsp:nvSpPr>
      <dsp:spPr>
        <a:xfrm>
          <a:off x="535144" y="2793377"/>
          <a:ext cx="747082" cy="74741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A2E440-B3E2-43AE-A7A9-FDCE4D84457D}">
      <dsp:nvSpPr>
        <dsp:cNvPr id="0" name=""/>
        <dsp:cNvSpPr/>
      </dsp:nvSpPr>
      <dsp:spPr>
        <a:xfrm>
          <a:off x="5652660" y="129189"/>
          <a:ext cx="1510936" cy="151090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6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GÉNERO</a:t>
          </a:r>
          <a:endParaRPr lang="es-ES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73931" y="350456"/>
        <a:ext cx="1068394" cy="1068373"/>
      </dsp:txXfrm>
    </dsp:sp>
    <dsp:sp modelId="{E4B76F5B-4431-474E-B329-EBFB32B84F63}">
      <dsp:nvSpPr>
        <dsp:cNvPr id="0" name=""/>
        <dsp:cNvSpPr/>
      </dsp:nvSpPr>
      <dsp:spPr>
        <a:xfrm>
          <a:off x="4977998" y="1172686"/>
          <a:ext cx="413182" cy="41362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D5CE1B-67C2-4F19-89C6-C2275BD976D1}">
      <dsp:nvSpPr>
        <dsp:cNvPr id="0" name=""/>
        <dsp:cNvSpPr/>
      </dsp:nvSpPr>
      <dsp:spPr>
        <a:xfrm>
          <a:off x="250795" y="3682733"/>
          <a:ext cx="299595" cy="29940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339491-9C32-4413-848A-09A69D91D93B}">
      <dsp:nvSpPr>
        <dsp:cNvPr id="0" name=""/>
        <dsp:cNvSpPr/>
      </dsp:nvSpPr>
      <dsp:spPr>
        <a:xfrm>
          <a:off x="3236076" y="3256352"/>
          <a:ext cx="299595" cy="29940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D94D1A-5BFA-43ED-B158-1731971FB601}">
      <dsp:nvSpPr>
        <dsp:cNvPr id="0" name=""/>
        <dsp:cNvSpPr/>
      </dsp:nvSpPr>
      <dsp:spPr>
        <a:xfrm>
          <a:off x="6363151" y="2740703"/>
          <a:ext cx="1510936" cy="151090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DIVERSIDAD</a:t>
          </a:r>
          <a:endParaRPr lang="es-ES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84422" y="2961970"/>
        <a:ext cx="1068394" cy="1068373"/>
      </dsp:txXfrm>
    </dsp:sp>
    <dsp:sp modelId="{8DD22846-C8DB-4DDB-AAF7-6EB8245DDC28}">
      <dsp:nvSpPr>
        <dsp:cNvPr id="0" name=""/>
        <dsp:cNvSpPr/>
      </dsp:nvSpPr>
      <dsp:spPr>
        <a:xfrm>
          <a:off x="5937009" y="2688029"/>
          <a:ext cx="299595" cy="29940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6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E8563C-51E1-48B9-8D8E-9A7B209E2AC6}">
      <dsp:nvSpPr>
        <dsp:cNvPr id="0" name=""/>
        <dsp:cNvSpPr/>
      </dsp:nvSpPr>
      <dsp:spPr>
        <a:xfrm>
          <a:off x="2026260" y="4033708"/>
          <a:ext cx="1510936" cy="15109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INTERCULTURALIDAD</a:t>
          </a:r>
          <a:endParaRPr lang="es-ES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47531" y="4254975"/>
        <a:ext cx="1068394" cy="1068373"/>
      </dsp:txXfrm>
    </dsp:sp>
    <dsp:sp modelId="{4BD7CF71-58A8-45AB-A98F-582F5E2EEE95}">
      <dsp:nvSpPr>
        <dsp:cNvPr id="0" name=""/>
        <dsp:cNvSpPr/>
      </dsp:nvSpPr>
      <dsp:spPr>
        <a:xfrm>
          <a:off x="3375582" y="3982697"/>
          <a:ext cx="299595" cy="29940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EA4A4-A9DB-4A13-91A4-DBEC940F800B}">
      <dsp:nvSpPr>
        <dsp:cNvPr id="0" name=""/>
        <dsp:cNvSpPr/>
      </dsp:nvSpPr>
      <dsp:spPr>
        <a:xfrm>
          <a:off x="3475236" y="2501463"/>
          <a:ext cx="970592" cy="9705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300" b="1" kern="1200" dirty="0" smtClean="0"/>
            <a:t>Principios</a:t>
          </a:r>
          <a:endParaRPr lang="es-CR" sz="1300" b="1" kern="1200" dirty="0"/>
        </a:p>
      </dsp:txBody>
      <dsp:txXfrm>
        <a:off x="3617376" y="2643603"/>
        <a:ext cx="686312" cy="686312"/>
      </dsp:txXfrm>
    </dsp:sp>
    <dsp:sp modelId="{F2B15C5C-CD18-405C-83FB-28775A1308CC}">
      <dsp:nvSpPr>
        <dsp:cNvPr id="0" name=""/>
        <dsp:cNvSpPr/>
      </dsp:nvSpPr>
      <dsp:spPr>
        <a:xfrm rot="16200000">
          <a:off x="3265502" y="1795304"/>
          <a:ext cx="1390059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90059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3925780" y="1771682"/>
        <a:ext cx="69502" cy="69502"/>
      </dsp:txXfrm>
    </dsp:sp>
    <dsp:sp modelId="{AC73D4F8-A791-4EE7-AA38-1930F520AEE8}">
      <dsp:nvSpPr>
        <dsp:cNvPr id="0" name=""/>
        <dsp:cNvSpPr/>
      </dsp:nvSpPr>
      <dsp:spPr>
        <a:xfrm>
          <a:off x="3312366" y="-22082"/>
          <a:ext cx="1296332" cy="1133486"/>
        </a:xfrm>
        <a:prstGeom prst="ellipse">
          <a:avLst/>
        </a:prstGeom>
        <a:solidFill>
          <a:srgbClr val="FFC00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Sujeto de derechos</a:t>
          </a:r>
          <a:endParaRPr lang="es-CR" sz="1200" kern="1200" dirty="0"/>
        </a:p>
      </dsp:txBody>
      <dsp:txXfrm>
        <a:off x="3502209" y="143913"/>
        <a:ext cx="916646" cy="801496"/>
      </dsp:txXfrm>
    </dsp:sp>
    <dsp:sp modelId="{08B1AC90-9385-48C2-8E32-9B1C8AF1422E}">
      <dsp:nvSpPr>
        <dsp:cNvPr id="0" name=""/>
        <dsp:cNvSpPr/>
      </dsp:nvSpPr>
      <dsp:spPr>
        <a:xfrm rot="18116496">
          <a:off x="3889850" y="1973824"/>
          <a:ext cx="1390521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90521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4550348" y="1950190"/>
        <a:ext cx="69526" cy="69526"/>
      </dsp:txXfrm>
    </dsp:sp>
    <dsp:sp modelId="{62182A1C-8E11-4DE3-B22A-C2B472E8FA79}">
      <dsp:nvSpPr>
        <dsp:cNvPr id="0" name=""/>
        <dsp:cNvSpPr/>
      </dsp:nvSpPr>
      <dsp:spPr>
        <a:xfrm>
          <a:off x="4536500" y="360044"/>
          <a:ext cx="1446153" cy="1086170"/>
        </a:xfrm>
        <a:prstGeom prst="ellipse">
          <a:avLst/>
        </a:prstGeom>
        <a:solidFill>
          <a:srgbClr val="00B05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Igualdad y no discriminación</a:t>
          </a:r>
          <a:endParaRPr lang="es-ES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48284" y="519110"/>
        <a:ext cx="1022585" cy="768038"/>
      </dsp:txXfrm>
    </dsp:sp>
    <dsp:sp modelId="{FC0795AF-E294-4C5C-ACA7-0E3ECB07C588}">
      <dsp:nvSpPr>
        <dsp:cNvPr id="0" name=""/>
        <dsp:cNvSpPr/>
      </dsp:nvSpPr>
      <dsp:spPr>
        <a:xfrm rot="19800000">
          <a:off x="4288800" y="2389594"/>
          <a:ext cx="1373551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73551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4941237" y="2366384"/>
        <a:ext cx="68677" cy="68677"/>
      </dsp:txXfrm>
    </dsp:sp>
    <dsp:sp modelId="{82A92822-6F67-40AB-AA6B-EF7FAE7BF28B}">
      <dsp:nvSpPr>
        <dsp:cNvPr id="0" name=""/>
        <dsp:cNvSpPr/>
      </dsp:nvSpPr>
      <dsp:spPr>
        <a:xfrm>
          <a:off x="5454161" y="1264860"/>
          <a:ext cx="1242581" cy="1001699"/>
        </a:xfrm>
        <a:prstGeom prst="ellipse">
          <a:avLst/>
        </a:prstGeom>
        <a:solidFill>
          <a:srgbClr val="00B0F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Interés superior del niño y la niña</a:t>
          </a:r>
          <a:endParaRPr lang="es-ES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36133" y="1411555"/>
        <a:ext cx="878637" cy="708309"/>
      </dsp:txXfrm>
    </dsp:sp>
    <dsp:sp modelId="{61814361-F668-41D7-865B-929A9ABA40AE}">
      <dsp:nvSpPr>
        <dsp:cNvPr id="0" name=""/>
        <dsp:cNvSpPr/>
      </dsp:nvSpPr>
      <dsp:spPr>
        <a:xfrm>
          <a:off x="4445828" y="2975630"/>
          <a:ext cx="1388472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88472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5105352" y="2952047"/>
        <a:ext cx="69423" cy="69423"/>
      </dsp:txXfrm>
    </dsp:sp>
    <dsp:sp modelId="{BB233E71-9B03-4888-94F4-ABF2292EE1D2}">
      <dsp:nvSpPr>
        <dsp:cNvPr id="0" name=""/>
        <dsp:cNvSpPr/>
      </dsp:nvSpPr>
      <dsp:spPr>
        <a:xfrm>
          <a:off x="5834301" y="2416988"/>
          <a:ext cx="1136660" cy="1139543"/>
        </a:xfrm>
        <a:prstGeom prst="ellipse">
          <a:avLst/>
        </a:prstGeom>
        <a:solidFill>
          <a:srgbClr val="7030A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Autonomía progresiva</a:t>
          </a:r>
          <a:endParaRPr lang="es-ES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00761" y="2583870"/>
        <a:ext cx="803740" cy="805779"/>
      </dsp:txXfrm>
    </dsp:sp>
    <dsp:sp modelId="{74110E36-81BD-4F76-B2F9-09F75C85CC5F}">
      <dsp:nvSpPr>
        <dsp:cNvPr id="0" name=""/>
        <dsp:cNvSpPr/>
      </dsp:nvSpPr>
      <dsp:spPr>
        <a:xfrm rot="1800000">
          <a:off x="4295081" y="3538227"/>
          <a:ext cx="1279794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279794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4902983" y="3517361"/>
        <a:ext cx="63989" cy="63989"/>
      </dsp:txXfrm>
    </dsp:sp>
    <dsp:sp modelId="{8B1BE861-6B41-454E-949A-1BA36374FC91}">
      <dsp:nvSpPr>
        <dsp:cNvPr id="0" name=""/>
        <dsp:cNvSpPr/>
      </dsp:nvSpPr>
      <dsp:spPr>
        <a:xfrm>
          <a:off x="5361872" y="3613947"/>
          <a:ext cx="1427158" cy="1187723"/>
        </a:xfrm>
        <a:prstGeom prst="ellipse">
          <a:avLst/>
        </a:prstGeom>
        <a:solidFill>
          <a:srgbClr val="00206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Participación y derecho opinión</a:t>
          </a:r>
          <a:endParaRPr lang="es-ES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70874" y="3787885"/>
        <a:ext cx="1009154" cy="839847"/>
      </dsp:txXfrm>
    </dsp:sp>
    <dsp:sp modelId="{CC878006-1D84-4B8C-9263-76B5A12F6C6D}">
      <dsp:nvSpPr>
        <dsp:cNvPr id="0" name=""/>
        <dsp:cNvSpPr/>
      </dsp:nvSpPr>
      <dsp:spPr>
        <a:xfrm rot="3600000">
          <a:off x="3851544" y="4004959"/>
          <a:ext cx="1406542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406542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4519652" y="3980925"/>
        <a:ext cx="70327" cy="70327"/>
      </dsp:txXfrm>
    </dsp:sp>
    <dsp:sp modelId="{2998FA82-3F12-4ACE-80BC-5CB418BBE07D}">
      <dsp:nvSpPr>
        <dsp:cNvPr id="0" name=""/>
        <dsp:cNvSpPr/>
      </dsp:nvSpPr>
      <dsp:spPr>
        <a:xfrm>
          <a:off x="4522690" y="4577229"/>
          <a:ext cx="1317782" cy="10488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Vida, supervivencia y desarrollo</a:t>
          </a:r>
          <a:endParaRPr lang="es-CR" sz="1200" kern="1200" dirty="0"/>
        </a:p>
      </dsp:txBody>
      <dsp:txXfrm>
        <a:off x="4715675" y="4730837"/>
        <a:ext cx="931812" cy="741683"/>
      </dsp:txXfrm>
    </dsp:sp>
    <dsp:sp modelId="{D65D208D-0BAA-4C95-91A2-85D239F3BF6F}">
      <dsp:nvSpPr>
        <dsp:cNvPr id="0" name=""/>
        <dsp:cNvSpPr/>
      </dsp:nvSpPr>
      <dsp:spPr>
        <a:xfrm rot="5400000">
          <a:off x="3231070" y="4190387"/>
          <a:ext cx="145892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458923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3924059" y="4165044"/>
        <a:ext cx="72946" cy="72946"/>
      </dsp:txXfrm>
    </dsp:sp>
    <dsp:sp modelId="{C45722F0-B07C-41F2-A085-179133126F4B}">
      <dsp:nvSpPr>
        <dsp:cNvPr id="0" name=""/>
        <dsp:cNvSpPr/>
      </dsp:nvSpPr>
      <dsp:spPr>
        <a:xfrm>
          <a:off x="3398375" y="4930978"/>
          <a:ext cx="1124314" cy="995759"/>
        </a:xfrm>
        <a:prstGeom prst="ellipse">
          <a:avLst/>
        </a:prstGeom>
        <a:solidFill>
          <a:srgbClr val="956F03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Unidad familiar</a:t>
          </a:r>
          <a:endParaRPr lang="es-CR" sz="1200" kern="1200" dirty="0"/>
        </a:p>
      </dsp:txBody>
      <dsp:txXfrm>
        <a:off x="3563027" y="5076804"/>
        <a:ext cx="795010" cy="704107"/>
      </dsp:txXfrm>
    </dsp:sp>
    <dsp:sp modelId="{6434A059-625E-448F-BE3B-F44CA80B441F}">
      <dsp:nvSpPr>
        <dsp:cNvPr id="0" name=""/>
        <dsp:cNvSpPr/>
      </dsp:nvSpPr>
      <dsp:spPr>
        <a:xfrm rot="7200000">
          <a:off x="2679716" y="3995295"/>
          <a:ext cx="138422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84223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3337222" y="3971819"/>
        <a:ext cx="69211" cy="69211"/>
      </dsp:txXfrm>
    </dsp:sp>
    <dsp:sp modelId="{23963680-0BE3-4C21-AA70-9CC502564C0E}">
      <dsp:nvSpPr>
        <dsp:cNvPr id="0" name=""/>
        <dsp:cNvSpPr/>
      </dsp:nvSpPr>
      <dsp:spPr>
        <a:xfrm>
          <a:off x="2074418" y="4552304"/>
          <a:ext cx="1330128" cy="1098749"/>
        </a:xfrm>
        <a:prstGeom prst="ellipse">
          <a:avLst/>
        </a:prstGeom>
        <a:solidFill>
          <a:srgbClr val="F84CB2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Acceso a protección y garantías procesales</a:t>
          </a:r>
          <a:endParaRPr lang="es-CR" sz="1200" kern="1200" dirty="0"/>
        </a:p>
      </dsp:txBody>
      <dsp:txXfrm>
        <a:off x="2269211" y="4713212"/>
        <a:ext cx="940542" cy="776933"/>
      </dsp:txXfrm>
    </dsp:sp>
    <dsp:sp modelId="{35C71345-703E-4910-A8D8-AF07DF489965}">
      <dsp:nvSpPr>
        <dsp:cNvPr id="0" name=""/>
        <dsp:cNvSpPr/>
      </dsp:nvSpPr>
      <dsp:spPr>
        <a:xfrm rot="9000000">
          <a:off x="2370535" y="3531703"/>
          <a:ext cx="1253699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253699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2966043" y="3511490"/>
        <a:ext cx="62684" cy="62684"/>
      </dsp:txXfrm>
    </dsp:sp>
    <dsp:sp modelId="{D9E78EDF-F643-4D67-A2D3-E87E79D879B5}">
      <dsp:nvSpPr>
        <dsp:cNvPr id="0" name=""/>
        <dsp:cNvSpPr/>
      </dsp:nvSpPr>
      <dsp:spPr>
        <a:xfrm>
          <a:off x="1098935" y="3600402"/>
          <a:ext cx="1493353" cy="1214812"/>
        </a:xfrm>
        <a:prstGeom prst="ellipse">
          <a:avLst/>
        </a:prstGeom>
        <a:solidFill>
          <a:srgbClr val="014109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Confidencialidad</a:t>
          </a:r>
          <a:endParaRPr lang="es-CR" sz="1200" kern="1200" dirty="0"/>
        </a:p>
      </dsp:txBody>
      <dsp:txXfrm>
        <a:off x="1317631" y="3778307"/>
        <a:ext cx="1055961" cy="859002"/>
      </dsp:txXfrm>
    </dsp:sp>
    <dsp:sp modelId="{F2169351-5528-4AAD-AA1B-11D4713F5794}">
      <dsp:nvSpPr>
        <dsp:cNvPr id="0" name=""/>
        <dsp:cNvSpPr/>
      </dsp:nvSpPr>
      <dsp:spPr>
        <a:xfrm rot="10800000">
          <a:off x="2158956" y="2975630"/>
          <a:ext cx="1316279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16279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2784189" y="2953852"/>
        <a:ext cx="65813" cy="65813"/>
      </dsp:txXfrm>
    </dsp:sp>
    <dsp:sp modelId="{69BB8CB9-1034-4218-BC62-89BCACEC762C}">
      <dsp:nvSpPr>
        <dsp:cNvPr id="0" name=""/>
        <dsp:cNvSpPr/>
      </dsp:nvSpPr>
      <dsp:spPr>
        <a:xfrm>
          <a:off x="877910" y="2410693"/>
          <a:ext cx="1281045" cy="1152131"/>
        </a:xfrm>
        <a:prstGeom prst="ellipse">
          <a:avLst/>
        </a:prstGeom>
        <a:solidFill>
          <a:srgbClr val="519592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No devolución</a:t>
          </a:r>
          <a:endParaRPr lang="es-CR" sz="1200" kern="1200" dirty="0"/>
        </a:p>
      </dsp:txBody>
      <dsp:txXfrm>
        <a:off x="1065515" y="2579419"/>
        <a:ext cx="905835" cy="814679"/>
      </dsp:txXfrm>
    </dsp:sp>
    <dsp:sp modelId="{92CB9505-3DEC-43D5-9B6C-090DCA9279E0}">
      <dsp:nvSpPr>
        <dsp:cNvPr id="0" name=""/>
        <dsp:cNvSpPr/>
      </dsp:nvSpPr>
      <dsp:spPr>
        <a:xfrm rot="12600000">
          <a:off x="2289102" y="2397737"/>
          <a:ext cx="1340980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40980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2926067" y="2375342"/>
        <a:ext cx="67049" cy="67049"/>
      </dsp:txXfrm>
    </dsp:sp>
    <dsp:sp modelId="{8411E2A9-D3BB-432E-9997-1F7DB9F7EC17}">
      <dsp:nvSpPr>
        <dsp:cNvPr id="0" name=""/>
        <dsp:cNvSpPr/>
      </dsp:nvSpPr>
      <dsp:spPr>
        <a:xfrm>
          <a:off x="1215926" y="1186557"/>
          <a:ext cx="1259372" cy="1158304"/>
        </a:xfrm>
        <a:prstGeom prst="ellipse">
          <a:avLst/>
        </a:prstGeom>
        <a:solidFill>
          <a:srgbClr val="C0000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No detención</a:t>
          </a:r>
          <a:endParaRPr lang="es-CR" sz="1200" kern="1200" dirty="0"/>
        </a:p>
      </dsp:txBody>
      <dsp:txXfrm>
        <a:off x="1400357" y="1356187"/>
        <a:ext cx="890510" cy="819044"/>
      </dsp:txXfrm>
    </dsp:sp>
    <dsp:sp modelId="{A95DC148-E420-4926-85B4-3DFE0D8B8517}">
      <dsp:nvSpPr>
        <dsp:cNvPr id="0" name=""/>
        <dsp:cNvSpPr/>
      </dsp:nvSpPr>
      <dsp:spPr>
        <a:xfrm rot="14400000">
          <a:off x="2668929" y="1949737"/>
          <a:ext cx="1398606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98606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3333267" y="1925901"/>
        <a:ext cx="69930" cy="69930"/>
      </dsp:txXfrm>
    </dsp:sp>
    <dsp:sp modelId="{588716DB-52D1-455C-861B-EBA822C1DCF9}">
      <dsp:nvSpPr>
        <dsp:cNvPr id="0" name=""/>
        <dsp:cNvSpPr/>
      </dsp:nvSpPr>
      <dsp:spPr>
        <a:xfrm>
          <a:off x="2152031" y="322465"/>
          <a:ext cx="1174901" cy="1098749"/>
        </a:xfrm>
        <a:prstGeom prst="ellipse">
          <a:avLst/>
        </a:prstGeom>
        <a:solidFill>
          <a:srgbClr val="FF000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Presunción minoría edad</a:t>
          </a:r>
          <a:endParaRPr lang="es-CR" sz="1200" kern="1200" dirty="0"/>
        </a:p>
      </dsp:txBody>
      <dsp:txXfrm>
        <a:off x="2324091" y="483373"/>
        <a:ext cx="830781" cy="776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72D0AC-C6E1-48AA-9F7F-6D22A71C497A}" type="datetimeFigureOut">
              <a:rPr lang="es-CR"/>
              <a:pPr>
                <a:defRPr/>
              </a:pPr>
              <a:t>20/08/2015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B8127BC-4361-4691-A8C4-480CDB0D49D3}" type="slidenum">
              <a:rPr lang="es-CR"/>
              <a:pPr>
                <a:defRPr/>
              </a:pPr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32754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963BCD-999B-4CE7-988C-78E66B102FAB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A4B152-078B-401C-AA7F-5ED438CBA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56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R" altLang="es-C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60F003-C89F-418D-9F9B-D1C5FDDF6C37}" type="slidenum">
              <a:rPr lang="en-US" altLang="es-C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s-C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8CE78-90FC-455E-B373-BD3449FF7CBE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76E54-2768-438B-A73B-DEAB3754C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0C302-8196-4A9E-8010-0B0227C640E5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79A3E-05BD-4629-B0DA-474FCA278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11C0A-DBB6-4957-8CCA-E0CEC5298C02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16863-1A78-4A5A-828F-66FF0CB88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22430-EFDA-485C-B640-D65EF9AA5ABD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E449A-0ABA-4335-A915-BFF5647BA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3BE69-F521-4368-A9A7-F9E3C8A71715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813CC-3DB4-4A58-A315-8811480E8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0A848-6F42-47E9-9218-F26B12260B1F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3C01C-5FA9-4FF4-91A1-AB2ECDB08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0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2320-6F67-4E94-A22C-92C2116524E6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B9CD8-F3AD-4D12-A23C-5B1B66757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BF3CE-CAC7-4B75-9433-24EF107F2542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EB8E0-E5AC-44C8-BD39-EB9445A51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BC779-265A-4F4B-8E4A-4CE7B7B47DB3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FF5D6-93E1-4090-92E5-49D9426EA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6CA79-3765-43C1-9DA9-62E682FD9645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8C4E-FF07-4AF2-827D-6929B2852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DCE0A-7ACE-4973-83DD-258ADF1319BC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59C77-EDA8-4DCB-81B7-1B195DD9B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R" smtClean="0"/>
              <a:t>Click to edit Master text styles</a:t>
            </a:r>
          </a:p>
          <a:p>
            <a:pPr lvl="1"/>
            <a:r>
              <a:rPr lang="en-US" altLang="es-CR" smtClean="0"/>
              <a:t>Second level</a:t>
            </a:r>
          </a:p>
          <a:p>
            <a:pPr lvl="2"/>
            <a:r>
              <a:rPr lang="en-US" altLang="es-CR" smtClean="0"/>
              <a:t>Third level</a:t>
            </a:r>
          </a:p>
          <a:p>
            <a:pPr lvl="3"/>
            <a:r>
              <a:rPr lang="en-US" altLang="es-CR" smtClean="0"/>
              <a:t>Fourth level</a:t>
            </a:r>
          </a:p>
          <a:p>
            <a:pPr lvl="4"/>
            <a:r>
              <a:rPr lang="en-US" altLang="es-C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9F1584-87E8-4FE3-B99C-2AA11280898E}" type="datetimeFigureOut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7AE507F-6ADF-4BE5-BCF4-215A98602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0" r:id="rId2"/>
    <p:sldLayoutId id="2147484368" r:id="rId3"/>
    <p:sldLayoutId id="2147484361" r:id="rId4"/>
    <p:sldLayoutId id="2147484369" r:id="rId5"/>
    <p:sldLayoutId id="2147484362" r:id="rId6"/>
    <p:sldLayoutId id="2147484363" r:id="rId7"/>
    <p:sldLayoutId id="2147484370" r:id="rId8"/>
    <p:sldLayoutId id="2147484364" r:id="rId9"/>
    <p:sldLayoutId id="2147484365" r:id="rId10"/>
    <p:sldLayoutId id="21474843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google.com/url?sa=i&amp;rct=j&amp;q=&amp;esrc=s&amp;source=images&amp;cd=&amp;cad=rja&amp;uact=8&amp;ved=0CAcQjRw&amp;url=http://www.imagui.com/a/arco-iris-cG6rK8beX&amp;ei=KMQ-VfLYN9fkuQSI9YCQBA&amp;bvm=bv.91665533,d.c2E&amp;psig=AFQjCNHxrJlNvRNprk5VrBPmCHgD7ss1Jg&amp;ust=1430263196077920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88913"/>
            <a:ext cx="7429500" cy="2074862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ENFOQUES, PRINCIPIOS Y OBLIGACIONES</a:t>
            </a:r>
            <a:b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NIÑOS, NIÑAS Y ADOLESCENTES MIGRANTES </a:t>
            </a:r>
            <a:b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97664"/>
            <a:ext cx="1656184" cy="155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4" descr="data:image/jpeg;base64,/9j/4AAQSkZJRgABAQAAAQABAAD/2wCEAAkGBwcHEg4HBwcHBwcHEBYHBwcHBw8ICQcWIB0iIiARFRMYHSggGB8xJx8fLT0hJikrLjA3Iys4RDYsQzQ3OjcBCgoKDgwOGxAQFTAdHSMwNS8rNTA3LDguNy8wLC0vLDc3Ny8sLDgsLDctLCsrLDc3LCwyLCwvLSwrLCwsLCwsN//AABEIAMIBAwMBEQACEQEDEQH/xAAaAAEAAwEBAQAAAAAAAAAAAAAFAgMEBgAB/8QAORAAAAQCCQIDCAIDAQADAQAAAAECAwSxBTEyM3Fyc3TBNLJBQ4EGESFCs8LS8BKDE1GRYSIjwxT/xAAbAQADAQEBAQEAAAAAAAAAAAADBAUCAQcABv/EADARAAECAwcDAwUAAwEBAAAAAAABAgMxMgQzQXGBwfBRcrFCgtEFNGGRwhESIRMi/9oADAMBAAIRAxEAPwAWBqPAflIsz1iNMahayzGE4hOiSFoatPqFHyEXyUUhrJ4cBV8xKJUJQtR5i4CrxOKJN1FgoKuxFHTNIFiDIqrRmORg7TgZSvTObZfAfs14maGHyMrd6vUhv/zD64a+VFn1IIlfOYq7WgVkk51F40150OcpS7h9uqaBRh4kO0yOSovqYnevTFBJJkRPqFHtQ9CXsHnipA0KYKLdRMmA71l3atSUGmSH2VN7l2Opoe6d3TU2xXst2uabEO1Xrex3hxnd8zRP6KgVJ6bBm7/2gm7U9tWZrDibIJtm3vd4QGhuoRmKbQ2s+fgoP+2XLZ4hCXK9I5EGXekUiXyZlMX+PcYZabhfPgNi7TeKpDaz50G4VK8xCvZ66d/tmkLwaNVKFtvG6blFIW4jUPgMpjzobg0syJQ9yr98oxtskOPvU56kJxtgsjfcQ3h+jtmrXNfCglG1N5k/eCMmnOpehGNN5EYuzUAumuu5Ts+BVDeOXgwg3HL5KMGWnyMUt1K9ZMiA41fuQqxr5e7YlRllWi7MgOFSuThuy0aO8oanvnw5MCjY8xKTvVzFSuLtn6SAI9a8wMxq1FYGo8B55FmU40xqFrLMYTiE6JIWhq0+oUfIRfJRSGsnhwFXzEolQlC1HmLgKvE4ok3UWCgs7EUdM0gOIMiqtGY5GDtOBlK9M5tl8B+zXiZoYfIyt3q9SGk2H1w18qLPqQRK+cxV2tArJJzqLxprzoc3Sl3D6CpoFGHiQ7TI5Oi+pid69MUUkmRE+oUe1D0JeweeKkCwpgot1EyYDvWXdq1JQaYPsqb3LsdTRF07umptivZbtc02IdqvW9jvDjO75mif0VAqT02DN3/tBJ2p7aszWHE2QTbU3vd4QHhuoRmKbQ2s+fgoP+2XLZ4hCXK9I5EGXekUiXyZlMZ+PcYZabhfPgNi7TeKpDaz50G4VK8xCvZ66d/tmkLwaNVKFtvG6blFIW4jUPgMpjzobg0syJQ9yr98oxtskOPvU56kJxtgsjfcQ3h+jtmrXNfCglG1N5k/eCMmnOpehmNN5EYuzUAumuu5Ts+BVDeOXgwg3HL5KMGWnyMUt1K9ZMiA41fuQqxr5e7YlRllWi7MgOFSuThuy0aO8oanvnw5MCjY8xKTvVzFSqLtn6SAI9a8wMxq1FoGo8B55FmU40xqFrLMYTiE6JIWhq0+oUfIRfJRSGsnhwFXzEolQlC1HmLgKvE4ok3UWCgs7EUdM0gOIMiqtGY5GDtOBlK9M5tl8B+zXiZoYfIyt3q9SGk2H1w18qLPqQRK+cxV2tArJJzqLxprzoc3St3D6CpoFGHiQ7TI5Oi+pid69MUEkmRE+oUe1D0JeweeKkDQpgot1EyYDvWXdq1JQaYPsqb3LsdTRF07umptivZbtc02IdqvW9jvDjO75mif0VAqT02DN3/tBJ2p7aszWHE2QTbNve7wgPDdQjMU2htZ8/BQf9suWzxCEuV6RyIMu9IpEvkzKYv8e4wy03C+fAbF2m8VSG1nzoNwqV5iFez107/bNIXg0aqULbeN03KKQtxGofAZTHnQ3BpZkSh7lX75RjbZIcfepz1ITjbBZG+4hvD9HbNWua+FBKNqbzJ+8EZNOdS9DMabyIxdmoBdNddynZ8CqG8cvBhBuOXyUYMtPkYpbqV6yZEBxq/chVjXy92xKjLKtF2ZAcKlcnDdlo0d5Q1PfPhyYFGx5iUnermKlcXbP0kAR615gZjVqKwNR4DzyLMpxpjULWWYwnEJ0SQtDVp9Qo+Qi+SikNZPDgKvmJRKhKFqPMXAVeJxRJuosFBZ2Io6ZpAcQZFVaMxyMHacDKV6ZzbL4D9mvEzQw+RlbvV6kNJsPrhr5UWfUgim+cxV2tArJJzqLxprzoc3St3D7dU0CjDxIdpkcnRfUxO9emKKSTIifUKPah6EvYPPFSBIUwUW6iZMB3rLu1akoNsH2VN7l2Opoe6d3bU2xXst2uabEO1Xrex3hxnd8zRP6KgVJ6bBm7/2gk7U9tWZrDibIJtm3vd4QHhuoRmKbQ2s+fgoP+2XLZ4hCXK9I5EGXekUiXyZlEX+PcYZabhfPgOi7TeKpDaz50G4VK8xCvZ66dwdmkLwaNVKFtvG6blFIW4jUPgMpjzobg0syJQ9yr98oxtskOPvU56kJxtgsjfcQ3h+jtmrXNfCglG1N5k/eCMmnOpehGNN5EYuzUAumuu5Ts+BVDeOXgwg3HL5KMGWnyMUt1K9ZMiA41fuQqxr5e7YlRllWi7MgOFSuThuy0aO8oanvnw5MCjY8xKTvVzFSuLtn6SAI9a8wMxq1FYGo8B55FmU40xqFrLMYTiE6JIWhq0+oUfIRfJRSGsnhwFXzEolQlC1HmLgKvE4ok3UWCgs7EUdM0gOIMiqtGY5GDtOBlK9M5tl8B+zXiZoYfIyt3q9SGk2H1w18qLPqQRTfOYq7WgVkk51F40150ObpS7h9BU0CjDxIdpkcnRfUxO9emKKSTIifUKPah6EvYPPFSBIUwUW6iZMBnbLu1akoNsH2VN7l2Oqoe6d3bU2xXst2uabEO1Xrex3hxnd8zRP6KgVJ6bBm7/2gk7U9tWZrDibIJtm3vd4QHhuoRmKbQ2s+fgoP+2XLZ4hCXK9I5EGXekUiXyZlMX+PcYZabhfPgNi7TeKpDaz50G4VK8xCvZ66dwdmkLwaNVKFtvG6blFIW4jUPgMpjzobg0syJQ9yr98oxtskOPvU56kJxtgsjfcQ3h+jtmrXNfCglG1N50/eCMmnOpehmNN5EYuzUAumuu5Ts5VDeOXgwg3HL5KMGWnyMUt1K9ZMiA41fuQqxr5e7YlRllWi7MgOFSuThuy0aO8oanvnw5MCjY8xKTvVzFSuLtn6SAI9a8wMxq1FYGo8B55FmU40xqFrLMYTiE6JIWhq0+oUfIRfJRSGsnhwFXzEolQlC1HmLgKvE4ok3UWCgs7EUdM0gOIMiqtGY5GDtOBlK9M5tl8B+zXiZoYfIyt3q9SGk2H1w18qLPqQRTfOYq7WgVkk51F40150ObpW7h9BU0CjDxIdpkcnRfUxO9emKKSTIifUKPah6DvYPPFSBIUwUW6iZMB3rLu1akoNsH2VN7l2Opoe6d3bU2xXst2uabEO1Xrex3hxnd8zRP6KgVJ6bBm7/2gk7U9tWZrDibIJtm3vd4QHhuoRmKbQ2s+fgoP+2XLZ4hCXK9I5EGXekUiXyZlMX+PcYZabhfPgNi7TeKpDaz50G4VK8xCvZ66dwdmkLwaNVKFtvG6blFIW4jUPgMpjzobg0syJQ9yr98oxtskOPvU56kJxtgsjfcQ3h+jtmrXNfCglG1N50/eCMmnOpehmNN5EYuzUAumuu5Ts+BVDeOXgwg3HL5KMGWnyMUt1K9ZMiA41fuQqxr5e7YlRllWi7MgOFSuThuy0aO8oanvnw5MCjY8xKTvVzFSuLtn6SAI9a8wMxq1FYGo8B55FmU40xqFrLMYTiE6JIWhq0+oUfIRfJRSGsnhwFXzEolQlC1HmLgKvE4ok3UWCgs7EUdM0gOIMiqtGY5GDtOBlK9M5tl8B+zXmph8jK3er1IaTYfXDXyos+pBEr5zFXa0CsknOovGmvOhzdK3cPt1TQKMPEh2mRydF9TE716YoJJMiJ9Qo9qHoO9g88VIFhTBRbqJkwHesu7VqSg2wfZU3uXY6mh7p3dtTbFey3a5psQ7Vet7HeHGd3zNE/oqBUnpsGbv/aCTtT21ZmsOJsgm2be93hAeG6hGYptDaz5+Cg/7ZctniEJcr0jkQZd6RSJfJmUxf49xhlpuF8+A2LtN4qkNrPnQbhUrzEK9nrp3B2aQvBo1UoW28bpuUUhbiNQ+AymPOhuDSzIlD3Kv3yjG2yQ4+9TnqQnG2CyN9xDeH6O2atc18KCUbU3nT94Iyac6l6EY03kRi7NQC6a67lOz4FUN45eDCDccvkowZafIxS3Ur1kyIDjV+5CrGvl7tiVGWVaLsyA4VK5OG7LRo7yhqe+fDkwKNjzEpO9XMVK4u2fpIAj1rzAzGrUVgajwHnkWZTjTGoWssxhOITokhaGrT6hR8hF8lFIayeHAVfMSiVCULUeYuAq8TiiTdRYKCzsRR0zSA4gyKq0ZjkYO04GUr0zm2XwH7NeamHyMrd6vUhpNh9cNfKiz6kESvnMVdrQKySc6i8aa86HN0pdw+gqaBRhkO0yOTovqYnevTFFJJkRPqFHtQ9B3sHnipAkKYKLdRMmA71l3atSUG2D7Km9y7HU0PdO7tqbYr2W7XNNiHar1vY7w4zu+Zon9FQKk9Ngzd/7QSdqe2rM1hxNkE2zb3u8IDw3UIzFNobWfPwUH/brls8QhLlekciDLvSKRL5MymL/HuMMtNwvnwGxdpvFUhtZ86DcKleYhXs9dO4OzSF4NGqlC23jdNyikLcRqHwGUx50NwaWZEoe5V++UY22SHH3qc9SE42wWRvuIbw/R2zVrmvhQSjam86fvBGTTnUvQjGm8iMXZqAXTXXcp2fAqhvHLwYQbjl8lGDLT5GKW6lesmRAcav3IVY18vdsSoyyrRdmQHCpXJw3ZaNHeUNT3z4cmBRseYlJ3q5ipXF2z9JAEeteYGY1aisDUeA88izKcaY1C1lmMJxCdEkLQ1afUKPkIvkopDWTw4Cr5iUSoShajzFwFXicUSbqLBQWdiKOmaQHEGRVWjMcjB2nAylemc2y+A/ZrzUw+RlbvV6kNJsPrhr5UWfUgiV85irtaBWSTnUXjTXnQ5ulbuH26poFGHiQ7TI5Oi+pid69MUEkmRE+oUe1D0HeweeKkCwpgot1EyYDvWXdq1JQbYPsqb3LsdTQ907u2ptivZbtc02IdqvW9jvDjO75mif0VAqT02DN3/tBJ2p7aszWHE2QTbNve7wgPDdQjMU2htZ8/BQf9uuWzxCEuV6RyIMu9IpEvkzKYv8e4wy03C+fAbF2m8VSG1nzoNwqV5iFez107g7NIXg0aqULbeN03KKQtxGofAZTHnQ3BpZkSh7lX75RjbZIcfepz1ITjbBZG+4hvD9HbNWua+FBKNqbzp+8EZNOdS9CMabyIxdmoBdNddynZ8CqG8cvBhBuOXyUYMtPkYpbqV6yZEBxq/chVjXy92xKjLKtF2ZAcKlcnDdlo0d5Q1PfPhyYFGx5iUnermKlcXbP0kAR615gZjVqKwNR4DzyLMpxpjULWWYwnEJ0SQtDVp9Qo+Qi+SikNZPDgKvmJRKhKFqPMXAVeJxRJuosFBZ2Io6ZpAcQZFVaMxyMHacDKV6ZzbL4D9mvEzQw+RlbvV6kNJsPrhr5UWfUgiV85irtaBWSTnUXjTXnQ5ulbuH0FTQKMPEh2mRydF9TE716YoJJMiJ9Qo9qHoO9g88VIGhTBRbqJkwHesu7VqSg0wfZU3uXY6mh7p3dtTbFey3a5psQ7Vet7HeHGd3zNE/oqBUnpsGbv/aCTtT21ZmsOJsgm2be93hAeG6hGYptDaz5+Cg/7ZctniEJcr0jkQZd6RSJfJmUxf49xhlpuF8+A2LtN4qkNrPnQbhUrzEK9nrp3+2aQvBo1UoW28bpuUUhbiNQ+AymPOhuDSzIlD3Kv3yjG2yQ4+9TnqQnG2CyN9xDeH6O2atc18KCUbU3nT94Iyac6l6GY03kRi7NQC6a67lOz4FUN45eDCDccvkowZafIxS3Ur1kyIDjV+5CrGvl7tiVGWVaLsyA4VK5OG7LRo7yhqe+fDkwKNjzEpO9XMVK4u2fpIAj1rzAzGrUVgajwHnkWZTjTGoWssxhOITokhaGrT6hR8hF8lFIayeHAVfMSiVCULUeYuAq8TiiTdRYKCzsRR0zSA4gyKq0ZjkYO04GUr0zm2XwH7NeJmhh8jK3er1IaTYfXDXyos+pBEr5zFXa0CsknOovGmvOhzdK3cPoKmgUYeJDtMjk6L6mJ3r0xRSSZET6hR7UPQd7B54qQLCmCi3UTJgO9Zd2rUlBpg+ypvcux1ND3Tu7am2K9lu1zTYh2q9b2O8OM7vmaJ/RUCpPTYM3f+0EnantqzNYcTZBNtTe93hAeG6hGYptDaz5+Cg/7ZctniEJcr0jkQZd6RSJfJmUxf49xhlpuF8+A2LtN4qkNrPnQbhUrzEK9nrp3+2aQvBo1UoW28bpuUUhbiNQ+AymPOhuDSzIlD3Kv3yjG2yQ4+9TnqQnG2CyN9xDeH6O2atc18KCUbU3nT94Iyac6l6GY03kRi7NQC6a67lOz4FUN45eDCDccvkowZafIxSvUr1kyIDjV+5CrGvl7tiVGWVaLsyA4VK5OG7LRo7yhqe+fDkwKNjzEpO9XMVK4u2fpIAj1rzAzGrUVgajwHnkWZTjTGoWssxhOITokhaGrT6hR8hF8lFIayeHAVfMSiVCULUeYuAq8TiiTdRYKCzsRR0zSA4gyKq0ZjkYO04GUr0zm2XwH7NeJmhh8jK3er1IaTYfXDXyos+pBEr5zFXa0CsknOovGmvOhzdK3cPoKmgUYeJDtMjk6L6mJ3r0xQSSZET6hR7UPQd7B54qQNCmCi3UTJgO9Zd2rUlBpg+ypvcux1ND3Tu6am2K9lu1zTYh2q9b2O8OM7vmaJ/RUCpPTYM3f+0E3antqzNYcTZBNs297vCA0N1CMxTaG1nz8FB/2y5bPEIS5XpHIgy70ikS+TMpi/wAe4wy03C+fAbF2m8VSG1nzoNwqV5iFez107/bNIXg0aqULbeN03KKQtxGofAZTHnQ3BpZkSh7lX75RjbZIcfepz1ITjbBZG+4hvD9HbNWua+FBKNqbzJ+8EZNOdS9CMabyIxdmoBdNddynZ8CqG8cvBhBuOXyUYMtPkYpbqV6yZEBxq/chVjXy92xKjLKtF2ZAcKlcnDdlo0d5Q1PfPhyYFGx5iUnermKlcXbP0kAR615gZjVqKwNR4DzyLMpxpjULWWYwnEJ0SQtDVp9Qo+Qi+SikNZPDgKvmJRKhKFqPMXAVeJxRJuosFBZ2Io6ZpAcQZFVaMxyMHacDKV6ZzbL4D9mvEzQw+RlbvV6kNJsPrhr5UWfUgiV85irtaBWSTnUXjTXnQ5ulbuH0FTQKMPEh2mRydF9TE716YoJJMiJ9Qo9qHoS9g88VIGhTBRbqJkwHesu7VqSg0wfZU3uXY6mh7p3dtTbFey3a5psQ7Vet7HeHGd3zNE/oqBUnpsGbv/aCTtT21ZmsOJsgm2be93hAeG6hGYptDaz5+Cg/7ZctniEJcr0jkQZd6RSJfJmUxf49xhlpuF8+A2LtN4qkNrPnQbhUrzEK9nrp3+2aQvBo1UoW28bpuUUhbiNQ+AymPOhuDSzIlD3Kv3yjG2yQ4+9TnqQnG2CyN9xDeH6O2atc18KCUbU3mT94Iyac6l6GY03kRi7NQC6a67lOz4FUN45eDCDccvkowZafIxS3Ur1kyIDjV+5CrGvl7tiVGWVaLsyA4VK5OG7LRo7yhqe+fDkwKNjzEpO9XMVK4u2fpIAj1rzAzGrUVgajwHnkWZTjTGoWssxhOITokhaGrT6hR8hF8lFIayeHAVfMSiVCULUeYuAq8TiiTdRYKCzsRR0zSA4gyKq0ZjkYO04GUr0zm2XwH7NeJmhh8jK3er1IaTYfXDXyos+pBEr5zFXa0CsknOovGmvOhzdKXcPoKmgUYeJDtMjk6L6mJ3r0xRSSZET6hR7UPQl7B54qQLCmCi3UTJgO9Zd2rUlBpg+ypvcux1NEXTu6am2K9lu1zTYh2q9b2O8OM7vmaJ/RUCpPTYM3f+0EnantqzNYcTZBNtTe93hAeG6hGYptDaz5+Cg/7ZctniEJcr0jkQZd6RSJfJmUxn49xhlpuF8+A2LtN4qkNrPnQbhUrzEK9nrp3+2aQvBo1UoW28bpuUUhbiNQ+AymPOhuDSzIlD3Kv3yjG2yQ4+9TnqQnG2CyN9xDeH6O2atc18KCUbU3mT94Iyac6l6GY03kRi7NQC6a67lOz4FUN45eDCDccvkowZafIxS3Ur1kyIDjV+5CrGvl7tiVGWVaLsyA4VK5OG7LRo7yhqe+fDkwKNjzEpO9XMVKou2fpIAj1rzAzGrUWgajwHnkWZTjTGoWssxhOITokhaGrT6hR8hF8lFIayeHAVfMSiVCULUeYuAq8TiiTdRYKCzsRR0zSA4gyKq0ZjkYO04GUr0zm2XwH7NeJmhh8jK3er1IaTYfXDXyos+pBEr5zFXa0CsknOovGmvOhzdK3cPoKmgUYeJDtMjk6L6mJ3r0xQSSZET6hR7UPQl7B54qQNCmCi3UTJgO9Zd2rUlBpg+ypvcux1NEXTu6am2K9lu1zTYh2q9b2O8OM7vmaJ/RUCpPTYM3f+0EnantqzNYcTZBNs297vCA8N1CMxTaG1nz8FB/2y5bPEIS5XpHIgy70ikS+TMpi/x7jDLTcL58BsXabxVIbWfOg3CpXmIV7PXTv9s0heDRqpQtt43TcopC3Eah8BlMedDcGlmRKHuVfvlGNtkhx96nPUhONsFkb7iG8P0ds1a5r4UEo2pvMn7wRk051L0IxpvIjF2agF0113KdnwKobxy8GEG45fJRgy0+RilupXrJkQHGr9yFWNfL3bEqMsq0XZkBwqVycN2WjR3lDU98+HJgUbHmJSd6uYqVxds/SQBHrXmBmNWorA1HgPPIsynGmNQtZZjCcQnRJC0NWn1Cj5CL5KKQ1k8OAq+YlEqEoWo8xcBV4nFEm6iwUFnYijpmkBxBkVVozHIwdpwMpXpnNsvgP2a8TNDD5GVu9XqQ0mw+uGvlRZ9SCJXzmKu1oFZJOdReNNedDm6Vu4fbqmgUYeJDtMjk6L6mJ3r0xRSSZET6hR7UPQl7B54qQLCmCi3UTJgO9Zd2rUlBpg+ypvcux1ND3Tu7am2K9lu1zTYh2q9b2O8OM7vmaJ/RUCpPTYM3f+0EnantqzNYcTZBNs297vCA8N1CMxTaG1nz8FB/2y5bPEIS5XpHIgy70ikS+TMoi/x7jDLTcL58B0XabxVIbWfOg3CpXmIV7PXTuDs0heDRqpQtt43TcopC3Eah8BlMedDcGlmRKHuVfvlGNtkhx96nPUhONsFkb7iG8P0ds1a5r4UEo2pvOn7wRk051L0MxpvIjF2agF0113KdnwKobxy8GEG45fJRgy0+RilupXrJkQHGr9yFWNfL3bEqMsq0XZkBwqVycN2WjR3lDU98+HJgUbHmJSd6uYqVxds/SQBHrXmBmNWorA1HgPPIsynGmNQtZZjCcQnRJC0NWn1Cj5CL5KKQ1k8OAq+YlEqEoWo8xcBV4nFEm6iwUFnYijpmkBxBkVVozHIwdpwMpXpnNsvgP2a8TNDD5GVu9XqQ0mw+uGvlRZ9SCKb5zFXa0CsknOovGmvOhzdK3cPoKmgUYeJDtMjk6L6mJ3r0xRSSZET6hR7UPQl7B54qQJCmCi3UTJgM7Zd2rUlBtg+ypvcux1VD3Tu7am2K9lu1zTYh2q9b2O8OM7vmaJ/RUCpPTYM3f+0EnantqzNYcTZBNs297vCA8N1CMxTaG1nz8FB/2y5bPEIS5XpHIgy70ikS+TMpi/x7jDLTcL58BsXabxVIbWfOg3CpXmIV7PXTuDs0heDRqpQtt43TcopC3Eah8BlMedDcGlmRKHuVfvlGNtkhx96nPUhONsFkb7iG8P0ds1a5r4UEo2pvOn7wRk051L0MxpvIjF2agF0113KdnwKobxy8GEG45fJRgy0+RilupXrJkQHGr9yFWNfL3bEqMsq0XZkBwqVycN2WjR3lDU98+HJgUbHmJSd6uYqVxds/SQBHrXmBmNWorA1HgPPIsynGmNQtZZjCcQnRJC0NWn1Cj5CL5KKQ1k8OAq+YlEqEoWo8xcBV4nFEm6iwUFnYijpmkBxBkVVozHIwdpwMpXpnNsvgP2a8TNDD5GVu9XqQ0mw+uGvlRZ9SCKb5zFXa0CsknOovGmvOhzdKXcPoKmgUYeJDtMjk6L6mJ3r0xRSSZET6hR7UPQd7B54qQJCmCi3UTJgO9Zd2rUlBtg+ypvcux1ND3Tu7am2K9lu1zTYh2q9b2O8OM7vmaJ/RUCpPTYM3f+0EnantqzNYcTZBNs297vCA8N1CMxTaG1nz8FB/2y5bPEIS5XpHIgy70ikS+TMpi/x7jDLTcL58BsXabxVIbWfOg3CpXmIV7PXTuDs0heDRqpQtt43TcopC3Eah8BlMedDcGlmRKHuVfvlGNtkhx96nPUhONsFkb7iG8P0ds1a5r4UEo2pvMn7wRk051L0IxpvIjF2agF0113KdnwKobxy8GEG45fJRgy0+RilupXrJkQHGr9yFWNfL3bEqMsq0XZkBwqVycN2WjR3lDU98+HJgUbHmJSd6uYqVxds/SQBHrXmBmNWorA1HgPPIsynGmNQtZZjCcQnRJC0NWn1Cj5CL5KKQ1k8OAq+YlEqEoWo8xcBV4nFEm6iwUFnYijpmkBxBkVVozHIwdpwMpXpnNsvgP2a81MPkZW71epDSbD64a+VFn1IIlfOYq7WgVkk51F40150ObpW7h9uqaBRh4kO0yOTovqYnevTFBJJkRPqFHtQ9B3sHnipAsKYKLdRMmA71l3atSUG2D7Km9y7HU0PdO7tqbYr2W7XNNiHar1vY7w4zu+Zon9FQKk9Ngzd/7QSdqe2rM1hxNkE2zb3u8IDw3UIzFNobWfPwUH/bLls8QhLlekciDLvSKRL5MyiL/HuMMtNwvnwHRdpvFUhtZ86DcKleYhXs9dO4OzSF4NGqlC23jdNyikLcRqHwGUx50NwaWZEoe5V++UY22SHH3qc9SE42wWRvuIbw/R2zVrmvhQSjam86fvBGTTnUvQjGm8iMXZqAXTXXcp2fAqhvHLwYQbjl8lGDLT5GKW6lesmRAcav3IVY18vdsSoyyrRdmQHCpXJw3ZaNHeUNT3z4cmBRseYlJ3q5ipXF2z9JAEeteYGY1aisDUeA88izKcaY1C1lmMJxCdEkLQ1afUKPkIvkopDWTw4Cr5iUSoShajzFwFXicUSbqLBQWdiKOmaQHEGRVWjMcjB2nAylemc2y+A/ZrzUw+RlbvV6kNJsPrhr5UWfUgiV85irtaBWSTnUXjTXnQ5ulLuH0FTQKMPEh2mRydF9TE716YopJMiJ9Qo9qHoO9g88VIEhTBRbqJkwHesu7VqSg2wfZU3uXY6mh7p3dtTbFey3a5psQ7Vet7HeHGd3zNE/oqBUnpsGbv8A2gk7U9tWZrDibIJtqb3u8IDw3UIzFNobWfPwUH/bLls8QhLlekciDLvSKRL5MymL/HuMMtNwvnwGxdpvFUhtZ86DcKleYhXs9dO4OzSF4NGqlC23jdNyikLcRqHwGUx50NwaWZEoe5V++UY22SHH3qc9SE42wWRvuIbw/R2zVrmvhQSjam86fvBGTTnUvQjGm8iMXZqAXTXXcp2fAqhvHLwYQbjl8lGDLT5GKW6lesmRAcav3IVY18vdsSoyyrRdmQHCpXJw3ZaNHeUNT3z4cmBRseYlJ3q5ipXF2z9JAEeteYGY1aisDUeA88izKcaY1C1lmMJxCdEkLQ1afUKPkIvkopDWTw4Cr5iUSoShajzFwFXicUSbqLBQWdiKOmaQHEGRVWjMcjB2nAylemc2y+A/ZrzUw+RlbvV6kNJsPrhr5UWfUgiV85irtaBWSTnUXjTXnQ5ulbuH26poFGHiQ7TI5Oi+pid69MUEkmRE+oUe1D0HeweeKkCwpgot1EyYDvWXdq1JQbYPsqb3LsdTQ907u2ptivZbtc02IdqvW9jvDjO75mif0VAqT02DN3/tBJ2p7aszWHE2QTbNve7wgPDdQjMU2htZ8/BQf9uuWzxCEuV6RyIMu9IpEvkzKYv8e4wy03C+fAbF2m8VSG1nzoNwqV5iFez107g7NIXg0aqULbeN03KKQtxGofAZTHnQ3BpZkSh7lX75RjbZIcfepz1ITjbBZG+4hvD9HbNWua+FBKNqbzp+8EZNOdS9CMabyIxdmoBdNddynZ8CqG8cvBhBuOXyUYMtPkYpbqV6yZEBxq/chVjXy92xKjLKtF2ZAcKlcnDdlo0d5Q1PfPhyYFGx5iUnermKlcXbP0kAR615gZjVqKwNR4DzyLMpxpjULWWYwnEJ0SQtDVp9Qo+Qi+SikNZPDgKvmJRKhKFqPMXAVeJxRJuosFBZ2Io6ZpAcQZFVaMxyMHacDKV6ZzbL4D9mvNUMPkZW71epDSbD64a+VFn1IIlfOYq7WgVkk51F40150ObpW7h9BU0CjDxIdpkcnRfUxO9emKCSTIifUKPah6DvYPPFSBoUwUW6iZMB3rLu1akoNMH2VN7l2Opoe6d3bU2xXst2uabEO1Xrex3hxnd8zRP6KgVJ6bBm7/2gk7U9tWZrDibIJtm3vd4QHhuoRmKbQ2s+fgoP+2XLZ4hCXK9I5EGXekUiXyZlMX+PcYZabhfPgNi7TeKpDaz50G4VK8xCvZ66d/tmkLwaNVKFtvG6blFIW4jUPgMpjzobg0syJQ9yr98oxtskOPvU56kJxtgsjfcQ3h+jtmrXNfCglG1N50/eCMmnOpehmNN5EYuzUAumuu5Ts+BVDeOXgwg3HL5KMGWnyMUt1K9ZMiA41fuQqxr5e7YlRllWi7MgOFSuThuy0aO8oanvnw5MCjY8xKTvVzFSuLtn6SAI9a8wMxq1FYGo8B55FmU40xqFrLMYTiE6JIWhq0+oUfIRfJRSGsnhwFXzEolQlC1HmLgKvE4ok3UWCgs7EUdM0gOIMiqtGY5GDtOBlK9M5tl8B+zXiZoYfIyt3q9SGk2H1w18qLPqQRK+cxV2tArJJzqLxprzoc3St3D6CpoFGHiQ7TI5Oi+pid69MUUkmRE+oUe1D0HeweeKkCwpgot1EyYDvWXdq1JQaYPsqb3LsdTQ907u2ptivZbtc02IdqvW9jvDjO75mif0VAqT02DN3/tBJ2p7aszWHE2QTbU3vd4QHhuoRmKbQ2s+fgoP+2XLZ4hCXK9I5EGXekUiXyZlMX+PcYZabhfPgNi7TeKpDaz50G4VK8xCvZ66d/tmkLwaNVKFtvG6blMcRqciEpI1H/M1mRJNXuIiL4+4vj/z/ZAkSK2E1VXr8B7LCdERqJ0PjBqJo0qafQsy95IUwr+V2ov9f7I/+DrLTC/xUafZ4v8A6ov+vP8AZCcQpTqf4JbcM0NoMz/xKMi+JH8fcX+iqrP3kMrbYaIv4/xqbs9kiNd/lcVXQIgG3WyQbjEQ2RKI1GuHWlKbVZ+73eJf9L/YZh2mEqon+3P+leG1UMyIeJUt40wsUonP8htmiGWol/E/iXuL/wBL/pALrRC/yv8A9JjuUICok1KoeHeJBRP+NZsuIM0uJbUpBEXvL3mr3e4vj8Pd7/f/ANL3osjsVyt/A9Bit/z/AKidK9SvWTIhqNX7kLMa+Xu2JUZZVouzIDhUrk4bstGjvKGp758OTAo2PMSk71cxUri7Z+kgCPWvMDMatRWBqPAeeRZlONMahayzGE4hOiSFoatPqFHyEXyUUhrJ4cBV8xKJUJQtR5i4CrxOKJN1FgoLOxFHTNIDiDIqrRmORg7TgZSvTObZfAfs14maGHyMrd6vUhpNh9cNfKiz6kESvnMVdrQKySc6i8aa86HN0rdw+gqaBRh4kO0yOTovqYnevTFBJJkRPqFHtQ9B3sHnipA0KYKLdRMmA71l3atSUGmD7Km9y7HU0PdO7tqbYr2W7XNNiHar1vY7w4zu+Zon9FQKk9Ngzd/7QSdqe2rM1hxNkE2zb3u8IDw3UIzFNobWfPwUH/bLls8QhLlekciDLvSKRL5MymL/AB7jDLTcL58BsXabxVIbWfOg3CpXmIV7PXTv9s0heDRqpQtt43TcojjWlyINKiT71/xM/wCPvPwP3fH4eBeA0+B/6L/9L/zp+hmyxv8AzhtRE/6qTPrX+RbSlqecNXx+J/xMz97Z+/4+7/wh82xQlwNutcX/ANET/PP9kQtjFvEn+X/9Dn/2IQS/chCf5fEi93wL/Q0lihf4kfQLZFc5UVcV3BoV+IiSL/M+tZRJpQ+k0I/isv8A5+Hu+HoNssMH/Kf85/0sMeqlCI+NSt5KYlaSaN00fxbQn5jM/DxMCdYoSf5/513HoLUdMzMvvOJ/wrcM2Wy/yIaJJJQg/cr4kRF/6YWhwWNVVTp8lCzw2ov+U6ClLdSvWTIh2NX7kLEa+Xu2JUZZVouzIDhUrk4bstGjvKGp758OTAo2PMSk71cxUri7Z+kgCPWvMDMatRWBqPAeeRZlONMZhayzGE4hOiSF4atPqFHyEXyUUhrJ4cBV8xKJUJQtR5i4CzxOKJN1FgoKuxFHTNIDiDIqrRmORg7TgZSvTObZfAfs14maGHyMrd6vUhpNh9cNfKiz6kESvnMVdrQKySc6i8aa86HOUpdw+gqaBRh4kO0yOSovqYnevTFFJJkRPqFHtQ9B3sHnipAkKYKLdRMmA71l3atSUG2SH2VN7l2Opoe6d3bU2xXst2uabEO1Xrex3hxnd8zRP6KgVJ6bBm7/ANoJOVPbVmaw4myCbam97vCA8N1CMxTaG1nz8FB/2y5bPEIS5XpHIgy70ikS+TMpi/x7jDLTcL58BsXabxVIbWfOg3CpXmIV7PXTv9s0heDRqpQtt43Tcpj7cRqHwGUx50NwaWZH2HuVfvlGNtkhx96nPUhONsFkb7iG8P0ds1a5r4UEo2pvOn7wRk051L0IxptxGLs1ALprruU7PgVQ3jl4MINxy+SjBlp8jFLdSvWTIgONX7kKsa+Xu2JUZZVouzIDhUrk4bstGjvKGp758OTAouPMSk71cxUri7Z+kgCPWvMDMatT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7150" y="-2514600"/>
            <a:ext cx="6991350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R"/>
          </a:p>
        </p:txBody>
      </p:sp>
      <p:sp>
        <p:nvSpPr>
          <p:cNvPr id="3" name="TextBox 2"/>
          <p:cNvSpPr txBox="1"/>
          <p:nvPr/>
        </p:nvSpPr>
        <p:spPr>
          <a:xfrm>
            <a:off x="827584" y="5892309"/>
            <a:ext cx="6768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dirty="0" smtClean="0"/>
              <a:t>Mercedes </a:t>
            </a:r>
            <a:r>
              <a:rPr lang="es-CR" sz="1600" dirty="0"/>
              <a:t>Á</a:t>
            </a:r>
            <a:r>
              <a:rPr lang="es-CR" sz="1600" dirty="0" smtClean="0"/>
              <a:t>lvarez </a:t>
            </a:r>
            <a:r>
              <a:rPr lang="es-CR" sz="1600" dirty="0" err="1" smtClean="0"/>
              <a:t>Rudín</a:t>
            </a:r>
            <a:r>
              <a:rPr lang="es-CR" sz="1600" dirty="0" smtClean="0"/>
              <a:t> – Especialista Técnica Regional Programa Mesoamérica </a:t>
            </a:r>
            <a:endParaRPr lang="en-US" sz="1600" dirty="0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51720" y="3127965"/>
            <a:ext cx="4680905" cy="25291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-39094" y="6227135"/>
            <a:ext cx="86891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1600" b="1" dirty="0" smtClean="0"/>
              <a:t>TALLER REGIONAL. LA PROTECCIÓN INTEGRAL DE NIÑOS NIÑAS Y ADOLESCENTES </a:t>
            </a:r>
          </a:p>
          <a:p>
            <a:pPr algn="ctr"/>
            <a:r>
              <a:rPr lang="es-ES_tradnl" sz="1600" b="1" dirty="0" smtClean="0"/>
              <a:t>MIGRANTES: ACCIONES, PRINCIPIOS Y BUENAS PRÁCTICAS. CRM – San Salvador 19 y 20 agosto 2015</a:t>
            </a:r>
            <a:endParaRPr lang="es-CR" sz="16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92" y="4109048"/>
            <a:ext cx="1568870" cy="154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s-C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DETERMINACIÓN DEL INTERÉS SUPERIOR DEL NIÑO (DIS)</a:t>
            </a:r>
          </a:p>
          <a:p>
            <a:pPr marL="0" lvl="0" indent="0">
              <a:buNone/>
            </a:pPr>
            <a:r>
              <a:rPr lang="es-CR" sz="2000" dirty="0" smtClean="0"/>
              <a:t>Implica 2 momentos:</a:t>
            </a:r>
          </a:p>
          <a:p>
            <a:pPr lvl="0"/>
            <a:r>
              <a:rPr lang="es-CR" sz="2000" b="1" dirty="0" smtClean="0"/>
              <a:t>Evaluación: </a:t>
            </a:r>
          </a:p>
          <a:p>
            <a:pPr lvl="1"/>
            <a:r>
              <a:rPr lang="es-CR" sz="1800" dirty="0" smtClean="0"/>
              <a:t>Se evalúan circunstancias específicas que hacen que el niño – o niña – sea único/a. Requiere indagación.</a:t>
            </a:r>
          </a:p>
          <a:p>
            <a:pPr lvl="1"/>
            <a:r>
              <a:rPr lang="es-CR" sz="1800" dirty="0" smtClean="0"/>
              <a:t>Se valoran y sopesan elementos necesarios para una decisión para un/a niño/a o grupos de niños/as.</a:t>
            </a:r>
          </a:p>
          <a:p>
            <a:pPr lvl="0"/>
            <a:r>
              <a:rPr lang="es-CR" sz="2000" b="1" dirty="0" smtClean="0"/>
              <a:t>Determinación:</a:t>
            </a:r>
            <a:endParaRPr lang="es-CR" b="1" dirty="0"/>
          </a:p>
          <a:p>
            <a:pPr lvl="1"/>
            <a:r>
              <a:rPr lang="es-CR" sz="1800" dirty="0" smtClean="0"/>
              <a:t>Proceso estructurado y con garantías para determinar el interés superior con base en la evaluación.</a:t>
            </a:r>
          </a:p>
        </p:txBody>
      </p:sp>
    </p:spTree>
    <p:extLst>
      <p:ext uri="{BB962C8B-B14F-4D97-AF65-F5344CB8AC3E}">
        <p14:creationId xmlns:p14="http://schemas.microsoft.com/office/powerpoint/2010/main" val="90429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lvl="0"/>
            <a:r>
              <a:rPr lang="es-C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del interés superior del/la niño/a. </a:t>
            </a:r>
            <a:r>
              <a:rPr lang="es-CR" sz="2000" dirty="0" smtClean="0"/>
              <a:t>Aspectos a tomar en cuenta: </a:t>
            </a:r>
          </a:p>
          <a:p>
            <a:pPr lvl="1"/>
            <a:r>
              <a:rPr lang="es-CR" sz="1800" dirty="0" smtClean="0"/>
              <a:t>Opinión del/la niño/a</a:t>
            </a:r>
          </a:p>
          <a:p>
            <a:pPr lvl="1"/>
            <a:r>
              <a:rPr lang="es-CR" sz="1800" dirty="0" smtClean="0"/>
              <a:t>Identidad del/la niño/a</a:t>
            </a:r>
          </a:p>
          <a:p>
            <a:pPr lvl="1"/>
            <a:r>
              <a:rPr lang="es-CR" sz="1800" dirty="0" smtClean="0"/>
              <a:t>Preservación del entorno familiar y mantenimiento de relaciones</a:t>
            </a:r>
          </a:p>
          <a:p>
            <a:pPr lvl="1"/>
            <a:r>
              <a:rPr lang="es-CR" sz="1800" dirty="0" smtClean="0"/>
              <a:t>Cuidado, protección y seguridad del/la niño/a</a:t>
            </a:r>
          </a:p>
          <a:p>
            <a:pPr lvl="1"/>
            <a:r>
              <a:rPr lang="es-CR" sz="1800" dirty="0" smtClean="0"/>
              <a:t>Situación de vulnerabilidad</a:t>
            </a:r>
          </a:p>
          <a:p>
            <a:pPr lvl="1"/>
            <a:r>
              <a:rPr lang="es-CR" sz="1800" dirty="0" smtClean="0"/>
              <a:t>El derecho del/la niño/a </a:t>
            </a:r>
            <a:r>
              <a:rPr lang="es-CR" sz="1800" dirty="0" err="1" smtClean="0"/>
              <a:t>a</a:t>
            </a:r>
            <a:r>
              <a:rPr lang="es-CR" sz="1800" dirty="0" smtClean="0"/>
              <a:t> la salud</a:t>
            </a:r>
          </a:p>
          <a:p>
            <a:pPr lvl="1"/>
            <a:r>
              <a:rPr lang="es-CR" sz="1800" dirty="0" smtClean="0"/>
              <a:t>El derecho del/la niño/a </a:t>
            </a:r>
            <a:r>
              <a:rPr lang="es-CR" sz="1800" dirty="0" err="1" smtClean="0"/>
              <a:t>a</a:t>
            </a:r>
            <a:r>
              <a:rPr lang="es-CR" sz="1800" dirty="0" smtClean="0"/>
              <a:t> la educación</a:t>
            </a:r>
          </a:p>
          <a:p>
            <a:pPr lvl="1"/>
            <a:endParaRPr lang="es-CR" sz="1800" dirty="0" smtClean="0"/>
          </a:p>
        </p:txBody>
      </p:sp>
    </p:spTree>
    <p:extLst>
      <p:ext uri="{BB962C8B-B14F-4D97-AF65-F5344CB8AC3E}">
        <p14:creationId xmlns:p14="http://schemas.microsoft.com/office/powerpoint/2010/main" val="247737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25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lvl="1"/>
            <a:endParaRPr lang="es-CR" sz="1800" dirty="0" smtClean="0"/>
          </a:p>
          <a:p>
            <a:pPr lvl="0"/>
            <a:r>
              <a:rPr lang="es-C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Determinación del interés superior del/la </a:t>
            </a:r>
            <a:r>
              <a:rPr lang="es-C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niño/a.</a:t>
            </a:r>
            <a:r>
              <a:rPr lang="es-CR" dirty="0" smtClean="0"/>
              <a:t> Aspectos a tomar en cuenta.</a:t>
            </a:r>
          </a:p>
          <a:p>
            <a:pPr lvl="1"/>
            <a:r>
              <a:rPr lang="es-CR" dirty="0" smtClean="0"/>
              <a:t>Derecho del/la niño/a </a:t>
            </a:r>
            <a:r>
              <a:rPr lang="es-CR" dirty="0" err="1" smtClean="0"/>
              <a:t>a</a:t>
            </a:r>
            <a:r>
              <a:rPr lang="es-CR" dirty="0" smtClean="0"/>
              <a:t> expresar su propia opinión</a:t>
            </a:r>
          </a:p>
          <a:p>
            <a:pPr lvl="1"/>
            <a:r>
              <a:rPr lang="es-CR" dirty="0" smtClean="0"/>
              <a:t>Determinación de los hechos</a:t>
            </a:r>
          </a:p>
          <a:p>
            <a:pPr lvl="1"/>
            <a:r>
              <a:rPr lang="es-CR" dirty="0" smtClean="0"/>
              <a:t>Percepción del tiempo</a:t>
            </a:r>
          </a:p>
          <a:p>
            <a:pPr lvl="1"/>
            <a:r>
              <a:rPr lang="es-CR" dirty="0" smtClean="0"/>
              <a:t>Profesionales cualificados</a:t>
            </a:r>
          </a:p>
          <a:p>
            <a:pPr lvl="1"/>
            <a:r>
              <a:rPr lang="es-CR" dirty="0" smtClean="0"/>
              <a:t>Representación letrada</a:t>
            </a:r>
          </a:p>
          <a:p>
            <a:pPr lvl="1"/>
            <a:r>
              <a:rPr lang="es-CR" dirty="0" smtClean="0"/>
              <a:t>Argumentación jurídica</a:t>
            </a:r>
          </a:p>
          <a:p>
            <a:pPr lvl="1"/>
            <a:r>
              <a:rPr lang="es-CR" dirty="0" smtClean="0"/>
              <a:t>Mecanismos para examinar o revisar las decisiones</a:t>
            </a:r>
          </a:p>
          <a:p>
            <a:pPr lvl="1"/>
            <a:r>
              <a:rPr lang="es-CR" dirty="0" smtClean="0"/>
              <a:t>Evaluación del impacto en los derechos del/la niño/a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88766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25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762000" y="1659403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Basados en instrumentos internacionales, Convención de los Derechos del Niño, Observación No. 6 Comité Derechos del Niño, Opinión Consultiva Corte IDH (OC-21/14), Observación General No. 14 del Comité de Derechos del Niño.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3466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799266"/>
              </p:ext>
            </p:extLst>
          </p:nvPr>
        </p:nvGraphicFramePr>
        <p:xfrm>
          <a:off x="395536" y="476672"/>
          <a:ext cx="784887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36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8617F4-DB2A-45C5-B441-9AB924DA93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38617F4-DB2A-45C5-B441-9AB924DA93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938617F4-DB2A-45C5-B441-9AB924DA93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graphicEl>
                                              <a:dgm id="{938617F4-DB2A-45C5-B441-9AB924DA93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05E2FA-E4D4-4394-BFD3-7AFB6D9DA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FA05E2FA-E4D4-4394-BFD3-7AFB6D9DA9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FA05E2FA-E4D4-4394-BFD3-7AFB6D9DA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FA05E2FA-E4D4-4394-BFD3-7AFB6D9DA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BE378F-740E-4792-A0BE-DA25F20EB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CABE378F-740E-4792-A0BE-DA25F20EB8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CABE378F-740E-4792-A0BE-DA25F20EB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CABE378F-740E-4792-A0BE-DA25F20EB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222063-F936-43D9-82EB-D2AF2E6F2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83222063-F936-43D9-82EB-D2AF2E6F2C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83222063-F936-43D9-82EB-D2AF2E6F2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83222063-F936-43D9-82EB-D2AF2E6F2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0351EE-C5E2-4736-9574-43B099423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FB0351EE-C5E2-4736-9574-43B099423A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FB0351EE-C5E2-4736-9574-43B099423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FB0351EE-C5E2-4736-9574-43B099423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2C9826-EB63-4DBE-BA45-EA01A7612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E2C9826-EB63-4DBE-BA45-EA01A7612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7E2C9826-EB63-4DBE-BA45-EA01A7612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7E2C9826-EB63-4DBE-BA45-EA01A7612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62C801-75B3-4D16-B3B4-639474451C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graphicEl>
                                              <a:dgm id="{BB62C801-75B3-4D16-B3B4-639474451C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BB62C801-75B3-4D16-B3B4-639474451C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graphicEl>
                                              <a:dgm id="{BB62C801-75B3-4D16-B3B4-639474451C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BB1E79-9A4B-4C7B-A31B-547480A45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graphicEl>
                                              <a:dgm id="{76BB1E79-9A4B-4C7B-A31B-547480A458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76BB1E79-9A4B-4C7B-A31B-547480A45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76BB1E79-9A4B-4C7B-A31B-547480A45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C50B2B-32DC-4E66-A819-B2833A1F6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graphicEl>
                                              <a:dgm id="{7CC50B2B-32DC-4E66-A819-B2833A1F66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7CC50B2B-32DC-4E66-A819-B2833A1F6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graphicEl>
                                              <a:dgm id="{7CC50B2B-32DC-4E66-A819-B2833A1F6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3DE0A1-D3E5-4760-B62A-DD89073D6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graphicEl>
                                              <a:dgm id="{F23DE0A1-D3E5-4760-B62A-DD89073D6D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F23DE0A1-D3E5-4760-B62A-DD89073D6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graphicEl>
                                              <a:dgm id="{F23DE0A1-D3E5-4760-B62A-DD89073D6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B76F5B-4431-474E-B329-EBFB32B84F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graphicEl>
                                              <a:dgm id="{E4B76F5B-4431-474E-B329-EBFB32B84F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E4B76F5B-4431-474E-B329-EBFB32B84F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>
                                            <p:graphicEl>
                                              <a:dgm id="{E4B76F5B-4431-474E-B329-EBFB32B84F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339491-9C32-4413-848A-09A69D91D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graphicEl>
                                              <a:dgm id="{F3339491-9C32-4413-848A-09A69D91D9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>
                                            <p:graphicEl>
                                              <a:dgm id="{F3339491-9C32-4413-848A-09A69D91D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>
                                            <p:graphicEl>
                                              <a:dgm id="{F3339491-9C32-4413-848A-09A69D91D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D5CE1B-67C2-4F19-89C6-C2275BD97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graphicEl>
                                              <a:dgm id="{CDD5CE1B-67C2-4F19-89C6-C2275BD976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>
                                            <p:graphicEl>
                                              <a:dgm id="{CDD5CE1B-67C2-4F19-89C6-C2275BD97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">
                                            <p:graphicEl>
                                              <a:dgm id="{CDD5CE1B-67C2-4F19-89C6-C2275BD97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A2E440-B3E2-43AE-A7A9-FDCE4D844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graphicEl>
                                              <a:dgm id="{B5A2E440-B3E2-43AE-A7A9-FDCE4D8445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>
                                            <p:graphicEl>
                                              <a:dgm id="{B5A2E440-B3E2-43AE-A7A9-FDCE4D844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>
                                            <p:graphicEl>
                                              <a:dgm id="{B5A2E440-B3E2-43AE-A7A9-FDCE4D844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D22846-C8DB-4DDB-AAF7-6EB8245DD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>
                                            <p:graphicEl>
                                              <a:dgm id="{8DD22846-C8DB-4DDB-AAF7-6EB8245DDC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">
                                            <p:graphicEl>
                                              <a:dgm id="{8DD22846-C8DB-4DDB-AAF7-6EB8245DD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">
                                            <p:graphicEl>
                                              <a:dgm id="{8DD22846-C8DB-4DDB-AAF7-6EB8245DD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D94D1A-5BFA-43ED-B158-1731971FB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>
                                            <p:graphicEl>
                                              <a:dgm id="{EED94D1A-5BFA-43ED-B158-1731971FB6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">
                                            <p:graphicEl>
                                              <a:dgm id="{EED94D1A-5BFA-43ED-B158-1731971FB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">
                                            <p:graphicEl>
                                              <a:dgm id="{EED94D1A-5BFA-43ED-B158-1731971FB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BD7CF71-58A8-45AB-A98F-582F5E2EEE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">
                                            <p:graphicEl>
                                              <a:dgm id="{4BD7CF71-58A8-45AB-A98F-582F5E2EEE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">
                                            <p:graphicEl>
                                              <a:dgm id="{4BD7CF71-58A8-45AB-A98F-582F5E2EEE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">
                                            <p:graphicEl>
                                              <a:dgm id="{4BD7CF71-58A8-45AB-A98F-582F5E2EEE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E8563C-51E1-48B9-8D8E-9A7B209E2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">
                                            <p:graphicEl>
                                              <a:dgm id="{36E8563C-51E1-48B9-8D8E-9A7B209E2A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">
                                            <p:graphicEl>
                                              <a:dgm id="{36E8563C-51E1-48B9-8D8E-9A7B209E2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">
                                            <p:graphicEl>
                                              <a:dgm id="{36E8563C-51E1-48B9-8D8E-9A7B209E2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s-C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 DE DERECHOS</a:t>
            </a:r>
          </a:p>
          <a:p>
            <a:r>
              <a:rPr lang="es-CR" dirty="0" smtClean="0"/>
              <a:t>NNA </a:t>
            </a:r>
            <a:r>
              <a:rPr lang="es-CR" dirty="0"/>
              <a:t>como </a:t>
            </a:r>
            <a:r>
              <a:rPr lang="es-CR" b="1" dirty="0"/>
              <a:t>sujetos de </a:t>
            </a:r>
            <a:r>
              <a:rPr lang="es-CR" b="1" dirty="0" smtClean="0"/>
              <a:t>derechos </a:t>
            </a:r>
          </a:p>
          <a:p>
            <a:r>
              <a:rPr lang="es-CR" dirty="0" smtClean="0"/>
              <a:t>NNA: </a:t>
            </a:r>
            <a:r>
              <a:rPr lang="es-CR" b="1" dirty="0"/>
              <a:t>titulares de </a:t>
            </a:r>
            <a:r>
              <a:rPr lang="es-CR" b="1" dirty="0" smtClean="0"/>
              <a:t>derechos</a:t>
            </a:r>
            <a:r>
              <a:rPr lang="es-CR" dirty="0" smtClean="0"/>
              <a:t>. Estado, comunidades, familias </a:t>
            </a:r>
            <a:r>
              <a:rPr lang="es-CR" dirty="0"/>
              <a:t>y </a:t>
            </a:r>
            <a:r>
              <a:rPr lang="es-CR" dirty="0" smtClean="0"/>
              <a:t>sociedad: </a:t>
            </a:r>
            <a:r>
              <a:rPr lang="es-CR" b="1" dirty="0"/>
              <a:t>titulares de </a:t>
            </a:r>
            <a:r>
              <a:rPr lang="es-CR" b="1" dirty="0" smtClean="0"/>
              <a:t>obligaciones </a:t>
            </a:r>
            <a:r>
              <a:rPr lang="es-CR" dirty="0" smtClean="0"/>
              <a:t>(responsabilidad colectiva). </a:t>
            </a:r>
          </a:p>
          <a:p>
            <a:r>
              <a:rPr lang="es-CR" dirty="0" smtClean="0"/>
              <a:t>Obligaciones del Estado: </a:t>
            </a:r>
            <a:r>
              <a:rPr lang="es-CR" b="1" dirty="0" smtClean="0"/>
              <a:t>respetar</a:t>
            </a:r>
            <a:r>
              <a:rPr lang="es-CR" b="1" dirty="0"/>
              <a:t>, proteger y promover </a:t>
            </a:r>
            <a:r>
              <a:rPr lang="es-CR" dirty="0"/>
              <a:t>los </a:t>
            </a:r>
            <a:r>
              <a:rPr lang="es-CR" dirty="0" smtClean="0"/>
              <a:t>derechos humanos en </a:t>
            </a:r>
            <a:r>
              <a:rPr lang="es-CR" dirty="0"/>
              <a:t>su </a:t>
            </a:r>
            <a:r>
              <a:rPr lang="es-CR" b="1" dirty="0" smtClean="0"/>
              <a:t>integralidad</a:t>
            </a:r>
            <a:r>
              <a:rPr lang="es-CR" dirty="0" smtClean="0"/>
              <a:t> (incluyendo los derechos civiles y políticos, económicos, sociales y culturales, colectivos, de poblaciones específicas). </a:t>
            </a:r>
          </a:p>
          <a:p>
            <a:r>
              <a:rPr lang="es-CR" dirty="0" smtClean="0"/>
              <a:t>Servicios </a:t>
            </a:r>
            <a:r>
              <a:rPr lang="es-CR" dirty="0"/>
              <a:t>institucionales: forma de concretar las responsabilidades del Estado. </a:t>
            </a:r>
            <a:endParaRPr lang="es-CR" dirty="0" smtClean="0"/>
          </a:p>
          <a:p>
            <a:r>
              <a:rPr lang="es-CR" b="1" dirty="0" smtClean="0"/>
              <a:t>No </a:t>
            </a:r>
            <a:r>
              <a:rPr lang="es-CR" b="1" dirty="0"/>
              <a:t>son favores, son obligaciones</a:t>
            </a:r>
            <a:r>
              <a:rPr lang="es-CR" dirty="0" smtClean="0"/>
              <a:t>.</a:t>
            </a:r>
          </a:p>
          <a:p>
            <a:r>
              <a:rPr lang="es-CR" dirty="0"/>
              <a:t>Los derechos humanos son </a:t>
            </a:r>
            <a:r>
              <a:rPr lang="es-CR" b="1" dirty="0"/>
              <a:t>para todas las personas </a:t>
            </a:r>
            <a:r>
              <a:rPr lang="es-CR" dirty="0"/>
              <a:t>consideradas iguales en derechos y en dignidad, sin discriminación de ningún tipo (incluyendo nacionalidad y condición migratoria).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03307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s-C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 DE GÉNERO</a:t>
            </a:r>
          </a:p>
          <a:p>
            <a:r>
              <a:rPr lang="es-CR" sz="2200" dirty="0" smtClean="0"/>
              <a:t>Sobre </a:t>
            </a:r>
            <a:r>
              <a:rPr lang="es-CR" sz="2200" dirty="0"/>
              <a:t>las características biológicas/físicas relacionadas con el sexo se han construido </a:t>
            </a:r>
            <a:r>
              <a:rPr lang="es-CR" sz="2200" b="1" dirty="0"/>
              <a:t>relaciones desiguales de </a:t>
            </a:r>
            <a:r>
              <a:rPr lang="es-CR" sz="2200" b="1" dirty="0" smtClean="0"/>
              <a:t>poder</a:t>
            </a:r>
            <a:r>
              <a:rPr lang="es-CR" sz="2200" dirty="0" smtClean="0"/>
              <a:t> entre hombres y mujeres. Mandatos</a:t>
            </a:r>
            <a:r>
              <a:rPr lang="es-CR" sz="2200" dirty="0"/>
              <a:t>, roles y expectativas </a:t>
            </a:r>
            <a:r>
              <a:rPr lang="es-CR" sz="2200" dirty="0" smtClean="0"/>
              <a:t> que </a:t>
            </a:r>
            <a:r>
              <a:rPr lang="es-CR" sz="2200" dirty="0"/>
              <a:t>afecta principalmente a las mujeres y al ejercicio de sus derechos. </a:t>
            </a:r>
            <a:r>
              <a:rPr lang="es-CR" sz="2200" dirty="0" smtClean="0"/>
              <a:t> Sociedad patriarcal. </a:t>
            </a:r>
          </a:p>
          <a:p>
            <a:r>
              <a:rPr lang="es-CR" sz="2200" dirty="0" smtClean="0"/>
              <a:t>Las mujeres y lo femenino desvalorizados. Control </a:t>
            </a:r>
            <a:r>
              <a:rPr lang="es-CR" sz="2200" dirty="0"/>
              <a:t>sobre las </a:t>
            </a:r>
            <a:r>
              <a:rPr lang="es-CR" sz="2200" b="1" dirty="0"/>
              <a:t>vidas y cuerpos de las mujeres</a:t>
            </a:r>
            <a:r>
              <a:rPr lang="es-CR" sz="2200" dirty="0"/>
              <a:t>. Limitación de su </a:t>
            </a:r>
            <a:r>
              <a:rPr lang="es-CR" sz="2200" b="1" dirty="0"/>
              <a:t>autonomía</a:t>
            </a:r>
            <a:r>
              <a:rPr lang="es-CR" sz="2200" dirty="0"/>
              <a:t>. </a:t>
            </a:r>
          </a:p>
          <a:p>
            <a:r>
              <a:rPr lang="es-CR" sz="2200" b="1" dirty="0" smtClean="0"/>
              <a:t>Trabajo </a:t>
            </a:r>
            <a:r>
              <a:rPr lang="es-CR" sz="2200" b="1" dirty="0"/>
              <a:t>doméstico y de cuidado</a:t>
            </a:r>
            <a:r>
              <a:rPr lang="es-CR" sz="2200" dirty="0"/>
              <a:t> (indispensable para la reproducción de la vida y el sostenimiento de la sociedad) no reconocido social y económicamente. Mayores dificultades para participación social y </a:t>
            </a:r>
            <a:r>
              <a:rPr lang="es-CR" sz="2200" dirty="0" smtClean="0"/>
              <a:t>política de las mujeres. Cadenas globales de cuidado.</a:t>
            </a:r>
          </a:p>
          <a:p>
            <a:r>
              <a:rPr lang="es-CR" sz="2200" dirty="0" smtClean="0"/>
              <a:t>La </a:t>
            </a:r>
            <a:r>
              <a:rPr lang="es-CR" sz="2200" b="1" dirty="0"/>
              <a:t>violencia contra las mujeres</a:t>
            </a:r>
            <a:r>
              <a:rPr lang="es-CR" sz="2200" dirty="0"/>
              <a:t>, incluyendo </a:t>
            </a:r>
            <a:r>
              <a:rPr lang="es-CR" sz="2200" dirty="0" smtClean="0"/>
              <a:t>violencia y abuso sexual</a:t>
            </a:r>
            <a:r>
              <a:rPr lang="es-CR" sz="2200" dirty="0"/>
              <a:t>, como expresión de la desigualdad, forma de ejercer poder y </a:t>
            </a:r>
            <a:r>
              <a:rPr lang="es-CR" sz="2200" dirty="0" smtClean="0"/>
              <a:t>control.</a:t>
            </a:r>
          </a:p>
          <a:p>
            <a:r>
              <a:rPr lang="es-CR" sz="2200" dirty="0" smtClean="0"/>
              <a:t> </a:t>
            </a:r>
            <a:r>
              <a:rPr lang="es-CR" sz="2200" b="1" dirty="0" err="1" smtClean="0"/>
              <a:t>Invisibilización</a:t>
            </a:r>
            <a:r>
              <a:rPr lang="es-CR" sz="2200" dirty="0" smtClean="0"/>
              <a:t> </a:t>
            </a:r>
            <a:r>
              <a:rPr lang="es-CR" sz="2200" dirty="0"/>
              <a:t>de sus </a:t>
            </a:r>
            <a:r>
              <a:rPr lang="es-CR" sz="2200" dirty="0" smtClean="0"/>
              <a:t>experiencias, aportes, visiones, proyectos  (incluyendo la migración). VER A NIÑAS Y ADOLESCENTES!</a:t>
            </a:r>
          </a:p>
          <a:p>
            <a:r>
              <a:rPr lang="es-CR" sz="2200" b="1" dirty="0" smtClean="0"/>
              <a:t>Articulación de opresiones </a:t>
            </a:r>
            <a:r>
              <a:rPr lang="es-CR" sz="2200" dirty="0" smtClean="0"/>
              <a:t>(</a:t>
            </a:r>
            <a:r>
              <a:rPr lang="es-CR" sz="2200" dirty="0" err="1" smtClean="0"/>
              <a:t>interseccionalidad</a:t>
            </a:r>
            <a:r>
              <a:rPr lang="es-CR" sz="2200" dirty="0" smtClean="0"/>
              <a:t>)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3846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s-C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 DE DIVERSIDAD</a:t>
            </a:r>
          </a:p>
          <a:p>
            <a:r>
              <a:rPr lang="es-CR" b="1" dirty="0" smtClean="0"/>
              <a:t>Reconocer </a:t>
            </a:r>
            <a:r>
              <a:rPr lang="es-CR" b="1" dirty="0"/>
              <a:t>especificidades, realidades y necesidades diferenciadas</a:t>
            </a:r>
            <a:r>
              <a:rPr lang="es-CR" dirty="0"/>
              <a:t> relacionadas con origen étnico, </a:t>
            </a:r>
            <a:r>
              <a:rPr lang="es-CR" dirty="0" smtClean="0"/>
              <a:t>origen nacional, motivaciones </a:t>
            </a:r>
            <a:r>
              <a:rPr lang="es-CR" dirty="0"/>
              <a:t>para migrar, lengua, género, edad, orientación sexual, identidad de género, condición socioeconómica, etc.  </a:t>
            </a:r>
            <a:r>
              <a:rPr lang="es-CR" dirty="0" smtClean="0"/>
              <a:t>Incluye reconocer vulnerabilidades, amenazas y riesgos diferenciados.</a:t>
            </a:r>
          </a:p>
          <a:p>
            <a:r>
              <a:rPr lang="es-CR" dirty="0" smtClean="0"/>
              <a:t>Dirigido </a:t>
            </a:r>
            <a:r>
              <a:rPr lang="es-CR" dirty="0"/>
              <a:t>a garantizar </a:t>
            </a:r>
            <a:r>
              <a:rPr lang="es-CR" b="1" dirty="0"/>
              <a:t>no discriminación y no exclusión </a:t>
            </a:r>
            <a:r>
              <a:rPr lang="es-CR" dirty="0"/>
              <a:t>(no discriminar no es tratar igual a todas las personas</a:t>
            </a:r>
            <a:r>
              <a:rPr lang="es-CR" dirty="0" smtClean="0"/>
              <a:t>).</a:t>
            </a:r>
          </a:p>
          <a:p>
            <a:r>
              <a:rPr lang="es-CR" dirty="0" smtClean="0"/>
              <a:t>Reconocimiento de que las diversidades están atravesadas por las </a:t>
            </a:r>
            <a:r>
              <a:rPr lang="es-CR" b="1" dirty="0" smtClean="0"/>
              <a:t>desigualdades</a:t>
            </a:r>
            <a:r>
              <a:rPr lang="es-CR" dirty="0" smtClean="0"/>
              <a:t> de poder - en el acceso a recursos y servicios, en el acceso a tener voz y ser escuchado/a, en el acceso al disfrute de derechos, en el acceso a ser cuidado/a y protegido/a…-. Desigualdades construidas social, histórica y culturalmente.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774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s-C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 DE INTERCULTURALIDAD</a:t>
            </a:r>
          </a:p>
          <a:p>
            <a:r>
              <a:rPr lang="es-CR" dirty="0"/>
              <a:t>R</a:t>
            </a:r>
            <a:r>
              <a:rPr lang="es-CR" dirty="0" smtClean="0"/>
              <a:t>econocimiento </a:t>
            </a:r>
            <a:r>
              <a:rPr lang="es-CR" dirty="0"/>
              <a:t>de diferentes características étnicas, culturales y de orígenes nacionales. </a:t>
            </a:r>
            <a:endParaRPr lang="es-CR" dirty="0" smtClean="0"/>
          </a:p>
          <a:p>
            <a:r>
              <a:rPr lang="es-CR" dirty="0" smtClean="0"/>
              <a:t>Identificar </a:t>
            </a:r>
            <a:r>
              <a:rPr lang="es-CR" dirty="0"/>
              <a:t>desigualdades entre </a:t>
            </a:r>
            <a:r>
              <a:rPr lang="es-CR" dirty="0" smtClean="0"/>
              <a:t>diferentes grupos étnicos, culturas, nacionalidades. </a:t>
            </a:r>
          </a:p>
          <a:p>
            <a:r>
              <a:rPr lang="es-CR" dirty="0" smtClean="0"/>
              <a:t>Racismo </a:t>
            </a:r>
            <a:r>
              <a:rPr lang="es-CR" dirty="0"/>
              <a:t>y discriminación hacia poblaciones indígenas y afro. </a:t>
            </a:r>
            <a:endParaRPr lang="es-CR" dirty="0" smtClean="0"/>
          </a:p>
          <a:p>
            <a:r>
              <a:rPr lang="es-CR" dirty="0" smtClean="0"/>
              <a:t>Xenofobia hacia poblaciones migrantes.</a:t>
            </a:r>
          </a:p>
          <a:p>
            <a:r>
              <a:rPr lang="es-CR" dirty="0" smtClean="0"/>
              <a:t>Interculturalidad </a:t>
            </a:r>
            <a:r>
              <a:rPr lang="es-CR" dirty="0"/>
              <a:t>busca reconocimiento y respeto de todas las </a:t>
            </a:r>
            <a:r>
              <a:rPr lang="es-CR" dirty="0" smtClean="0"/>
              <a:t>culturas, una relación de mutuo enriquecimiento.</a:t>
            </a:r>
          </a:p>
          <a:p>
            <a:pPr marL="0" indent="0">
              <a:buNone/>
            </a:pPr>
            <a:r>
              <a:rPr lang="es-C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 GENERACIONAL</a:t>
            </a:r>
          </a:p>
          <a:p>
            <a:r>
              <a:rPr lang="es-CR" dirty="0" smtClean="0"/>
              <a:t>Reconocimiento del </a:t>
            </a:r>
            <a:r>
              <a:rPr lang="es-CR" dirty="0" err="1" smtClean="0"/>
              <a:t>adultocentrismo</a:t>
            </a:r>
            <a:r>
              <a:rPr lang="es-CR" dirty="0" smtClean="0"/>
              <a:t>.</a:t>
            </a:r>
          </a:p>
          <a:p>
            <a:r>
              <a:rPr lang="es-CR" dirty="0" smtClean="0"/>
              <a:t>De la discriminación a poblaciones en edades “no productivas”</a:t>
            </a:r>
          </a:p>
          <a:p>
            <a:r>
              <a:rPr lang="es-CR" dirty="0" smtClean="0"/>
              <a:t>Reconocimiento del valor y el aporte de diferentes generaciones. Apuesta por la solidaridad entre generaciones.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69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584" y="764704"/>
            <a:ext cx="7615808" cy="475252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R" dirty="0" smtClean="0"/>
              <a:t>¿Qué pasa con la aplicación del enfoque de derechos humanos cuándo las políticas migratorias priorizan otros enfoques como el de seguridad nacional?</a:t>
            </a:r>
          </a:p>
          <a:p>
            <a:r>
              <a:rPr lang="es-CR" dirty="0" smtClean="0"/>
              <a:t>¿Qué pasa con la aplicación de este enfoque cuando las personas que tienen poder de decisión y están a cargo de la atención aplican su moral personal y religiosa en las decisiones públicas?</a:t>
            </a:r>
          </a:p>
          <a:p>
            <a:r>
              <a:rPr lang="es-CR" dirty="0" smtClean="0"/>
              <a:t>¿Qué sucede con la aplicación del enfoque de derechos humanos cuando prevalece la mirada patriarcal, </a:t>
            </a:r>
            <a:r>
              <a:rPr lang="es-CR" dirty="0" err="1" smtClean="0"/>
              <a:t>adultocéntrica</a:t>
            </a:r>
            <a:r>
              <a:rPr lang="es-CR" dirty="0" smtClean="0"/>
              <a:t>, xenofóbica, racista?</a:t>
            </a:r>
          </a:p>
          <a:p>
            <a:r>
              <a:rPr lang="es-CR" dirty="0" smtClean="0"/>
              <a:t>¿Qué implicación tiene esto en la posibilidad de protección efectiva de NNA migrantes y sus derechos?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7036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5333264"/>
              </p:ext>
            </p:extLst>
          </p:nvPr>
        </p:nvGraphicFramePr>
        <p:xfrm>
          <a:off x="611560" y="404664"/>
          <a:ext cx="784887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23728" y="6284136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principios implican obligaciones</a:t>
            </a:r>
            <a:endParaRPr lang="es-C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174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26EA4A4-A9DB-4A13-91A4-DBEC940F8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226EA4A4-A9DB-4A13-91A4-DBEC940F8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226EA4A4-A9DB-4A13-91A4-DBEC940F8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graphicEl>
                                              <a:dgm id="{226EA4A4-A9DB-4A13-91A4-DBEC940F8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B15C5C-CD18-405C-83FB-28775A130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graphicEl>
                                              <a:dgm id="{F2B15C5C-CD18-405C-83FB-28775A1308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graphicEl>
                                              <a:dgm id="{F2B15C5C-CD18-405C-83FB-28775A130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graphicEl>
                                              <a:dgm id="{F2B15C5C-CD18-405C-83FB-28775A130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C73D4F8-A791-4EE7-AA38-1930F520A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graphicEl>
                                              <a:dgm id="{AC73D4F8-A791-4EE7-AA38-1930F520AE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graphicEl>
                                              <a:dgm id="{AC73D4F8-A791-4EE7-AA38-1930F520A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graphicEl>
                                              <a:dgm id="{AC73D4F8-A791-4EE7-AA38-1930F520A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8B1AC90-9385-48C2-8E32-9B1C8AF14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08B1AC90-9385-48C2-8E32-9B1C8AF142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graphicEl>
                                              <a:dgm id="{08B1AC90-9385-48C2-8E32-9B1C8AF14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dgm id="{08B1AC90-9385-48C2-8E32-9B1C8AF14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2182A1C-8E11-4DE3-B22A-C2B472E8F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62182A1C-8E11-4DE3-B22A-C2B472E8FA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62182A1C-8E11-4DE3-B22A-C2B472E8F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graphicEl>
                                              <a:dgm id="{62182A1C-8E11-4DE3-B22A-C2B472E8F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0795AF-E294-4C5C-ACA7-0E3ECB07C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FC0795AF-E294-4C5C-ACA7-0E3ECB07C5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FC0795AF-E294-4C5C-ACA7-0E3ECB07C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graphicEl>
                                              <a:dgm id="{FC0795AF-E294-4C5C-ACA7-0E3ECB07C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2A92822-6F67-40AB-AA6B-EF7FAE7BF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graphicEl>
                                              <a:dgm id="{82A92822-6F67-40AB-AA6B-EF7FAE7BF2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graphicEl>
                                              <a:dgm id="{82A92822-6F67-40AB-AA6B-EF7FAE7BF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graphicEl>
                                              <a:dgm id="{82A92822-6F67-40AB-AA6B-EF7FAE7BF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1814361-F668-41D7-865B-929A9ABA40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graphicEl>
                                              <a:dgm id="{61814361-F668-41D7-865B-929A9ABA40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graphicEl>
                                              <a:dgm id="{61814361-F668-41D7-865B-929A9ABA40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graphicEl>
                                              <a:dgm id="{61814361-F668-41D7-865B-929A9ABA40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B233E71-9B03-4888-94F4-ABF2292EE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BB233E71-9B03-4888-94F4-ABF2292EE1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graphicEl>
                                              <a:dgm id="{BB233E71-9B03-4888-94F4-ABF2292EE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graphicEl>
                                              <a:dgm id="{BB233E71-9B03-4888-94F4-ABF2292EE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4110E36-81BD-4F76-B2F9-09F75C85CC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graphicEl>
                                              <a:dgm id="{74110E36-81BD-4F76-B2F9-09F75C85CC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graphicEl>
                                              <a:dgm id="{74110E36-81BD-4F76-B2F9-09F75C85CC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graphicEl>
                                              <a:dgm id="{74110E36-81BD-4F76-B2F9-09F75C85CC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1BE861-6B41-454E-949A-1BA36374F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graphicEl>
                                              <a:dgm id="{8B1BE861-6B41-454E-949A-1BA36374F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graphicEl>
                                              <a:dgm id="{8B1BE861-6B41-454E-949A-1BA36374F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graphicEl>
                                              <a:dgm id="{8B1BE861-6B41-454E-949A-1BA36374F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C878006-1D84-4B8C-9263-76B5A12F6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>
                                            <p:graphicEl>
                                              <a:dgm id="{CC878006-1D84-4B8C-9263-76B5A12F6C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graphicEl>
                                              <a:dgm id="{CC878006-1D84-4B8C-9263-76B5A12F6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>
                                            <p:graphicEl>
                                              <a:dgm id="{CC878006-1D84-4B8C-9263-76B5A12F6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98FA82-3F12-4ACE-80BC-5CB418BBE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graphicEl>
                                              <a:dgm id="{2998FA82-3F12-4ACE-80BC-5CB418BBE0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>
                                            <p:graphicEl>
                                              <a:dgm id="{2998FA82-3F12-4ACE-80BC-5CB418BBE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">
                                            <p:graphicEl>
                                              <a:dgm id="{2998FA82-3F12-4ACE-80BC-5CB418BBE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5D208D-0BAA-4C95-91A2-85D239F3B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>
                                            <p:graphicEl>
                                              <a:dgm id="{D65D208D-0BAA-4C95-91A2-85D239F3BF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graphicEl>
                                              <a:dgm id="{D65D208D-0BAA-4C95-91A2-85D239F3B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">
                                            <p:graphicEl>
                                              <a:dgm id="{D65D208D-0BAA-4C95-91A2-85D239F3B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45722F0-B07C-41F2-A085-179133126F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>
                                            <p:graphicEl>
                                              <a:dgm id="{C45722F0-B07C-41F2-A085-179133126F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graphicEl>
                                              <a:dgm id="{C45722F0-B07C-41F2-A085-179133126F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">
                                            <p:graphicEl>
                                              <a:dgm id="{C45722F0-B07C-41F2-A085-179133126F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434A059-625E-448F-BE3B-F44CA80B44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">
                                            <p:graphicEl>
                                              <a:dgm id="{6434A059-625E-448F-BE3B-F44CA80B44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>
                                            <p:graphicEl>
                                              <a:dgm id="{6434A059-625E-448F-BE3B-F44CA80B44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">
                                            <p:graphicEl>
                                              <a:dgm id="{6434A059-625E-448F-BE3B-F44CA80B44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3963680-0BE3-4C21-AA70-9CC502564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">
                                            <p:graphicEl>
                                              <a:dgm id="{23963680-0BE3-4C21-AA70-9CC502564C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">
                                            <p:graphicEl>
                                              <a:dgm id="{23963680-0BE3-4C21-AA70-9CC502564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">
                                            <p:graphicEl>
                                              <a:dgm id="{23963680-0BE3-4C21-AA70-9CC502564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5C71345-703E-4910-A8D8-AF07DF4899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">
                                            <p:graphicEl>
                                              <a:dgm id="{35C71345-703E-4910-A8D8-AF07DF4899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">
                                            <p:graphicEl>
                                              <a:dgm id="{35C71345-703E-4910-A8D8-AF07DF4899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">
                                            <p:graphicEl>
                                              <a:dgm id="{35C71345-703E-4910-A8D8-AF07DF4899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9E78EDF-F643-4D67-A2D3-E87E79D87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">
                                            <p:graphicEl>
                                              <a:dgm id="{D9E78EDF-F643-4D67-A2D3-E87E79D879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">
                                            <p:graphicEl>
                                              <a:dgm id="{D9E78EDF-F643-4D67-A2D3-E87E79D87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">
                                            <p:graphicEl>
                                              <a:dgm id="{D9E78EDF-F643-4D67-A2D3-E87E79D87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169351-5528-4AAD-AA1B-11D4713F57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">
                                            <p:graphicEl>
                                              <a:dgm id="{F2169351-5528-4AAD-AA1B-11D4713F57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">
                                            <p:graphicEl>
                                              <a:dgm id="{F2169351-5528-4AAD-AA1B-11D4713F57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">
                                            <p:graphicEl>
                                              <a:dgm id="{F2169351-5528-4AAD-AA1B-11D4713F57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9BB8CB9-1034-4218-BC62-89BCACEC7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">
                                            <p:graphicEl>
                                              <a:dgm id="{69BB8CB9-1034-4218-BC62-89BCACEC7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">
                                            <p:graphicEl>
                                              <a:dgm id="{69BB8CB9-1034-4218-BC62-89BCACEC7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">
                                            <p:graphicEl>
                                              <a:dgm id="{69BB8CB9-1034-4218-BC62-89BCACEC7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CB9505-3DEC-43D5-9B6C-090DCA9279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">
                                            <p:graphicEl>
                                              <a:dgm id="{92CB9505-3DEC-43D5-9B6C-090DCA9279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">
                                            <p:graphicEl>
                                              <a:dgm id="{92CB9505-3DEC-43D5-9B6C-090DCA9279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">
                                            <p:graphicEl>
                                              <a:dgm id="{92CB9505-3DEC-43D5-9B6C-090DCA9279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411E2A9-D3BB-432E-9997-1F7DB9F7EC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">
                                            <p:graphicEl>
                                              <a:dgm id="{8411E2A9-D3BB-432E-9997-1F7DB9F7EC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">
                                            <p:graphicEl>
                                              <a:dgm id="{8411E2A9-D3BB-432E-9997-1F7DB9F7EC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">
                                            <p:graphicEl>
                                              <a:dgm id="{8411E2A9-D3BB-432E-9997-1F7DB9F7EC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5DC148-E420-4926-85B4-3DFE0D8B8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">
                                            <p:graphicEl>
                                              <a:dgm id="{A95DC148-E420-4926-85B4-3DFE0D8B85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">
                                            <p:graphicEl>
                                              <a:dgm id="{A95DC148-E420-4926-85B4-3DFE0D8B8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">
                                            <p:graphicEl>
                                              <a:dgm id="{A95DC148-E420-4926-85B4-3DFE0D8B8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8716DB-52D1-455C-861B-EBA822C1D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">
                                            <p:graphicEl>
                                              <a:dgm id="{588716DB-52D1-455C-861B-EBA822C1DC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">
                                            <p:graphicEl>
                                              <a:dgm id="{588716DB-52D1-455C-861B-EBA822C1D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">
                                            <p:graphicEl>
                                              <a:dgm id="{588716DB-52D1-455C-861B-EBA822C1D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s-C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INTERÉS SUPERIOR DEL NIÑO</a:t>
            </a:r>
          </a:p>
          <a:p>
            <a:pPr lvl="0"/>
            <a:r>
              <a:rPr lang="es-CR" sz="2000" dirty="0"/>
              <a:t>Implica priorizar decisiones que favorezcan el </a:t>
            </a:r>
            <a:r>
              <a:rPr lang="es-CR" sz="2000" b="1" dirty="0" smtClean="0"/>
              <a:t>disfrute </a:t>
            </a:r>
            <a:r>
              <a:rPr lang="es-CR" sz="2000" b="1" dirty="0"/>
              <a:t>pleno de sus </a:t>
            </a:r>
            <a:r>
              <a:rPr lang="es-CR" sz="2000" b="1" dirty="0" smtClean="0"/>
              <a:t>derechos humanos</a:t>
            </a:r>
            <a:r>
              <a:rPr lang="es-CR" sz="2000" dirty="0" smtClean="0"/>
              <a:t>. Decisión </a:t>
            </a:r>
            <a:r>
              <a:rPr lang="es-CR" sz="2000" dirty="0"/>
              <a:t>que favorece más sus derechos humanos no la basada en la </a:t>
            </a:r>
            <a:r>
              <a:rPr lang="es-CR" sz="2000" dirty="0" smtClean="0"/>
              <a:t>opinión/discrecionalidad de quien decide. </a:t>
            </a:r>
          </a:p>
          <a:p>
            <a:pPr lvl="0"/>
            <a:r>
              <a:rPr lang="es-CR" sz="2000" dirty="0" smtClean="0"/>
              <a:t>Tres dimensiones: </a:t>
            </a:r>
          </a:p>
          <a:p>
            <a:pPr lvl="1"/>
            <a:r>
              <a:rPr lang="es-CR" sz="2000" dirty="0" smtClean="0"/>
              <a:t>un </a:t>
            </a:r>
            <a:r>
              <a:rPr lang="es-CR" sz="2000" b="1" dirty="0"/>
              <a:t>derecho</a:t>
            </a:r>
            <a:r>
              <a:rPr lang="es-CR" sz="2000" dirty="0"/>
              <a:t> (derecho a que IS criterio a partir del cual se toman decisiones sobre asuntos que les afectan), </a:t>
            </a:r>
            <a:endParaRPr lang="es-CR" sz="2000" dirty="0" smtClean="0"/>
          </a:p>
          <a:p>
            <a:pPr lvl="1"/>
            <a:r>
              <a:rPr lang="es-CR" sz="2000" dirty="0" smtClean="0"/>
              <a:t>un </a:t>
            </a:r>
            <a:r>
              <a:rPr lang="es-CR" sz="2000" b="1" dirty="0"/>
              <a:t>principio</a:t>
            </a:r>
            <a:r>
              <a:rPr lang="es-CR" sz="2000" dirty="0"/>
              <a:t> (si hay varias interpretaciones prevalece la que satisfaga mejor el IS) y </a:t>
            </a:r>
            <a:endParaRPr lang="es-CR" sz="2000" dirty="0" smtClean="0"/>
          </a:p>
          <a:p>
            <a:pPr lvl="1"/>
            <a:r>
              <a:rPr lang="es-CR" sz="2000" dirty="0" smtClean="0"/>
              <a:t>un </a:t>
            </a:r>
            <a:r>
              <a:rPr lang="es-CR" sz="2000" b="1" dirty="0"/>
              <a:t>procedimiento</a:t>
            </a:r>
            <a:r>
              <a:rPr lang="es-CR" sz="2000" dirty="0"/>
              <a:t> (criterios y pasos claros para evaluación y determinación del IS y monitorear su cumplimiento, debe documentarse).</a:t>
            </a:r>
            <a:endParaRPr lang="es-CR" sz="2000" dirty="0" smtClean="0"/>
          </a:p>
          <a:p>
            <a:pPr lvl="0"/>
            <a:r>
              <a:rPr lang="es-CR" sz="2000" dirty="0" smtClean="0"/>
              <a:t>Debe aplicarse </a:t>
            </a:r>
            <a:r>
              <a:rPr lang="es-CR" sz="2000" dirty="0"/>
              <a:t>en todas las </a:t>
            </a:r>
            <a:r>
              <a:rPr lang="es-CR" sz="2000" dirty="0" smtClean="0"/>
              <a:t>decisiones/medidas </a:t>
            </a:r>
            <a:r>
              <a:rPr lang="es-CR" sz="2000" dirty="0"/>
              <a:t>concernientes a los </a:t>
            </a:r>
            <a:r>
              <a:rPr lang="es-CR" sz="2000" dirty="0" smtClean="0"/>
              <a:t>NNA. DEBE APLICARSE Y JUSTIFICARSE Y DOCUMENTARSE </a:t>
            </a:r>
            <a:r>
              <a:rPr lang="es-CR" sz="2000" b="1" dirty="0"/>
              <a:t>EN TODAS LAS FASES DEL PROCESO </a:t>
            </a:r>
            <a:r>
              <a:rPr lang="es-CR" sz="2000" b="1" dirty="0" smtClean="0"/>
              <a:t>MIGRATORIO</a:t>
            </a:r>
            <a:r>
              <a:rPr lang="es-CR" sz="2000" dirty="0" smtClean="0"/>
              <a:t>. Y se debe dar seguimiento.</a:t>
            </a:r>
            <a:endParaRPr lang="es-CR" sz="2000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7842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3362</TotalTime>
  <Words>1021</Words>
  <Application>Microsoft Office PowerPoint</Application>
  <PresentationFormat>On-screen Show (4:3)</PresentationFormat>
  <Paragraphs>90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NewsPrint</vt:lpstr>
      <vt:lpstr>     ENFOQUES, PRINCIPIOS Y OBLIGACIONES NIÑOS, NIÑAS Y ADOLESCENTES MIGRANTES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 de personas con fines de explotación laboral en centroamerica</dc:title>
  <dc:creator>ALVAREZ Mercedes</dc:creator>
  <cp:lastModifiedBy>Mercedes Alvarez</cp:lastModifiedBy>
  <cp:revision>336</cp:revision>
  <cp:lastPrinted>2014-06-20T22:48:39Z</cp:lastPrinted>
  <dcterms:created xsi:type="dcterms:W3CDTF">2013-06-24T18:35:18Z</dcterms:created>
  <dcterms:modified xsi:type="dcterms:W3CDTF">2015-08-20T15:09:50Z</dcterms:modified>
</cp:coreProperties>
</file>