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2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3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4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5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6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66" r:id="rId3"/>
    <p:sldId id="263" r:id="rId4"/>
    <p:sldId id="264" r:id="rId5"/>
    <p:sldId id="267" r:id="rId6"/>
    <p:sldId id="270" r:id="rId7"/>
    <p:sldId id="262" r:id="rId8"/>
    <p:sldId id="271" r:id="rId9"/>
  </p:sldIdLst>
  <p:sldSz cx="9144000" cy="6858000" type="screen4x3"/>
  <p:notesSz cx="6858000" cy="9144000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1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5F292A-0517-46DE-B84C-20DA361306EF}" type="doc">
      <dgm:prSet loTypeId="urn:microsoft.com/office/officeart/2005/8/layout/vList2" loCatId="list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endParaRPr lang="es-NI"/>
        </a:p>
      </dgm:t>
    </dgm:pt>
    <dgm:pt modelId="{67380F6A-6371-406B-87D0-E6E867ED81ED}">
      <dgm:prSet phldrT="[Texto]" custT="1"/>
      <dgm:spPr>
        <a:solidFill>
          <a:srgbClr val="FFFF00"/>
        </a:solidFill>
      </dgm:spPr>
      <dgm:t>
        <a:bodyPr/>
        <a:lstStyle/>
        <a:p>
          <a:r>
            <a:rPr lang="es-NI" sz="1600" i="0" dirty="0" smtClean="0">
              <a:solidFill>
                <a:schemeClr val="tx1"/>
              </a:solidFill>
              <a:latin typeface="+mn-lt"/>
              <a:cs typeface="Arial" pitchFamily="34" charset="0"/>
            </a:rPr>
            <a:t>Propósito del GRUN, facilitar los trámites a los usuarios en general. Ley de Simplificación de trámites</a:t>
          </a:r>
          <a:endParaRPr lang="es-NI" sz="1600" i="0" dirty="0">
            <a:solidFill>
              <a:schemeClr val="tx1"/>
            </a:solidFill>
            <a:latin typeface="+mn-lt"/>
            <a:cs typeface="Arial" pitchFamily="34" charset="0"/>
          </a:endParaRPr>
        </a:p>
      </dgm:t>
    </dgm:pt>
    <dgm:pt modelId="{07980002-03FB-49AD-9600-D2D0095A634B}" type="parTrans" cxnId="{5D3C873F-93CF-4900-B9DA-FEF09C2E47F0}">
      <dgm:prSet/>
      <dgm:spPr/>
      <dgm:t>
        <a:bodyPr/>
        <a:lstStyle/>
        <a:p>
          <a:endParaRPr lang="es-NI" sz="1600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854124D-8EE9-4B6A-8ECE-A7351481B946}" type="sibTrans" cxnId="{5D3C873F-93CF-4900-B9DA-FEF09C2E47F0}">
      <dgm:prSet/>
      <dgm:spPr/>
      <dgm:t>
        <a:bodyPr/>
        <a:lstStyle/>
        <a:p>
          <a:endParaRPr lang="es-NI" sz="1600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F17C1DE-34A0-4A31-A2AA-67255A4353FD}">
      <dgm:prSet custT="1"/>
      <dgm:spPr>
        <a:solidFill>
          <a:srgbClr val="92D050"/>
        </a:solidFill>
      </dgm:spPr>
      <dgm:t>
        <a:bodyPr/>
        <a:lstStyle/>
        <a:p>
          <a:r>
            <a:rPr lang="es-NI" sz="1600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La población migrante en particular, es quien requiere con mayor urgencia la facilitación de trámites, en este sentido, los servicios consulares deben:</a:t>
          </a:r>
          <a:endParaRPr lang="es-NI" sz="1600" i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35F0454-C607-495E-9823-0240FE336E6A}" type="parTrans" cxnId="{2A6B0C9C-63BB-4423-BC34-1797F70F51BE}">
      <dgm:prSet/>
      <dgm:spPr/>
      <dgm:t>
        <a:bodyPr/>
        <a:lstStyle/>
        <a:p>
          <a:endParaRPr lang="es-NI" sz="1600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DC5B079-DEF0-4B79-9175-F49507087D87}" type="sibTrans" cxnId="{2A6B0C9C-63BB-4423-BC34-1797F70F51BE}">
      <dgm:prSet/>
      <dgm:spPr/>
      <dgm:t>
        <a:bodyPr/>
        <a:lstStyle/>
        <a:p>
          <a:endParaRPr lang="es-NI" sz="1600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5F9B7D7-E5EB-4ACD-92B1-7EA6297B6EB8}">
      <dgm:prSet custT="1"/>
      <dgm:spPr/>
      <dgm:t>
        <a:bodyPr/>
        <a:lstStyle/>
        <a:p>
          <a:r>
            <a:rPr lang="es-NI" sz="1600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Ser oportunos,</a:t>
          </a:r>
          <a:endParaRPr lang="es-NI" sz="1600" i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C5865DB-BCF3-47CE-B2AB-212355E8FFB5}" type="parTrans" cxnId="{7503A192-A845-4AEA-8DC8-EAB3E494F143}">
      <dgm:prSet/>
      <dgm:spPr/>
      <dgm:t>
        <a:bodyPr/>
        <a:lstStyle/>
        <a:p>
          <a:endParaRPr lang="es-NI" sz="1600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9D48216-F417-4E43-ABE4-9668A318B0D3}" type="sibTrans" cxnId="{7503A192-A845-4AEA-8DC8-EAB3E494F143}">
      <dgm:prSet/>
      <dgm:spPr/>
      <dgm:t>
        <a:bodyPr/>
        <a:lstStyle/>
        <a:p>
          <a:endParaRPr lang="es-NI" sz="1600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9331BA1-2F36-43EF-8B6D-07EDEB6F0E01}">
      <dgm:prSet custT="1"/>
      <dgm:spPr/>
      <dgm:t>
        <a:bodyPr/>
        <a:lstStyle/>
        <a:p>
          <a:r>
            <a:rPr lang="es-NI" sz="1600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Precisos,</a:t>
          </a:r>
          <a:endParaRPr lang="es-NI" sz="1600" i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ACF0D70-18E8-4584-B7C0-FE21045B745F}" type="parTrans" cxnId="{6F20F7B9-4ADA-4799-80F4-E42BB1C03DA6}">
      <dgm:prSet/>
      <dgm:spPr/>
      <dgm:t>
        <a:bodyPr/>
        <a:lstStyle/>
        <a:p>
          <a:endParaRPr lang="es-NI" sz="1600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C0F9336-F25A-43CA-8DBF-95E9C55D5C63}" type="sibTrans" cxnId="{6F20F7B9-4ADA-4799-80F4-E42BB1C03DA6}">
      <dgm:prSet/>
      <dgm:spPr/>
      <dgm:t>
        <a:bodyPr/>
        <a:lstStyle/>
        <a:p>
          <a:endParaRPr lang="es-NI" sz="1600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B373C86-B060-4D99-966C-196528084A88}">
      <dgm:prSet custT="1"/>
      <dgm:spPr/>
      <dgm:t>
        <a:bodyPr/>
        <a:lstStyle/>
        <a:p>
          <a:r>
            <a:rPr lang="es-NI" sz="1600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Económicos,</a:t>
          </a:r>
          <a:endParaRPr lang="es-NI" sz="1600" i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10C33B2-F169-4E95-AB81-D13A4E425578}" type="parTrans" cxnId="{29DA1581-0087-4C46-8111-E6A1AB9FD5CC}">
      <dgm:prSet/>
      <dgm:spPr/>
      <dgm:t>
        <a:bodyPr/>
        <a:lstStyle/>
        <a:p>
          <a:endParaRPr lang="es-NI" sz="1600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0351D5D-33AF-46CD-A340-AAEBEE4E4A81}" type="sibTrans" cxnId="{29DA1581-0087-4C46-8111-E6A1AB9FD5CC}">
      <dgm:prSet/>
      <dgm:spPr/>
      <dgm:t>
        <a:bodyPr/>
        <a:lstStyle/>
        <a:p>
          <a:endParaRPr lang="es-NI" sz="1600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353DADA-20A0-42CA-81C4-BB995CA7311C}">
      <dgm:prSet custT="1"/>
      <dgm:spPr/>
      <dgm:t>
        <a:bodyPr/>
        <a:lstStyle/>
        <a:p>
          <a:r>
            <a:rPr lang="es-NI" sz="1600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Confiables,</a:t>
          </a:r>
          <a:endParaRPr lang="es-NI" sz="1600" i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41881E6-9361-4DAE-8FED-BF2A165D5D9A}" type="parTrans" cxnId="{7B7B974C-8CFB-488D-A38A-DB2C7D363EA1}">
      <dgm:prSet/>
      <dgm:spPr/>
      <dgm:t>
        <a:bodyPr/>
        <a:lstStyle/>
        <a:p>
          <a:endParaRPr lang="es-NI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66F1160-4A9D-4BE5-8124-0FAC7642512E}" type="sibTrans" cxnId="{7B7B974C-8CFB-488D-A38A-DB2C7D363EA1}">
      <dgm:prSet/>
      <dgm:spPr/>
      <dgm:t>
        <a:bodyPr/>
        <a:lstStyle/>
        <a:p>
          <a:endParaRPr lang="es-NI" i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A870BC5-2620-4976-8119-7F1255EC2754}">
      <dgm:prSet custT="1"/>
      <dgm:spPr/>
      <dgm:t>
        <a:bodyPr/>
        <a:lstStyle/>
        <a:p>
          <a:r>
            <a:rPr lang="es-NI" sz="1600" i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estar disponibles, toda vez que el aparataje político-administrativo lo oferte.</a:t>
          </a:r>
          <a:endParaRPr lang="es-NI" sz="1600" i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F719ECA-CC35-4A09-8111-B23BB0010B11}" type="parTrans" cxnId="{7CBC38D1-C367-4ACC-A134-16B1218B426D}">
      <dgm:prSet/>
      <dgm:spPr/>
    </dgm:pt>
    <dgm:pt modelId="{04E8250A-DA22-4560-9B1B-DA2935D25402}" type="sibTrans" cxnId="{7CBC38D1-C367-4ACC-A134-16B1218B426D}">
      <dgm:prSet/>
      <dgm:spPr/>
    </dgm:pt>
    <dgm:pt modelId="{2763005A-7E0F-410D-900D-2AF7CCCC4D8C}" type="pres">
      <dgm:prSet presAssocID="{AB5F292A-0517-46DE-B84C-20DA361306EF}" presName="linear" presStyleCnt="0">
        <dgm:presLayoutVars>
          <dgm:animLvl val="lvl"/>
          <dgm:resizeHandles val="exact"/>
        </dgm:presLayoutVars>
      </dgm:prSet>
      <dgm:spPr/>
    </dgm:pt>
    <dgm:pt modelId="{3FA5F271-1B27-4827-AA41-9FCADF3ECF0D}" type="pres">
      <dgm:prSet presAssocID="{67380F6A-6371-406B-87D0-E6E867ED81E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7A5CBC07-2858-4E5E-8954-B37561984B8B}" type="pres">
      <dgm:prSet presAssocID="{0854124D-8EE9-4B6A-8ECE-A7351481B946}" presName="spacer" presStyleCnt="0"/>
      <dgm:spPr/>
    </dgm:pt>
    <dgm:pt modelId="{A07E2977-85DD-4E59-B6E0-395669810F4E}" type="pres">
      <dgm:prSet presAssocID="{FF17C1DE-34A0-4A31-A2AA-67255A4353F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582BD57-77DE-4393-B3F8-FB1020ACEFBD}" type="pres">
      <dgm:prSet presAssocID="{FF17C1DE-34A0-4A31-A2AA-67255A4353F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6F20F7B9-4ADA-4799-80F4-E42BB1C03DA6}" srcId="{FF17C1DE-34A0-4A31-A2AA-67255A4353FD}" destId="{89331BA1-2F36-43EF-8B6D-07EDEB6F0E01}" srcOrd="2" destOrd="0" parTransId="{CACF0D70-18E8-4584-B7C0-FE21045B745F}" sibTransId="{3C0F9336-F25A-43CA-8DBF-95E9C55D5C63}"/>
    <dgm:cxn modelId="{0A972919-6673-4016-AB8E-99D4A5A07E7D}" type="presOf" srcId="{89331BA1-2F36-43EF-8B6D-07EDEB6F0E01}" destId="{7582BD57-77DE-4393-B3F8-FB1020ACEFBD}" srcOrd="0" destOrd="2" presId="urn:microsoft.com/office/officeart/2005/8/layout/vList2"/>
    <dgm:cxn modelId="{7B7B974C-8CFB-488D-A38A-DB2C7D363EA1}" srcId="{FF17C1DE-34A0-4A31-A2AA-67255A4353FD}" destId="{3353DADA-20A0-42CA-81C4-BB995CA7311C}" srcOrd="1" destOrd="0" parTransId="{541881E6-9361-4DAE-8FED-BF2A165D5D9A}" sibTransId="{866F1160-4A9D-4BE5-8124-0FAC7642512E}"/>
    <dgm:cxn modelId="{29DA1581-0087-4C46-8111-E6A1AB9FD5CC}" srcId="{FF17C1DE-34A0-4A31-A2AA-67255A4353FD}" destId="{9B373C86-B060-4D99-966C-196528084A88}" srcOrd="3" destOrd="0" parTransId="{A10C33B2-F169-4E95-AB81-D13A4E425578}" sibTransId="{30351D5D-33AF-46CD-A340-AAEBEE4E4A81}"/>
    <dgm:cxn modelId="{5D3C873F-93CF-4900-B9DA-FEF09C2E47F0}" srcId="{AB5F292A-0517-46DE-B84C-20DA361306EF}" destId="{67380F6A-6371-406B-87D0-E6E867ED81ED}" srcOrd="0" destOrd="0" parTransId="{07980002-03FB-49AD-9600-D2D0095A634B}" sibTransId="{0854124D-8EE9-4B6A-8ECE-A7351481B946}"/>
    <dgm:cxn modelId="{2A6B0C9C-63BB-4423-BC34-1797F70F51BE}" srcId="{AB5F292A-0517-46DE-B84C-20DA361306EF}" destId="{FF17C1DE-34A0-4A31-A2AA-67255A4353FD}" srcOrd="1" destOrd="0" parTransId="{335F0454-C607-495E-9823-0240FE336E6A}" sibTransId="{DDC5B079-DEF0-4B79-9175-F49507087D87}"/>
    <dgm:cxn modelId="{FCBFDBDF-A749-402D-85FB-CDCB1971DF57}" type="presOf" srcId="{9B373C86-B060-4D99-966C-196528084A88}" destId="{7582BD57-77DE-4393-B3F8-FB1020ACEFBD}" srcOrd="0" destOrd="3" presId="urn:microsoft.com/office/officeart/2005/8/layout/vList2"/>
    <dgm:cxn modelId="{EE50D75F-C2E0-435E-B74A-9DA1FD1CEE18}" type="presOf" srcId="{FF17C1DE-34A0-4A31-A2AA-67255A4353FD}" destId="{A07E2977-85DD-4E59-B6E0-395669810F4E}" srcOrd="0" destOrd="0" presId="urn:microsoft.com/office/officeart/2005/8/layout/vList2"/>
    <dgm:cxn modelId="{B426541C-5566-4285-8E04-2EDFDD9166B9}" type="presOf" srcId="{AB5F292A-0517-46DE-B84C-20DA361306EF}" destId="{2763005A-7E0F-410D-900D-2AF7CCCC4D8C}" srcOrd="0" destOrd="0" presId="urn:microsoft.com/office/officeart/2005/8/layout/vList2"/>
    <dgm:cxn modelId="{A9662CB8-9617-4C3E-A1F8-3A9C8850FCDA}" type="presOf" srcId="{0A870BC5-2620-4976-8119-7F1255EC2754}" destId="{7582BD57-77DE-4393-B3F8-FB1020ACEFBD}" srcOrd="0" destOrd="4" presId="urn:microsoft.com/office/officeart/2005/8/layout/vList2"/>
    <dgm:cxn modelId="{7CBC38D1-C367-4ACC-A134-16B1218B426D}" srcId="{FF17C1DE-34A0-4A31-A2AA-67255A4353FD}" destId="{0A870BC5-2620-4976-8119-7F1255EC2754}" srcOrd="4" destOrd="0" parTransId="{9F719ECA-CC35-4A09-8111-B23BB0010B11}" sibTransId="{04E8250A-DA22-4560-9B1B-DA2935D25402}"/>
    <dgm:cxn modelId="{C54C7289-555B-46A1-82F0-05C250E88656}" type="presOf" srcId="{25F9B7D7-E5EB-4ACD-92B1-7EA6297B6EB8}" destId="{7582BD57-77DE-4393-B3F8-FB1020ACEFBD}" srcOrd="0" destOrd="0" presId="urn:microsoft.com/office/officeart/2005/8/layout/vList2"/>
    <dgm:cxn modelId="{7503A192-A845-4AEA-8DC8-EAB3E494F143}" srcId="{FF17C1DE-34A0-4A31-A2AA-67255A4353FD}" destId="{25F9B7D7-E5EB-4ACD-92B1-7EA6297B6EB8}" srcOrd="0" destOrd="0" parTransId="{AC5865DB-BCF3-47CE-B2AB-212355E8FFB5}" sibTransId="{09D48216-F417-4E43-ABE4-9668A318B0D3}"/>
    <dgm:cxn modelId="{BA4354BD-D14F-4AF4-90BD-E6DB728EAD07}" type="presOf" srcId="{67380F6A-6371-406B-87D0-E6E867ED81ED}" destId="{3FA5F271-1B27-4827-AA41-9FCADF3ECF0D}" srcOrd="0" destOrd="0" presId="urn:microsoft.com/office/officeart/2005/8/layout/vList2"/>
    <dgm:cxn modelId="{D13B5BFC-B77A-40B5-BCEA-0B02A39545F2}" type="presOf" srcId="{3353DADA-20A0-42CA-81C4-BB995CA7311C}" destId="{7582BD57-77DE-4393-B3F8-FB1020ACEFBD}" srcOrd="0" destOrd="1" presId="urn:microsoft.com/office/officeart/2005/8/layout/vList2"/>
    <dgm:cxn modelId="{CB9F51DD-FE49-422B-B23B-9D4EFAC1A298}" type="presParOf" srcId="{2763005A-7E0F-410D-900D-2AF7CCCC4D8C}" destId="{3FA5F271-1B27-4827-AA41-9FCADF3ECF0D}" srcOrd="0" destOrd="0" presId="urn:microsoft.com/office/officeart/2005/8/layout/vList2"/>
    <dgm:cxn modelId="{13FF52DF-43BD-4024-86A5-CAA7F92D8FF3}" type="presParOf" srcId="{2763005A-7E0F-410D-900D-2AF7CCCC4D8C}" destId="{7A5CBC07-2858-4E5E-8954-B37561984B8B}" srcOrd="1" destOrd="0" presId="urn:microsoft.com/office/officeart/2005/8/layout/vList2"/>
    <dgm:cxn modelId="{9B62274A-8F24-4111-A780-7A2BC19C79F9}" type="presParOf" srcId="{2763005A-7E0F-410D-900D-2AF7CCCC4D8C}" destId="{A07E2977-85DD-4E59-B6E0-395669810F4E}" srcOrd="2" destOrd="0" presId="urn:microsoft.com/office/officeart/2005/8/layout/vList2"/>
    <dgm:cxn modelId="{6855D380-05E2-477A-9456-5F86E8256656}" type="presParOf" srcId="{2763005A-7E0F-410D-900D-2AF7CCCC4D8C}" destId="{7582BD57-77DE-4393-B3F8-FB1020ACEFB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EBE84C-F630-4948-A6B8-0A8CE21C815C}" type="doc">
      <dgm:prSet loTypeId="urn:microsoft.com/office/officeart/2005/8/layout/radial1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NI"/>
        </a:p>
      </dgm:t>
    </dgm:pt>
    <dgm:pt modelId="{7A254E9D-930B-403F-8556-1D614F1433A9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pPr algn="ctr" rtl="0"/>
          <a:r>
            <a:rPr lang="es-NI" sz="1400" dirty="0" smtClean="0">
              <a:solidFill>
                <a:schemeClr val="tx1"/>
              </a:solidFill>
            </a:rPr>
            <a:t>Las tecnologías de la información y la comunicación (TIC)       son todas aquellas herramientas y programas que tratan, administran, transmiten y comparten la información mediante soportes tecnológicos. </a:t>
          </a:r>
          <a:endParaRPr lang="es-NI" sz="1400" dirty="0">
            <a:solidFill>
              <a:schemeClr val="tx1"/>
            </a:solidFill>
          </a:endParaRPr>
        </a:p>
      </dgm:t>
    </dgm:pt>
    <dgm:pt modelId="{BCE863F4-F3CF-4804-9696-B401411D28FF}" type="parTrans" cxnId="{5A19DEE8-284B-4C31-9532-655BE289310A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5CF33823-8961-4498-BA8E-1E1B90F52537}" type="sibTrans" cxnId="{5A19DEE8-284B-4C31-9532-655BE289310A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E99C9CD2-494C-45B0-93B4-E732EA43BBBF}">
      <dgm:prSet custT="1"/>
      <dgm:spPr>
        <a:solidFill>
          <a:srgbClr val="FF0000"/>
        </a:solidFill>
      </dgm:spPr>
      <dgm:t>
        <a:bodyPr/>
        <a:lstStyle/>
        <a:p>
          <a:pPr rtl="0"/>
          <a:r>
            <a:rPr lang="es-NI" sz="1400" smtClean="0">
              <a:solidFill>
                <a:schemeClr val="tx1"/>
              </a:solidFill>
            </a:rPr>
            <a:t>Internet </a:t>
          </a:r>
          <a:endParaRPr lang="es-NI" sz="1400" dirty="0">
            <a:solidFill>
              <a:schemeClr val="tx1"/>
            </a:solidFill>
          </a:endParaRPr>
        </a:p>
      </dgm:t>
    </dgm:pt>
    <dgm:pt modelId="{EDABC960-76A1-43C9-B576-5F13E3221288}" type="parTrans" cxnId="{DA8B66B0-CB8B-483B-9C0D-0AC4B1A6A4A2}">
      <dgm:prSet custT="1"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CA75C4BF-64EA-4B50-881D-C9CB8A9B78C5}" type="sibTrans" cxnId="{DA8B66B0-CB8B-483B-9C0D-0AC4B1A6A4A2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C4D6FA74-DF72-4C5B-8767-D90DCEBCCB5E}">
      <dgm:prSet custT="1"/>
      <dgm:spPr>
        <a:solidFill>
          <a:srgbClr val="00B0F0"/>
        </a:solidFill>
      </dgm:spPr>
      <dgm:t>
        <a:bodyPr/>
        <a:lstStyle/>
        <a:p>
          <a:r>
            <a:rPr lang="es-NI" sz="1200" dirty="0" smtClean="0">
              <a:solidFill>
                <a:schemeClr val="tx1"/>
              </a:solidFill>
            </a:rPr>
            <a:t>Telecomunicaciones son las TIC más extendidas</a:t>
          </a:r>
          <a:endParaRPr lang="es-NI" sz="1200" dirty="0">
            <a:solidFill>
              <a:schemeClr val="tx1"/>
            </a:solidFill>
          </a:endParaRPr>
        </a:p>
      </dgm:t>
    </dgm:pt>
    <dgm:pt modelId="{2550A20A-84CE-4DC1-AD89-172BDDD9FC78}" type="parTrans" cxnId="{0FA05A4F-F17A-49D3-A93F-3BD1E5464D31}">
      <dgm:prSet custT="1"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C86B9C03-76EE-4181-A03F-41A572838E0C}" type="sibTrans" cxnId="{0FA05A4F-F17A-49D3-A93F-3BD1E5464D31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FF682B79-6A8E-4A94-AC2F-997E761FE4C1}">
      <dgm:prSet custT="1"/>
      <dgm:spPr>
        <a:solidFill>
          <a:srgbClr val="FFFF00"/>
        </a:solidFill>
      </dgm:spPr>
      <dgm:t>
        <a:bodyPr/>
        <a:lstStyle/>
        <a:p>
          <a:pPr rtl="0"/>
          <a:r>
            <a:rPr lang="es-NI" sz="1400" dirty="0" smtClean="0">
              <a:solidFill>
                <a:schemeClr val="tx1"/>
              </a:solidFill>
            </a:rPr>
            <a:t>Informática</a:t>
          </a:r>
          <a:endParaRPr lang="es-NI" sz="1400" dirty="0">
            <a:solidFill>
              <a:schemeClr val="tx1"/>
            </a:solidFill>
          </a:endParaRPr>
        </a:p>
      </dgm:t>
    </dgm:pt>
    <dgm:pt modelId="{6192D318-2E90-4D4C-AA62-1D5F1DD1A8F8}" type="parTrans" cxnId="{FEB08DBA-EB6A-4C80-B7CB-08ECD8C7389B}">
      <dgm:prSet custT="1"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524B5198-3EB1-403E-B4E5-329B5A516370}" type="sibTrans" cxnId="{FEB08DBA-EB6A-4C80-B7CB-08ECD8C7389B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1B722C73-078F-4CBD-B0F6-9488D09B0EDB}" type="pres">
      <dgm:prSet presAssocID="{F2EBE84C-F630-4948-A6B8-0A8CE21C815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8078012-D228-4206-8A72-1E9337A42E33}" type="pres">
      <dgm:prSet presAssocID="{7A254E9D-930B-403F-8556-1D614F1433A9}" presName="centerShape" presStyleLbl="node0" presStyleIdx="0" presStyleCnt="1" custScaleX="209344" custScaleY="156347"/>
      <dgm:spPr/>
    </dgm:pt>
    <dgm:pt modelId="{70193E6F-DD18-4ED7-8C87-8B797849F80A}" type="pres">
      <dgm:prSet presAssocID="{6192D318-2E90-4D4C-AA62-1D5F1DD1A8F8}" presName="Name9" presStyleLbl="parChTrans1D2" presStyleIdx="0" presStyleCnt="3"/>
      <dgm:spPr/>
    </dgm:pt>
    <dgm:pt modelId="{ADB99A8A-69A4-49E6-B647-916B86094A2F}" type="pres">
      <dgm:prSet presAssocID="{6192D318-2E90-4D4C-AA62-1D5F1DD1A8F8}" presName="connTx" presStyleLbl="parChTrans1D2" presStyleIdx="0" presStyleCnt="3"/>
      <dgm:spPr/>
    </dgm:pt>
    <dgm:pt modelId="{5FB0D008-C980-43AF-B63F-F0A5205F4762}" type="pres">
      <dgm:prSet presAssocID="{FF682B79-6A8E-4A94-AC2F-997E761FE4C1}" presName="node" presStyleLbl="node1" presStyleIdx="0" presStyleCnt="3" custScaleX="95896" custScaleY="82869">
        <dgm:presLayoutVars>
          <dgm:bulletEnabled val="1"/>
        </dgm:presLayoutVars>
      </dgm:prSet>
      <dgm:spPr/>
    </dgm:pt>
    <dgm:pt modelId="{AC27CA76-B8AE-4B14-A465-89BF4AA755FC}" type="pres">
      <dgm:prSet presAssocID="{EDABC960-76A1-43C9-B576-5F13E3221288}" presName="Name9" presStyleLbl="parChTrans1D2" presStyleIdx="1" presStyleCnt="3"/>
      <dgm:spPr/>
    </dgm:pt>
    <dgm:pt modelId="{A547CC2C-7273-431B-8629-C2E645B51CD7}" type="pres">
      <dgm:prSet presAssocID="{EDABC960-76A1-43C9-B576-5F13E3221288}" presName="connTx" presStyleLbl="parChTrans1D2" presStyleIdx="1" presStyleCnt="3"/>
      <dgm:spPr/>
    </dgm:pt>
    <dgm:pt modelId="{4AD6450D-5726-4CD7-A2CE-B8FFBEB6AE1E}" type="pres">
      <dgm:prSet presAssocID="{E99C9CD2-494C-45B0-93B4-E732EA43BBBF}" presName="node" presStyleLbl="node1" presStyleIdx="1" presStyleCnt="3" custRadScaleRad="128322" custRadScaleInc="-11885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496667CD-9AAE-4B7F-A7F3-07696B4B25AF}" type="pres">
      <dgm:prSet presAssocID="{2550A20A-84CE-4DC1-AD89-172BDDD9FC78}" presName="Name9" presStyleLbl="parChTrans1D2" presStyleIdx="2" presStyleCnt="3"/>
      <dgm:spPr/>
    </dgm:pt>
    <dgm:pt modelId="{5422C0D2-0E18-42BB-A14A-2B72D31195BB}" type="pres">
      <dgm:prSet presAssocID="{2550A20A-84CE-4DC1-AD89-172BDDD9FC78}" presName="connTx" presStyleLbl="parChTrans1D2" presStyleIdx="2" presStyleCnt="3"/>
      <dgm:spPr/>
    </dgm:pt>
    <dgm:pt modelId="{819C9A39-85A0-423B-A9BD-9671C7A2F7B5}" type="pres">
      <dgm:prSet presAssocID="{C4D6FA74-DF72-4C5B-8767-D90DCEBCCB5E}" presName="node" presStyleLbl="node1" presStyleIdx="2" presStyleCnt="3" custScaleX="122648" custRadScaleRad="133984" custRadScaleInc="10994">
        <dgm:presLayoutVars>
          <dgm:bulletEnabled val="1"/>
        </dgm:presLayoutVars>
      </dgm:prSet>
      <dgm:spPr/>
    </dgm:pt>
  </dgm:ptLst>
  <dgm:cxnLst>
    <dgm:cxn modelId="{FEB08DBA-EB6A-4C80-B7CB-08ECD8C7389B}" srcId="{7A254E9D-930B-403F-8556-1D614F1433A9}" destId="{FF682B79-6A8E-4A94-AC2F-997E761FE4C1}" srcOrd="0" destOrd="0" parTransId="{6192D318-2E90-4D4C-AA62-1D5F1DD1A8F8}" sibTransId="{524B5198-3EB1-403E-B4E5-329B5A516370}"/>
    <dgm:cxn modelId="{6E174B0C-70D8-44E8-8AE5-A6D6ACBE8FD9}" type="presOf" srcId="{EDABC960-76A1-43C9-B576-5F13E3221288}" destId="{AC27CA76-B8AE-4B14-A465-89BF4AA755FC}" srcOrd="0" destOrd="0" presId="urn:microsoft.com/office/officeart/2005/8/layout/radial1"/>
    <dgm:cxn modelId="{F58A0043-A5B5-465E-BB75-EC6F33609979}" type="presOf" srcId="{EDABC960-76A1-43C9-B576-5F13E3221288}" destId="{A547CC2C-7273-431B-8629-C2E645B51CD7}" srcOrd="1" destOrd="0" presId="urn:microsoft.com/office/officeart/2005/8/layout/radial1"/>
    <dgm:cxn modelId="{4685426B-52D8-486F-8BEC-E01380CD27CE}" type="presOf" srcId="{E99C9CD2-494C-45B0-93B4-E732EA43BBBF}" destId="{4AD6450D-5726-4CD7-A2CE-B8FFBEB6AE1E}" srcOrd="0" destOrd="0" presId="urn:microsoft.com/office/officeart/2005/8/layout/radial1"/>
    <dgm:cxn modelId="{07F90774-674A-468F-A5CE-752770BF9B65}" type="presOf" srcId="{F2EBE84C-F630-4948-A6B8-0A8CE21C815C}" destId="{1B722C73-078F-4CBD-B0F6-9488D09B0EDB}" srcOrd="0" destOrd="0" presId="urn:microsoft.com/office/officeart/2005/8/layout/radial1"/>
    <dgm:cxn modelId="{BD06F96B-ADE1-427F-959D-84B1D0C6BB24}" type="presOf" srcId="{2550A20A-84CE-4DC1-AD89-172BDDD9FC78}" destId="{496667CD-9AAE-4B7F-A7F3-07696B4B25AF}" srcOrd="0" destOrd="0" presId="urn:microsoft.com/office/officeart/2005/8/layout/radial1"/>
    <dgm:cxn modelId="{934BB83A-F945-4A8B-A696-5BFABCDB4058}" type="presOf" srcId="{6192D318-2E90-4D4C-AA62-1D5F1DD1A8F8}" destId="{ADB99A8A-69A4-49E6-B647-916B86094A2F}" srcOrd="1" destOrd="0" presId="urn:microsoft.com/office/officeart/2005/8/layout/radial1"/>
    <dgm:cxn modelId="{5A19DEE8-284B-4C31-9532-655BE289310A}" srcId="{F2EBE84C-F630-4948-A6B8-0A8CE21C815C}" destId="{7A254E9D-930B-403F-8556-1D614F1433A9}" srcOrd="0" destOrd="0" parTransId="{BCE863F4-F3CF-4804-9696-B401411D28FF}" sibTransId="{5CF33823-8961-4498-BA8E-1E1B90F52537}"/>
    <dgm:cxn modelId="{0FA05A4F-F17A-49D3-A93F-3BD1E5464D31}" srcId="{7A254E9D-930B-403F-8556-1D614F1433A9}" destId="{C4D6FA74-DF72-4C5B-8767-D90DCEBCCB5E}" srcOrd="2" destOrd="0" parTransId="{2550A20A-84CE-4DC1-AD89-172BDDD9FC78}" sibTransId="{C86B9C03-76EE-4181-A03F-41A572838E0C}"/>
    <dgm:cxn modelId="{C6D6A199-7E8B-4C58-BB50-703900C1B441}" type="presOf" srcId="{FF682B79-6A8E-4A94-AC2F-997E761FE4C1}" destId="{5FB0D008-C980-43AF-B63F-F0A5205F4762}" srcOrd="0" destOrd="0" presId="urn:microsoft.com/office/officeart/2005/8/layout/radial1"/>
    <dgm:cxn modelId="{DF827AA6-A2B2-4174-8EEF-516571601715}" type="presOf" srcId="{2550A20A-84CE-4DC1-AD89-172BDDD9FC78}" destId="{5422C0D2-0E18-42BB-A14A-2B72D31195BB}" srcOrd="1" destOrd="0" presId="urn:microsoft.com/office/officeart/2005/8/layout/radial1"/>
    <dgm:cxn modelId="{452E48A7-59C3-4EB6-8D07-CA34421AC98A}" type="presOf" srcId="{C4D6FA74-DF72-4C5B-8767-D90DCEBCCB5E}" destId="{819C9A39-85A0-423B-A9BD-9671C7A2F7B5}" srcOrd="0" destOrd="0" presId="urn:microsoft.com/office/officeart/2005/8/layout/radial1"/>
    <dgm:cxn modelId="{0F020EAE-A93A-4100-B3A1-04D00939C27A}" type="presOf" srcId="{6192D318-2E90-4D4C-AA62-1D5F1DD1A8F8}" destId="{70193E6F-DD18-4ED7-8C87-8B797849F80A}" srcOrd="0" destOrd="0" presId="urn:microsoft.com/office/officeart/2005/8/layout/radial1"/>
    <dgm:cxn modelId="{DA8B66B0-CB8B-483B-9C0D-0AC4B1A6A4A2}" srcId="{7A254E9D-930B-403F-8556-1D614F1433A9}" destId="{E99C9CD2-494C-45B0-93B4-E732EA43BBBF}" srcOrd="1" destOrd="0" parTransId="{EDABC960-76A1-43C9-B576-5F13E3221288}" sibTransId="{CA75C4BF-64EA-4B50-881D-C9CB8A9B78C5}"/>
    <dgm:cxn modelId="{DB1FAC6D-C03B-4337-AF51-9355F7A0786A}" type="presOf" srcId="{7A254E9D-930B-403F-8556-1D614F1433A9}" destId="{A8078012-D228-4206-8A72-1E9337A42E33}" srcOrd="0" destOrd="0" presId="urn:microsoft.com/office/officeart/2005/8/layout/radial1"/>
    <dgm:cxn modelId="{BB0EFC94-B5C3-49A3-B66C-BD6F05E2AD5F}" type="presParOf" srcId="{1B722C73-078F-4CBD-B0F6-9488D09B0EDB}" destId="{A8078012-D228-4206-8A72-1E9337A42E33}" srcOrd="0" destOrd="0" presId="urn:microsoft.com/office/officeart/2005/8/layout/radial1"/>
    <dgm:cxn modelId="{E3B9A606-D920-4C36-AE43-8066434D3918}" type="presParOf" srcId="{1B722C73-078F-4CBD-B0F6-9488D09B0EDB}" destId="{70193E6F-DD18-4ED7-8C87-8B797849F80A}" srcOrd="1" destOrd="0" presId="urn:microsoft.com/office/officeart/2005/8/layout/radial1"/>
    <dgm:cxn modelId="{8FCA157A-D680-468C-86B1-22FCF2A8BE9F}" type="presParOf" srcId="{70193E6F-DD18-4ED7-8C87-8B797849F80A}" destId="{ADB99A8A-69A4-49E6-B647-916B86094A2F}" srcOrd="0" destOrd="0" presId="urn:microsoft.com/office/officeart/2005/8/layout/radial1"/>
    <dgm:cxn modelId="{6E2118BE-479F-4AEA-9A88-78D51A3EA310}" type="presParOf" srcId="{1B722C73-078F-4CBD-B0F6-9488D09B0EDB}" destId="{5FB0D008-C980-43AF-B63F-F0A5205F4762}" srcOrd="2" destOrd="0" presId="urn:microsoft.com/office/officeart/2005/8/layout/radial1"/>
    <dgm:cxn modelId="{0885F16A-15F2-4C98-9ACF-3ED02DA34C7E}" type="presParOf" srcId="{1B722C73-078F-4CBD-B0F6-9488D09B0EDB}" destId="{AC27CA76-B8AE-4B14-A465-89BF4AA755FC}" srcOrd="3" destOrd="0" presId="urn:microsoft.com/office/officeart/2005/8/layout/radial1"/>
    <dgm:cxn modelId="{CC3931F3-390C-47D0-81D4-24341C292702}" type="presParOf" srcId="{AC27CA76-B8AE-4B14-A465-89BF4AA755FC}" destId="{A547CC2C-7273-431B-8629-C2E645B51CD7}" srcOrd="0" destOrd="0" presId="urn:microsoft.com/office/officeart/2005/8/layout/radial1"/>
    <dgm:cxn modelId="{738463F6-6C19-4446-9143-C9A685CA8F24}" type="presParOf" srcId="{1B722C73-078F-4CBD-B0F6-9488D09B0EDB}" destId="{4AD6450D-5726-4CD7-A2CE-B8FFBEB6AE1E}" srcOrd="4" destOrd="0" presId="urn:microsoft.com/office/officeart/2005/8/layout/radial1"/>
    <dgm:cxn modelId="{F9625CA3-F30F-4484-BB1D-3996E1297BB7}" type="presParOf" srcId="{1B722C73-078F-4CBD-B0F6-9488D09B0EDB}" destId="{496667CD-9AAE-4B7F-A7F3-07696B4B25AF}" srcOrd="5" destOrd="0" presId="urn:microsoft.com/office/officeart/2005/8/layout/radial1"/>
    <dgm:cxn modelId="{2AD2417E-FA9A-47A1-B212-56C261370539}" type="presParOf" srcId="{496667CD-9AAE-4B7F-A7F3-07696B4B25AF}" destId="{5422C0D2-0E18-42BB-A14A-2B72D31195BB}" srcOrd="0" destOrd="0" presId="urn:microsoft.com/office/officeart/2005/8/layout/radial1"/>
    <dgm:cxn modelId="{F8B0038F-5879-4960-AC3B-9551877CFA52}" type="presParOf" srcId="{1B722C73-078F-4CBD-B0F6-9488D09B0EDB}" destId="{819C9A39-85A0-423B-A9BD-9671C7A2F7B5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7006C0-8343-4776-A65B-50CA39D6E411}" type="doc">
      <dgm:prSet loTypeId="urn:microsoft.com/office/officeart/2008/layout/VerticalCurvedList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E8568478-AA47-45D0-BD37-A788B19A2306}">
      <dgm:prSet phldrT="[Texto]" custT="1"/>
      <dgm:spPr/>
      <dgm:t>
        <a:bodyPr/>
        <a:lstStyle/>
        <a:p>
          <a:r>
            <a:rPr lang="es-NI" sz="1400" dirty="0" smtClean="0">
              <a:solidFill>
                <a:schemeClr val="tx1"/>
              </a:solidFill>
            </a:rPr>
            <a:t>Permiten fácil acceso a la información en cualquier formato y de manera ágil.</a:t>
          </a:r>
          <a:endParaRPr lang="es-NI" sz="1400" dirty="0">
            <a:solidFill>
              <a:schemeClr val="tx1"/>
            </a:solidFill>
          </a:endParaRPr>
        </a:p>
      </dgm:t>
    </dgm:pt>
    <dgm:pt modelId="{0511AF03-CFE1-4A77-BE42-8C34C6B8A718}" type="parTrans" cxnId="{B6DCAB56-CBEF-4F77-8763-73E999E8F92D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DB3F674F-936E-4D0C-9417-82D45445CED4}" type="sibTrans" cxnId="{B6DCAB56-CBEF-4F77-8763-73E999E8F92D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52FBE05A-EAA8-4EBE-92E9-716DD2AE91B0}">
      <dgm:prSet custT="1"/>
      <dgm:spPr>
        <a:solidFill>
          <a:srgbClr val="00B0F0"/>
        </a:solidFill>
      </dgm:spPr>
      <dgm:t>
        <a:bodyPr/>
        <a:lstStyle/>
        <a:p>
          <a:pPr algn="just"/>
          <a:r>
            <a:rPr lang="es-NI" sz="1400" dirty="0" smtClean="0">
              <a:solidFill>
                <a:schemeClr val="tx1"/>
              </a:solidFill>
            </a:rPr>
            <a:t>Permite disponer de información inmaterial,  almacenar grandes cantidades en pequeños soportes o acceder a información ubicada en dispositivos lejanos.</a:t>
          </a:r>
          <a:endParaRPr lang="es-NI" sz="1400" dirty="0" smtClean="0">
            <a:solidFill>
              <a:schemeClr val="tx1"/>
            </a:solidFill>
          </a:endParaRPr>
        </a:p>
      </dgm:t>
    </dgm:pt>
    <dgm:pt modelId="{4A870587-CB8F-4F08-B97C-11209CA48342}" type="parTrans" cxnId="{48DE2A17-B4FE-415B-A90D-BC5C7E77C777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E7966B82-47D3-4460-A972-2450479EB529}" type="sibTrans" cxnId="{48DE2A17-B4FE-415B-A90D-BC5C7E77C777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B8CDEB22-12DB-46A7-AEEE-46478985FE40}">
      <dgm:prSet custT="1"/>
      <dgm:spPr>
        <a:solidFill>
          <a:srgbClr val="FF0000"/>
        </a:solidFill>
      </dgm:spPr>
      <dgm:t>
        <a:bodyPr/>
        <a:lstStyle/>
        <a:p>
          <a:pPr algn="just"/>
          <a:r>
            <a:rPr lang="es-NI" sz="1400" dirty="0" smtClean="0">
              <a:solidFill>
                <a:schemeClr val="tx1"/>
              </a:solidFill>
            </a:rPr>
            <a:t>Se puede conseguir información y comunicarnos instantáneamente a pesar de encontrarnos a kilómetros de la fuente original.</a:t>
          </a:r>
          <a:endParaRPr lang="es-NI" sz="1400" dirty="0">
            <a:solidFill>
              <a:schemeClr val="tx1"/>
            </a:solidFill>
          </a:endParaRPr>
        </a:p>
      </dgm:t>
    </dgm:pt>
    <dgm:pt modelId="{22FD9A5E-F60C-4BD9-8E52-EA6A393F3444}" type="parTrans" cxnId="{5F24194C-ACB8-446A-8B8A-27555710D563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98F2453B-AAF1-4D4B-B1F5-5ED5298FC780}" type="sibTrans" cxnId="{5F24194C-ACB8-446A-8B8A-27555710D563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05BAA797-33D4-46A8-9039-C36DC7D67ECF}">
      <dgm:prSet custT="1"/>
      <dgm:spPr>
        <a:solidFill>
          <a:srgbClr val="7030A0"/>
        </a:solidFill>
      </dgm:spPr>
      <dgm:t>
        <a:bodyPr/>
        <a:lstStyle/>
        <a:p>
          <a:pPr algn="l"/>
          <a:r>
            <a:rPr lang="es-NI" sz="1400" b="0" dirty="0" smtClean="0">
              <a:solidFill>
                <a:schemeClr val="tx1"/>
              </a:solidFill>
            </a:rPr>
            <a:t>Per</a:t>
          </a:r>
          <a:r>
            <a:rPr lang="es-NI" sz="1400" dirty="0" smtClean="0">
              <a:solidFill>
                <a:schemeClr val="tx1"/>
              </a:solidFill>
            </a:rPr>
            <a:t>miten la comunicación bidireccional, entre personas o grupos sin importar donde se encuentren: </a:t>
          </a:r>
          <a:endParaRPr lang="es-NI" sz="1400" dirty="0">
            <a:solidFill>
              <a:schemeClr val="tx1"/>
            </a:solidFill>
          </a:endParaRPr>
        </a:p>
      </dgm:t>
    </dgm:pt>
    <dgm:pt modelId="{E6CAD3DA-41D7-4A94-9201-C9B520FA8C8A}" type="parTrans" cxnId="{B7591168-7370-4086-BBCE-885E64DE5611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AE8274A5-23D2-47B7-9BFF-68268A3EA435}" type="sibTrans" cxnId="{B7591168-7370-4086-BBCE-885E64DE5611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02BEB8F1-A52D-4AF1-BCA9-089E3B85EC95}">
      <dgm:prSet custT="1"/>
      <dgm:spPr>
        <a:solidFill>
          <a:srgbClr val="7030A0"/>
        </a:solidFill>
      </dgm:spPr>
      <dgm:t>
        <a:bodyPr/>
        <a:lstStyle/>
        <a:p>
          <a:pPr algn="just"/>
          <a:r>
            <a:rPr lang="es-NI" sz="1400" dirty="0" smtClean="0">
              <a:solidFill>
                <a:schemeClr val="tx1"/>
              </a:solidFill>
            </a:rPr>
            <a:t>Páginas web, correo electrónico, foros, mensajería instantánea, videoconferencias, blogs o wikis entre otros sistemas.</a:t>
          </a:r>
          <a:endParaRPr lang="es-NI" sz="1400" dirty="0">
            <a:solidFill>
              <a:schemeClr val="tx1"/>
            </a:solidFill>
          </a:endParaRPr>
        </a:p>
      </dgm:t>
    </dgm:pt>
    <dgm:pt modelId="{5E847F3C-9BDA-47F6-A800-766491F9F88C}" type="parTrans" cxnId="{F4B0B470-015F-464B-BB82-6FDCB9F59805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36C09DF4-AB27-4AE9-80CE-A5B28B2C2CC1}" type="sibTrans" cxnId="{F4B0B470-015F-464B-BB82-6FDCB9F59805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B6C2FFDF-CEF4-4AAF-969E-123413D44DB3}" type="pres">
      <dgm:prSet presAssocID="{BF7006C0-8343-4776-A65B-50CA39D6E411}" presName="Name0" presStyleCnt="0">
        <dgm:presLayoutVars>
          <dgm:chMax val="7"/>
          <dgm:chPref val="7"/>
          <dgm:dir/>
        </dgm:presLayoutVars>
      </dgm:prSet>
      <dgm:spPr/>
    </dgm:pt>
    <dgm:pt modelId="{57EBE6B0-1673-42AA-B1B2-CE1BA9D7C8FD}" type="pres">
      <dgm:prSet presAssocID="{BF7006C0-8343-4776-A65B-50CA39D6E411}" presName="Name1" presStyleCnt="0"/>
      <dgm:spPr/>
    </dgm:pt>
    <dgm:pt modelId="{D4144243-F255-4B75-8DE3-DB91BED654B4}" type="pres">
      <dgm:prSet presAssocID="{BF7006C0-8343-4776-A65B-50CA39D6E411}" presName="cycle" presStyleCnt="0"/>
      <dgm:spPr/>
    </dgm:pt>
    <dgm:pt modelId="{9B39B8A4-7C56-4AB6-B438-96132360422C}" type="pres">
      <dgm:prSet presAssocID="{BF7006C0-8343-4776-A65B-50CA39D6E411}" presName="srcNode" presStyleLbl="node1" presStyleIdx="0" presStyleCnt="4"/>
      <dgm:spPr/>
    </dgm:pt>
    <dgm:pt modelId="{FC3D3335-16E8-4B59-AA2F-B9A193F1E44B}" type="pres">
      <dgm:prSet presAssocID="{BF7006C0-8343-4776-A65B-50CA39D6E411}" presName="conn" presStyleLbl="parChTrans1D2" presStyleIdx="0" presStyleCnt="1"/>
      <dgm:spPr/>
    </dgm:pt>
    <dgm:pt modelId="{45E38551-B99F-4764-B47B-DF178FD3AF19}" type="pres">
      <dgm:prSet presAssocID="{BF7006C0-8343-4776-A65B-50CA39D6E411}" presName="extraNode" presStyleLbl="node1" presStyleIdx="0" presStyleCnt="4"/>
      <dgm:spPr/>
    </dgm:pt>
    <dgm:pt modelId="{80348DF7-A87C-43AD-90AA-B7B23B017012}" type="pres">
      <dgm:prSet presAssocID="{BF7006C0-8343-4776-A65B-50CA39D6E411}" presName="dstNode" presStyleLbl="node1" presStyleIdx="0" presStyleCnt="4"/>
      <dgm:spPr/>
    </dgm:pt>
    <dgm:pt modelId="{3FB8E264-D5F5-45CE-BB92-0EEFA7B2D452}" type="pres">
      <dgm:prSet presAssocID="{E8568478-AA47-45D0-BD37-A788B19A2306}" presName="text_1" presStyleLbl="node1" presStyleIdx="0" presStyleCnt="4" custScaleY="86828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6E46174D-D49C-4A18-A77B-9B5F23BB323D}" type="pres">
      <dgm:prSet presAssocID="{E8568478-AA47-45D0-BD37-A788B19A2306}" presName="accent_1" presStyleCnt="0"/>
      <dgm:spPr/>
    </dgm:pt>
    <dgm:pt modelId="{8382F1D0-CE67-44A2-AD00-7B3AB759307E}" type="pres">
      <dgm:prSet presAssocID="{E8568478-AA47-45D0-BD37-A788B19A2306}" presName="accentRepeatNode" presStyleLbl="solidFgAcc1" presStyleIdx="0" presStyleCnt="4"/>
      <dgm:spPr/>
    </dgm:pt>
    <dgm:pt modelId="{903376F2-95D0-4C34-8A82-5C27A7916C69}" type="pres">
      <dgm:prSet presAssocID="{52FBE05A-EAA8-4EBE-92E9-716DD2AE91B0}" presName="text_2" presStyleLbl="node1" presStyleIdx="1" presStyleCnt="4" custScaleY="117632">
        <dgm:presLayoutVars>
          <dgm:bulletEnabled val="1"/>
        </dgm:presLayoutVars>
      </dgm:prSet>
      <dgm:spPr/>
    </dgm:pt>
    <dgm:pt modelId="{3BB6A531-55C9-46C7-893C-029EADE42256}" type="pres">
      <dgm:prSet presAssocID="{52FBE05A-EAA8-4EBE-92E9-716DD2AE91B0}" presName="accent_2" presStyleCnt="0"/>
      <dgm:spPr/>
    </dgm:pt>
    <dgm:pt modelId="{30AAB641-678B-4C19-9A39-232D2F2150B5}" type="pres">
      <dgm:prSet presAssocID="{52FBE05A-EAA8-4EBE-92E9-716DD2AE91B0}" presName="accentRepeatNode" presStyleLbl="solidFgAcc1" presStyleIdx="1" presStyleCnt="4"/>
      <dgm:spPr/>
    </dgm:pt>
    <dgm:pt modelId="{02A95AB3-01D6-4E7B-9B94-1BE59C34B220}" type="pres">
      <dgm:prSet presAssocID="{B8CDEB22-12DB-46A7-AEEE-46478985FE40}" presName="text_3" presStyleLbl="node1" presStyleIdx="2" presStyleCnt="4" custScaleY="92670">
        <dgm:presLayoutVars>
          <dgm:bulletEnabled val="1"/>
        </dgm:presLayoutVars>
      </dgm:prSet>
      <dgm:spPr/>
    </dgm:pt>
    <dgm:pt modelId="{3392FBDB-0ED5-468B-86B8-077E0F6169CD}" type="pres">
      <dgm:prSet presAssocID="{B8CDEB22-12DB-46A7-AEEE-46478985FE40}" presName="accent_3" presStyleCnt="0"/>
      <dgm:spPr/>
    </dgm:pt>
    <dgm:pt modelId="{E68DC7FD-8412-47B7-B82F-7721FA84DE89}" type="pres">
      <dgm:prSet presAssocID="{B8CDEB22-12DB-46A7-AEEE-46478985FE40}" presName="accentRepeatNode" presStyleLbl="solidFgAcc1" presStyleIdx="2" presStyleCnt="4"/>
      <dgm:spPr/>
    </dgm:pt>
    <dgm:pt modelId="{56C55DFC-C1E7-4619-AED7-5539B98B3FD8}" type="pres">
      <dgm:prSet presAssocID="{05BAA797-33D4-46A8-9039-C36DC7D67ECF}" presName="text_4" presStyleLbl="node1" presStyleIdx="3" presStyleCnt="4" custScaleY="148945" custLinFactNeighborX="-562" custLinFactNeighborY="2381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D1EE3052-3053-4230-A60F-32A0B9F2ED03}" type="pres">
      <dgm:prSet presAssocID="{05BAA797-33D4-46A8-9039-C36DC7D67ECF}" presName="accent_4" presStyleCnt="0"/>
      <dgm:spPr/>
    </dgm:pt>
    <dgm:pt modelId="{8FE511EA-A76F-4467-8FD9-BA684654ABA7}" type="pres">
      <dgm:prSet presAssocID="{05BAA797-33D4-46A8-9039-C36DC7D67ECF}" presName="accentRepeatNode" presStyleLbl="solidFgAcc1" presStyleIdx="3" presStyleCnt="4"/>
      <dgm:spPr/>
    </dgm:pt>
  </dgm:ptLst>
  <dgm:cxnLst>
    <dgm:cxn modelId="{0CF778FC-5389-48E3-A3AF-13320AEE422C}" type="presOf" srcId="{05BAA797-33D4-46A8-9039-C36DC7D67ECF}" destId="{56C55DFC-C1E7-4619-AED7-5539B98B3FD8}" srcOrd="0" destOrd="0" presId="urn:microsoft.com/office/officeart/2008/layout/VerticalCurvedList"/>
    <dgm:cxn modelId="{E1F4E983-D9C4-4695-9A63-0F01D16403A4}" type="presOf" srcId="{E8568478-AA47-45D0-BD37-A788B19A2306}" destId="{3FB8E264-D5F5-45CE-BB92-0EEFA7B2D452}" srcOrd="0" destOrd="0" presId="urn:microsoft.com/office/officeart/2008/layout/VerticalCurvedList"/>
    <dgm:cxn modelId="{F3BF8DE0-2CB9-4B3F-9D5B-1C2F6B1FAAF2}" type="presOf" srcId="{52FBE05A-EAA8-4EBE-92E9-716DD2AE91B0}" destId="{903376F2-95D0-4C34-8A82-5C27A7916C69}" srcOrd="0" destOrd="0" presId="urn:microsoft.com/office/officeart/2008/layout/VerticalCurvedList"/>
    <dgm:cxn modelId="{F4B0B470-015F-464B-BB82-6FDCB9F59805}" srcId="{05BAA797-33D4-46A8-9039-C36DC7D67ECF}" destId="{02BEB8F1-A52D-4AF1-BCA9-089E3B85EC95}" srcOrd="0" destOrd="0" parTransId="{5E847F3C-9BDA-47F6-A800-766491F9F88C}" sibTransId="{36C09DF4-AB27-4AE9-80CE-A5B28B2C2CC1}"/>
    <dgm:cxn modelId="{D6D2189C-070F-4454-98E0-29CFE9DBE38F}" type="presOf" srcId="{02BEB8F1-A52D-4AF1-BCA9-089E3B85EC95}" destId="{56C55DFC-C1E7-4619-AED7-5539B98B3FD8}" srcOrd="0" destOrd="1" presId="urn:microsoft.com/office/officeart/2008/layout/VerticalCurvedList"/>
    <dgm:cxn modelId="{5F24194C-ACB8-446A-8B8A-27555710D563}" srcId="{BF7006C0-8343-4776-A65B-50CA39D6E411}" destId="{B8CDEB22-12DB-46A7-AEEE-46478985FE40}" srcOrd="2" destOrd="0" parTransId="{22FD9A5E-F60C-4BD9-8E52-EA6A393F3444}" sibTransId="{98F2453B-AAF1-4D4B-B1F5-5ED5298FC780}"/>
    <dgm:cxn modelId="{B6DCAB56-CBEF-4F77-8763-73E999E8F92D}" srcId="{BF7006C0-8343-4776-A65B-50CA39D6E411}" destId="{E8568478-AA47-45D0-BD37-A788B19A2306}" srcOrd="0" destOrd="0" parTransId="{0511AF03-CFE1-4A77-BE42-8C34C6B8A718}" sibTransId="{DB3F674F-936E-4D0C-9417-82D45445CED4}"/>
    <dgm:cxn modelId="{1281EEDD-163C-458C-8F50-1F8E0CEFCC94}" type="presOf" srcId="{DB3F674F-936E-4D0C-9417-82D45445CED4}" destId="{FC3D3335-16E8-4B59-AA2F-B9A193F1E44B}" srcOrd="0" destOrd="0" presId="urn:microsoft.com/office/officeart/2008/layout/VerticalCurvedList"/>
    <dgm:cxn modelId="{92CBF1B8-37B2-4AB9-AD91-C32782EA15E7}" type="presOf" srcId="{BF7006C0-8343-4776-A65B-50CA39D6E411}" destId="{B6C2FFDF-CEF4-4AAF-969E-123413D44DB3}" srcOrd="0" destOrd="0" presId="urn:microsoft.com/office/officeart/2008/layout/VerticalCurvedList"/>
    <dgm:cxn modelId="{48DE2A17-B4FE-415B-A90D-BC5C7E77C777}" srcId="{BF7006C0-8343-4776-A65B-50CA39D6E411}" destId="{52FBE05A-EAA8-4EBE-92E9-716DD2AE91B0}" srcOrd="1" destOrd="0" parTransId="{4A870587-CB8F-4F08-B97C-11209CA48342}" sibTransId="{E7966B82-47D3-4460-A972-2450479EB529}"/>
    <dgm:cxn modelId="{B7591168-7370-4086-BBCE-885E64DE5611}" srcId="{BF7006C0-8343-4776-A65B-50CA39D6E411}" destId="{05BAA797-33D4-46A8-9039-C36DC7D67ECF}" srcOrd="3" destOrd="0" parTransId="{E6CAD3DA-41D7-4A94-9201-C9B520FA8C8A}" sibTransId="{AE8274A5-23D2-47B7-9BFF-68268A3EA435}"/>
    <dgm:cxn modelId="{38E4A729-CB62-44C5-8097-F848D330DD5F}" type="presOf" srcId="{B8CDEB22-12DB-46A7-AEEE-46478985FE40}" destId="{02A95AB3-01D6-4E7B-9B94-1BE59C34B220}" srcOrd="0" destOrd="0" presId="urn:microsoft.com/office/officeart/2008/layout/VerticalCurvedList"/>
    <dgm:cxn modelId="{273F4808-BD92-4322-9884-269B9D433DE2}" type="presParOf" srcId="{B6C2FFDF-CEF4-4AAF-969E-123413D44DB3}" destId="{57EBE6B0-1673-42AA-B1B2-CE1BA9D7C8FD}" srcOrd="0" destOrd="0" presId="urn:microsoft.com/office/officeart/2008/layout/VerticalCurvedList"/>
    <dgm:cxn modelId="{2B9D727A-0212-47C6-BBE8-F31BB45A9A63}" type="presParOf" srcId="{57EBE6B0-1673-42AA-B1B2-CE1BA9D7C8FD}" destId="{D4144243-F255-4B75-8DE3-DB91BED654B4}" srcOrd="0" destOrd="0" presId="urn:microsoft.com/office/officeart/2008/layout/VerticalCurvedList"/>
    <dgm:cxn modelId="{A629B5CD-7561-41E6-96A8-BDC719AF6ACA}" type="presParOf" srcId="{D4144243-F255-4B75-8DE3-DB91BED654B4}" destId="{9B39B8A4-7C56-4AB6-B438-96132360422C}" srcOrd="0" destOrd="0" presId="urn:microsoft.com/office/officeart/2008/layout/VerticalCurvedList"/>
    <dgm:cxn modelId="{8DA90619-DB3B-406A-8B07-011577D9743E}" type="presParOf" srcId="{D4144243-F255-4B75-8DE3-DB91BED654B4}" destId="{FC3D3335-16E8-4B59-AA2F-B9A193F1E44B}" srcOrd="1" destOrd="0" presId="urn:microsoft.com/office/officeart/2008/layout/VerticalCurvedList"/>
    <dgm:cxn modelId="{3FF12C58-1577-459E-8B98-203BF51FCFA6}" type="presParOf" srcId="{D4144243-F255-4B75-8DE3-DB91BED654B4}" destId="{45E38551-B99F-4764-B47B-DF178FD3AF19}" srcOrd="2" destOrd="0" presId="urn:microsoft.com/office/officeart/2008/layout/VerticalCurvedList"/>
    <dgm:cxn modelId="{4F241AAF-1EE1-45F2-8858-0617ACA0125C}" type="presParOf" srcId="{D4144243-F255-4B75-8DE3-DB91BED654B4}" destId="{80348DF7-A87C-43AD-90AA-B7B23B017012}" srcOrd="3" destOrd="0" presId="urn:microsoft.com/office/officeart/2008/layout/VerticalCurvedList"/>
    <dgm:cxn modelId="{6AA91BED-9AD7-4FAC-9AA3-CBD29262CFD1}" type="presParOf" srcId="{57EBE6B0-1673-42AA-B1B2-CE1BA9D7C8FD}" destId="{3FB8E264-D5F5-45CE-BB92-0EEFA7B2D452}" srcOrd="1" destOrd="0" presId="urn:microsoft.com/office/officeart/2008/layout/VerticalCurvedList"/>
    <dgm:cxn modelId="{AD15756C-E564-45D7-9E3E-D0587471F637}" type="presParOf" srcId="{57EBE6B0-1673-42AA-B1B2-CE1BA9D7C8FD}" destId="{6E46174D-D49C-4A18-A77B-9B5F23BB323D}" srcOrd="2" destOrd="0" presId="urn:microsoft.com/office/officeart/2008/layout/VerticalCurvedList"/>
    <dgm:cxn modelId="{A187F69D-5B06-440F-ABF4-694512234956}" type="presParOf" srcId="{6E46174D-D49C-4A18-A77B-9B5F23BB323D}" destId="{8382F1D0-CE67-44A2-AD00-7B3AB759307E}" srcOrd="0" destOrd="0" presId="urn:microsoft.com/office/officeart/2008/layout/VerticalCurvedList"/>
    <dgm:cxn modelId="{55CFEC6F-C89A-459F-ADD3-2F6E6FDF65F6}" type="presParOf" srcId="{57EBE6B0-1673-42AA-B1B2-CE1BA9D7C8FD}" destId="{903376F2-95D0-4C34-8A82-5C27A7916C69}" srcOrd="3" destOrd="0" presId="urn:microsoft.com/office/officeart/2008/layout/VerticalCurvedList"/>
    <dgm:cxn modelId="{945705D4-593A-45A9-9E61-E6EF9AFE3BA5}" type="presParOf" srcId="{57EBE6B0-1673-42AA-B1B2-CE1BA9D7C8FD}" destId="{3BB6A531-55C9-46C7-893C-029EADE42256}" srcOrd="4" destOrd="0" presId="urn:microsoft.com/office/officeart/2008/layout/VerticalCurvedList"/>
    <dgm:cxn modelId="{736D7B8B-83ED-4375-9208-EFA8EDC5E7E1}" type="presParOf" srcId="{3BB6A531-55C9-46C7-893C-029EADE42256}" destId="{30AAB641-678B-4C19-9A39-232D2F2150B5}" srcOrd="0" destOrd="0" presId="urn:microsoft.com/office/officeart/2008/layout/VerticalCurvedList"/>
    <dgm:cxn modelId="{0EEF4576-5DAE-44BB-ABFF-78C82D8426AE}" type="presParOf" srcId="{57EBE6B0-1673-42AA-B1B2-CE1BA9D7C8FD}" destId="{02A95AB3-01D6-4E7B-9B94-1BE59C34B220}" srcOrd="5" destOrd="0" presId="urn:microsoft.com/office/officeart/2008/layout/VerticalCurvedList"/>
    <dgm:cxn modelId="{748D6BE4-AB88-402F-9CC8-98C30F0F25CD}" type="presParOf" srcId="{57EBE6B0-1673-42AA-B1B2-CE1BA9D7C8FD}" destId="{3392FBDB-0ED5-468B-86B8-077E0F6169CD}" srcOrd="6" destOrd="0" presId="urn:microsoft.com/office/officeart/2008/layout/VerticalCurvedList"/>
    <dgm:cxn modelId="{31AA7E88-BBE3-467C-A323-4D379242A9C2}" type="presParOf" srcId="{3392FBDB-0ED5-468B-86B8-077E0F6169CD}" destId="{E68DC7FD-8412-47B7-B82F-7721FA84DE89}" srcOrd="0" destOrd="0" presId="urn:microsoft.com/office/officeart/2008/layout/VerticalCurvedList"/>
    <dgm:cxn modelId="{6A18BB92-4B9E-4BD7-AA39-966C8DA423C6}" type="presParOf" srcId="{57EBE6B0-1673-42AA-B1B2-CE1BA9D7C8FD}" destId="{56C55DFC-C1E7-4619-AED7-5539B98B3FD8}" srcOrd="7" destOrd="0" presId="urn:microsoft.com/office/officeart/2008/layout/VerticalCurvedList"/>
    <dgm:cxn modelId="{C0231EAD-404C-456A-A536-351EBC104061}" type="presParOf" srcId="{57EBE6B0-1673-42AA-B1B2-CE1BA9D7C8FD}" destId="{D1EE3052-3053-4230-A60F-32A0B9F2ED03}" srcOrd="8" destOrd="0" presId="urn:microsoft.com/office/officeart/2008/layout/VerticalCurvedList"/>
    <dgm:cxn modelId="{510DCB5D-5F2D-4765-94B7-AD53CDCBDDCA}" type="presParOf" srcId="{D1EE3052-3053-4230-A60F-32A0B9F2ED03}" destId="{8FE511EA-A76F-4467-8FD9-BA684654ABA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B0526C-0B61-4945-8E60-FE9593ED564F}" type="doc">
      <dgm:prSet loTypeId="urn:microsoft.com/office/officeart/2008/layout/LinedList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s-NI"/>
        </a:p>
      </dgm:t>
    </dgm:pt>
    <dgm:pt modelId="{1226683D-E13F-4B6A-B943-B050E1F76B6A}">
      <dgm:prSet phldrT="[Texto]" custT="1"/>
      <dgm:spPr/>
      <dgm:t>
        <a:bodyPr/>
        <a:lstStyle/>
        <a:p>
          <a:r>
            <a:rPr lang="es-NI" sz="1800" b="1" i="0" u="sng" smtClean="0">
              <a:latin typeface="+mn-lt"/>
            </a:rPr>
            <a:t>Sistema CONSULNIC</a:t>
          </a:r>
          <a:r>
            <a:rPr lang="es-NI" sz="1800" b="1" i="1" smtClean="0">
              <a:latin typeface="+mn-lt"/>
            </a:rPr>
            <a:t>,</a:t>
          </a:r>
          <a:r>
            <a:rPr lang="es-NI" sz="1800" smtClean="0">
              <a:latin typeface="+mn-lt"/>
            </a:rPr>
            <a:t> </a:t>
          </a:r>
          <a:r>
            <a:rPr lang="es-NI" sz="1600" smtClean="0">
              <a:latin typeface="+mn-lt"/>
            </a:rPr>
            <a:t>manejado desde cada Representación y la Dirección General Consular: </a:t>
          </a:r>
          <a:endParaRPr lang="es-NI" sz="1600" dirty="0">
            <a:latin typeface="+mn-lt"/>
          </a:endParaRPr>
        </a:p>
      </dgm:t>
    </dgm:pt>
    <dgm:pt modelId="{FC9C54E3-8EDF-4C7C-990E-AA6BF49D4586}" type="parTrans" cxnId="{F5C23456-7E2B-4230-B6AC-AF4371E9FA6A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CCD65B59-830A-446C-B716-7D7E9EFCD805}" type="sibTrans" cxnId="{F5C23456-7E2B-4230-B6AC-AF4371E9FA6A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902FD845-8B12-44E7-B363-4CD9DDBB6FF7}">
      <dgm:prSet custT="1"/>
      <dgm:spPr/>
      <dgm:t>
        <a:bodyPr/>
        <a:lstStyle/>
        <a:p>
          <a:r>
            <a:rPr lang="es-NI" sz="1800" dirty="0" smtClean="0">
              <a:latin typeface="+mn-lt"/>
            </a:rPr>
            <a:t>Sistematización de Procesos Técnicos; </a:t>
          </a:r>
          <a:endParaRPr lang="es-NI" sz="1800" dirty="0">
            <a:latin typeface="+mn-lt"/>
          </a:endParaRPr>
        </a:p>
      </dgm:t>
    </dgm:pt>
    <dgm:pt modelId="{F4C84C15-71D1-4869-A08D-830BD4F3161F}" type="parTrans" cxnId="{A897D135-598F-4064-9F50-4A377438D250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EC06D8BF-429A-4E2A-891B-43E7ACB357FE}" type="sibTrans" cxnId="{A897D135-598F-4064-9F50-4A377438D250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5A1C9E22-B153-4D9C-9285-091827131352}">
      <dgm:prSet custT="1"/>
      <dgm:spPr/>
      <dgm:t>
        <a:bodyPr/>
        <a:lstStyle/>
        <a:p>
          <a:r>
            <a:rPr lang="es-NI" sz="1600" dirty="0" smtClean="0">
              <a:latin typeface="+mn-lt"/>
            </a:rPr>
            <a:t>Sistema de Pasaportes Ordinarios y Provisionales</a:t>
          </a:r>
          <a:endParaRPr lang="es-NI" sz="1600" dirty="0">
            <a:latin typeface="+mn-lt"/>
          </a:endParaRPr>
        </a:p>
      </dgm:t>
    </dgm:pt>
    <dgm:pt modelId="{FA019BEA-60F6-477B-AAA2-520CF1EE5A46}" type="parTrans" cxnId="{BEA7657E-F29F-4790-B082-8E7AEDD79804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BEBF6253-A01B-4597-9D3C-6399D4C947E5}" type="sibTrans" cxnId="{BEA7657E-F29F-4790-B082-8E7AEDD79804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A62B6D11-8698-430D-A2C0-1DECB03874AF}">
      <dgm:prSet custT="1"/>
      <dgm:spPr/>
      <dgm:t>
        <a:bodyPr/>
        <a:lstStyle/>
        <a:p>
          <a:r>
            <a:rPr lang="es-NI" sz="1600" dirty="0" smtClean="0">
              <a:latin typeface="+mn-lt"/>
            </a:rPr>
            <a:t>Sistema de Visas</a:t>
          </a:r>
          <a:endParaRPr lang="es-NI" sz="1600" dirty="0">
            <a:latin typeface="+mn-lt"/>
          </a:endParaRPr>
        </a:p>
      </dgm:t>
    </dgm:pt>
    <dgm:pt modelId="{5A5A157F-70E8-4BCB-AAA0-87918C9B0EA8}" type="parTrans" cxnId="{5426A1B3-843B-4DDE-A694-130460AB6D01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74272DED-4F2B-4057-AA43-C878E46B59FC}" type="sibTrans" cxnId="{5426A1B3-843B-4DDE-A694-130460AB6D01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9F60DB47-21B6-494A-9FED-285C7533142E}">
      <dgm:prSet custT="1"/>
      <dgm:spPr/>
      <dgm:t>
        <a:bodyPr/>
        <a:lstStyle/>
        <a:p>
          <a:r>
            <a:rPr lang="es-NI" sz="1600" dirty="0" smtClean="0">
              <a:latin typeface="+mn-lt"/>
            </a:rPr>
            <a:t>Sistema Apostilla/Legalización,</a:t>
          </a:r>
          <a:endParaRPr lang="es-NI" sz="1600" dirty="0">
            <a:latin typeface="+mn-lt"/>
          </a:endParaRPr>
        </a:p>
      </dgm:t>
    </dgm:pt>
    <dgm:pt modelId="{71CE889F-C274-4F9D-9789-4912CE022C69}" type="parTrans" cxnId="{A1ED0D7C-F182-437A-93DB-6CC05681E946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D141D45F-2674-4168-9D79-B2F26B1D8239}" type="sibTrans" cxnId="{A1ED0D7C-F182-437A-93DB-6CC05681E946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BD325FE0-02E3-42B8-BFC5-76FF3E81D522}">
      <dgm:prSet custT="1"/>
      <dgm:spPr/>
      <dgm:t>
        <a:bodyPr/>
        <a:lstStyle/>
        <a:p>
          <a:r>
            <a:rPr lang="es-NI" sz="1600" dirty="0" smtClean="0">
              <a:latin typeface="+mn-lt"/>
            </a:rPr>
            <a:t>Sistema Notarial (En Construcción)</a:t>
          </a:r>
          <a:endParaRPr lang="es-NI" sz="1600" dirty="0">
            <a:latin typeface="+mn-lt"/>
          </a:endParaRPr>
        </a:p>
      </dgm:t>
    </dgm:pt>
    <dgm:pt modelId="{6ABE14BB-88A0-4AF5-B7F9-2E695D296045}" type="parTrans" cxnId="{E51484AD-AD51-4D27-AF04-F8FE5946245C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2C79839D-BC2E-4848-A15E-67C31FCEA1F1}" type="sibTrans" cxnId="{E51484AD-AD51-4D27-AF04-F8FE5946245C}">
      <dgm:prSet/>
      <dgm:spPr/>
      <dgm:t>
        <a:bodyPr/>
        <a:lstStyle/>
        <a:p>
          <a:endParaRPr lang="es-NI" sz="1600">
            <a:latin typeface="+mn-lt"/>
          </a:endParaRPr>
        </a:p>
      </dgm:t>
    </dgm:pt>
    <dgm:pt modelId="{90A28725-6371-4351-87DE-5B410007FF11}" type="pres">
      <dgm:prSet presAssocID="{89B0526C-0B61-4945-8E60-FE9593ED564F}" presName="vert0" presStyleCnt="0">
        <dgm:presLayoutVars>
          <dgm:dir/>
          <dgm:animOne val="branch"/>
          <dgm:animLvl val="lvl"/>
        </dgm:presLayoutVars>
      </dgm:prSet>
      <dgm:spPr/>
    </dgm:pt>
    <dgm:pt modelId="{7EA3C982-BB90-4F29-AA60-948C4B9EB04C}" type="pres">
      <dgm:prSet presAssocID="{1226683D-E13F-4B6A-B943-B050E1F76B6A}" presName="thickLine" presStyleLbl="alignNode1" presStyleIdx="0" presStyleCnt="1"/>
      <dgm:spPr/>
    </dgm:pt>
    <dgm:pt modelId="{4EEABCBA-94ED-4E10-B396-BA4788BB0830}" type="pres">
      <dgm:prSet presAssocID="{1226683D-E13F-4B6A-B943-B050E1F76B6A}" presName="horz1" presStyleCnt="0"/>
      <dgm:spPr/>
    </dgm:pt>
    <dgm:pt modelId="{3EC6CCDD-0387-4290-8619-8637CAB48C10}" type="pres">
      <dgm:prSet presAssocID="{1226683D-E13F-4B6A-B943-B050E1F76B6A}" presName="tx1" presStyleLbl="revTx" presStyleIdx="0" presStyleCnt="6" custScaleX="245000"/>
      <dgm:spPr/>
      <dgm:t>
        <a:bodyPr/>
        <a:lstStyle/>
        <a:p>
          <a:endParaRPr lang="es-NI"/>
        </a:p>
      </dgm:t>
    </dgm:pt>
    <dgm:pt modelId="{54D82556-CDAF-4DA9-979A-8882CD084AAC}" type="pres">
      <dgm:prSet presAssocID="{1226683D-E13F-4B6A-B943-B050E1F76B6A}" presName="vert1" presStyleCnt="0"/>
      <dgm:spPr/>
    </dgm:pt>
    <dgm:pt modelId="{CF518F2E-AB6A-44BD-85CD-3C7DE006B41C}" type="pres">
      <dgm:prSet presAssocID="{902FD845-8B12-44E7-B363-4CD9DDBB6FF7}" presName="vertSpace2a" presStyleCnt="0"/>
      <dgm:spPr/>
    </dgm:pt>
    <dgm:pt modelId="{19115812-0315-40A9-AEE3-C2FE4A8D9DF1}" type="pres">
      <dgm:prSet presAssocID="{902FD845-8B12-44E7-B363-4CD9DDBB6FF7}" presName="horz2" presStyleCnt="0"/>
      <dgm:spPr/>
    </dgm:pt>
    <dgm:pt modelId="{70945DD8-80EC-4BC4-AB8C-6302136A1410}" type="pres">
      <dgm:prSet presAssocID="{902FD845-8B12-44E7-B363-4CD9DDBB6FF7}" presName="horzSpace2" presStyleCnt="0"/>
      <dgm:spPr/>
    </dgm:pt>
    <dgm:pt modelId="{6246C2EF-5ED0-4122-8A04-20652A395D14}" type="pres">
      <dgm:prSet presAssocID="{902FD845-8B12-44E7-B363-4CD9DDBB6FF7}" presName="tx2" presStyleLbl="revTx" presStyleIdx="1" presStyleCnt="6" custScaleX="90386"/>
      <dgm:spPr/>
      <dgm:t>
        <a:bodyPr/>
        <a:lstStyle/>
        <a:p>
          <a:endParaRPr lang="es-NI"/>
        </a:p>
      </dgm:t>
    </dgm:pt>
    <dgm:pt modelId="{9A29611E-B0A0-4310-8F68-B8345B8146EB}" type="pres">
      <dgm:prSet presAssocID="{902FD845-8B12-44E7-B363-4CD9DDBB6FF7}" presName="vert2" presStyleCnt="0"/>
      <dgm:spPr/>
    </dgm:pt>
    <dgm:pt modelId="{E5D9D1F6-CC06-4B40-A64E-7116C2F2886E}" type="pres">
      <dgm:prSet presAssocID="{5A1C9E22-B153-4D9C-9285-091827131352}" presName="horz3" presStyleCnt="0"/>
      <dgm:spPr/>
    </dgm:pt>
    <dgm:pt modelId="{4ED0172C-AA26-4EA2-95FD-627B9C0BE329}" type="pres">
      <dgm:prSet presAssocID="{5A1C9E22-B153-4D9C-9285-091827131352}" presName="horzSpace3" presStyleCnt="0"/>
      <dgm:spPr/>
    </dgm:pt>
    <dgm:pt modelId="{571729CB-AB7C-4504-9AB0-C83968EFF39A}" type="pres">
      <dgm:prSet presAssocID="{5A1C9E22-B153-4D9C-9285-091827131352}" presName="tx3" presStyleLbl="revTx" presStyleIdx="2" presStyleCnt="6"/>
      <dgm:spPr/>
    </dgm:pt>
    <dgm:pt modelId="{047724C2-DDC2-4794-A3C2-430A0D45E5E1}" type="pres">
      <dgm:prSet presAssocID="{5A1C9E22-B153-4D9C-9285-091827131352}" presName="vert3" presStyleCnt="0"/>
      <dgm:spPr/>
    </dgm:pt>
    <dgm:pt modelId="{AAA7BF8B-1DAC-469D-AC3A-E2F9601B1222}" type="pres">
      <dgm:prSet presAssocID="{BEBF6253-A01B-4597-9D3C-6399D4C947E5}" presName="thinLine3" presStyleLbl="callout" presStyleIdx="0" presStyleCnt="4"/>
      <dgm:spPr/>
    </dgm:pt>
    <dgm:pt modelId="{893E83DD-8C43-4F49-81A4-0D5944B5F8C2}" type="pres">
      <dgm:prSet presAssocID="{A62B6D11-8698-430D-A2C0-1DECB03874AF}" presName="horz3" presStyleCnt="0"/>
      <dgm:spPr/>
    </dgm:pt>
    <dgm:pt modelId="{1409A87D-68F5-43B9-859C-8B7C8C4C26F6}" type="pres">
      <dgm:prSet presAssocID="{A62B6D11-8698-430D-A2C0-1DECB03874AF}" presName="horzSpace3" presStyleCnt="0"/>
      <dgm:spPr/>
    </dgm:pt>
    <dgm:pt modelId="{2A066798-FC50-47C6-98C5-4E3718A70F9D}" type="pres">
      <dgm:prSet presAssocID="{A62B6D11-8698-430D-A2C0-1DECB03874AF}" presName="tx3" presStyleLbl="revTx" presStyleIdx="3" presStyleCnt="6"/>
      <dgm:spPr/>
    </dgm:pt>
    <dgm:pt modelId="{386720AD-B9AB-4009-A542-6C5CAD2B5CC0}" type="pres">
      <dgm:prSet presAssocID="{A62B6D11-8698-430D-A2C0-1DECB03874AF}" presName="vert3" presStyleCnt="0"/>
      <dgm:spPr/>
    </dgm:pt>
    <dgm:pt modelId="{81A31BAB-11FA-4C9F-853F-6E68F875081E}" type="pres">
      <dgm:prSet presAssocID="{74272DED-4F2B-4057-AA43-C878E46B59FC}" presName="thinLine3" presStyleLbl="callout" presStyleIdx="1" presStyleCnt="4"/>
      <dgm:spPr/>
    </dgm:pt>
    <dgm:pt modelId="{C3E8F040-AE7A-4043-ABF0-B68D52974AAC}" type="pres">
      <dgm:prSet presAssocID="{9F60DB47-21B6-494A-9FED-285C7533142E}" presName="horz3" presStyleCnt="0"/>
      <dgm:spPr/>
    </dgm:pt>
    <dgm:pt modelId="{B4D81433-029D-4E60-BB61-0E1B2B92BC3A}" type="pres">
      <dgm:prSet presAssocID="{9F60DB47-21B6-494A-9FED-285C7533142E}" presName="horzSpace3" presStyleCnt="0"/>
      <dgm:spPr/>
    </dgm:pt>
    <dgm:pt modelId="{1D8ED4AB-2D74-423D-9248-623EC1A50473}" type="pres">
      <dgm:prSet presAssocID="{9F60DB47-21B6-494A-9FED-285C7533142E}" presName="tx3" presStyleLbl="revTx" presStyleIdx="4" presStyleCnt="6"/>
      <dgm:spPr/>
    </dgm:pt>
    <dgm:pt modelId="{E2D0AFA2-0E8E-456A-8588-4EE965126403}" type="pres">
      <dgm:prSet presAssocID="{9F60DB47-21B6-494A-9FED-285C7533142E}" presName="vert3" presStyleCnt="0"/>
      <dgm:spPr/>
    </dgm:pt>
    <dgm:pt modelId="{2C70BC81-ACF6-4A3E-94D1-111A61A35F56}" type="pres">
      <dgm:prSet presAssocID="{D141D45F-2674-4168-9D79-B2F26B1D8239}" presName="thinLine3" presStyleLbl="callout" presStyleIdx="2" presStyleCnt="4"/>
      <dgm:spPr/>
    </dgm:pt>
    <dgm:pt modelId="{BCCCE092-5630-4EF2-85DE-11E735C96783}" type="pres">
      <dgm:prSet presAssocID="{BD325FE0-02E3-42B8-BFC5-76FF3E81D522}" presName="horz3" presStyleCnt="0"/>
      <dgm:spPr/>
    </dgm:pt>
    <dgm:pt modelId="{99A96074-A874-403D-988A-5CCDAED09C1E}" type="pres">
      <dgm:prSet presAssocID="{BD325FE0-02E3-42B8-BFC5-76FF3E81D522}" presName="horzSpace3" presStyleCnt="0"/>
      <dgm:spPr/>
    </dgm:pt>
    <dgm:pt modelId="{15CAB96E-C3C9-43D3-942C-D8A04C6D04AC}" type="pres">
      <dgm:prSet presAssocID="{BD325FE0-02E3-42B8-BFC5-76FF3E81D522}" presName="tx3" presStyleLbl="revTx" presStyleIdx="5" presStyleCnt="6"/>
      <dgm:spPr/>
    </dgm:pt>
    <dgm:pt modelId="{00C6601D-E9D8-4222-B6B3-8EE54186256D}" type="pres">
      <dgm:prSet presAssocID="{BD325FE0-02E3-42B8-BFC5-76FF3E81D522}" presName="vert3" presStyleCnt="0"/>
      <dgm:spPr/>
    </dgm:pt>
    <dgm:pt modelId="{BB26F65A-E71F-4290-AB9C-4CF4C33B8F92}" type="pres">
      <dgm:prSet presAssocID="{902FD845-8B12-44E7-B363-4CD9DDBB6FF7}" presName="thinLine2b" presStyleLbl="callout" presStyleIdx="3" presStyleCnt="4"/>
      <dgm:spPr/>
    </dgm:pt>
    <dgm:pt modelId="{FA632460-F045-4B82-B870-A8D1A014B38D}" type="pres">
      <dgm:prSet presAssocID="{902FD845-8B12-44E7-B363-4CD9DDBB6FF7}" presName="vertSpace2b" presStyleCnt="0"/>
      <dgm:spPr/>
    </dgm:pt>
  </dgm:ptLst>
  <dgm:cxnLst>
    <dgm:cxn modelId="{A897D135-598F-4064-9F50-4A377438D250}" srcId="{1226683D-E13F-4B6A-B943-B050E1F76B6A}" destId="{902FD845-8B12-44E7-B363-4CD9DDBB6FF7}" srcOrd="0" destOrd="0" parTransId="{F4C84C15-71D1-4869-A08D-830BD4F3161F}" sibTransId="{EC06D8BF-429A-4E2A-891B-43E7ACB357FE}"/>
    <dgm:cxn modelId="{056649BC-0285-46F0-8420-63C6459C8B96}" type="presOf" srcId="{89B0526C-0B61-4945-8E60-FE9593ED564F}" destId="{90A28725-6371-4351-87DE-5B410007FF11}" srcOrd="0" destOrd="0" presId="urn:microsoft.com/office/officeart/2008/layout/LinedList"/>
    <dgm:cxn modelId="{5426A1B3-843B-4DDE-A694-130460AB6D01}" srcId="{902FD845-8B12-44E7-B363-4CD9DDBB6FF7}" destId="{A62B6D11-8698-430D-A2C0-1DECB03874AF}" srcOrd="1" destOrd="0" parTransId="{5A5A157F-70E8-4BCB-AAA0-87918C9B0EA8}" sibTransId="{74272DED-4F2B-4057-AA43-C878E46B59FC}"/>
    <dgm:cxn modelId="{F5C23456-7E2B-4230-B6AC-AF4371E9FA6A}" srcId="{89B0526C-0B61-4945-8E60-FE9593ED564F}" destId="{1226683D-E13F-4B6A-B943-B050E1F76B6A}" srcOrd="0" destOrd="0" parTransId="{FC9C54E3-8EDF-4C7C-990E-AA6BF49D4586}" sibTransId="{CCD65B59-830A-446C-B716-7D7E9EFCD805}"/>
    <dgm:cxn modelId="{E6E57969-6C84-4A43-AF6F-F04C3EA5C98E}" type="presOf" srcId="{9F60DB47-21B6-494A-9FED-285C7533142E}" destId="{1D8ED4AB-2D74-423D-9248-623EC1A50473}" srcOrd="0" destOrd="0" presId="urn:microsoft.com/office/officeart/2008/layout/LinedList"/>
    <dgm:cxn modelId="{BEA7657E-F29F-4790-B082-8E7AEDD79804}" srcId="{902FD845-8B12-44E7-B363-4CD9DDBB6FF7}" destId="{5A1C9E22-B153-4D9C-9285-091827131352}" srcOrd="0" destOrd="0" parTransId="{FA019BEA-60F6-477B-AAA2-520CF1EE5A46}" sibTransId="{BEBF6253-A01B-4597-9D3C-6399D4C947E5}"/>
    <dgm:cxn modelId="{88B6D64F-A25F-48FD-AC08-26E70B4A3FB3}" type="presOf" srcId="{1226683D-E13F-4B6A-B943-B050E1F76B6A}" destId="{3EC6CCDD-0387-4290-8619-8637CAB48C10}" srcOrd="0" destOrd="0" presId="urn:microsoft.com/office/officeart/2008/layout/LinedList"/>
    <dgm:cxn modelId="{622B1344-59CF-4CC5-AD0E-8E3F285024DE}" type="presOf" srcId="{BD325FE0-02E3-42B8-BFC5-76FF3E81D522}" destId="{15CAB96E-C3C9-43D3-942C-D8A04C6D04AC}" srcOrd="0" destOrd="0" presId="urn:microsoft.com/office/officeart/2008/layout/LinedList"/>
    <dgm:cxn modelId="{A1ED0D7C-F182-437A-93DB-6CC05681E946}" srcId="{902FD845-8B12-44E7-B363-4CD9DDBB6FF7}" destId="{9F60DB47-21B6-494A-9FED-285C7533142E}" srcOrd="2" destOrd="0" parTransId="{71CE889F-C274-4F9D-9789-4912CE022C69}" sibTransId="{D141D45F-2674-4168-9D79-B2F26B1D8239}"/>
    <dgm:cxn modelId="{F3DBAAB8-AC12-4F85-BA06-8DE712322218}" type="presOf" srcId="{5A1C9E22-B153-4D9C-9285-091827131352}" destId="{571729CB-AB7C-4504-9AB0-C83968EFF39A}" srcOrd="0" destOrd="0" presId="urn:microsoft.com/office/officeart/2008/layout/LinedList"/>
    <dgm:cxn modelId="{E51484AD-AD51-4D27-AF04-F8FE5946245C}" srcId="{902FD845-8B12-44E7-B363-4CD9DDBB6FF7}" destId="{BD325FE0-02E3-42B8-BFC5-76FF3E81D522}" srcOrd="3" destOrd="0" parTransId="{6ABE14BB-88A0-4AF5-B7F9-2E695D296045}" sibTransId="{2C79839D-BC2E-4848-A15E-67C31FCEA1F1}"/>
    <dgm:cxn modelId="{18134B5D-B804-43E1-9B0C-B363B946870E}" type="presOf" srcId="{A62B6D11-8698-430D-A2C0-1DECB03874AF}" destId="{2A066798-FC50-47C6-98C5-4E3718A70F9D}" srcOrd="0" destOrd="0" presId="urn:microsoft.com/office/officeart/2008/layout/LinedList"/>
    <dgm:cxn modelId="{EF3B8E26-88BF-442A-9ACE-E036EEAA7F34}" type="presOf" srcId="{902FD845-8B12-44E7-B363-4CD9DDBB6FF7}" destId="{6246C2EF-5ED0-4122-8A04-20652A395D14}" srcOrd="0" destOrd="0" presId="urn:microsoft.com/office/officeart/2008/layout/LinedList"/>
    <dgm:cxn modelId="{7F1A71E9-BF0F-41CF-92B6-BC652A3A0397}" type="presParOf" srcId="{90A28725-6371-4351-87DE-5B410007FF11}" destId="{7EA3C982-BB90-4F29-AA60-948C4B9EB04C}" srcOrd="0" destOrd="0" presId="urn:microsoft.com/office/officeart/2008/layout/LinedList"/>
    <dgm:cxn modelId="{6748068A-5EF3-41EE-908F-1EAC04DBF1D9}" type="presParOf" srcId="{90A28725-6371-4351-87DE-5B410007FF11}" destId="{4EEABCBA-94ED-4E10-B396-BA4788BB0830}" srcOrd="1" destOrd="0" presId="urn:microsoft.com/office/officeart/2008/layout/LinedList"/>
    <dgm:cxn modelId="{4497D7DF-DECF-4B81-8EA6-43784F74B35C}" type="presParOf" srcId="{4EEABCBA-94ED-4E10-B396-BA4788BB0830}" destId="{3EC6CCDD-0387-4290-8619-8637CAB48C10}" srcOrd="0" destOrd="0" presId="urn:microsoft.com/office/officeart/2008/layout/LinedList"/>
    <dgm:cxn modelId="{48374A37-ECC5-4A9A-8968-C76DE16A36F0}" type="presParOf" srcId="{4EEABCBA-94ED-4E10-B396-BA4788BB0830}" destId="{54D82556-CDAF-4DA9-979A-8882CD084AAC}" srcOrd="1" destOrd="0" presId="urn:microsoft.com/office/officeart/2008/layout/LinedList"/>
    <dgm:cxn modelId="{9181B5CD-E181-4CD6-9C7C-A653669274B3}" type="presParOf" srcId="{54D82556-CDAF-4DA9-979A-8882CD084AAC}" destId="{CF518F2E-AB6A-44BD-85CD-3C7DE006B41C}" srcOrd="0" destOrd="0" presId="urn:microsoft.com/office/officeart/2008/layout/LinedList"/>
    <dgm:cxn modelId="{6EA1A274-3D67-43EC-8114-1AA9BB2A77A5}" type="presParOf" srcId="{54D82556-CDAF-4DA9-979A-8882CD084AAC}" destId="{19115812-0315-40A9-AEE3-C2FE4A8D9DF1}" srcOrd="1" destOrd="0" presId="urn:microsoft.com/office/officeart/2008/layout/LinedList"/>
    <dgm:cxn modelId="{2DCD4F5A-E31A-4E57-9B21-0CC0C9E0601B}" type="presParOf" srcId="{19115812-0315-40A9-AEE3-C2FE4A8D9DF1}" destId="{70945DD8-80EC-4BC4-AB8C-6302136A1410}" srcOrd="0" destOrd="0" presId="urn:microsoft.com/office/officeart/2008/layout/LinedList"/>
    <dgm:cxn modelId="{8F00D955-C0D9-4CFD-BCFD-E28040F495E7}" type="presParOf" srcId="{19115812-0315-40A9-AEE3-C2FE4A8D9DF1}" destId="{6246C2EF-5ED0-4122-8A04-20652A395D14}" srcOrd="1" destOrd="0" presId="urn:microsoft.com/office/officeart/2008/layout/LinedList"/>
    <dgm:cxn modelId="{41F23977-8066-4EE8-B9E2-E131491C2345}" type="presParOf" srcId="{19115812-0315-40A9-AEE3-C2FE4A8D9DF1}" destId="{9A29611E-B0A0-4310-8F68-B8345B8146EB}" srcOrd="2" destOrd="0" presId="urn:microsoft.com/office/officeart/2008/layout/LinedList"/>
    <dgm:cxn modelId="{E4D7271B-D929-48CD-8225-EAA6AACBEB44}" type="presParOf" srcId="{9A29611E-B0A0-4310-8F68-B8345B8146EB}" destId="{E5D9D1F6-CC06-4B40-A64E-7116C2F2886E}" srcOrd="0" destOrd="0" presId="urn:microsoft.com/office/officeart/2008/layout/LinedList"/>
    <dgm:cxn modelId="{AADADC69-7D38-46ED-8B2B-B58B76EB0F56}" type="presParOf" srcId="{E5D9D1F6-CC06-4B40-A64E-7116C2F2886E}" destId="{4ED0172C-AA26-4EA2-95FD-627B9C0BE329}" srcOrd="0" destOrd="0" presId="urn:microsoft.com/office/officeart/2008/layout/LinedList"/>
    <dgm:cxn modelId="{0609514B-3EBC-4183-B07F-735EC937662F}" type="presParOf" srcId="{E5D9D1F6-CC06-4B40-A64E-7116C2F2886E}" destId="{571729CB-AB7C-4504-9AB0-C83968EFF39A}" srcOrd="1" destOrd="0" presId="urn:microsoft.com/office/officeart/2008/layout/LinedList"/>
    <dgm:cxn modelId="{010B1D13-D9C9-4367-B402-9401C9B02E85}" type="presParOf" srcId="{E5D9D1F6-CC06-4B40-A64E-7116C2F2886E}" destId="{047724C2-DDC2-4794-A3C2-430A0D45E5E1}" srcOrd="2" destOrd="0" presId="urn:microsoft.com/office/officeart/2008/layout/LinedList"/>
    <dgm:cxn modelId="{C87CCEC2-2012-475E-8ED6-1846F1009D7D}" type="presParOf" srcId="{9A29611E-B0A0-4310-8F68-B8345B8146EB}" destId="{AAA7BF8B-1DAC-469D-AC3A-E2F9601B1222}" srcOrd="1" destOrd="0" presId="urn:microsoft.com/office/officeart/2008/layout/LinedList"/>
    <dgm:cxn modelId="{A12F2CBE-637A-45BD-9BC5-8C02CF2D445C}" type="presParOf" srcId="{9A29611E-B0A0-4310-8F68-B8345B8146EB}" destId="{893E83DD-8C43-4F49-81A4-0D5944B5F8C2}" srcOrd="2" destOrd="0" presId="urn:microsoft.com/office/officeart/2008/layout/LinedList"/>
    <dgm:cxn modelId="{1A10F2D8-AE8D-4041-9492-A57A60C45058}" type="presParOf" srcId="{893E83DD-8C43-4F49-81A4-0D5944B5F8C2}" destId="{1409A87D-68F5-43B9-859C-8B7C8C4C26F6}" srcOrd="0" destOrd="0" presId="urn:microsoft.com/office/officeart/2008/layout/LinedList"/>
    <dgm:cxn modelId="{D5A6E4BB-1BD0-4679-B71F-8711F7185810}" type="presParOf" srcId="{893E83DD-8C43-4F49-81A4-0D5944B5F8C2}" destId="{2A066798-FC50-47C6-98C5-4E3718A70F9D}" srcOrd="1" destOrd="0" presId="urn:microsoft.com/office/officeart/2008/layout/LinedList"/>
    <dgm:cxn modelId="{DDD87692-2801-4FB0-B4F9-B6373943D432}" type="presParOf" srcId="{893E83DD-8C43-4F49-81A4-0D5944B5F8C2}" destId="{386720AD-B9AB-4009-A542-6C5CAD2B5CC0}" srcOrd="2" destOrd="0" presId="urn:microsoft.com/office/officeart/2008/layout/LinedList"/>
    <dgm:cxn modelId="{6D5FF95B-1978-4DB1-9128-D36B15FED219}" type="presParOf" srcId="{9A29611E-B0A0-4310-8F68-B8345B8146EB}" destId="{81A31BAB-11FA-4C9F-853F-6E68F875081E}" srcOrd="3" destOrd="0" presId="urn:microsoft.com/office/officeart/2008/layout/LinedList"/>
    <dgm:cxn modelId="{37E71712-7DBF-44EE-94FF-31E2DC448610}" type="presParOf" srcId="{9A29611E-B0A0-4310-8F68-B8345B8146EB}" destId="{C3E8F040-AE7A-4043-ABF0-B68D52974AAC}" srcOrd="4" destOrd="0" presId="urn:microsoft.com/office/officeart/2008/layout/LinedList"/>
    <dgm:cxn modelId="{0ADDD015-E12D-4F04-B240-93D1E018E982}" type="presParOf" srcId="{C3E8F040-AE7A-4043-ABF0-B68D52974AAC}" destId="{B4D81433-029D-4E60-BB61-0E1B2B92BC3A}" srcOrd="0" destOrd="0" presId="urn:microsoft.com/office/officeart/2008/layout/LinedList"/>
    <dgm:cxn modelId="{9E375866-13DB-463D-B936-F0387DC0C82A}" type="presParOf" srcId="{C3E8F040-AE7A-4043-ABF0-B68D52974AAC}" destId="{1D8ED4AB-2D74-423D-9248-623EC1A50473}" srcOrd="1" destOrd="0" presId="urn:microsoft.com/office/officeart/2008/layout/LinedList"/>
    <dgm:cxn modelId="{B356CCEE-7854-4456-8665-98D0055E21D9}" type="presParOf" srcId="{C3E8F040-AE7A-4043-ABF0-B68D52974AAC}" destId="{E2D0AFA2-0E8E-456A-8588-4EE965126403}" srcOrd="2" destOrd="0" presId="urn:microsoft.com/office/officeart/2008/layout/LinedList"/>
    <dgm:cxn modelId="{116178D5-DFEE-4B5E-AC08-783B72BF5ACD}" type="presParOf" srcId="{9A29611E-B0A0-4310-8F68-B8345B8146EB}" destId="{2C70BC81-ACF6-4A3E-94D1-111A61A35F56}" srcOrd="5" destOrd="0" presId="urn:microsoft.com/office/officeart/2008/layout/LinedList"/>
    <dgm:cxn modelId="{A1EA08A7-4EC8-4D50-9FBE-A3512406D3D1}" type="presParOf" srcId="{9A29611E-B0A0-4310-8F68-B8345B8146EB}" destId="{BCCCE092-5630-4EF2-85DE-11E735C96783}" srcOrd="6" destOrd="0" presId="urn:microsoft.com/office/officeart/2008/layout/LinedList"/>
    <dgm:cxn modelId="{0A46B724-14AD-4754-AE9A-821C61FB9362}" type="presParOf" srcId="{BCCCE092-5630-4EF2-85DE-11E735C96783}" destId="{99A96074-A874-403D-988A-5CCDAED09C1E}" srcOrd="0" destOrd="0" presId="urn:microsoft.com/office/officeart/2008/layout/LinedList"/>
    <dgm:cxn modelId="{F7DB4765-3350-47CE-8056-2B4148F3416C}" type="presParOf" srcId="{BCCCE092-5630-4EF2-85DE-11E735C96783}" destId="{15CAB96E-C3C9-43D3-942C-D8A04C6D04AC}" srcOrd="1" destOrd="0" presId="urn:microsoft.com/office/officeart/2008/layout/LinedList"/>
    <dgm:cxn modelId="{C3DA4E35-58B7-4509-A55A-D99CB2EB7655}" type="presParOf" srcId="{BCCCE092-5630-4EF2-85DE-11E735C96783}" destId="{00C6601D-E9D8-4222-B6B3-8EE54186256D}" srcOrd="2" destOrd="0" presId="urn:microsoft.com/office/officeart/2008/layout/LinedList"/>
    <dgm:cxn modelId="{0DAF2BC3-3A46-46FD-A4FE-AE1D1588C78D}" type="presParOf" srcId="{54D82556-CDAF-4DA9-979A-8882CD084AAC}" destId="{BB26F65A-E71F-4290-AB9C-4CF4C33B8F92}" srcOrd="2" destOrd="0" presId="urn:microsoft.com/office/officeart/2008/layout/LinedList"/>
    <dgm:cxn modelId="{0B936EC1-C6F7-44CA-82DE-A8A636879E44}" type="presParOf" srcId="{54D82556-CDAF-4DA9-979A-8882CD084AAC}" destId="{FA632460-F045-4B82-B870-A8D1A014B38D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55DB26-A1B5-4DB1-9278-69B9ED0D1FDE}" type="doc">
      <dgm:prSet loTypeId="urn:microsoft.com/office/officeart/2005/8/layout/chevron2" loCatId="process" qsTypeId="urn:microsoft.com/office/officeart/2005/8/quickstyle/simple3" qsCatId="simple" csTypeId="urn:microsoft.com/office/officeart/2005/8/colors/accent1_1" csCatId="accent1" phldr="1"/>
      <dgm:spPr/>
    </dgm:pt>
    <dgm:pt modelId="{86E28A38-3519-4754-A758-4CDA59B2E114}">
      <dgm:prSet phldrT="[Texto]"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es-NI" sz="1400" dirty="0" smtClean="0"/>
            <a:t>Reducción considerable en el tiempo invertido; sistema permite remitir la documentación de forma ágil y ordenada</a:t>
          </a:r>
          <a:endParaRPr lang="es-NI" sz="1400" dirty="0"/>
        </a:p>
      </dgm:t>
    </dgm:pt>
    <dgm:pt modelId="{8D7ED074-94E4-40E1-A16B-7AD3EC3E297D}" type="parTrans" cxnId="{69C268B7-13C1-4B56-AF05-D6AC34ACDB3F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F484BE65-E1DA-40ED-97FB-E5692E128774}" type="sibTrans" cxnId="{69C268B7-13C1-4B56-AF05-D6AC34ACDB3F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FFD5BF2A-71A3-4677-B503-85C8A584AA91}">
      <dgm:prSet custT="1"/>
      <dgm:spPr>
        <a:solidFill>
          <a:srgbClr val="7030A0">
            <a:alpha val="67000"/>
          </a:srgbClr>
        </a:solidFill>
      </dgm:spPr>
      <dgm:t>
        <a:bodyPr/>
        <a:lstStyle/>
        <a:p>
          <a:r>
            <a:rPr lang="es-NI" sz="1400" dirty="0" smtClean="0"/>
            <a:t>Repuesta oportuna a los solicitantes al permitir identificar la etapa en que se encuentra cada uno de los trámites.  </a:t>
          </a:r>
          <a:endParaRPr lang="es-NI" sz="1400" dirty="0" smtClean="0"/>
        </a:p>
      </dgm:t>
    </dgm:pt>
    <dgm:pt modelId="{1891F489-54B1-4B05-A29F-F37B44F9ABCA}" type="parTrans" cxnId="{28D25505-30C9-44CC-8948-8B9ADEA515AD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38F1E5A2-0921-43D3-A4BB-C5520DD5B65E}" type="sibTrans" cxnId="{28D25505-30C9-44CC-8948-8B9ADEA515AD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8A637EB0-639E-49F9-AA02-8BAA6CD3D0A0}">
      <dgm:prSet custT="1"/>
      <dgm:spPr>
        <a:solidFill>
          <a:srgbClr val="00B0F0"/>
        </a:solidFill>
      </dgm:spPr>
      <dgm:t>
        <a:bodyPr/>
        <a:lstStyle/>
        <a:p>
          <a:r>
            <a:rPr lang="es-NI" sz="1400" dirty="0" smtClean="0"/>
            <a:t>Desde la implementación del sistema el tiempo invertido en los procesos se ha reducido aproximadamente en un 30%.</a:t>
          </a:r>
          <a:endParaRPr lang="es-NI" sz="1400" dirty="0"/>
        </a:p>
      </dgm:t>
    </dgm:pt>
    <dgm:pt modelId="{E7367FB5-157B-4888-B8FE-7D223F8105CD}" type="parTrans" cxnId="{33770DF2-0BBB-4957-8D5A-D6A66373961E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11E4F858-1F32-49DA-891A-39DFD19F9DE3}" type="sibTrans" cxnId="{33770DF2-0BBB-4957-8D5A-D6A66373961E}">
      <dgm:prSet/>
      <dgm:spPr/>
      <dgm:t>
        <a:bodyPr/>
        <a:lstStyle/>
        <a:p>
          <a:endParaRPr lang="es-NI" sz="1400">
            <a:solidFill>
              <a:schemeClr val="tx1"/>
            </a:solidFill>
          </a:endParaRPr>
        </a:p>
      </dgm:t>
    </dgm:pt>
    <dgm:pt modelId="{6FD809E0-67F7-4F19-81FC-8733297B81C2}">
      <dgm:prSet phldrT="[Texto]" custT="1"/>
      <dgm:spPr>
        <a:solidFill>
          <a:schemeClr val="bg1"/>
        </a:solidFill>
      </dgm:spPr>
      <dgm:t>
        <a:bodyPr/>
        <a:lstStyle/>
        <a:p>
          <a:endParaRPr lang="es-NI" sz="1400" dirty="0">
            <a:solidFill>
              <a:schemeClr val="tx1"/>
            </a:solidFill>
          </a:endParaRPr>
        </a:p>
      </dgm:t>
    </dgm:pt>
    <dgm:pt modelId="{81DCDF08-A81A-4C96-BF4F-22B46B94A2F3}" type="parTrans" cxnId="{97523FB5-D814-49B6-A6BF-E469FA8ABC86}">
      <dgm:prSet/>
      <dgm:spPr/>
      <dgm:t>
        <a:bodyPr/>
        <a:lstStyle/>
        <a:p>
          <a:endParaRPr lang="es-NI" sz="1400"/>
        </a:p>
      </dgm:t>
    </dgm:pt>
    <dgm:pt modelId="{21D6FA1D-AA51-48D7-BEA7-48A642AB64A7}" type="sibTrans" cxnId="{97523FB5-D814-49B6-A6BF-E469FA8ABC86}">
      <dgm:prSet/>
      <dgm:spPr/>
      <dgm:t>
        <a:bodyPr/>
        <a:lstStyle/>
        <a:p>
          <a:endParaRPr lang="es-NI" sz="1400"/>
        </a:p>
      </dgm:t>
    </dgm:pt>
    <dgm:pt modelId="{A18C4779-9530-4F1C-9D6A-6170708EE7E9}">
      <dgm:prSet custT="1"/>
      <dgm:spPr>
        <a:solidFill>
          <a:schemeClr val="bg1"/>
        </a:solidFill>
      </dgm:spPr>
      <dgm:t>
        <a:bodyPr/>
        <a:lstStyle/>
        <a:p>
          <a:endParaRPr lang="es-NI" sz="1400" dirty="0" smtClean="0">
            <a:solidFill>
              <a:schemeClr val="tx1"/>
            </a:solidFill>
          </a:endParaRPr>
        </a:p>
      </dgm:t>
    </dgm:pt>
    <dgm:pt modelId="{391B3D57-8A66-41B6-8488-05FE7AF34D21}" type="parTrans" cxnId="{F738D560-2D28-4FA2-B692-CAEBA198B27B}">
      <dgm:prSet/>
      <dgm:spPr/>
      <dgm:t>
        <a:bodyPr/>
        <a:lstStyle/>
        <a:p>
          <a:endParaRPr lang="es-NI" sz="1400"/>
        </a:p>
      </dgm:t>
    </dgm:pt>
    <dgm:pt modelId="{A6ACBA8A-8994-40F2-AC5E-D379E0E7E66A}" type="sibTrans" cxnId="{F738D560-2D28-4FA2-B692-CAEBA198B27B}">
      <dgm:prSet/>
      <dgm:spPr/>
      <dgm:t>
        <a:bodyPr/>
        <a:lstStyle/>
        <a:p>
          <a:endParaRPr lang="es-NI" sz="1400"/>
        </a:p>
      </dgm:t>
    </dgm:pt>
    <dgm:pt modelId="{C34D123E-2040-4809-BC3D-CE6D568FF586}">
      <dgm:prSet custT="1"/>
      <dgm:spPr>
        <a:solidFill>
          <a:schemeClr val="bg1">
            <a:alpha val="77000"/>
          </a:schemeClr>
        </a:solidFill>
      </dgm:spPr>
      <dgm:t>
        <a:bodyPr/>
        <a:lstStyle/>
        <a:p>
          <a:endParaRPr lang="es-NI" sz="1400" dirty="0">
            <a:solidFill>
              <a:schemeClr val="tx1"/>
            </a:solidFill>
          </a:endParaRPr>
        </a:p>
      </dgm:t>
    </dgm:pt>
    <dgm:pt modelId="{F96081A2-090D-43A0-9DA7-C83C4D834607}" type="parTrans" cxnId="{2F3B6068-B3EA-4784-982D-5A975684E4BD}">
      <dgm:prSet/>
      <dgm:spPr/>
      <dgm:t>
        <a:bodyPr/>
        <a:lstStyle/>
        <a:p>
          <a:endParaRPr lang="es-NI" sz="1400"/>
        </a:p>
      </dgm:t>
    </dgm:pt>
    <dgm:pt modelId="{6445A11A-7AE8-4764-88C9-68FC49F05EA6}" type="sibTrans" cxnId="{2F3B6068-B3EA-4784-982D-5A975684E4BD}">
      <dgm:prSet/>
      <dgm:spPr/>
      <dgm:t>
        <a:bodyPr/>
        <a:lstStyle/>
        <a:p>
          <a:endParaRPr lang="es-NI" sz="1400"/>
        </a:p>
      </dgm:t>
    </dgm:pt>
    <dgm:pt modelId="{87DB914E-787F-46BA-8BD0-43CB2B336F33}">
      <dgm:prSet custT="1"/>
      <dgm:spPr>
        <a:solidFill>
          <a:srgbClr val="FF0000">
            <a:alpha val="82000"/>
          </a:srgbClr>
        </a:solidFill>
      </dgm:spPr>
      <dgm:t>
        <a:bodyPr/>
        <a:lstStyle/>
        <a:p>
          <a:r>
            <a:rPr lang="es-NI" sz="1400" dirty="0" smtClean="0"/>
            <a:t>Inscripción de Nacimientos: Podrá quedar incorporada en tiempo real desde los Consulados al Registro Central del Estado Civil de Las Personas; con posibilidad de emitir certificación de los inscritos. </a:t>
          </a:r>
          <a:endParaRPr lang="es-NI" sz="1400" dirty="0"/>
        </a:p>
      </dgm:t>
    </dgm:pt>
    <dgm:pt modelId="{5618654E-B7E2-4BA6-9D2E-AB60F434D6F9}" type="parTrans" cxnId="{6835DE3E-CB78-4748-943E-C20679F2CB01}">
      <dgm:prSet/>
      <dgm:spPr/>
      <dgm:t>
        <a:bodyPr/>
        <a:lstStyle/>
        <a:p>
          <a:endParaRPr lang="es-NI"/>
        </a:p>
      </dgm:t>
    </dgm:pt>
    <dgm:pt modelId="{6A57A571-7F38-4D76-802F-D981EAC653E3}" type="sibTrans" cxnId="{6835DE3E-CB78-4748-943E-C20679F2CB01}">
      <dgm:prSet/>
      <dgm:spPr/>
      <dgm:t>
        <a:bodyPr/>
        <a:lstStyle/>
        <a:p>
          <a:endParaRPr lang="es-NI"/>
        </a:p>
      </dgm:t>
    </dgm:pt>
    <dgm:pt modelId="{44FAAF57-E67F-456E-88C2-8A3316A8A5E4}">
      <dgm:prSet custT="1"/>
      <dgm:spPr>
        <a:solidFill>
          <a:schemeClr val="bg1"/>
        </a:solidFill>
      </dgm:spPr>
      <dgm:t>
        <a:bodyPr/>
        <a:lstStyle/>
        <a:p>
          <a:endParaRPr lang="es-NI" sz="1400" dirty="0"/>
        </a:p>
      </dgm:t>
    </dgm:pt>
    <dgm:pt modelId="{067AE92D-95A5-4A83-80F3-75CCF29E8CF7}" type="parTrans" cxnId="{DCA5E726-CA54-47AE-A599-FE5E7E4BA869}">
      <dgm:prSet/>
      <dgm:spPr/>
      <dgm:t>
        <a:bodyPr/>
        <a:lstStyle/>
        <a:p>
          <a:endParaRPr lang="es-NI"/>
        </a:p>
      </dgm:t>
    </dgm:pt>
    <dgm:pt modelId="{850439AB-B94A-4838-AE0C-F8E05593441D}" type="sibTrans" cxnId="{DCA5E726-CA54-47AE-A599-FE5E7E4BA869}">
      <dgm:prSet/>
      <dgm:spPr/>
      <dgm:t>
        <a:bodyPr/>
        <a:lstStyle/>
        <a:p>
          <a:endParaRPr lang="es-NI"/>
        </a:p>
      </dgm:t>
    </dgm:pt>
    <dgm:pt modelId="{4C3A4F28-3E9B-4E65-BFEC-FBB4590B2E98}" type="pres">
      <dgm:prSet presAssocID="{1955DB26-A1B5-4DB1-9278-69B9ED0D1FDE}" presName="linearFlow" presStyleCnt="0">
        <dgm:presLayoutVars>
          <dgm:dir/>
          <dgm:animLvl val="lvl"/>
          <dgm:resizeHandles val="exact"/>
        </dgm:presLayoutVars>
      </dgm:prSet>
      <dgm:spPr/>
    </dgm:pt>
    <dgm:pt modelId="{73A5C80D-5578-49C4-B6E1-952B49E2476A}" type="pres">
      <dgm:prSet presAssocID="{6FD809E0-67F7-4F19-81FC-8733297B81C2}" presName="composite" presStyleCnt="0"/>
      <dgm:spPr/>
    </dgm:pt>
    <dgm:pt modelId="{51EF14DE-BDC9-439A-B077-0D23E05B1950}" type="pres">
      <dgm:prSet presAssocID="{6FD809E0-67F7-4F19-81FC-8733297B81C2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BCCFF46C-1745-47D6-82EF-3C51132AD438}" type="pres">
      <dgm:prSet presAssocID="{6FD809E0-67F7-4F19-81FC-8733297B81C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A7F8DE07-A4FF-4017-8967-1481796EB926}" type="pres">
      <dgm:prSet presAssocID="{21D6FA1D-AA51-48D7-BEA7-48A642AB64A7}" presName="sp" presStyleCnt="0"/>
      <dgm:spPr/>
    </dgm:pt>
    <dgm:pt modelId="{2FA2CE33-38AD-4C54-9AD5-B539280A2AB2}" type="pres">
      <dgm:prSet presAssocID="{A18C4779-9530-4F1C-9D6A-6170708EE7E9}" presName="composite" presStyleCnt="0"/>
      <dgm:spPr/>
    </dgm:pt>
    <dgm:pt modelId="{CE1D6D72-CFC6-4D05-A456-27C4BE219A0A}" type="pres">
      <dgm:prSet presAssocID="{A18C4779-9530-4F1C-9D6A-6170708EE7E9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3DF25956-85B0-4812-8AE2-06030C1D1F97}" type="pres">
      <dgm:prSet presAssocID="{A18C4779-9530-4F1C-9D6A-6170708EE7E9}" presName="descendantText" presStyleLbl="alignAcc1" presStyleIdx="1" presStyleCnt="4">
        <dgm:presLayoutVars>
          <dgm:bulletEnabled val="1"/>
        </dgm:presLayoutVars>
      </dgm:prSet>
      <dgm:spPr/>
    </dgm:pt>
    <dgm:pt modelId="{73D3A53E-D9F8-44B9-A434-C64BF01B0F5C}" type="pres">
      <dgm:prSet presAssocID="{A6ACBA8A-8994-40F2-AC5E-D379E0E7E66A}" presName="sp" presStyleCnt="0"/>
      <dgm:spPr/>
    </dgm:pt>
    <dgm:pt modelId="{F07D4EE7-09B2-4F22-8B18-6F2D24B710AC}" type="pres">
      <dgm:prSet presAssocID="{C34D123E-2040-4809-BC3D-CE6D568FF586}" presName="composite" presStyleCnt="0"/>
      <dgm:spPr/>
    </dgm:pt>
    <dgm:pt modelId="{9CBA2BD3-6C93-4B5C-A8DA-3436DEC6EE07}" type="pres">
      <dgm:prSet presAssocID="{C34D123E-2040-4809-BC3D-CE6D568FF586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22028EAA-C429-45ED-8900-923719B04BA5}" type="pres">
      <dgm:prSet presAssocID="{C34D123E-2040-4809-BC3D-CE6D568FF586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91414D28-466D-49BB-BB28-C85022B91337}" type="pres">
      <dgm:prSet presAssocID="{6445A11A-7AE8-4764-88C9-68FC49F05EA6}" presName="sp" presStyleCnt="0"/>
      <dgm:spPr/>
    </dgm:pt>
    <dgm:pt modelId="{2B7E43E4-DE2C-4E1F-9290-E051492263D3}" type="pres">
      <dgm:prSet presAssocID="{44FAAF57-E67F-456E-88C2-8A3316A8A5E4}" presName="composite" presStyleCnt="0"/>
      <dgm:spPr/>
    </dgm:pt>
    <dgm:pt modelId="{D199EF94-61DD-4765-A094-24EF634C3B7A}" type="pres">
      <dgm:prSet presAssocID="{44FAAF57-E67F-456E-88C2-8A3316A8A5E4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A6600CE9-25E6-4D26-8CC7-4EAC431FFD73}" type="pres">
      <dgm:prSet presAssocID="{44FAAF57-E67F-456E-88C2-8A3316A8A5E4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F738D560-2D28-4FA2-B692-CAEBA198B27B}" srcId="{1955DB26-A1B5-4DB1-9278-69B9ED0D1FDE}" destId="{A18C4779-9530-4F1C-9D6A-6170708EE7E9}" srcOrd="1" destOrd="0" parTransId="{391B3D57-8A66-41B6-8488-05FE7AF34D21}" sibTransId="{A6ACBA8A-8994-40F2-AC5E-D379E0E7E66A}"/>
    <dgm:cxn modelId="{FD872D90-9EA3-4320-9A3A-B599D05A9278}" type="presOf" srcId="{C34D123E-2040-4809-BC3D-CE6D568FF586}" destId="{9CBA2BD3-6C93-4B5C-A8DA-3436DEC6EE07}" srcOrd="0" destOrd="0" presId="urn:microsoft.com/office/officeart/2005/8/layout/chevron2"/>
    <dgm:cxn modelId="{DCA5E726-CA54-47AE-A599-FE5E7E4BA869}" srcId="{1955DB26-A1B5-4DB1-9278-69B9ED0D1FDE}" destId="{44FAAF57-E67F-456E-88C2-8A3316A8A5E4}" srcOrd="3" destOrd="0" parTransId="{067AE92D-95A5-4A83-80F3-75CCF29E8CF7}" sibTransId="{850439AB-B94A-4838-AE0C-F8E05593441D}"/>
    <dgm:cxn modelId="{2F3B6068-B3EA-4784-982D-5A975684E4BD}" srcId="{1955DB26-A1B5-4DB1-9278-69B9ED0D1FDE}" destId="{C34D123E-2040-4809-BC3D-CE6D568FF586}" srcOrd="2" destOrd="0" parTransId="{F96081A2-090D-43A0-9DA7-C83C4D834607}" sibTransId="{6445A11A-7AE8-4764-88C9-68FC49F05EA6}"/>
    <dgm:cxn modelId="{01322BF0-A452-403F-9CF7-A254695F410F}" type="presOf" srcId="{86E28A38-3519-4754-A758-4CDA59B2E114}" destId="{BCCFF46C-1745-47D6-82EF-3C51132AD438}" srcOrd="0" destOrd="0" presId="urn:microsoft.com/office/officeart/2005/8/layout/chevron2"/>
    <dgm:cxn modelId="{D04C90E2-2ACD-4BD0-8A54-26529728E3ED}" type="presOf" srcId="{1955DB26-A1B5-4DB1-9278-69B9ED0D1FDE}" destId="{4C3A4F28-3E9B-4E65-BFEC-FBB4590B2E98}" srcOrd="0" destOrd="0" presId="urn:microsoft.com/office/officeart/2005/8/layout/chevron2"/>
    <dgm:cxn modelId="{6835DE3E-CB78-4748-943E-C20679F2CB01}" srcId="{44FAAF57-E67F-456E-88C2-8A3316A8A5E4}" destId="{87DB914E-787F-46BA-8BD0-43CB2B336F33}" srcOrd="0" destOrd="0" parTransId="{5618654E-B7E2-4BA6-9D2E-AB60F434D6F9}" sibTransId="{6A57A571-7F38-4D76-802F-D981EAC653E3}"/>
    <dgm:cxn modelId="{4DEF0686-25F0-4402-8FD6-675E1C3D9EC6}" type="presOf" srcId="{87DB914E-787F-46BA-8BD0-43CB2B336F33}" destId="{A6600CE9-25E6-4D26-8CC7-4EAC431FFD73}" srcOrd="0" destOrd="0" presId="urn:microsoft.com/office/officeart/2005/8/layout/chevron2"/>
    <dgm:cxn modelId="{28D25505-30C9-44CC-8948-8B9ADEA515AD}" srcId="{A18C4779-9530-4F1C-9D6A-6170708EE7E9}" destId="{FFD5BF2A-71A3-4677-B503-85C8A584AA91}" srcOrd="0" destOrd="0" parTransId="{1891F489-54B1-4B05-A29F-F37B44F9ABCA}" sibTransId="{38F1E5A2-0921-43D3-A4BB-C5520DD5B65E}"/>
    <dgm:cxn modelId="{33770DF2-0BBB-4957-8D5A-D6A66373961E}" srcId="{C34D123E-2040-4809-BC3D-CE6D568FF586}" destId="{8A637EB0-639E-49F9-AA02-8BAA6CD3D0A0}" srcOrd="0" destOrd="0" parTransId="{E7367FB5-157B-4888-B8FE-7D223F8105CD}" sibTransId="{11E4F858-1F32-49DA-891A-39DFD19F9DE3}"/>
    <dgm:cxn modelId="{A8FE224F-9B01-4732-BA67-E5F3FD3BDC7B}" type="presOf" srcId="{FFD5BF2A-71A3-4677-B503-85C8A584AA91}" destId="{3DF25956-85B0-4812-8AE2-06030C1D1F97}" srcOrd="0" destOrd="0" presId="urn:microsoft.com/office/officeart/2005/8/layout/chevron2"/>
    <dgm:cxn modelId="{64463BDB-BA4E-4B94-9E19-6C5C9CC4C708}" type="presOf" srcId="{A18C4779-9530-4F1C-9D6A-6170708EE7E9}" destId="{CE1D6D72-CFC6-4D05-A456-27C4BE219A0A}" srcOrd="0" destOrd="0" presId="urn:microsoft.com/office/officeart/2005/8/layout/chevron2"/>
    <dgm:cxn modelId="{7E09E88F-CA32-4E1B-90AB-D534CF26DE4F}" type="presOf" srcId="{6FD809E0-67F7-4F19-81FC-8733297B81C2}" destId="{51EF14DE-BDC9-439A-B077-0D23E05B1950}" srcOrd="0" destOrd="0" presId="urn:microsoft.com/office/officeart/2005/8/layout/chevron2"/>
    <dgm:cxn modelId="{69C268B7-13C1-4B56-AF05-D6AC34ACDB3F}" srcId="{6FD809E0-67F7-4F19-81FC-8733297B81C2}" destId="{86E28A38-3519-4754-A758-4CDA59B2E114}" srcOrd="0" destOrd="0" parTransId="{8D7ED074-94E4-40E1-A16B-7AD3EC3E297D}" sibTransId="{F484BE65-E1DA-40ED-97FB-E5692E128774}"/>
    <dgm:cxn modelId="{97523FB5-D814-49B6-A6BF-E469FA8ABC86}" srcId="{1955DB26-A1B5-4DB1-9278-69B9ED0D1FDE}" destId="{6FD809E0-67F7-4F19-81FC-8733297B81C2}" srcOrd="0" destOrd="0" parTransId="{81DCDF08-A81A-4C96-BF4F-22B46B94A2F3}" sibTransId="{21D6FA1D-AA51-48D7-BEA7-48A642AB64A7}"/>
    <dgm:cxn modelId="{D3A4BAAA-6DCC-461B-A0F1-DF7D9C2118DB}" type="presOf" srcId="{8A637EB0-639E-49F9-AA02-8BAA6CD3D0A0}" destId="{22028EAA-C429-45ED-8900-923719B04BA5}" srcOrd="0" destOrd="0" presId="urn:microsoft.com/office/officeart/2005/8/layout/chevron2"/>
    <dgm:cxn modelId="{541A32AD-B1D8-49B5-9D81-C7DEDA94ADF5}" type="presOf" srcId="{44FAAF57-E67F-456E-88C2-8A3316A8A5E4}" destId="{D199EF94-61DD-4765-A094-24EF634C3B7A}" srcOrd="0" destOrd="0" presId="urn:microsoft.com/office/officeart/2005/8/layout/chevron2"/>
    <dgm:cxn modelId="{DD9DD80F-8F62-4185-8F5F-C410C544EF06}" type="presParOf" srcId="{4C3A4F28-3E9B-4E65-BFEC-FBB4590B2E98}" destId="{73A5C80D-5578-49C4-B6E1-952B49E2476A}" srcOrd="0" destOrd="0" presId="urn:microsoft.com/office/officeart/2005/8/layout/chevron2"/>
    <dgm:cxn modelId="{B0621190-04C2-46A8-8845-AD0AD2B650A5}" type="presParOf" srcId="{73A5C80D-5578-49C4-B6E1-952B49E2476A}" destId="{51EF14DE-BDC9-439A-B077-0D23E05B1950}" srcOrd="0" destOrd="0" presId="urn:microsoft.com/office/officeart/2005/8/layout/chevron2"/>
    <dgm:cxn modelId="{FE5CDE3E-E80E-4661-A0C6-D75EF4C0B3E7}" type="presParOf" srcId="{73A5C80D-5578-49C4-B6E1-952B49E2476A}" destId="{BCCFF46C-1745-47D6-82EF-3C51132AD438}" srcOrd="1" destOrd="0" presId="urn:microsoft.com/office/officeart/2005/8/layout/chevron2"/>
    <dgm:cxn modelId="{5651DE06-60B5-417F-A02C-9758AE7D9766}" type="presParOf" srcId="{4C3A4F28-3E9B-4E65-BFEC-FBB4590B2E98}" destId="{A7F8DE07-A4FF-4017-8967-1481796EB926}" srcOrd="1" destOrd="0" presId="urn:microsoft.com/office/officeart/2005/8/layout/chevron2"/>
    <dgm:cxn modelId="{63FA9F31-BDE9-49B7-A4A2-506178A77486}" type="presParOf" srcId="{4C3A4F28-3E9B-4E65-BFEC-FBB4590B2E98}" destId="{2FA2CE33-38AD-4C54-9AD5-B539280A2AB2}" srcOrd="2" destOrd="0" presId="urn:microsoft.com/office/officeart/2005/8/layout/chevron2"/>
    <dgm:cxn modelId="{5A5337A4-3709-4C64-AB2A-36C704745AEA}" type="presParOf" srcId="{2FA2CE33-38AD-4C54-9AD5-B539280A2AB2}" destId="{CE1D6D72-CFC6-4D05-A456-27C4BE219A0A}" srcOrd="0" destOrd="0" presId="urn:microsoft.com/office/officeart/2005/8/layout/chevron2"/>
    <dgm:cxn modelId="{741A8857-CE8D-480C-97A5-65B3F635F3BF}" type="presParOf" srcId="{2FA2CE33-38AD-4C54-9AD5-B539280A2AB2}" destId="{3DF25956-85B0-4812-8AE2-06030C1D1F97}" srcOrd="1" destOrd="0" presId="urn:microsoft.com/office/officeart/2005/8/layout/chevron2"/>
    <dgm:cxn modelId="{40E7E0BC-5211-45B1-A346-569AEDEFB9CD}" type="presParOf" srcId="{4C3A4F28-3E9B-4E65-BFEC-FBB4590B2E98}" destId="{73D3A53E-D9F8-44B9-A434-C64BF01B0F5C}" srcOrd="3" destOrd="0" presId="urn:microsoft.com/office/officeart/2005/8/layout/chevron2"/>
    <dgm:cxn modelId="{D23ED5DA-07A0-4673-8EF2-09131AD0348A}" type="presParOf" srcId="{4C3A4F28-3E9B-4E65-BFEC-FBB4590B2E98}" destId="{F07D4EE7-09B2-4F22-8B18-6F2D24B710AC}" srcOrd="4" destOrd="0" presId="urn:microsoft.com/office/officeart/2005/8/layout/chevron2"/>
    <dgm:cxn modelId="{66412927-D1B1-44F7-872F-75974DE636CD}" type="presParOf" srcId="{F07D4EE7-09B2-4F22-8B18-6F2D24B710AC}" destId="{9CBA2BD3-6C93-4B5C-A8DA-3436DEC6EE07}" srcOrd="0" destOrd="0" presId="urn:microsoft.com/office/officeart/2005/8/layout/chevron2"/>
    <dgm:cxn modelId="{9E3E18D6-B923-491C-801A-106329A2177C}" type="presParOf" srcId="{F07D4EE7-09B2-4F22-8B18-6F2D24B710AC}" destId="{22028EAA-C429-45ED-8900-923719B04BA5}" srcOrd="1" destOrd="0" presId="urn:microsoft.com/office/officeart/2005/8/layout/chevron2"/>
    <dgm:cxn modelId="{773502D3-8407-4EBF-8EA8-39CD7E5ECDE8}" type="presParOf" srcId="{4C3A4F28-3E9B-4E65-BFEC-FBB4590B2E98}" destId="{91414D28-466D-49BB-BB28-C85022B91337}" srcOrd="5" destOrd="0" presId="urn:microsoft.com/office/officeart/2005/8/layout/chevron2"/>
    <dgm:cxn modelId="{D198AD20-E66E-409A-803F-D4D34498FEAA}" type="presParOf" srcId="{4C3A4F28-3E9B-4E65-BFEC-FBB4590B2E98}" destId="{2B7E43E4-DE2C-4E1F-9290-E051492263D3}" srcOrd="6" destOrd="0" presId="urn:microsoft.com/office/officeart/2005/8/layout/chevron2"/>
    <dgm:cxn modelId="{4F0FFBA8-1940-42D9-9FC1-C01BD73FB94D}" type="presParOf" srcId="{2B7E43E4-DE2C-4E1F-9290-E051492263D3}" destId="{D199EF94-61DD-4765-A094-24EF634C3B7A}" srcOrd="0" destOrd="0" presId="urn:microsoft.com/office/officeart/2005/8/layout/chevron2"/>
    <dgm:cxn modelId="{383E2678-77D8-49D6-B7D5-3120A0795EE7}" type="presParOf" srcId="{2B7E43E4-DE2C-4E1F-9290-E051492263D3}" destId="{A6600CE9-25E6-4D26-8CC7-4EAC431FFD7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5A4681F-B60D-402F-8B21-29D40D5C694B}" type="doc">
      <dgm:prSet loTypeId="urn:microsoft.com/office/officeart/2005/8/layout/h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949488FD-6E50-4B7C-99A6-01A7F26CB797}">
      <dgm:prSet phldrT="[Texto]" custT="1"/>
      <dgm:spPr/>
      <dgm:t>
        <a:bodyPr/>
        <a:lstStyle/>
        <a:p>
          <a:pPr algn="ctr"/>
          <a:r>
            <a:rPr lang="es-NI" sz="2800" b="1" smtClean="0">
              <a:solidFill>
                <a:schemeClr val="tx1"/>
              </a:solidFill>
              <a:latin typeface="+mj-lt"/>
              <a:ea typeface="+mj-ea"/>
              <a:cs typeface="+mj-cs"/>
            </a:rPr>
            <a:t>TIC y sus beneficios</a:t>
          </a:r>
          <a:endParaRPr lang="es-NI" sz="2800" dirty="0">
            <a:solidFill>
              <a:schemeClr val="tx1"/>
            </a:solidFill>
          </a:endParaRPr>
        </a:p>
      </dgm:t>
    </dgm:pt>
    <dgm:pt modelId="{CA0A5345-A5B3-44CF-AEE3-35462B25C99D}" type="parTrans" cxnId="{F2BF2443-059E-426D-B510-521258E8C4A8}">
      <dgm:prSet/>
      <dgm:spPr/>
      <dgm:t>
        <a:bodyPr/>
        <a:lstStyle/>
        <a:p>
          <a:pPr algn="ctr"/>
          <a:endParaRPr lang="es-NI"/>
        </a:p>
      </dgm:t>
    </dgm:pt>
    <dgm:pt modelId="{DA32E436-7B00-49E3-8D38-75729D0F9D28}" type="sibTrans" cxnId="{F2BF2443-059E-426D-B510-521258E8C4A8}">
      <dgm:prSet/>
      <dgm:spPr/>
      <dgm:t>
        <a:bodyPr/>
        <a:lstStyle/>
        <a:p>
          <a:pPr algn="ctr"/>
          <a:endParaRPr lang="es-NI"/>
        </a:p>
      </dgm:t>
    </dgm:pt>
    <dgm:pt modelId="{630BA632-9690-4BD5-A23A-039908E35BEB}">
      <dgm:prSet/>
      <dgm:spPr/>
      <dgm:t>
        <a:bodyPr/>
        <a:lstStyle/>
        <a:p>
          <a:pPr algn="ctr"/>
          <a:r>
            <a:rPr lang="es-NI" dirty="0" smtClean="0"/>
            <a:t>Mejorar la prestación de servicios con ahorro  de costos y tiempo</a:t>
          </a:r>
          <a:endParaRPr lang="es-NI" dirty="0" smtClean="0"/>
        </a:p>
      </dgm:t>
    </dgm:pt>
    <dgm:pt modelId="{D901CBA6-D5C3-4728-B102-1816FA864708}" type="parTrans" cxnId="{573124C4-C30C-4D6A-8E44-032C95161160}">
      <dgm:prSet/>
      <dgm:spPr/>
      <dgm:t>
        <a:bodyPr/>
        <a:lstStyle/>
        <a:p>
          <a:pPr algn="ctr"/>
          <a:endParaRPr lang="es-NI"/>
        </a:p>
      </dgm:t>
    </dgm:pt>
    <dgm:pt modelId="{E42A9C21-ACB3-44A0-898E-3B18E8C659A4}" type="sibTrans" cxnId="{573124C4-C30C-4D6A-8E44-032C95161160}">
      <dgm:prSet/>
      <dgm:spPr/>
      <dgm:t>
        <a:bodyPr/>
        <a:lstStyle/>
        <a:p>
          <a:pPr algn="ctr"/>
          <a:endParaRPr lang="es-NI"/>
        </a:p>
      </dgm:t>
    </dgm:pt>
    <dgm:pt modelId="{5EB215DD-A648-4799-BE75-EA90EA43CB95}">
      <dgm:prSet/>
      <dgm:spPr/>
      <dgm:t>
        <a:bodyPr/>
        <a:lstStyle/>
        <a:p>
          <a:pPr algn="ctr"/>
          <a:r>
            <a:rPr lang="es-NI" dirty="0" smtClean="0"/>
            <a:t>Llega a una mayor cantidad de usuarios en el exterior los que tienen acceso a internet o telefonía celular</a:t>
          </a:r>
          <a:endParaRPr lang="es-NI" dirty="0" smtClean="0"/>
        </a:p>
      </dgm:t>
    </dgm:pt>
    <dgm:pt modelId="{B0612C32-3C54-4587-B3FF-B20643A85D73}" type="parTrans" cxnId="{930D9BAC-8C68-40EF-ABE4-2E378926BD9D}">
      <dgm:prSet/>
      <dgm:spPr/>
      <dgm:t>
        <a:bodyPr/>
        <a:lstStyle/>
        <a:p>
          <a:pPr algn="ctr"/>
          <a:endParaRPr lang="es-NI"/>
        </a:p>
      </dgm:t>
    </dgm:pt>
    <dgm:pt modelId="{60FA4191-3C06-46AF-93F6-D9649DF91D86}" type="sibTrans" cxnId="{930D9BAC-8C68-40EF-ABE4-2E378926BD9D}">
      <dgm:prSet/>
      <dgm:spPr/>
      <dgm:t>
        <a:bodyPr/>
        <a:lstStyle/>
        <a:p>
          <a:pPr algn="ctr"/>
          <a:endParaRPr lang="es-NI"/>
        </a:p>
      </dgm:t>
    </dgm:pt>
    <dgm:pt modelId="{B54EEF17-E6B4-4C85-8837-C91A06E730AE}">
      <dgm:prSet/>
      <dgm:spPr/>
      <dgm:t>
        <a:bodyPr/>
        <a:lstStyle/>
        <a:p>
          <a:pPr algn="ctr"/>
          <a:r>
            <a:rPr lang="es-NI" dirty="0" smtClean="0"/>
            <a:t>Optimización de los recursos </a:t>
          </a:r>
          <a:endParaRPr lang="es-NI" dirty="0" smtClean="0"/>
        </a:p>
      </dgm:t>
    </dgm:pt>
    <dgm:pt modelId="{ECA597AB-F6B5-4DC4-9F02-A1B86BD311AF}" type="parTrans" cxnId="{4BE2A678-AFD2-4297-B3B8-1D54A97A0665}">
      <dgm:prSet/>
      <dgm:spPr/>
      <dgm:t>
        <a:bodyPr/>
        <a:lstStyle/>
        <a:p>
          <a:pPr algn="ctr"/>
          <a:endParaRPr lang="es-NI"/>
        </a:p>
      </dgm:t>
    </dgm:pt>
    <dgm:pt modelId="{8D4648AD-C144-4270-938A-257F602A1811}" type="sibTrans" cxnId="{4BE2A678-AFD2-4297-B3B8-1D54A97A0665}">
      <dgm:prSet/>
      <dgm:spPr/>
      <dgm:t>
        <a:bodyPr/>
        <a:lstStyle/>
        <a:p>
          <a:pPr algn="ctr"/>
          <a:endParaRPr lang="es-NI"/>
        </a:p>
      </dgm:t>
    </dgm:pt>
    <dgm:pt modelId="{5D289181-B487-4EC0-B251-EC981965FB28}">
      <dgm:prSet/>
      <dgm:spPr/>
      <dgm:t>
        <a:bodyPr/>
        <a:lstStyle/>
        <a:p>
          <a:pPr algn="ctr"/>
          <a:r>
            <a:rPr lang="es-NI" dirty="0" smtClean="0"/>
            <a:t>Comunicación más fluida con usuarios, lo que permite conocer más sobre las necesidades de la población migrante para brindarles un servicio de mejor calidad.</a:t>
          </a:r>
          <a:endParaRPr lang="es-NI" dirty="0"/>
        </a:p>
      </dgm:t>
    </dgm:pt>
    <dgm:pt modelId="{E94EB4AC-4B77-4180-8938-BE32CDB98281}" type="parTrans" cxnId="{8015F779-F4FD-479F-BD72-6E2D48F6352E}">
      <dgm:prSet/>
      <dgm:spPr/>
      <dgm:t>
        <a:bodyPr/>
        <a:lstStyle/>
        <a:p>
          <a:pPr algn="ctr"/>
          <a:endParaRPr lang="es-NI"/>
        </a:p>
      </dgm:t>
    </dgm:pt>
    <dgm:pt modelId="{74C520C0-4D2E-4BBE-A2DB-E8C382D6BB77}" type="sibTrans" cxnId="{8015F779-F4FD-479F-BD72-6E2D48F6352E}">
      <dgm:prSet/>
      <dgm:spPr/>
      <dgm:t>
        <a:bodyPr/>
        <a:lstStyle/>
        <a:p>
          <a:pPr algn="ctr"/>
          <a:endParaRPr lang="es-NI"/>
        </a:p>
      </dgm:t>
    </dgm:pt>
    <dgm:pt modelId="{15A5056F-328C-4446-9547-937546825583}" type="pres">
      <dgm:prSet presAssocID="{F5A4681F-B60D-402F-8B21-29D40D5C694B}" presName="composite" presStyleCnt="0">
        <dgm:presLayoutVars>
          <dgm:chMax val="1"/>
          <dgm:dir/>
          <dgm:resizeHandles val="exact"/>
        </dgm:presLayoutVars>
      </dgm:prSet>
      <dgm:spPr/>
    </dgm:pt>
    <dgm:pt modelId="{6B45D36A-3AF7-479B-AFF7-70B7DAAD7BD1}" type="pres">
      <dgm:prSet presAssocID="{949488FD-6E50-4B7C-99A6-01A7F26CB797}" presName="roof" presStyleLbl="dkBgShp" presStyleIdx="0" presStyleCnt="2"/>
      <dgm:spPr/>
      <dgm:t>
        <a:bodyPr/>
        <a:lstStyle/>
        <a:p>
          <a:endParaRPr lang="es-NI"/>
        </a:p>
      </dgm:t>
    </dgm:pt>
    <dgm:pt modelId="{BC5193F4-92C4-43D6-A2F8-EEC49B11453C}" type="pres">
      <dgm:prSet presAssocID="{949488FD-6E50-4B7C-99A6-01A7F26CB797}" presName="pillars" presStyleCnt="0"/>
      <dgm:spPr/>
    </dgm:pt>
    <dgm:pt modelId="{70263BBB-41AA-49AC-8D02-22258F13DEF0}" type="pres">
      <dgm:prSet presAssocID="{949488FD-6E50-4B7C-99A6-01A7F26CB797}" presName="pillar1" presStyleLbl="node1" presStyleIdx="0" presStyleCnt="4">
        <dgm:presLayoutVars>
          <dgm:bulletEnabled val="1"/>
        </dgm:presLayoutVars>
      </dgm:prSet>
      <dgm:spPr/>
    </dgm:pt>
    <dgm:pt modelId="{5C86994C-D2C8-497B-8429-0C66237C7B20}" type="pres">
      <dgm:prSet presAssocID="{5EB215DD-A648-4799-BE75-EA90EA43CB95}" presName="pillarX" presStyleLbl="node1" presStyleIdx="1" presStyleCnt="4">
        <dgm:presLayoutVars>
          <dgm:bulletEnabled val="1"/>
        </dgm:presLayoutVars>
      </dgm:prSet>
      <dgm:spPr/>
    </dgm:pt>
    <dgm:pt modelId="{665133D8-B1C4-404E-B92A-00DBF7A390B2}" type="pres">
      <dgm:prSet presAssocID="{B54EEF17-E6B4-4C85-8837-C91A06E730AE}" presName="pillarX" presStyleLbl="node1" presStyleIdx="2" presStyleCnt="4">
        <dgm:presLayoutVars>
          <dgm:bulletEnabled val="1"/>
        </dgm:presLayoutVars>
      </dgm:prSet>
      <dgm:spPr/>
    </dgm:pt>
    <dgm:pt modelId="{F9DEB446-17AC-43B9-80BE-E83C2919F622}" type="pres">
      <dgm:prSet presAssocID="{5D289181-B487-4EC0-B251-EC981965FB28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5F6F394D-FBE5-476D-BC80-7088474CA8F9}" type="pres">
      <dgm:prSet presAssocID="{949488FD-6E50-4B7C-99A6-01A7F26CB797}" presName="base" presStyleLbl="dkBgShp" presStyleIdx="1" presStyleCnt="2" custScaleY="132266" custLinFactNeighborY="18507"/>
      <dgm:spPr/>
    </dgm:pt>
  </dgm:ptLst>
  <dgm:cxnLst>
    <dgm:cxn modelId="{5C3BBA82-0E3D-476C-BBE8-A298D464FBA0}" type="presOf" srcId="{949488FD-6E50-4B7C-99A6-01A7F26CB797}" destId="{6B45D36A-3AF7-479B-AFF7-70B7DAAD7BD1}" srcOrd="0" destOrd="0" presId="urn:microsoft.com/office/officeart/2005/8/layout/hList3"/>
    <dgm:cxn modelId="{C8C85937-B13F-4E49-B71D-501794F9D2F8}" type="presOf" srcId="{5D289181-B487-4EC0-B251-EC981965FB28}" destId="{F9DEB446-17AC-43B9-80BE-E83C2919F622}" srcOrd="0" destOrd="0" presId="urn:microsoft.com/office/officeart/2005/8/layout/hList3"/>
    <dgm:cxn modelId="{C37872AB-5E0A-4BA1-BB19-80C24895095B}" type="presOf" srcId="{630BA632-9690-4BD5-A23A-039908E35BEB}" destId="{70263BBB-41AA-49AC-8D02-22258F13DEF0}" srcOrd="0" destOrd="0" presId="urn:microsoft.com/office/officeart/2005/8/layout/hList3"/>
    <dgm:cxn modelId="{80584BB5-B289-49DE-B99E-2E57C0416178}" type="presOf" srcId="{5EB215DD-A648-4799-BE75-EA90EA43CB95}" destId="{5C86994C-D2C8-497B-8429-0C66237C7B20}" srcOrd="0" destOrd="0" presId="urn:microsoft.com/office/officeart/2005/8/layout/hList3"/>
    <dgm:cxn modelId="{930D9BAC-8C68-40EF-ABE4-2E378926BD9D}" srcId="{949488FD-6E50-4B7C-99A6-01A7F26CB797}" destId="{5EB215DD-A648-4799-BE75-EA90EA43CB95}" srcOrd="1" destOrd="0" parTransId="{B0612C32-3C54-4587-B3FF-B20643A85D73}" sibTransId="{60FA4191-3C06-46AF-93F6-D9649DF91D86}"/>
    <dgm:cxn modelId="{4BE2A678-AFD2-4297-B3B8-1D54A97A0665}" srcId="{949488FD-6E50-4B7C-99A6-01A7F26CB797}" destId="{B54EEF17-E6B4-4C85-8837-C91A06E730AE}" srcOrd="2" destOrd="0" parTransId="{ECA597AB-F6B5-4DC4-9F02-A1B86BD311AF}" sibTransId="{8D4648AD-C144-4270-938A-257F602A1811}"/>
    <dgm:cxn modelId="{F2BF2443-059E-426D-B510-521258E8C4A8}" srcId="{F5A4681F-B60D-402F-8B21-29D40D5C694B}" destId="{949488FD-6E50-4B7C-99A6-01A7F26CB797}" srcOrd="0" destOrd="0" parTransId="{CA0A5345-A5B3-44CF-AEE3-35462B25C99D}" sibTransId="{DA32E436-7B00-49E3-8D38-75729D0F9D28}"/>
    <dgm:cxn modelId="{573124C4-C30C-4D6A-8E44-032C95161160}" srcId="{949488FD-6E50-4B7C-99A6-01A7F26CB797}" destId="{630BA632-9690-4BD5-A23A-039908E35BEB}" srcOrd="0" destOrd="0" parTransId="{D901CBA6-D5C3-4728-B102-1816FA864708}" sibTransId="{E42A9C21-ACB3-44A0-898E-3B18E8C659A4}"/>
    <dgm:cxn modelId="{E09B4263-318E-4B0E-BD7D-0384593BE179}" type="presOf" srcId="{F5A4681F-B60D-402F-8B21-29D40D5C694B}" destId="{15A5056F-328C-4446-9547-937546825583}" srcOrd="0" destOrd="0" presId="urn:microsoft.com/office/officeart/2005/8/layout/hList3"/>
    <dgm:cxn modelId="{515FD807-63E4-40E6-9CAE-0C4E91CD90CA}" type="presOf" srcId="{B54EEF17-E6B4-4C85-8837-C91A06E730AE}" destId="{665133D8-B1C4-404E-B92A-00DBF7A390B2}" srcOrd="0" destOrd="0" presId="urn:microsoft.com/office/officeart/2005/8/layout/hList3"/>
    <dgm:cxn modelId="{8015F779-F4FD-479F-BD72-6E2D48F6352E}" srcId="{949488FD-6E50-4B7C-99A6-01A7F26CB797}" destId="{5D289181-B487-4EC0-B251-EC981965FB28}" srcOrd="3" destOrd="0" parTransId="{E94EB4AC-4B77-4180-8938-BE32CDB98281}" sibTransId="{74C520C0-4D2E-4BBE-A2DB-E8C382D6BB77}"/>
    <dgm:cxn modelId="{F1741719-F15B-4417-82D4-D1732FBCEB20}" type="presParOf" srcId="{15A5056F-328C-4446-9547-937546825583}" destId="{6B45D36A-3AF7-479B-AFF7-70B7DAAD7BD1}" srcOrd="0" destOrd="0" presId="urn:microsoft.com/office/officeart/2005/8/layout/hList3"/>
    <dgm:cxn modelId="{0416723F-1DA2-4724-B26D-0F7A6FDF735B}" type="presParOf" srcId="{15A5056F-328C-4446-9547-937546825583}" destId="{BC5193F4-92C4-43D6-A2F8-EEC49B11453C}" srcOrd="1" destOrd="0" presId="urn:microsoft.com/office/officeart/2005/8/layout/hList3"/>
    <dgm:cxn modelId="{61EA6DC5-E7B7-4603-A97B-A54B95BCE80C}" type="presParOf" srcId="{BC5193F4-92C4-43D6-A2F8-EEC49B11453C}" destId="{70263BBB-41AA-49AC-8D02-22258F13DEF0}" srcOrd="0" destOrd="0" presId="urn:microsoft.com/office/officeart/2005/8/layout/hList3"/>
    <dgm:cxn modelId="{E8BFEC4B-330D-48A0-9E7A-0E77A2B0AE24}" type="presParOf" srcId="{BC5193F4-92C4-43D6-A2F8-EEC49B11453C}" destId="{5C86994C-D2C8-497B-8429-0C66237C7B20}" srcOrd="1" destOrd="0" presId="urn:microsoft.com/office/officeart/2005/8/layout/hList3"/>
    <dgm:cxn modelId="{6DF1F009-8DF7-4331-9D51-8F85ADC9C9B0}" type="presParOf" srcId="{BC5193F4-92C4-43D6-A2F8-EEC49B11453C}" destId="{665133D8-B1C4-404E-B92A-00DBF7A390B2}" srcOrd="2" destOrd="0" presId="urn:microsoft.com/office/officeart/2005/8/layout/hList3"/>
    <dgm:cxn modelId="{ACEB775D-3D50-42C1-8B7C-DEC1F612992F}" type="presParOf" srcId="{BC5193F4-92C4-43D6-A2F8-EEC49B11453C}" destId="{F9DEB446-17AC-43B9-80BE-E83C2919F622}" srcOrd="3" destOrd="0" presId="urn:microsoft.com/office/officeart/2005/8/layout/hList3"/>
    <dgm:cxn modelId="{0329AE60-4730-4F52-8FE8-49DF1B435E8F}" type="presParOf" srcId="{15A5056F-328C-4446-9547-937546825583}" destId="{5F6F394D-FBE5-476D-BC80-7088474CA8F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A5F271-1B27-4827-AA41-9FCADF3ECF0D}">
      <dsp:nvSpPr>
        <dsp:cNvPr id="0" name=""/>
        <dsp:cNvSpPr/>
      </dsp:nvSpPr>
      <dsp:spPr>
        <a:xfrm>
          <a:off x="0" y="16791"/>
          <a:ext cx="7704857" cy="1160640"/>
        </a:xfrm>
        <a:prstGeom prst="round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i="0" kern="1200" dirty="0" smtClean="0">
              <a:solidFill>
                <a:schemeClr val="tx1"/>
              </a:solidFill>
              <a:latin typeface="+mn-lt"/>
              <a:cs typeface="Arial" pitchFamily="34" charset="0"/>
            </a:rPr>
            <a:t>Propósito del GRUN, facilitar los trámites a los usuarios en general. Ley de Simplificación de trámites</a:t>
          </a:r>
          <a:endParaRPr lang="es-NI" sz="1600" i="0" kern="1200" dirty="0">
            <a:solidFill>
              <a:schemeClr val="tx1"/>
            </a:solidFill>
            <a:latin typeface="+mn-lt"/>
            <a:cs typeface="Arial" pitchFamily="34" charset="0"/>
          </a:endParaRPr>
        </a:p>
      </dsp:txBody>
      <dsp:txXfrm>
        <a:off x="56658" y="73449"/>
        <a:ext cx="7591541" cy="1047324"/>
      </dsp:txXfrm>
    </dsp:sp>
    <dsp:sp modelId="{A07E2977-85DD-4E59-B6E0-395669810F4E}">
      <dsp:nvSpPr>
        <dsp:cNvPr id="0" name=""/>
        <dsp:cNvSpPr/>
      </dsp:nvSpPr>
      <dsp:spPr>
        <a:xfrm>
          <a:off x="0" y="1355991"/>
          <a:ext cx="7704857" cy="1160640"/>
        </a:xfrm>
        <a:prstGeom prst="roundRect">
          <a:avLst/>
        </a:prstGeom>
        <a:solidFill>
          <a:srgbClr val="92D05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i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La población migrante en particular, es quien requiere con mayor urgencia la facilitación de trámites, en este sentido, los servicios consulares deben:</a:t>
          </a:r>
          <a:endParaRPr lang="es-NI" sz="1600" i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6658" y="1412649"/>
        <a:ext cx="7591541" cy="1047324"/>
      </dsp:txXfrm>
    </dsp:sp>
    <dsp:sp modelId="{7582BD57-77DE-4393-B3F8-FB1020ACEFBD}">
      <dsp:nvSpPr>
        <dsp:cNvPr id="0" name=""/>
        <dsp:cNvSpPr/>
      </dsp:nvSpPr>
      <dsp:spPr>
        <a:xfrm>
          <a:off x="0" y="2516631"/>
          <a:ext cx="7704857" cy="1283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629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NI" sz="1600" i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Ser oportunos,</a:t>
          </a:r>
          <a:endParaRPr lang="es-NI" sz="1600" i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NI" sz="1600" i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Confiables,</a:t>
          </a:r>
          <a:endParaRPr lang="es-NI" sz="1600" i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NI" sz="1600" i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Precisos,</a:t>
          </a:r>
          <a:endParaRPr lang="es-NI" sz="1600" i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NI" sz="1600" i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Económicos,</a:t>
          </a:r>
          <a:endParaRPr lang="es-NI" sz="1600" i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NI" sz="1600" i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estar disponibles, toda vez que el aparataje político-administrativo lo oferte.</a:t>
          </a:r>
          <a:endParaRPr lang="es-NI" sz="1600" i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0" y="2516631"/>
        <a:ext cx="7704857" cy="1283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078012-D228-4206-8A72-1E9337A42E33}">
      <dsp:nvSpPr>
        <dsp:cNvPr id="0" name=""/>
        <dsp:cNvSpPr/>
      </dsp:nvSpPr>
      <dsp:spPr>
        <a:xfrm>
          <a:off x="1931106" y="1561350"/>
          <a:ext cx="3301130" cy="2465424"/>
        </a:xfrm>
        <a:prstGeom prst="ellipse">
          <a:avLst/>
        </a:prstGeom>
        <a:solidFill>
          <a:schemeClr val="bg2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400" kern="1200" dirty="0" smtClean="0">
              <a:solidFill>
                <a:schemeClr val="tx1"/>
              </a:solidFill>
            </a:rPr>
            <a:t>Las tecnologías de la información y la comunicación (TIC)       son todas aquellas herramientas y programas que tratan, administran, transmiten y comparten la información mediante soportes tecnológicos. </a:t>
          </a:r>
          <a:endParaRPr lang="es-NI" sz="1400" kern="1200" dirty="0">
            <a:solidFill>
              <a:schemeClr val="tx1"/>
            </a:solidFill>
          </a:endParaRPr>
        </a:p>
      </dsp:txBody>
      <dsp:txXfrm>
        <a:off x="2414545" y="1922403"/>
        <a:ext cx="2334252" cy="1743318"/>
      </dsp:txXfrm>
    </dsp:sp>
    <dsp:sp modelId="{70193E6F-DD18-4ED7-8C87-8B797849F80A}">
      <dsp:nvSpPr>
        <dsp:cNvPr id="0" name=""/>
        <dsp:cNvSpPr/>
      </dsp:nvSpPr>
      <dsp:spPr>
        <a:xfrm rot="16200000">
          <a:off x="3497818" y="1457178"/>
          <a:ext cx="167706" cy="40637"/>
        </a:xfrm>
        <a:custGeom>
          <a:avLst/>
          <a:gdLst/>
          <a:ahLst/>
          <a:cxnLst/>
          <a:rect l="0" t="0" r="0" b="0"/>
          <a:pathLst>
            <a:path>
              <a:moveTo>
                <a:pt x="0" y="20318"/>
              </a:moveTo>
              <a:lnTo>
                <a:pt x="167706" y="20318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1400" kern="1200">
            <a:solidFill>
              <a:schemeClr val="tx1"/>
            </a:solidFill>
          </a:endParaRPr>
        </a:p>
      </dsp:txBody>
      <dsp:txXfrm>
        <a:off x="3577479" y="1473304"/>
        <a:ext cx="8385" cy="8385"/>
      </dsp:txXfrm>
    </dsp:sp>
    <dsp:sp modelId="{5FB0D008-C980-43AF-B63F-F0A5205F4762}">
      <dsp:nvSpPr>
        <dsp:cNvPr id="0" name=""/>
        <dsp:cNvSpPr/>
      </dsp:nvSpPr>
      <dsp:spPr>
        <a:xfrm>
          <a:off x="2825583" y="86888"/>
          <a:ext cx="1512177" cy="1306755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400" kern="1200" dirty="0" smtClean="0">
              <a:solidFill>
                <a:schemeClr val="tx1"/>
              </a:solidFill>
            </a:rPr>
            <a:t>Informática</a:t>
          </a:r>
          <a:endParaRPr lang="es-NI" sz="1400" kern="1200" dirty="0">
            <a:solidFill>
              <a:schemeClr val="tx1"/>
            </a:solidFill>
          </a:endParaRPr>
        </a:p>
      </dsp:txBody>
      <dsp:txXfrm>
        <a:off x="3047036" y="278258"/>
        <a:ext cx="1069271" cy="924015"/>
      </dsp:txXfrm>
    </dsp:sp>
    <dsp:sp modelId="{AC27CA76-B8AE-4B14-A465-89BF4AA755FC}">
      <dsp:nvSpPr>
        <dsp:cNvPr id="0" name=""/>
        <dsp:cNvSpPr/>
      </dsp:nvSpPr>
      <dsp:spPr>
        <a:xfrm rot="1372140">
          <a:off x="5007592" y="3435737"/>
          <a:ext cx="287209" cy="40637"/>
        </a:xfrm>
        <a:custGeom>
          <a:avLst/>
          <a:gdLst/>
          <a:ahLst/>
          <a:cxnLst/>
          <a:rect l="0" t="0" r="0" b="0"/>
          <a:pathLst>
            <a:path>
              <a:moveTo>
                <a:pt x="0" y="20318"/>
              </a:moveTo>
              <a:lnTo>
                <a:pt x="287209" y="20318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1400" kern="1200">
            <a:solidFill>
              <a:schemeClr val="tx1"/>
            </a:solidFill>
          </a:endParaRPr>
        </a:p>
      </dsp:txBody>
      <dsp:txXfrm>
        <a:off x="5144016" y="3448875"/>
        <a:ext cx="14360" cy="14360"/>
      </dsp:txXfrm>
    </dsp:sp>
    <dsp:sp modelId="{4AD6450D-5726-4CD7-A2CE-B8FFBEB6AE1E}">
      <dsp:nvSpPr>
        <dsp:cNvPr id="0" name=""/>
        <dsp:cNvSpPr/>
      </dsp:nvSpPr>
      <dsp:spPr>
        <a:xfrm>
          <a:off x="5221538" y="3029827"/>
          <a:ext cx="1576892" cy="1576892"/>
        </a:xfrm>
        <a:prstGeom prst="ellipse">
          <a:avLst/>
        </a:prstGeom>
        <a:solidFill>
          <a:srgbClr val="FF0000"/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400" kern="1200" smtClean="0">
              <a:solidFill>
                <a:schemeClr val="tx1"/>
              </a:solidFill>
            </a:rPr>
            <a:t>Internet </a:t>
          </a:r>
          <a:endParaRPr lang="es-NI" sz="1400" kern="1200" dirty="0">
            <a:solidFill>
              <a:schemeClr val="tx1"/>
            </a:solidFill>
          </a:endParaRPr>
        </a:p>
      </dsp:txBody>
      <dsp:txXfrm>
        <a:off x="5452468" y="3260757"/>
        <a:ext cx="1115032" cy="1115032"/>
      </dsp:txXfrm>
    </dsp:sp>
    <dsp:sp modelId="{496667CD-9AAE-4B7F-A7F3-07696B4B25AF}">
      <dsp:nvSpPr>
        <dsp:cNvPr id="0" name=""/>
        <dsp:cNvSpPr/>
      </dsp:nvSpPr>
      <dsp:spPr>
        <a:xfrm rot="9395784">
          <a:off x="1899533" y="3444458"/>
          <a:ext cx="264951" cy="40637"/>
        </a:xfrm>
        <a:custGeom>
          <a:avLst/>
          <a:gdLst/>
          <a:ahLst/>
          <a:cxnLst/>
          <a:rect l="0" t="0" r="0" b="0"/>
          <a:pathLst>
            <a:path>
              <a:moveTo>
                <a:pt x="0" y="20318"/>
              </a:moveTo>
              <a:lnTo>
                <a:pt x="264951" y="20318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1400" kern="1200">
            <a:solidFill>
              <a:schemeClr val="tx1"/>
            </a:solidFill>
          </a:endParaRPr>
        </a:p>
      </dsp:txBody>
      <dsp:txXfrm rot="10800000">
        <a:off x="2025385" y="3458153"/>
        <a:ext cx="13247" cy="13247"/>
      </dsp:txXfrm>
    </dsp:sp>
    <dsp:sp modelId="{819C9A39-85A0-423B-A9BD-9671C7A2F7B5}">
      <dsp:nvSpPr>
        <dsp:cNvPr id="0" name=""/>
        <dsp:cNvSpPr/>
      </dsp:nvSpPr>
      <dsp:spPr>
        <a:xfrm>
          <a:off x="89287" y="3098629"/>
          <a:ext cx="1934027" cy="1576892"/>
        </a:xfrm>
        <a:prstGeom prst="ellipse">
          <a:avLst/>
        </a:prstGeom>
        <a:solidFill>
          <a:srgbClr val="00B0F0"/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200" kern="1200" dirty="0" smtClean="0">
              <a:solidFill>
                <a:schemeClr val="tx1"/>
              </a:solidFill>
            </a:rPr>
            <a:t>Telecomunicaciones son las TIC más extendidas</a:t>
          </a:r>
          <a:endParaRPr lang="es-NI" sz="1200" kern="1200" dirty="0">
            <a:solidFill>
              <a:schemeClr val="tx1"/>
            </a:solidFill>
          </a:endParaRPr>
        </a:p>
      </dsp:txBody>
      <dsp:txXfrm>
        <a:off x="372519" y="3329559"/>
        <a:ext cx="1367563" cy="11150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3D3335-16E8-4B59-AA2F-B9A193F1E44B}">
      <dsp:nvSpPr>
        <dsp:cNvPr id="0" name=""/>
        <dsp:cNvSpPr/>
      </dsp:nvSpPr>
      <dsp:spPr>
        <a:xfrm>
          <a:off x="-5536260" y="-847605"/>
          <a:ext cx="6591755" cy="6591755"/>
        </a:xfrm>
        <a:prstGeom prst="blockArc">
          <a:avLst>
            <a:gd name="adj1" fmla="val 18900000"/>
            <a:gd name="adj2" fmla="val 2700000"/>
            <a:gd name="adj3" fmla="val 328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B8E264-D5F5-45CE-BB92-0EEFA7B2D452}">
      <dsp:nvSpPr>
        <dsp:cNvPr id="0" name=""/>
        <dsp:cNvSpPr/>
      </dsp:nvSpPr>
      <dsp:spPr>
        <a:xfrm>
          <a:off x="552546" y="426057"/>
          <a:ext cx="7444014" cy="6540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919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400" kern="1200" dirty="0" smtClean="0">
              <a:solidFill>
                <a:schemeClr val="tx1"/>
              </a:solidFill>
            </a:rPr>
            <a:t>Permiten fácil acceso a la información en cualquier formato y de manera ágil.</a:t>
          </a:r>
          <a:endParaRPr lang="es-NI" sz="1400" kern="1200" dirty="0">
            <a:solidFill>
              <a:schemeClr val="tx1"/>
            </a:solidFill>
          </a:endParaRPr>
        </a:p>
      </dsp:txBody>
      <dsp:txXfrm>
        <a:off x="552546" y="426057"/>
        <a:ext cx="7444014" cy="654061"/>
      </dsp:txXfrm>
    </dsp:sp>
    <dsp:sp modelId="{8382F1D0-CE67-44A2-AD00-7B3AB759307E}">
      <dsp:nvSpPr>
        <dsp:cNvPr id="0" name=""/>
        <dsp:cNvSpPr/>
      </dsp:nvSpPr>
      <dsp:spPr>
        <a:xfrm>
          <a:off x="81743" y="282285"/>
          <a:ext cx="941605" cy="9416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3376F2-95D0-4C34-8A82-5C27A7916C69}">
      <dsp:nvSpPr>
        <dsp:cNvPr id="0" name=""/>
        <dsp:cNvSpPr/>
      </dsp:nvSpPr>
      <dsp:spPr>
        <a:xfrm>
          <a:off x="984421" y="1440159"/>
          <a:ext cx="7012139" cy="886103"/>
        </a:xfrm>
        <a:prstGeom prst="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919" tIns="35560" rIns="35560" bIns="3556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400" kern="1200" dirty="0" smtClean="0">
              <a:solidFill>
                <a:schemeClr val="tx1"/>
              </a:solidFill>
            </a:rPr>
            <a:t>Permite disponer de información inmaterial,  almacenar grandes cantidades en pequeños soportes o acceder a información ubicada en dispositivos lejanos.</a:t>
          </a:r>
          <a:endParaRPr lang="es-NI" sz="1400" kern="1200" dirty="0" smtClean="0">
            <a:solidFill>
              <a:schemeClr val="tx1"/>
            </a:solidFill>
          </a:endParaRPr>
        </a:p>
      </dsp:txBody>
      <dsp:txXfrm>
        <a:off x="984421" y="1440159"/>
        <a:ext cx="7012139" cy="886103"/>
      </dsp:txXfrm>
    </dsp:sp>
    <dsp:sp modelId="{30AAB641-678B-4C19-9A39-232D2F2150B5}">
      <dsp:nvSpPr>
        <dsp:cNvPr id="0" name=""/>
        <dsp:cNvSpPr/>
      </dsp:nvSpPr>
      <dsp:spPr>
        <a:xfrm>
          <a:off x="513618" y="1412408"/>
          <a:ext cx="941605" cy="9416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A95AB3-01D6-4E7B-9B94-1BE59C34B220}">
      <dsp:nvSpPr>
        <dsp:cNvPr id="0" name=""/>
        <dsp:cNvSpPr/>
      </dsp:nvSpPr>
      <dsp:spPr>
        <a:xfrm>
          <a:off x="984421" y="2664298"/>
          <a:ext cx="7012139" cy="698068"/>
        </a:xfrm>
        <a:prstGeom prst="rect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919" tIns="35560" rIns="35560" bIns="3556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400" kern="1200" dirty="0" smtClean="0">
              <a:solidFill>
                <a:schemeClr val="tx1"/>
              </a:solidFill>
            </a:rPr>
            <a:t>Se puede conseguir información y comunicarnos instantáneamente a pesar de encontrarnos a kilómetros de la fuente original.</a:t>
          </a:r>
          <a:endParaRPr lang="es-NI" sz="1400" kern="1200" dirty="0">
            <a:solidFill>
              <a:schemeClr val="tx1"/>
            </a:solidFill>
          </a:endParaRPr>
        </a:p>
      </dsp:txBody>
      <dsp:txXfrm>
        <a:off x="984421" y="2664298"/>
        <a:ext cx="7012139" cy="698068"/>
      </dsp:txXfrm>
    </dsp:sp>
    <dsp:sp modelId="{E68DC7FD-8412-47B7-B82F-7721FA84DE89}">
      <dsp:nvSpPr>
        <dsp:cNvPr id="0" name=""/>
        <dsp:cNvSpPr/>
      </dsp:nvSpPr>
      <dsp:spPr>
        <a:xfrm>
          <a:off x="513618" y="2542530"/>
          <a:ext cx="941605" cy="9416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C55DFC-C1E7-4619-AED7-5539B98B3FD8}">
      <dsp:nvSpPr>
        <dsp:cNvPr id="0" name=""/>
        <dsp:cNvSpPr/>
      </dsp:nvSpPr>
      <dsp:spPr>
        <a:xfrm>
          <a:off x="510710" y="3600401"/>
          <a:ext cx="7444014" cy="1121979"/>
        </a:xfrm>
        <a:prstGeom prst="rect">
          <a:avLst/>
        </a:prstGeom>
        <a:solidFill>
          <a:srgbClr val="7030A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919" tIns="35560" rIns="35560" bIns="3556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400" b="0" kern="1200" dirty="0" smtClean="0">
              <a:solidFill>
                <a:schemeClr val="tx1"/>
              </a:solidFill>
            </a:rPr>
            <a:t>Per</a:t>
          </a:r>
          <a:r>
            <a:rPr lang="es-NI" sz="1400" kern="1200" dirty="0" smtClean="0">
              <a:solidFill>
                <a:schemeClr val="tx1"/>
              </a:solidFill>
            </a:rPr>
            <a:t>miten la comunicación bidireccional, entre personas o grupos sin importar donde se encuentren: </a:t>
          </a:r>
          <a:endParaRPr lang="es-NI" sz="1400" kern="1200" dirty="0">
            <a:solidFill>
              <a:schemeClr val="tx1"/>
            </a:solidFill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NI" sz="1400" kern="1200" dirty="0" smtClean="0">
              <a:solidFill>
                <a:schemeClr val="tx1"/>
              </a:solidFill>
            </a:rPr>
            <a:t>Páginas web, correo electrónico, foros, mensajería instantánea, videoconferencias, blogs o wikis entre otros sistemas.</a:t>
          </a:r>
          <a:endParaRPr lang="es-NI" sz="1400" kern="1200" dirty="0">
            <a:solidFill>
              <a:schemeClr val="tx1"/>
            </a:solidFill>
          </a:endParaRPr>
        </a:p>
      </dsp:txBody>
      <dsp:txXfrm>
        <a:off x="510710" y="3600401"/>
        <a:ext cx="7444014" cy="1121979"/>
      </dsp:txXfrm>
    </dsp:sp>
    <dsp:sp modelId="{8FE511EA-A76F-4467-8FD9-BA684654ABA7}">
      <dsp:nvSpPr>
        <dsp:cNvPr id="0" name=""/>
        <dsp:cNvSpPr/>
      </dsp:nvSpPr>
      <dsp:spPr>
        <a:xfrm>
          <a:off x="81743" y="3672652"/>
          <a:ext cx="941605" cy="9416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A3C982-BB90-4F29-AA60-948C4B9EB04C}">
      <dsp:nvSpPr>
        <dsp:cNvPr id="0" name=""/>
        <dsp:cNvSpPr/>
      </dsp:nvSpPr>
      <dsp:spPr>
        <a:xfrm>
          <a:off x="0" y="1981"/>
          <a:ext cx="7682034" cy="0"/>
        </a:xfrm>
        <a:prstGeom prst="line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C6CCDD-0387-4290-8619-8637CAB48C10}">
      <dsp:nvSpPr>
        <dsp:cNvPr id="0" name=""/>
        <dsp:cNvSpPr/>
      </dsp:nvSpPr>
      <dsp:spPr>
        <a:xfrm>
          <a:off x="0" y="1981"/>
          <a:ext cx="2915046" cy="4053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800" b="1" i="0" u="sng" kern="1200" smtClean="0">
              <a:latin typeface="+mn-lt"/>
            </a:rPr>
            <a:t>Sistema CONSULNIC</a:t>
          </a:r>
          <a:r>
            <a:rPr lang="es-NI" sz="1800" b="1" i="1" kern="1200" smtClean="0">
              <a:latin typeface="+mn-lt"/>
            </a:rPr>
            <a:t>,</a:t>
          </a:r>
          <a:r>
            <a:rPr lang="es-NI" sz="1800" kern="1200" smtClean="0">
              <a:latin typeface="+mn-lt"/>
            </a:rPr>
            <a:t> </a:t>
          </a:r>
          <a:r>
            <a:rPr lang="es-NI" sz="1600" kern="1200" smtClean="0">
              <a:latin typeface="+mn-lt"/>
            </a:rPr>
            <a:t>manejado desde cada Representación y la Dirección General Consular: </a:t>
          </a:r>
          <a:endParaRPr lang="es-NI" sz="1600" kern="1200" dirty="0">
            <a:latin typeface="+mn-lt"/>
          </a:endParaRPr>
        </a:p>
      </dsp:txBody>
      <dsp:txXfrm>
        <a:off x="0" y="1981"/>
        <a:ext cx="2915046" cy="4053265"/>
      </dsp:txXfrm>
    </dsp:sp>
    <dsp:sp modelId="{6246C2EF-5ED0-4122-8A04-20652A395D14}">
      <dsp:nvSpPr>
        <dsp:cNvPr id="0" name=""/>
        <dsp:cNvSpPr/>
      </dsp:nvSpPr>
      <dsp:spPr>
        <a:xfrm>
          <a:off x="3004282" y="186040"/>
          <a:ext cx="2070195" cy="3681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800" kern="1200" dirty="0" smtClean="0">
              <a:latin typeface="+mn-lt"/>
            </a:rPr>
            <a:t>Sistematización de Procesos Técnicos; </a:t>
          </a:r>
          <a:endParaRPr lang="es-NI" sz="1800" kern="1200" dirty="0">
            <a:latin typeface="+mn-lt"/>
          </a:endParaRPr>
        </a:p>
      </dsp:txBody>
      <dsp:txXfrm>
        <a:off x="3004282" y="186040"/>
        <a:ext cx="2070195" cy="3681188"/>
      </dsp:txXfrm>
    </dsp:sp>
    <dsp:sp modelId="{571729CB-AB7C-4504-9AB0-C83968EFF39A}">
      <dsp:nvSpPr>
        <dsp:cNvPr id="0" name=""/>
        <dsp:cNvSpPr/>
      </dsp:nvSpPr>
      <dsp:spPr>
        <a:xfrm>
          <a:off x="5163714" y="186040"/>
          <a:ext cx="2290393" cy="920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latin typeface="+mn-lt"/>
            </a:rPr>
            <a:t>Sistema de Pasaportes Ordinarios y Provisionales</a:t>
          </a:r>
          <a:endParaRPr lang="es-NI" sz="1600" kern="1200" dirty="0">
            <a:latin typeface="+mn-lt"/>
          </a:endParaRPr>
        </a:p>
      </dsp:txBody>
      <dsp:txXfrm>
        <a:off x="5163714" y="186040"/>
        <a:ext cx="2290393" cy="920297"/>
      </dsp:txXfrm>
    </dsp:sp>
    <dsp:sp modelId="{AAA7BF8B-1DAC-469D-AC3A-E2F9601B1222}">
      <dsp:nvSpPr>
        <dsp:cNvPr id="0" name=""/>
        <dsp:cNvSpPr/>
      </dsp:nvSpPr>
      <dsp:spPr>
        <a:xfrm>
          <a:off x="5074478" y="1106337"/>
          <a:ext cx="229039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066798-FC50-47C6-98C5-4E3718A70F9D}">
      <dsp:nvSpPr>
        <dsp:cNvPr id="0" name=""/>
        <dsp:cNvSpPr/>
      </dsp:nvSpPr>
      <dsp:spPr>
        <a:xfrm>
          <a:off x="5163714" y="1106337"/>
          <a:ext cx="2290393" cy="920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latin typeface="+mn-lt"/>
            </a:rPr>
            <a:t>Sistema de Visas</a:t>
          </a:r>
          <a:endParaRPr lang="es-NI" sz="1600" kern="1200" dirty="0">
            <a:latin typeface="+mn-lt"/>
          </a:endParaRPr>
        </a:p>
      </dsp:txBody>
      <dsp:txXfrm>
        <a:off x="5163714" y="1106337"/>
        <a:ext cx="2290393" cy="920297"/>
      </dsp:txXfrm>
    </dsp:sp>
    <dsp:sp modelId="{81A31BAB-11FA-4C9F-853F-6E68F875081E}">
      <dsp:nvSpPr>
        <dsp:cNvPr id="0" name=""/>
        <dsp:cNvSpPr/>
      </dsp:nvSpPr>
      <dsp:spPr>
        <a:xfrm>
          <a:off x="5074478" y="2026634"/>
          <a:ext cx="229039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8ED4AB-2D74-423D-9248-623EC1A50473}">
      <dsp:nvSpPr>
        <dsp:cNvPr id="0" name=""/>
        <dsp:cNvSpPr/>
      </dsp:nvSpPr>
      <dsp:spPr>
        <a:xfrm>
          <a:off x="5163714" y="2026634"/>
          <a:ext cx="2290393" cy="920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latin typeface="+mn-lt"/>
            </a:rPr>
            <a:t>Sistema Apostilla/Legalización,</a:t>
          </a:r>
          <a:endParaRPr lang="es-NI" sz="1600" kern="1200" dirty="0">
            <a:latin typeface="+mn-lt"/>
          </a:endParaRPr>
        </a:p>
      </dsp:txBody>
      <dsp:txXfrm>
        <a:off x="5163714" y="2026634"/>
        <a:ext cx="2290393" cy="920297"/>
      </dsp:txXfrm>
    </dsp:sp>
    <dsp:sp modelId="{2C70BC81-ACF6-4A3E-94D1-111A61A35F56}">
      <dsp:nvSpPr>
        <dsp:cNvPr id="0" name=""/>
        <dsp:cNvSpPr/>
      </dsp:nvSpPr>
      <dsp:spPr>
        <a:xfrm>
          <a:off x="5074478" y="2946932"/>
          <a:ext cx="229039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CAB96E-C3C9-43D3-942C-D8A04C6D04AC}">
      <dsp:nvSpPr>
        <dsp:cNvPr id="0" name=""/>
        <dsp:cNvSpPr/>
      </dsp:nvSpPr>
      <dsp:spPr>
        <a:xfrm>
          <a:off x="5163714" y="2946932"/>
          <a:ext cx="2290393" cy="920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 dirty="0" smtClean="0">
              <a:latin typeface="+mn-lt"/>
            </a:rPr>
            <a:t>Sistema Notarial (En Construcción)</a:t>
          </a:r>
          <a:endParaRPr lang="es-NI" sz="1600" kern="1200" dirty="0">
            <a:latin typeface="+mn-lt"/>
          </a:endParaRPr>
        </a:p>
      </dsp:txBody>
      <dsp:txXfrm>
        <a:off x="5163714" y="2946932"/>
        <a:ext cx="2290393" cy="920297"/>
      </dsp:txXfrm>
    </dsp:sp>
    <dsp:sp modelId="{BB26F65A-E71F-4290-AB9C-4CF4C33B8F92}">
      <dsp:nvSpPr>
        <dsp:cNvPr id="0" name=""/>
        <dsp:cNvSpPr/>
      </dsp:nvSpPr>
      <dsp:spPr>
        <a:xfrm>
          <a:off x="2915046" y="3867229"/>
          <a:ext cx="475926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EF14DE-BDC9-439A-B077-0D23E05B1950}">
      <dsp:nvSpPr>
        <dsp:cNvPr id="0" name=""/>
        <dsp:cNvSpPr/>
      </dsp:nvSpPr>
      <dsp:spPr>
        <a:xfrm rot="5400000">
          <a:off x="-175978" y="177549"/>
          <a:ext cx="1173189" cy="821232"/>
        </a:xfrm>
        <a:prstGeom prst="chevron">
          <a:avLst/>
        </a:prstGeom>
        <a:solidFill>
          <a:schemeClr val="bg1"/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1400" kern="1200" dirty="0">
            <a:solidFill>
              <a:schemeClr val="tx1"/>
            </a:solidFill>
          </a:endParaRPr>
        </a:p>
      </dsp:txBody>
      <dsp:txXfrm rot="-5400000">
        <a:off x="1" y="412186"/>
        <a:ext cx="821232" cy="351957"/>
      </dsp:txXfrm>
    </dsp:sp>
    <dsp:sp modelId="{BCCFF46C-1745-47D6-82EF-3C51132AD438}">
      <dsp:nvSpPr>
        <dsp:cNvPr id="0" name=""/>
        <dsp:cNvSpPr/>
      </dsp:nvSpPr>
      <dsp:spPr>
        <a:xfrm rot="5400000">
          <a:off x="3989769" y="-3166965"/>
          <a:ext cx="762573" cy="7099647"/>
        </a:xfrm>
        <a:prstGeom prst="round2SameRect">
          <a:avLst/>
        </a:prstGeom>
        <a:solidFill>
          <a:schemeClr val="bg2">
            <a:lumMod val="75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NI" sz="1400" kern="1200" dirty="0" smtClean="0"/>
            <a:t>Reducción considerable en el tiempo invertido; sistema permite remitir la documentación de forma ágil y ordenada</a:t>
          </a:r>
          <a:endParaRPr lang="es-NI" sz="1400" kern="1200" dirty="0"/>
        </a:p>
      </dsp:txBody>
      <dsp:txXfrm rot="-5400000">
        <a:off x="821232" y="38798"/>
        <a:ext cx="7062421" cy="688121"/>
      </dsp:txXfrm>
    </dsp:sp>
    <dsp:sp modelId="{CE1D6D72-CFC6-4D05-A456-27C4BE219A0A}">
      <dsp:nvSpPr>
        <dsp:cNvPr id="0" name=""/>
        <dsp:cNvSpPr/>
      </dsp:nvSpPr>
      <dsp:spPr>
        <a:xfrm rot="5400000">
          <a:off x="-175978" y="1202956"/>
          <a:ext cx="1173189" cy="821232"/>
        </a:xfrm>
        <a:prstGeom prst="chevron">
          <a:avLst/>
        </a:prstGeom>
        <a:solidFill>
          <a:schemeClr val="bg1"/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1400" kern="1200" dirty="0" smtClean="0">
            <a:solidFill>
              <a:schemeClr val="tx1"/>
            </a:solidFill>
          </a:endParaRPr>
        </a:p>
      </dsp:txBody>
      <dsp:txXfrm rot="-5400000">
        <a:off x="1" y="1437593"/>
        <a:ext cx="821232" cy="351957"/>
      </dsp:txXfrm>
    </dsp:sp>
    <dsp:sp modelId="{3DF25956-85B0-4812-8AE2-06030C1D1F97}">
      <dsp:nvSpPr>
        <dsp:cNvPr id="0" name=""/>
        <dsp:cNvSpPr/>
      </dsp:nvSpPr>
      <dsp:spPr>
        <a:xfrm rot="5400000">
          <a:off x="3989769" y="-2141558"/>
          <a:ext cx="762573" cy="7099647"/>
        </a:xfrm>
        <a:prstGeom prst="round2SameRect">
          <a:avLst/>
        </a:prstGeom>
        <a:solidFill>
          <a:srgbClr val="7030A0">
            <a:alpha val="67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NI" sz="1400" kern="1200" dirty="0" smtClean="0"/>
            <a:t>Repuesta oportuna a los solicitantes al permitir identificar la etapa en que se encuentra cada uno de los trámites.  </a:t>
          </a:r>
          <a:endParaRPr lang="es-NI" sz="1400" kern="1200" dirty="0" smtClean="0"/>
        </a:p>
      </dsp:txBody>
      <dsp:txXfrm rot="-5400000">
        <a:off x="821232" y="1064205"/>
        <a:ext cx="7062421" cy="688121"/>
      </dsp:txXfrm>
    </dsp:sp>
    <dsp:sp modelId="{9CBA2BD3-6C93-4B5C-A8DA-3436DEC6EE07}">
      <dsp:nvSpPr>
        <dsp:cNvPr id="0" name=""/>
        <dsp:cNvSpPr/>
      </dsp:nvSpPr>
      <dsp:spPr>
        <a:xfrm rot="5400000">
          <a:off x="-175978" y="2228363"/>
          <a:ext cx="1173189" cy="821232"/>
        </a:xfrm>
        <a:prstGeom prst="chevron">
          <a:avLst/>
        </a:prstGeom>
        <a:solidFill>
          <a:schemeClr val="bg1">
            <a:alpha val="7700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1400" kern="1200" dirty="0">
            <a:solidFill>
              <a:schemeClr val="tx1"/>
            </a:solidFill>
          </a:endParaRPr>
        </a:p>
      </dsp:txBody>
      <dsp:txXfrm rot="-5400000">
        <a:off x="1" y="2463000"/>
        <a:ext cx="821232" cy="351957"/>
      </dsp:txXfrm>
    </dsp:sp>
    <dsp:sp modelId="{22028EAA-C429-45ED-8900-923719B04BA5}">
      <dsp:nvSpPr>
        <dsp:cNvPr id="0" name=""/>
        <dsp:cNvSpPr/>
      </dsp:nvSpPr>
      <dsp:spPr>
        <a:xfrm rot="5400000">
          <a:off x="3989769" y="-1116151"/>
          <a:ext cx="762573" cy="7099647"/>
        </a:xfrm>
        <a:prstGeom prst="round2SameRect">
          <a:avLst/>
        </a:prstGeom>
        <a:solidFill>
          <a:srgbClr val="00B0F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NI" sz="1400" kern="1200" dirty="0" smtClean="0"/>
            <a:t>Desde la implementación del sistema el tiempo invertido en los procesos se ha reducido aproximadamente en un 30%.</a:t>
          </a:r>
          <a:endParaRPr lang="es-NI" sz="1400" kern="1200" dirty="0"/>
        </a:p>
      </dsp:txBody>
      <dsp:txXfrm rot="-5400000">
        <a:off x="821232" y="2089612"/>
        <a:ext cx="7062421" cy="688121"/>
      </dsp:txXfrm>
    </dsp:sp>
    <dsp:sp modelId="{D199EF94-61DD-4765-A094-24EF634C3B7A}">
      <dsp:nvSpPr>
        <dsp:cNvPr id="0" name=""/>
        <dsp:cNvSpPr/>
      </dsp:nvSpPr>
      <dsp:spPr>
        <a:xfrm rot="5400000">
          <a:off x="-175978" y="3253770"/>
          <a:ext cx="1173189" cy="821232"/>
        </a:xfrm>
        <a:prstGeom prst="chevron">
          <a:avLst/>
        </a:prstGeom>
        <a:solidFill>
          <a:schemeClr val="bg1"/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NI" sz="1400" kern="1200" dirty="0"/>
        </a:p>
      </dsp:txBody>
      <dsp:txXfrm rot="-5400000">
        <a:off x="1" y="3488407"/>
        <a:ext cx="821232" cy="351957"/>
      </dsp:txXfrm>
    </dsp:sp>
    <dsp:sp modelId="{A6600CE9-25E6-4D26-8CC7-4EAC431FFD73}">
      <dsp:nvSpPr>
        <dsp:cNvPr id="0" name=""/>
        <dsp:cNvSpPr/>
      </dsp:nvSpPr>
      <dsp:spPr>
        <a:xfrm rot="5400000">
          <a:off x="3989769" y="-90745"/>
          <a:ext cx="762573" cy="7099647"/>
        </a:xfrm>
        <a:prstGeom prst="round2SameRect">
          <a:avLst/>
        </a:prstGeom>
        <a:solidFill>
          <a:srgbClr val="FF0000">
            <a:alpha val="82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NI" sz="1400" kern="1200" dirty="0" smtClean="0"/>
            <a:t>Inscripción de Nacimientos: Podrá quedar incorporada en tiempo real desde los Consulados al Registro Central del Estado Civil de Las Personas; con posibilidad de emitir certificación de los inscritos. </a:t>
          </a:r>
          <a:endParaRPr lang="es-NI" sz="1400" kern="1200" dirty="0"/>
        </a:p>
      </dsp:txBody>
      <dsp:txXfrm rot="-5400000">
        <a:off x="821232" y="3115018"/>
        <a:ext cx="7062421" cy="68812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45D36A-3AF7-479B-AFF7-70B7DAAD7BD1}">
      <dsp:nvSpPr>
        <dsp:cNvPr id="0" name=""/>
        <dsp:cNvSpPr/>
      </dsp:nvSpPr>
      <dsp:spPr>
        <a:xfrm>
          <a:off x="0" y="-24802"/>
          <a:ext cx="7920880" cy="131774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2800" b="1" kern="1200" smtClean="0">
              <a:solidFill>
                <a:schemeClr val="tx1"/>
              </a:solidFill>
              <a:latin typeface="+mj-lt"/>
              <a:ea typeface="+mj-ea"/>
              <a:cs typeface="+mj-cs"/>
            </a:rPr>
            <a:t>TIC y sus beneficios</a:t>
          </a:r>
          <a:endParaRPr lang="es-NI" sz="2800" kern="1200" dirty="0">
            <a:solidFill>
              <a:schemeClr val="tx1"/>
            </a:solidFill>
          </a:endParaRPr>
        </a:p>
      </dsp:txBody>
      <dsp:txXfrm>
        <a:off x="0" y="-24802"/>
        <a:ext cx="7920880" cy="1317746"/>
      </dsp:txXfrm>
    </dsp:sp>
    <dsp:sp modelId="{70263BBB-41AA-49AC-8D02-22258F13DEF0}">
      <dsp:nvSpPr>
        <dsp:cNvPr id="0" name=""/>
        <dsp:cNvSpPr/>
      </dsp:nvSpPr>
      <dsp:spPr>
        <a:xfrm>
          <a:off x="0" y="1292943"/>
          <a:ext cx="1980219" cy="27672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700" kern="1200" dirty="0" smtClean="0"/>
            <a:t>Mejorar la prestación de servicios con ahorro  de costos y tiempo</a:t>
          </a:r>
          <a:endParaRPr lang="es-NI" sz="1700" kern="1200" dirty="0" smtClean="0"/>
        </a:p>
      </dsp:txBody>
      <dsp:txXfrm>
        <a:off x="0" y="1292943"/>
        <a:ext cx="1980219" cy="2767267"/>
      </dsp:txXfrm>
    </dsp:sp>
    <dsp:sp modelId="{5C86994C-D2C8-497B-8429-0C66237C7B20}">
      <dsp:nvSpPr>
        <dsp:cNvPr id="0" name=""/>
        <dsp:cNvSpPr/>
      </dsp:nvSpPr>
      <dsp:spPr>
        <a:xfrm>
          <a:off x="1980220" y="1292943"/>
          <a:ext cx="1980219" cy="27672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700" kern="1200" dirty="0" smtClean="0"/>
            <a:t>Llega a una mayor cantidad de usuarios en el exterior los que tienen acceso a internet o telefonía celular</a:t>
          </a:r>
          <a:endParaRPr lang="es-NI" sz="1700" kern="1200" dirty="0" smtClean="0"/>
        </a:p>
      </dsp:txBody>
      <dsp:txXfrm>
        <a:off x="1980220" y="1292943"/>
        <a:ext cx="1980219" cy="2767267"/>
      </dsp:txXfrm>
    </dsp:sp>
    <dsp:sp modelId="{665133D8-B1C4-404E-B92A-00DBF7A390B2}">
      <dsp:nvSpPr>
        <dsp:cNvPr id="0" name=""/>
        <dsp:cNvSpPr/>
      </dsp:nvSpPr>
      <dsp:spPr>
        <a:xfrm>
          <a:off x="3960439" y="1292943"/>
          <a:ext cx="1980219" cy="27672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700" kern="1200" dirty="0" smtClean="0"/>
            <a:t>Optimización de los recursos </a:t>
          </a:r>
          <a:endParaRPr lang="es-NI" sz="1700" kern="1200" dirty="0" smtClean="0"/>
        </a:p>
      </dsp:txBody>
      <dsp:txXfrm>
        <a:off x="3960439" y="1292943"/>
        <a:ext cx="1980219" cy="2767267"/>
      </dsp:txXfrm>
    </dsp:sp>
    <dsp:sp modelId="{F9DEB446-17AC-43B9-80BE-E83C2919F622}">
      <dsp:nvSpPr>
        <dsp:cNvPr id="0" name=""/>
        <dsp:cNvSpPr/>
      </dsp:nvSpPr>
      <dsp:spPr>
        <a:xfrm>
          <a:off x="5940659" y="1292943"/>
          <a:ext cx="1980219" cy="27672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20000"/>
                <a:satMod val="180000"/>
                <a:lumMod val="98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30000"/>
                <a:satMod val="260000"/>
                <a:lumMod val="8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atMod val="110000"/>
                <a:lumMod val="100000"/>
              </a:schemeClr>
            </a:gs>
          </a:gsLst>
          <a:lin ang="504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700" kern="1200" dirty="0" smtClean="0"/>
            <a:t>Comunicación más fluida con usuarios, lo que permite conocer más sobre las necesidades de la población migrante para brindarles un servicio de mejor calidad.</a:t>
          </a:r>
          <a:endParaRPr lang="es-NI" sz="1700" kern="1200" dirty="0"/>
        </a:p>
      </dsp:txBody>
      <dsp:txXfrm>
        <a:off x="5940659" y="1292943"/>
        <a:ext cx="1980219" cy="2767267"/>
      </dsp:txXfrm>
    </dsp:sp>
    <dsp:sp modelId="{5F6F394D-FBE5-476D-BC80-7088474CA8F9}">
      <dsp:nvSpPr>
        <dsp:cNvPr id="0" name=""/>
        <dsp:cNvSpPr/>
      </dsp:nvSpPr>
      <dsp:spPr>
        <a:xfrm>
          <a:off x="0" y="4010606"/>
          <a:ext cx="7920880" cy="40668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327D03A-D040-40D6-A98B-9E1A5D3D69E8}" type="datetimeFigureOut">
              <a:rPr lang="es-NI" smtClean="0"/>
              <a:t>21/11/2014</a:t>
            </a:fld>
            <a:endParaRPr lang="es-NI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F2935EE-5827-4BB7-95CF-ED8903D77C2C}" type="slidenum">
              <a:rPr lang="es-NI" smtClean="0"/>
              <a:t>‹Nº›</a:t>
            </a:fld>
            <a:endParaRPr lang="es-NI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t>21/11/2014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t>21/11/2014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t>21/11/2014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t>21/11/2014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t>21/11/2014</a:t>
            </a:fld>
            <a:endParaRPr lang="es-N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t>‹Nº›</a:t>
            </a:fld>
            <a:endParaRPr lang="es-N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t>21/11/2014</a:t>
            </a:fld>
            <a:endParaRPr lang="es-N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t>21/11/2014</a:t>
            </a:fld>
            <a:endParaRPr lang="es-N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t>21/11/2014</a:t>
            </a:fld>
            <a:endParaRPr lang="es-N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t>21/11/2014</a:t>
            </a:fld>
            <a:endParaRPr lang="es-N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t>‹Nº›</a:t>
            </a:fld>
            <a:endParaRPr lang="es-NI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N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D03A-D040-40D6-A98B-9E1A5D3D69E8}" type="datetimeFigureOut">
              <a:rPr lang="es-NI" smtClean="0"/>
              <a:t>21/11/2014</a:t>
            </a:fld>
            <a:endParaRPr lang="es-N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N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35EE-5827-4BB7-95CF-ED8903D77C2C}" type="slidenum">
              <a:rPr lang="es-NI" smtClean="0"/>
              <a:t>‹Nº›</a:t>
            </a:fld>
            <a:endParaRPr lang="es-N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3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327D03A-D040-40D6-A98B-9E1A5D3D69E8}" type="datetimeFigureOut">
              <a:rPr lang="es-NI" smtClean="0"/>
              <a:t>21/11/2014</a:t>
            </a:fld>
            <a:endParaRPr lang="es-N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N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F2935EE-5827-4BB7-95CF-ED8903D77C2C}" type="slidenum">
              <a:rPr lang="es-NI" smtClean="0"/>
              <a:t>‹Nº›</a:t>
            </a:fld>
            <a:endParaRPr lang="es-N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742064"/>
            <a:ext cx="1341744" cy="670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29" y="679057"/>
            <a:ext cx="108842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899592" y="2801904"/>
            <a:ext cx="74888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sz="28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TECNOLOGÍAS DE LA INFORMACIÓN Y COMUNICACIÓN EN LA PRESTACIÓN DE LOS SERVICIOS </a:t>
            </a:r>
            <a:r>
              <a:rPr lang="es-NI" sz="2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CONSULARES</a:t>
            </a:r>
            <a:endParaRPr lang="es-NI" sz="2800" dirty="0">
              <a:solidFill>
                <a:srgbClr val="0070C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403648" y="5877272"/>
            <a:ext cx="6143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sz="14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XIX Conferencia Regional sobre Migración</a:t>
            </a:r>
            <a:br>
              <a:rPr lang="es-NI" sz="14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NI" sz="14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Managua, Nicaragua</a:t>
            </a:r>
            <a:r>
              <a:rPr lang="es-NI" sz="1400" i="1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NI" sz="1400" i="1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25 </a:t>
            </a:r>
            <a:r>
              <a:rPr lang="es-NI" sz="1400" i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Noviembre de 2014</a:t>
            </a:r>
            <a:r>
              <a:rPr lang="es-NI" sz="1400" i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NI" sz="1400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67544" y="742064"/>
            <a:ext cx="818250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Edwardian Script ITC" pitchFamily="66" charset="0"/>
                <a:ea typeface="Calibri" pitchFamily="34" charset="0"/>
                <a:cs typeface="Times New Roman" pitchFamily="18" charset="0"/>
              </a:rPr>
              <a:t>El Ministerio de Relaciones Exteriores</a:t>
            </a:r>
            <a:endParaRPr kumimoji="0" lang="es-NI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Edwardian Script ITC" pitchFamily="66" charset="0"/>
                <a:ea typeface="Calibri" pitchFamily="34" charset="0"/>
                <a:cs typeface="Times New Roman" pitchFamily="18" charset="0"/>
              </a:rPr>
              <a:t>Dirección General Consular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42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908720"/>
            <a:ext cx="8064896" cy="457120"/>
          </a:xfrm>
        </p:spPr>
        <p:txBody>
          <a:bodyPr>
            <a:normAutofit fontScale="90000"/>
          </a:bodyPr>
          <a:lstStyle/>
          <a:p>
            <a:pPr algn="ctr"/>
            <a:r>
              <a:rPr lang="es-NI" b="1" i="1" dirty="0" smtClean="0">
                <a:solidFill>
                  <a:schemeClr val="accent2">
                    <a:lumMod val="75000"/>
                  </a:schemeClr>
                </a:solidFill>
                <a:effectLst>
                  <a:reflection blurRad="165100" stA="55000" endA="300" endPos="29000" dir="5400000" sy="-100000" algn="bl" rotWithShape="0"/>
                </a:effectLst>
              </a:rPr>
              <a:t>Consideraciones Iniciales</a:t>
            </a:r>
            <a:endParaRPr lang="es-NI" b="1" i="1" dirty="0">
              <a:solidFill>
                <a:schemeClr val="accent2">
                  <a:lumMod val="75000"/>
                </a:schemeClr>
              </a:solidFill>
              <a:effectLst>
                <a:reflection blurRad="165100" stA="55000" endA="300" endPos="29000" dir="5400000" sy="-100000" algn="bl" rotWithShape="0"/>
              </a:effectLst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304920"/>
              </p:ext>
            </p:extLst>
          </p:nvPr>
        </p:nvGraphicFramePr>
        <p:xfrm>
          <a:off x="755576" y="1988840"/>
          <a:ext cx="7704857" cy="3816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Rectángulo"/>
          <p:cNvSpPr/>
          <p:nvPr/>
        </p:nvSpPr>
        <p:spPr>
          <a:xfrm>
            <a:off x="4860032" y="116632"/>
            <a:ext cx="29865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Nicaragua</a:t>
            </a:r>
            <a:endParaRPr lang="es-NI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920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024744" cy="67314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s-NI" b="1" i="1" dirty="0">
                <a:solidFill>
                  <a:schemeClr val="accent2">
                    <a:lumMod val="75000"/>
                  </a:schemeClr>
                </a:solidFill>
                <a:effectLst>
                  <a:reflection blurRad="165100" stA="55000" endA="300" endPos="29000" dir="5400000" sy="-100000" algn="bl" rotWithShape="0"/>
                </a:effectLst>
              </a:rPr>
              <a:t>¿Qué son las TIC</a:t>
            </a:r>
            <a:r>
              <a:rPr lang="es-NI" b="1" i="1" dirty="0" smtClean="0">
                <a:solidFill>
                  <a:schemeClr val="accent2">
                    <a:lumMod val="75000"/>
                  </a:schemeClr>
                </a:solidFill>
                <a:effectLst>
                  <a:reflection blurRad="165100" stA="55000" endA="300" endPos="29000" dir="5400000" sy="-100000" algn="bl" rotWithShape="0"/>
                </a:effectLst>
              </a:rPr>
              <a:t>?</a:t>
            </a:r>
            <a:endParaRPr lang="es-NI" b="1" i="1" dirty="0">
              <a:solidFill>
                <a:schemeClr val="accent2">
                  <a:lumMod val="75000"/>
                </a:schemeClr>
              </a:solidFill>
              <a:effectLst>
                <a:reflection blurRad="165100" stA="55000" endA="300" endPos="29000" dir="5400000" sy="-100000" algn="bl" rotWithShape="0"/>
              </a:effectLst>
            </a:endParaRP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2953451870"/>
              </p:ext>
            </p:extLst>
          </p:nvPr>
        </p:nvGraphicFramePr>
        <p:xfrm>
          <a:off x="1115616" y="1772816"/>
          <a:ext cx="6984776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14 Rectángulo"/>
          <p:cNvSpPr/>
          <p:nvPr/>
        </p:nvSpPr>
        <p:spPr>
          <a:xfrm>
            <a:off x="4860032" y="116632"/>
            <a:ext cx="29865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Nicaragua</a:t>
            </a:r>
            <a:endParaRPr lang="es-NI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65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2211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NI" b="1" i="1" dirty="0">
                <a:solidFill>
                  <a:srgbClr val="554E43"/>
                </a:solidFill>
                <a:effectLst>
                  <a:reflection blurRad="165100" stA="55000" endA="300" endPos="29000" dir="5400000" sy="-100000" algn="bl"/>
                </a:effectLst>
              </a:rPr>
              <a:t>¿Para qué sirven las TIC</a:t>
            </a:r>
            <a:r>
              <a:rPr lang="es-NI" b="1" i="1" dirty="0" smtClean="0">
                <a:solidFill>
                  <a:srgbClr val="554E43"/>
                </a:solidFill>
                <a:effectLst>
                  <a:reflection blurRad="165100" stA="55000" endA="300" endPos="29000" dir="5400000" sy="-100000" algn="bl"/>
                </a:effectLst>
              </a:rPr>
              <a:t>?</a:t>
            </a:r>
            <a:endParaRPr lang="es-NI" b="1" i="1" dirty="0">
              <a:solidFill>
                <a:schemeClr val="accent2">
                  <a:lumMod val="75000"/>
                </a:schemeClr>
              </a:solidFill>
              <a:effectLst>
                <a:reflection blurRad="165100" stA="55000" endA="300" endPos="29000" dir="5400000" sy="-100000" algn="bl" rotWithShape="0"/>
              </a:effectLst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376208251"/>
              </p:ext>
            </p:extLst>
          </p:nvPr>
        </p:nvGraphicFramePr>
        <p:xfrm>
          <a:off x="539552" y="1556792"/>
          <a:ext cx="806489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6 Rectángulo"/>
          <p:cNvSpPr/>
          <p:nvPr/>
        </p:nvSpPr>
        <p:spPr>
          <a:xfrm>
            <a:off x="4860032" y="116632"/>
            <a:ext cx="29865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Nicaragua</a:t>
            </a:r>
            <a:endParaRPr lang="es-NI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692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860032" y="116632"/>
            <a:ext cx="29865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Nicaragua</a:t>
            </a:r>
            <a:endParaRPr lang="es-NI" sz="1600" b="1" dirty="0">
              <a:solidFill>
                <a:schemeClr val="bg1"/>
              </a:solidFill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gray">
          <a:xfrm>
            <a:off x="683568" y="764704"/>
            <a:ext cx="7848872" cy="1332042"/>
          </a:xfrm>
          <a:prstGeom prst="roundRect">
            <a:avLst>
              <a:gd name="adj" fmla="val 50000"/>
            </a:avLst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spcBef>
                <a:spcPct val="0"/>
              </a:spcBef>
            </a:pPr>
            <a:r>
              <a:rPr lang="es-NI" sz="2400" b="1" i="1" dirty="0">
                <a:solidFill>
                  <a:srgbClr val="554E43"/>
                </a:solidFill>
                <a:effectLst>
                  <a:reflection blurRad="165100" stA="55000" endA="300" endPos="29000" dir="5400000" sy="-100000" algn="bl"/>
                </a:effectLst>
                <a:latin typeface="+mj-lt"/>
                <a:ea typeface="+mj-ea"/>
                <a:cs typeface="+mj-cs"/>
              </a:rPr>
              <a:t>Dirección General Consular </a:t>
            </a:r>
            <a:r>
              <a:rPr lang="es-NI" sz="2400" b="1" i="1" dirty="0" smtClean="0">
                <a:solidFill>
                  <a:srgbClr val="554E43"/>
                </a:solidFill>
                <a:effectLst>
                  <a:reflection blurRad="165100" stA="55000" endA="300" endPos="29000" dir="5400000" sy="-100000" algn="bl"/>
                </a:effectLst>
                <a:latin typeface="+mj-lt"/>
                <a:ea typeface="+mj-ea"/>
                <a:cs typeface="+mj-cs"/>
              </a:rPr>
              <a:t>                                  se </a:t>
            </a:r>
            <a:r>
              <a:rPr lang="es-NI" sz="2400" b="1" i="1" dirty="0">
                <a:solidFill>
                  <a:srgbClr val="554E43"/>
                </a:solidFill>
                <a:effectLst>
                  <a:reflection blurRad="165100" stA="55000" endA="300" endPos="29000" dir="5400000" sy="-100000" algn="bl"/>
                </a:effectLst>
                <a:latin typeface="+mj-lt"/>
                <a:ea typeface="+mj-ea"/>
                <a:cs typeface="+mj-cs"/>
              </a:rPr>
              <a:t>ha propuesto avanzar en el corto y mediano plazo, bajo los siguientes componentes:</a:t>
            </a:r>
            <a:endParaRPr lang="en-US" sz="2400" b="1" i="1" dirty="0">
              <a:solidFill>
                <a:srgbClr val="554E43"/>
              </a:solidFill>
              <a:effectLst>
                <a:reflection blurRad="165100" stA="55000" endA="300" endPos="29000" dir="5400000" sy="-100000" algn="bl"/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9498120"/>
              </p:ext>
            </p:extLst>
          </p:nvPr>
        </p:nvGraphicFramePr>
        <p:xfrm>
          <a:off x="827585" y="2276872"/>
          <a:ext cx="7682034" cy="4057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51124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8884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NI" dirty="0"/>
          </a:p>
          <a:p>
            <a:endParaRPr lang="es-NI" dirty="0"/>
          </a:p>
        </p:txBody>
      </p:sp>
      <p:sp>
        <p:nvSpPr>
          <p:cNvPr id="4" name="3 Rectángulo"/>
          <p:cNvSpPr/>
          <p:nvPr/>
        </p:nvSpPr>
        <p:spPr>
          <a:xfrm>
            <a:off x="4860032" y="116632"/>
            <a:ext cx="29865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Nicaragua</a:t>
            </a:r>
            <a:endParaRPr lang="es-NI" sz="1600" b="1" dirty="0">
              <a:solidFill>
                <a:schemeClr val="bg1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827584" y="1072462"/>
            <a:ext cx="7704856" cy="12003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spcBef>
                <a:spcPct val="0"/>
              </a:spcBef>
            </a:pPr>
            <a:r>
              <a:rPr lang="es-NI" sz="2400" b="1" i="1" dirty="0">
                <a:solidFill>
                  <a:srgbClr val="554E43"/>
                </a:solidFill>
                <a:effectLst>
                  <a:reflection blurRad="165100" stA="55000" endA="300" endPos="29000" dir="5400000" sy="-100000" algn="bl"/>
                </a:effectLst>
                <a:latin typeface="+mj-lt"/>
                <a:ea typeface="+mj-ea"/>
                <a:cs typeface="+mj-cs"/>
              </a:rPr>
              <a:t>Creación e implementación de Sistema dirigido al control de las solicitudes en materia de </a:t>
            </a:r>
            <a:r>
              <a:rPr lang="es-NI" sz="2400" b="1" i="1" dirty="0" smtClean="0">
                <a:solidFill>
                  <a:srgbClr val="554E43"/>
                </a:solidFill>
                <a:effectLst>
                  <a:reflection blurRad="165100" stA="55000" endA="300" endPos="29000" dir="5400000" sy="-100000" algn="bl"/>
                </a:effectLst>
                <a:latin typeface="+mj-lt"/>
                <a:ea typeface="+mj-ea"/>
                <a:cs typeface="+mj-cs"/>
              </a:rPr>
              <a:t>       Registro </a:t>
            </a:r>
            <a:r>
              <a:rPr lang="es-NI" sz="2400" b="1" i="1" dirty="0">
                <a:solidFill>
                  <a:srgbClr val="554E43"/>
                </a:solidFill>
                <a:effectLst>
                  <a:reflection blurRad="165100" stA="55000" endA="300" endPos="29000" dir="5400000" sy="-100000" algn="bl"/>
                </a:effectLst>
                <a:latin typeface="+mj-lt"/>
                <a:ea typeface="+mj-ea"/>
                <a:cs typeface="+mj-cs"/>
              </a:rPr>
              <a:t>Civil </a:t>
            </a: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520651396"/>
              </p:ext>
            </p:extLst>
          </p:nvPr>
        </p:nvGraphicFramePr>
        <p:xfrm>
          <a:off x="611560" y="2272790"/>
          <a:ext cx="7920880" cy="4252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47058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352928" cy="617604"/>
          </a:xfrm>
        </p:spPr>
        <p:txBody>
          <a:bodyPr>
            <a:normAutofit/>
          </a:bodyPr>
          <a:lstStyle/>
          <a:p>
            <a:pPr algn="ctr"/>
            <a:r>
              <a:rPr lang="es-NI" sz="2400" b="1" i="1" dirty="0">
                <a:solidFill>
                  <a:srgbClr val="554E43"/>
                </a:solidFill>
                <a:effectLst>
                  <a:reflection blurRad="165100" stA="55000" endA="300" endPos="29000" dir="5400000" sy="-100000" algn="bl"/>
                </a:effectLst>
              </a:rPr>
              <a:t>LAS TIC </a:t>
            </a:r>
            <a:r>
              <a:rPr lang="es-NI" sz="2400" b="1" i="1" dirty="0">
                <a:solidFill>
                  <a:srgbClr val="554E43"/>
                </a:solidFill>
                <a:effectLst>
                  <a:reflection blurRad="165100" stA="55000" endA="300" endPos="29000" dir="5400000" sy="-100000" algn="bl"/>
                </a:effectLst>
              </a:rPr>
              <a:t>y la Función </a:t>
            </a:r>
            <a:r>
              <a:rPr lang="es-NI" sz="2400" b="1" i="1" dirty="0">
                <a:solidFill>
                  <a:srgbClr val="554E43"/>
                </a:solidFill>
                <a:effectLst>
                  <a:reflection blurRad="165100" stA="55000" endA="300" endPos="29000" dir="5400000" sy="-100000" algn="bl"/>
                </a:effectLst>
              </a:rPr>
              <a:t>de Protección Consular</a:t>
            </a:r>
            <a:endParaRPr lang="es-NI" sz="2400" b="1" i="1" dirty="0">
              <a:solidFill>
                <a:srgbClr val="554E43"/>
              </a:solidFill>
              <a:effectLst>
                <a:reflection blurRad="165100" stA="55000" endA="300" endPos="29000" dir="5400000" sy="-100000" algn="bl"/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860032" y="116632"/>
            <a:ext cx="29865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Nicaragua</a:t>
            </a:r>
            <a:endParaRPr lang="es-NI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404012883"/>
              </p:ext>
            </p:extLst>
          </p:nvPr>
        </p:nvGraphicFramePr>
        <p:xfrm>
          <a:off x="611560" y="1772816"/>
          <a:ext cx="792088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5805264"/>
            <a:ext cx="785921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NI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LAS </a:t>
            </a:r>
            <a:r>
              <a:rPr lang="es-NI" sz="1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TIC PERMITEN AUMENTAR CONSIDERABLEMENTE LA EFICACIA</a:t>
            </a:r>
          </a:p>
        </p:txBody>
      </p:sp>
    </p:spTree>
    <p:extLst>
      <p:ext uri="{BB962C8B-B14F-4D97-AF65-F5344CB8AC3E}">
        <p14:creationId xmlns:p14="http://schemas.microsoft.com/office/powerpoint/2010/main" val="38353625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742064"/>
            <a:ext cx="1341744" cy="670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29" y="679057"/>
            <a:ext cx="108842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919986" y="3212976"/>
            <a:ext cx="7488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sz="2800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¡¡¡...MUCHAS GRACIAS!!! </a:t>
            </a:r>
            <a:endParaRPr lang="es-NI" sz="2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0428" y="5445224"/>
            <a:ext cx="77983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sz="1400" b="1" dirty="0" smtClean="0">
                <a:latin typeface="Arial" pitchFamily="34" charset="0"/>
                <a:cs typeface="Arial" pitchFamily="34" charset="0"/>
              </a:rPr>
              <a:t>Ministerio </a:t>
            </a:r>
            <a:r>
              <a:rPr lang="es-NI" sz="1400" b="1" dirty="0">
                <a:latin typeface="Arial" pitchFamily="34" charset="0"/>
                <a:cs typeface="Arial" pitchFamily="34" charset="0"/>
              </a:rPr>
              <a:t>de Relaciones </a:t>
            </a:r>
            <a:r>
              <a:rPr lang="es-NI" sz="1400" b="1" dirty="0" smtClean="0">
                <a:latin typeface="Arial" pitchFamily="34" charset="0"/>
                <a:cs typeface="Arial" pitchFamily="34" charset="0"/>
              </a:rPr>
              <a:t>Exteriores de Nicaragua</a:t>
            </a:r>
          </a:p>
          <a:p>
            <a:pPr algn="ctr"/>
            <a:r>
              <a:rPr lang="es-NI" sz="1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NI" sz="1400" dirty="0">
                <a:latin typeface="Arial" pitchFamily="34" charset="0"/>
                <a:cs typeface="Arial" pitchFamily="34" charset="0"/>
              </a:rPr>
              <a:t>donde </a:t>
            </a:r>
            <a:r>
              <a:rPr lang="es-NI" sz="1400" dirty="0" smtClean="0">
                <a:latin typeface="Arial" pitchFamily="34" charset="0"/>
                <a:cs typeface="Arial" pitchFamily="34" charset="0"/>
              </a:rPr>
              <a:t>fue </a:t>
            </a:r>
            <a:r>
              <a:rPr lang="es-NI" sz="1400" dirty="0">
                <a:latin typeface="Arial" pitchFamily="34" charset="0"/>
                <a:cs typeface="Arial" pitchFamily="34" charset="0"/>
              </a:rPr>
              <a:t>el cine González 1 cuadra al Sur, sobre Avenida </a:t>
            </a:r>
            <a:r>
              <a:rPr lang="es-NI" sz="1400" dirty="0" smtClean="0">
                <a:latin typeface="Arial" pitchFamily="34" charset="0"/>
                <a:cs typeface="Arial" pitchFamily="34" charset="0"/>
              </a:rPr>
              <a:t>Bolívar </a:t>
            </a:r>
          </a:p>
          <a:p>
            <a:pPr algn="ctr"/>
            <a:r>
              <a:rPr lang="es-NI" sz="1400" dirty="0" smtClean="0">
                <a:latin typeface="Arial" pitchFamily="34" charset="0"/>
                <a:cs typeface="Arial" pitchFamily="34" charset="0"/>
              </a:rPr>
              <a:t>Tel</a:t>
            </a:r>
            <a:r>
              <a:rPr lang="es-NI" sz="1400" dirty="0">
                <a:latin typeface="Arial" pitchFamily="34" charset="0"/>
                <a:cs typeface="Arial" pitchFamily="34" charset="0"/>
              </a:rPr>
              <a:t>: (505) 2244 </a:t>
            </a:r>
            <a:r>
              <a:rPr lang="es-NI" sz="1400" dirty="0" smtClean="0">
                <a:latin typeface="Arial" pitchFamily="34" charset="0"/>
                <a:cs typeface="Arial" pitchFamily="34" charset="0"/>
              </a:rPr>
              <a:t>8066 </a:t>
            </a:r>
            <a:r>
              <a:rPr lang="es-NI" sz="1400" dirty="0">
                <a:latin typeface="Arial" pitchFamily="34" charset="0"/>
                <a:cs typeface="Arial" pitchFamily="34" charset="0"/>
              </a:rPr>
              <a:t>- 2244 </a:t>
            </a:r>
            <a:r>
              <a:rPr lang="es-NI" sz="1400" dirty="0" smtClean="0">
                <a:latin typeface="Arial" pitchFamily="34" charset="0"/>
                <a:cs typeface="Arial" pitchFamily="34" charset="0"/>
              </a:rPr>
              <a:t>8086 </a:t>
            </a:r>
          </a:p>
          <a:p>
            <a:pPr algn="ctr"/>
            <a:r>
              <a:rPr lang="es-NI" sz="1400" dirty="0" smtClean="0">
                <a:latin typeface="Arial" pitchFamily="34" charset="0"/>
                <a:cs typeface="Arial" pitchFamily="34" charset="0"/>
              </a:rPr>
              <a:t>Managua</a:t>
            </a:r>
            <a:r>
              <a:rPr lang="es-NI" sz="1400" dirty="0">
                <a:latin typeface="Arial" pitchFamily="34" charset="0"/>
                <a:cs typeface="Arial" pitchFamily="34" charset="0"/>
              </a:rPr>
              <a:t>, Nicaragua </a:t>
            </a:r>
          </a:p>
        </p:txBody>
      </p:sp>
    </p:spTree>
    <p:extLst>
      <p:ext uri="{BB962C8B-B14F-4D97-AF65-F5344CB8AC3E}">
        <p14:creationId xmlns:p14="http://schemas.microsoft.com/office/powerpoint/2010/main" val="143520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</TotalTime>
  <Words>495</Words>
  <Application>Microsoft Office PowerPoint</Application>
  <PresentationFormat>Presentación en pantalla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Austin</vt:lpstr>
      <vt:lpstr>Presentación de PowerPoint</vt:lpstr>
      <vt:lpstr>Consideraciones Iniciales</vt:lpstr>
      <vt:lpstr>¿Qué son las TIC?</vt:lpstr>
      <vt:lpstr>¿Para qué sirven las TIC?</vt:lpstr>
      <vt:lpstr>Presentación de PowerPoint</vt:lpstr>
      <vt:lpstr>Presentación de PowerPoint</vt:lpstr>
      <vt:lpstr>LAS TIC y la Función de Protección Consular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Martha Olivia</dc:creator>
  <cp:lastModifiedBy>Hellen Judith Montenegro Parra</cp:lastModifiedBy>
  <cp:revision>32</cp:revision>
  <dcterms:created xsi:type="dcterms:W3CDTF">2014-11-18T21:03:29Z</dcterms:created>
  <dcterms:modified xsi:type="dcterms:W3CDTF">2014-11-21T21:54:38Z</dcterms:modified>
</cp:coreProperties>
</file>