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0" r:id="rId2"/>
    <p:sldId id="260" r:id="rId3"/>
    <p:sldId id="261" r:id="rId4"/>
    <p:sldId id="263" r:id="rId5"/>
    <p:sldId id="264" r:id="rId6"/>
    <p:sldId id="271" r:id="rId7"/>
    <p:sldId id="266" r:id="rId8"/>
    <p:sldId id="267" r:id="rId9"/>
    <p:sldId id="268" r:id="rId10"/>
    <p:sldId id="269" r:id="rId11"/>
    <p:sldId id="272" r:id="rId12"/>
  </p:sldIdLst>
  <p:sldSz cx="9144000" cy="6858000" type="screen4x3"/>
  <p:notesSz cx="6858000" cy="9144000"/>
  <p:defaultTextStyle>
    <a:defPPr>
      <a:defRPr lang="es-N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35B2FE-8DF7-4CA5-820E-C3C6C9763D79}" type="doc">
      <dgm:prSet loTypeId="urn:microsoft.com/office/officeart/2005/8/layout/process4" loCatId="list" qsTypeId="urn:microsoft.com/office/officeart/2005/8/quickstyle/simple5" qsCatId="simple" csTypeId="urn:microsoft.com/office/officeart/2005/8/colors/colorful1" csCatId="colorful" phldr="1"/>
      <dgm:spPr/>
    </dgm:pt>
    <dgm:pt modelId="{093126C5-42F7-4ABA-81BB-84E0E5065BE7}">
      <dgm:prSet phldrT="[Texto]" custT="1"/>
      <dgm:spPr/>
      <dgm:t>
        <a:bodyPr/>
        <a:lstStyle/>
        <a:p>
          <a:pPr algn="just"/>
          <a:r>
            <a:rPr lang="es-NI" sz="1600" smtClean="0">
              <a:solidFill>
                <a:schemeClr val="tx1"/>
              </a:solidFill>
            </a:rPr>
            <a:t>CRM, Espacio Regional que aborda diferentes temáticas relacionadas con la migración internacional</a:t>
          </a:r>
          <a:endParaRPr lang="es-NI" sz="1600" dirty="0">
            <a:solidFill>
              <a:schemeClr val="tx1"/>
            </a:solidFill>
          </a:endParaRPr>
        </a:p>
      </dgm:t>
    </dgm:pt>
    <dgm:pt modelId="{D36DB987-2C33-4DA8-BE54-95C79466EA07}" type="parTrans" cxnId="{CECD11CB-C1C8-432F-8013-A3E76909BFB8}">
      <dgm:prSet/>
      <dgm:spPr/>
      <dgm:t>
        <a:bodyPr/>
        <a:lstStyle/>
        <a:p>
          <a:pPr algn="just"/>
          <a:endParaRPr lang="es-NI" sz="1600">
            <a:solidFill>
              <a:schemeClr val="tx1"/>
            </a:solidFill>
          </a:endParaRPr>
        </a:p>
      </dgm:t>
    </dgm:pt>
    <dgm:pt modelId="{E454DBC8-E960-4756-BC2E-3B4F49B5F3F5}" type="sibTrans" cxnId="{CECD11CB-C1C8-432F-8013-A3E76909BFB8}">
      <dgm:prSet/>
      <dgm:spPr/>
      <dgm:t>
        <a:bodyPr/>
        <a:lstStyle/>
        <a:p>
          <a:pPr algn="just"/>
          <a:endParaRPr lang="es-NI" sz="1600">
            <a:solidFill>
              <a:schemeClr val="tx1"/>
            </a:solidFill>
          </a:endParaRPr>
        </a:p>
      </dgm:t>
    </dgm:pt>
    <dgm:pt modelId="{ED6A8A54-09AC-4009-90FC-74D657979043}">
      <dgm:prSet custT="1"/>
      <dgm:spPr/>
      <dgm:t>
        <a:bodyPr/>
        <a:lstStyle/>
        <a:p>
          <a:pPr algn="just"/>
          <a:r>
            <a:rPr lang="es-NI" sz="1600" dirty="0" smtClean="0">
              <a:solidFill>
                <a:schemeClr val="tx1"/>
              </a:solidFill>
            </a:rPr>
            <a:t>Impulsa dialogo y reflexión que generen posibles acciones de protección a PMT</a:t>
          </a:r>
          <a:endParaRPr lang="es-NI" sz="1600" dirty="0" smtClean="0">
            <a:solidFill>
              <a:schemeClr val="tx1"/>
            </a:solidFill>
          </a:endParaRPr>
        </a:p>
      </dgm:t>
    </dgm:pt>
    <dgm:pt modelId="{584454F0-704E-4F59-BF63-14C3A4271235}" type="parTrans" cxnId="{CE3C67D4-8092-4554-AA4F-118DA0033F92}">
      <dgm:prSet/>
      <dgm:spPr/>
      <dgm:t>
        <a:bodyPr/>
        <a:lstStyle/>
        <a:p>
          <a:pPr algn="just"/>
          <a:endParaRPr lang="es-NI" sz="1600">
            <a:solidFill>
              <a:schemeClr val="tx1"/>
            </a:solidFill>
          </a:endParaRPr>
        </a:p>
      </dgm:t>
    </dgm:pt>
    <dgm:pt modelId="{310D99E5-0964-4E66-9FD8-320186FD42BD}" type="sibTrans" cxnId="{CE3C67D4-8092-4554-AA4F-118DA0033F92}">
      <dgm:prSet/>
      <dgm:spPr/>
      <dgm:t>
        <a:bodyPr/>
        <a:lstStyle/>
        <a:p>
          <a:pPr algn="just"/>
          <a:endParaRPr lang="es-NI" sz="1600">
            <a:solidFill>
              <a:schemeClr val="tx1"/>
            </a:solidFill>
          </a:endParaRPr>
        </a:p>
      </dgm:t>
    </dgm:pt>
    <dgm:pt modelId="{80D0F853-6F38-4C5F-A2CE-E4E0D929F120}">
      <dgm:prSet custT="1"/>
      <dgm:spPr/>
      <dgm:t>
        <a:bodyPr/>
        <a:lstStyle/>
        <a:p>
          <a:pPr algn="just"/>
          <a:r>
            <a:rPr lang="es-NI" sz="1600" smtClean="0">
              <a:solidFill>
                <a:schemeClr val="tx1"/>
              </a:solidFill>
            </a:rPr>
            <a:t>Representaciones Consulares son espacios privilegiados para promover la protección a las PMT en países de destino</a:t>
          </a:r>
          <a:endParaRPr lang="es-NI" sz="1600" dirty="0">
            <a:solidFill>
              <a:schemeClr val="tx1"/>
            </a:solidFill>
          </a:endParaRPr>
        </a:p>
      </dgm:t>
    </dgm:pt>
    <dgm:pt modelId="{BE231220-7E69-4071-AC2A-7210EB32E296}" type="parTrans" cxnId="{CC36DAF3-049D-4824-8D5F-D13CA10A1DA7}">
      <dgm:prSet/>
      <dgm:spPr/>
      <dgm:t>
        <a:bodyPr/>
        <a:lstStyle/>
        <a:p>
          <a:pPr algn="just"/>
          <a:endParaRPr lang="es-NI" sz="1600">
            <a:solidFill>
              <a:schemeClr val="tx1"/>
            </a:solidFill>
          </a:endParaRPr>
        </a:p>
      </dgm:t>
    </dgm:pt>
    <dgm:pt modelId="{D8046F25-67B6-4F31-9D97-9D37E781E6FF}" type="sibTrans" cxnId="{CC36DAF3-049D-4824-8D5F-D13CA10A1DA7}">
      <dgm:prSet/>
      <dgm:spPr/>
      <dgm:t>
        <a:bodyPr/>
        <a:lstStyle/>
        <a:p>
          <a:pPr algn="just"/>
          <a:endParaRPr lang="es-NI" sz="1600">
            <a:solidFill>
              <a:schemeClr val="tx1"/>
            </a:solidFill>
          </a:endParaRPr>
        </a:p>
      </dgm:t>
    </dgm:pt>
    <dgm:pt modelId="{E06EE555-8054-40B6-939A-5F4FA518A73A}">
      <dgm:prSet custT="1"/>
      <dgm:spPr/>
      <dgm:t>
        <a:bodyPr/>
        <a:lstStyle/>
        <a:p>
          <a:pPr algn="just"/>
          <a:r>
            <a:rPr lang="es-NI" sz="1600" dirty="0" smtClean="0">
              <a:solidFill>
                <a:schemeClr val="tx1"/>
              </a:solidFill>
            </a:rPr>
            <a:t>Dialogo sobre PMT, marco de CRM,  contribuye al desarrollo de estrategias conjuntas y de mayor impacto</a:t>
          </a:r>
          <a:endParaRPr lang="es-NI" sz="1600" dirty="0">
            <a:solidFill>
              <a:schemeClr val="tx1"/>
            </a:solidFill>
          </a:endParaRPr>
        </a:p>
      </dgm:t>
    </dgm:pt>
    <dgm:pt modelId="{7473A953-82B8-43B1-B39D-E1632D52D12E}" type="parTrans" cxnId="{1B55A5F8-6F32-41BD-9CFE-1DFE140CDB42}">
      <dgm:prSet/>
      <dgm:spPr/>
      <dgm:t>
        <a:bodyPr/>
        <a:lstStyle/>
        <a:p>
          <a:pPr algn="just"/>
          <a:endParaRPr lang="es-NI" sz="1600">
            <a:solidFill>
              <a:schemeClr val="tx1"/>
            </a:solidFill>
          </a:endParaRPr>
        </a:p>
      </dgm:t>
    </dgm:pt>
    <dgm:pt modelId="{1D93E49A-7340-45CF-BB2B-308CAAAB5937}" type="sibTrans" cxnId="{1B55A5F8-6F32-41BD-9CFE-1DFE140CDB42}">
      <dgm:prSet/>
      <dgm:spPr/>
      <dgm:t>
        <a:bodyPr/>
        <a:lstStyle/>
        <a:p>
          <a:pPr algn="just"/>
          <a:endParaRPr lang="es-NI" sz="1600">
            <a:solidFill>
              <a:schemeClr val="tx1"/>
            </a:solidFill>
          </a:endParaRPr>
        </a:p>
      </dgm:t>
    </dgm:pt>
    <dgm:pt modelId="{EEB7BD77-31FC-45FB-ACA3-6F0C05D0FB42}" type="pres">
      <dgm:prSet presAssocID="{5635B2FE-8DF7-4CA5-820E-C3C6C9763D79}" presName="Name0" presStyleCnt="0">
        <dgm:presLayoutVars>
          <dgm:dir/>
          <dgm:animLvl val="lvl"/>
          <dgm:resizeHandles val="exact"/>
        </dgm:presLayoutVars>
      </dgm:prSet>
      <dgm:spPr/>
    </dgm:pt>
    <dgm:pt modelId="{0A12AB60-8F6C-42B0-A522-2A8D9B60C59B}" type="pres">
      <dgm:prSet presAssocID="{E06EE555-8054-40B6-939A-5F4FA518A73A}" presName="boxAndChildren" presStyleCnt="0"/>
      <dgm:spPr/>
    </dgm:pt>
    <dgm:pt modelId="{792CB615-2EA3-4B26-9085-C3CB9B481789}" type="pres">
      <dgm:prSet presAssocID="{E06EE555-8054-40B6-939A-5F4FA518A73A}" presName="parentTextBox" presStyleLbl="node1" presStyleIdx="0" presStyleCnt="4"/>
      <dgm:spPr/>
    </dgm:pt>
    <dgm:pt modelId="{E58BE807-A364-48E1-A10A-3428057C0470}" type="pres">
      <dgm:prSet presAssocID="{D8046F25-67B6-4F31-9D97-9D37E781E6FF}" presName="sp" presStyleCnt="0"/>
      <dgm:spPr/>
    </dgm:pt>
    <dgm:pt modelId="{6D33DD8D-093B-4D31-AB59-C5AC40A1DC70}" type="pres">
      <dgm:prSet presAssocID="{80D0F853-6F38-4C5F-A2CE-E4E0D929F120}" presName="arrowAndChildren" presStyleCnt="0"/>
      <dgm:spPr/>
    </dgm:pt>
    <dgm:pt modelId="{B9D1371B-3A58-4A4C-8B2A-013860BC8044}" type="pres">
      <dgm:prSet presAssocID="{80D0F853-6F38-4C5F-A2CE-E4E0D929F120}" presName="parentTextArrow" presStyleLbl="node1" presStyleIdx="1" presStyleCnt="4"/>
      <dgm:spPr/>
    </dgm:pt>
    <dgm:pt modelId="{48C75934-98FA-49E1-9E10-4B50ECFE7C7D}" type="pres">
      <dgm:prSet presAssocID="{310D99E5-0964-4E66-9FD8-320186FD42BD}" presName="sp" presStyleCnt="0"/>
      <dgm:spPr/>
    </dgm:pt>
    <dgm:pt modelId="{1CB8E482-064B-4A25-B9F0-E4BB9E067C3D}" type="pres">
      <dgm:prSet presAssocID="{ED6A8A54-09AC-4009-90FC-74D657979043}" presName="arrowAndChildren" presStyleCnt="0"/>
      <dgm:spPr/>
    </dgm:pt>
    <dgm:pt modelId="{5EE5489D-42BE-4B42-A4B1-33AC8017A22E}" type="pres">
      <dgm:prSet presAssocID="{ED6A8A54-09AC-4009-90FC-74D657979043}" presName="parentTextArrow" presStyleLbl="node1" presStyleIdx="2" presStyleCnt="4"/>
      <dgm:spPr/>
    </dgm:pt>
    <dgm:pt modelId="{E6309CF1-9AAA-4BF6-AD18-93E53971FA8C}" type="pres">
      <dgm:prSet presAssocID="{E454DBC8-E960-4756-BC2E-3B4F49B5F3F5}" presName="sp" presStyleCnt="0"/>
      <dgm:spPr/>
    </dgm:pt>
    <dgm:pt modelId="{5FCEC39D-8CBA-42F1-8337-D81D2C1FE9FC}" type="pres">
      <dgm:prSet presAssocID="{093126C5-42F7-4ABA-81BB-84E0E5065BE7}" presName="arrowAndChildren" presStyleCnt="0"/>
      <dgm:spPr/>
    </dgm:pt>
    <dgm:pt modelId="{BE3160A6-0D74-4F0D-A994-D8340ECCF3EE}" type="pres">
      <dgm:prSet presAssocID="{093126C5-42F7-4ABA-81BB-84E0E5065BE7}" presName="parentTextArrow" presStyleLbl="node1" presStyleIdx="3" presStyleCnt="4"/>
      <dgm:spPr/>
    </dgm:pt>
  </dgm:ptLst>
  <dgm:cxnLst>
    <dgm:cxn modelId="{1B55A5F8-6F32-41BD-9CFE-1DFE140CDB42}" srcId="{5635B2FE-8DF7-4CA5-820E-C3C6C9763D79}" destId="{E06EE555-8054-40B6-939A-5F4FA518A73A}" srcOrd="3" destOrd="0" parTransId="{7473A953-82B8-43B1-B39D-E1632D52D12E}" sibTransId="{1D93E49A-7340-45CF-BB2B-308CAAAB5937}"/>
    <dgm:cxn modelId="{CC36DAF3-049D-4824-8D5F-D13CA10A1DA7}" srcId="{5635B2FE-8DF7-4CA5-820E-C3C6C9763D79}" destId="{80D0F853-6F38-4C5F-A2CE-E4E0D929F120}" srcOrd="2" destOrd="0" parTransId="{BE231220-7E69-4071-AC2A-7210EB32E296}" sibTransId="{D8046F25-67B6-4F31-9D97-9D37E781E6FF}"/>
    <dgm:cxn modelId="{AAD0EC43-F6DC-45DA-8ADA-176E471EAF98}" type="presOf" srcId="{5635B2FE-8DF7-4CA5-820E-C3C6C9763D79}" destId="{EEB7BD77-31FC-45FB-ACA3-6F0C05D0FB42}" srcOrd="0" destOrd="0" presId="urn:microsoft.com/office/officeart/2005/8/layout/process4"/>
    <dgm:cxn modelId="{CE3C67D4-8092-4554-AA4F-118DA0033F92}" srcId="{5635B2FE-8DF7-4CA5-820E-C3C6C9763D79}" destId="{ED6A8A54-09AC-4009-90FC-74D657979043}" srcOrd="1" destOrd="0" parTransId="{584454F0-704E-4F59-BF63-14C3A4271235}" sibTransId="{310D99E5-0964-4E66-9FD8-320186FD42BD}"/>
    <dgm:cxn modelId="{D5E54C21-719A-4207-8998-5189127271BE}" type="presOf" srcId="{80D0F853-6F38-4C5F-A2CE-E4E0D929F120}" destId="{B9D1371B-3A58-4A4C-8B2A-013860BC8044}" srcOrd="0" destOrd="0" presId="urn:microsoft.com/office/officeart/2005/8/layout/process4"/>
    <dgm:cxn modelId="{53BCBDAC-0A4D-450A-971C-3E9C21330FE1}" type="presOf" srcId="{093126C5-42F7-4ABA-81BB-84E0E5065BE7}" destId="{BE3160A6-0D74-4F0D-A994-D8340ECCF3EE}" srcOrd="0" destOrd="0" presId="urn:microsoft.com/office/officeart/2005/8/layout/process4"/>
    <dgm:cxn modelId="{24B546AC-3442-4897-827E-AEFA08ABA1C9}" type="presOf" srcId="{E06EE555-8054-40B6-939A-5F4FA518A73A}" destId="{792CB615-2EA3-4B26-9085-C3CB9B481789}" srcOrd="0" destOrd="0" presId="urn:microsoft.com/office/officeart/2005/8/layout/process4"/>
    <dgm:cxn modelId="{BCEFF372-43F6-4C55-8F7F-15C814253325}" type="presOf" srcId="{ED6A8A54-09AC-4009-90FC-74D657979043}" destId="{5EE5489D-42BE-4B42-A4B1-33AC8017A22E}" srcOrd="0" destOrd="0" presId="urn:microsoft.com/office/officeart/2005/8/layout/process4"/>
    <dgm:cxn modelId="{CECD11CB-C1C8-432F-8013-A3E76909BFB8}" srcId="{5635B2FE-8DF7-4CA5-820E-C3C6C9763D79}" destId="{093126C5-42F7-4ABA-81BB-84E0E5065BE7}" srcOrd="0" destOrd="0" parTransId="{D36DB987-2C33-4DA8-BE54-95C79466EA07}" sibTransId="{E454DBC8-E960-4756-BC2E-3B4F49B5F3F5}"/>
    <dgm:cxn modelId="{2EA8DBE3-08E6-4471-BD6D-0E3E9EF77461}" type="presParOf" srcId="{EEB7BD77-31FC-45FB-ACA3-6F0C05D0FB42}" destId="{0A12AB60-8F6C-42B0-A522-2A8D9B60C59B}" srcOrd="0" destOrd="0" presId="urn:microsoft.com/office/officeart/2005/8/layout/process4"/>
    <dgm:cxn modelId="{0EF6EE91-3206-4A0D-85F4-252EFA86CF87}" type="presParOf" srcId="{0A12AB60-8F6C-42B0-A522-2A8D9B60C59B}" destId="{792CB615-2EA3-4B26-9085-C3CB9B481789}" srcOrd="0" destOrd="0" presId="urn:microsoft.com/office/officeart/2005/8/layout/process4"/>
    <dgm:cxn modelId="{5CC87D17-65D5-44DB-A9E7-14ED322CD25C}" type="presParOf" srcId="{EEB7BD77-31FC-45FB-ACA3-6F0C05D0FB42}" destId="{E58BE807-A364-48E1-A10A-3428057C0470}" srcOrd="1" destOrd="0" presId="urn:microsoft.com/office/officeart/2005/8/layout/process4"/>
    <dgm:cxn modelId="{27A76515-ED36-409C-AC70-2ACB150FE214}" type="presParOf" srcId="{EEB7BD77-31FC-45FB-ACA3-6F0C05D0FB42}" destId="{6D33DD8D-093B-4D31-AB59-C5AC40A1DC70}" srcOrd="2" destOrd="0" presId="urn:microsoft.com/office/officeart/2005/8/layout/process4"/>
    <dgm:cxn modelId="{ECC075D9-E7A0-4214-ACDE-F43878BB09AD}" type="presParOf" srcId="{6D33DD8D-093B-4D31-AB59-C5AC40A1DC70}" destId="{B9D1371B-3A58-4A4C-8B2A-013860BC8044}" srcOrd="0" destOrd="0" presId="urn:microsoft.com/office/officeart/2005/8/layout/process4"/>
    <dgm:cxn modelId="{239E8030-DFD9-4DBA-B95C-9C7E7BA7DB18}" type="presParOf" srcId="{EEB7BD77-31FC-45FB-ACA3-6F0C05D0FB42}" destId="{48C75934-98FA-49E1-9E10-4B50ECFE7C7D}" srcOrd="3" destOrd="0" presId="urn:microsoft.com/office/officeart/2005/8/layout/process4"/>
    <dgm:cxn modelId="{E452D7FD-9B44-4840-BE1B-EB7E1469CD0B}" type="presParOf" srcId="{EEB7BD77-31FC-45FB-ACA3-6F0C05D0FB42}" destId="{1CB8E482-064B-4A25-B9F0-E4BB9E067C3D}" srcOrd="4" destOrd="0" presId="urn:microsoft.com/office/officeart/2005/8/layout/process4"/>
    <dgm:cxn modelId="{D19CE0DD-DE18-4557-9CAA-71127C7FD5CD}" type="presParOf" srcId="{1CB8E482-064B-4A25-B9F0-E4BB9E067C3D}" destId="{5EE5489D-42BE-4B42-A4B1-33AC8017A22E}" srcOrd="0" destOrd="0" presId="urn:microsoft.com/office/officeart/2005/8/layout/process4"/>
    <dgm:cxn modelId="{1963EFD7-2423-4EB5-A917-CE1F29928976}" type="presParOf" srcId="{EEB7BD77-31FC-45FB-ACA3-6F0C05D0FB42}" destId="{E6309CF1-9AAA-4BF6-AD18-93E53971FA8C}" srcOrd="5" destOrd="0" presId="urn:microsoft.com/office/officeart/2005/8/layout/process4"/>
    <dgm:cxn modelId="{EA3D8147-FC9F-4B0B-8F44-39511633F9B3}" type="presParOf" srcId="{EEB7BD77-31FC-45FB-ACA3-6F0C05D0FB42}" destId="{5FCEC39D-8CBA-42F1-8337-D81D2C1FE9FC}" srcOrd="6" destOrd="0" presId="urn:microsoft.com/office/officeart/2005/8/layout/process4"/>
    <dgm:cxn modelId="{98EB5F90-89F5-49C9-8001-E22358E2AA4D}" type="presParOf" srcId="{5FCEC39D-8CBA-42F1-8337-D81D2C1FE9FC}" destId="{BE3160A6-0D74-4F0D-A994-D8340ECCF3EE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B627E1-8FFA-4EA6-84FF-16D2CF728CB6}" type="doc">
      <dgm:prSet loTypeId="urn:microsoft.com/office/officeart/2005/8/layout/lProcess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s-NI"/>
        </a:p>
      </dgm:t>
    </dgm:pt>
    <dgm:pt modelId="{243DD0C5-27E4-4D41-B489-54A461BC9212}">
      <dgm:prSet phldrT="[Texto]" custT="1"/>
      <dgm:spPr>
        <a:solidFill>
          <a:schemeClr val="accent2">
            <a:alpha val="50000"/>
          </a:schemeClr>
        </a:solidFill>
      </dgm:spPr>
      <dgm:t>
        <a:bodyPr/>
        <a:lstStyle/>
        <a:p>
          <a:r>
            <a:rPr lang="es-NI" sz="1400" dirty="0" smtClean="0">
              <a:solidFill>
                <a:schemeClr val="tx1"/>
              </a:solidFill>
            </a:rPr>
            <a:t>Primer Seminario-Taller,   Managua mayo 2012</a:t>
          </a:r>
          <a:endParaRPr lang="es-NI" sz="1400" dirty="0">
            <a:solidFill>
              <a:schemeClr val="tx1"/>
            </a:solidFill>
          </a:endParaRPr>
        </a:p>
      </dgm:t>
    </dgm:pt>
    <dgm:pt modelId="{3FDE5084-437C-499C-9BE9-1E8AD199CDDF}" type="parTrans" cxnId="{941E168D-1E3A-441C-88D2-A628D6B8E5A5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68E0DAFD-528E-4BF5-A980-AAA22C517A97}" type="sibTrans" cxnId="{941E168D-1E3A-441C-88D2-A628D6B8E5A5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E62A65C8-B810-4ED4-81FA-3B0EF091A490}">
      <dgm:prSet phldrT="[Texto]" custT="1"/>
      <dgm:spPr>
        <a:solidFill>
          <a:schemeClr val="accent2">
            <a:alpha val="50000"/>
          </a:schemeClr>
        </a:solidFill>
      </dgm:spPr>
      <dgm:t>
        <a:bodyPr/>
        <a:lstStyle/>
        <a:p>
          <a:r>
            <a:rPr lang="es-NI" sz="1400" dirty="0" smtClean="0">
              <a:solidFill>
                <a:schemeClr val="tx1"/>
              </a:solidFill>
            </a:rPr>
            <a:t>Segundo Seminario Taller, Tegucigalpa 2013</a:t>
          </a:r>
          <a:endParaRPr lang="es-NI" sz="1400" dirty="0">
            <a:solidFill>
              <a:schemeClr val="tx1"/>
            </a:solidFill>
          </a:endParaRPr>
        </a:p>
      </dgm:t>
    </dgm:pt>
    <dgm:pt modelId="{A932F86B-F3BA-4C6B-9DC7-9E353012F331}" type="parTrans" cxnId="{6DA7575A-CD80-405D-809B-ED8ADC0EA06D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42CE35F2-8C05-408D-BA71-9E98BA80CA93}" type="sibTrans" cxnId="{6DA7575A-CD80-405D-809B-ED8ADC0EA06D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852D5839-ECEE-4E77-9890-975DAE8709C2}">
      <dgm:prSet custT="1"/>
      <dgm:spPr>
        <a:solidFill>
          <a:srgbClr val="92D050"/>
        </a:solidFill>
      </dgm:spPr>
      <dgm:t>
        <a:bodyPr/>
        <a:lstStyle/>
        <a:p>
          <a:r>
            <a:rPr lang="es-NI" sz="1400" dirty="0" smtClean="0">
              <a:solidFill>
                <a:schemeClr val="tx1"/>
              </a:solidFill>
            </a:rPr>
            <a:t>Importancia de la promoción y protección consular de los derechos laborales de las PMT</a:t>
          </a:r>
          <a:endParaRPr lang="es-NI" sz="1400" dirty="0">
            <a:solidFill>
              <a:schemeClr val="tx1"/>
            </a:solidFill>
          </a:endParaRPr>
        </a:p>
      </dgm:t>
    </dgm:pt>
    <dgm:pt modelId="{8944E91F-C1F1-43B9-89A5-4FFF327A8EA3}" type="parTrans" cxnId="{C335D7F3-6F7E-4886-BBA6-BA550A5DD967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F1833B73-F01D-4BC9-A997-C0511263EDDB}" type="sibTrans" cxnId="{C335D7F3-6F7E-4886-BBA6-BA550A5DD967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1F6C456A-E5EF-4FA4-BC2F-E6E59FB08E42}">
      <dgm:prSet custT="1"/>
      <dgm:spPr>
        <a:solidFill>
          <a:srgbClr val="FFC000"/>
        </a:solidFill>
      </dgm:spPr>
      <dgm:t>
        <a:bodyPr/>
        <a:lstStyle/>
        <a:p>
          <a:r>
            <a:rPr lang="es-NI" sz="1400" dirty="0" smtClean="0">
              <a:solidFill>
                <a:schemeClr val="tx1"/>
              </a:solidFill>
            </a:rPr>
            <a:t>Cómo se deben involucrar las autoridades consulares </a:t>
          </a:r>
          <a:endParaRPr lang="es-NI" sz="1400" dirty="0" smtClean="0">
            <a:solidFill>
              <a:schemeClr val="tx1"/>
            </a:solidFill>
          </a:endParaRPr>
        </a:p>
      </dgm:t>
    </dgm:pt>
    <dgm:pt modelId="{D413DC89-FE53-472E-B8DE-FBC013E4C5AB}" type="parTrans" cxnId="{BC486098-E5D4-4628-B544-9551DAAFC426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05BB81DF-4C2A-4BEB-8EF4-C1D79462D998}" type="sibTrans" cxnId="{BC486098-E5D4-4628-B544-9551DAAFC426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A8CA49AB-0864-47E0-B415-77E2475C5EFD}">
      <dgm:prSet custT="1"/>
      <dgm:spPr>
        <a:solidFill>
          <a:srgbClr val="7030A0">
            <a:alpha val="60000"/>
          </a:srgbClr>
        </a:solidFill>
      </dgm:spPr>
      <dgm:t>
        <a:bodyPr/>
        <a:lstStyle/>
        <a:p>
          <a:r>
            <a:rPr lang="es-NI" sz="1400" dirty="0" smtClean="0">
              <a:solidFill>
                <a:schemeClr val="tx1"/>
              </a:solidFill>
            </a:rPr>
            <a:t>Consolidar actuación consular en matera de Trata Laboral</a:t>
          </a:r>
          <a:endParaRPr lang="es-NI" sz="1400" dirty="0">
            <a:solidFill>
              <a:schemeClr val="tx1"/>
            </a:solidFill>
          </a:endParaRPr>
        </a:p>
      </dgm:t>
    </dgm:pt>
    <dgm:pt modelId="{880A2B4E-C23B-4FBB-827C-D5C09D742D49}" type="parTrans" cxnId="{E8650FD5-2868-44A8-8B09-966987EE327B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386F2F44-1E4E-462A-99D6-D0164B16F794}" type="sibTrans" cxnId="{E8650FD5-2868-44A8-8B09-966987EE327B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6755FCC5-775C-4F98-8E0E-31B8BBBDCD94}">
      <dgm:prSet custT="1"/>
      <dgm:spPr>
        <a:solidFill>
          <a:srgbClr val="FF0000"/>
        </a:solidFill>
      </dgm:spPr>
      <dgm:t>
        <a:bodyPr/>
        <a:lstStyle/>
        <a:p>
          <a:r>
            <a:rPr lang="es-NI" sz="1400" dirty="0" smtClean="0">
              <a:solidFill>
                <a:schemeClr val="tx1"/>
              </a:solidFill>
            </a:rPr>
            <a:t>Trabajo articulado en redes y generación de alianzas estratégicas</a:t>
          </a:r>
          <a:endParaRPr lang="es-NI" sz="1400" dirty="0">
            <a:solidFill>
              <a:schemeClr val="tx1"/>
            </a:solidFill>
          </a:endParaRPr>
        </a:p>
      </dgm:t>
    </dgm:pt>
    <dgm:pt modelId="{76FAFD10-0BCF-4844-A281-98480F82AAB0}" type="parTrans" cxnId="{5FA01BFF-54C3-4259-8226-09B7C10CB880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CA928D3F-7A04-4755-95B8-70D42C9B1747}" type="sibTrans" cxnId="{5FA01BFF-54C3-4259-8226-09B7C10CB880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B0D2B3E7-491B-44BB-93A5-E368DEDAAB10}">
      <dgm:prSet custT="1"/>
      <dgm:spPr>
        <a:solidFill>
          <a:schemeClr val="accent2">
            <a:alpha val="50000"/>
          </a:schemeClr>
        </a:solidFill>
      </dgm:spPr>
      <dgm:t>
        <a:bodyPr/>
        <a:lstStyle/>
        <a:p>
          <a:r>
            <a:rPr lang="es-NI" sz="1400" dirty="0" smtClean="0">
              <a:solidFill>
                <a:schemeClr val="tx1"/>
              </a:solidFill>
            </a:rPr>
            <a:t>Nicaragua, julio 2014;  </a:t>
          </a:r>
          <a:endParaRPr lang="es-NI" sz="1400" dirty="0" smtClean="0">
            <a:solidFill>
              <a:schemeClr val="tx1"/>
            </a:solidFill>
          </a:endParaRPr>
        </a:p>
      </dgm:t>
    </dgm:pt>
    <dgm:pt modelId="{4E752327-F4FF-4D69-9762-281BB27816F8}" type="parTrans" cxnId="{4BDC82DB-F02B-431F-AABC-A7FFC077A074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3E466D3B-8AEE-4CDC-BD8C-BFF3B0D37848}" type="sibTrans" cxnId="{4BDC82DB-F02B-431F-AABC-A7FFC077A074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2EB6BBAC-6682-4D72-8B37-F7F906F7ECAD}">
      <dgm:prSet phldrT="[Texto]" custT="1"/>
      <dgm:spPr>
        <a:solidFill>
          <a:srgbClr val="FF99CC"/>
        </a:solidFill>
      </dgm:spPr>
      <dgm:t>
        <a:bodyPr/>
        <a:lstStyle/>
        <a:p>
          <a:r>
            <a:rPr lang="es-NI" sz="1400" dirty="0" smtClean="0">
              <a:solidFill>
                <a:schemeClr val="tx1"/>
              </a:solidFill>
            </a:rPr>
            <a:t>Construcción de Plan de Trabajo para promoción y defensa de derechos de PMT</a:t>
          </a:r>
          <a:endParaRPr lang="es-NI" sz="1400" dirty="0">
            <a:solidFill>
              <a:schemeClr val="tx1"/>
            </a:solidFill>
          </a:endParaRPr>
        </a:p>
      </dgm:t>
    </dgm:pt>
    <dgm:pt modelId="{D114D274-2D4B-4007-9342-F90B4A16AF43}" type="parTrans" cxnId="{10DA6115-711B-4AE1-B9B1-2A817E720B1C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111E18C6-981F-496E-BD36-4090DF8BADEA}" type="sibTrans" cxnId="{10DA6115-711B-4AE1-B9B1-2A817E720B1C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0FCC8DF3-8504-4BBB-BB99-B955B4BF0AB4}">
      <dgm:prSet custT="1"/>
      <dgm:spPr>
        <a:solidFill>
          <a:srgbClr val="FFFF00"/>
        </a:solidFill>
      </dgm:spPr>
      <dgm:t>
        <a:bodyPr/>
        <a:lstStyle/>
        <a:p>
          <a:r>
            <a:rPr lang="es-NI" sz="1400" smtClean="0">
              <a:solidFill>
                <a:schemeClr val="tx1"/>
              </a:solidFill>
            </a:rPr>
            <a:t>se </a:t>
          </a:r>
          <a:r>
            <a:rPr lang="es-NI" sz="1400" dirty="0" smtClean="0">
              <a:solidFill>
                <a:schemeClr val="tx1"/>
              </a:solidFill>
            </a:rPr>
            <a:t>acuerda que Nicaragua y Honduras trabajaran Nota Conceptual.</a:t>
          </a:r>
          <a:endParaRPr lang="es-NI" sz="1400" dirty="0" smtClean="0">
            <a:solidFill>
              <a:schemeClr val="tx1"/>
            </a:solidFill>
          </a:endParaRPr>
        </a:p>
      </dgm:t>
    </dgm:pt>
    <dgm:pt modelId="{BBF23F01-AA95-4B56-AC91-0F4143CA137E}" type="parTrans" cxnId="{D704DA0E-25C1-4375-A50C-335790C30C4F}">
      <dgm:prSet/>
      <dgm:spPr/>
      <dgm:t>
        <a:bodyPr/>
        <a:lstStyle/>
        <a:p>
          <a:endParaRPr lang="es-NI"/>
        </a:p>
      </dgm:t>
    </dgm:pt>
    <dgm:pt modelId="{423C54DF-F7AD-48BF-BDA8-80AD435A7D08}" type="sibTrans" cxnId="{D704DA0E-25C1-4375-A50C-335790C30C4F}">
      <dgm:prSet/>
      <dgm:spPr/>
      <dgm:t>
        <a:bodyPr/>
        <a:lstStyle/>
        <a:p>
          <a:endParaRPr lang="es-NI"/>
        </a:p>
      </dgm:t>
    </dgm:pt>
    <dgm:pt modelId="{957ECF5A-A713-4155-A37D-184BA3F49D8F}" type="pres">
      <dgm:prSet presAssocID="{BBB627E1-8FFA-4EA6-84FF-16D2CF728CB6}" presName="theList" presStyleCnt="0">
        <dgm:presLayoutVars>
          <dgm:dir/>
          <dgm:animLvl val="lvl"/>
          <dgm:resizeHandles val="exact"/>
        </dgm:presLayoutVars>
      </dgm:prSet>
      <dgm:spPr/>
    </dgm:pt>
    <dgm:pt modelId="{47C8BEB3-8B9A-4FDE-9152-6FB3A1F2F319}" type="pres">
      <dgm:prSet presAssocID="{243DD0C5-27E4-4D41-B489-54A461BC9212}" presName="compNode" presStyleCnt="0"/>
      <dgm:spPr/>
    </dgm:pt>
    <dgm:pt modelId="{8C39E0F5-2069-4845-BE2B-B3AA5573D3E0}" type="pres">
      <dgm:prSet presAssocID="{243DD0C5-27E4-4D41-B489-54A461BC9212}" presName="aNode" presStyleLbl="bgShp" presStyleIdx="0" presStyleCnt="3" custScaleX="137913"/>
      <dgm:spPr/>
      <dgm:t>
        <a:bodyPr/>
        <a:lstStyle/>
        <a:p>
          <a:endParaRPr lang="es-NI"/>
        </a:p>
      </dgm:t>
    </dgm:pt>
    <dgm:pt modelId="{35D76AAB-36A2-48EF-937F-71F1A5030BA5}" type="pres">
      <dgm:prSet presAssocID="{243DD0C5-27E4-4D41-B489-54A461BC9212}" presName="textNode" presStyleLbl="bgShp" presStyleIdx="0" presStyleCnt="3"/>
      <dgm:spPr/>
      <dgm:t>
        <a:bodyPr/>
        <a:lstStyle/>
        <a:p>
          <a:endParaRPr lang="es-NI"/>
        </a:p>
      </dgm:t>
    </dgm:pt>
    <dgm:pt modelId="{3F92D61F-4449-423E-935B-C7D3F88153A2}" type="pres">
      <dgm:prSet presAssocID="{243DD0C5-27E4-4D41-B489-54A461BC9212}" presName="compChildNode" presStyleCnt="0"/>
      <dgm:spPr/>
    </dgm:pt>
    <dgm:pt modelId="{E37FA2EA-9219-4B4B-B857-963176BDF068}" type="pres">
      <dgm:prSet presAssocID="{243DD0C5-27E4-4D41-B489-54A461BC9212}" presName="theInnerList" presStyleCnt="0"/>
      <dgm:spPr/>
    </dgm:pt>
    <dgm:pt modelId="{1878D005-F092-4A33-A7E9-950061FBBD97}" type="pres">
      <dgm:prSet presAssocID="{852D5839-ECEE-4E77-9890-975DAE8709C2}" presName="childNode" presStyleLbl="node1" presStyleIdx="0" presStyleCnt="6" custScaleX="135122" custScaleY="285082">
        <dgm:presLayoutVars>
          <dgm:bulletEnabled val="1"/>
        </dgm:presLayoutVars>
      </dgm:prSet>
      <dgm:spPr/>
    </dgm:pt>
    <dgm:pt modelId="{3980A2D6-C848-47D8-BF9B-F31F138373D9}" type="pres">
      <dgm:prSet presAssocID="{852D5839-ECEE-4E77-9890-975DAE8709C2}" presName="aSpace2" presStyleCnt="0"/>
      <dgm:spPr/>
    </dgm:pt>
    <dgm:pt modelId="{919A70C0-0530-457A-BF79-0D12157D3016}" type="pres">
      <dgm:prSet presAssocID="{1F6C456A-E5EF-4FA4-BC2F-E6E59FB08E42}" presName="childNode" presStyleLbl="node1" presStyleIdx="1" presStyleCnt="6" custScaleX="135122" custScaleY="183304">
        <dgm:presLayoutVars>
          <dgm:bulletEnabled val="1"/>
        </dgm:presLayoutVars>
      </dgm:prSet>
      <dgm:spPr/>
    </dgm:pt>
    <dgm:pt modelId="{D4E6E565-7870-426C-9A8C-A5F28274CF65}" type="pres">
      <dgm:prSet presAssocID="{1F6C456A-E5EF-4FA4-BC2F-E6E59FB08E42}" presName="aSpace2" presStyleCnt="0"/>
      <dgm:spPr/>
    </dgm:pt>
    <dgm:pt modelId="{05188EA3-D4B6-48D0-A019-83127644DBC8}" type="pres">
      <dgm:prSet presAssocID="{A8CA49AB-0864-47E0-B415-77E2475C5EFD}" presName="childNode" presStyleLbl="node1" presStyleIdx="2" presStyleCnt="6" custScaleX="135121" custScaleY="185578">
        <dgm:presLayoutVars>
          <dgm:bulletEnabled val="1"/>
        </dgm:presLayoutVars>
      </dgm:prSet>
      <dgm:spPr/>
    </dgm:pt>
    <dgm:pt modelId="{65B7FA9B-C6CD-4B19-AD6F-50CF5835A57A}" type="pres">
      <dgm:prSet presAssocID="{A8CA49AB-0864-47E0-B415-77E2475C5EFD}" presName="aSpace2" presStyleCnt="0"/>
      <dgm:spPr/>
    </dgm:pt>
    <dgm:pt modelId="{5C4D7AB3-FDEE-408A-BDD3-6CA2801D0648}" type="pres">
      <dgm:prSet presAssocID="{6755FCC5-775C-4F98-8E0E-31B8BBBDCD94}" presName="childNode" presStyleLbl="node1" presStyleIdx="3" presStyleCnt="6" custScaleX="135122" custScaleY="178820">
        <dgm:presLayoutVars>
          <dgm:bulletEnabled val="1"/>
        </dgm:presLayoutVars>
      </dgm:prSet>
      <dgm:spPr/>
    </dgm:pt>
    <dgm:pt modelId="{3D388955-3E28-462A-80AE-B9327B01CEB6}" type="pres">
      <dgm:prSet presAssocID="{243DD0C5-27E4-4D41-B489-54A461BC9212}" presName="aSpace" presStyleCnt="0"/>
      <dgm:spPr/>
    </dgm:pt>
    <dgm:pt modelId="{63E59396-9F92-4529-9507-2544D48DEAD0}" type="pres">
      <dgm:prSet presAssocID="{E62A65C8-B810-4ED4-81FA-3B0EF091A490}" presName="compNode" presStyleCnt="0"/>
      <dgm:spPr/>
    </dgm:pt>
    <dgm:pt modelId="{4146228C-D0BA-4272-ABF7-57127CB59793}" type="pres">
      <dgm:prSet presAssocID="{E62A65C8-B810-4ED4-81FA-3B0EF091A490}" presName="aNode" presStyleLbl="bgShp" presStyleIdx="1" presStyleCnt="3"/>
      <dgm:spPr/>
      <dgm:t>
        <a:bodyPr/>
        <a:lstStyle/>
        <a:p>
          <a:endParaRPr lang="es-NI"/>
        </a:p>
      </dgm:t>
    </dgm:pt>
    <dgm:pt modelId="{E4A3A0F7-A37D-49BF-9E12-5BA959A4FF93}" type="pres">
      <dgm:prSet presAssocID="{E62A65C8-B810-4ED4-81FA-3B0EF091A490}" presName="textNode" presStyleLbl="bgShp" presStyleIdx="1" presStyleCnt="3"/>
      <dgm:spPr/>
      <dgm:t>
        <a:bodyPr/>
        <a:lstStyle/>
        <a:p>
          <a:endParaRPr lang="es-NI"/>
        </a:p>
      </dgm:t>
    </dgm:pt>
    <dgm:pt modelId="{1C909482-B453-43DB-A8A5-F834A46D6985}" type="pres">
      <dgm:prSet presAssocID="{E62A65C8-B810-4ED4-81FA-3B0EF091A490}" presName="compChildNode" presStyleCnt="0"/>
      <dgm:spPr/>
    </dgm:pt>
    <dgm:pt modelId="{2C910B00-47AD-4378-AB13-9B8CCEEE6ADD}" type="pres">
      <dgm:prSet presAssocID="{E62A65C8-B810-4ED4-81FA-3B0EF091A490}" presName="theInnerList" presStyleCnt="0"/>
      <dgm:spPr/>
    </dgm:pt>
    <dgm:pt modelId="{33CA53BD-D244-4E3C-9683-1B654FDC2BF4}" type="pres">
      <dgm:prSet presAssocID="{2EB6BBAC-6682-4D72-8B37-F7F906F7ECAD}" presName="childNode" presStyleLbl="node1" presStyleIdx="4" presStyleCnt="6">
        <dgm:presLayoutVars>
          <dgm:bulletEnabled val="1"/>
        </dgm:presLayoutVars>
      </dgm:prSet>
      <dgm:spPr/>
    </dgm:pt>
    <dgm:pt modelId="{EFAF97BE-8EC9-4410-B436-9B920047CF46}" type="pres">
      <dgm:prSet presAssocID="{E62A65C8-B810-4ED4-81FA-3B0EF091A490}" presName="aSpace" presStyleCnt="0"/>
      <dgm:spPr/>
    </dgm:pt>
    <dgm:pt modelId="{076F3A83-2DD0-4747-A5B3-3661C7282386}" type="pres">
      <dgm:prSet presAssocID="{B0D2B3E7-491B-44BB-93A5-E368DEDAAB10}" presName="compNode" presStyleCnt="0"/>
      <dgm:spPr/>
    </dgm:pt>
    <dgm:pt modelId="{4E0AB282-A914-414C-BC0C-436768DC0BF1}" type="pres">
      <dgm:prSet presAssocID="{B0D2B3E7-491B-44BB-93A5-E368DEDAAB10}" presName="aNode" presStyleLbl="bgShp" presStyleIdx="2" presStyleCnt="3"/>
      <dgm:spPr/>
      <dgm:t>
        <a:bodyPr/>
        <a:lstStyle/>
        <a:p>
          <a:endParaRPr lang="es-NI"/>
        </a:p>
      </dgm:t>
    </dgm:pt>
    <dgm:pt modelId="{332C5F95-9D57-4AD0-8E5B-1B340F16CFA8}" type="pres">
      <dgm:prSet presAssocID="{B0D2B3E7-491B-44BB-93A5-E368DEDAAB10}" presName="textNode" presStyleLbl="bgShp" presStyleIdx="2" presStyleCnt="3"/>
      <dgm:spPr/>
      <dgm:t>
        <a:bodyPr/>
        <a:lstStyle/>
        <a:p>
          <a:endParaRPr lang="es-NI"/>
        </a:p>
      </dgm:t>
    </dgm:pt>
    <dgm:pt modelId="{93FD8454-B667-4FA5-9C15-E12A9C3A7467}" type="pres">
      <dgm:prSet presAssocID="{B0D2B3E7-491B-44BB-93A5-E368DEDAAB10}" presName="compChildNode" presStyleCnt="0"/>
      <dgm:spPr/>
    </dgm:pt>
    <dgm:pt modelId="{965C520F-5316-4708-A239-524CA1F01273}" type="pres">
      <dgm:prSet presAssocID="{B0D2B3E7-491B-44BB-93A5-E368DEDAAB10}" presName="theInnerList" presStyleCnt="0"/>
      <dgm:spPr/>
    </dgm:pt>
    <dgm:pt modelId="{D0563B7E-557B-4250-9852-99BC8964BC54}" type="pres">
      <dgm:prSet presAssocID="{0FCC8DF3-8504-4BBB-BB99-B955B4BF0AB4}" presName="childNode" presStyleLbl="node1" presStyleIdx="5" presStyleCnt="6">
        <dgm:presLayoutVars>
          <dgm:bulletEnabled val="1"/>
        </dgm:presLayoutVars>
      </dgm:prSet>
      <dgm:spPr/>
    </dgm:pt>
  </dgm:ptLst>
  <dgm:cxnLst>
    <dgm:cxn modelId="{C335D7F3-6F7E-4886-BBA6-BA550A5DD967}" srcId="{243DD0C5-27E4-4D41-B489-54A461BC9212}" destId="{852D5839-ECEE-4E77-9890-975DAE8709C2}" srcOrd="0" destOrd="0" parTransId="{8944E91F-C1F1-43B9-89A5-4FFF327A8EA3}" sibTransId="{F1833B73-F01D-4BC9-A997-C0511263EDDB}"/>
    <dgm:cxn modelId="{E8650FD5-2868-44A8-8B09-966987EE327B}" srcId="{243DD0C5-27E4-4D41-B489-54A461BC9212}" destId="{A8CA49AB-0864-47E0-B415-77E2475C5EFD}" srcOrd="2" destOrd="0" parTransId="{880A2B4E-C23B-4FBB-827C-D5C09D742D49}" sibTransId="{386F2F44-1E4E-462A-99D6-D0164B16F794}"/>
    <dgm:cxn modelId="{01CBFB07-A6EB-4882-AB8D-8D8E65820DE0}" type="presOf" srcId="{852D5839-ECEE-4E77-9890-975DAE8709C2}" destId="{1878D005-F092-4A33-A7E9-950061FBBD97}" srcOrd="0" destOrd="0" presId="urn:microsoft.com/office/officeart/2005/8/layout/lProcess2"/>
    <dgm:cxn modelId="{F15FC439-FC16-4FE5-B833-FB85C5A6F551}" type="presOf" srcId="{BBB627E1-8FFA-4EA6-84FF-16D2CF728CB6}" destId="{957ECF5A-A713-4155-A37D-184BA3F49D8F}" srcOrd="0" destOrd="0" presId="urn:microsoft.com/office/officeart/2005/8/layout/lProcess2"/>
    <dgm:cxn modelId="{10DA6115-711B-4AE1-B9B1-2A817E720B1C}" srcId="{E62A65C8-B810-4ED4-81FA-3B0EF091A490}" destId="{2EB6BBAC-6682-4D72-8B37-F7F906F7ECAD}" srcOrd="0" destOrd="0" parTransId="{D114D274-2D4B-4007-9342-F90B4A16AF43}" sibTransId="{111E18C6-981F-496E-BD36-4090DF8BADEA}"/>
    <dgm:cxn modelId="{4228D9D9-5065-49E7-A3EE-C3E81CA196E2}" type="presOf" srcId="{243DD0C5-27E4-4D41-B489-54A461BC9212}" destId="{35D76AAB-36A2-48EF-937F-71F1A5030BA5}" srcOrd="1" destOrd="0" presId="urn:microsoft.com/office/officeart/2005/8/layout/lProcess2"/>
    <dgm:cxn modelId="{FF11139A-89B4-47C4-AC7D-3436DE0C278F}" type="presOf" srcId="{E62A65C8-B810-4ED4-81FA-3B0EF091A490}" destId="{4146228C-D0BA-4272-ABF7-57127CB59793}" srcOrd="0" destOrd="0" presId="urn:microsoft.com/office/officeart/2005/8/layout/lProcess2"/>
    <dgm:cxn modelId="{BC486098-E5D4-4628-B544-9551DAAFC426}" srcId="{243DD0C5-27E4-4D41-B489-54A461BC9212}" destId="{1F6C456A-E5EF-4FA4-BC2F-E6E59FB08E42}" srcOrd="1" destOrd="0" parTransId="{D413DC89-FE53-472E-B8DE-FBC013E4C5AB}" sibTransId="{05BB81DF-4C2A-4BEB-8EF4-C1D79462D998}"/>
    <dgm:cxn modelId="{D0618612-5344-4E85-9270-EB41577274A8}" type="presOf" srcId="{1F6C456A-E5EF-4FA4-BC2F-E6E59FB08E42}" destId="{919A70C0-0530-457A-BF79-0D12157D3016}" srcOrd="0" destOrd="0" presId="urn:microsoft.com/office/officeart/2005/8/layout/lProcess2"/>
    <dgm:cxn modelId="{A222656D-B453-41BA-9D84-5A51B86C0F7C}" type="presOf" srcId="{0FCC8DF3-8504-4BBB-BB99-B955B4BF0AB4}" destId="{D0563B7E-557B-4250-9852-99BC8964BC54}" srcOrd="0" destOrd="0" presId="urn:microsoft.com/office/officeart/2005/8/layout/lProcess2"/>
    <dgm:cxn modelId="{5FA01BFF-54C3-4259-8226-09B7C10CB880}" srcId="{243DD0C5-27E4-4D41-B489-54A461BC9212}" destId="{6755FCC5-775C-4F98-8E0E-31B8BBBDCD94}" srcOrd="3" destOrd="0" parTransId="{76FAFD10-0BCF-4844-A281-98480F82AAB0}" sibTransId="{CA928D3F-7A04-4755-95B8-70D42C9B1747}"/>
    <dgm:cxn modelId="{D704DA0E-25C1-4375-A50C-335790C30C4F}" srcId="{B0D2B3E7-491B-44BB-93A5-E368DEDAAB10}" destId="{0FCC8DF3-8504-4BBB-BB99-B955B4BF0AB4}" srcOrd="0" destOrd="0" parTransId="{BBF23F01-AA95-4B56-AC91-0F4143CA137E}" sibTransId="{423C54DF-F7AD-48BF-BDA8-80AD435A7D08}"/>
    <dgm:cxn modelId="{4BDC82DB-F02B-431F-AABC-A7FFC077A074}" srcId="{BBB627E1-8FFA-4EA6-84FF-16D2CF728CB6}" destId="{B0D2B3E7-491B-44BB-93A5-E368DEDAAB10}" srcOrd="2" destOrd="0" parTransId="{4E752327-F4FF-4D69-9762-281BB27816F8}" sibTransId="{3E466D3B-8AEE-4CDC-BD8C-BFF3B0D37848}"/>
    <dgm:cxn modelId="{6DA7575A-CD80-405D-809B-ED8ADC0EA06D}" srcId="{BBB627E1-8FFA-4EA6-84FF-16D2CF728CB6}" destId="{E62A65C8-B810-4ED4-81FA-3B0EF091A490}" srcOrd="1" destOrd="0" parTransId="{A932F86B-F3BA-4C6B-9DC7-9E353012F331}" sibTransId="{42CE35F2-8C05-408D-BA71-9E98BA80CA93}"/>
    <dgm:cxn modelId="{56E15993-354E-4508-BB7A-3F8573AD28FE}" type="presOf" srcId="{243DD0C5-27E4-4D41-B489-54A461BC9212}" destId="{8C39E0F5-2069-4845-BE2B-B3AA5573D3E0}" srcOrd="0" destOrd="0" presId="urn:microsoft.com/office/officeart/2005/8/layout/lProcess2"/>
    <dgm:cxn modelId="{C2F7FE31-2CD3-4FED-8BE9-605FC0383172}" type="presOf" srcId="{E62A65C8-B810-4ED4-81FA-3B0EF091A490}" destId="{E4A3A0F7-A37D-49BF-9E12-5BA959A4FF93}" srcOrd="1" destOrd="0" presId="urn:microsoft.com/office/officeart/2005/8/layout/lProcess2"/>
    <dgm:cxn modelId="{B8005D6F-D997-4E66-8D65-15E06A06387A}" type="presOf" srcId="{6755FCC5-775C-4F98-8E0E-31B8BBBDCD94}" destId="{5C4D7AB3-FDEE-408A-BDD3-6CA2801D0648}" srcOrd="0" destOrd="0" presId="urn:microsoft.com/office/officeart/2005/8/layout/lProcess2"/>
    <dgm:cxn modelId="{8753C98F-E3AE-470A-A30A-22B2C6E4449F}" type="presOf" srcId="{2EB6BBAC-6682-4D72-8B37-F7F906F7ECAD}" destId="{33CA53BD-D244-4E3C-9683-1B654FDC2BF4}" srcOrd="0" destOrd="0" presId="urn:microsoft.com/office/officeart/2005/8/layout/lProcess2"/>
    <dgm:cxn modelId="{3B742D81-A2F9-4DEB-A7A2-46AC38601F5C}" type="presOf" srcId="{B0D2B3E7-491B-44BB-93A5-E368DEDAAB10}" destId="{4E0AB282-A914-414C-BC0C-436768DC0BF1}" srcOrd="0" destOrd="0" presId="urn:microsoft.com/office/officeart/2005/8/layout/lProcess2"/>
    <dgm:cxn modelId="{75562F2A-4089-4BFE-A2DC-F0B167E85C0D}" type="presOf" srcId="{A8CA49AB-0864-47E0-B415-77E2475C5EFD}" destId="{05188EA3-D4B6-48D0-A019-83127644DBC8}" srcOrd="0" destOrd="0" presId="urn:microsoft.com/office/officeart/2005/8/layout/lProcess2"/>
    <dgm:cxn modelId="{D369A262-F79A-4ED6-9472-EF0AA9A041E3}" type="presOf" srcId="{B0D2B3E7-491B-44BB-93A5-E368DEDAAB10}" destId="{332C5F95-9D57-4AD0-8E5B-1B340F16CFA8}" srcOrd="1" destOrd="0" presId="urn:microsoft.com/office/officeart/2005/8/layout/lProcess2"/>
    <dgm:cxn modelId="{941E168D-1E3A-441C-88D2-A628D6B8E5A5}" srcId="{BBB627E1-8FFA-4EA6-84FF-16D2CF728CB6}" destId="{243DD0C5-27E4-4D41-B489-54A461BC9212}" srcOrd="0" destOrd="0" parTransId="{3FDE5084-437C-499C-9BE9-1E8AD199CDDF}" sibTransId="{68E0DAFD-528E-4BF5-A980-AAA22C517A97}"/>
    <dgm:cxn modelId="{E3EA36DD-1C5C-4A52-B2DB-7828B08BA320}" type="presParOf" srcId="{957ECF5A-A713-4155-A37D-184BA3F49D8F}" destId="{47C8BEB3-8B9A-4FDE-9152-6FB3A1F2F319}" srcOrd="0" destOrd="0" presId="urn:microsoft.com/office/officeart/2005/8/layout/lProcess2"/>
    <dgm:cxn modelId="{5664655D-02EC-4835-9EAF-7A39DF150B5B}" type="presParOf" srcId="{47C8BEB3-8B9A-4FDE-9152-6FB3A1F2F319}" destId="{8C39E0F5-2069-4845-BE2B-B3AA5573D3E0}" srcOrd="0" destOrd="0" presId="urn:microsoft.com/office/officeart/2005/8/layout/lProcess2"/>
    <dgm:cxn modelId="{78801680-3B5C-47C1-858C-A90BC899BC8A}" type="presParOf" srcId="{47C8BEB3-8B9A-4FDE-9152-6FB3A1F2F319}" destId="{35D76AAB-36A2-48EF-937F-71F1A5030BA5}" srcOrd="1" destOrd="0" presId="urn:microsoft.com/office/officeart/2005/8/layout/lProcess2"/>
    <dgm:cxn modelId="{667443B8-8247-4136-8539-91B8C70BAEAE}" type="presParOf" srcId="{47C8BEB3-8B9A-4FDE-9152-6FB3A1F2F319}" destId="{3F92D61F-4449-423E-935B-C7D3F88153A2}" srcOrd="2" destOrd="0" presId="urn:microsoft.com/office/officeart/2005/8/layout/lProcess2"/>
    <dgm:cxn modelId="{B1D8D3EA-FCFA-4D2C-9ACB-18ABE1E61E33}" type="presParOf" srcId="{3F92D61F-4449-423E-935B-C7D3F88153A2}" destId="{E37FA2EA-9219-4B4B-B857-963176BDF068}" srcOrd="0" destOrd="0" presId="urn:microsoft.com/office/officeart/2005/8/layout/lProcess2"/>
    <dgm:cxn modelId="{7CC418D8-7DB3-4C32-93D0-4E81C22F60AF}" type="presParOf" srcId="{E37FA2EA-9219-4B4B-B857-963176BDF068}" destId="{1878D005-F092-4A33-A7E9-950061FBBD97}" srcOrd="0" destOrd="0" presId="urn:microsoft.com/office/officeart/2005/8/layout/lProcess2"/>
    <dgm:cxn modelId="{E5F8D00E-90D3-41AB-B934-34C2859B159D}" type="presParOf" srcId="{E37FA2EA-9219-4B4B-B857-963176BDF068}" destId="{3980A2D6-C848-47D8-BF9B-F31F138373D9}" srcOrd="1" destOrd="0" presId="urn:microsoft.com/office/officeart/2005/8/layout/lProcess2"/>
    <dgm:cxn modelId="{292E37C4-0623-4E2A-858F-8DD1F66BCA5E}" type="presParOf" srcId="{E37FA2EA-9219-4B4B-B857-963176BDF068}" destId="{919A70C0-0530-457A-BF79-0D12157D3016}" srcOrd="2" destOrd="0" presId="urn:microsoft.com/office/officeart/2005/8/layout/lProcess2"/>
    <dgm:cxn modelId="{E96E9848-AF7B-46A7-A429-DD1C0DCEAE04}" type="presParOf" srcId="{E37FA2EA-9219-4B4B-B857-963176BDF068}" destId="{D4E6E565-7870-426C-9A8C-A5F28274CF65}" srcOrd="3" destOrd="0" presId="urn:microsoft.com/office/officeart/2005/8/layout/lProcess2"/>
    <dgm:cxn modelId="{3DEF8E8B-1A8E-4E47-A55C-6102D2413C2D}" type="presParOf" srcId="{E37FA2EA-9219-4B4B-B857-963176BDF068}" destId="{05188EA3-D4B6-48D0-A019-83127644DBC8}" srcOrd="4" destOrd="0" presId="urn:microsoft.com/office/officeart/2005/8/layout/lProcess2"/>
    <dgm:cxn modelId="{49A8B382-81B9-4047-A2FE-2E79D3375F36}" type="presParOf" srcId="{E37FA2EA-9219-4B4B-B857-963176BDF068}" destId="{65B7FA9B-C6CD-4B19-AD6F-50CF5835A57A}" srcOrd="5" destOrd="0" presId="urn:microsoft.com/office/officeart/2005/8/layout/lProcess2"/>
    <dgm:cxn modelId="{4FDF297F-956C-4EE0-BB4A-4FFE1B86F598}" type="presParOf" srcId="{E37FA2EA-9219-4B4B-B857-963176BDF068}" destId="{5C4D7AB3-FDEE-408A-BDD3-6CA2801D0648}" srcOrd="6" destOrd="0" presId="urn:microsoft.com/office/officeart/2005/8/layout/lProcess2"/>
    <dgm:cxn modelId="{C13F765E-F2E7-4924-87FF-CDFEF38C701A}" type="presParOf" srcId="{957ECF5A-A713-4155-A37D-184BA3F49D8F}" destId="{3D388955-3E28-462A-80AE-B9327B01CEB6}" srcOrd="1" destOrd="0" presId="urn:microsoft.com/office/officeart/2005/8/layout/lProcess2"/>
    <dgm:cxn modelId="{2735DFA2-2FA2-49DB-8541-6DAE537D62B9}" type="presParOf" srcId="{957ECF5A-A713-4155-A37D-184BA3F49D8F}" destId="{63E59396-9F92-4529-9507-2544D48DEAD0}" srcOrd="2" destOrd="0" presId="urn:microsoft.com/office/officeart/2005/8/layout/lProcess2"/>
    <dgm:cxn modelId="{DB0C6845-2A52-42CC-8C2F-3977CE02365D}" type="presParOf" srcId="{63E59396-9F92-4529-9507-2544D48DEAD0}" destId="{4146228C-D0BA-4272-ABF7-57127CB59793}" srcOrd="0" destOrd="0" presId="urn:microsoft.com/office/officeart/2005/8/layout/lProcess2"/>
    <dgm:cxn modelId="{7E24A681-C135-4924-8789-B9955E03C853}" type="presParOf" srcId="{63E59396-9F92-4529-9507-2544D48DEAD0}" destId="{E4A3A0F7-A37D-49BF-9E12-5BA959A4FF93}" srcOrd="1" destOrd="0" presId="urn:microsoft.com/office/officeart/2005/8/layout/lProcess2"/>
    <dgm:cxn modelId="{F9BBCF6C-3828-4508-A5C8-63FD8E5D8A56}" type="presParOf" srcId="{63E59396-9F92-4529-9507-2544D48DEAD0}" destId="{1C909482-B453-43DB-A8A5-F834A46D6985}" srcOrd="2" destOrd="0" presId="urn:microsoft.com/office/officeart/2005/8/layout/lProcess2"/>
    <dgm:cxn modelId="{613B3ABF-14A5-4123-BC02-0B10536BD6A1}" type="presParOf" srcId="{1C909482-B453-43DB-A8A5-F834A46D6985}" destId="{2C910B00-47AD-4378-AB13-9B8CCEEE6ADD}" srcOrd="0" destOrd="0" presId="urn:microsoft.com/office/officeart/2005/8/layout/lProcess2"/>
    <dgm:cxn modelId="{63FB16E7-65E7-4008-B9F2-1B115C7A802E}" type="presParOf" srcId="{2C910B00-47AD-4378-AB13-9B8CCEEE6ADD}" destId="{33CA53BD-D244-4E3C-9683-1B654FDC2BF4}" srcOrd="0" destOrd="0" presId="urn:microsoft.com/office/officeart/2005/8/layout/lProcess2"/>
    <dgm:cxn modelId="{977ED38F-24C5-4BC3-98D6-9271D041A488}" type="presParOf" srcId="{957ECF5A-A713-4155-A37D-184BA3F49D8F}" destId="{EFAF97BE-8EC9-4410-B436-9B920047CF46}" srcOrd="3" destOrd="0" presId="urn:microsoft.com/office/officeart/2005/8/layout/lProcess2"/>
    <dgm:cxn modelId="{89F7D4F7-0AB9-41F6-84F8-48E465FD25BC}" type="presParOf" srcId="{957ECF5A-A713-4155-A37D-184BA3F49D8F}" destId="{076F3A83-2DD0-4747-A5B3-3661C7282386}" srcOrd="4" destOrd="0" presId="urn:microsoft.com/office/officeart/2005/8/layout/lProcess2"/>
    <dgm:cxn modelId="{71816A98-EA29-406E-A7AF-AD96AD9A4F10}" type="presParOf" srcId="{076F3A83-2DD0-4747-A5B3-3661C7282386}" destId="{4E0AB282-A914-414C-BC0C-436768DC0BF1}" srcOrd="0" destOrd="0" presId="urn:microsoft.com/office/officeart/2005/8/layout/lProcess2"/>
    <dgm:cxn modelId="{1C76EF4D-5780-4E23-A558-3605E9584281}" type="presParOf" srcId="{076F3A83-2DD0-4747-A5B3-3661C7282386}" destId="{332C5F95-9D57-4AD0-8E5B-1B340F16CFA8}" srcOrd="1" destOrd="0" presId="urn:microsoft.com/office/officeart/2005/8/layout/lProcess2"/>
    <dgm:cxn modelId="{C1315C88-23AC-4DD8-AFEC-9B39CAB6A7C3}" type="presParOf" srcId="{076F3A83-2DD0-4747-A5B3-3661C7282386}" destId="{93FD8454-B667-4FA5-9C15-E12A9C3A7467}" srcOrd="2" destOrd="0" presId="urn:microsoft.com/office/officeart/2005/8/layout/lProcess2"/>
    <dgm:cxn modelId="{9606CDE0-4459-434C-82BB-A50D475D9666}" type="presParOf" srcId="{93FD8454-B667-4FA5-9C15-E12A9C3A7467}" destId="{965C520F-5316-4708-A239-524CA1F01273}" srcOrd="0" destOrd="0" presId="urn:microsoft.com/office/officeart/2005/8/layout/lProcess2"/>
    <dgm:cxn modelId="{E953CE14-645F-40A5-90D2-6C9AFDC774D2}" type="presParOf" srcId="{965C520F-5316-4708-A239-524CA1F01273}" destId="{D0563B7E-557B-4250-9852-99BC8964BC54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692A7EA-B9D7-4C90-8875-F64ED6E4A0DA}" type="doc">
      <dgm:prSet loTypeId="urn:microsoft.com/office/officeart/2008/layout/VerticalCurvedList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s-NI"/>
        </a:p>
      </dgm:t>
    </dgm:pt>
    <dgm:pt modelId="{A9D695FA-F363-4519-AB5C-D4A12E55E1F3}">
      <dgm:prSet phldrT="[Texto]" custT="1"/>
      <dgm:spPr>
        <a:solidFill>
          <a:schemeClr val="accent2"/>
        </a:solidFill>
      </dgm:spPr>
      <dgm:t>
        <a:bodyPr/>
        <a:lstStyle/>
        <a:p>
          <a:r>
            <a:rPr lang="es-NI" sz="1600" dirty="0" smtClean="0">
              <a:solidFill>
                <a:schemeClr val="tx1"/>
              </a:solidFill>
            </a:rPr>
            <a:t>Continuidad a esfuerzos anteriores</a:t>
          </a:r>
          <a:endParaRPr lang="es-NI" sz="1600" dirty="0">
            <a:solidFill>
              <a:schemeClr val="tx1"/>
            </a:solidFill>
          </a:endParaRPr>
        </a:p>
      </dgm:t>
    </dgm:pt>
    <dgm:pt modelId="{DA14FF52-865C-433F-83AB-E9AFB81B1A35}" type="parTrans" cxnId="{094A98F7-BB06-4D5B-B905-A540CC3241F3}">
      <dgm:prSet/>
      <dgm:spPr/>
      <dgm:t>
        <a:bodyPr/>
        <a:lstStyle/>
        <a:p>
          <a:endParaRPr lang="es-NI" sz="1600">
            <a:solidFill>
              <a:schemeClr val="tx1"/>
            </a:solidFill>
          </a:endParaRPr>
        </a:p>
      </dgm:t>
    </dgm:pt>
    <dgm:pt modelId="{85AADC16-B33F-453D-B7EE-900F31996950}" type="sibTrans" cxnId="{094A98F7-BB06-4D5B-B905-A540CC3241F3}">
      <dgm:prSet/>
      <dgm:spPr/>
      <dgm:t>
        <a:bodyPr/>
        <a:lstStyle/>
        <a:p>
          <a:endParaRPr lang="es-NI" sz="1600">
            <a:solidFill>
              <a:schemeClr val="tx1"/>
            </a:solidFill>
          </a:endParaRPr>
        </a:p>
      </dgm:t>
    </dgm:pt>
    <dgm:pt modelId="{97A1CA76-C69D-49C0-9278-A017ADF470D0}">
      <dgm:prSet custT="1"/>
      <dgm:spPr>
        <a:solidFill>
          <a:schemeClr val="accent3"/>
        </a:solidFill>
      </dgm:spPr>
      <dgm:t>
        <a:bodyPr/>
        <a:lstStyle/>
        <a:p>
          <a:r>
            <a:rPr lang="es-NI" sz="1600" dirty="0" smtClean="0">
              <a:solidFill>
                <a:schemeClr val="tx1"/>
              </a:solidFill>
            </a:rPr>
            <a:t>Seminario que concrete los esfuerzos realizados</a:t>
          </a:r>
          <a:endParaRPr lang="es-NI" sz="1600" dirty="0" smtClean="0">
            <a:solidFill>
              <a:schemeClr val="tx1"/>
            </a:solidFill>
          </a:endParaRPr>
        </a:p>
      </dgm:t>
    </dgm:pt>
    <dgm:pt modelId="{9BC5C5C4-0223-4EBB-BD25-B7E4D9038528}" type="parTrans" cxnId="{E588DBFB-2BF4-460C-BAEB-188F856C0D0D}">
      <dgm:prSet/>
      <dgm:spPr/>
      <dgm:t>
        <a:bodyPr/>
        <a:lstStyle/>
        <a:p>
          <a:endParaRPr lang="es-NI" sz="1600">
            <a:solidFill>
              <a:schemeClr val="tx1"/>
            </a:solidFill>
          </a:endParaRPr>
        </a:p>
      </dgm:t>
    </dgm:pt>
    <dgm:pt modelId="{7756408F-5E4C-4A6D-80B8-622FE0F4DEA7}" type="sibTrans" cxnId="{E588DBFB-2BF4-460C-BAEB-188F856C0D0D}">
      <dgm:prSet/>
      <dgm:spPr/>
      <dgm:t>
        <a:bodyPr/>
        <a:lstStyle/>
        <a:p>
          <a:endParaRPr lang="es-NI" sz="1600">
            <a:solidFill>
              <a:schemeClr val="tx1"/>
            </a:solidFill>
          </a:endParaRPr>
        </a:p>
      </dgm:t>
    </dgm:pt>
    <dgm:pt modelId="{70322B1B-CADC-4C94-9920-CE2C78A6A38C}">
      <dgm:prSet custT="1"/>
      <dgm:spPr>
        <a:solidFill>
          <a:schemeClr val="accent4"/>
        </a:solidFill>
      </dgm:spPr>
      <dgm:t>
        <a:bodyPr/>
        <a:lstStyle/>
        <a:p>
          <a:r>
            <a:rPr lang="es-NI" sz="1600" dirty="0" smtClean="0">
              <a:solidFill>
                <a:schemeClr val="tx1"/>
              </a:solidFill>
            </a:rPr>
            <a:t>Definir lineamientos orientadores para ejercer la protección a PMT</a:t>
          </a:r>
          <a:endParaRPr lang="es-NI" sz="1600" dirty="0" smtClean="0">
            <a:solidFill>
              <a:schemeClr val="tx1"/>
            </a:solidFill>
          </a:endParaRPr>
        </a:p>
      </dgm:t>
    </dgm:pt>
    <dgm:pt modelId="{82C2E7CF-7D61-4580-BCFA-DEB10D5D944B}" type="parTrans" cxnId="{30838ABE-D79E-4B5B-95EA-234208FCE312}">
      <dgm:prSet/>
      <dgm:spPr/>
      <dgm:t>
        <a:bodyPr/>
        <a:lstStyle/>
        <a:p>
          <a:endParaRPr lang="es-NI" sz="1600">
            <a:solidFill>
              <a:schemeClr val="tx1"/>
            </a:solidFill>
          </a:endParaRPr>
        </a:p>
      </dgm:t>
    </dgm:pt>
    <dgm:pt modelId="{BACF8293-35DB-487C-8910-6C89A72CE2A6}" type="sibTrans" cxnId="{30838ABE-D79E-4B5B-95EA-234208FCE312}">
      <dgm:prSet/>
      <dgm:spPr/>
      <dgm:t>
        <a:bodyPr/>
        <a:lstStyle/>
        <a:p>
          <a:endParaRPr lang="es-NI" sz="1600">
            <a:solidFill>
              <a:schemeClr val="tx1"/>
            </a:solidFill>
          </a:endParaRPr>
        </a:p>
      </dgm:t>
    </dgm:pt>
    <dgm:pt modelId="{28403A9A-61BE-4042-97B9-62AFC1ECF69A}">
      <dgm:prSet custT="1"/>
      <dgm:spPr>
        <a:solidFill>
          <a:schemeClr val="accent5"/>
        </a:solidFill>
      </dgm:spPr>
      <dgm:t>
        <a:bodyPr/>
        <a:lstStyle/>
        <a:p>
          <a:r>
            <a:rPr lang="es-NI" sz="1600" dirty="0" smtClean="0">
              <a:solidFill>
                <a:schemeClr val="tx1"/>
              </a:solidFill>
            </a:rPr>
            <a:t>Llegar a la definición de un documento con herramientas y directrices que orienten el ejercicio de la función de protección a las PMT</a:t>
          </a:r>
          <a:endParaRPr lang="es-NI" sz="1600" dirty="0">
            <a:solidFill>
              <a:schemeClr val="tx1"/>
            </a:solidFill>
          </a:endParaRPr>
        </a:p>
      </dgm:t>
    </dgm:pt>
    <dgm:pt modelId="{BBEE65C5-177B-4A9D-85EF-76A07FAD95BE}" type="parTrans" cxnId="{6F339F11-A2FF-4997-B26C-ADB2004ED57D}">
      <dgm:prSet/>
      <dgm:spPr/>
      <dgm:t>
        <a:bodyPr/>
        <a:lstStyle/>
        <a:p>
          <a:endParaRPr lang="es-NI" sz="1600">
            <a:solidFill>
              <a:schemeClr val="tx1"/>
            </a:solidFill>
          </a:endParaRPr>
        </a:p>
      </dgm:t>
    </dgm:pt>
    <dgm:pt modelId="{938156EB-C6CA-4A7A-9FE5-58DCFBF5C443}" type="sibTrans" cxnId="{6F339F11-A2FF-4997-B26C-ADB2004ED57D}">
      <dgm:prSet/>
      <dgm:spPr/>
      <dgm:t>
        <a:bodyPr/>
        <a:lstStyle/>
        <a:p>
          <a:endParaRPr lang="es-NI" sz="1600">
            <a:solidFill>
              <a:schemeClr val="tx1"/>
            </a:solidFill>
          </a:endParaRPr>
        </a:p>
      </dgm:t>
    </dgm:pt>
    <dgm:pt modelId="{069A2006-2D86-459A-B14B-CAF2771C5C6C}" type="pres">
      <dgm:prSet presAssocID="{E692A7EA-B9D7-4C90-8875-F64ED6E4A0DA}" presName="Name0" presStyleCnt="0">
        <dgm:presLayoutVars>
          <dgm:chMax val="7"/>
          <dgm:chPref val="7"/>
          <dgm:dir/>
        </dgm:presLayoutVars>
      </dgm:prSet>
      <dgm:spPr/>
    </dgm:pt>
    <dgm:pt modelId="{D540E928-9565-42DA-B733-97A4623D5FAC}" type="pres">
      <dgm:prSet presAssocID="{E692A7EA-B9D7-4C90-8875-F64ED6E4A0DA}" presName="Name1" presStyleCnt="0"/>
      <dgm:spPr/>
    </dgm:pt>
    <dgm:pt modelId="{FB41FC77-90D8-4924-BA99-FC0DBF35D2D3}" type="pres">
      <dgm:prSet presAssocID="{E692A7EA-B9D7-4C90-8875-F64ED6E4A0DA}" presName="cycle" presStyleCnt="0"/>
      <dgm:spPr/>
    </dgm:pt>
    <dgm:pt modelId="{145D1E6F-5E40-44C1-A24B-0638E359BF6A}" type="pres">
      <dgm:prSet presAssocID="{E692A7EA-B9D7-4C90-8875-F64ED6E4A0DA}" presName="srcNode" presStyleLbl="node1" presStyleIdx="0" presStyleCnt="4"/>
      <dgm:spPr/>
    </dgm:pt>
    <dgm:pt modelId="{F9397D9B-D51D-45F6-958E-A489C12EEA4F}" type="pres">
      <dgm:prSet presAssocID="{E692A7EA-B9D7-4C90-8875-F64ED6E4A0DA}" presName="conn" presStyleLbl="parChTrans1D2" presStyleIdx="0" presStyleCnt="1"/>
      <dgm:spPr/>
    </dgm:pt>
    <dgm:pt modelId="{7C9633F3-1B39-471D-A9C7-E9C598A1A609}" type="pres">
      <dgm:prSet presAssocID="{E692A7EA-B9D7-4C90-8875-F64ED6E4A0DA}" presName="extraNode" presStyleLbl="node1" presStyleIdx="0" presStyleCnt="4"/>
      <dgm:spPr/>
    </dgm:pt>
    <dgm:pt modelId="{A6FC61ED-DF01-4093-B1EF-4DCE9D7999B0}" type="pres">
      <dgm:prSet presAssocID="{E692A7EA-B9D7-4C90-8875-F64ED6E4A0DA}" presName="dstNode" presStyleLbl="node1" presStyleIdx="0" presStyleCnt="4"/>
      <dgm:spPr/>
    </dgm:pt>
    <dgm:pt modelId="{A2E41795-1E6A-42A8-98D4-0C844D21D0BA}" type="pres">
      <dgm:prSet presAssocID="{A9D695FA-F363-4519-AB5C-D4A12E55E1F3}" presName="text_1" presStyleLbl="node1" presStyleIdx="0" presStyleCnt="4">
        <dgm:presLayoutVars>
          <dgm:bulletEnabled val="1"/>
        </dgm:presLayoutVars>
      </dgm:prSet>
      <dgm:spPr/>
    </dgm:pt>
    <dgm:pt modelId="{EACDE638-1FEB-4200-BA88-7EB87F232718}" type="pres">
      <dgm:prSet presAssocID="{A9D695FA-F363-4519-AB5C-D4A12E55E1F3}" presName="accent_1" presStyleCnt="0"/>
      <dgm:spPr/>
    </dgm:pt>
    <dgm:pt modelId="{7A841ACC-203B-4766-9DA7-7167340B879B}" type="pres">
      <dgm:prSet presAssocID="{A9D695FA-F363-4519-AB5C-D4A12E55E1F3}" presName="accentRepeatNode" presStyleLbl="solidFgAcc1" presStyleIdx="0" presStyleCnt="4"/>
      <dgm:spPr/>
    </dgm:pt>
    <dgm:pt modelId="{AB3C62C9-8295-45F6-B3AC-CA50B2263F83}" type="pres">
      <dgm:prSet presAssocID="{97A1CA76-C69D-49C0-9278-A017ADF470D0}" presName="text_2" presStyleLbl="node1" presStyleIdx="1" presStyleCnt="4">
        <dgm:presLayoutVars>
          <dgm:bulletEnabled val="1"/>
        </dgm:presLayoutVars>
      </dgm:prSet>
      <dgm:spPr/>
    </dgm:pt>
    <dgm:pt modelId="{54D80DC4-0F6E-4DD4-887B-A969B7D943D1}" type="pres">
      <dgm:prSet presAssocID="{97A1CA76-C69D-49C0-9278-A017ADF470D0}" presName="accent_2" presStyleCnt="0"/>
      <dgm:spPr/>
    </dgm:pt>
    <dgm:pt modelId="{366714AA-CFCB-4E9C-9636-75F7A0A043BA}" type="pres">
      <dgm:prSet presAssocID="{97A1CA76-C69D-49C0-9278-A017ADF470D0}" presName="accentRepeatNode" presStyleLbl="solidFgAcc1" presStyleIdx="1" presStyleCnt="4"/>
      <dgm:spPr/>
    </dgm:pt>
    <dgm:pt modelId="{711C3CEC-9C29-4E24-B230-ED49F79E74F8}" type="pres">
      <dgm:prSet presAssocID="{70322B1B-CADC-4C94-9920-CE2C78A6A38C}" presName="text_3" presStyleLbl="node1" presStyleIdx="2" presStyleCnt="4">
        <dgm:presLayoutVars>
          <dgm:bulletEnabled val="1"/>
        </dgm:presLayoutVars>
      </dgm:prSet>
      <dgm:spPr/>
    </dgm:pt>
    <dgm:pt modelId="{C5A4DF56-6B3C-4C8A-B634-742BF1C4596D}" type="pres">
      <dgm:prSet presAssocID="{70322B1B-CADC-4C94-9920-CE2C78A6A38C}" presName="accent_3" presStyleCnt="0"/>
      <dgm:spPr/>
    </dgm:pt>
    <dgm:pt modelId="{ADDE0625-F649-4C75-B90A-D64A1DCFAB1C}" type="pres">
      <dgm:prSet presAssocID="{70322B1B-CADC-4C94-9920-CE2C78A6A38C}" presName="accentRepeatNode" presStyleLbl="solidFgAcc1" presStyleIdx="2" presStyleCnt="4"/>
      <dgm:spPr/>
    </dgm:pt>
    <dgm:pt modelId="{ECEA2000-8298-4CA9-BB03-3E84D41AF8F6}" type="pres">
      <dgm:prSet presAssocID="{28403A9A-61BE-4042-97B9-62AFC1ECF69A}" presName="text_4" presStyleLbl="node1" presStyleIdx="3" presStyleCnt="4">
        <dgm:presLayoutVars>
          <dgm:bulletEnabled val="1"/>
        </dgm:presLayoutVars>
      </dgm:prSet>
      <dgm:spPr/>
    </dgm:pt>
    <dgm:pt modelId="{97F6B170-4B90-423F-A4B5-7697ED09B4F4}" type="pres">
      <dgm:prSet presAssocID="{28403A9A-61BE-4042-97B9-62AFC1ECF69A}" presName="accent_4" presStyleCnt="0"/>
      <dgm:spPr/>
    </dgm:pt>
    <dgm:pt modelId="{F0EBF013-A9B8-4D7E-8B0D-D5C08F4F9790}" type="pres">
      <dgm:prSet presAssocID="{28403A9A-61BE-4042-97B9-62AFC1ECF69A}" presName="accentRepeatNode" presStyleLbl="solidFgAcc1" presStyleIdx="3" presStyleCnt="4"/>
      <dgm:spPr/>
    </dgm:pt>
  </dgm:ptLst>
  <dgm:cxnLst>
    <dgm:cxn modelId="{30838ABE-D79E-4B5B-95EA-234208FCE312}" srcId="{E692A7EA-B9D7-4C90-8875-F64ED6E4A0DA}" destId="{70322B1B-CADC-4C94-9920-CE2C78A6A38C}" srcOrd="2" destOrd="0" parTransId="{82C2E7CF-7D61-4580-BCFA-DEB10D5D944B}" sibTransId="{BACF8293-35DB-487C-8910-6C89A72CE2A6}"/>
    <dgm:cxn modelId="{CFEB081F-A68D-41A1-9D93-134E27A69193}" type="presOf" srcId="{97A1CA76-C69D-49C0-9278-A017ADF470D0}" destId="{AB3C62C9-8295-45F6-B3AC-CA50B2263F83}" srcOrd="0" destOrd="0" presId="urn:microsoft.com/office/officeart/2008/layout/VerticalCurvedList"/>
    <dgm:cxn modelId="{094A98F7-BB06-4D5B-B905-A540CC3241F3}" srcId="{E692A7EA-B9D7-4C90-8875-F64ED6E4A0DA}" destId="{A9D695FA-F363-4519-AB5C-D4A12E55E1F3}" srcOrd="0" destOrd="0" parTransId="{DA14FF52-865C-433F-83AB-E9AFB81B1A35}" sibTransId="{85AADC16-B33F-453D-B7EE-900F31996950}"/>
    <dgm:cxn modelId="{BF577CF5-0332-46B8-A87D-A30187D792F7}" type="presOf" srcId="{70322B1B-CADC-4C94-9920-CE2C78A6A38C}" destId="{711C3CEC-9C29-4E24-B230-ED49F79E74F8}" srcOrd="0" destOrd="0" presId="urn:microsoft.com/office/officeart/2008/layout/VerticalCurvedList"/>
    <dgm:cxn modelId="{B32754A7-C055-4EB3-A6C5-E59F63D6CCF0}" type="presOf" srcId="{85AADC16-B33F-453D-B7EE-900F31996950}" destId="{F9397D9B-D51D-45F6-958E-A489C12EEA4F}" srcOrd="0" destOrd="0" presId="urn:microsoft.com/office/officeart/2008/layout/VerticalCurvedList"/>
    <dgm:cxn modelId="{6F339F11-A2FF-4997-B26C-ADB2004ED57D}" srcId="{E692A7EA-B9D7-4C90-8875-F64ED6E4A0DA}" destId="{28403A9A-61BE-4042-97B9-62AFC1ECF69A}" srcOrd="3" destOrd="0" parTransId="{BBEE65C5-177B-4A9D-85EF-76A07FAD95BE}" sibTransId="{938156EB-C6CA-4A7A-9FE5-58DCFBF5C443}"/>
    <dgm:cxn modelId="{E588DBFB-2BF4-460C-BAEB-188F856C0D0D}" srcId="{E692A7EA-B9D7-4C90-8875-F64ED6E4A0DA}" destId="{97A1CA76-C69D-49C0-9278-A017ADF470D0}" srcOrd="1" destOrd="0" parTransId="{9BC5C5C4-0223-4EBB-BD25-B7E4D9038528}" sibTransId="{7756408F-5E4C-4A6D-80B8-622FE0F4DEA7}"/>
    <dgm:cxn modelId="{A2150EE2-B7F9-4542-82BB-653D68149AAB}" type="presOf" srcId="{28403A9A-61BE-4042-97B9-62AFC1ECF69A}" destId="{ECEA2000-8298-4CA9-BB03-3E84D41AF8F6}" srcOrd="0" destOrd="0" presId="urn:microsoft.com/office/officeart/2008/layout/VerticalCurvedList"/>
    <dgm:cxn modelId="{090D9B69-550F-4CE9-AE5D-E68DD9F78031}" type="presOf" srcId="{E692A7EA-B9D7-4C90-8875-F64ED6E4A0DA}" destId="{069A2006-2D86-459A-B14B-CAF2771C5C6C}" srcOrd="0" destOrd="0" presId="urn:microsoft.com/office/officeart/2008/layout/VerticalCurvedList"/>
    <dgm:cxn modelId="{3D7A40EB-12A5-4662-A36C-F22CB18F854B}" type="presOf" srcId="{A9D695FA-F363-4519-AB5C-D4A12E55E1F3}" destId="{A2E41795-1E6A-42A8-98D4-0C844D21D0BA}" srcOrd="0" destOrd="0" presId="urn:microsoft.com/office/officeart/2008/layout/VerticalCurvedList"/>
    <dgm:cxn modelId="{6DB428CA-8FFE-4461-B9C3-C1AEC95B14E1}" type="presParOf" srcId="{069A2006-2D86-459A-B14B-CAF2771C5C6C}" destId="{D540E928-9565-42DA-B733-97A4623D5FAC}" srcOrd="0" destOrd="0" presId="urn:microsoft.com/office/officeart/2008/layout/VerticalCurvedList"/>
    <dgm:cxn modelId="{3DDE3DCE-30C5-4BE9-9E43-BF2DD1AD5B1F}" type="presParOf" srcId="{D540E928-9565-42DA-B733-97A4623D5FAC}" destId="{FB41FC77-90D8-4924-BA99-FC0DBF35D2D3}" srcOrd="0" destOrd="0" presId="urn:microsoft.com/office/officeart/2008/layout/VerticalCurvedList"/>
    <dgm:cxn modelId="{F321F5EC-CF02-419C-AB81-1C8EDE44E561}" type="presParOf" srcId="{FB41FC77-90D8-4924-BA99-FC0DBF35D2D3}" destId="{145D1E6F-5E40-44C1-A24B-0638E359BF6A}" srcOrd="0" destOrd="0" presId="urn:microsoft.com/office/officeart/2008/layout/VerticalCurvedList"/>
    <dgm:cxn modelId="{85D8D63F-CFBD-4D8F-8D5C-B2F561813899}" type="presParOf" srcId="{FB41FC77-90D8-4924-BA99-FC0DBF35D2D3}" destId="{F9397D9B-D51D-45F6-958E-A489C12EEA4F}" srcOrd="1" destOrd="0" presId="urn:microsoft.com/office/officeart/2008/layout/VerticalCurvedList"/>
    <dgm:cxn modelId="{5A40DE20-5609-4B2B-A803-035F9647D387}" type="presParOf" srcId="{FB41FC77-90D8-4924-BA99-FC0DBF35D2D3}" destId="{7C9633F3-1B39-471D-A9C7-E9C598A1A609}" srcOrd="2" destOrd="0" presId="urn:microsoft.com/office/officeart/2008/layout/VerticalCurvedList"/>
    <dgm:cxn modelId="{625BAAA7-D5E0-4908-B3D8-E2AE67C9BD82}" type="presParOf" srcId="{FB41FC77-90D8-4924-BA99-FC0DBF35D2D3}" destId="{A6FC61ED-DF01-4093-B1EF-4DCE9D7999B0}" srcOrd="3" destOrd="0" presId="urn:microsoft.com/office/officeart/2008/layout/VerticalCurvedList"/>
    <dgm:cxn modelId="{376B618B-3C27-4ADA-A5CF-7D5DE535B97D}" type="presParOf" srcId="{D540E928-9565-42DA-B733-97A4623D5FAC}" destId="{A2E41795-1E6A-42A8-98D4-0C844D21D0BA}" srcOrd="1" destOrd="0" presId="urn:microsoft.com/office/officeart/2008/layout/VerticalCurvedList"/>
    <dgm:cxn modelId="{E1D83DC1-D05A-4174-B234-5497532BB24E}" type="presParOf" srcId="{D540E928-9565-42DA-B733-97A4623D5FAC}" destId="{EACDE638-1FEB-4200-BA88-7EB87F232718}" srcOrd="2" destOrd="0" presId="urn:microsoft.com/office/officeart/2008/layout/VerticalCurvedList"/>
    <dgm:cxn modelId="{C3B16244-950C-4F0C-88AD-AD7D368DA53A}" type="presParOf" srcId="{EACDE638-1FEB-4200-BA88-7EB87F232718}" destId="{7A841ACC-203B-4766-9DA7-7167340B879B}" srcOrd="0" destOrd="0" presId="urn:microsoft.com/office/officeart/2008/layout/VerticalCurvedList"/>
    <dgm:cxn modelId="{B4BEB06E-46D1-4EE2-838D-F72026CFD710}" type="presParOf" srcId="{D540E928-9565-42DA-B733-97A4623D5FAC}" destId="{AB3C62C9-8295-45F6-B3AC-CA50B2263F83}" srcOrd="3" destOrd="0" presId="urn:microsoft.com/office/officeart/2008/layout/VerticalCurvedList"/>
    <dgm:cxn modelId="{0462EF85-7FFC-488D-AB98-99299A803971}" type="presParOf" srcId="{D540E928-9565-42DA-B733-97A4623D5FAC}" destId="{54D80DC4-0F6E-4DD4-887B-A969B7D943D1}" srcOrd="4" destOrd="0" presId="urn:microsoft.com/office/officeart/2008/layout/VerticalCurvedList"/>
    <dgm:cxn modelId="{0499A995-4223-4E9D-B4CF-AF85B8ABA695}" type="presParOf" srcId="{54D80DC4-0F6E-4DD4-887B-A969B7D943D1}" destId="{366714AA-CFCB-4E9C-9636-75F7A0A043BA}" srcOrd="0" destOrd="0" presId="urn:microsoft.com/office/officeart/2008/layout/VerticalCurvedList"/>
    <dgm:cxn modelId="{F30BE847-ED44-4E12-B063-52342A62D176}" type="presParOf" srcId="{D540E928-9565-42DA-B733-97A4623D5FAC}" destId="{711C3CEC-9C29-4E24-B230-ED49F79E74F8}" srcOrd="5" destOrd="0" presId="urn:microsoft.com/office/officeart/2008/layout/VerticalCurvedList"/>
    <dgm:cxn modelId="{B641303B-3BE8-4221-ADA7-6299F42EFD00}" type="presParOf" srcId="{D540E928-9565-42DA-B733-97A4623D5FAC}" destId="{C5A4DF56-6B3C-4C8A-B634-742BF1C4596D}" srcOrd="6" destOrd="0" presId="urn:microsoft.com/office/officeart/2008/layout/VerticalCurvedList"/>
    <dgm:cxn modelId="{623AB055-7E56-43E1-8714-9F4D50467764}" type="presParOf" srcId="{C5A4DF56-6B3C-4C8A-B634-742BF1C4596D}" destId="{ADDE0625-F649-4C75-B90A-D64A1DCFAB1C}" srcOrd="0" destOrd="0" presId="urn:microsoft.com/office/officeart/2008/layout/VerticalCurvedList"/>
    <dgm:cxn modelId="{8901C5AF-0269-4E9E-8F60-8A6638E7A23D}" type="presParOf" srcId="{D540E928-9565-42DA-B733-97A4623D5FAC}" destId="{ECEA2000-8298-4CA9-BB03-3E84D41AF8F6}" srcOrd="7" destOrd="0" presId="urn:microsoft.com/office/officeart/2008/layout/VerticalCurvedList"/>
    <dgm:cxn modelId="{12A38E22-55EE-434B-9C8B-E71156B19032}" type="presParOf" srcId="{D540E928-9565-42DA-B733-97A4623D5FAC}" destId="{97F6B170-4B90-423F-A4B5-7697ED09B4F4}" srcOrd="8" destOrd="0" presId="urn:microsoft.com/office/officeart/2008/layout/VerticalCurvedList"/>
    <dgm:cxn modelId="{DC0F5D55-5B20-4176-A3CB-14C10EF4FFDB}" type="presParOf" srcId="{97F6B170-4B90-423F-A4B5-7697ED09B4F4}" destId="{F0EBF013-A9B8-4D7E-8B0D-D5C08F4F979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4CC902C-6981-4B3F-A10E-E61AA90BEAC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NI"/>
        </a:p>
      </dgm:t>
    </dgm:pt>
    <dgm:pt modelId="{9A58168A-FC4D-4E72-9D4B-599013B775D2}">
      <dgm:prSet phldrT="[Texto]" custT="1"/>
      <dgm:spPr>
        <a:solidFill>
          <a:schemeClr val="accent3"/>
        </a:solidFill>
      </dgm:spPr>
      <dgm:t>
        <a:bodyPr/>
        <a:lstStyle/>
        <a:p>
          <a:r>
            <a:rPr lang="es-NI" sz="1800" dirty="0" smtClean="0">
              <a:solidFill>
                <a:schemeClr val="tx1"/>
              </a:solidFill>
              <a:latin typeface="+mn-lt"/>
            </a:rPr>
            <a:t>Objetivo General </a:t>
          </a:r>
          <a:endParaRPr lang="es-NI" sz="1800" dirty="0">
            <a:solidFill>
              <a:schemeClr val="tx1"/>
            </a:solidFill>
            <a:latin typeface="+mn-lt"/>
          </a:endParaRPr>
        </a:p>
      </dgm:t>
    </dgm:pt>
    <dgm:pt modelId="{C5573CF4-0E20-4F3F-BBEC-97A160698E5F}" type="parTrans" cxnId="{26EF07B6-D864-43A5-9216-84BFAD856288}">
      <dgm:prSet/>
      <dgm:spPr/>
      <dgm:t>
        <a:bodyPr/>
        <a:lstStyle/>
        <a:p>
          <a:endParaRPr lang="es-NI" sz="1800">
            <a:solidFill>
              <a:schemeClr val="tx1"/>
            </a:solidFill>
            <a:latin typeface="+mn-lt"/>
          </a:endParaRPr>
        </a:p>
      </dgm:t>
    </dgm:pt>
    <dgm:pt modelId="{C22B9BF9-84A6-4EAF-9680-2CBE56666C29}" type="sibTrans" cxnId="{26EF07B6-D864-43A5-9216-84BFAD856288}">
      <dgm:prSet/>
      <dgm:spPr/>
      <dgm:t>
        <a:bodyPr/>
        <a:lstStyle/>
        <a:p>
          <a:endParaRPr lang="es-NI" sz="1800">
            <a:solidFill>
              <a:schemeClr val="tx1"/>
            </a:solidFill>
            <a:latin typeface="+mn-lt"/>
          </a:endParaRPr>
        </a:p>
      </dgm:t>
    </dgm:pt>
    <dgm:pt modelId="{6E4E2FBD-A288-4F4A-BE81-0901A3346203}">
      <dgm:prSet phldrT="[Texto]" custT="1"/>
      <dgm:spPr/>
      <dgm:t>
        <a:bodyPr/>
        <a:lstStyle/>
        <a:p>
          <a:pPr algn="just"/>
          <a:r>
            <a:rPr lang="es-NI" sz="1800" dirty="0" smtClean="0">
              <a:solidFill>
                <a:schemeClr val="tx1"/>
              </a:solidFill>
              <a:latin typeface="+mn-lt"/>
            </a:rPr>
            <a:t>Contribuir a la consolidación de un marco teórico-práctico común sobre los principales enunciados y estrategias para la protección consular a las personas trabajadoras migrantes, a fin de identificar las metas o aspiraciones en ese particular, en los países miembros de la CRM</a:t>
          </a:r>
          <a:endParaRPr lang="es-NI" sz="1800" dirty="0">
            <a:solidFill>
              <a:schemeClr val="tx1"/>
            </a:solidFill>
            <a:latin typeface="+mn-lt"/>
          </a:endParaRPr>
        </a:p>
      </dgm:t>
    </dgm:pt>
    <dgm:pt modelId="{9D499CF6-05D9-4FEC-8C47-7BB0A50EB540}" type="parTrans" cxnId="{99BEAE51-A451-452F-A2CB-60C831F4F231}">
      <dgm:prSet/>
      <dgm:spPr/>
      <dgm:t>
        <a:bodyPr/>
        <a:lstStyle/>
        <a:p>
          <a:endParaRPr lang="es-NI" sz="1800">
            <a:solidFill>
              <a:schemeClr val="tx1"/>
            </a:solidFill>
            <a:latin typeface="+mn-lt"/>
          </a:endParaRPr>
        </a:p>
      </dgm:t>
    </dgm:pt>
    <dgm:pt modelId="{FA5A31D6-34A1-4ACE-B10B-1B75F8E5EA8D}" type="sibTrans" cxnId="{99BEAE51-A451-452F-A2CB-60C831F4F231}">
      <dgm:prSet/>
      <dgm:spPr/>
      <dgm:t>
        <a:bodyPr/>
        <a:lstStyle/>
        <a:p>
          <a:endParaRPr lang="es-NI" sz="1800">
            <a:solidFill>
              <a:schemeClr val="tx1"/>
            </a:solidFill>
            <a:latin typeface="+mn-lt"/>
          </a:endParaRPr>
        </a:p>
      </dgm:t>
    </dgm:pt>
    <dgm:pt modelId="{28396B35-DA34-4561-AF3C-1FBCA601F0B2}">
      <dgm:prSet phldrT="[Texto]" custT="1"/>
      <dgm:spPr/>
      <dgm:t>
        <a:bodyPr/>
        <a:lstStyle/>
        <a:p>
          <a:pPr algn="just"/>
          <a:endParaRPr lang="es-NI" sz="1800" dirty="0">
            <a:solidFill>
              <a:schemeClr val="tx1"/>
            </a:solidFill>
            <a:latin typeface="+mn-lt"/>
          </a:endParaRPr>
        </a:p>
      </dgm:t>
    </dgm:pt>
    <dgm:pt modelId="{4604827C-4286-4777-B6BE-1B08CB380E21}" type="parTrans" cxnId="{F7C1ACA4-F7F5-453B-8054-EB4139F31B59}">
      <dgm:prSet/>
      <dgm:spPr/>
      <dgm:t>
        <a:bodyPr/>
        <a:lstStyle/>
        <a:p>
          <a:endParaRPr lang="es-NI"/>
        </a:p>
      </dgm:t>
    </dgm:pt>
    <dgm:pt modelId="{31C6C7C2-6675-4674-B70C-62783A0BBCCC}" type="sibTrans" cxnId="{F7C1ACA4-F7F5-453B-8054-EB4139F31B59}">
      <dgm:prSet/>
      <dgm:spPr/>
      <dgm:t>
        <a:bodyPr/>
        <a:lstStyle/>
        <a:p>
          <a:endParaRPr lang="es-NI"/>
        </a:p>
      </dgm:t>
    </dgm:pt>
    <dgm:pt modelId="{CDE53BDF-4DD9-4F20-A07B-56F7A7CD428F}" type="pres">
      <dgm:prSet presAssocID="{04CC902C-6981-4B3F-A10E-E61AA90BEACC}" presName="linear" presStyleCnt="0">
        <dgm:presLayoutVars>
          <dgm:animLvl val="lvl"/>
          <dgm:resizeHandles val="exact"/>
        </dgm:presLayoutVars>
      </dgm:prSet>
      <dgm:spPr/>
    </dgm:pt>
    <dgm:pt modelId="{46E82C21-1C2E-4911-A026-812FE3C25466}" type="pres">
      <dgm:prSet presAssocID="{9A58168A-FC4D-4E72-9D4B-599013B775D2}" presName="parentText" presStyleLbl="node1" presStyleIdx="0" presStyleCnt="1" custScaleY="44883">
        <dgm:presLayoutVars>
          <dgm:chMax val="0"/>
          <dgm:bulletEnabled val="1"/>
        </dgm:presLayoutVars>
      </dgm:prSet>
      <dgm:spPr/>
    </dgm:pt>
    <dgm:pt modelId="{90AC504C-900C-4CCC-AB7B-8C38228BCD87}" type="pres">
      <dgm:prSet presAssocID="{9A58168A-FC4D-4E72-9D4B-599013B775D2}" presName="childText" presStyleLbl="revTx" presStyleIdx="0" presStyleCnt="1" custScaleY="99408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</dgm:ptLst>
  <dgm:cxnLst>
    <dgm:cxn modelId="{F7C1ACA4-F7F5-453B-8054-EB4139F31B59}" srcId="{9A58168A-FC4D-4E72-9D4B-599013B775D2}" destId="{28396B35-DA34-4561-AF3C-1FBCA601F0B2}" srcOrd="0" destOrd="0" parTransId="{4604827C-4286-4777-B6BE-1B08CB380E21}" sibTransId="{31C6C7C2-6675-4674-B70C-62783A0BBCCC}"/>
    <dgm:cxn modelId="{AA1AFCAE-C9DB-4425-A853-F0BB14DD2EC9}" type="presOf" srcId="{04CC902C-6981-4B3F-A10E-E61AA90BEACC}" destId="{CDE53BDF-4DD9-4F20-A07B-56F7A7CD428F}" srcOrd="0" destOrd="0" presId="urn:microsoft.com/office/officeart/2005/8/layout/vList2"/>
    <dgm:cxn modelId="{8F13B01E-F2CA-4BD1-A558-C1A91CB597E7}" type="presOf" srcId="{6E4E2FBD-A288-4F4A-BE81-0901A3346203}" destId="{90AC504C-900C-4CCC-AB7B-8C38228BCD87}" srcOrd="0" destOrd="1" presId="urn:microsoft.com/office/officeart/2005/8/layout/vList2"/>
    <dgm:cxn modelId="{26EF07B6-D864-43A5-9216-84BFAD856288}" srcId="{04CC902C-6981-4B3F-A10E-E61AA90BEACC}" destId="{9A58168A-FC4D-4E72-9D4B-599013B775D2}" srcOrd="0" destOrd="0" parTransId="{C5573CF4-0E20-4F3F-BBEC-97A160698E5F}" sibTransId="{C22B9BF9-84A6-4EAF-9680-2CBE56666C29}"/>
    <dgm:cxn modelId="{A152916B-0CC0-4751-8F2E-FB14A7A10B0B}" type="presOf" srcId="{9A58168A-FC4D-4E72-9D4B-599013B775D2}" destId="{46E82C21-1C2E-4911-A026-812FE3C25466}" srcOrd="0" destOrd="0" presId="urn:microsoft.com/office/officeart/2005/8/layout/vList2"/>
    <dgm:cxn modelId="{99BEAE51-A451-452F-A2CB-60C831F4F231}" srcId="{9A58168A-FC4D-4E72-9D4B-599013B775D2}" destId="{6E4E2FBD-A288-4F4A-BE81-0901A3346203}" srcOrd="1" destOrd="0" parTransId="{9D499CF6-05D9-4FEC-8C47-7BB0A50EB540}" sibTransId="{FA5A31D6-34A1-4ACE-B10B-1B75F8E5EA8D}"/>
    <dgm:cxn modelId="{2C7A4DE7-9AB9-4A16-9395-62CA67501F2D}" type="presOf" srcId="{28396B35-DA34-4561-AF3C-1FBCA601F0B2}" destId="{90AC504C-900C-4CCC-AB7B-8C38228BCD87}" srcOrd="0" destOrd="0" presId="urn:microsoft.com/office/officeart/2005/8/layout/vList2"/>
    <dgm:cxn modelId="{7F8DBE05-5F29-4938-BF23-D8B18FF47A2B}" type="presParOf" srcId="{CDE53BDF-4DD9-4F20-A07B-56F7A7CD428F}" destId="{46E82C21-1C2E-4911-A026-812FE3C25466}" srcOrd="0" destOrd="0" presId="urn:microsoft.com/office/officeart/2005/8/layout/vList2"/>
    <dgm:cxn modelId="{7F6C6619-019D-4BD5-A4B9-7A69BBE54417}" type="presParOf" srcId="{CDE53BDF-4DD9-4F20-A07B-56F7A7CD428F}" destId="{90AC504C-900C-4CCC-AB7B-8C38228BCD87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4CC902C-6981-4B3F-A10E-E61AA90BEAC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NI"/>
        </a:p>
      </dgm:t>
    </dgm:pt>
    <dgm:pt modelId="{1B361D0B-E1DE-4449-BFBC-0DC772A5C8C9}">
      <dgm:prSet phldrT="[Texto]" custT="1"/>
      <dgm:spPr>
        <a:solidFill>
          <a:schemeClr val="accent3"/>
        </a:solidFill>
      </dgm:spPr>
      <dgm:t>
        <a:bodyPr/>
        <a:lstStyle/>
        <a:p>
          <a:r>
            <a:rPr lang="es-NI" sz="1600" dirty="0" smtClean="0">
              <a:solidFill>
                <a:schemeClr val="tx1"/>
              </a:solidFill>
              <a:latin typeface="+mn-lt"/>
            </a:rPr>
            <a:t>Objetivos Específicos</a:t>
          </a:r>
          <a:endParaRPr lang="es-NI" sz="1600" dirty="0">
            <a:solidFill>
              <a:schemeClr val="tx1"/>
            </a:solidFill>
            <a:latin typeface="+mn-lt"/>
          </a:endParaRPr>
        </a:p>
      </dgm:t>
    </dgm:pt>
    <dgm:pt modelId="{7EDF6994-0C2B-496E-94D9-254E12D33229}" type="parTrans" cxnId="{93CB0BCC-BBDC-4005-9B23-3439247F5385}">
      <dgm:prSet/>
      <dgm:spPr/>
      <dgm:t>
        <a:bodyPr/>
        <a:lstStyle/>
        <a:p>
          <a:endParaRPr lang="es-NI" sz="1600">
            <a:solidFill>
              <a:schemeClr val="tx1"/>
            </a:solidFill>
            <a:latin typeface="+mn-lt"/>
          </a:endParaRPr>
        </a:p>
      </dgm:t>
    </dgm:pt>
    <dgm:pt modelId="{5FDA79E6-54C3-4590-9C98-8EDA5A690B6C}" type="sibTrans" cxnId="{93CB0BCC-BBDC-4005-9B23-3439247F5385}">
      <dgm:prSet/>
      <dgm:spPr/>
      <dgm:t>
        <a:bodyPr/>
        <a:lstStyle/>
        <a:p>
          <a:endParaRPr lang="es-NI" sz="1600">
            <a:solidFill>
              <a:schemeClr val="tx1"/>
            </a:solidFill>
            <a:latin typeface="+mn-lt"/>
          </a:endParaRPr>
        </a:p>
      </dgm:t>
    </dgm:pt>
    <dgm:pt modelId="{0D68B324-86A6-4BDC-9CB8-56C803C30468}">
      <dgm:prSet phldrT="[Texto]" custT="1"/>
      <dgm:spPr/>
      <dgm:t>
        <a:bodyPr/>
        <a:lstStyle/>
        <a:p>
          <a:pPr algn="just"/>
          <a:r>
            <a:rPr lang="es-NI" sz="1600" dirty="0" smtClean="0">
              <a:solidFill>
                <a:schemeClr val="tx1"/>
              </a:solidFill>
              <a:latin typeface="+mn-lt"/>
            </a:rPr>
            <a:t>Construir colectivamente los lineamientos y herramientas que formarán parte de un Manual en materia de promoción y protección de derechos laborales de las personas trabajadoras migrantes, para países miembros de la CRM.</a:t>
          </a:r>
          <a:endParaRPr lang="es-NI" sz="1600" dirty="0">
            <a:solidFill>
              <a:schemeClr val="tx1"/>
            </a:solidFill>
            <a:latin typeface="+mn-lt"/>
          </a:endParaRPr>
        </a:p>
      </dgm:t>
    </dgm:pt>
    <dgm:pt modelId="{21FFD299-02A8-4F02-83CD-68152347AF20}" type="parTrans" cxnId="{135BFEAE-FAAC-44E1-A5DD-3221E7B13536}">
      <dgm:prSet/>
      <dgm:spPr/>
      <dgm:t>
        <a:bodyPr/>
        <a:lstStyle/>
        <a:p>
          <a:endParaRPr lang="es-NI" sz="1600">
            <a:solidFill>
              <a:schemeClr val="tx1"/>
            </a:solidFill>
            <a:latin typeface="+mn-lt"/>
          </a:endParaRPr>
        </a:p>
      </dgm:t>
    </dgm:pt>
    <dgm:pt modelId="{62AC117A-2EE8-45E1-A118-218B5EFB797F}" type="sibTrans" cxnId="{135BFEAE-FAAC-44E1-A5DD-3221E7B13536}">
      <dgm:prSet/>
      <dgm:spPr/>
      <dgm:t>
        <a:bodyPr/>
        <a:lstStyle/>
        <a:p>
          <a:endParaRPr lang="es-NI" sz="1600">
            <a:solidFill>
              <a:schemeClr val="tx1"/>
            </a:solidFill>
            <a:latin typeface="+mn-lt"/>
          </a:endParaRPr>
        </a:p>
      </dgm:t>
    </dgm:pt>
    <dgm:pt modelId="{85B8D7F2-01BD-4602-8B3D-0DA767EAA6CD}">
      <dgm:prSet custT="1"/>
      <dgm:spPr/>
      <dgm:t>
        <a:bodyPr/>
        <a:lstStyle/>
        <a:p>
          <a:pPr algn="just"/>
          <a:r>
            <a:rPr lang="es-NI" sz="1600" dirty="0" smtClean="0">
              <a:solidFill>
                <a:schemeClr val="tx1"/>
              </a:solidFill>
              <a:latin typeface="+mn-lt"/>
            </a:rPr>
            <a:t>Definir acciones básicas necesarias a desarrollar desde las Representaciones Consulares, para hacer efectivo su involucramiento en la protección al trabajador migrante</a:t>
          </a:r>
          <a:endParaRPr lang="es-NI" sz="1600" dirty="0">
            <a:solidFill>
              <a:schemeClr val="tx1"/>
            </a:solidFill>
            <a:latin typeface="+mn-lt"/>
          </a:endParaRPr>
        </a:p>
      </dgm:t>
    </dgm:pt>
    <dgm:pt modelId="{0616D033-2F13-4595-A880-A9E2F560C636}" type="parTrans" cxnId="{6EA5BCB0-EFB7-495C-AC4C-76F3546D7397}">
      <dgm:prSet/>
      <dgm:spPr/>
      <dgm:t>
        <a:bodyPr/>
        <a:lstStyle/>
        <a:p>
          <a:endParaRPr lang="es-NI" sz="1600">
            <a:solidFill>
              <a:schemeClr val="tx1"/>
            </a:solidFill>
            <a:latin typeface="+mn-lt"/>
          </a:endParaRPr>
        </a:p>
      </dgm:t>
    </dgm:pt>
    <dgm:pt modelId="{12CE1293-A525-4985-9023-2B8E784EBC50}" type="sibTrans" cxnId="{6EA5BCB0-EFB7-495C-AC4C-76F3546D7397}">
      <dgm:prSet/>
      <dgm:spPr/>
      <dgm:t>
        <a:bodyPr/>
        <a:lstStyle/>
        <a:p>
          <a:endParaRPr lang="es-NI" sz="1600">
            <a:solidFill>
              <a:schemeClr val="tx1"/>
            </a:solidFill>
            <a:latin typeface="+mn-lt"/>
          </a:endParaRPr>
        </a:p>
      </dgm:t>
    </dgm:pt>
    <dgm:pt modelId="{E5A21E01-78AA-4188-83E0-178C98A7F3FE}">
      <dgm:prSet custT="1"/>
      <dgm:spPr/>
      <dgm:t>
        <a:bodyPr/>
        <a:lstStyle/>
        <a:p>
          <a:pPr algn="just"/>
          <a:r>
            <a:rPr lang="es-NI" sz="1600" dirty="0" smtClean="0">
              <a:solidFill>
                <a:schemeClr val="tx1"/>
              </a:solidFill>
              <a:latin typeface="+mn-lt"/>
            </a:rPr>
            <a:t>Identificar los principales grupos de trabajadores migrantes, que los países integrantes de la CRM tienen en los distintos destinos y que serán beneficiarios directos del Manual</a:t>
          </a:r>
          <a:endParaRPr lang="es-NI" sz="1600" dirty="0">
            <a:solidFill>
              <a:schemeClr val="tx1"/>
            </a:solidFill>
            <a:latin typeface="+mn-lt"/>
          </a:endParaRPr>
        </a:p>
      </dgm:t>
    </dgm:pt>
    <dgm:pt modelId="{43D682C6-73FF-4A6E-948C-9AAE87C4FA56}" type="parTrans" cxnId="{920570C9-3D07-41FF-9005-ED78E418E6AD}">
      <dgm:prSet/>
      <dgm:spPr/>
      <dgm:t>
        <a:bodyPr/>
        <a:lstStyle/>
        <a:p>
          <a:endParaRPr lang="es-NI" sz="1600">
            <a:solidFill>
              <a:schemeClr val="tx1"/>
            </a:solidFill>
            <a:latin typeface="+mn-lt"/>
          </a:endParaRPr>
        </a:p>
      </dgm:t>
    </dgm:pt>
    <dgm:pt modelId="{0171D63F-D6CB-475C-92B4-9D26A517B009}" type="sibTrans" cxnId="{920570C9-3D07-41FF-9005-ED78E418E6AD}">
      <dgm:prSet/>
      <dgm:spPr/>
      <dgm:t>
        <a:bodyPr/>
        <a:lstStyle/>
        <a:p>
          <a:endParaRPr lang="es-NI" sz="1600">
            <a:solidFill>
              <a:schemeClr val="tx1"/>
            </a:solidFill>
            <a:latin typeface="+mn-lt"/>
          </a:endParaRPr>
        </a:p>
      </dgm:t>
    </dgm:pt>
    <dgm:pt modelId="{4E80A949-82F1-4421-B900-831CC7F28790}">
      <dgm:prSet custT="1"/>
      <dgm:spPr/>
      <dgm:t>
        <a:bodyPr/>
        <a:lstStyle/>
        <a:p>
          <a:pPr algn="just"/>
          <a:r>
            <a:rPr lang="es-NI" sz="1600" dirty="0" smtClean="0">
              <a:solidFill>
                <a:schemeClr val="tx1"/>
              </a:solidFill>
              <a:latin typeface="+mn-lt"/>
            </a:rPr>
            <a:t>Avanzar en la caracterización e identificación de las principales necesidades de protección de nuestros trabajadores y trabajadoras migrantes</a:t>
          </a:r>
          <a:endParaRPr lang="es-NI" sz="1600" dirty="0">
            <a:solidFill>
              <a:schemeClr val="tx1"/>
            </a:solidFill>
            <a:latin typeface="+mn-lt"/>
          </a:endParaRPr>
        </a:p>
      </dgm:t>
    </dgm:pt>
    <dgm:pt modelId="{96103C12-7A32-4B57-90FD-7BE262B66B2D}" type="parTrans" cxnId="{3644540F-F933-479C-AF7D-7091949F8D83}">
      <dgm:prSet/>
      <dgm:spPr/>
      <dgm:t>
        <a:bodyPr/>
        <a:lstStyle/>
        <a:p>
          <a:endParaRPr lang="es-NI" sz="1600">
            <a:solidFill>
              <a:schemeClr val="tx1"/>
            </a:solidFill>
            <a:latin typeface="+mn-lt"/>
          </a:endParaRPr>
        </a:p>
      </dgm:t>
    </dgm:pt>
    <dgm:pt modelId="{12C8835B-1B76-44E1-B4E4-9572DD9E4B27}" type="sibTrans" cxnId="{3644540F-F933-479C-AF7D-7091949F8D83}">
      <dgm:prSet/>
      <dgm:spPr/>
      <dgm:t>
        <a:bodyPr/>
        <a:lstStyle/>
        <a:p>
          <a:endParaRPr lang="es-NI" sz="1600">
            <a:solidFill>
              <a:schemeClr val="tx1"/>
            </a:solidFill>
            <a:latin typeface="+mn-lt"/>
          </a:endParaRPr>
        </a:p>
      </dgm:t>
    </dgm:pt>
    <dgm:pt modelId="{3A2C1A10-4D25-4A15-B47D-4CE3515D5266}">
      <dgm:prSet phldrT="[Texto]" custT="1"/>
      <dgm:spPr/>
      <dgm:t>
        <a:bodyPr/>
        <a:lstStyle/>
        <a:p>
          <a:pPr algn="just"/>
          <a:endParaRPr lang="es-NI" sz="1600" dirty="0">
            <a:solidFill>
              <a:schemeClr val="tx1"/>
            </a:solidFill>
            <a:latin typeface="+mn-lt"/>
          </a:endParaRPr>
        </a:p>
      </dgm:t>
    </dgm:pt>
    <dgm:pt modelId="{AD43C7D1-6894-4E86-B3C6-93AA6D584ED4}" type="parTrans" cxnId="{E4DA1C52-8543-423C-8348-96181D20A684}">
      <dgm:prSet/>
      <dgm:spPr/>
      <dgm:t>
        <a:bodyPr/>
        <a:lstStyle/>
        <a:p>
          <a:endParaRPr lang="es-NI" sz="1600"/>
        </a:p>
      </dgm:t>
    </dgm:pt>
    <dgm:pt modelId="{65165975-2BEA-466A-AF7D-DD9A21DDD2C3}" type="sibTrans" cxnId="{E4DA1C52-8543-423C-8348-96181D20A684}">
      <dgm:prSet/>
      <dgm:spPr/>
      <dgm:t>
        <a:bodyPr/>
        <a:lstStyle/>
        <a:p>
          <a:endParaRPr lang="es-NI" sz="1600"/>
        </a:p>
      </dgm:t>
    </dgm:pt>
    <dgm:pt modelId="{1993D253-6D09-4337-9F1B-7F41E5E7DB4B}">
      <dgm:prSet custT="1"/>
      <dgm:spPr/>
      <dgm:t>
        <a:bodyPr/>
        <a:lstStyle/>
        <a:p>
          <a:pPr algn="just"/>
          <a:endParaRPr lang="es-NI" sz="1600" dirty="0">
            <a:solidFill>
              <a:schemeClr val="tx1"/>
            </a:solidFill>
            <a:latin typeface="+mn-lt"/>
          </a:endParaRPr>
        </a:p>
      </dgm:t>
    </dgm:pt>
    <dgm:pt modelId="{EC5D6565-D57D-42D4-973D-ABFB285215CF}" type="parTrans" cxnId="{A305846F-74C9-4A86-8325-FDDAFB983EC4}">
      <dgm:prSet/>
      <dgm:spPr/>
      <dgm:t>
        <a:bodyPr/>
        <a:lstStyle/>
        <a:p>
          <a:endParaRPr lang="es-NI" sz="1600"/>
        </a:p>
      </dgm:t>
    </dgm:pt>
    <dgm:pt modelId="{707AAB4C-7111-4260-AC0A-D6C388FFAC40}" type="sibTrans" cxnId="{A305846F-74C9-4A86-8325-FDDAFB983EC4}">
      <dgm:prSet/>
      <dgm:spPr/>
      <dgm:t>
        <a:bodyPr/>
        <a:lstStyle/>
        <a:p>
          <a:endParaRPr lang="es-NI" sz="1600"/>
        </a:p>
      </dgm:t>
    </dgm:pt>
    <dgm:pt modelId="{82570769-F1E3-44ED-A20F-790449B8C424}">
      <dgm:prSet custT="1"/>
      <dgm:spPr/>
      <dgm:t>
        <a:bodyPr/>
        <a:lstStyle/>
        <a:p>
          <a:pPr algn="just"/>
          <a:endParaRPr lang="es-NI" sz="1600" dirty="0">
            <a:solidFill>
              <a:schemeClr val="tx1"/>
            </a:solidFill>
            <a:latin typeface="+mn-lt"/>
          </a:endParaRPr>
        </a:p>
      </dgm:t>
    </dgm:pt>
    <dgm:pt modelId="{00165445-9FB0-479D-AEF1-8FB9CB7A9AEE}" type="parTrans" cxnId="{26246CDC-2BCE-41D5-A243-0B7B5C385EF6}">
      <dgm:prSet/>
      <dgm:spPr/>
      <dgm:t>
        <a:bodyPr/>
        <a:lstStyle/>
        <a:p>
          <a:endParaRPr lang="es-NI" sz="1600"/>
        </a:p>
      </dgm:t>
    </dgm:pt>
    <dgm:pt modelId="{B5725200-2CDF-44BE-91CD-388DBCFE4185}" type="sibTrans" cxnId="{26246CDC-2BCE-41D5-A243-0B7B5C385EF6}">
      <dgm:prSet/>
      <dgm:spPr/>
      <dgm:t>
        <a:bodyPr/>
        <a:lstStyle/>
        <a:p>
          <a:endParaRPr lang="es-NI" sz="1600"/>
        </a:p>
      </dgm:t>
    </dgm:pt>
    <dgm:pt modelId="{B8A642A4-6F92-4A58-BDBF-47663857CC40}">
      <dgm:prSet phldrT="[Texto]" custT="1"/>
      <dgm:spPr/>
      <dgm:t>
        <a:bodyPr/>
        <a:lstStyle/>
        <a:p>
          <a:pPr algn="just"/>
          <a:endParaRPr lang="es-NI" sz="1600" dirty="0">
            <a:solidFill>
              <a:schemeClr val="tx1"/>
            </a:solidFill>
            <a:latin typeface="+mn-lt"/>
          </a:endParaRPr>
        </a:p>
      </dgm:t>
    </dgm:pt>
    <dgm:pt modelId="{CEC2A4F5-3C75-4C51-A490-6906036B2559}" type="parTrans" cxnId="{B3F44F6B-3D22-433C-939E-9DCD96D19505}">
      <dgm:prSet/>
      <dgm:spPr/>
      <dgm:t>
        <a:bodyPr/>
        <a:lstStyle/>
        <a:p>
          <a:endParaRPr lang="es-NI"/>
        </a:p>
      </dgm:t>
    </dgm:pt>
    <dgm:pt modelId="{1CF71139-179F-4412-8662-81145A867AB0}" type="sibTrans" cxnId="{B3F44F6B-3D22-433C-939E-9DCD96D19505}">
      <dgm:prSet/>
      <dgm:spPr/>
      <dgm:t>
        <a:bodyPr/>
        <a:lstStyle/>
        <a:p>
          <a:endParaRPr lang="es-NI"/>
        </a:p>
      </dgm:t>
    </dgm:pt>
    <dgm:pt modelId="{CDE53BDF-4DD9-4F20-A07B-56F7A7CD428F}" type="pres">
      <dgm:prSet presAssocID="{04CC902C-6981-4B3F-A10E-E61AA90BEACC}" presName="linear" presStyleCnt="0">
        <dgm:presLayoutVars>
          <dgm:animLvl val="lvl"/>
          <dgm:resizeHandles val="exact"/>
        </dgm:presLayoutVars>
      </dgm:prSet>
      <dgm:spPr/>
    </dgm:pt>
    <dgm:pt modelId="{FBBB8FC0-7166-4D28-8D14-82564E820F58}" type="pres">
      <dgm:prSet presAssocID="{1B361D0B-E1DE-4449-BFBC-0DC772A5C8C9}" presName="parentText" presStyleLbl="node1" presStyleIdx="0" presStyleCnt="1" custScaleY="50583">
        <dgm:presLayoutVars>
          <dgm:chMax val="0"/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EAB137E0-16D9-464C-8412-4A470F01F5AA}" type="pres">
      <dgm:prSet presAssocID="{1B361D0B-E1DE-4449-BFBC-0DC772A5C8C9}" presName="childText" presStyleLbl="revTx" presStyleIdx="0" presStyleCnt="1" custScaleY="103718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</dgm:ptLst>
  <dgm:cxnLst>
    <dgm:cxn modelId="{ABD5FD78-3B81-4EE5-95C7-551221D79519}" type="presOf" srcId="{1B361D0B-E1DE-4449-BFBC-0DC772A5C8C9}" destId="{FBBB8FC0-7166-4D28-8D14-82564E820F58}" srcOrd="0" destOrd="0" presId="urn:microsoft.com/office/officeart/2005/8/layout/vList2"/>
    <dgm:cxn modelId="{135BFEAE-FAAC-44E1-A5DD-3221E7B13536}" srcId="{1B361D0B-E1DE-4449-BFBC-0DC772A5C8C9}" destId="{0D68B324-86A6-4BDC-9CB8-56C803C30468}" srcOrd="1" destOrd="0" parTransId="{21FFD299-02A8-4F02-83CD-68152347AF20}" sibTransId="{62AC117A-2EE8-45E1-A118-218B5EFB797F}"/>
    <dgm:cxn modelId="{43F406E1-066D-4D87-BA03-3219867AC124}" type="presOf" srcId="{1993D253-6D09-4337-9F1B-7F41E5E7DB4B}" destId="{EAB137E0-16D9-464C-8412-4A470F01F5AA}" srcOrd="0" destOrd="4" presId="urn:microsoft.com/office/officeart/2005/8/layout/vList2"/>
    <dgm:cxn modelId="{B3F44F6B-3D22-433C-939E-9DCD96D19505}" srcId="{1B361D0B-E1DE-4449-BFBC-0DC772A5C8C9}" destId="{B8A642A4-6F92-4A58-BDBF-47663857CC40}" srcOrd="0" destOrd="0" parTransId="{CEC2A4F5-3C75-4C51-A490-6906036B2559}" sibTransId="{1CF71139-179F-4412-8662-81145A867AB0}"/>
    <dgm:cxn modelId="{6EA5BCB0-EFB7-495C-AC4C-76F3546D7397}" srcId="{1B361D0B-E1DE-4449-BFBC-0DC772A5C8C9}" destId="{85B8D7F2-01BD-4602-8B3D-0DA767EAA6CD}" srcOrd="3" destOrd="0" parTransId="{0616D033-2F13-4595-A880-A9E2F560C636}" sibTransId="{12CE1293-A525-4985-9023-2B8E784EBC50}"/>
    <dgm:cxn modelId="{581D7FA7-2DCD-4A6B-96CA-0A51F0FD61C9}" type="presOf" srcId="{82570769-F1E3-44ED-A20F-790449B8C424}" destId="{EAB137E0-16D9-464C-8412-4A470F01F5AA}" srcOrd="0" destOrd="6" presId="urn:microsoft.com/office/officeart/2005/8/layout/vList2"/>
    <dgm:cxn modelId="{E0114E03-A82D-4C8E-AFD4-A6787F290525}" type="presOf" srcId="{4E80A949-82F1-4421-B900-831CC7F28790}" destId="{EAB137E0-16D9-464C-8412-4A470F01F5AA}" srcOrd="0" destOrd="7" presId="urn:microsoft.com/office/officeart/2005/8/layout/vList2"/>
    <dgm:cxn modelId="{26246CDC-2BCE-41D5-A243-0B7B5C385EF6}" srcId="{1B361D0B-E1DE-4449-BFBC-0DC772A5C8C9}" destId="{82570769-F1E3-44ED-A20F-790449B8C424}" srcOrd="6" destOrd="0" parTransId="{00165445-9FB0-479D-AEF1-8FB9CB7A9AEE}" sibTransId="{B5725200-2CDF-44BE-91CD-388DBCFE4185}"/>
    <dgm:cxn modelId="{E4DA1C52-8543-423C-8348-96181D20A684}" srcId="{1B361D0B-E1DE-4449-BFBC-0DC772A5C8C9}" destId="{3A2C1A10-4D25-4A15-B47D-4CE3515D5266}" srcOrd="2" destOrd="0" parTransId="{AD43C7D1-6894-4E86-B3C6-93AA6D584ED4}" sibTransId="{65165975-2BEA-466A-AF7D-DD9A21DDD2C3}"/>
    <dgm:cxn modelId="{3BAAF2A9-0483-43C9-BAC4-F63763A3126F}" type="presOf" srcId="{3A2C1A10-4D25-4A15-B47D-4CE3515D5266}" destId="{EAB137E0-16D9-464C-8412-4A470F01F5AA}" srcOrd="0" destOrd="2" presId="urn:microsoft.com/office/officeart/2005/8/layout/vList2"/>
    <dgm:cxn modelId="{3BF16957-7D25-4C4D-831A-0255D30A0C9E}" type="presOf" srcId="{0D68B324-86A6-4BDC-9CB8-56C803C30468}" destId="{EAB137E0-16D9-464C-8412-4A470F01F5AA}" srcOrd="0" destOrd="1" presId="urn:microsoft.com/office/officeart/2005/8/layout/vList2"/>
    <dgm:cxn modelId="{A305846F-74C9-4A86-8325-FDDAFB983EC4}" srcId="{1B361D0B-E1DE-4449-BFBC-0DC772A5C8C9}" destId="{1993D253-6D09-4337-9F1B-7F41E5E7DB4B}" srcOrd="4" destOrd="0" parTransId="{EC5D6565-D57D-42D4-973D-ABFB285215CF}" sibTransId="{707AAB4C-7111-4260-AC0A-D6C388FFAC40}"/>
    <dgm:cxn modelId="{34F21D86-ACC6-4397-A715-1DD0B6898DE4}" type="presOf" srcId="{E5A21E01-78AA-4188-83E0-178C98A7F3FE}" destId="{EAB137E0-16D9-464C-8412-4A470F01F5AA}" srcOrd="0" destOrd="5" presId="urn:microsoft.com/office/officeart/2005/8/layout/vList2"/>
    <dgm:cxn modelId="{3644540F-F933-479C-AF7D-7091949F8D83}" srcId="{1B361D0B-E1DE-4449-BFBC-0DC772A5C8C9}" destId="{4E80A949-82F1-4421-B900-831CC7F28790}" srcOrd="7" destOrd="0" parTransId="{96103C12-7A32-4B57-90FD-7BE262B66B2D}" sibTransId="{12C8835B-1B76-44E1-B4E4-9572DD9E4B27}"/>
    <dgm:cxn modelId="{93CB0BCC-BBDC-4005-9B23-3439247F5385}" srcId="{04CC902C-6981-4B3F-A10E-E61AA90BEACC}" destId="{1B361D0B-E1DE-4449-BFBC-0DC772A5C8C9}" srcOrd="0" destOrd="0" parTransId="{7EDF6994-0C2B-496E-94D9-254E12D33229}" sibTransId="{5FDA79E6-54C3-4590-9C98-8EDA5A690B6C}"/>
    <dgm:cxn modelId="{920570C9-3D07-41FF-9005-ED78E418E6AD}" srcId="{1B361D0B-E1DE-4449-BFBC-0DC772A5C8C9}" destId="{E5A21E01-78AA-4188-83E0-178C98A7F3FE}" srcOrd="5" destOrd="0" parTransId="{43D682C6-73FF-4A6E-948C-9AAE87C4FA56}" sibTransId="{0171D63F-D6CB-475C-92B4-9D26A517B009}"/>
    <dgm:cxn modelId="{28717DC3-9C1A-4A8C-A84F-6627CC346915}" type="presOf" srcId="{85B8D7F2-01BD-4602-8B3D-0DA767EAA6CD}" destId="{EAB137E0-16D9-464C-8412-4A470F01F5AA}" srcOrd="0" destOrd="3" presId="urn:microsoft.com/office/officeart/2005/8/layout/vList2"/>
    <dgm:cxn modelId="{DB9A18E8-269A-40E4-BB75-A9B813A16308}" type="presOf" srcId="{04CC902C-6981-4B3F-A10E-E61AA90BEACC}" destId="{CDE53BDF-4DD9-4F20-A07B-56F7A7CD428F}" srcOrd="0" destOrd="0" presId="urn:microsoft.com/office/officeart/2005/8/layout/vList2"/>
    <dgm:cxn modelId="{986A8B4F-429B-4CBE-B881-F2E4CD1D4F1C}" type="presOf" srcId="{B8A642A4-6F92-4A58-BDBF-47663857CC40}" destId="{EAB137E0-16D9-464C-8412-4A470F01F5AA}" srcOrd="0" destOrd="0" presId="urn:microsoft.com/office/officeart/2005/8/layout/vList2"/>
    <dgm:cxn modelId="{F837BCE5-C70E-456B-B62D-616FB6765C18}" type="presParOf" srcId="{CDE53BDF-4DD9-4F20-A07B-56F7A7CD428F}" destId="{FBBB8FC0-7166-4D28-8D14-82564E820F58}" srcOrd="0" destOrd="0" presId="urn:microsoft.com/office/officeart/2005/8/layout/vList2"/>
    <dgm:cxn modelId="{5846E4B0-E47B-4FA0-8A7B-F8A12EBC5C0F}" type="presParOf" srcId="{CDE53BDF-4DD9-4F20-A07B-56F7A7CD428F}" destId="{EAB137E0-16D9-464C-8412-4A470F01F5AA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562138E-D13E-45EC-99B0-0171F3F915D4}" type="doc">
      <dgm:prSet loTypeId="urn:microsoft.com/office/officeart/2005/8/layout/target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NI"/>
        </a:p>
      </dgm:t>
    </dgm:pt>
    <dgm:pt modelId="{5719C791-9209-4788-91C2-B7275B0A0E19}">
      <dgm:prSet phldrT="[Texto]"/>
      <dgm:spPr/>
      <dgm:t>
        <a:bodyPr/>
        <a:lstStyle/>
        <a:p>
          <a:pPr algn="just"/>
          <a:r>
            <a:rPr lang="es-NI" dirty="0" smtClean="0"/>
            <a:t>Participantes comparten y se apropian del significado y alcances de los principales conceptos y herramientas en materia de protección consular al trabajador migrante</a:t>
          </a:r>
          <a:endParaRPr lang="es-NI" dirty="0"/>
        </a:p>
      </dgm:t>
    </dgm:pt>
    <dgm:pt modelId="{43D22DA1-620E-43D8-A9B2-4894381443D4}" type="parTrans" cxnId="{EBDA3F17-E75A-4088-AE7F-75649E087F92}">
      <dgm:prSet/>
      <dgm:spPr/>
      <dgm:t>
        <a:bodyPr/>
        <a:lstStyle/>
        <a:p>
          <a:pPr algn="just"/>
          <a:endParaRPr lang="es-NI"/>
        </a:p>
      </dgm:t>
    </dgm:pt>
    <dgm:pt modelId="{792E633A-00D2-4296-9C0C-816AB01B89F4}" type="sibTrans" cxnId="{EBDA3F17-E75A-4088-AE7F-75649E087F92}">
      <dgm:prSet/>
      <dgm:spPr/>
      <dgm:t>
        <a:bodyPr/>
        <a:lstStyle/>
        <a:p>
          <a:pPr algn="just"/>
          <a:endParaRPr lang="es-NI"/>
        </a:p>
      </dgm:t>
    </dgm:pt>
    <dgm:pt modelId="{07B01C19-E3D7-421E-8C1B-71A24A3A74ED}">
      <dgm:prSet/>
      <dgm:spPr/>
      <dgm:t>
        <a:bodyPr/>
        <a:lstStyle/>
        <a:p>
          <a:pPr algn="just"/>
          <a:r>
            <a:rPr lang="es-NI" dirty="0" smtClean="0"/>
            <a:t>Participantes definen y acuerdan colectivamente un listado de acciones necesarias, posibles desde la función consular para la protección de la persona trabajador migrante</a:t>
          </a:r>
          <a:endParaRPr lang="es-NI" dirty="0"/>
        </a:p>
      </dgm:t>
    </dgm:pt>
    <dgm:pt modelId="{7A8BEED2-6361-46C6-885C-9213134615E8}" type="parTrans" cxnId="{21041813-370E-455D-8262-43A35B5B0BC4}">
      <dgm:prSet/>
      <dgm:spPr/>
      <dgm:t>
        <a:bodyPr/>
        <a:lstStyle/>
        <a:p>
          <a:pPr algn="just"/>
          <a:endParaRPr lang="es-NI"/>
        </a:p>
      </dgm:t>
    </dgm:pt>
    <dgm:pt modelId="{E9138C04-6D51-4935-A6EB-FA18A06ABE18}" type="sibTrans" cxnId="{21041813-370E-455D-8262-43A35B5B0BC4}">
      <dgm:prSet/>
      <dgm:spPr/>
      <dgm:t>
        <a:bodyPr/>
        <a:lstStyle/>
        <a:p>
          <a:pPr algn="just"/>
          <a:endParaRPr lang="es-NI"/>
        </a:p>
      </dgm:t>
    </dgm:pt>
    <dgm:pt modelId="{9EF1E934-033B-47BA-A170-CA6CCD4EC2E3}">
      <dgm:prSet/>
      <dgm:spPr/>
      <dgm:t>
        <a:bodyPr/>
        <a:lstStyle/>
        <a:p>
          <a:pPr algn="just"/>
          <a:r>
            <a:rPr lang="es-NI" dirty="0" smtClean="0"/>
            <a:t>En conjunto los y las participantes definen los lineamientos generales que contemplará el Manual</a:t>
          </a:r>
          <a:endParaRPr lang="es-NI" dirty="0"/>
        </a:p>
      </dgm:t>
    </dgm:pt>
    <dgm:pt modelId="{662DFBB4-2FD6-428C-A1B1-A5B89EB6A893}" type="parTrans" cxnId="{3FDCF942-F275-4D17-9E1D-6EC8DC121F2E}">
      <dgm:prSet/>
      <dgm:spPr/>
      <dgm:t>
        <a:bodyPr/>
        <a:lstStyle/>
        <a:p>
          <a:pPr algn="just"/>
          <a:endParaRPr lang="es-NI"/>
        </a:p>
      </dgm:t>
    </dgm:pt>
    <dgm:pt modelId="{C25B2A7A-2DA5-485A-B8CA-F512501F5BFB}" type="sibTrans" cxnId="{3FDCF942-F275-4D17-9E1D-6EC8DC121F2E}">
      <dgm:prSet/>
      <dgm:spPr/>
      <dgm:t>
        <a:bodyPr/>
        <a:lstStyle/>
        <a:p>
          <a:pPr algn="just"/>
          <a:endParaRPr lang="es-NI"/>
        </a:p>
      </dgm:t>
    </dgm:pt>
    <dgm:pt modelId="{47965F26-C9CD-43AB-AC7D-8946239B8CEC}">
      <dgm:prSet/>
      <dgm:spPr/>
      <dgm:t>
        <a:bodyPr/>
        <a:lstStyle/>
        <a:p>
          <a:pPr algn="just"/>
          <a:r>
            <a:rPr lang="es-NI" dirty="0" smtClean="0"/>
            <a:t>Realizado inventario de los principales grupos de trabajadores migrantes en cada país e identificados los que son comunes a los países CRM</a:t>
          </a:r>
          <a:endParaRPr lang="es-NI" dirty="0"/>
        </a:p>
      </dgm:t>
    </dgm:pt>
    <dgm:pt modelId="{C184CBFD-A394-403F-BE07-6AD5EDCDED1D}" type="parTrans" cxnId="{02E51CFC-EB1E-41B6-BC7D-3A2019918E72}">
      <dgm:prSet/>
      <dgm:spPr/>
      <dgm:t>
        <a:bodyPr/>
        <a:lstStyle/>
        <a:p>
          <a:pPr algn="just"/>
          <a:endParaRPr lang="es-NI"/>
        </a:p>
      </dgm:t>
    </dgm:pt>
    <dgm:pt modelId="{EB31451D-F3D3-482F-8994-1026FEBF9B88}" type="sibTrans" cxnId="{02E51CFC-EB1E-41B6-BC7D-3A2019918E72}">
      <dgm:prSet/>
      <dgm:spPr/>
      <dgm:t>
        <a:bodyPr/>
        <a:lstStyle/>
        <a:p>
          <a:pPr algn="just"/>
          <a:endParaRPr lang="es-NI"/>
        </a:p>
      </dgm:t>
    </dgm:pt>
    <dgm:pt modelId="{0709E0DA-947F-40AE-A0FB-A7DC2D1CFF22}" type="pres">
      <dgm:prSet presAssocID="{7562138E-D13E-45EC-99B0-0171F3F915D4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211AF1FB-DC96-49D2-9779-B9BC662AF52A}" type="pres">
      <dgm:prSet presAssocID="{5719C791-9209-4788-91C2-B7275B0A0E19}" presName="circle1" presStyleLbl="node1" presStyleIdx="0" presStyleCnt="4"/>
      <dgm:spPr/>
    </dgm:pt>
    <dgm:pt modelId="{ACA351B3-44A7-42D8-ACFD-B6ABA214164A}" type="pres">
      <dgm:prSet presAssocID="{5719C791-9209-4788-91C2-B7275B0A0E19}" presName="space" presStyleCnt="0"/>
      <dgm:spPr/>
    </dgm:pt>
    <dgm:pt modelId="{9070E047-E629-4338-801B-1524236B34F3}" type="pres">
      <dgm:prSet presAssocID="{5719C791-9209-4788-91C2-B7275B0A0E19}" presName="rect1" presStyleLbl="alignAcc1" presStyleIdx="0" presStyleCnt="4"/>
      <dgm:spPr/>
      <dgm:t>
        <a:bodyPr/>
        <a:lstStyle/>
        <a:p>
          <a:endParaRPr lang="es-NI"/>
        </a:p>
      </dgm:t>
    </dgm:pt>
    <dgm:pt modelId="{16E85E14-1B68-441E-8434-C08C3561B3E3}" type="pres">
      <dgm:prSet presAssocID="{07B01C19-E3D7-421E-8C1B-71A24A3A74ED}" presName="vertSpace2" presStyleLbl="node1" presStyleIdx="0" presStyleCnt="4"/>
      <dgm:spPr/>
    </dgm:pt>
    <dgm:pt modelId="{7B0FB7F2-138E-49AA-AB67-0410FF7C7FFD}" type="pres">
      <dgm:prSet presAssocID="{07B01C19-E3D7-421E-8C1B-71A24A3A74ED}" presName="circle2" presStyleLbl="node1" presStyleIdx="1" presStyleCnt="4"/>
      <dgm:spPr/>
    </dgm:pt>
    <dgm:pt modelId="{D8326BAF-BE63-4545-AF7A-94D305625C58}" type="pres">
      <dgm:prSet presAssocID="{07B01C19-E3D7-421E-8C1B-71A24A3A74ED}" presName="rect2" presStyleLbl="alignAcc1" presStyleIdx="1" presStyleCnt="4"/>
      <dgm:spPr/>
    </dgm:pt>
    <dgm:pt modelId="{9002A225-6154-4BF5-A916-9627CAE704F4}" type="pres">
      <dgm:prSet presAssocID="{9EF1E934-033B-47BA-A170-CA6CCD4EC2E3}" presName="vertSpace3" presStyleLbl="node1" presStyleIdx="1" presStyleCnt="4"/>
      <dgm:spPr/>
    </dgm:pt>
    <dgm:pt modelId="{33615E3A-DDF0-4491-8CA6-9100CAB1B03D}" type="pres">
      <dgm:prSet presAssocID="{9EF1E934-033B-47BA-A170-CA6CCD4EC2E3}" presName="circle3" presStyleLbl="node1" presStyleIdx="2" presStyleCnt="4"/>
      <dgm:spPr/>
    </dgm:pt>
    <dgm:pt modelId="{EB0E6225-6379-4F19-AB4E-A8D0B2595FAA}" type="pres">
      <dgm:prSet presAssocID="{9EF1E934-033B-47BA-A170-CA6CCD4EC2E3}" presName="rect3" presStyleLbl="alignAcc1" presStyleIdx="2" presStyleCnt="4"/>
      <dgm:spPr/>
    </dgm:pt>
    <dgm:pt modelId="{A25AC80D-2AE4-4734-8D3C-A3ABCA90D904}" type="pres">
      <dgm:prSet presAssocID="{47965F26-C9CD-43AB-AC7D-8946239B8CEC}" presName="vertSpace4" presStyleLbl="node1" presStyleIdx="2" presStyleCnt="4"/>
      <dgm:spPr/>
    </dgm:pt>
    <dgm:pt modelId="{191787F5-77FB-4D0E-9283-9D50A545B98B}" type="pres">
      <dgm:prSet presAssocID="{47965F26-C9CD-43AB-AC7D-8946239B8CEC}" presName="circle4" presStyleLbl="node1" presStyleIdx="3" presStyleCnt="4"/>
      <dgm:spPr/>
    </dgm:pt>
    <dgm:pt modelId="{89E66D68-310D-4EB9-9BCC-75EBF601E92F}" type="pres">
      <dgm:prSet presAssocID="{47965F26-C9CD-43AB-AC7D-8946239B8CEC}" presName="rect4" presStyleLbl="alignAcc1" presStyleIdx="3" presStyleCnt="4"/>
      <dgm:spPr/>
    </dgm:pt>
    <dgm:pt modelId="{BEC48CF7-996E-437A-955F-74514AE7778F}" type="pres">
      <dgm:prSet presAssocID="{5719C791-9209-4788-91C2-B7275B0A0E19}" presName="rect1ParTxNoCh" presStyleLbl="alignAcc1" presStyleIdx="3" presStyleCnt="4">
        <dgm:presLayoutVars>
          <dgm:chMax val="1"/>
          <dgm:bulletEnabled val="1"/>
        </dgm:presLayoutVars>
      </dgm:prSet>
      <dgm:spPr/>
    </dgm:pt>
    <dgm:pt modelId="{4D2F4462-E4CB-40B8-A5F3-EA170C56834D}" type="pres">
      <dgm:prSet presAssocID="{07B01C19-E3D7-421E-8C1B-71A24A3A74ED}" presName="rect2ParTxNoCh" presStyleLbl="alignAcc1" presStyleIdx="3" presStyleCnt="4">
        <dgm:presLayoutVars>
          <dgm:chMax val="1"/>
          <dgm:bulletEnabled val="1"/>
        </dgm:presLayoutVars>
      </dgm:prSet>
      <dgm:spPr/>
    </dgm:pt>
    <dgm:pt modelId="{BF229346-238E-4E91-91F9-088091D01365}" type="pres">
      <dgm:prSet presAssocID="{9EF1E934-033B-47BA-A170-CA6CCD4EC2E3}" presName="rect3ParTxNoCh" presStyleLbl="alignAcc1" presStyleIdx="3" presStyleCnt="4">
        <dgm:presLayoutVars>
          <dgm:chMax val="1"/>
          <dgm:bulletEnabled val="1"/>
        </dgm:presLayoutVars>
      </dgm:prSet>
      <dgm:spPr/>
    </dgm:pt>
    <dgm:pt modelId="{5A4A2F5D-A4F5-4EBD-8164-81699868D938}" type="pres">
      <dgm:prSet presAssocID="{47965F26-C9CD-43AB-AC7D-8946239B8CEC}" presName="rect4ParTxNoCh" presStyleLbl="alignAcc1" presStyleIdx="3" presStyleCnt="4">
        <dgm:presLayoutVars>
          <dgm:chMax val="1"/>
          <dgm:bulletEnabled val="1"/>
        </dgm:presLayoutVars>
      </dgm:prSet>
      <dgm:spPr/>
    </dgm:pt>
  </dgm:ptLst>
  <dgm:cxnLst>
    <dgm:cxn modelId="{EBDA3F17-E75A-4088-AE7F-75649E087F92}" srcId="{7562138E-D13E-45EC-99B0-0171F3F915D4}" destId="{5719C791-9209-4788-91C2-B7275B0A0E19}" srcOrd="0" destOrd="0" parTransId="{43D22DA1-620E-43D8-A9B2-4894381443D4}" sibTransId="{792E633A-00D2-4296-9C0C-816AB01B89F4}"/>
    <dgm:cxn modelId="{21041813-370E-455D-8262-43A35B5B0BC4}" srcId="{7562138E-D13E-45EC-99B0-0171F3F915D4}" destId="{07B01C19-E3D7-421E-8C1B-71A24A3A74ED}" srcOrd="1" destOrd="0" parTransId="{7A8BEED2-6361-46C6-885C-9213134615E8}" sibTransId="{E9138C04-6D51-4935-A6EB-FA18A06ABE18}"/>
    <dgm:cxn modelId="{BCAD156D-2480-45B1-B45C-EC1331F9172F}" type="presOf" srcId="{47965F26-C9CD-43AB-AC7D-8946239B8CEC}" destId="{89E66D68-310D-4EB9-9BCC-75EBF601E92F}" srcOrd="0" destOrd="0" presId="urn:microsoft.com/office/officeart/2005/8/layout/target3"/>
    <dgm:cxn modelId="{3FDCF942-F275-4D17-9E1D-6EC8DC121F2E}" srcId="{7562138E-D13E-45EC-99B0-0171F3F915D4}" destId="{9EF1E934-033B-47BA-A170-CA6CCD4EC2E3}" srcOrd="2" destOrd="0" parTransId="{662DFBB4-2FD6-428C-A1B1-A5B89EB6A893}" sibTransId="{C25B2A7A-2DA5-485A-B8CA-F512501F5BFB}"/>
    <dgm:cxn modelId="{F07A8EE1-951B-4F91-9CC6-CA7DF41116DC}" type="presOf" srcId="{5719C791-9209-4788-91C2-B7275B0A0E19}" destId="{BEC48CF7-996E-437A-955F-74514AE7778F}" srcOrd="1" destOrd="0" presId="urn:microsoft.com/office/officeart/2005/8/layout/target3"/>
    <dgm:cxn modelId="{02E51CFC-EB1E-41B6-BC7D-3A2019918E72}" srcId="{7562138E-D13E-45EC-99B0-0171F3F915D4}" destId="{47965F26-C9CD-43AB-AC7D-8946239B8CEC}" srcOrd="3" destOrd="0" parTransId="{C184CBFD-A394-403F-BE07-6AD5EDCDED1D}" sibTransId="{EB31451D-F3D3-482F-8994-1026FEBF9B88}"/>
    <dgm:cxn modelId="{3CE5B39F-86A8-4A2B-AA76-242D45D1C61F}" type="presOf" srcId="{7562138E-D13E-45EC-99B0-0171F3F915D4}" destId="{0709E0DA-947F-40AE-A0FB-A7DC2D1CFF22}" srcOrd="0" destOrd="0" presId="urn:microsoft.com/office/officeart/2005/8/layout/target3"/>
    <dgm:cxn modelId="{B72AA8FB-CBC8-44A6-AD55-B1DD3E6BB974}" type="presOf" srcId="{9EF1E934-033B-47BA-A170-CA6CCD4EC2E3}" destId="{BF229346-238E-4E91-91F9-088091D01365}" srcOrd="1" destOrd="0" presId="urn:microsoft.com/office/officeart/2005/8/layout/target3"/>
    <dgm:cxn modelId="{671EC16B-2D93-4775-ABC7-DBB41CD3D4EA}" type="presOf" srcId="{5719C791-9209-4788-91C2-B7275B0A0E19}" destId="{9070E047-E629-4338-801B-1524236B34F3}" srcOrd="0" destOrd="0" presId="urn:microsoft.com/office/officeart/2005/8/layout/target3"/>
    <dgm:cxn modelId="{45BEAAEF-FEA8-49BE-B01B-8FEF386155D1}" type="presOf" srcId="{07B01C19-E3D7-421E-8C1B-71A24A3A74ED}" destId="{D8326BAF-BE63-4545-AF7A-94D305625C58}" srcOrd="0" destOrd="0" presId="urn:microsoft.com/office/officeart/2005/8/layout/target3"/>
    <dgm:cxn modelId="{F75EBDAB-723B-4A5C-B338-E53E890CF47C}" type="presOf" srcId="{47965F26-C9CD-43AB-AC7D-8946239B8CEC}" destId="{5A4A2F5D-A4F5-4EBD-8164-81699868D938}" srcOrd="1" destOrd="0" presId="urn:microsoft.com/office/officeart/2005/8/layout/target3"/>
    <dgm:cxn modelId="{73B6053A-FF7D-4D9A-ABC2-FC700503F533}" type="presOf" srcId="{9EF1E934-033B-47BA-A170-CA6CCD4EC2E3}" destId="{EB0E6225-6379-4F19-AB4E-A8D0B2595FAA}" srcOrd="0" destOrd="0" presId="urn:microsoft.com/office/officeart/2005/8/layout/target3"/>
    <dgm:cxn modelId="{8D6B9B4A-DF73-48CE-8E49-D956245B6B8D}" type="presOf" srcId="{07B01C19-E3D7-421E-8C1B-71A24A3A74ED}" destId="{4D2F4462-E4CB-40B8-A5F3-EA170C56834D}" srcOrd="1" destOrd="0" presId="urn:microsoft.com/office/officeart/2005/8/layout/target3"/>
    <dgm:cxn modelId="{A4229B75-79C3-41E2-ABAC-6843BBBA9371}" type="presParOf" srcId="{0709E0DA-947F-40AE-A0FB-A7DC2D1CFF22}" destId="{211AF1FB-DC96-49D2-9779-B9BC662AF52A}" srcOrd="0" destOrd="0" presId="urn:microsoft.com/office/officeart/2005/8/layout/target3"/>
    <dgm:cxn modelId="{8D56C02B-A44C-42BF-BABE-48EB11BB7717}" type="presParOf" srcId="{0709E0DA-947F-40AE-A0FB-A7DC2D1CFF22}" destId="{ACA351B3-44A7-42D8-ACFD-B6ABA214164A}" srcOrd="1" destOrd="0" presId="urn:microsoft.com/office/officeart/2005/8/layout/target3"/>
    <dgm:cxn modelId="{9BC3AD49-43C0-4C8D-BABD-531638A2A577}" type="presParOf" srcId="{0709E0DA-947F-40AE-A0FB-A7DC2D1CFF22}" destId="{9070E047-E629-4338-801B-1524236B34F3}" srcOrd="2" destOrd="0" presId="urn:microsoft.com/office/officeart/2005/8/layout/target3"/>
    <dgm:cxn modelId="{60BEA92D-CBB7-4A7F-BB70-0949537C3123}" type="presParOf" srcId="{0709E0DA-947F-40AE-A0FB-A7DC2D1CFF22}" destId="{16E85E14-1B68-441E-8434-C08C3561B3E3}" srcOrd="3" destOrd="0" presId="urn:microsoft.com/office/officeart/2005/8/layout/target3"/>
    <dgm:cxn modelId="{0669657E-789C-40CB-AD36-6CF845FCFA18}" type="presParOf" srcId="{0709E0DA-947F-40AE-A0FB-A7DC2D1CFF22}" destId="{7B0FB7F2-138E-49AA-AB67-0410FF7C7FFD}" srcOrd="4" destOrd="0" presId="urn:microsoft.com/office/officeart/2005/8/layout/target3"/>
    <dgm:cxn modelId="{AB492DFE-77C6-414A-B74B-75DE58B54171}" type="presParOf" srcId="{0709E0DA-947F-40AE-A0FB-A7DC2D1CFF22}" destId="{D8326BAF-BE63-4545-AF7A-94D305625C58}" srcOrd="5" destOrd="0" presId="urn:microsoft.com/office/officeart/2005/8/layout/target3"/>
    <dgm:cxn modelId="{4EBCAC1E-B4DC-48F7-A350-B09F0AB024B2}" type="presParOf" srcId="{0709E0DA-947F-40AE-A0FB-A7DC2D1CFF22}" destId="{9002A225-6154-4BF5-A916-9627CAE704F4}" srcOrd="6" destOrd="0" presId="urn:microsoft.com/office/officeart/2005/8/layout/target3"/>
    <dgm:cxn modelId="{B8C97DB8-E2A4-4CEC-BB17-AFD89EFA6AC4}" type="presParOf" srcId="{0709E0DA-947F-40AE-A0FB-A7DC2D1CFF22}" destId="{33615E3A-DDF0-4491-8CA6-9100CAB1B03D}" srcOrd="7" destOrd="0" presId="urn:microsoft.com/office/officeart/2005/8/layout/target3"/>
    <dgm:cxn modelId="{1D8CBB7D-FA7D-42DB-BFD8-DFD938B41D54}" type="presParOf" srcId="{0709E0DA-947F-40AE-A0FB-A7DC2D1CFF22}" destId="{EB0E6225-6379-4F19-AB4E-A8D0B2595FAA}" srcOrd="8" destOrd="0" presId="urn:microsoft.com/office/officeart/2005/8/layout/target3"/>
    <dgm:cxn modelId="{D2A5F73B-25B1-459C-9353-414C5C0758F0}" type="presParOf" srcId="{0709E0DA-947F-40AE-A0FB-A7DC2D1CFF22}" destId="{A25AC80D-2AE4-4734-8D3C-A3ABCA90D904}" srcOrd="9" destOrd="0" presId="urn:microsoft.com/office/officeart/2005/8/layout/target3"/>
    <dgm:cxn modelId="{62521A2A-5F51-495D-9F3D-275B48ECF0F0}" type="presParOf" srcId="{0709E0DA-947F-40AE-A0FB-A7DC2D1CFF22}" destId="{191787F5-77FB-4D0E-9283-9D50A545B98B}" srcOrd="10" destOrd="0" presId="urn:microsoft.com/office/officeart/2005/8/layout/target3"/>
    <dgm:cxn modelId="{B08EDAFE-DDAE-4EBD-AFEB-5F57DE4CF166}" type="presParOf" srcId="{0709E0DA-947F-40AE-A0FB-A7DC2D1CFF22}" destId="{89E66D68-310D-4EB9-9BCC-75EBF601E92F}" srcOrd="11" destOrd="0" presId="urn:microsoft.com/office/officeart/2005/8/layout/target3"/>
    <dgm:cxn modelId="{3A77D535-9170-45B4-9C39-9DC641239356}" type="presParOf" srcId="{0709E0DA-947F-40AE-A0FB-A7DC2D1CFF22}" destId="{BEC48CF7-996E-437A-955F-74514AE7778F}" srcOrd="12" destOrd="0" presId="urn:microsoft.com/office/officeart/2005/8/layout/target3"/>
    <dgm:cxn modelId="{C276B4BB-37F6-4FE8-A07B-8383B24D25AE}" type="presParOf" srcId="{0709E0DA-947F-40AE-A0FB-A7DC2D1CFF22}" destId="{4D2F4462-E4CB-40B8-A5F3-EA170C56834D}" srcOrd="13" destOrd="0" presId="urn:microsoft.com/office/officeart/2005/8/layout/target3"/>
    <dgm:cxn modelId="{47713107-73C4-4741-A4ED-4FF9D4871BC1}" type="presParOf" srcId="{0709E0DA-947F-40AE-A0FB-A7DC2D1CFF22}" destId="{BF229346-238E-4E91-91F9-088091D01365}" srcOrd="14" destOrd="0" presId="urn:microsoft.com/office/officeart/2005/8/layout/target3"/>
    <dgm:cxn modelId="{6A247A30-36E2-46E8-9344-85C8307AF7AC}" type="presParOf" srcId="{0709E0DA-947F-40AE-A0FB-A7DC2D1CFF22}" destId="{5A4A2F5D-A4F5-4EBD-8164-81699868D938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0C59E1F-3A5F-433C-8F4F-7F989F192B9D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NI"/>
        </a:p>
      </dgm:t>
    </dgm:pt>
    <dgm:pt modelId="{8EE15D0B-8DAE-4A0F-BE7F-50F74C5CFB25}">
      <dgm:prSet custT="1"/>
      <dgm:spPr>
        <a:solidFill>
          <a:srgbClr val="FFC000"/>
        </a:solidFill>
      </dgm:spPr>
      <dgm:t>
        <a:bodyPr/>
        <a:lstStyle/>
        <a:p>
          <a:pPr algn="l" rtl="0"/>
          <a:r>
            <a:rPr lang="es-NI" sz="1600" dirty="0" smtClean="0">
              <a:solidFill>
                <a:schemeClr val="tx1"/>
              </a:solidFill>
            </a:rPr>
            <a:t>Fundamentalmente Interactiva, orientada a producción de insumos para escribir Manual:</a:t>
          </a:r>
          <a:endParaRPr lang="es-NI" sz="1600" dirty="0">
            <a:solidFill>
              <a:schemeClr val="tx1"/>
            </a:solidFill>
          </a:endParaRPr>
        </a:p>
      </dgm:t>
    </dgm:pt>
    <dgm:pt modelId="{A8C95474-8281-4991-910C-0C0DDD04A1BF}" type="parTrans" cxnId="{BDE99FD6-A609-4813-AC2C-0640A438BA36}">
      <dgm:prSet/>
      <dgm:spPr/>
      <dgm:t>
        <a:bodyPr/>
        <a:lstStyle/>
        <a:p>
          <a:endParaRPr lang="es-NI" sz="1600">
            <a:solidFill>
              <a:schemeClr val="tx1"/>
            </a:solidFill>
          </a:endParaRPr>
        </a:p>
      </dgm:t>
    </dgm:pt>
    <dgm:pt modelId="{275ED70C-B5AC-4819-8209-AB594B19B853}" type="sibTrans" cxnId="{BDE99FD6-A609-4813-AC2C-0640A438BA36}">
      <dgm:prSet/>
      <dgm:spPr/>
      <dgm:t>
        <a:bodyPr/>
        <a:lstStyle/>
        <a:p>
          <a:endParaRPr lang="es-NI" sz="1600">
            <a:solidFill>
              <a:schemeClr val="tx1"/>
            </a:solidFill>
          </a:endParaRPr>
        </a:p>
      </dgm:t>
    </dgm:pt>
    <dgm:pt modelId="{85BB27C4-05B3-4FA7-A4DA-E6BC63179679}">
      <dgm:prSet custT="1"/>
      <dgm:spPr/>
      <dgm:t>
        <a:bodyPr/>
        <a:lstStyle/>
        <a:p>
          <a:pPr rtl="0"/>
          <a:r>
            <a:rPr lang="es-NI" sz="1600" dirty="0" smtClean="0">
              <a:solidFill>
                <a:schemeClr val="tx1"/>
              </a:solidFill>
            </a:rPr>
            <a:t>Trabajo de grupo</a:t>
          </a:r>
          <a:endParaRPr lang="es-NI" sz="1600" dirty="0">
            <a:solidFill>
              <a:schemeClr val="tx1"/>
            </a:solidFill>
          </a:endParaRPr>
        </a:p>
      </dgm:t>
    </dgm:pt>
    <dgm:pt modelId="{A45AB373-71A1-49D4-A560-B12BAFCFA312}" type="parTrans" cxnId="{92D09FDA-0977-4EF4-B965-AB032EC2FBA5}">
      <dgm:prSet/>
      <dgm:spPr/>
      <dgm:t>
        <a:bodyPr/>
        <a:lstStyle/>
        <a:p>
          <a:endParaRPr lang="es-NI" sz="1600">
            <a:solidFill>
              <a:schemeClr val="tx1"/>
            </a:solidFill>
          </a:endParaRPr>
        </a:p>
      </dgm:t>
    </dgm:pt>
    <dgm:pt modelId="{CC48A639-2883-45C9-8B9B-0BAD300774A7}" type="sibTrans" cxnId="{92D09FDA-0977-4EF4-B965-AB032EC2FBA5}">
      <dgm:prSet/>
      <dgm:spPr/>
      <dgm:t>
        <a:bodyPr/>
        <a:lstStyle/>
        <a:p>
          <a:endParaRPr lang="es-NI" sz="1600">
            <a:solidFill>
              <a:schemeClr val="tx1"/>
            </a:solidFill>
          </a:endParaRPr>
        </a:p>
      </dgm:t>
    </dgm:pt>
    <dgm:pt modelId="{E3B6CDC3-8BF2-41F0-A0A3-63F8A069D8FC}">
      <dgm:prSet custT="1"/>
      <dgm:spPr/>
      <dgm:t>
        <a:bodyPr/>
        <a:lstStyle/>
        <a:p>
          <a:pPr rtl="0"/>
          <a:r>
            <a:rPr lang="es-NI" sz="1600" dirty="0" smtClean="0">
              <a:solidFill>
                <a:schemeClr val="tx1"/>
              </a:solidFill>
            </a:rPr>
            <a:t>Plenaria</a:t>
          </a:r>
          <a:endParaRPr lang="es-NI" sz="1600" dirty="0">
            <a:solidFill>
              <a:schemeClr val="tx1"/>
            </a:solidFill>
          </a:endParaRPr>
        </a:p>
      </dgm:t>
    </dgm:pt>
    <dgm:pt modelId="{3A8C5577-CBFB-40DE-944A-8FC5D02A4796}" type="parTrans" cxnId="{81379B94-CED3-4BD1-865E-9803FF5A741F}">
      <dgm:prSet/>
      <dgm:spPr/>
      <dgm:t>
        <a:bodyPr/>
        <a:lstStyle/>
        <a:p>
          <a:endParaRPr lang="es-NI" sz="1600">
            <a:solidFill>
              <a:schemeClr val="tx1"/>
            </a:solidFill>
          </a:endParaRPr>
        </a:p>
      </dgm:t>
    </dgm:pt>
    <dgm:pt modelId="{75027FEA-4ACB-4BF1-9F42-5AF7870AC137}" type="sibTrans" cxnId="{81379B94-CED3-4BD1-865E-9803FF5A741F}">
      <dgm:prSet/>
      <dgm:spPr/>
      <dgm:t>
        <a:bodyPr/>
        <a:lstStyle/>
        <a:p>
          <a:endParaRPr lang="es-NI" sz="1600">
            <a:solidFill>
              <a:schemeClr val="tx1"/>
            </a:solidFill>
          </a:endParaRPr>
        </a:p>
      </dgm:t>
    </dgm:pt>
    <dgm:pt modelId="{A77D1090-3EE8-4891-BED6-141254C21BA6}">
      <dgm:prSet custT="1"/>
      <dgm:spPr/>
      <dgm:t>
        <a:bodyPr/>
        <a:lstStyle/>
        <a:p>
          <a:pPr rtl="0"/>
          <a:r>
            <a:rPr lang="es-NI" sz="1600" dirty="0" smtClean="0">
              <a:solidFill>
                <a:schemeClr val="tx1"/>
              </a:solidFill>
            </a:rPr>
            <a:t>Intercambio de buenas prácticas</a:t>
          </a:r>
          <a:endParaRPr lang="es-NI" sz="1600" dirty="0">
            <a:solidFill>
              <a:schemeClr val="tx1"/>
            </a:solidFill>
          </a:endParaRPr>
        </a:p>
      </dgm:t>
    </dgm:pt>
    <dgm:pt modelId="{43694925-0F95-49E4-BDB4-16C589EA6194}" type="parTrans" cxnId="{C43A2CED-319B-47DC-94FC-0E8C0DBA6BC2}">
      <dgm:prSet/>
      <dgm:spPr/>
      <dgm:t>
        <a:bodyPr/>
        <a:lstStyle/>
        <a:p>
          <a:endParaRPr lang="es-NI" sz="1600">
            <a:solidFill>
              <a:schemeClr val="tx1"/>
            </a:solidFill>
          </a:endParaRPr>
        </a:p>
      </dgm:t>
    </dgm:pt>
    <dgm:pt modelId="{137B08F7-BA9A-4663-A8B7-30B3C83B7B3C}" type="sibTrans" cxnId="{C43A2CED-319B-47DC-94FC-0E8C0DBA6BC2}">
      <dgm:prSet/>
      <dgm:spPr/>
      <dgm:t>
        <a:bodyPr/>
        <a:lstStyle/>
        <a:p>
          <a:endParaRPr lang="es-NI" sz="1600">
            <a:solidFill>
              <a:schemeClr val="tx1"/>
            </a:solidFill>
          </a:endParaRPr>
        </a:p>
      </dgm:t>
    </dgm:pt>
    <dgm:pt modelId="{79F1C614-1104-44B1-BF4F-7DBEF686BB2C}">
      <dgm:prSet custT="1"/>
      <dgm:spPr/>
      <dgm:t>
        <a:bodyPr/>
        <a:lstStyle/>
        <a:p>
          <a:pPr rtl="0"/>
          <a:r>
            <a:rPr lang="es-NI" sz="1600" dirty="0" smtClean="0">
              <a:solidFill>
                <a:schemeClr val="tx1"/>
              </a:solidFill>
            </a:rPr>
            <a:t>Construcción colectiva</a:t>
          </a:r>
          <a:endParaRPr lang="es-NI" sz="1600" dirty="0">
            <a:solidFill>
              <a:schemeClr val="tx1"/>
            </a:solidFill>
          </a:endParaRPr>
        </a:p>
      </dgm:t>
    </dgm:pt>
    <dgm:pt modelId="{A50BDCB7-CE59-4B83-95FE-174F6885D2BC}" type="parTrans" cxnId="{FBBF9310-04F4-4C4B-93FF-AE5BFB3A296B}">
      <dgm:prSet/>
      <dgm:spPr/>
      <dgm:t>
        <a:bodyPr/>
        <a:lstStyle/>
        <a:p>
          <a:endParaRPr lang="es-NI" sz="1600">
            <a:solidFill>
              <a:schemeClr val="tx1"/>
            </a:solidFill>
          </a:endParaRPr>
        </a:p>
      </dgm:t>
    </dgm:pt>
    <dgm:pt modelId="{CB46AC1F-F68B-4B37-BD64-A5D074DB212D}" type="sibTrans" cxnId="{FBBF9310-04F4-4C4B-93FF-AE5BFB3A296B}">
      <dgm:prSet/>
      <dgm:spPr/>
      <dgm:t>
        <a:bodyPr/>
        <a:lstStyle/>
        <a:p>
          <a:endParaRPr lang="es-NI" sz="1600">
            <a:solidFill>
              <a:schemeClr val="tx1"/>
            </a:solidFill>
          </a:endParaRPr>
        </a:p>
      </dgm:t>
    </dgm:pt>
    <dgm:pt modelId="{DC43D7AA-5856-445B-8848-17E6D5A6EABF}">
      <dgm:prSet custT="1"/>
      <dgm:spPr/>
      <dgm:t>
        <a:bodyPr/>
        <a:lstStyle/>
        <a:p>
          <a:pPr rtl="0"/>
          <a:r>
            <a:rPr lang="es-NI" sz="1600" dirty="0" smtClean="0">
              <a:solidFill>
                <a:schemeClr val="tx1"/>
              </a:solidFill>
            </a:rPr>
            <a:t>Búsqueda de consensos </a:t>
          </a:r>
          <a:endParaRPr lang="es-NI" sz="1600" dirty="0">
            <a:solidFill>
              <a:schemeClr val="tx1"/>
            </a:solidFill>
          </a:endParaRPr>
        </a:p>
      </dgm:t>
    </dgm:pt>
    <dgm:pt modelId="{6FD5CC5B-2CDD-4F15-B163-D4D2BDA9FAE1}" type="parTrans" cxnId="{B9BC82F8-B0CC-4564-B35A-7C0AE28135B9}">
      <dgm:prSet/>
      <dgm:spPr/>
      <dgm:t>
        <a:bodyPr/>
        <a:lstStyle/>
        <a:p>
          <a:endParaRPr lang="es-NI" sz="1600">
            <a:solidFill>
              <a:schemeClr val="tx1"/>
            </a:solidFill>
          </a:endParaRPr>
        </a:p>
      </dgm:t>
    </dgm:pt>
    <dgm:pt modelId="{6DBEE78D-B619-47ED-8757-E9C4E4FAD772}" type="sibTrans" cxnId="{B9BC82F8-B0CC-4564-B35A-7C0AE28135B9}">
      <dgm:prSet/>
      <dgm:spPr/>
      <dgm:t>
        <a:bodyPr/>
        <a:lstStyle/>
        <a:p>
          <a:endParaRPr lang="es-NI" sz="1600">
            <a:solidFill>
              <a:schemeClr val="tx1"/>
            </a:solidFill>
          </a:endParaRPr>
        </a:p>
      </dgm:t>
    </dgm:pt>
    <dgm:pt modelId="{73630D69-344D-4100-8C1D-2399AA30340A}" type="pres">
      <dgm:prSet presAssocID="{60C59E1F-3A5F-433C-8F4F-7F989F192B9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8396246-8477-4626-B687-575EA67BE10B}" type="pres">
      <dgm:prSet presAssocID="{8EE15D0B-8DAE-4A0F-BE7F-50F74C5CFB25}" presName="root" presStyleCnt="0"/>
      <dgm:spPr/>
    </dgm:pt>
    <dgm:pt modelId="{52D7AA99-4A86-4289-A14F-E947AB422FA2}" type="pres">
      <dgm:prSet presAssocID="{8EE15D0B-8DAE-4A0F-BE7F-50F74C5CFB25}" presName="rootComposite" presStyleCnt="0"/>
      <dgm:spPr/>
    </dgm:pt>
    <dgm:pt modelId="{0B12B298-24FE-48A3-857E-FB6042B8E6C1}" type="pres">
      <dgm:prSet presAssocID="{8EE15D0B-8DAE-4A0F-BE7F-50F74C5CFB25}" presName="rootText" presStyleLbl="node1" presStyleIdx="0" presStyleCnt="1" custScaleX="598544" custScaleY="157297"/>
      <dgm:spPr/>
    </dgm:pt>
    <dgm:pt modelId="{ACBD77AE-6E9A-4CDD-A301-B36720D915E6}" type="pres">
      <dgm:prSet presAssocID="{8EE15D0B-8DAE-4A0F-BE7F-50F74C5CFB25}" presName="rootConnector" presStyleLbl="node1" presStyleIdx="0" presStyleCnt="1"/>
      <dgm:spPr/>
    </dgm:pt>
    <dgm:pt modelId="{35A69D6B-4844-4B21-8E98-25CD67D30B4F}" type="pres">
      <dgm:prSet presAssocID="{8EE15D0B-8DAE-4A0F-BE7F-50F74C5CFB25}" presName="childShape" presStyleCnt="0"/>
      <dgm:spPr/>
    </dgm:pt>
    <dgm:pt modelId="{F1C203A9-173B-4287-BE7F-8B3928F847D0}" type="pres">
      <dgm:prSet presAssocID="{A45AB373-71A1-49D4-A560-B12BAFCFA312}" presName="Name13" presStyleLbl="parChTrans1D2" presStyleIdx="0" presStyleCnt="5"/>
      <dgm:spPr/>
    </dgm:pt>
    <dgm:pt modelId="{36542C5B-C96C-4D2D-8C69-791AB8547A0B}" type="pres">
      <dgm:prSet presAssocID="{85BB27C4-05B3-4FA7-A4DA-E6BC63179679}" presName="childText" presStyleLbl="bgAcc1" presStyleIdx="0" presStyleCnt="5" custScaleX="234342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57B8EB9C-CA5B-4731-A924-68DE3E564EF3}" type="pres">
      <dgm:prSet presAssocID="{3A8C5577-CBFB-40DE-944A-8FC5D02A4796}" presName="Name13" presStyleLbl="parChTrans1D2" presStyleIdx="1" presStyleCnt="5"/>
      <dgm:spPr/>
    </dgm:pt>
    <dgm:pt modelId="{01340B7B-1FF9-4B59-A56D-D1DA418C1C28}" type="pres">
      <dgm:prSet presAssocID="{E3B6CDC3-8BF2-41F0-A0A3-63F8A069D8FC}" presName="childText" presStyleLbl="bgAcc1" presStyleIdx="1" presStyleCnt="5" custScaleX="231115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52046041-6652-4A04-B548-A90FB908983D}" type="pres">
      <dgm:prSet presAssocID="{43694925-0F95-49E4-BDB4-16C589EA6194}" presName="Name13" presStyleLbl="parChTrans1D2" presStyleIdx="2" presStyleCnt="5"/>
      <dgm:spPr/>
    </dgm:pt>
    <dgm:pt modelId="{AA8131D9-9B36-41CA-A65D-F2B6E100125A}" type="pres">
      <dgm:prSet presAssocID="{A77D1090-3EE8-4891-BED6-141254C21BA6}" presName="childText" presStyleLbl="bgAcc1" presStyleIdx="2" presStyleCnt="5" custScaleX="414623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8C019683-0A44-44FF-8E5E-4377A917F66E}" type="pres">
      <dgm:prSet presAssocID="{A50BDCB7-CE59-4B83-95FE-174F6885D2BC}" presName="Name13" presStyleLbl="parChTrans1D2" presStyleIdx="3" presStyleCnt="5"/>
      <dgm:spPr/>
    </dgm:pt>
    <dgm:pt modelId="{7ED657D0-FBD2-4A65-9E0A-CFEE11571C98}" type="pres">
      <dgm:prSet presAssocID="{79F1C614-1104-44B1-BF4F-7DBEF686BB2C}" presName="childText" presStyleLbl="bgAcc1" presStyleIdx="3" presStyleCnt="5" custScaleX="365455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5662DD9B-F507-4267-8ED4-9B830274CDC9}" type="pres">
      <dgm:prSet presAssocID="{6FD5CC5B-2CDD-4F15-B163-D4D2BDA9FAE1}" presName="Name13" presStyleLbl="parChTrans1D2" presStyleIdx="4" presStyleCnt="5"/>
      <dgm:spPr/>
    </dgm:pt>
    <dgm:pt modelId="{BD00E1FF-5BD0-4836-96B6-528219D30F96}" type="pres">
      <dgm:prSet presAssocID="{DC43D7AA-5856-445B-8848-17E6D5A6EABF}" presName="childText" presStyleLbl="bgAcc1" presStyleIdx="4" presStyleCnt="5" custScaleX="349066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</dgm:ptLst>
  <dgm:cxnLst>
    <dgm:cxn modelId="{FFE4E683-F7E2-46C7-A2F5-B660ADA09C21}" type="presOf" srcId="{6FD5CC5B-2CDD-4F15-B163-D4D2BDA9FAE1}" destId="{5662DD9B-F507-4267-8ED4-9B830274CDC9}" srcOrd="0" destOrd="0" presId="urn:microsoft.com/office/officeart/2005/8/layout/hierarchy3"/>
    <dgm:cxn modelId="{DDA5D766-FBBD-492F-B5F2-8F6A2D494A15}" type="presOf" srcId="{E3B6CDC3-8BF2-41F0-A0A3-63F8A069D8FC}" destId="{01340B7B-1FF9-4B59-A56D-D1DA418C1C28}" srcOrd="0" destOrd="0" presId="urn:microsoft.com/office/officeart/2005/8/layout/hierarchy3"/>
    <dgm:cxn modelId="{A16BE145-FBAE-43E9-B4D0-B979421892E4}" type="presOf" srcId="{79F1C614-1104-44B1-BF4F-7DBEF686BB2C}" destId="{7ED657D0-FBD2-4A65-9E0A-CFEE11571C98}" srcOrd="0" destOrd="0" presId="urn:microsoft.com/office/officeart/2005/8/layout/hierarchy3"/>
    <dgm:cxn modelId="{B9BC82F8-B0CC-4564-B35A-7C0AE28135B9}" srcId="{8EE15D0B-8DAE-4A0F-BE7F-50F74C5CFB25}" destId="{DC43D7AA-5856-445B-8848-17E6D5A6EABF}" srcOrd="4" destOrd="0" parTransId="{6FD5CC5B-2CDD-4F15-B163-D4D2BDA9FAE1}" sibTransId="{6DBEE78D-B619-47ED-8757-E9C4E4FAD772}"/>
    <dgm:cxn modelId="{B11BFE7D-279A-414F-B6FF-BC4D257ADDC7}" type="presOf" srcId="{A50BDCB7-CE59-4B83-95FE-174F6885D2BC}" destId="{8C019683-0A44-44FF-8E5E-4377A917F66E}" srcOrd="0" destOrd="0" presId="urn:microsoft.com/office/officeart/2005/8/layout/hierarchy3"/>
    <dgm:cxn modelId="{FBBF9310-04F4-4C4B-93FF-AE5BFB3A296B}" srcId="{8EE15D0B-8DAE-4A0F-BE7F-50F74C5CFB25}" destId="{79F1C614-1104-44B1-BF4F-7DBEF686BB2C}" srcOrd="3" destOrd="0" parTransId="{A50BDCB7-CE59-4B83-95FE-174F6885D2BC}" sibTransId="{CB46AC1F-F68B-4B37-BD64-A5D074DB212D}"/>
    <dgm:cxn modelId="{92D09FDA-0977-4EF4-B965-AB032EC2FBA5}" srcId="{8EE15D0B-8DAE-4A0F-BE7F-50F74C5CFB25}" destId="{85BB27C4-05B3-4FA7-A4DA-E6BC63179679}" srcOrd="0" destOrd="0" parTransId="{A45AB373-71A1-49D4-A560-B12BAFCFA312}" sibTransId="{CC48A639-2883-45C9-8B9B-0BAD300774A7}"/>
    <dgm:cxn modelId="{5440ED6F-031C-45C9-8758-065745338207}" type="presOf" srcId="{85BB27C4-05B3-4FA7-A4DA-E6BC63179679}" destId="{36542C5B-C96C-4D2D-8C69-791AB8547A0B}" srcOrd="0" destOrd="0" presId="urn:microsoft.com/office/officeart/2005/8/layout/hierarchy3"/>
    <dgm:cxn modelId="{A17AAB56-C591-4D43-A63E-E817645A7256}" type="presOf" srcId="{3A8C5577-CBFB-40DE-944A-8FC5D02A4796}" destId="{57B8EB9C-CA5B-4731-A924-68DE3E564EF3}" srcOrd="0" destOrd="0" presId="urn:microsoft.com/office/officeart/2005/8/layout/hierarchy3"/>
    <dgm:cxn modelId="{3AB3BACF-B249-49B5-9F9A-78C119EEEE88}" type="presOf" srcId="{A77D1090-3EE8-4891-BED6-141254C21BA6}" destId="{AA8131D9-9B36-41CA-A65D-F2B6E100125A}" srcOrd="0" destOrd="0" presId="urn:microsoft.com/office/officeart/2005/8/layout/hierarchy3"/>
    <dgm:cxn modelId="{BDE99FD6-A609-4813-AC2C-0640A438BA36}" srcId="{60C59E1F-3A5F-433C-8F4F-7F989F192B9D}" destId="{8EE15D0B-8DAE-4A0F-BE7F-50F74C5CFB25}" srcOrd="0" destOrd="0" parTransId="{A8C95474-8281-4991-910C-0C0DDD04A1BF}" sibTransId="{275ED70C-B5AC-4819-8209-AB594B19B853}"/>
    <dgm:cxn modelId="{C43A2CED-319B-47DC-94FC-0E8C0DBA6BC2}" srcId="{8EE15D0B-8DAE-4A0F-BE7F-50F74C5CFB25}" destId="{A77D1090-3EE8-4891-BED6-141254C21BA6}" srcOrd="2" destOrd="0" parTransId="{43694925-0F95-49E4-BDB4-16C589EA6194}" sibTransId="{137B08F7-BA9A-4663-A8B7-30B3C83B7B3C}"/>
    <dgm:cxn modelId="{81379B94-CED3-4BD1-865E-9803FF5A741F}" srcId="{8EE15D0B-8DAE-4A0F-BE7F-50F74C5CFB25}" destId="{E3B6CDC3-8BF2-41F0-A0A3-63F8A069D8FC}" srcOrd="1" destOrd="0" parTransId="{3A8C5577-CBFB-40DE-944A-8FC5D02A4796}" sibTransId="{75027FEA-4ACB-4BF1-9F42-5AF7870AC137}"/>
    <dgm:cxn modelId="{9838163C-5195-4AA1-9C7D-3C59A47DEF0E}" type="presOf" srcId="{8EE15D0B-8DAE-4A0F-BE7F-50F74C5CFB25}" destId="{0B12B298-24FE-48A3-857E-FB6042B8E6C1}" srcOrd="0" destOrd="0" presId="urn:microsoft.com/office/officeart/2005/8/layout/hierarchy3"/>
    <dgm:cxn modelId="{13857343-DD70-4430-8949-BE961C908DF9}" type="presOf" srcId="{8EE15D0B-8DAE-4A0F-BE7F-50F74C5CFB25}" destId="{ACBD77AE-6E9A-4CDD-A301-B36720D915E6}" srcOrd="1" destOrd="0" presId="urn:microsoft.com/office/officeart/2005/8/layout/hierarchy3"/>
    <dgm:cxn modelId="{65C1C22B-1DC5-4D36-AADC-DA06086AB338}" type="presOf" srcId="{60C59E1F-3A5F-433C-8F4F-7F989F192B9D}" destId="{73630D69-344D-4100-8C1D-2399AA30340A}" srcOrd="0" destOrd="0" presId="urn:microsoft.com/office/officeart/2005/8/layout/hierarchy3"/>
    <dgm:cxn modelId="{B651A5C4-0E90-4B92-A473-C0D6AFB931B5}" type="presOf" srcId="{A45AB373-71A1-49D4-A560-B12BAFCFA312}" destId="{F1C203A9-173B-4287-BE7F-8B3928F847D0}" srcOrd="0" destOrd="0" presId="urn:microsoft.com/office/officeart/2005/8/layout/hierarchy3"/>
    <dgm:cxn modelId="{7D5CE6B5-6D64-4675-B01D-B52E4F75CD0F}" type="presOf" srcId="{43694925-0F95-49E4-BDB4-16C589EA6194}" destId="{52046041-6652-4A04-B548-A90FB908983D}" srcOrd="0" destOrd="0" presId="urn:microsoft.com/office/officeart/2005/8/layout/hierarchy3"/>
    <dgm:cxn modelId="{47D1C347-88B2-4F96-A363-E852377E12B9}" type="presOf" srcId="{DC43D7AA-5856-445B-8848-17E6D5A6EABF}" destId="{BD00E1FF-5BD0-4836-96B6-528219D30F96}" srcOrd="0" destOrd="0" presId="urn:microsoft.com/office/officeart/2005/8/layout/hierarchy3"/>
    <dgm:cxn modelId="{2D99F154-1803-43C6-8069-628B70BB86D9}" type="presParOf" srcId="{73630D69-344D-4100-8C1D-2399AA30340A}" destId="{18396246-8477-4626-B687-575EA67BE10B}" srcOrd="0" destOrd="0" presId="urn:microsoft.com/office/officeart/2005/8/layout/hierarchy3"/>
    <dgm:cxn modelId="{E041732D-CF46-4254-B901-5C15AF4D6024}" type="presParOf" srcId="{18396246-8477-4626-B687-575EA67BE10B}" destId="{52D7AA99-4A86-4289-A14F-E947AB422FA2}" srcOrd="0" destOrd="0" presId="urn:microsoft.com/office/officeart/2005/8/layout/hierarchy3"/>
    <dgm:cxn modelId="{427D67F8-886B-4730-9A29-16CF708EB0C1}" type="presParOf" srcId="{52D7AA99-4A86-4289-A14F-E947AB422FA2}" destId="{0B12B298-24FE-48A3-857E-FB6042B8E6C1}" srcOrd="0" destOrd="0" presId="urn:microsoft.com/office/officeart/2005/8/layout/hierarchy3"/>
    <dgm:cxn modelId="{BD248448-C2BA-46E4-AFAA-ADB03820EFF9}" type="presParOf" srcId="{52D7AA99-4A86-4289-A14F-E947AB422FA2}" destId="{ACBD77AE-6E9A-4CDD-A301-B36720D915E6}" srcOrd="1" destOrd="0" presId="urn:microsoft.com/office/officeart/2005/8/layout/hierarchy3"/>
    <dgm:cxn modelId="{B0C97CF0-AB9E-49E5-8327-A2015D481474}" type="presParOf" srcId="{18396246-8477-4626-B687-575EA67BE10B}" destId="{35A69D6B-4844-4B21-8E98-25CD67D30B4F}" srcOrd="1" destOrd="0" presId="urn:microsoft.com/office/officeart/2005/8/layout/hierarchy3"/>
    <dgm:cxn modelId="{74E7ACBF-06D2-4D52-B935-F71FEC85DEF1}" type="presParOf" srcId="{35A69D6B-4844-4B21-8E98-25CD67D30B4F}" destId="{F1C203A9-173B-4287-BE7F-8B3928F847D0}" srcOrd="0" destOrd="0" presId="urn:microsoft.com/office/officeart/2005/8/layout/hierarchy3"/>
    <dgm:cxn modelId="{7DD0C8FC-98F9-4085-B309-92D2D45C2175}" type="presParOf" srcId="{35A69D6B-4844-4B21-8E98-25CD67D30B4F}" destId="{36542C5B-C96C-4D2D-8C69-791AB8547A0B}" srcOrd="1" destOrd="0" presId="urn:microsoft.com/office/officeart/2005/8/layout/hierarchy3"/>
    <dgm:cxn modelId="{0F5CF7A1-3E8A-45B0-9DF2-059290850AB2}" type="presParOf" srcId="{35A69D6B-4844-4B21-8E98-25CD67D30B4F}" destId="{57B8EB9C-CA5B-4731-A924-68DE3E564EF3}" srcOrd="2" destOrd="0" presId="urn:microsoft.com/office/officeart/2005/8/layout/hierarchy3"/>
    <dgm:cxn modelId="{5D49914C-75F2-4BC7-8D97-D324CE63D98A}" type="presParOf" srcId="{35A69D6B-4844-4B21-8E98-25CD67D30B4F}" destId="{01340B7B-1FF9-4B59-A56D-D1DA418C1C28}" srcOrd="3" destOrd="0" presId="urn:microsoft.com/office/officeart/2005/8/layout/hierarchy3"/>
    <dgm:cxn modelId="{8F5B58DB-400B-4979-84C2-13C748C7367F}" type="presParOf" srcId="{35A69D6B-4844-4B21-8E98-25CD67D30B4F}" destId="{52046041-6652-4A04-B548-A90FB908983D}" srcOrd="4" destOrd="0" presId="urn:microsoft.com/office/officeart/2005/8/layout/hierarchy3"/>
    <dgm:cxn modelId="{7914D920-A2CF-4EEC-B3E1-4E5095BC5B0F}" type="presParOf" srcId="{35A69D6B-4844-4B21-8E98-25CD67D30B4F}" destId="{AA8131D9-9B36-41CA-A65D-F2B6E100125A}" srcOrd="5" destOrd="0" presId="urn:microsoft.com/office/officeart/2005/8/layout/hierarchy3"/>
    <dgm:cxn modelId="{F100CD6F-1DF5-4896-9207-7AD4065ACCEF}" type="presParOf" srcId="{35A69D6B-4844-4B21-8E98-25CD67D30B4F}" destId="{8C019683-0A44-44FF-8E5E-4377A917F66E}" srcOrd="6" destOrd="0" presId="urn:microsoft.com/office/officeart/2005/8/layout/hierarchy3"/>
    <dgm:cxn modelId="{00F4B6FF-6D10-4090-86EE-6C4064FC83D7}" type="presParOf" srcId="{35A69D6B-4844-4B21-8E98-25CD67D30B4F}" destId="{7ED657D0-FBD2-4A65-9E0A-CFEE11571C98}" srcOrd="7" destOrd="0" presId="urn:microsoft.com/office/officeart/2005/8/layout/hierarchy3"/>
    <dgm:cxn modelId="{29BA1B04-4241-426E-8C8F-BDEEBA7057BC}" type="presParOf" srcId="{35A69D6B-4844-4B21-8E98-25CD67D30B4F}" destId="{5662DD9B-F507-4267-8ED4-9B830274CDC9}" srcOrd="8" destOrd="0" presId="urn:microsoft.com/office/officeart/2005/8/layout/hierarchy3"/>
    <dgm:cxn modelId="{BE24B081-82AA-47DA-A73A-DE11FFEA32C1}" type="presParOf" srcId="{35A69D6B-4844-4B21-8E98-25CD67D30B4F}" destId="{BD00E1FF-5BD0-4836-96B6-528219D30F96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A5BE72B-F18D-4290-A6B0-372158A303A9}" type="doc">
      <dgm:prSet loTypeId="urn:microsoft.com/office/officeart/2009/3/layout/PieProcess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NI"/>
        </a:p>
      </dgm:t>
    </dgm:pt>
    <dgm:pt modelId="{ED887856-7126-47FA-908A-7AE29E5E15F3}">
      <dgm:prSet custT="1"/>
      <dgm:spPr/>
      <dgm:t>
        <a:bodyPr/>
        <a:lstStyle/>
        <a:p>
          <a:pPr rtl="0"/>
          <a:r>
            <a:rPr lang="es-NI" sz="1800" dirty="0" smtClean="0"/>
            <a:t>Funcionarios de las Direcciones Consulares que trabajan en la gestión migratoria laboral</a:t>
          </a:r>
          <a:endParaRPr lang="es-NI" sz="1800" dirty="0"/>
        </a:p>
      </dgm:t>
    </dgm:pt>
    <dgm:pt modelId="{DBC865A8-0E6B-4F36-BE9A-EF2FBE3BC09F}" type="parTrans" cxnId="{F4C1643C-4E7A-40AC-9E95-09E66425BA7B}">
      <dgm:prSet/>
      <dgm:spPr/>
      <dgm:t>
        <a:bodyPr/>
        <a:lstStyle/>
        <a:p>
          <a:endParaRPr lang="es-NI" sz="1800"/>
        </a:p>
      </dgm:t>
    </dgm:pt>
    <dgm:pt modelId="{57721BC6-D8C7-4990-9D17-15BBD5E6C437}" type="sibTrans" cxnId="{F4C1643C-4E7A-40AC-9E95-09E66425BA7B}">
      <dgm:prSet/>
      <dgm:spPr/>
      <dgm:t>
        <a:bodyPr/>
        <a:lstStyle/>
        <a:p>
          <a:endParaRPr lang="es-NI" sz="1800"/>
        </a:p>
      </dgm:t>
    </dgm:pt>
    <dgm:pt modelId="{E68A7A83-BEA5-4D21-9C1F-438B23C13DBE}">
      <dgm:prSet custT="1"/>
      <dgm:spPr/>
      <dgm:t>
        <a:bodyPr/>
        <a:lstStyle/>
        <a:p>
          <a:pPr rtl="0"/>
          <a:endParaRPr lang="es-NI" sz="1800" dirty="0"/>
        </a:p>
      </dgm:t>
    </dgm:pt>
    <dgm:pt modelId="{AA1EC564-F2ED-43E0-A698-91BAE0A67F02}" type="parTrans" cxnId="{EFC85067-D372-4D5E-BC14-C191650420D4}">
      <dgm:prSet/>
      <dgm:spPr/>
      <dgm:t>
        <a:bodyPr/>
        <a:lstStyle/>
        <a:p>
          <a:endParaRPr lang="es-NI" sz="1800"/>
        </a:p>
      </dgm:t>
    </dgm:pt>
    <dgm:pt modelId="{9DA03D9F-AF6D-462C-9584-6B23C869AEEF}" type="sibTrans" cxnId="{EFC85067-D372-4D5E-BC14-C191650420D4}">
      <dgm:prSet/>
      <dgm:spPr/>
      <dgm:t>
        <a:bodyPr/>
        <a:lstStyle/>
        <a:p>
          <a:endParaRPr lang="es-NI" sz="1800"/>
        </a:p>
      </dgm:t>
    </dgm:pt>
    <dgm:pt modelId="{7EFEC05B-B4D5-4B22-9755-DEEFB054E9A3}">
      <dgm:prSet custT="1"/>
      <dgm:spPr/>
      <dgm:t>
        <a:bodyPr/>
        <a:lstStyle/>
        <a:p>
          <a:pPr rtl="0"/>
          <a:r>
            <a:rPr lang="es-NI" sz="1800" dirty="0" smtClean="0"/>
            <a:t>Funcionarios Consulares que atienden la temática laboral, que pueden ser o no agregados laborales </a:t>
          </a:r>
          <a:endParaRPr lang="es-NI" sz="1800" dirty="0"/>
        </a:p>
      </dgm:t>
    </dgm:pt>
    <dgm:pt modelId="{D53D0D4C-7422-4835-8246-4EA0EB82F033}" type="parTrans" cxnId="{E0EBF9C9-09F2-4317-BF6B-503432554B6B}">
      <dgm:prSet/>
      <dgm:spPr/>
      <dgm:t>
        <a:bodyPr/>
        <a:lstStyle/>
        <a:p>
          <a:endParaRPr lang="es-NI" sz="1800"/>
        </a:p>
      </dgm:t>
    </dgm:pt>
    <dgm:pt modelId="{46F327CE-822F-4924-B21A-3DF0E80E92EB}" type="sibTrans" cxnId="{E0EBF9C9-09F2-4317-BF6B-503432554B6B}">
      <dgm:prSet/>
      <dgm:spPr/>
      <dgm:t>
        <a:bodyPr/>
        <a:lstStyle/>
        <a:p>
          <a:endParaRPr lang="es-NI" sz="1800"/>
        </a:p>
      </dgm:t>
    </dgm:pt>
    <dgm:pt modelId="{BD803310-25EF-4297-8177-FC8ABE0E0BB4}">
      <dgm:prSet custT="1"/>
      <dgm:spPr/>
      <dgm:t>
        <a:bodyPr/>
        <a:lstStyle/>
        <a:p>
          <a:pPr rtl="0"/>
          <a:endParaRPr lang="es-NI" sz="1800" dirty="0"/>
        </a:p>
      </dgm:t>
    </dgm:pt>
    <dgm:pt modelId="{9C36EF92-6E26-473D-803E-6F98709F7DFE}" type="parTrans" cxnId="{8D7C5ABA-D6C4-48CE-8DC0-97811DFB0D56}">
      <dgm:prSet/>
      <dgm:spPr/>
      <dgm:t>
        <a:bodyPr/>
        <a:lstStyle/>
        <a:p>
          <a:endParaRPr lang="es-NI" sz="1800"/>
        </a:p>
      </dgm:t>
    </dgm:pt>
    <dgm:pt modelId="{B03E5A36-098E-49B1-AD0A-30309D46E16A}" type="sibTrans" cxnId="{8D7C5ABA-D6C4-48CE-8DC0-97811DFB0D56}">
      <dgm:prSet/>
      <dgm:spPr/>
      <dgm:t>
        <a:bodyPr/>
        <a:lstStyle/>
        <a:p>
          <a:endParaRPr lang="es-NI" sz="1800"/>
        </a:p>
      </dgm:t>
    </dgm:pt>
    <dgm:pt modelId="{388B486B-7325-4B06-8BAE-279DB8A95676}" type="pres">
      <dgm:prSet presAssocID="{1A5BE72B-F18D-4290-A6B0-372158A303A9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A2A36ACE-1B8C-4DF2-BCED-DD97E9CD0E96}" type="pres">
      <dgm:prSet presAssocID="{E68A7A83-BEA5-4D21-9C1F-438B23C13DBE}" presName="ParentComposite" presStyleCnt="0"/>
      <dgm:spPr/>
    </dgm:pt>
    <dgm:pt modelId="{330A66D7-8645-4766-A8CD-757E79727A62}" type="pres">
      <dgm:prSet presAssocID="{E68A7A83-BEA5-4D21-9C1F-438B23C13DBE}" presName="Chord" presStyleLbl="bgShp" presStyleIdx="0" presStyleCnt="2"/>
      <dgm:spPr/>
    </dgm:pt>
    <dgm:pt modelId="{15A01F0A-F0EF-4FD7-80CD-58369968FDED}" type="pres">
      <dgm:prSet presAssocID="{E68A7A83-BEA5-4D21-9C1F-438B23C13DBE}" presName="Pie" presStyleLbl="alignNode1" presStyleIdx="0" presStyleCnt="2"/>
      <dgm:spPr/>
    </dgm:pt>
    <dgm:pt modelId="{7A3BFCB7-D997-4FB8-BA37-E094329CA70D}" type="pres">
      <dgm:prSet presAssocID="{E68A7A83-BEA5-4D21-9C1F-438B23C13DBE}" presName="Parent" presStyleLbl="revTx" presStyleIdx="0" presStyleCnt="4">
        <dgm:presLayoutVars>
          <dgm:chMax val="1"/>
          <dgm:chPref val="1"/>
          <dgm:bulletEnabled val="1"/>
        </dgm:presLayoutVars>
      </dgm:prSet>
      <dgm:spPr/>
    </dgm:pt>
    <dgm:pt modelId="{3A6D33ED-AB2A-4362-BDE5-911692A68C7A}" type="pres">
      <dgm:prSet presAssocID="{57721BC6-D8C7-4990-9D17-15BBD5E6C437}" presName="negSibTrans" presStyleCnt="0"/>
      <dgm:spPr/>
    </dgm:pt>
    <dgm:pt modelId="{47056630-595F-48E2-B1CE-E97EE5D9B3B2}" type="pres">
      <dgm:prSet presAssocID="{E68A7A83-BEA5-4D21-9C1F-438B23C13DBE}" presName="composite" presStyleCnt="0"/>
      <dgm:spPr/>
    </dgm:pt>
    <dgm:pt modelId="{BF9AC521-6D71-4A36-A6B8-90EA418BB591}" type="pres">
      <dgm:prSet presAssocID="{E68A7A83-BEA5-4D21-9C1F-438B23C13DBE}" presName="Child" presStyleLbl="revTx" presStyleIdx="1" presStyleCnt="4" custScaleX="14326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5BD73CCF-250E-4965-9835-7B23EDC59398}" type="pres">
      <dgm:prSet presAssocID="{9DA03D9F-AF6D-462C-9584-6B23C869AEEF}" presName="sibTrans" presStyleCnt="0"/>
      <dgm:spPr/>
    </dgm:pt>
    <dgm:pt modelId="{D0319332-E6EC-40AE-B9CB-446D2F1A5441}" type="pres">
      <dgm:prSet presAssocID="{BD803310-25EF-4297-8177-FC8ABE0E0BB4}" presName="ParentComposite" presStyleCnt="0"/>
      <dgm:spPr/>
    </dgm:pt>
    <dgm:pt modelId="{08BC0616-391C-4C84-8B70-42A09CC194DE}" type="pres">
      <dgm:prSet presAssocID="{BD803310-25EF-4297-8177-FC8ABE0E0BB4}" presName="Chord" presStyleLbl="bgShp" presStyleIdx="1" presStyleCnt="2"/>
      <dgm:spPr/>
    </dgm:pt>
    <dgm:pt modelId="{E46A7AAC-225B-4CA6-9531-CCCFA86F6BC1}" type="pres">
      <dgm:prSet presAssocID="{BD803310-25EF-4297-8177-FC8ABE0E0BB4}" presName="Pie" presStyleLbl="alignNode1" presStyleIdx="1" presStyleCnt="2"/>
      <dgm:spPr/>
    </dgm:pt>
    <dgm:pt modelId="{6388C608-220C-4730-8345-B7C426D87ABF}" type="pres">
      <dgm:prSet presAssocID="{BD803310-25EF-4297-8177-FC8ABE0E0BB4}" presName="Parent" presStyleLbl="revTx" presStyleIdx="2" presStyleCnt="4">
        <dgm:presLayoutVars>
          <dgm:chMax val="1"/>
          <dgm:chPref val="1"/>
          <dgm:bulletEnabled val="1"/>
        </dgm:presLayoutVars>
      </dgm:prSet>
      <dgm:spPr/>
    </dgm:pt>
    <dgm:pt modelId="{75FF638E-8DEC-4FA4-9D07-0AEC60D8D9D7}" type="pres">
      <dgm:prSet presAssocID="{46F327CE-822F-4924-B21A-3DF0E80E92EB}" presName="negSibTrans" presStyleCnt="0"/>
      <dgm:spPr/>
    </dgm:pt>
    <dgm:pt modelId="{03B80214-A593-4D4A-9AA4-DA2AA58E75A5}" type="pres">
      <dgm:prSet presAssocID="{BD803310-25EF-4297-8177-FC8ABE0E0BB4}" presName="composite" presStyleCnt="0"/>
      <dgm:spPr/>
    </dgm:pt>
    <dgm:pt modelId="{320103AE-98AE-4D90-8E44-1A05D6D86CBE}" type="pres">
      <dgm:prSet presAssocID="{BD803310-25EF-4297-8177-FC8ABE0E0BB4}" presName="Child" presStyleLbl="revTx" presStyleIdx="3" presStyleCnt="4" custScaleX="148742">
        <dgm:presLayoutVars>
          <dgm:chMax val="0"/>
          <dgm:chPref val="0"/>
          <dgm:bulletEnabled val="1"/>
        </dgm:presLayoutVars>
      </dgm:prSet>
      <dgm:spPr/>
    </dgm:pt>
  </dgm:ptLst>
  <dgm:cxnLst>
    <dgm:cxn modelId="{8D7C5ABA-D6C4-48CE-8DC0-97811DFB0D56}" srcId="{1A5BE72B-F18D-4290-A6B0-372158A303A9}" destId="{BD803310-25EF-4297-8177-FC8ABE0E0BB4}" srcOrd="1" destOrd="0" parTransId="{9C36EF92-6E26-473D-803E-6F98709F7DFE}" sibTransId="{B03E5A36-098E-49B1-AD0A-30309D46E16A}"/>
    <dgm:cxn modelId="{43015846-639D-4D14-ACEB-297EB0DDC9E6}" type="presOf" srcId="{BD803310-25EF-4297-8177-FC8ABE0E0BB4}" destId="{6388C608-220C-4730-8345-B7C426D87ABF}" srcOrd="0" destOrd="0" presId="urn:microsoft.com/office/officeart/2009/3/layout/PieProcess"/>
    <dgm:cxn modelId="{D85E279C-4806-44FB-B821-AA62A67A1F43}" type="presOf" srcId="{E68A7A83-BEA5-4D21-9C1F-438B23C13DBE}" destId="{7A3BFCB7-D997-4FB8-BA37-E094329CA70D}" srcOrd="0" destOrd="0" presId="urn:microsoft.com/office/officeart/2009/3/layout/PieProcess"/>
    <dgm:cxn modelId="{F4C1643C-4E7A-40AC-9E95-09E66425BA7B}" srcId="{E68A7A83-BEA5-4D21-9C1F-438B23C13DBE}" destId="{ED887856-7126-47FA-908A-7AE29E5E15F3}" srcOrd="0" destOrd="0" parTransId="{DBC865A8-0E6B-4F36-BE9A-EF2FBE3BC09F}" sibTransId="{57721BC6-D8C7-4990-9D17-15BBD5E6C437}"/>
    <dgm:cxn modelId="{4F4C9EA7-ECD5-4722-B024-308DEC946A2E}" type="presOf" srcId="{7EFEC05B-B4D5-4B22-9755-DEEFB054E9A3}" destId="{320103AE-98AE-4D90-8E44-1A05D6D86CBE}" srcOrd="0" destOrd="0" presId="urn:microsoft.com/office/officeart/2009/3/layout/PieProcess"/>
    <dgm:cxn modelId="{EFC85067-D372-4D5E-BC14-C191650420D4}" srcId="{1A5BE72B-F18D-4290-A6B0-372158A303A9}" destId="{E68A7A83-BEA5-4D21-9C1F-438B23C13DBE}" srcOrd="0" destOrd="0" parTransId="{AA1EC564-F2ED-43E0-A698-91BAE0A67F02}" sibTransId="{9DA03D9F-AF6D-462C-9584-6B23C869AEEF}"/>
    <dgm:cxn modelId="{8563CB4A-D85C-42B5-8B6C-A3CBCFDC1550}" type="presOf" srcId="{1A5BE72B-F18D-4290-A6B0-372158A303A9}" destId="{388B486B-7325-4B06-8BAE-279DB8A95676}" srcOrd="0" destOrd="0" presId="urn:microsoft.com/office/officeart/2009/3/layout/PieProcess"/>
    <dgm:cxn modelId="{72FE39B3-4973-4540-AAF8-E21D47E5681A}" type="presOf" srcId="{ED887856-7126-47FA-908A-7AE29E5E15F3}" destId="{BF9AC521-6D71-4A36-A6B8-90EA418BB591}" srcOrd="0" destOrd="0" presId="urn:microsoft.com/office/officeart/2009/3/layout/PieProcess"/>
    <dgm:cxn modelId="{E0EBF9C9-09F2-4317-BF6B-503432554B6B}" srcId="{BD803310-25EF-4297-8177-FC8ABE0E0BB4}" destId="{7EFEC05B-B4D5-4B22-9755-DEEFB054E9A3}" srcOrd="0" destOrd="0" parTransId="{D53D0D4C-7422-4835-8246-4EA0EB82F033}" sibTransId="{46F327CE-822F-4924-B21A-3DF0E80E92EB}"/>
    <dgm:cxn modelId="{BAA0C32B-D7AA-4BEF-A73B-CBCC5F8ED442}" type="presParOf" srcId="{388B486B-7325-4B06-8BAE-279DB8A95676}" destId="{A2A36ACE-1B8C-4DF2-BCED-DD97E9CD0E96}" srcOrd="0" destOrd="0" presId="urn:microsoft.com/office/officeart/2009/3/layout/PieProcess"/>
    <dgm:cxn modelId="{276D48EA-CF64-4F36-A7A9-DD7774186BA7}" type="presParOf" srcId="{A2A36ACE-1B8C-4DF2-BCED-DD97E9CD0E96}" destId="{330A66D7-8645-4766-A8CD-757E79727A62}" srcOrd="0" destOrd="0" presId="urn:microsoft.com/office/officeart/2009/3/layout/PieProcess"/>
    <dgm:cxn modelId="{7AE8FCEF-A8F9-4B42-9D3B-97C99ECE439F}" type="presParOf" srcId="{A2A36ACE-1B8C-4DF2-BCED-DD97E9CD0E96}" destId="{15A01F0A-F0EF-4FD7-80CD-58369968FDED}" srcOrd="1" destOrd="0" presId="urn:microsoft.com/office/officeart/2009/3/layout/PieProcess"/>
    <dgm:cxn modelId="{2934D745-A06C-4C94-917B-6E1F4132F61D}" type="presParOf" srcId="{A2A36ACE-1B8C-4DF2-BCED-DD97E9CD0E96}" destId="{7A3BFCB7-D997-4FB8-BA37-E094329CA70D}" srcOrd="2" destOrd="0" presId="urn:microsoft.com/office/officeart/2009/3/layout/PieProcess"/>
    <dgm:cxn modelId="{DAC6C9AE-E799-45B8-A924-5E097209612D}" type="presParOf" srcId="{388B486B-7325-4B06-8BAE-279DB8A95676}" destId="{3A6D33ED-AB2A-4362-BDE5-911692A68C7A}" srcOrd="1" destOrd="0" presId="urn:microsoft.com/office/officeart/2009/3/layout/PieProcess"/>
    <dgm:cxn modelId="{E9678AC9-71CC-4784-A5FF-FC3B651D0054}" type="presParOf" srcId="{388B486B-7325-4B06-8BAE-279DB8A95676}" destId="{47056630-595F-48E2-B1CE-E97EE5D9B3B2}" srcOrd="2" destOrd="0" presId="urn:microsoft.com/office/officeart/2009/3/layout/PieProcess"/>
    <dgm:cxn modelId="{5B364C8A-01F5-49C1-A805-86C8B456ED34}" type="presParOf" srcId="{47056630-595F-48E2-B1CE-E97EE5D9B3B2}" destId="{BF9AC521-6D71-4A36-A6B8-90EA418BB591}" srcOrd="0" destOrd="0" presId="urn:microsoft.com/office/officeart/2009/3/layout/PieProcess"/>
    <dgm:cxn modelId="{4A074D7A-FC91-4B28-A467-153FD704C1A7}" type="presParOf" srcId="{388B486B-7325-4B06-8BAE-279DB8A95676}" destId="{5BD73CCF-250E-4965-9835-7B23EDC59398}" srcOrd="3" destOrd="0" presId="urn:microsoft.com/office/officeart/2009/3/layout/PieProcess"/>
    <dgm:cxn modelId="{AD6C6569-D419-4E21-AED1-64AB02AAA468}" type="presParOf" srcId="{388B486B-7325-4B06-8BAE-279DB8A95676}" destId="{D0319332-E6EC-40AE-B9CB-446D2F1A5441}" srcOrd="4" destOrd="0" presId="urn:microsoft.com/office/officeart/2009/3/layout/PieProcess"/>
    <dgm:cxn modelId="{EB031B78-5985-4038-B5CD-55D68686299E}" type="presParOf" srcId="{D0319332-E6EC-40AE-B9CB-446D2F1A5441}" destId="{08BC0616-391C-4C84-8B70-42A09CC194DE}" srcOrd="0" destOrd="0" presId="urn:microsoft.com/office/officeart/2009/3/layout/PieProcess"/>
    <dgm:cxn modelId="{F1D15345-B273-402A-A2DA-10BE64EA8A5F}" type="presParOf" srcId="{D0319332-E6EC-40AE-B9CB-446D2F1A5441}" destId="{E46A7AAC-225B-4CA6-9531-CCCFA86F6BC1}" srcOrd="1" destOrd="0" presId="urn:microsoft.com/office/officeart/2009/3/layout/PieProcess"/>
    <dgm:cxn modelId="{C1E84705-3EB6-4F42-B656-93595E3F5DE6}" type="presParOf" srcId="{D0319332-E6EC-40AE-B9CB-446D2F1A5441}" destId="{6388C608-220C-4730-8345-B7C426D87ABF}" srcOrd="2" destOrd="0" presId="urn:microsoft.com/office/officeart/2009/3/layout/PieProcess"/>
    <dgm:cxn modelId="{82F949CD-E9C1-4312-9B95-5847D8714410}" type="presParOf" srcId="{388B486B-7325-4B06-8BAE-279DB8A95676}" destId="{75FF638E-8DEC-4FA4-9D07-0AEC60D8D9D7}" srcOrd="5" destOrd="0" presId="urn:microsoft.com/office/officeart/2009/3/layout/PieProcess"/>
    <dgm:cxn modelId="{15D8736F-9173-4D08-93CB-CD40204EF262}" type="presParOf" srcId="{388B486B-7325-4B06-8BAE-279DB8A95676}" destId="{03B80214-A593-4D4A-9AA4-DA2AA58E75A5}" srcOrd="6" destOrd="0" presId="urn:microsoft.com/office/officeart/2009/3/layout/PieProcess"/>
    <dgm:cxn modelId="{BE1680DC-AAFD-4960-8B43-BECD1FA22AB1}" type="presParOf" srcId="{03B80214-A593-4D4A-9AA4-DA2AA58E75A5}" destId="{320103AE-98AE-4D90-8E44-1A05D6D86CBE}" srcOrd="0" destOrd="0" presId="urn:microsoft.com/office/officeart/2009/3/layout/Pi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0B32325-297D-4F24-B10D-AACB23763008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NI"/>
        </a:p>
      </dgm:t>
    </dgm:pt>
    <dgm:pt modelId="{8FA3B033-5114-424E-8D3C-EF13C01DFAB0}">
      <dgm:prSet phldrT="[Texto]"/>
      <dgm:spPr/>
      <dgm:t>
        <a:bodyPr/>
        <a:lstStyle/>
        <a:p>
          <a:r>
            <a:rPr lang="es-NI" dirty="0" smtClean="0">
              <a:solidFill>
                <a:schemeClr val="tx1"/>
              </a:solidFill>
            </a:rPr>
            <a:t>¿Estamos de acuerdo con lo planteado en la NC?</a:t>
          </a:r>
          <a:endParaRPr lang="es-NI" dirty="0">
            <a:solidFill>
              <a:schemeClr val="tx1"/>
            </a:solidFill>
          </a:endParaRPr>
        </a:p>
      </dgm:t>
    </dgm:pt>
    <dgm:pt modelId="{DE0305B9-37C2-40E6-8A9A-4835B447DA89}" type="parTrans" cxnId="{9EF93E21-B124-4E7B-9DDB-4BF6931EA06B}">
      <dgm:prSet/>
      <dgm:spPr/>
      <dgm:t>
        <a:bodyPr/>
        <a:lstStyle/>
        <a:p>
          <a:endParaRPr lang="es-NI">
            <a:solidFill>
              <a:schemeClr val="tx1"/>
            </a:solidFill>
          </a:endParaRPr>
        </a:p>
      </dgm:t>
    </dgm:pt>
    <dgm:pt modelId="{A648CD75-CADF-43DC-A43A-E9820A1F13EC}" type="sibTrans" cxnId="{9EF93E21-B124-4E7B-9DDB-4BF6931EA06B}">
      <dgm:prSet/>
      <dgm:spPr/>
      <dgm:t>
        <a:bodyPr/>
        <a:lstStyle/>
        <a:p>
          <a:endParaRPr lang="es-NI">
            <a:solidFill>
              <a:schemeClr val="tx1"/>
            </a:solidFill>
          </a:endParaRPr>
        </a:p>
      </dgm:t>
    </dgm:pt>
    <dgm:pt modelId="{79E56232-0E81-471F-A418-80B8E4D12BF8}">
      <dgm:prSet/>
      <dgm:spPr/>
      <dgm:t>
        <a:bodyPr/>
        <a:lstStyle/>
        <a:p>
          <a:r>
            <a:rPr lang="es-NI" dirty="0" smtClean="0">
              <a:solidFill>
                <a:schemeClr val="tx1"/>
              </a:solidFill>
            </a:rPr>
            <a:t>Contribuciones a la Nota Conceptual</a:t>
          </a:r>
          <a:endParaRPr lang="es-NI" dirty="0" smtClean="0">
            <a:solidFill>
              <a:schemeClr val="tx1"/>
            </a:solidFill>
          </a:endParaRPr>
        </a:p>
      </dgm:t>
    </dgm:pt>
    <dgm:pt modelId="{46A93690-9129-4D90-9F22-085F77DBBFCA}" type="parTrans" cxnId="{DE33FEC9-FE00-4FF4-A1FB-7B409D5A28DA}">
      <dgm:prSet/>
      <dgm:spPr/>
      <dgm:t>
        <a:bodyPr/>
        <a:lstStyle/>
        <a:p>
          <a:endParaRPr lang="es-NI">
            <a:solidFill>
              <a:schemeClr val="tx1"/>
            </a:solidFill>
          </a:endParaRPr>
        </a:p>
      </dgm:t>
    </dgm:pt>
    <dgm:pt modelId="{CCF0282F-3306-4D32-92FE-737C8BB6FF99}" type="sibTrans" cxnId="{DE33FEC9-FE00-4FF4-A1FB-7B409D5A28DA}">
      <dgm:prSet/>
      <dgm:spPr/>
      <dgm:t>
        <a:bodyPr/>
        <a:lstStyle/>
        <a:p>
          <a:endParaRPr lang="es-NI">
            <a:solidFill>
              <a:schemeClr val="tx1"/>
            </a:solidFill>
          </a:endParaRPr>
        </a:p>
      </dgm:t>
    </dgm:pt>
    <dgm:pt modelId="{27B7CF80-4813-4164-97E9-9BF7697A90EF}">
      <dgm:prSet/>
      <dgm:spPr/>
      <dgm:t>
        <a:bodyPr/>
        <a:lstStyle/>
        <a:p>
          <a:r>
            <a:rPr lang="es-NI" dirty="0" smtClean="0">
              <a:solidFill>
                <a:schemeClr val="tx1"/>
              </a:solidFill>
            </a:rPr>
            <a:t>Fuentes de financiamiento</a:t>
          </a:r>
          <a:endParaRPr lang="es-NI" dirty="0" smtClean="0">
            <a:solidFill>
              <a:schemeClr val="tx1"/>
            </a:solidFill>
          </a:endParaRPr>
        </a:p>
      </dgm:t>
    </dgm:pt>
    <dgm:pt modelId="{229347E2-C850-4C5A-B3F2-622E900E5819}" type="parTrans" cxnId="{2CAF8F02-F903-4FFC-BD08-48292364B6F6}">
      <dgm:prSet/>
      <dgm:spPr/>
      <dgm:t>
        <a:bodyPr/>
        <a:lstStyle/>
        <a:p>
          <a:endParaRPr lang="es-NI">
            <a:solidFill>
              <a:schemeClr val="tx1"/>
            </a:solidFill>
          </a:endParaRPr>
        </a:p>
      </dgm:t>
    </dgm:pt>
    <dgm:pt modelId="{0171D71C-5F70-4CE3-B508-4733A3532025}" type="sibTrans" cxnId="{2CAF8F02-F903-4FFC-BD08-48292364B6F6}">
      <dgm:prSet/>
      <dgm:spPr/>
      <dgm:t>
        <a:bodyPr/>
        <a:lstStyle/>
        <a:p>
          <a:endParaRPr lang="es-NI">
            <a:solidFill>
              <a:schemeClr val="tx1"/>
            </a:solidFill>
          </a:endParaRPr>
        </a:p>
      </dgm:t>
    </dgm:pt>
    <dgm:pt modelId="{E2653B96-5D91-4CD8-99D8-B64A8AAF7D32}">
      <dgm:prSet/>
      <dgm:spPr/>
      <dgm:t>
        <a:bodyPr/>
        <a:lstStyle/>
        <a:p>
          <a:r>
            <a:rPr lang="es-NI" dirty="0" smtClean="0">
              <a:solidFill>
                <a:schemeClr val="tx1"/>
              </a:solidFill>
            </a:rPr>
            <a:t>Lugar y fecha para su realización</a:t>
          </a:r>
          <a:endParaRPr lang="es-NI" dirty="0" smtClean="0">
            <a:solidFill>
              <a:schemeClr val="tx1"/>
            </a:solidFill>
          </a:endParaRPr>
        </a:p>
      </dgm:t>
    </dgm:pt>
    <dgm:pt modelId="{07A4F2C7-9527-45F8-8B97-5C4565933209}" type="parTrans" cxnId="{78FF601E-E4F5-49D8-B5C6-14E22CD3558E}">
      <dgm:prSet/>
      <dgm:spPr/>
      <dgm:t>
        <a:bodyPr/>
        <a:lstStyle/>
        <a:p>
          <a:endParaRPr lang="es-NI">
            <a:solidFill>
              <a:schemeClr val="tx1"/>
            </a:solidFill>
          </a:endParaRPr>
        </a:p>
      </dgm:t>
    </dgm:pt>
    <dgm:pt modelId="{3A954733-5565-44C8-9DC6-4BD699F68D43}" type="sibTrans" cxnId="{78FF601E-E4F5-49D8-B5C6-14E22CD3558E}">
      <dgm:prSet/>
      <dgm:spPr/>
      <dgm:t>
        <a:bodyPr/>
        <a:lstStyle/>
        <a:p>
          <a:endParaRPr lang="es-NI">
            <a:solidFill>
              <a:schemeClr val="tx1"/>
            </a:solidFill>
          </a:endParaRPr>
        </a:p>
      </dgm:t>
    </dgm:pt>
    <dgm:pt modelId="{45E535B7-7614-4FCB-86D1-D34080958639}" type="pres">
      <dgm:prSet presAssocID="{80B32325-297D-4F24-B10D-AACB23763008}" presName="Name0" presStyleCnt="0">
        <dgm:presLayoutVars>
          <dgm:chMax val="7"/>
          <dgm:chPref val="7"/>
          <dgm:dir/>
        </dgm:presLayoutVars>
      </dgm:prSet>
      <dgm:spPr/>
    </dgm:pt>
    <dgm:pt modelId="{24838904-B3DA-427B-94EE-93B3F8A80FFE}" type="pres">
      <dgm:prSet presAssocID="{80B32325-297D-4F24-B10D-AACB23763008}" presName="Name1" presStyleCnt="0"/>
      <dgm:spPr/>
    </dgm:pt>
    <dgm:pt modelId="{6B07199E-2F2A-4281-A8AE-40994740AE21}" type="pres">
      <dgm:prSet presAssocID="{80B32325-297D-4F24-B10D-AACB23763008}" presName="cycle" presStyleCnt="0"/>
      <dgm:spPr/>
    </dgm:pt>
    <dgm:pt modelId="{5C16749E-8FAB-4244-B48C-D9738B3BD0C6}" type="pres">
      <dgm:prSet presAssocID="{80B32325-297D-4F24-B10D-AACB23763008}" presName="srcNode" presStyleLbl="node1" presStyleIdx="0" presStyleCnt="4"/>
      <dgm:spPr/>
    </dgm:pt>
    <dgm:pt modelId="{359BBE65-BD87-4D6E-A9C4-F2698525C2F9}" type="pres">
      <dgm:prSet presAssocID="{80B32325-297D-4F24-B10D-AACB23763008}" presName="conn" presStyleLbl="parChTrans1D2" presStyleIdx="0" presStyleCnt="1"/>
      <dgm:spPr/>
    </dgm:pt>
    <dgm:pt modelId="{506E7B17-AA50-4299-847D-A8A903CC3FA3}" type="pres">
      <dgm:prSet presAssocID="{80B32325-297D-4F24-B10D-AACB23763008}" presName="extraNode" presStyleLbl="node1" presStyleIdx="0" presStyleCnt="4"/>
      <dgm:spPr/>
    </dgm:pt>
    <dgm:pt modelId="{0908EEE4-E57E-4FAB-A3FD-8A25DD785A71}" type="pres">
      <dgm:prSet presAssocID="{80B32325-297D-4F24-B10D-AACB23763008}" presName="dstNode" presStyleLbl="node1" presStyleIdx="0" presStyleCnt="4"/>
      <dgm:spPr/>
    </dgm:pt>
    <dgm:pt modelId="{7AE687AE-7BFD-4E02-954F-E583930A66FB}" type="pres">
      <dgm:prSet presAssocID="{8FA3B033-5114-424E-8D3C-EF13C01DFAB0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D497B91F-0BF8-4CE6-A70A-E5757FB59C57}" type="pres">
      <dgm:prSet presAssocID="{8FA3B033-5114-424E-8D3C-EF13C01DFAB0}" presName="accent_1" presStyleCnt="0"/>
      <dgm:spPr/>
    </dgm:pt>
    <dgm:pt modelId="{5755A1D3-83CB-43C6-BAE5-7E9596C61533}" type="pres">
      <dgm:prSet presAssocID="{8FA3B033-5114-424E-8D3C-EF13C01DFAB0}" presName="accentRepeatNode" presStyleLbl="solidFgAcc1" presStyleIdx="0" presStyleCnt="4"/>
      <dgm:spPr/>
    </dgm:pt>
    <dgm:pt modelId="{CACDFCBF-B418-4AD3-9F63-CD537CE6ACD8}" type="pres">
      <dgm:prSet presAssocID="{79E56232-0E81-471F-A418-80B8E4D12BF8}" presName="text_2" presStyleLbl="node1" presStyleIdx="1" presStyleCnt="4">
        <dgm:presLayoutVars>
          <dgm:bulletEnabled val="1"/>
        </dgm:presLayoutVars>
      </dgm:prSet>
      <dgm:spPr/>
    </dgm:pt>
    <dgm:pt modelId="{86147E96-F8A9-49E4-BD04-2F16C163C7F2}" type="pres">
      <dgm:prSet presAssocID="{79E56232-0E81-471F-A418-80B8E4D12BF8}" presName="accent_2" presStyleCnt="0"/>
      <dgm:spPr/>
    </dgm:pt>
    <dgm:pt modelId="{FFBD3EB8-707A-4D3A-80A1-38F03F6987BA}" type="pres">
      <dgm:prSet presAssocID="{79E56232-0E81-471F-A418-80B8E4D12BF8}" presName="accentRepeatNode" presStyleLbl="solidFgAcc1" presStyleIdx="1" presStyleCnt="4"/>
      <dgm:spPr/>
    </dgm:pt>
    <dgm:pt modelId="{EF235B81-6CB3-463B-904A-3AEDF411C628}" type="pres">
      <dgm:prSet presAssocID="{27B7CF80-4813-4164-97E9-9BF7697A90EF}" presName="text_3" presStyleLbl="node1" presStyleIdx="2" presStyleCnt="4">
        <dgm:presLayoutVars>
          <dgm:bulletEnabled val="1"/>
        </dgm:presLayoutVars>
      </dgm:prSet>
      <dgm:spPr/>
    </dgm:pt>
    <dgm:pt modelId="{73A26D30-2FD2-4ECB-AA91-5F0E6AC36B61}" type="pres">
      <dgm:prSet presAssocID="{27B7CF80-4813-4164-97E9-9BF7697A90EF}" presName="accent_3" presStyleCnt="0"/>
      <dgm:spPr/>
    </dgm:pt>
    <dgm:pt modelId="{3FB677C7-8CFF-474A-96B7-E58C645D9B2E}" type="pres">
      <dgm:prSet presAssocID="{27B7CF80-4813-4164-97E9-9BF7697A90EF}" presName="accentRepeatNode" presStyleLbl="solidFgAcc1" presStyleIdx="2" presStyleCnt="4"/>
      <dgm:spPr/>
    </dgm:pt>
    <dgm:pt modelId="{52D4EA8A-CC98-4037-8DDD-4F3B223A1229}" type="pres">
      <dgm:prSet presAssocID="{E2653B96-5D91-4CD8-99D8-B64A8AAF7D32}" presName="text_4" presStyleLbl="node1" presStyleIdx="3" presStyleCnt="4">
        <dgm:presLayoutVars>
          <dgm:bulletEnabled val="1"/>
        </dgm:presLayoutVars>
      </dgm:prSet>
      <dgm:spPr/>
    </dgm:pt>
    <dgm:pt modelId="{27CDCBD7-FB8E-4AE9-9A51-B6AC0B442D1E}" type="pres">
      <dgm:prSet presAssocID="{E2653B96-5D91-4CD8-99D8-B64A8AAF7D32}" presName="accent_4" presStyleCnt="0"/>
      <dgm:spPr/>
    </dgm:pt>
    <dgm:pt modelId="{103E0178-1799-457D-95B7-07BD12112E85}" type="pres">
      <dgm:prSet presAssocID="{E2653B96-5D91-4CD8-99D8-B64A8AAF7D32}" presName="accentRepeatNode" presStyleLbl="solidFgAcc1" presStyleIdx="3" presStyleCnt="4"/>
      <dgm:spPr/>
    </dgm:pt>
  </dgm:ptLst>
  <dgm:cxnLst>
    <dgm:cxn modelId="{9EF93E21-B124-4E7B-9DDB-4BF6931EA06B}" srcId="{80B32325-297D-4F24-B10D-AACB23763008}" destId="{8FA3B033-5114-424E-8D3C-EF13C01DFAB0}" srcOrd="0" destOrd="0" parTransId="{DE0305B9-37C2-40E6-8A9A-4835B447DA89}" sibTransId="{A648CD75-CADF-43DC-A43A-E9820A1F13EC}"/>
    <dgm:cxn modelId="{DE33FEC9-FE00-4FF4-A1FB-7B409D5A28DA}" srcId="{80B32325-297D-4F24-B10D-AACB23763008}" destId="{79E56232-0E81-471F-A418-80B8E4D12BF8}" srcOrd="1" destOrd="0" parTransId="{46A93690-9129-4D90-9F22-085F77DBBFCA}" sibTransId="{CCF0282F-3306-4D32-92FE-737C8BB6FF99}"/>
    <dgm:cxn modelId="{EA189F9D-E75D-4972-9269-B4D300D3BA74}" type="presOf" srcId="{8FA3B033-5114-424E-8D3C-EF13C01DFAB0}" destId="{7AE687AE-7BFD-4E02-954F-E583930A66FB}" srcOrd="0" destOrd="0" presId="urn:microsoft.com/office/officeart/2008/layout/VerticalCurvedList"/>
    <dgm:cxn modelId="{DCD3B453-D8E2-4A2D-A87E-37E7B1E53C73}" type="presOf" srcId="{27B7CF80-4813-4164-97E9-9BF7697A90EF}" destId="{EF235B81-6CB3-463B-904A-3AEDF411C628}" srcOrd="0" destOrd="0" presId="urn:microsoft.com/office/officeart/2008/layout/VerticalCurvedList"/>
    <dgm:cxn modelId="{78FF601E-E4F5-49D8-B5C6-14E22CD3558E}" srcId="{80B32325-297D-4F24-B10D-AACB23763008}" destId="{E2653B96-5D91-4CD8-99D8-B64A8AAF7D32}" srcOrd="3" destOrd="0" parTransId="{07A4F2C7-9527-45F8-8B97-5C4565933209}" sibTransId="{3A954733-5565-44C8-9DC6-4BD699F68D43}"/>
    <dgm:cxn modelId="{A26B070F-904C-46DE-AB06-7EE2E2DDED10}" type="presOf" srcId="{79E56232-0E81-471F-A418-80B8E4D12BF8}" destId="{CACDFCBF-B418-4AD3-9F63-CD537CE6ACD8}" srcOrd="0" destOrd="0" presId="urn:microsoft.com/office/officeart/2008/layout/VerticalCurvedList"/>
    <dgm:cxn modelId="{CF770D6B-F242-4F5C-B11A-DB13141F1A3F}" type="presOf" srcId="{80B32325-297D-4F24-B10D-AACB23763008}" destId="{45E535B7-7614-4FCB-86D1-D34080958639}" srcOrd="0" destOrd="0" presId="urn:microsoft.com/office/officeart/2008/layout/VerticalCurvedList"/>
    <dgm:cxn modelId="{2CAF8F02-F903-4FFC-BD08-48292364B6F6}" srcId="{80B32325-297D-4F24-B10D-AACB23763008}" destId="{27B7CF80-4813-4164-97E9-9BF7697A90EF}" srcOrd="2" destOrd="0" parTransId="{229347E2-C850-4C5A-B3F2-622E900E5819}" sibTransId="{0171D71C-5F70-4CE3-B508-4733A3532025}"/>
    <dgm:cxn modelId="{47629EF9-5BBE-42EB-954C-6BD384D70672}" type="presOf" srcId="{A648CD75-CADF-43DC-A43A-E9820A1F13EC}" destId="{359BBE65-BD87-4D6E-A9C4-F2698525C2F9}" srcOrd="0" destOrd="0" presId="urn:microsoft.com/office/officeart/2008/layout/VerticalCurvedList"/>
    <dgm:cxn modelId="{3949D596-2312-42D4-88A3-B8A50B095F10}" type="presOf" srcId="{E2653B96-5D91-4CD8-99D8-B64A8AAF7D32}" destId="{52D4EA8A-CC98-4037-8DDD-4F3B223A1229}" srcOrd="0" destOrd="0" presId="urn:microsoft.com/office/officeart/2008/layout/VerticalCurvedList"/>
    <dgm:cxn modelId="{EB1C6138-6D88-49C5-858B-125CB3B1A616}" type="presParOf" srcId="{45E535B7-7614-4FCB-86D1-D34080958639}" destId="{24838904-B3DA-427B-94EE-93B3F8A80FFE}" srcOrd="0" destOrd="0" presId="urn:microsoft.com/office/officeart/2008/layout/VerticalCurvedList"/>
    <dgm:cxn modelId="{9BBCC227-6D17-4365-8D42-1B7E660C5497}" type="presParOf" srcId="{24838904-B3DA-427B-94EE-93B3F8A80FFE}" destId="{6B07199E-2F2A-4281-A8AE-40994740AE21}" srcOrd="0" destOrd="0" presId="urn:microsoft.com/office/officeart/2008/layout/VerticalCurvedList"/>
    <dgm:cxn modelId="{1517104E-4687-45EC-89B0-67DFD843FD82}" type="presParOf" srcId="{6B07199E-2F2A-4281-A8AE-40994740AE21}" destId="{5C16749E-8FAB-4244-B48C-D9738B3BD0C6}" srcOrd="0" destOrd="0" presId="urn:microsoft.com/office/officeart/2008/layout/VerticalCurvedList"/>
    <dgm:cxn modelId="{412CFAAA-E67B-4C88-AEF4-2ACFBA37708B}" type="presParOf" srcId="{6B07199E-2F2A-4281-A8AE-40994740AE21}" destId="{359BBE65-BD87-4D6E-A9C4-F2698525C2F9}" srcOrd="1" destOrd="0" presId="urn:microsoft.com/office/officeart/2008/layout/VerticalCurvedList"/>
    <dgm:cxn modelId="{54D927AF-5125-4965-9921-7269D8819910}" type="presParOf" srcId="{6B07199E-2F2A-4281-A8AE-40994740AE21}" destId="{506E7B17-AA50-4299-847D-A8A903CC3FA3}" srcOrd="2" destOrd="0" presId="urn:microsoft.com/office/officeart/2008/layout/VerticalCurvedList"/>
    <dgm:cxn modelId="{A288AD4E-6415-4295-96E4-75C4E1F087DC}" type="presParOf" srcId="{6B07199E-2F2A-4281-A8AE-40994740AE21}" destId="{0908EEE4-E57E-4FAB-A3FD-8A25DD785A71}" srcOrd="3" destOrd="0" presId="urn:microsoft.com/office/officeart/2008/layout/VerticalCurvedList"/>
    <dgm:cxn modelId="{BC758AEF-A81A-4490-9578-821ADC29AE0C}" type="presParOf" srcId="{24838904-B3DA-427B-94EE-93B3F8A80FFE}" destId="{7AE687AE-7BFD-4E02-954F-E583930A66FB}" srcOrd="1" destOrd="0" presId="urn:microsoft.com/office/officeart/2008/layout/VerticalCurvedList"/>
    <dgm:cxn modelId="{E6D97B09-B76F-43F6-AFC4-4B9C33C7ADDA}" type="presParOf" srcId="{24838904-B3DA-427B-94EE-93B3F8A80FFE}" destId="{D497B91F-0BF8-4CE6-A70A-E5757FB59C57}" srcOrd="2" destOrd="0" presId="urn:microsoft.com/office/officeart/2008/layout/VerticalCurvedList"/>
    <dgm:cxn modelId="{05D0AE93-9C27-4939-91BB-B2C9ACCA306A}" type="presParOf" srcId="{D497B91F-0BF8-4CE6-A70A-E5757FB59C57}" destId="{5755A1D3-83CB-43C6-BAE5-7E9596C61533}" srcOrd="0" destOrd="0" presId="urn:microsoft.com/office/officeart/2008/layout/VerticalCurvedList"/>
    <dgm:cxn modelId="{40E6557A-EEBB-4C64-A28F-97BB031452FC}" type="presParOf" srcId="{24838904-B3DA-427B-94EE-93B3F8A80FFE}" destId="{CACDFCBF-B418-4AD3-9F63-CD537CE6ACD8}" srcOrd="3" destOrd="0" presId="urn:microsoft.com/office/officeart/2008/layout/VerticalCurvedList"/>
    <dgm:cxn modelId="{E00ED217-3C96-41CE-B5C2-1DB457D87C9F}" type="presParOf" srcId="{24838904-B3DA-427B-94EE-93B3F8A80FFE}" destId="{86147E96-F8A9-49E4-BD04-2F16C163C7F2}" srcOrd="4" destOrd="0" presId="urn:microsoft.com/office/officeart/2008/layout/VerticalCurvedList"/>
    <dgm:cxn modelId="{B1FB9ADD-D696-45BD-99D4-B7C9A69065CB}" type="presParOf" srcId="{86147E96-F8A9-49E4-BD04-2F16C163C7F2}" destId="{FFBD3EB8-707A-4D3A-80A1-38F03F6987BA}" srcOrd="0" destOrd="0" presId="urn:microsoft.com/office/officeart/2008/layout/VerticalCurvedList"/>
    <dgm:cxn modelId="{848AF3F8-73F9-443B-9E5F-0066D36E2214}" type="presParOf" srcId="{24838904-B3DA-427B-94EE-93B3F8A80FFE}" destId="{EF235B81-6CB3-463B-904A-3AEDF411C628}" srcOrd="5" destOrd="0" presId="urn:microsoft.com/office/officeart/2008/layout/VerticalCurvedList"/>
    <dgm:cxn modelId="{BB6CA37B-0D61-4E1E-AA69-C162947744BC}" type="presParOf" srcId="{24838904-B3DA-427B-94EE-93B3F8A80FFE}" destId="{73A26D30-2FD2-4ECB-AA91-5F0E6AC36B61}" srcOrd="6" destOrd="0" presId="urn:microsoft.com/office/officeart/2008/layout/VerticalCurvedList"/>
    <dgm:cxn modelId="{E1379713-5325-4388-95DA-0CDAC9440931}" type="presParOf" srcId="{73A26D30-2FD2-4ECB-AA91-5F0E6AC36B61}" destId="{3FB677C7-8CFF-474A-96B7-E58C645D9B2E}" srcOrd="0" destOrd="0" presId="urn:microsoft.com/office/officeart/2008/layout/VerticalCurvedList"/>
    <dgm:cxn modelId="{976C1C4B-2309-466D-8CC7-C4C77120D610}" type="presParOf" srcId="{24838904-B3DA-427B-94EE-93B3F8A80FFE}" destId="{52D4EA8A-CC98-4037-8DDD-4F3B223A1229}" srcOrd="7" destOrd="0" presId="urn:microsoft.com/office/officeart/2008/layout/VerticalCurvedList"/>
    <dgm:cxn modelId="{519AFF65-972F-41AC-A899-766CB2004D07}" type="presParOf" srcId="{24838904-B3DA-427B-94EE-93B3F8A80FFE}" destId="{27CDCBD7-FB8E-4AE9-9A51-B6AC0B442D1E}" srcOrd="8" destOrd="0" presId="urn:microsoft.com/office/officeart/2008/layout/VerticalCurvedList"/>
    <dgm:cxn modelId="{ED75FD21-35B0-4DAF-A0AE-007D0DD99EA2}" type="presParOf" srcId="{27CDCBD7-FB8E-4AE9-9A51-B6AC0B442D1E}" destId="{103E0178-1799-457D-95B7-07BD12112E8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2CB615-2EA3-4B26-9085-C3CB9B481789}">
      <dsp:nvSpPr>
        <dsp:cNvPr id="0" name=""/>
        <dsp:cNvSpPr/>
      </dsp:nvSpPr>
      <dsp:spPr>
        <a:xfrm>
          <a:off x="0" y="3543729"/>
          <a:ext cx="7920880" cy="77528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2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600" kern="1200" dirty="0" smtClean="0">
              <a:solidFill>
                <a:schemeClr val="tx1"/>
              </a:solidFill>
            </a:rPr>
            <a:t>Dialogo sobre PMT, marco de CRM,  contribuye al desarrollo de estrategias conjuntas y de mayor impacto</a:t>
          </a:r>
          <a:endParaRPr lang="es-NI" sz="1600" kern="1200" dirty="0">
            <a:solidFill>
              <a:schemeClr val="tx1"/>
            </a:solidFill>
          </a:endParaRPr>
        </a:p>
      </dsp:txBody>
      <dsp:txXfrm>
        <a:off x="0" y="3543729"/>
        <a:ext cx="7920880" cy="775281"/>
      </dsp:txXfrm>
    </dsp:sp>
    <dsp:sp modelId="{B9D1371B-3A58-4A4C-8B2A-013860BC8044}">
      <dsp:nvSpPr>
        <dsp:cNvPr id="0" name=""/>
        <dsp:cNvSpPr/>
      </dsp:nvSpPr>
      <dsp:spPr>
        <a:xfrm rot="10800000">
          <a:off x="0" y="2362976"/>
          <a:ext cx="7920880" cy="1192382"/>
        </a:xfrm>
        <a:prstGeom prst="upArrowCallou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3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600" kern="1200" smtClean="0">
              <a:solidFill>
                <a:schemeClr val="tx1"/>
              </a:solidFill>
            </a:rPr>
            <a:t>Representaciones Consulares son espacios privilegiados para promover la protección a las PMT en países de destino</a:t>
          </a:r>
          <a:endParaRPr lang="es-NI" sz="1600" kern="1200" dirty="0">
            <a:solidFill>
              <a:schemeClr val="tx1"/>
            </a:solidFill>
          </a:endParaRPr>
        </a:p>
      </dsp:txBody>
      <dsp:txXfrm rot="10800000">
        <a:off x="0" y="2362976"/>
        <a:ext cx="7920880" cy="774774"/>
      </dsp:txXfrm>
    </dsp:sp>
    <dsp:sp modelId="{5EE5489D-42BE-4B42-A4B1-33AC8017A22E}">
      <dsp:nvSpPr>
        <dsp:cNvPr id="0" name=""/>
        <dsp:cNvSpPr/>
      </dsp:nvSpPr>
      <dsp:spPr>
        <a:xfrm rot="10800000">
          <a:off x="0" y="1182222"/>
          <a:ext cx="7920880" cy="1192382"/>
        </a:xfrm>
        <a:prstGeom prst="upArrowCallou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4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600" kern="1200" dirty="0" smtClean="0">
              <a:solidFill>
                <a:schemeClr val="tx1"/>
              </a:solidFill>
            </a:rPr>
            <a:t>Impulsa dialogo y reflexión que generen posibles acciones de protección a PMT</a:t>
          </a:r>
          <a:endParaRPr lang="es-NI" sz="1600" kern="1200" dirty="0" smtClean="0">
            <a:solidFill>
              <a:schemeClr val="tx1"/>
            </a:solidFill>
          </a:endParaRPr>
        </a:p>
      </dsp:txBody>
      <dsp:txXfrm rot="10800000">
        <a:off x="0" y="1182222"/>
        <a:ext cx="7920880" cy="774774"/>
      </dsp:txXfrm>
    </dsp:sp>
    <dsp:sp modelId="{BE3160A6-0D74-4F0D-A994-D8340ECCF3EE}">
      <dsp:nvSpPr>
        <dsp:cNvPr id="0" name=""/>
        <dsp:cNvSpPr/>
      </dsp:nvSpPr>
      <dsp:spPr>
        <a:xfrm rot="10800000">
          <a:off x="0" y="1468"/>
          <a:ext cx="7920880" cy="1192382"/>
        </a:xfrm>
        <a:prstGeom prst="upArrowCallou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5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600" kern="1200" smtClean="0">
              <a:solidFill>
                <a:schemeClr val="tx1"/>
              </a:solidFill>
            </a:rPr>
            <a:t>CRM, Espacio Regional que aborda diferentes temáticas relacionadas con la migración internacional</a:t>
          </a:r>
          <a:endParaRPr lang="es-NI" sz="1600" kern="1200" dirty="0">
            <a:solidFill>
              <a:schemeClr val="tx1"/>
            </a:solidFill>
          </a:endParaRPr>
        </a:p>
      </dsp:txBody>
      <dsp:txXfrm rot="10800000">
        <a:off x="0" y="1468"/>
        <a:ext cx="7920880" cy="7747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39E0F5-2069-4845-BE2B-B3AA5573D3E0}">
      <dsp:nvSpPr>
        <dsp:cNvPr id="0" name=""/>
        <dsp:cNvSpPr/>
      </dsp:nvSpPr>
      <dsp:spPr>
        <a:xfrm>
          <a:off x="2116" y="0"/>
          <a:ext cx="3065564" cy="4680520"/>
        </a:xfrm>
        <a:prstGeom prst="roundRect">
          <a:avLst>
            <a:gd name="adj" fmla="val 10000"/>
          </a:avLst>
        </a:prstGeom>
        <a:solidFill>
          <a:schemeClr val="accent2">
            <a:alpha val="5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400" kern="1200" dirty="0" smtClean="0">
              <a:solidFill>
                <a:schemeClr val="tx1"/>
              </a:solidFill>
            </a:rPr>
            <a:t>Primer Seminario-Taller,   Managua mayo 2012</a:t>
          </a:r>
          <a:endParaRPr lang="es-NI" sz="1400" kern="1200" dirty="0">
            <a:solidFill>
              <a:schemeClr val="tx1"/>
            </a:solidFill>
          </a:endParaRPr>
        </a:p>
      </dsp:txBody>
      <dsp:txXfrm>
        <a:off x="2116" y="0"/>
        <a:ext cx="3065564" cy="1404156"/>
      </dsp:txXfrm>
    </dsp:sp>
    <dsp:sp modelId="{1878D005-F092-4A33-A7E9-950061FBBD97}">
      <dsp:nvSpPr>
        <dsp:cNvPr id="0" name=""/>
        <dsp:cNvSpPr/>
      </dsp:nvSpPr>
      <dsp:spPr>
        <a:xfrm>
          <a:off x="333488" y="1404211"/>
          <a:ext cx="2402820" cy="986741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400" kern="1200" dirty="0" smtClean="0">
              <a:solidFill>
                <a:schemeClr val="tx1"/>
              </a:solidFill>
            </a:rPr>
            <a:t>Importancia de la promoción y protección consular de los derechos laborales de las PMT</a:t>
          </a:r>
          <a:endParaRPr lang="es-NI" sz="1400" kern="1200" dirty="0">
            <a:solidFill>
              <a:schemeClr val="tx1"/>
            </a:solidFill>
          </a:endParaRPr>
        </a:p>
      </dsp:txBody>
      <dsp:txXfrm>
        <a:off x="362389" y="1433112"/>
        <a:ext cx="2345018" cy="928939"/>
      </dsp:txXfrm>
    </dsp:sp>
    <dsp:sp modelId="{919A70C0-0530-457A-BF79-0D12157D3016}">
      <dsp:nvSpPr>
        <dsp:cNvPr id="0" name=""/>
        <dsp:cNvSpPr/>
      </dsp:nvSpPr>
      <dsp:spPr>
        <a:xfrm>
          <a:off x="333488" y="2444202"/>
          <a:ext cx="2402820" cy="634461"/>
        </a:xfrm>
        <a:prstGeom prst="roundRect">
          <a:avLst>
            <a:gd name="adj" fmla="val 10000"/>
          </a:avLst>
        </a:prstGeom>
        <a:solidFill>
          <a:srgbClr val="FFC000"/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400" kern="1200" dirty="0" smtClean="0">
              <a:solidFill>
                <a:schemeClr val="tx1"/>
              </a:solidFill>
            </a:rPr>
            <a:t>Cómo se deben involucrar las autoridades consulares </a:t>
          </a:r>
          <a:endParaRPr lang="es-NI" sz="1400" kern="1200" dirty="0" smtClean="0">
            <a:solidFill>
              <a:schemeClr val="tx1"/>
            </a:solidFill>
          </a:endParaRPr>
        </a:p>
      </dsp:txBody>
      <dsp:txXfrm>
        <a:off x="352071" y="2462785"/>
        <a:ext cx="2365654" cy="597295"/>
      </dsp:txXfrm>
    </dsp:sp>
    <dsp:sp modelId="{05188EA3-D4B6-48D0-A019-83127644DBC8}">
      <dsp:nvSpPr>
        <dsp:cNvPr id="0" name=""/>
        <dsp:cNvSpPr/>
      </dsp:nvSpPr>
      <dsp:spPr>
        <a:xfrm>
          <a:off x="333497" y="3131914"/>
          <a:ext cx="2402802" cy="642332"/>
        </a:xfrm>
        <a:prstGeom prst="roundRect">
          <a:avLst>
            <a:gd name="adj" fmla="val 10000"/>
          </a:avLst>
        </a:prstGeom>
        <a:solidFill>
          <a:srgbClr val="7030A0">
            <a:alpha val="60000"/>
          </a:srgb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400" kern="1200" dirty="0" smtClean="0">
              <a:solidFill>
                <a:schemeClr val="tx1"/>
              </a:solidFill>
            </a:rPr>
            <a:t>Consolidar actuación consular en matera de Trata Laboral</a:t>
          </a:r>
          <a:endParaRPr lang="es-NI" sz="1400" kern="1200" dirty="0">
            <a:solidFill>
              <a:schemeClr val="tx1"/>
            </a:solidFill>
          </a:endParaRPr>
        </a:p>
      </dsp:txBody>
      <dsp:txXfrm>
        <a:off x="352310" y="3150727"/>
        <a:ext cx="2365176" cy="604706"/>
      </dsp:txXfrm>
    </dsp:sp>
    <dsp:sp modelId="{5C4D7AB3-FDEE-408A-BDD3-6CA2801D0648}">
      <dsp:nvSpPr>
        <dsp:cNvPr id="0" name=""/>
        <dsp:cNvSpPr/>
      </dsp:nvSpPr>
      <dsp:spPr>
        <a:xfrm>
          <a:off x="333488" y="3827497"/>
          <a:ext cx="2402820" cy="618941"/>
        </a:xfrm>
        <a:prstGeom prst="roundRect">
          <a:avLst>
            <a:gd name="adj" fmla="val 10000"/>
          </a:avLst>
        </a:prstGeom>
        <a:solidFill>
          <a:srgbClr val="FF0000"/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400" kern="1200" dirty="0" smtClean="0">
              <a:solidFill>
                <a:schemeClr val="tx1"/>
              </a:solidFill>
            </a:rPr>
            <a:t>Trabajo articulado en redes y generación de alianzas estratégicas</a:t>
          </a:r>
          <a:endParaRPr lang="es-NI" sz="1400" kern="1200" dirty="0">
            <a:solidFill>
              <a:schemeClr val="tx1"/>
            </a:solidFill>
          </a:endParaRPr>
        </a:p>
      </dsp:txBody>
      <dsp:txXfrm>
        <a:off x="351616" y="3845625"/>
        <a:ext cx="2366564" cy="582685"/>
      </dsp:txXfrm>
    </dsp:sp>
    <dsp:sp modelId="{4146228C-D0BA-4272-ABF7-57127CB59793}">
      <dsp:nvSpPr>
        <dsp:cNvPr id="0" name=""/>
        <dsp:cNvSpPr/>
      </dsp:nvSpPr>
      <dsp:spPr>
        <a:xfrm>
          <a:off x="3234393" y="0"/>
          <a:ext cx="2222825" cy="4680520"/>
        </a:xfrm>
        <a:prstGeom prst="roundRect">
          <a:avLst>
            <a:gd name="adj" fmla="val 10000"/>
          </a:avLst>
        </a:prstGeom>
        <a:solidFill>
          <a:schemeClr val="accent2">
            <a:alpha val="5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400" kern="1200" dirty="0" smtClean="0">
              <a:solidFill>
                <a:schemeClr val="tx1"/>
              </a:solidFill>
            </a:rPr>
            <a:t>Segundo Seminario Taller, Tegucigalpa 2013</a:t>
          </a:r>
          <a:endParaRPr lang="es-NI" sz="1400" kern="1200" dirty="0">
            <a:solidFill>
              <a:schemeClr val="tx1"/>
            </a:solidFill>
          </a:endParaRPr>
        </a:p>
      </dsp:txBody>
      <dsp:txXfrm>
        <a:off x="3234393" y="0"/>
        <a:ext cx="2222825" cy="1404156"/>
      </dsp:txXfrm>
    </dsp:sp>
    <dsp:sp modelId="{33CA53BD-D244-4E3C-9683-1B654FDC2BF4}">
      <dsp:nvSpPr>
        <dsp:cNvPr id="0" name=""/>
        <dsp:cNvSpPr/>
      </dsp:nvSpPr>
      <dsp:spPr>
        <a:xfrm>
          <a:off x="3456675" y="1404156"/>
          <a:ext cx="1778260" cy="3042338"/>
        </a:xfrm>
        <a:prstGeom prst="roundRect">
          <a:avLst>
            <a:gd name="adj" fmla="val 10000"/>
          </a:avLst>
        </a:prstGeom>
        <a:solidFill>
          <a:srgbClr val="FF99CC"/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400" kern="1200" dirty="0" smtClean="0">
              <a:solidFill>
                <a:schemeClr val="tx1"/>
              </a:solidFill>
            </a:rPr>
            <a:t>Construcción de Plan de Trabajo para promoción y defensa de derechos de PMT</a:t>
          </a:r>
          <a:endParaRPr lang="es-NI" sz="1400" kern="1200" dirty="0">
            <a:solidFill>
              <a:schemeClr val="tx1"/>
            </a:solidFill>
          </a:endParaRPr>
        </a:p>
      </dsp:txBody>
      <dsp:txXfrm>
        <a:off x="3508758" y="1456239"/>
        <a:ext cx="1674094" cy="2938172"/>
      </dsp:txXfrm>
    </dsp:sp>
    <dsp:sp modelId="{4E0AB282-A914-414C-BC0C-436768DC0BF1}">
      <dsp:nvSpPr>
        <dsp:cNvPr id="0" name=""/>
        <dsp:cNvSpPr/>
      </dsp:nvSpPr>
      <dsp:spPr>
        <a:xfrm>
          <a:off x="5623930" y="0"/>
          <a:ext cx="2222825" cy="4680520"/>
        </a:xfrm>
        <a:prstGeom prst="roundRect">
          <a:avLst>
            <a:gd name="adj" fmla="val 10000"/>
          </a:avLst>
        </a:prstGeom>
        <a:solidFill>
          <a:schemeClr val="accent2">
            <a:alpha val="5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400" kern="1200" dirty="0" smtClean="0">
              <a:solidFill>
                <a:schemeClr val="tx1"/>
              </a:solidFill>
            </a:rPr>
            <a:t>Nicaragua, julio 2014;  </a:t>
          </a:r>
          <a:endParaRPr lang="es-NI" sz="1400" kern="1200" dirty="0" smtClean="0">
            <a:solidFill>
              <a:schemeClr val="tx1"/>
            </a:solidFill>
          </a:endParaRPr>
        </a:p>
      </dsp:txBody>
      <dsp:txXfrm>
        <a:off x="5623930" y="0"/>
        <a:ext cx="2222825" cy="1404156"/>
      </dsp:txXfrm>
    </dsp:sp>
    <dsp:sp modelId="{D0563B7E-557B-4250-9852-99BC8964BC54}">
      <dsp:nvSpPr>
        <dsp:cNvPr id="0" name=""/>
        <dsp:cNvSpPr/>
      </dsp:nvSpPr>
      <dsp:spPr>
        <a:xfrm>
          <a:off x="5846212" y="1404156"/>
          <a:ext cx="1778260" cy="3042338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400" kern="1200" smtClean="0">
              <a:solidFill>
                <a:schemeClr val="tx1"/>
              </a:solidFill>
            </a:rPr>
            <a:t>se </a:t>
          </a:r>
          <a:r>
            <a:rPr lang="es-NI" sz="1400" kern="1200" dirty="0" smtClean="0">
              <a:solidFill>
                <a:schemeClr val="tx1"/>
              </a:solidFill>
            </a:rPr>
            <a:t>acuerda que Nicaragua y Honduras trabajaran Nota Conceptual.</a:t>
          </a:r>
          <a:endParaRPr lang="es-NI" sz="1400" kern="1200" dirty="0" smtClean="0">
            <a:solidFill>
              <a:schemeClr val="tx1"/>
            </a:solidFill>
          </a:endParaRPr>
        </a:p>
      </dsp:txBody>
      <dsp:txXfrm>
        <a:off x="5898295" y="1456239"/>
        <a:ext cx="1674094" cy="29381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397D9B-D51D-45F6-958E-A489C12EEA4F}">
      <dsp:nvSpPr>
        <dsp:cNvPr id="0" name=""/>
        <dsp:cNvSpPr/>
      </dsp:nvSpPr>
      <dsp:spPr>
        <a:xfrm>
          <a:off x="-5564296" y="-851867"/>
          <a:ext cx="6625059" cy="6625059"/>
        </a:xfrm>
        <a:prstGeom prst="blockArc">
          <a:avLst>
            <a:gd name="adj1" fmla="val 18900000"/>
            <a:gd name="adj2" fmla="val 2700000"/>
            <a:gd name="adj3" fmla="val 326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E41795-1E6A-42A8-98D4-0C844D21D0BA}">
      <dsp:nvSpPr>
        <dsp:cNvPr id="0" name=""/>
        <dsp:cNvSpPr/>
      </dsp:nvSpPr>
      <dsp:spPr>
        <a:xfrm>
          <a:off x="555296" y="378351"/>
          <a:ext cx="7297476" cy="757096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0945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600" kern="1200" dirty="0" smtClean="0">
              <a:solidFill>
                <a:schemeClr val="tx1"/>
              </a:solidFill>
            </a:rPr>
            <a:t>Continuidad a esfuerzos anteriores</a:t>
          </a:r>
          <a:endParaRPr lang="es-NI" sz="1600" kern="1200" dirty="0">
            <a:solidFill>
              <a:schemeClr val="tx1"/>
            </a:solidFill>
          </a:endParaRPr>
        </a:p>
      </dsp:txBody>
      <dsp:txXfrm>
        <a:off x="555296" y="378351"/>
        <a:ext cx="7297476" cy="757096"/>
      </dsp:txXfrm>
    </dsp:sp>
    <dsp:sp modelId="{7A841ACC-203B-4766-9DA7-7167340B879B}">
      <dsp:nvSpPr>
        <dsp:cNvPr id="0" name=""/>
        <dsp:cNvSpPr/>
      </dsp:nvSpPr>
      <dsp:spPr>
        <a:xfrm>
          <a:off x="82111" y="283714"/>
          <a:ext cx="946370" cy="94637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B3C62C9-8295-45F6-B3AC-CA50B2263F83}">
      <dsp:nvSpPr>
        <dsp:cNvPr id="0" name=""/>
        <dsp:cNvSpPr/>
      </dsp:nvSpPr>
      <dsp:spPr>
        <a:xfrm>
          <a:off x="989357" y="1514192"/>
          <a:ext cx="6863415" cy="757096"/>
        </a:xfrm>
        <a:prstGeom prst="rect">
          <a:avLst/>
        </a:prstGeom>
        <a:solidFill>
          <a:schemeClr val="accent3"/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0945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600" kern="1200" dirty="0" smtClean="0">
              <a:solidFill>
                <a:schemeClr val="tx1"/>
              </a:solidFill>
            </a:rPr>
            <a:t>Seminario que concrete los esfuerzos realizados</a:t>
          </a:r>
          <a:endParaRPr lang="es-NI" sz="1600" kern="1200" dirty="0" smtClean="0">
            <a:solidFill>
              <a:schemeClr val="tx1"/>
            </a:solidFill>
          </a:endParaRPr>
        </a:p>
      </dsp:txBody>
      <dsp:txXfrm>
        <a:off x="989357" y="1514192"/>
        <a:ext cx="6863415" cy="757096"/>
      </dsp:txXfrm>
    </dsp:sp>
    <dsp:sp modelId="{366714AA-CFCB-4E9C-9636-75F7A0A043BA}">
      <dsp:nvSpPr>
        <dsp:cNvPr id="0" name=""/>
        <dsp:cNvSpPr/>
      </dsp:nvSpPr>
      <dsp:spPr>
        <a:xfrm>
          <a:off x="516172" y="1419555"/>
          <a:ext cx="946370" cy="94637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11C3CEC-9C29-4E24-B230-ED49F79E74F8}">
      <dsp:nvSpPr>
        <dsp:cNvPr id="0" name=""/>
        <dsp:cNvSpPr/>
      </dsp:nvSpPr>
      <dsp:spPr>
        <a:xfrm>
          <a:off x="989357" y="2650034"/>
          <a:ext cx="6863415" cy="757096"/>
        </a:xfrm>
        <a:prstGeom prst="rect">
          <a:avLst/>
        </a:prstGeom>
        <a:solidFill>
          <a:schemeClr val="accent4"/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0945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600" kern="1200" dirty="0" smtClean="0">
              <a:solidFill>
                <a:schemeClr val="tx1"/>
              </a:solidFill>
            </a:rPr>
            <a:t>Definir lineamientos orientadores para ejercer la protección a PMT</a:t>
          </a:r>
          <a:endParaRPr lang="es-NI" sz="1600" kern="1200" dirty="0" smtClean="0">
            <a:solidFill>
              <a:schemeClr val="tx1"/>
            </a:solidFill>
          </a:endParaRPr>
        </a:p>
      </dsp:txBody>
      <dsp:txXfrm>
        <a:off x="989357" y="2650034"/>
        <a:ext cx="6863415" cy="757096"/>
      </dsp:txXfrm>
    </dsp:sp>
    <dsp:sp modelId="{ADDE0625-F649-4C75-B90A-D64A1DCFAB1C}">
      <dsp:nvSpPr>
        <dsp:cNvPr id="0" name=""/>
        <dsp:cNvSpPr/>
      </dsp:nvSpPr>
      <dsp:spPr>
        <a:xfrm>
          <a:off x="516172" y="2555397"/>
          <a:ext cx="946370" cy="94637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CEA2000-8298-4CA9-BB03-3E84D41AF8F6}">
      <dsp:nvSpPr>
        <dsp:cNvPr id="0" name=""/>
        <dsp:cNvSpPr/>
      </dsp:nvSpPr>
      <dsp:spPr>
        <a:xfrm>
          <a:off x="555296" y="3785876"/>
          <a:ext cx="7297476" cy="757096"/>
        </a:xfrm>
        <a:prstGeom prst="rect">
          <a:avLst/>
        </a:prstGeom>
        <a:solidFill>
          <a:schemeClr val="accent5"/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0945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600" kern="1200" dirty="0" smtClean="0">
              <a:solidFill>
                <a:schemeClr val="tx1"/>
              </a:solidFill>
            </a:rPr>
            <a:t>Llegar a la definición de un documento con herramientas y directrices que orienten el ejercicio de la función de protección a las PMT</a:t>
          </a:r>
          <a:endParaRPr lang="es-NI" sz="1600" kern="1200" dirty="0">
            <a:solidFill>
              <a:schemeClr val="tx1"/>
            </a:solidFill>
          </a:endParaRPr>
        </a:p>
      </dsp:txBody>
      <dsp:txXfrm>
        <a:off x="555296" y="3785876"/>
        <a:ext cx="7297476" cy="757096"/>
      </dsp:txXfrm>
    </dsp:sp>
    <dsp:sp modelId="{F0EBF013-A9B8-4D7E-8B0D-D5C08F4F9790}">
      <dsp:nvSpPr>
        <dsp:cNvPr id="0" name=""/>
        <dsp:cNvSpPr/>
      </dsp:nvSpPr>
      <dsp:spPr>
        <a:xfrm>
          <a:off x="82111" y="3691239"/>
          <a:ext cx="946370" cy="94637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E82C21-1C2E-4911-A026-812FE3C25466}">
      <dsp:nvSpPr>
        <dsp:cNvPr id="0" name=""/>
        <dsp:cNvSpPr/>
      </dsp:nvSpPr>
      <dsp:spPr>
        <a:xfrm>
          <a:off x="0" y="455863"/>
          <a:ext cx="7416824" cy="546136"/>
        </a:xfrm>
        <a:prstGeom prst="roundRect">
          <a:avLst/>
        </a:prstGeom>
        <a:solidFill>
          <a:schemeClr val="accent3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800" kern="1200" dirty="0" smtClean="0">
              <a:solidFill>
                <a:schemeClr val="tx1"/>
              </a:solidFill>
              <a:latin typeface="+mn-lt"/>
            </a:rPr>
            <a:t>Objetivo General </a:t>
          </a:r>
          <a:endParaRPr lang="es-NI" sz="1800" kern="1200" dirty="0">
            <a:solidFill>
              <a:schemeClr val="tx1"/>
            </a:solidFill>
            <a:latin typeface="+mn-lt"/>
          </a:endParaRPr>
        </a:p>
      </dsp:txBody>
      <dsp:txXfrm>
        <a:off x="26660" y="482523"/>
        <a:ext cx="7363504" cy="492816"/>
      </dsp:txXfrm>
    </dsp:sp>
    <dsp:sp modelId="{90AC504C-900C-4CCC-AB7B-8C38228BCD87}">
      <dsp:nvSpPr>
        <dsp:cNvPr id="0" name=""/>
        <dsp:cNvSpPr/>
      </dsp:nvSpPr>
      <dsp:spPr>
        <a:xfrm>
          <a:off x="0" y="1002000"/>
          <a:ext cx="7416824" cy="16384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5484" tIns="22860" rIns="128016" bIns="22860" numCol="1" spcCol="1270" anchor="t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s-NI" sz="1800" kern="1200" dirty="0">
            <a:solidFill>
              <a:schemeClr val="tx1"/>
            </a:solidFill>
            <a:latin typeface="+mn-lt"/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NI" sz="1800" kern="1200" dirty="0" smtClean="0">
              <a:solidFill>
                <a:schemeClr val="tx1"/>
              </a:solidFill>
              <a:latin typeface="+mn-lt"/>
            </a:rPr>
            <a:t>Contribuir a la consolidación de un marco teórico-práctico común sobre los principales enunciados y estrategias para la protección consular a las personas trabajadoras migrantes, a fin de identificar las metas o aspiraciones en ese particular, en los países miembros de la CRM</a:t>
          </a:r>
          <a:endParaRPr lang="es-NI" sz="1800" kern="1200" dirty="0">
            <a:solidFill>
              <a:schemeClr val="tx1"/>
            </a:solidFill>
            <a:latin typeface="+mn-lt"/>
          </a:endParaRPr>
        </a:p>
      </dsp:txBody>
      <dsp:txXfrm>
        <a:off x="0" y="1002000"/>
        <a:ext cx="7416824" cy="163847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BB8FC0-7166-4D28-8D14-82564E820F58}">
      <dsp:nvSpPr>
        <dsp:cNvPr id="0" name=""/>
        <dsp:cNvSpPr/>
      </dsp:nvSpPr>
      <dsp:spPr>
        <a:xfrm>
          <a:off x="0" y="16907"/>
          <a:ext cx="8064896" cy="482926"/>
        </a:xfrm>
        <a:prstGeom prst="roundRect">
          <a:avLst/>
        </a:prstGeom>
        <a:solidFill>
          <a:schemeClr val="accent3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600" kern="1200" dirty="0" smtClean="0">
              <a:solidFill>
                <a:schemeClr val="tx1"/>
              </a:solidFill>
              <a:latin typeface="+mn-lt"/>
            </a:rPr>
            <a:t>Objetivos Específicos</a:t>
          </a:r>
          <a:endParaRPr lang="es-NI" sz="1600" kern="1200" dirty="0">
            <a:solidFill>
              <a:schemeClr val="tx1"/>
            </a:solidFill>
            <a:latin typeface="+mn-lt"/>
          </a:endParaRPr>
        </a:p>
      </dsp:txBody>
      <dsp:txXfrm>
        <a:off x="23575" y="40482"/>
        <a:ext cx="8017746" cy="435776"/>
      </dsp:txXfrm>
    </dsp:sp>
    <dsp:sp modelId="{EAB137E0-16D9-464C-8412-4A470F01F5AA}">
      <dsp:nvSpPr>
        <dsp:cNvPr id="0" name=""/>
        <dsp:cNvSpPr/>
      </dsp:nvSpPr>
      <dsp:spPr>
        <a:xfrm>
          <a:off x="0" y="499833"/>
          <a:ext cx="8064896" cy="4379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60" tIns="20320" rIns="113792" bIns="20320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s-NI" sz="1600" kern="1200" dirty="0">
            <a:solidFill>
              <a:schemeClr val="tx1"/>
            </a:solidFill>
            <a:latin typeface="+mn-lt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NI" sz="1600" kern="1200" dirty="0" smtClean="0">
              <a:solidFill>
                <a:schemeClr val="tx1"/>
              </a:solidFill>
              <a:latin typeface="+mn-lt"/>
            </a:rPr>
            <a:t>Construir colectivamente los lineamientos y herramientas que formarán parte de un Manual en materia de promoción y protección de derechos laborales de las personas trabajadoras migrantes, para países miembros de la CRM.</a:t>
          </a:r>
          <a:endParaRPr lang="es-NI" sz="1600" kern="1200" dirty="0">
            <a:solidFill>
              <a:schemeClr val="tx1"/>
            </a:solidFill>
            <a:latin typeface="+mn-lt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s-NI" sz="1600" kern="1200" dirty="0">
            <a:solidFill>
              <a:schemeClr val="tx1"/>
            </a:solidFill>
            <a:latin typeface="+mn-lt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NI" sz="1600" kern="1200" dirty="0" smtClean="0">
              <a:solidFill>
                <a:schemeClr val="tx1"/>
              </a:solidFill>
              <a:latin typeface="+mn-lt"/>
            </a:rPr>
            <a:t>Definir acciones básicas necesarias a desarrollar desde las Representaciones Consulares, para hacer efectivo su involucramiento en la protección al trabajador migrante</a:t>
          </a:r>
          <a:endParaRPr lang="es-NI" sz="1600" kern="1200" dirty="0">
            <a:solidFill>
              <a:schemeClr val="tx1"/>
            </a:solidFill>
            <a:latin typeface="+mn-lt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s-NI" sz="1600" kern="1200" dirty="0">
            <a:solidFill>
              <a:schemeClr val="tx1"/>
            </a:solidFill>
            <a:latin typeface="+mn-lt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NI" sz="1600" kern="1200" dirty="0" smtClean="0">
              <a:solidFill>
                <a:schemeClr val="tx1"/>
              </a:solidFill>
              <a:latin typeface="+mn-lt"/>
            </a:rPr>
            <a:t>Identificar los principales grupos de trabajadores migrantes, que los países integrantes de la CRM tienen en los distintos destinos y que serán beneficiarios directos del Manual</a:t>
          </a:r>
          <a:endParaRPr lang="es-NI" sz="1600" kern="1200" dirty="0">
            <a:solidFill>
              <a:schemeClr val="tx1"/>
            </a:solidFill>
            <a:latin typeface="+mn-lt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s-NI" sz="1600" kern="1200" dirty="0">
            <a:solidFill>
              <a:schemeClr val="tx1"/>
            </a:solidFill>
            <a:latin typeface="+mn-lt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NI" sz="1600" kern="1200" dirty="0" smtClean="0">
              <a:solidFill>
                <a:schemeClr val="tx1"/>
              </a:solidFill>
              <a:latin typeface="+mn-lt"/>
            </a:rPr>
            <a:t>Avanzar en la caracterización e identificación de las principales necesidades de protección de nuestros trabajadores y trabajadoras migrantes</a:t>
          </a:r>
          <a:endParaRPr lang="es-NI" sz="1600" kern="1200" dirty="0">
            <a:solidFill>
              <a:schemeClr val="tx1"/>
            </a:solidFill>
            <a:latin typeface="+mn-lt"/>
          </a:endParaRPr>
        </a:p>
      </dsp:txBody>
      <dsp:txXfrm>
        <a:off x="0" y="499833"/>
        <a:ext cx="8064896" cy="43798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1AF1FB-DC96-49D2-9779-B9BC662AF52A}">
      <dsp:nvSpPr>
        <dsp:cNvPr id="0" name=""/>
        <dsp:cNvSpPr/>
      </dsp:nvSpPr>
      <dsp:spPr>
        <a:xfrm>
          <a:off x="0" y="0"/>
          <a:ext cx="4497363" cy="4497363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70E047-E629-4338-801B-1524236B34F3}">
      <dsp:nvSpPr>
        <dsp:cNvPr id="0" name=""/>
        <dsp:cNvSpPr/>
      </dsp:nvSpPr>
      <dsp:spPr>
        <a:xfrm>
          <a:off x="2248681" y="0"/>
          <a:ext cx="5672198" cy="44973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500" kern="1200" dirty="0" smtClean="0"/>
            <a:t>Participantes comparten y se apropian del significado y alcances de los principales conceptos y herramientas en materia de protección consular al trabajador migrante</a:t>
          </a:r>
          <a:endParaRPr lang="es-NI" sz="1500" kern="1200" dirty="0"/>
        </a:p>
      </dsp:txBody>
      <dsp:txXfrm>
        <a:off x="2248681" y="0"/>
        <a:ext cx="5672198" cy="955689"/>
      </dsp:txXfrm>
    </dsp:sp>
    <dsp:sp modelId="{7B0FB7F2-138E-49AA-AB67-0410FF7C7FFD}">
      <dsp:nvSpPr>
        <dsp:cNvPr id="0" name=""/>
        <dsp:cNvSpPr/>
      </dsp:nvSpPr>
      <dsp:spPr>
        <a:xfrm>
          <a:off x="590278" y="955689"/>
          <a:ext cx="3316805" cy="3316805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326BAF-BE63-4545-AF7A-94D305625C58}">
      <dsp:nvSpPr>
        <dsp:cNvPr id="0" name=""/>
        <dsp:cNvSpPr/>
      </dsp:nvSpPr>
      <dsp:spPr>
        <a:xfrm>
          <a:off x="2248681" y="955689"/>
          <a:ext cx="5672198" cy="331680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500" kern="1200" dirty="0" smtClean="0"/>
            <a:t>Participantes definen y acuerdan colectivamente un listado de acciones necesarias, posibles desde la función consular para la protección de la persona trabajador migrante</a:t>
          </a:r>
          <a:endParaRPr lang="es-NI" sz="1500" kern="1200" dirty="0"/>
        </a:p>
      </dsp:txBody>
      <dsp:txXfrm>
        <a:off x="2248681" y="955689"/>
        <a:ext cx="5672198" cy="955689"/>
      </dsp:txXfrm>
    </dsp:sp>
    <dsp:sp modelId="{33615E3A-DDF0-4491-8CA6-9100CAB1B03D}">
      <dsp:nvSpPr>
        <dsp:cNvPr id="0" name=""/>
        <dsp:cNvSpPr/>
      </dsp:nvSpPr>
      <dsp:spPr>
        <a:xfrm>
          <a:off x="1180557" y="1911379"/>
          <a:ext cx="2136247" cy="2136247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0E6225-6379-4F19-AB4E-A8D0B2595FAA}">
      <dsp:nvSpPr>
        <dsp:cNvPr id="0" name=""/>
        <dsp:cNvSpPr/>
      </dsp:nvSpPr>
      <dsp:spPr>
        <a:xfrm>
          <a:off x="2248681" y="1911379"/>
          <a:ext cx="5672198" cy="213624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500" kern="1200" dirty="0" smtClean="0"/>
            <a:t>En conjunto los y las participantes definen los lineamientos generales que contemplará el Manual</a:t>
          </a:r>
          <a:endParaRPr lang="es-NI" sz="1500" kern="1200" dirty="0"/>
        </a:p>
      </dsp:txBody>
      <dsp:txXfrm>
        <a:off x="2248681" y="1911379"/>
        <a:ext cx="5672198" cy="955689"/>
      </dsp:txXfrm>
    </dsp:sp>
    <dsp:sp modelId="{191787F5-77FB-4D0E-9283-9D50A545B98B}">
      <dsp:nvSpPr>
        <dsp:cNvPr id="0" name=""/>
        <dsp:cNvSpPr/>
      </dsp:nvSpPr>
      <dsp:spPr>
        <a:xfrm>
          <a:off x="1770836" y="2867068"/>
          <a:ext cx="955689" cy="955689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E66D68-310D-4EB9-9BCC-75EBF601E92F}">
      <dsp:nvSpPr>
        <dsp:cNvPr id="0" name=""/>
        <dsp:cNvSpPr/>
      </dsp:nvSpPr>
      <dsp:spPr>
        <a:xfrm>
          <a:off x="2248681" y="2867068"/>
          <a:ext cx="5672198" cy="95568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500" kern="1200" dirty="0" smtClean="0"/>
            <a:t>Realizado inventario de los principales grupos de trabajadores migrantes en cada país e identificados los que son comunes a los países CRM</a:t>
          </a:r>
          <a:endParaRPr lang="es-NI" sz="1500" kern="1200" dirty="0"/>
        </a:p>
      </dsp:txBody>
      <dsp:txXfrm>
        <a:off x="2248681" y="2867068"/>
        <a:ext cx="5672198" cy="95568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12B298-24FE-48A3-857E-FB6042B8E6C1}">
      <dsp:nvSpPr>
        <dsp:cNvPr id="0" name=""/>
        <dsp:cNvSpPr/>
      </dsp:nvSpPr>
      <dsp:spPr>
        <a:xfrm>
          <a:off x="493818" y="2815"/>
          <a:ext cx="6933242" cy="911025"/>
        </a:xfrm>
        <a:prstGeom prst="roundRect">
          <a:avLst>
            <a:gd name="adj" fmla="val 10000"/>
          </a:avLst>
        </a:prstGeom>
        <a:solidFill>
          <a:srgbClr val="FFC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600" kern="1200" dirty="0" smtClean="0">
              <a:solidFill>
                <a:schemeClr val="tx1"/>
              </a:solidFill>
            </a:rPr>
            <a:t>Fundamentalmente Interactiva, orientada a producción de insumos para escribir Manual:</a:t>
          </a:r>
          <a:endParaRPr lang="es-NI" sz="1600" kern="1200" dirty="0">
            <a:solidFill>
              <a:schemeClr val="tx1"/>
            </a:solidFill>
          </a:endParaRPr>
        </a:p>
      </dsp:txBody>
      <dsp:txXfrm>
        <a:off x="520501" y="29498"/>
        <a:ext cx="6879876" cy="857659"/>
      </dsp:txXfrm>
    </dsp:sp>
    <dsp:sp modelId="{F1C203A9-173B-4287-BE7F-8B3928F847D0}">
      <dsp:nvSpPr>
        <dsp:cNvPr id="0" name=""/>
        <dsp:cNvSpPr/>
      </dsp:nvSpPr>
      <dsp:spPr>
        <a:xfrm>
          <a:off x="1187143" y="913840"/>
          <a:ext cx="693324" cy="4343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4381"/>
              </a:lnTo>
              <a:lnTo>
                <a:pt x="693324" y="43438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542C5B-C96C-4D2D-8C69-791AB8547A0B}">
      <dsp:nvSpPr>
        <dsp:cNvPr id="0" name=""/>
        <dsp:cNvSpPr/>
      </dsp:nvSpPr>
      <dsp:spPr>
        <a:xfrm>
          <a:off x="1880467" y="1058634"/>
          <a:ext cx="2171602" cy="5791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600" kern="1200" dirty="0" smtClean="0">
              <a:solidFill>
                <a:schemeClr val="tx1"/>
              </a:solidFill>
            </a:rPr>
            <a:t>Trabajo de grupo</a:t>
          </a:r>
          <a:endParaRPr lang="es-NI" sz="1600" kern="1200" dirty="0">
            <a:solidFill>
              <a:schemeClr val="tx1"/>
            </a:solidFill>
          </a:endParaRPr>
        </a:p>
      </dsp:txBody>
      <dsp:txXfrm>
        <a:off x="1897430" y="1075597"/>
        <a:ext cx="2137676" cy="545249"/>
      </dsp:txXfrm>
    </dsp:sp>
    <dsp:sp modelId="{57B8EB9C-CA5B-4731-A924-68DE3E564EF3}">
      <dsp:nvSpPr>
        <dsp:cNvPr id="0" name=""/>
        <dsp:cNvSpPr/>
      </dsp:nvSpPr>
      <dsp:spPr>
        <a:xfrm>
          <a:off x="1187143" y="913840"/>
          <a:ext cx="693324" cy="11583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8351"/>
              </a:lnTo>
              <a:lnTo>
                <a:pt x="693324" y="115835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340B7B-1FF9-4B59-A56D-D1DA418C1C28}">
      <dsp:nvSpPr>
        <dsp:cNvPr id="0" name=""/>
        <dsp:cNvSpPr/>
      </dsp:nvSpPr>
      <dsp:spPr>
        <a:xfrm>
          <a:off x="1880467" y="1782604"/>
          <a:ext cx="2141698" cy="5791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600" kern="1200" dirty="0" smtClean="0">
              <a:solidFill>
                <a:schemeClr val="tx1"/>
              </a:solidFill>
            </a:rPr>
            <a:t>Plenaria</a:t>
          </a:r>
          <a:endParaRPr lang="es-NI" sz="1600" kern="1200" dirty="0">
            <a:solidFill>
              <a:schemeClr val="tx1"/>
            </a:solidFill>
          </a:endParaRPr>
        </a:p>
      </dsp:txBody>
      <dsp:txXfrm>
        <a:off x="1897430" y="1799567"/>
        <a:ext cx="2107772" cy="545249"/>
      </dsp:txXfrm>
    </dsp:sp>
    <dsp:sp modelId="{52046041-6652-4A04-B548-A90FB908983D}">
      <dsp:nvSpPr>
        <dsp:cNvPr id="0" name=""/>
        <dsp:cNvSpPr/>
      </dsp:nvSpPr>
      <dsp:spPr>
        <a:xfrm>
          <a:off x="1187143" y="913840"/>
          <a:ext cx="693324" cy="18823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82320"/>
              </a:lnTo>
              <a:lnTo>
                <a:pt x="693324" y="188232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8131D9-9B36-41CA-A65D-F2B6E100125A}">
      <dsp:nvSpPr>
        <dsp:cNvPr id="0" name=""/>
        <dsp:cNvSpPr/>
      </dsp:nvSpPr>
      <dsp:spPr>
        <a:xfrm>
          <a:off x="1880467" y="2506574"/>
          <a:ext cx="3842232" cy="5791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600" kern="1200" dirty="0" smtClean="0">
              <a:solidFill>
                <a:schemeClr val="tx1"/>
              </a:solidFill>
            </a:rPr>
            <a:t>Intercambio de buenas prácticas</a:t>
          </a:r>
          <a:endParaRPr lang="es-NI" sz="1600" kern="1200" dirty="0">
            <a:solidFill>
              <a:schemeClr val="tx1"/>
            </a:solidFill>
          </a:endParaRPr>
        </a:p>
      </dsp:txBody>
      <dsp:txXfrm>
        <a:off x="1897430" y="2523537"/>
        <a:ext cx="3808306" cy="545249"/>
      </dsp:txXfrm>
    </dsp:sp>
    <dsp:sp modelId="{8C019683-0A44-44FF-8E5E-4377A917F66E}">
      <dsp:nvSpPr>
        <dsp:cNvPr id="0" name=""/>
        <dsp:cNvSpPr/>
      </dsp:nvSpPr>
      <dsp:spPr>
        <a:xfrm>
          <a:off x="1187143" y="913840"/>
          <a:ext cx="693324" cy="26062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06290"/>
              </a:lnTo>
              <a:lnTo>
                <a:pt x="693324" y="260629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D657D0-FBD2-4A65-9E0A-CFEE11571C98}">
      <dsp:nvSpPr>
        <dsp:cNvPr id="0" name=""/>
        <dsp:cNvSpPr/>
      </dsp:nvSpPr>
      <dsp:spPr>
        <a:xfrm>
          <a:off x="1880467" y="3230543"/>
          <a:ext cx="3386602" cy="5791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600" kern="1200" dirty="0" smtClean="0">
              <a:solidFill>
                <a:schemeClr val="tx1"/>
              </a:solidFill>
            </a:rPr>
            <a:t>Construcción colectiva</a:t>
          </a:r>
          <a:endParaRPr lang="es-NI" sz="1600" kern="1200" dirty="0">
            <a:solidFill>
              <a:schemeClr val="tx1"/>
            </a:solidFill>
          </a:endParaRPr>
        </a:p>
      </dsp:txBody>
      <dsp:txXfrm>
        <a:off x="1897430" y="3247506"/>
        <a:ext cx="3352676" cy="545249"/>
      </dsp:txXfrm>
    </dsp:sp>
    <dsp:sp modelId="{5662DD9B-F507-4267-8ED4-9B830274CDC9}">
      <dsp:nvSpPr>
        <dsp:cNvPr id="0" name=""/>
        <dsp:cNvSpPr/>
      </dsp:nvSpPr>
      <dsp:spPr>
        <a:xfrm>
          <a:off x="1187143" y="913840"/>
          <a:ext cx="693324" cy="33302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0260"/>
              </a:lnTo>
              <a:lnTo>
                <a:pt x="693324" y="333026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00E1FF-5BD0-4836-96B6-528219D30F96}">
      <dsp:nvSpPr>
        <dsp:cNvPr id="0" name=""/>
        <dsp:cNvSpPr/>
      </dsp:nvSpPr>
      <dsp:spPr>
        <a:xfrm>
          <a:off x="1880467" y="3954513"/>
          <a:ext cx="3234728" cy="5791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600" kern="1200" dirty="0" smtClean="0">
              <a:solidFill>
                <a:schemeClr val="tx1"/>
              </a:solidFill>
            </a:rPr>
            <a:t>Búsqueda de consensos </a:t>
          </a:r>
          <a:endParaRPr lang="es-NI" sz="1600" kern="1200" dirty="0">
            <a:solidFill>
              <a:schemeClr val="tx1"/>
            </a:solidFill>
          </a:endParaRPr>
        </a:p>
      </dsp:txBody>
      <dsp:txXfrm>
        <a:off x="1897430" y="3971476"/>
        <a:ext cx="3200802" cy="54524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0A66D7-8645-4766-A8CD-757E79727A62}">
      <dsp:nvSpPr>
        <dsp:cNvPr id="0" name=""/>
        <dsp:cNvSpPr/>
      </dsp:nvSpPr>
      <dsp:spPr>
        <a:xfrm>
          <a:off x="576059" y="0"/>
          <a:ext cx="888405" cy="888405"/>
        </a:xfrm>
        <a:prstGeom prst="chord">
          <a:avLst>
            <a:gd name="adj1" fmla="val 4800000"/>
            <a:gd name="adj2" fmla="val 1680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A01F0A-F0EF-4FD7-80CD-58369968FDED}">
      <dsp:nvSpPr>
        <dsp:cNvPr id="0" name=""/>
        <dsp:cNvSpPr/>
      </dsp:nvSpPr>
      <dsp:spPr>
        <a:xfrm>
          <a:off x="664900" y="88840"/>
          <a:ext cx="710724" cy="710724"/>
        </a:xfrm>
        <a:prstGeom prst="pie">
          <a:avLst>
            <a:gd name="adj1" fmla="val 108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3BFCB7-D997-4FB8-BA37-E094329CA70D}">
      <dsp:nvSpPr>
        <dsp:cNvPr id="0" name=""/>
        <dsp:cNvSpPr/>
      </dsp:nvSpPr>
      <dsp:spPr>
        <a:xfrm rot="16200000">
          <a:off x="-445606" y="1998911"/>
          <a:ext cx="2576374" cy="533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NI" sz="1800" kern="1200" dirty="0"/>
        </a:p>
      </dsp:txBody>
      <dsp:txXfrm>
        <a:off x="-445606" y="1998911"/>
        <a:ext cx="2576374" cy="533043"/>
      </dsp:txXfrm>
    </dsp:sp>
    <dsp:sp modelId="{BF9AC521-6D71-4A36-A6B8-90EA418BB591}">
      <dsp:nvSpPr>
        <dsp:cNvPr id="0" name=""/>
        <dsp:cNvSpPr/>
      </dsp:nvSpPr>
      <dsp:spPr>
        <a:xfrm>
          <a:off x="1197943" y="0"/>
          <a:ext cx="2545493" cy="3553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800" kern="1200" dirty="0" smtClean="0"/>
            <a:t>Funcionarios de las Direcciones Consulares que trabajan en la gestión migratoria laboral</a:t>
          </a:r>
          <a:endParaRPr lang="es-NI" sz="1800" kern="1200" dirty="0"/>
        </a:p>
      </dsp:txBody>
      <dsp:txXfrm>
        <a:off x="1197943" y="0"/>
        <a:ext cx="2545493" cy="3553620"/>
      </dsp:txXfrm>
    </dsp:sp>
    <dsp:sp modelId="{08BC0616-391C-4C84-8B70-42A09CC194DE}">
      <dsp:nvSpPr>
        <dsp:cNvPr id="0" name=""/>
        <dsp:cNvSpPr/>
      </dsp:nvSpPr>
      <dsp:spPr>
        <a:xfrm>
          <a:off x="4080074" y="0"/>
          <a:ext cx="888405" cy="888405"/>
        </a:xfrm>
        <a:prstGeom prst="chord">
          <a:avLst>
            <a:gd name="adj1" fmla="val 4800000"/>
            <a:gd name="adj2" fmla="val 1680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6A7AAC-225B-4CA6-9531-CCCFA86F6BC1}">
      <dsp:nvSpPr>
        <dsp:cNvPr id="0" name=""/>
        <dsp:cNvSpPr/>
      </dsp:nvSpPr>
      <dsp:spPr>
        <a:xfrm>
          <a:off x="4168914" y="88840"/>
          <a:ext cx="710724" cy="710724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8C608-220C-4730-8345-B7C426D87ABF}">
      <dsp:nvSpPr>
        <dsp:cNvPr id="0" name=""/>
        <dsp:cNvSpPr/>
      </dsp:nvSpPr>
      <dsp:spPr>
        <a:xfrm rot="16200000">
          <a:off x="3058408" y="1998911"/>
          <a:ext cx="2576374" cy="533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NI" sz="1800" kern="1200" dirty="0"/>
        </a:p>
      </dsp:txBody>
      <dsp:txXfrm>
        <a:off x="3058408" y="1998911"/>
        <a:ext cx="2576374" cy="533043"/>
      </dsp:txXfrm>
    </dsp:sp>
    <dsp:sp modelId="{320103AE-98AE-4D90-8E44-1A05D6D86CBE}">
      <dsp:nvSpPr>
        <dsp:cNvPr id="0" name=""/>
        <dsp:cNvSpPr/>
      </dsp:nvSpPr>
      <dsp:spPr>
        <a:xfrm>
          <a:off x="4701957" y="0"/>
          <a:ext cx="2642862" cy="3553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800" kern="1200" dirty="0" smtClean="0"/>
            <a:t>Funcionarios Consulares que atienden la temática laboral, que pueden ser o no agregados laborales </a:t>
          </a:r>
          <a:endParaRPr lang="es-NI" sz="1800" kern="1200" dirty="0"/>
        </a:p>
      </dsp:txBody>
      <dsp:txXfrm>
        <a:off x="4701957" y="0"/>
        <a:ext cx="2642862" cy="355362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9BBE65-BD87-4D6E-A9C4-F2698525C2F9}">
      <dsp:nvSpPr>
        <dsp:cNvPr id="0" name=""/>
        <dsp:cNvSpPr/>
      </dsp:nvSpPr>
      <dsp:spPr>
        <a:xfrm>
          <a:off x="-5047449" y="-773293"/>
          <a:ext cx="6011082" cy="6011082"/>
        </a:xfrm>
        <a:prstGeom prst="blockArc">
          <a:avLst>
            <a:gd name="adj1" fmla="val 18900000"/>
            <a:gd name="adj2" fmla="val 2700000"/>
            <a:gd name="adj3" fmla="val 359"/>
          </a:avLst>
        </a:pr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E687AE-7BFD-4E02-954F-E583930A66FB}">
      <dsp:nvSpPr>
        <dsp:cNvPr id="0" name=""/>
        <dsp:cNvSpPr/>
      </dsp:nvSpPr>
      <dsp:spPr>
        <a:xfrm>
          <a:off x="504586" y="343230"/>
          <a:ext cx="7426789" cy="68681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5162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2100" kern="1200" dirty="0" smtClean="0">
              <a:solidFill>
                <a:schemeClr val="tx1"/>
              </a:solidFill>
            </a:rPr>
            <a:t>¿Estamos de acuerdo con lo planteado en la NC?</a:t>
          </a:r>
          <a:endParaRPr lang="es-NI" sz="2100" kern="1200" dirty="0">
            <a:solidFill>
              <a:schemeClr val="tx1"/>
            </a:solidFill>
          </a:endParaRPr>
        </a:p>
      </dsp:txBody>
      <dsp:txXfrm>
        <a:off x="504586" y="343230"/>
        <a:ext cx="7426789" cy="686818"/>
      </dsp:txXfrm>
    </dsp:sp>
    <dsp:sp modelId="{5755A1D3-83CB-43C6-BAE5-7E9596C61533}">
      <dsp:nvSpPr>
        <dsp:cNvPr id="0" name=""/>
        <dsp:cNvSpPr/>
      </dsp:nvSpPr>
      <dsp:spPr>
        <a:xfrm>
          <a:off x="75324" y="257378"/>
          <a:ext cx="858522" cy="8585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CDFCBF-B418-4AD3-9F63-CD537CE6ACD8}">
      <dsp:nvSpPr>
        <dsp:cNvPr id="0" name=""/>
        <dsp:cNvSpPr/>
      </dsp:nvSpPr>
      <dsp:spPr>
        <a:xfrm>
          <a:off x="898354" y="1373636"/>
          <a:ext cx="7033021" cy="68681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5162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2100" kern="1200" dirty="0" smtClean="0">
              <a:solidFill>
                <a:schemeClr val="tx1"/>
              </a:solidFill>
            </a:rPr>
            <a:t>Contribuciones a la Nota Conceptual</a:t>
          </a:r>
          <a:endParaRPr lang="es-NI" sz="2100" kern="1200" dirty="0" smtClean="0">
            <a:solidFill>
              <a:schemeClr val="tx1"/>
            </a:solidFill>
          </a:endParaRPr>
        </a:p>
      </dsp:txBody>
      <dsp:txXfrm>
        <a:off x="898354" y="1373636"/>
        <a:ext cx="7033021" cy="686818"/>
      </dsp:txXfrm>
    </dsp:sp>
    <dsp:sp modelId="{FFBD3EB8-707A-4D3A-80A1-38F03F6987BA}">
      <dsp:nvSpPr>
        <dsp:cNvPr id="0" name=""/>
        <dsp:cNvSpPr/>
      </dsp:nvSpPr>
      <dsp:spPr>
        <a:xfrm>
          <a:off x="469093" y="1287783"/>
          <a:ext cx="858522" cy="8585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235B81-6CB3-463B-904A-3AEDF411C628}">
      <dsp:nvSpPr>
        <dsp:cNvPr id="0" name=""/>
        <dsp:cNvSpPr/>
      </dsp:nvSpPr>
      <dsp:spPr>
        <a:xfrm>
          <a:off x="898354" y="2404041"/>
          <a:ext cx="7033021" cy="68681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5162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2100" kern="1200" dirty="0" smtClean="0">
              <a:solidFill>
                <a:schemeClr val="tx1"/>
              </a:solidFill>
            </a:rPr>
            <a:t>Fuentes de financiamiento</a:t>
          </a:r>
          <a:endParaRPr lang="es-NI" sz="2100" kern="1200" dirty="0" smtClean="0">
            <a:solidFill>
              <a:schemeClr val="tx1"/>
            </a:solidFill>
          </a:endParaRPr>
        </a:p>
      </dsp:txBody>
      <dsp:txXfrm>
        <a:off x="898354" y="2404041"/>
        <a:ext cx="7033021" cy="686818"/>
      </dsp:txXfrm>
    </dsp:sp>
    <dsp:sp modelId="{3FB677C7-8CFF-474A-96B7-E58C645D9B2E}">
      <dsp:nvSpPr>
        <dsp:cNvPr id="0" name=""/>
        <dsp:cNvSpPr/>
      </dsp:nvSpPr>
      <dsp:spPr>
        <a:xfrm>
          <a:off x="469093" y="2318189"/>
          <a:ext cx="858522" cy="8585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D4EA8A-CC98-4037-8DDD-4F3B223A1229}">
      <dsp:nvSpPr>
        <dsp:cNvPr id="0" name=""/>
        <dsp:cNvSpPr/>
      </dsp:nvSpPr>
      <dsp:spPr>
        <a:xfrm>
          <a:off x="504586" y="3434447"/>
          <a:ext cx="7426789" cy="68681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5162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2100" kern="1200" dirty="0" smtClean="0">
              <a:solidFill>
                <a:schemeClr val="tx1"/>
              </a:solidFill>
            </a:rPr>
            <a:t>Lugar y fecha para su realización</a:t>
          </a:r>
          <a:endParaRPr lang="es-NI" sz="2100" kern="1200" dirty="0" smtClean="0">
            <a:solidFill>
              <a:schemeClr val="tx1"/>
            </a:solidFill>
          </a:endParaRPr>
        </a:p>
      </dsp:txBody>
      <dsp:txXfrm>
        <a:off x="504586" y="3434447"/>
        <a:ext cx="7426789" cy="686818"/>
      </dsp:txXfrm>
    </dsp:sp>
    <dsp:sp modelId="{103E0178-1799-457D-95B7-07BD12112E85}">
      <dsp:nvSpPr>
        <dsp:cNvPr id="0" name=""/>
        <dsp:cNvSpPr/>
      </dsp:nvSpPr>
      <dsp:spPr>
        <a:xfrm>
          <a:off x="75324" y="3348595"/>
          <a:ext cx="858522" cy="8585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3/layout/PieProcess">
  <dgm:title val=""/>
  <dgm:desc val=""/>
  <dgm:catLst>
    <dgm:cat type="list" pri="8600"/>
    <dgm:cat type="process" pri="4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</dgm:alg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w" for="ch" forName="ParentComposite" refType="w" fact="0.5"/>
      <dgm:constr type="h" for="ch" forName="ParentComposite" refType="h"/>
      <dgm:constr type="w" for="ch" forName="negSibTrans" refType="h" refFor="ch" refForName="composite" fact="-0.075"/>
      <dgm:constr type="w" for="ch" forName="sibTrans" refType="w" refFor="ch" refForName="composite" fact="0.0425"/>
    </dgm:constrLst>
    <dgm:forEach name="nodesForEach" axis="ch" ptType="node" cnt="7">
      <dgm:layoutNode name="ParentComposite">
        <dgm:alg type="composite">
          <dgm:param type="ar" val="0.25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Parent" refType="w" fact="0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l" for="ch" forName="Chord" refType="w" fact="0"/>
              <dgm:constr type="t" for="ch" forName="Chord" refType="h" fact="0"/>
              <dgm:constr type="w" for="ch" forName="Chord" refType="w"/>
              <dgm:constr type="h" for="ch" forName="Chord" refType="h" fact="0.25"/>
              <dgm:constr type="l" for="ch" forName="Pie" refType="w" fact="0.1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if>
          <dgm:else name="Name6">
            <dgm:constrLst>
              <dgm:constr type="r" for="ch" forName="Parent" refType="w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r" for="ch" forName="Chord" refType="w"/>
              <dgm:constr type="t" for="ch" forName="Chord" refType="h" fact="0"/>
              <dgm:constr type="w" for="ch" forName="Chord" refType="w"/>
              <dgm:constr type="h" for="ch" forName="Chord" refType="h" fact="0.25"/>
              <dgm:constr type="r" for="ch" forName="Pie" refType="w" fact="0.9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else>
        </dgm:choose>
        <dgm:layoutNode name="Chord" styleLbl="bgShp">
          <dgm:alg type="sp"/>
          <dgm:choose name="Name7">
            <dgm:if name="Name8" func="var" arg="dir" op="equ" val="norm">
              <dgm:shape xmlns:r="http://schemas.openxmlformats.org/officeDocument/2006/relationships" type="chord" r:blip="">
                <dgm:adjLst>
                  <dgm:adj idx="1" val="80"/>
                  <dgm:adj idx="2" val="-80"/>
                </dgm:adjLst>
              </dgm:shape>
            </dgm:if>
            <dgm:else name="Name9">
              <dgm:shape xmlns:r="http://schemas.openxmlformats.org/officeDocument/2006/relationships" rot="180" type="chord" r:blip="">
                <dgm:adjLst>
                  <dgm:adj idx="1" val="80"/>
                  <dgm:adj idx="2" val="-80"/>
                </dgm:adjLst>
              </dgm:shape>
            </dgm:else>
          </dgm:choose>
          <dgm:presOf/>
        </dgm:layoutNode>
        <dgm:layoutNode name="Pie" styleLbl="alignNode1">
          <dgm:alg type="sp"/>
          <dgm:choose name="Name10">
            <dgm:if name="Name11" func="var" arg="dir" op="equ" val="norm">
              <dgm:choose name="Name12">
                <dgm:if name="Name13" axis="precedSib" ptType="node" func="cnt" op="equ" val="0">
                  <dgm:choose name="Name14">
                    <dgm:if name="Name1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1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17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if name="Name18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35"/>
                          <dgm:adj idx="2" val="-90"/>
                        </dgm:adjLst>
                      </dgm:shape>
                    </dgm:if>
                    <dgm:if name="Name19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26"/>
                          <dgm:adj idx="2" val="-90"/>
                        </dgm:adjLst>
                      </dgm:shape>
                    </dgm:if>
                    <dgm:if name="Name20" axis="followSib" ptType="node" func="cnt" op="equ" val="5">
                      <dgm:shape xmlns:r="http://schemas.openxmlformats.org/officeDocument/2006/relationships" type="pie" r:blip="">
                        <dgm:adjLst>
                          <dgm:adj idx="1" val="-120"/>
                          <dgm:adj idx="2" val="-90"/>
                        </dgm:adjLst>
                      </dgm:shape>
                    </dgm:if>
                    <dgm:else name="Name21">
                      <dgm:shape xmlns:r="http://schemas.openxmlformats.org/officeDocument/2006/relationships" type="pie" r:blip="">
                        <dgm:adjLst>
                          <dgm:adj idx="1" val="-115.7143"/>
                          <dgm:adj idx="2" val="-90"/>
                        </dgm:adjLst>
                      </dgm:shape>
                    </dgm:else>
                  </dgm:choose>
                </dgm:if>
                <dgm:if name="Name22" axis="precedSib" ptType="node" func="cnt" op="equ" val="1">
                  <dgm:choose name="Name23">
                    <dgm:if name="Name24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25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if name="Name26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27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62"/>
                          <dgm:adj idx="2" val="-90"/>
                        </dgm:adjLst>
                      </dgm:shape>
                    </dgm:if>
                    <dgm:if name="Name28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else name="Name29">
                      <dgm:shape xmlns:r="http://schemas.openxmlformats.org/officeDocument/2006/relationships" type="pie" r:blip="">
                        <dgm:adjLst>
                          <dgm:adj idx="1" val="-141.4286"/>
                          <dgm:adj idx="2" val="-90"/>
                        </dgm:adjLst>
                      </dgm:shape>
                    </dgm:else>
                  </dgm:choose>
                </dgm:if>
                <dgm:if name="Name30" axis="precedSib" ptType="node" func="cnt" op="equ" val="2">
                  <dgm:choose name="Name31">
                    <dgm:if name="Name32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33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35"/>
                          <dgm:adj idx="2" val="-90"/>
                        </dgm:adjLst>
                      </dgm:shape>
                    </dgm:if>
                    <dgm:if name="Name34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62"/>
                          <dgm:adj idx="2" val="-90"/>
                        </dgm:adjLst>
                      </dgm:shape>
                    </dgm:if>
                    <dgm:if name="Name35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else name="Name36">
                      <dgm:shape xmlns:r="http://schemas.openxmlformats.org/officeDocument/2006/relationships" type="pie" r:blip="">
                        <dgm:adjLst>
                          <dgm:adj idx="1" val="-167.1429"/>
                          <dgm:adj idx="2" val="-90"/>
                        </dgm:adjLst>
                      </dgm:shape>
                    </dgm:else>
                  </dgm:choose>
                </dgm:if>
                <dgm:if name="Name37" axis="precedSib" ptType="node" func="cnt" op="equ" val="3">
                  <dgm:choose name="Name38">
                    <dgm:if name="Name39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0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6"/>
                          <dgm:adj idx="2" val="-90"/>
                        </dgm:adjLst>
                      </dgm:shape>
                    </dgm:if>
                    <dgm:if name="Name41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else name="Name42">
                      <dgm:shape xmlns:r="http://schemas.openxmlformats.org/officeDocument/2006/relationships" type="pie" r:blip="">
                        <dgm:adjLst>
                          <dgm:adj idx="1" val="167.1429"/>
                          <dgm:adj idx="2" val="-90"/>
                        </dgm:adjLst>
                      </dgm:shape>
                    </dgm:else>
                  </dgm:choose>
                </dgm:if>
                <dgm:if name="Name43" axis="precedSib" ptType="node" func="cnt" op="equ" val="4">
                  <dgm:choose name="Name44">
                    <dgm:if name="Name4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0"/>
                          <dgm:adj idx="2" val="-90"/>
                        </dgm:adjLst>
                      </dgm:shape>
                    </dgm:if>
                    <dgm:else name="Name47">
                      <dgm:shape xmlns:r="http://schemas.openxmlformats.org/officeDocument/2006/relationships" type="pie" r:blip="">
                        <dgm:adjLst>
                          <dgm:adj idx="1" val="141.4286"/>
                          <dgm:adj idx="2" val="-90"/>
                        </dgm:adjLst>
                      </dgm:shape>
                    </dgm:else>
                  </dgm:choose>
                </dgm:if>
                <dgm:if name="Name48" axis="precedSib" ptType="node" func="cnt" op="equ" val="5">
                  <dgm:choose name="Name49">
                    <dgm:if name="Name50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51">
                      <dgm:shape xmlns:r="http://schemas.openxmlformats.org/officeDocument/2006/relationships" type="pie" r:blip="">
                        <dgm:adjLst>
                          <dgm:adj idx="1" val="115.7143"/>
                          <dgm:adj idx="2" val="-90"/>
                        </dgm:adjLst>
                      </dgm:shape>
                    </dgm:else>
                  </dgm:choose>
                </dgm:if>
                <dgm:else name="Name52">
                  <dgm:shape xmlns:r="http://schemas.openxmlformats.org/officeDocument/2006/relationships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if>
            <dgm:else name="Name53">
              <dgm:choose name="Name54">
                <dgm:if name="Name55" axis="precedSib" ptType="node" func="cnt" op="equ" val="0">
                  <dgm:choose name="Name56">
                    <dgm:if name="Name5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5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59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if name="Name60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35"/>
                        </dgm:adjLst>
                      </dgm:shape>
                    </dgm:if>
                    <dgm:if name="Name61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6"/>
                        </dgm:adjLst>
                      </dgm:shape>
                    </dgm:if>
                    <dgm:if name="Name62" axis="followSib" ptType="node" func="cnt" op="equ" val="5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0"/>
                        </dgm:adjLst>
                      </dgm:shape>
                    </dgm:if>
                    <dgm:else name="Name6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15.7143"/>
                        </dgm:adjLst>
                      </dgm:shape>
                    </dgm:else>
                  </dgm:choose>
                </dgm:if>
                <dgm:if name="Name64" axis="precedSib" ptType="node" func="cnt" op="equ" val="1">
                  <dgm:choose name="Name65">
                    <dgm:if name="Name66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67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if name="Name68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69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2"/>
                        </dgm:adjLst>
                      </dgm:shape>
                    </dgm:if>
                    <dgm:if name="Name70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else name="Name7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41.4286"/>
                        </dgm:adjLst>
                      </dgm:shape>
                    </dgm:else>
                  </dgm:choose>
                </dgm:if>
                <dgm:if name="Name72" axis="precedSib" ptType="node" func="cnt" op="equ" val="2">
                  <dgm:choose name="Name73">
                    <dgm:if name="Name74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75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35"/>
                        </dgm:adjLst>
                      </dgm:shape>
                    </dgm:if>
                    <dgm:if name="Name76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2"/>
                        </dgm:adjLst>
                      </dgm:shape>
                    </dgm:if>
                    <dgm:if name="Name77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else name="Name78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7.1429"/>
                        </dgm:adjLst>
                      </dgm:shape>
                    </dgm:else>
                  </dgm:choose>
                </dgm:if>
                <dgm:if name="Name79" axis="precedSib" ptType="node" func="cnt" op="equ" val="3">
                  <dgm:choose name="Name80">
                    <dgm:if name="Name81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2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6"/>
                        </dgm:adjLst>
                      </dgm:shape>
                    </dgm:if>
                    <dgm:if name="Name83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else name="Name8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7.1429"/>
                        </dgm:adjLst>
                      </dgm:shape>
                    </dgm:else>
                  </dgm:choose>
                </dgm:if>
                <dgm:if name="Name85" axis="precedSib" ptType="node" func="cnt" op="equ" val="4">
                  <dgm:choose name="Name86">
                    <dgm:if name="Name8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0"/>
                        </dgm:adjLst>
                      </dgm:shape>
                    </dgm:if>
                    <dgm:else name="Name89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41.4286"/>
                        </dgm:adjLst>
                      </dgm:shape>
                    </dgm:else>
                  </dgm:choose>
                </dgm:if>
                <dgm:if name="Name90" axis="precedSib" ptType="node" func="cnt" op="equ" val="5">
                  <dgm:choose name="Name91">
                    <dgm:if name="Name92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9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15.7143"/>
                        </dgm:adjLst>
                      </dgm:shape>
                    </dgm:else>
                  </dgm:choose>
                </dgm:if>
                <dgm:else name="Name94">
                  <dgm:shape xmlns:r="http://schemas.openxmlformats.org/officeDocument/2006/relationships" rot="180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else>
          </dgm:choose>
          <dgm:presOf/>
        </dgm:layoutNode>
        <dgm:layoutNode name="Parent" styleLbl="revTx">
          <dgm:varLst>
            <dgm:chMax val="1"/>
            <dgm:chPref val="1"/>
            <dgm:bulletEnabled val="1"/>
          </dgm:varLst>
          <dgm:choose name="Name95">
            <dgm:if name="Name96" func="var" arg="dir" op="equ" val="norm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autoTxRot" val="grav"/>
              </dgm:alg>
            </dgm:if>
            <dgm:else name="Name97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autoTxRot" val="grav"/>
              </dgm:alg>
            </dgm:else>
          </dgm:choose>
          <dgm:choose name="Name98">
            <dgm:if name="Name99" func="var" arg="dir" op="equ" val="norm">
              <dgm:shape xmlns:r="http://schemas.openxmlformats.org/officeDocument/2006/relationships" rot="-90" type="rect" r:blip="">
                <dgm:adjLst/>
              </dgm:shape>
            </dgm:if>
            <dgm:else name="Name100">
              <dgm:shape xmlns:r="http://schemas.openxmlformats.org/officeDocument/2006/relationships" rot="90" type="rect" r:blip="">
                <dgm:adjLst/>
              </dgm:shape>
            </dgm:else>
          </dgm:choose>
          <dgm:presOf axis="self" ptType="node"/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</dgm:layoutNode>
      <dgm:choose name="Name101">
        <dgm:if name="Name102" axis="ch" ptType="node" func="cnt" op="gte" val="1">
          <dgm:forEach name="negSibTransForEach" axis="ch" ptType="sibTrans" hideLastTrans="0" cnt="1">
            <dgm:layoutNode name="neg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  <dgm:layoutNode name="composite">
            <dgm:alg type="composite">
              <dgm:param type="ar" val="0.5"/>
            </dgm:alg>
            <dgm:shape xmlns:r="http://schemas.openxmlformats.org/officeDocument/2006/relationships" r:blip="">
              <dgm:adjLst/>
            </dgm:shape>
            <dgm:choose name="Name103">
              <dgm:if name="Name104" func="var" arg="dir" op="equ" val="norm">
                <dgm:constrLst>
                  <dgm:constr type="l" for="ch" forName="Child" refType="w" fact="0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if>
              <dgm:else name="Name105">
                <dgm:constrLst>
                  <dgm:constr type="r" for="ch" forName="Child" refType="w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else>
            </dgm:choose>
            <dgm:ruleLst/>
            <dgm:layoutNode name="Child" styleLbl="revTx">
              <dgm:varLst>
                <dgm:chMax val="0"/>
                <dgm:chPref val="0"/>
                <dgm:bulletEnabled val="1"/>
              </dgm:varLst>
              <dgm:choose name="Name106">
                <dgm:if name="Name107" func="var" arg="dir" op="equ" val="norm">
                  <dgm:alg type="tx">
                    <dgm:param type="parTxLTRAlign" val="l"/>
                    <dgm:param type="parTxRTLAlign" val="r"/>
                    <dgm:param type="txAnchorVert" val="t"/>
                  </dgm:alg>
                </dgm:if>
                <dgm:else name="Name108">
                  <dgm:alg type="tx">
                    <dgm:param type="parTxLTRAlign" val="r"/>
                    <dgm:param type="parTxRTLAlign" val="l"/>
                    <dgm:param type="txAnchorVert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"/>
                <dgm:constr type="rMarg" refType="primFontSz" fact="0"/>
                <dgm:constr type="tMarg" refType="primFontSz" fact="0"/>
                <dgm:constr type="bMarg" refType="primFontSz" fact="0"/>
              </dgm:constrLst>
              <dgm:ruleLst>
                <dgm:rule type="primFontSz" val="5" fact="NaN" max="NaN"/>
              </dgm:ruleLst>
            </dgm:layoutNode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</dgm:if>
        <dgm:else name="Name109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327D03A-D040-40D6-A98B-9E1A5D3D69E8}" type="datetimeFigureOut">
              <a:rPr lang="es-NI" smtClean="0"/>
              <a:pPr/>
              <a:t>21/11/2014</a:t>
            </a:fld>
            <a:endParaRPr lang="es-NI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NI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F2935EE-5827-4BB7-95CF-ED8903D77C2C}" type="slidenum">
              <a:rPr lang="es-NI" smtClean="0">
                <a:solidFill>
                  <a:srgbClr val="94C600"/>
                </a:solidFill>
              </a:rPr>
              <a:pPr/>
              <a:t>‹Nº›</a:t>
            </a:fld>
            <a:endParaRPr lang="es-NI">
              <a:solidFill>
                <a:srgbClr val="94C600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D03A-D040-40D6-A98B-9E1A5D3D69E8}" type="datetimeFigureOut">
              <a:rPr lang="es-NI" smtClean="0"/>
              <a:pPr/>
              <a:t>21/11/2014</a:t>
            </a:fld>
            <a:endParaRPr lang="es-N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35EE-5827-4BB7-95CF-ED8903D77C2C}" type="slidenum">
              <a:rPr lang="es-NI" smtClean="0"/>
              <a:pPr/>
              <a:t>‹Nº›</a:t>
            </a:fld>
            <a:endParaRPr lang="es-N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D03A-D040-40D6-A98B-9E1A5D3D69E8}" type="datetimeFigureOut">
              <a:rPr lang="es-NI" smtClean="0"/>
              <a:pPr/>
              <a:t>21/11/2014</a:t>
            </a:fld>
            <a:endParaRPr lang="es-N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35EE-5827-4BB7-95CF-ED8903D77C2C}" type="slidenum">
              <a:rPr lang="es-NI" smtClean="0"/>
              <a:pPr/>
              <a:t>‹Nº›</a:t>
            </a:fld>
            <a:endParaRPr lang="es-N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D03A-D040-40D6-A98B-9E1A5D3D69E8}" type="datetimeFigureOut">
              <a:rPr lang="es-NI" smtClean="0"/>
              <a:pPr/>
              <a:t>21/11/2014</a:t>
            </a:fld>
            <a:endParaRPr lang="es-N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35EE-5827-4BB7-95CF-ED8903D77C2C}" type="slidenum">
              <a:rPr lang="es-NI" smtClean="0"/>
              <a:pPr/>
              <a:t>‹Nº›</a:t>
            </a:fld>
            <a:endParaRPr lang="es-N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D03A-D040-40D6-A98B-9E1A5D3D69E8}" type="datetimeFigureOut">
              <a:rPr lang="es-NI" smtClean="0"/>
              <a:pPr/>
              <a:t>21/11/2014</a:t>
            </a:fld>
            <a:endParaRPr lang="es-N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35EE-5827-4BB7-95CF-ED8903D77C2C}" type="slidenum">
              <a:rPr lang="es-NI" smtClean="0"/>
              <a:pPr/>
              <a:t>‹Nº›</a:t>
            </a:fld>
            <a:endParaRPr lang="es-N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D03A-D040-40D6-A98B-9E1A5D3D69E8}" type="datetimeFigureOut">
              <a:rPr lang="es-NI" smtClean="0"/>
              <a:pPr/>
              <a:t>21/11/2014</a:t>
            </a:fld>
            <a:endParaRPr lang="es-N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>
              <a:solidFill>
                <a:srgbClr val="94C6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35EE-5827-4BB7-95CF-ED8903D77C2C}" type="slidenum">
              <a:rPr lang="es-NI" smtClean="0"/>
              <a:pPr/>
              <a:t>‹Nº›</a:t>
            </a:fld>
            <a:endParaRPr lang="es-N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D03A-D040-40D6-A98B-9E1A5D3D69E8}" type="datetimeFigureOut">
              <a:rPr lang="es-NI" smtClean="0"/>
              <a:pPr/>
              <a:t>21/11/2014</a:t>
            </a:fld>
            <a:endParaRPr lang="es-N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>
              <a:solidFill>
                <a:srgbClr val="94C6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35EE-5827-4BB7-95CF-ED8903D77C2C}" type="slidenum">
              <a:rPr lang="es-NI" smtClean="0"/>
              <a:pPr/>
              <a:t>‹Nº›</a:t>
            </a:fld>
            <a:endParaRPr lang="es-N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D03A-D040-40D6-A98B-9E1A5D3D69E8}" type="datetimeFigureOut">
              <a:rPr lang="es-NI" smtClean="0"/>
              <a:pPr/>
              <a:t>21/11/2014</a:t>
            </a:fld>
            <a:endParaRPr lang="es-N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>
              <a:solidFill>
                <a:srgbClr val="94C6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35EE-5827-4BB7-95CF-ED8903D77C2C}" type="slidenum">
              <a:rPr lang="es-NI" smtClean="0"/>
              <a:pPr/>
              <a:t>‹Nº›</a:t>
            </a:fld>
            <a:endParaRPr lang="es-N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D03A-D040-40D6-A98B-9E1A5D3D69E8}" type="datetimeFigureOut">
              <a:rPr lang="es-NI" smtClean="0"/>
              <a:pPr/>
              <a:t>21/11/2014</a:t>
            </a:fld>
            <a:endParaRPr lang="es-N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>
              <a:solidFill>
                <a:srgbClr val="94C6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35EE-5827-4BB7-95CF-ED8903D77C2C}" type="slidenum">
              <a:rPr lang="es-NI" smtClean="0"/>
              <a:pPr/>
              <a:t>‹Nº›</a:t>
            </a:fld>
            <a:endParaRPr lang="es-N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D03A-D040-40D6-A98B-9E1A5D3D69E8}" type="datetimeFigureOut">
              <a:rPr lang="es-NI" smtClean="0"/>
              <a:pPr/>
              <a:t>21/11/2014</a:t>
            </a:fld>
            <a:endParaRPr lang="es-N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35EE-5827-4BB7-95CF-ED8903D77C2C}" type="slidenum">
              <a:rPr lang="es-NI" smtClean="0"/>
              <a:pPr/>
              <a:t>‹Nº›</a:t>
            </a:fld>
            <a:endParaRPr lang="es-NI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NI">
              <a:solidFill>
                <a:srgbClr val="94C6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D03A-D040-40D6-A98B-9E1A5D3D69E8}" type="datetimeFigureOut">
              <a:rPr lang="es-NI" smtClean="0"/>
              <a:pPr/>
              <a:t>21/11/2014</a:t>
            </a:fld>
            <a:endParaRPr lang="es-N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NI">
              <a:solidFill>
                <a:srgbClr val="94C6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35EE-5827-4BB7-95CF-ED8903D77C2C}" type="slidenum">
              <a:rPr lang="es-NI" smtClean="0"/>
              <a:pPr/>
              <a:t>‹Nº›</a:t>
            </a:fld>
            <a:endParaRPr lang="es-N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7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3A3A981-DB2B-4A9A-99E9-7E9137639634}" type="datetimeFigureOut">
              <a:rPr lang="es-NI" smtClean="0"/>
              <a:t>21/11/2014</a:t>
            </a:fld>
            <a:endParaRPr lang="es-N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N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766D553-F8E2-4108-9EC6-45BCE18A44CC}" type="slidenum">
              <a:rPr lang="es-NI" smtClean="0"/>
              <a:t>‹Nº›</a:t>
            </a:fld>
            <a:endParaRPr lang="es-N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742064"/>
            <a:ext cx="1341744" cy="670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429" y="679057"/>
            <a:ext cx="108842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899592" y="2801904"/>
            <a:ext cx="7488832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NI" sz="26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NOTA </a:t>
            </a:r>
            <a:r>
              <a:rPr lang="es-NI" sz="26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CONCEPTUAL</a:t>
            </a:r>
            <a:br>
              <a:rPr lang="es-NI" sz="26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es-NI" sz="26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TALLER DE PROTECCIÓN CONSULAR A PERSONAS TRABAJADORAS MIGRANTES</a:t>
            </a:r>
            <a:br>
              <a:rPr lang="es-NI" sz="26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endParaRPr lang="es-NI" sz="2600" dirty="0">
              <a:solidFill>
                <a:srgbClr val="0070C0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403648" y="5877272"/>
            <a:ext cx="61434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NI" sz="1400" i="1" dirty="0">
                <a:solidFill>
                  <a:srgbClr val="71685A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XIX Conferencia Regional sobre Migración</a:t>
            </a:r>
            <a:br>
              <a:rPr lang="es-NI" sz="1400" i="1" dirty="0">
                <a:solidFill>
                  <a:srgbClr val="71685A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</a:br>
            <a:r>
              <a:rPr lang="es-NI" sz="1400" i="1" dirty="0" smtClean="0">
                <a:solidFill>
                  <a:srgbClr val="71685A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Managua, Nicaragua</a:t>
            </a:r>
            <a:r>
              <a:rPr lang="es-NI" sz="1400" i="1" dirty="0">
                <a:solidFill>
                  <a:srgbClr val="71685A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s-NI" sz="1400" i="1" dirty="0" smtClean="0">
                <a:solidFill>
                  <a:srgbClr val="71685A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24 </a:t>
            </a:r>
            <a:r>
              <a:rPr lang="es-NI" sz="1400" i="1" dirty="0" smtClean="0">
                <a:solidFill>
                  <a:srgbClr val="71685A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de Noviembre de 2014</a:t>
            </a:r>
            <a:r>
              <a:rPr lang="es-NI" sz="1400" i="1" dirty="0">
                <a:solidFill>
                  <a:srgbClr val="71685A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es-NI" sz="1400" dirty="0">
              <a:solidFill>
                <a:prstClr val="black"/>
              </a:solidFill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67544" y="742064"/>
            <a:ext cx="818250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2800" b="1" dirty="0" smtClean="0">
                <a:solidFill>
                  <a:srgbClr val="0070C0"/>
                </a:solidFill>
                <a:latin typeface="Edwardian Script ITC" pitchFamily="66" charset="0"/>
                <a:ea typeface="Calibri" pitchFamily="34" charset="0"/>
                <a:cs typeface="Times New Roman" pitchFamily="18" charset="0"/>
              </a:rPr>
              <a:t>El Ministerio de Relaciones Exteriores</a:t>
            </a:r>
            <a:endParaRPr lang="es-NI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2800" b="1" dirty="0" smtClean="0">
                <a:solidFill>
                  <a:srgbClr val="0070C0"/>
                </a:solidFill>
                <a:latin typeface="Edwardian Script ITC" pitchFamily="66" charset="0"/>
                <a:ea typeface="Calibri" pitchFamily="34" charset="0"/>
                <a:cs typeface="Times New Roman" pitchFamily="18" charset="0"/>
              </a:rPr>
              <a:t>Dirección General Consular</a:t>
            </a:r>
            <a:endParaRPr lang="es-ES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45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7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908720"/>
            <a:ext cx="7024744" cy="492443"/>
          </a:xfrm>
        </p:spPr>
        <p:txBody>
          <a:bodyPr vert="horz" wrap="square" lIns="91440" tIns="45720" rIns="91440" bIns="45720" rtlCol="0" anchor="b">
            <a:spAutoFit/>
          </a:bodyPr>
          <a:lstStyle/>
          <a:p>
            <a:pPr algn="ctr"/>
            <a:r>
              <a:rPr lang="es-NI" sz="2600" b="1" i="1" dirty="0">
                <a:solidFill>
                  <a:srgbClr val="0070C0"/>
                </a:solidFill>
                <a:latin typeface="Arial" pitchFamily="34" charset="0"/>
                <a:ea typeface="+mn-ea"/>
                <a:cs typeface="Arial" pitchFamily="34" charset="0"/>
              </a:rPr>
              <a:t>¿</a:t>
            </a:r>
            <a:r>
              <a:rPr lang="es-NI" sz="2600" b="1" i="1" dirty="0">
                <a:solidFill>
                  <a:srgbClr val="0070C0"/>
                </a:solidFill>
                <a:latin typeface="Arial" pitchFamily="34" charset="0"/>
                <a:ea typeface="+mn-ea"/>
                <a:cs typeface="Arial" pitchFamily="34" charset="0"/>
              </a:rPr>
              <a:t>QUÉ SIGUE AHORA?</a:t>
            </a:r>
            <a:endParaRPr lang="es-NI" sz="2600" b="1" i="1" dirty="0">
              <a:solidFill>
                <a:srgbClr val="0070C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0456878"/>
              </p:ext>
            </p:extLst>
          </p:nvPr>
        </p:nvGraphicFramePr>
        <p:xfrm>
          <a:off x="539552" y="1844824"/>
          <a:ext cx="7992888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978442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7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742064"/>
            <a:ext cx="1341744" cy="670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429" y="679057"/>
            <a:ext cx="108842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919986" y="3212976"/>
            <a:ext cx="74888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NI" sz="2800" b="1" i="1" spc="300" dirty="0" smtClean="0">
                <a:ln w="11430" cmpd="sng">
                  <a:solidFill>
                    <a:srgbClr val="94C600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glow rad="45500">
                    <a:srgbClr val="94C600">
                      <a:satMod val="220000"/>
                      <a:alpha val="35000"/>
                    </a:srgbClr>
                  </a:glow>
                </a:effectLst>
                <a:latin typeface="Arial" pitchFamily="34" charset="0"/>
                <a:cs typeface="Arial" pitchFamily="34" charset="0"/>
              </a:rPr>
              <a:t>¡¡¡...MUCHAS GRACIAS!!! </a:t>
            </a:r>
            <a:endParaRPr lang="es-NI" sz="2800" b="1" spc="300" dirty="0">
              <a:ln w="11430" cmpd="sng">
                <a:solidFill>
                  <a:srgbClr val="94C600">
                    <a:tint val="10000"/>
                  </a:srgbClr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glow rad="45500">
                  <a:srgbClr val="94C600">
                    <a:satMod val="220000"/>
                    <a:alpha val="35000"/>
                  </a:srgbClr>
                </a:glo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610428" y="5445224"/>
            <a:ext cx="779838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NI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Ministerio </a:t>
            </a:r>
            <a:r>
              <a:rPr lang="es-NI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 Relaciones </a:t>
            </a:r>
            <a:r>
              <a:rPr lang="es-NI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Exteriores de Nicaragua</a:t>
            </a:r>
          </a:p>
          <a:p>
            <a:pPr algn="ctr"/>
            <a:r>
              <a:rPr lang="es-NI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NI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donde </a:t>
            </a:r>
            <a:r>
              <a:rPr lang="es-NI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fue </a:t>
            </a:r>
            <a:r>
              <a:rPr lang="es-NI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el cine González 1 cuadra al Sur, sobre Avenida </a:t>
            </a:r>
            <a:r>
              <a:rPr lang="es-NI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Bolívar </a:t>
            </a:r>
          </a:p>
          <a:p>
            <a:pPr algn="ctr"/>
            <a:r>
              <a:rPr lang="es-NI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Tel</a:t>
            </a:r>
            <a:r>
              <a:rPr lang="es-NI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 (505) 2244 </a:t>
            </a:r>
            <a:r>
              <a:rPr lang="es-NI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8066 </a:t>
            </a:r>
            <a:r>
              <a:rPr lang="es-NI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- 2244 </a:t>
            </a:r>
            <a:r>
              <a:rPr lang="es-NI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8086 </a:t>
            </a:r>
          </a:p>
          <a:p>
            <a:pPr algn="ctr"/>
            <a:r>
              <a:rPr lang="es-NI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Managua</a:t>
            </a:r>
            <a:r>
              <a:rPr lang="es-NI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Nicaragua </a:t>
            </a:r>
          </a:p>
        </p:txBody>
      </p:sp>
    </p:spTree>
    <p:extLst>
      <p:ext uri="{BB962C8B-B14F-4D97-AF65-F5344CB8AC3E}">
        <p14:creationId xmlns:p14="http://schemas.microsoft.com/office/powerpoint/2010/main" val="24606839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7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492443"/>
          </a:xfrm>
        </p:spPr>
        <p:txBody>
          <a:bodyPr wrap="square">
            <a:spAutoFit/>
          </a:bodyPr>
          <a:lstStyle/>
          <a:p>
            <a:pPr algn="ctr"/>
            <a:r>
              <a:rPr lang="es-NI" sz="2600" b="1" i="1" dirty="0">
                <a:solidFill>
                  <a:srgbClr val="0070C0"/>
                </a:solidFill>
                <a:latin typeface="Arial" pitchFamily="34" charset="0"/>
                <a:ea typeface="+mn-ea"/>
                <a:cs typeface="Arial" pitchFamily="34" charset="0"/>
              </a:rPr>
              <a:t>ANTECEDENTES Y JUSTIFICACIÓN</a:t>
            </a:r>
            <a:endParaRPr lang="es-NI" sz="2600" b="1" i="1" dirty="0">
              <a:solidFill>
                <a:srgbClr val="0070C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412364728"/>
              </p:ext>
            </p:extLst>
          </p:nvPr>
        </p:nvGraphicFramePr>
        <p:xfrm>
          <a:off x="683568" y="1916832"/>
          <a:ext cx="7920880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64780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7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873398"/>
            <a:ext cx="7024744" cy="492443"/>
          </a:xfrm>
        </p:spPr>
        <p:txBody>
          <a:bodyPr vert="horz" wrap="square" lIns="91440" tIns="45720" rIns="91440" bIns="45720" rtlCol="0" anchor="b">
            <a:spAutoFit/>
          </a:bodyPr>
          <a:lstStyle/>
          <a:p>
            <a:pPr algn="ctr"/>
            <a:r>
              <a:rPr lang="es-NI" sz="2600" b="1" i="1" dirty="0">
                <a:solidFill>
                  <a:srgbClr val="0070C0"/>
                </a:solidFill>
                <a:latin typeface="Arial" pitchFamily="34" charset="0"/>
                <a:ea typeface="+mn-ea"/>
                <a:cs typeface="Arial" pitchFamily="34" charset="0"/>
              </a:rPr>
              <a:t>ANTECEDENTES Y JUSTIFICACIÓN</a:t>
            </a:r>
            <a:endParaRPr lang="es-NI" sz="2600" b="1" i="1" dirty="0">
              <a:solidFill>
                <a:srgbClr val="0070C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6466965"/>
              </p:ext>
            </p:extLst>
          </p:nvPr>
        </p:nvGraphicFramePr>
        <p:xfrm>
          <a:off x="611560" y="1700808"/>
          <a:ext cx="7848872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40816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7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980728"/>
            <a:ext cx="7024744" cy="492443"/>
          </a:xfrm>
        </p:spPr>
        <p:txBody>
          <a:bodyPr vert="horz" wrap="square" lIns="91440" tIns="45720" rIns="91440" bIns="45720" rtlCol="0" anchor="b">
            <a:spAutoFit/>
          </a:bodyPr>
          <a:lstStyle/>
          <a:p>
            <a:pPr algn="ctr"/>
            <a:r>
              <a:rPr lang="es-NI" sz="2600" b="1" i="1" dirty="0">
                <a:solidFill>
                  <a:srgbClr val="0070C0"/>
                </a:solidFill>
                <a:latin typeface="Arial" pitchFamily="34" charset="0"/>
                <a:ea typeface="+mn-ea"/>
                <a:cs typeface="Arial" pitchFamily="34" charset="0"/>
              </a:rPr>
              <a:t>NOTA CONCEPTUAL</a:t>
            </a:r>
            <a:endParaRPr lang="es-NI" sz="2600" b="1" i="1" dirty="0">
              <a:solidFill>
                <a:srgbClr val="0070C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6319353"/>
              </p:ext>
            </p:extLst>
          </p:nvPr>
        </p:nvGraphicFramePr>
        <p:xfrm>
          <a:off x="611560" y="1412776"/>
          <a:ext cx="7921500" cy="4921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36835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7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1115616" y="980728"/>
            <a:ext cx="7024744" cy="492443"/>
          </a:xfrm>
        </p:spPr>
        <p:txBody>
          <a:bodyPr vert="horz" wrap="square" lIns="91440" tIns="45720" rIns="91440" bIns="45720" rtlCol="0" anchor="b">
            <a:spAutoFit/>
          </a:bodyPr>
          <a:lstStyle/>
          <a:p>
            <a:pPr algn="ctr"/>
            <a:r>
              <a:rPr lang="es-NI" sz="2600" b="1" i="1" dirty="0">
                <a:solidFill>
                  <a:srgbClr val="0070C0"/>
                </a:solidFill>
                <a:latin typeface="Arial" pitchFamily="34" charset="0"/>
                <a:ea typeface="+mn-ea"/>
                <a:cs typeface="Arial" pitchFamily="34" charset="0"/>
              </a:rPr>
              <a:t>NOTA CONCEPTUAL</a:t>
            </a:r>
            <a:endParaRPr lang="es-NI" sz="2600" b="1" i="1" dirty="0">
              <a:solidFill>
                <a:srgbClr val="0070C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9418486"/>
              </p:ext>
            </p:extLst>
          </p:nvPr>
        </p:nvGraphicFramePr>
        <p:xfrm>
          <a:off x="755576" y="1628800"/>
          <a:ext cx="7416824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59094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7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1115616" y="980728"/>
            <a:ext cx="7024744" cy="492443"/>
          </a:xfrm>
        </p:spPr>
        <p:txBody>
          <a:bodyPr vert="horz" wrap="square" lIns="91440" tIns="45720" rIns="91440" bIns="45720" rtlCol="0" anchor="b">
            <a:spAutoFit/>
          </a:bodyPr>
          <a:lstStyle/>
          <a:p>
            <a:pPr algn="ctr"/>
            <a:r>
              <a:rPr lang="es-NI" sz="2600" b="1" i="1" dirty="0">
                <a:solidFill>
                  <a:srgbClr val="0070C0"/>
                </a:solidFill>
                <a:latin typeface="Arial" pitchFamily="34" charset="0"/>
                <a:ea typeface="+mn-ea"/>
                <a:cs typeface="Arial" pitchFamily="34" charset="0"/>
              </a:rPr>
              <a:t>NOTA CONCEPTUAL</a:t>
            </a:r>
            <a:endParaRPr lang="es-NI" sz="2600" b="1" i="1" dirty="0">
              <a:solidFill>
                <a:srgbClr val="0070C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4910400"/>
              </p:ext>
            </p:extLst>
          </p:nvPr>
        </p:nvGraphicFramePr>
        <p:xfrm>
          <a:off x="539552" y="1484784"/>
          <a:ext cx="8064896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09906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7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764704"/>
            <a:ext cx="7024744" cy="492443"/>
          </a:xfrm>
        </p:spPr>
        <p:txBody>
          <a:bodyPr vert="horz" wrap="square" lIns="91440" tIns="45720" rIns="91440" bIns="45720" rtlCol="0" anchor="b">
            <a:spAutoFit/>
          </a:bodyPr>
          <a:lstStyle/>
          <a:p>
            <a:pPr algn="ctr"/>
            <a:r>
              <a:rPr lang="es-NI" sz="2600" b="1" i="1" dirty="0">
                <a:solidFill>
                  <a:srgbClr val="0070C0"/>
                </a:solidFill>
                <a:latin typeface="Arial" pitchFamily="34" charset="0"/>
                <a:ea typeface="+mn-ea"/>
                <a:cs typeface="Arial" pitchFamily="34" charset="0"/>
              </a:rPr>
              <a:t>RESULTADOS ESPERADOS</a:t>
            </a:r>
            <a:endParaRPr lang="es-NI" sz="2600" b="1" i="1" dirty="0">
              <a:solidFill>
                <a:srgbClr val="0070C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7787193"/>
              </p:ext>
            </p:extLst>
          </p:nvPr>
        </p:nvGraphicFramePr>
        <p:xfrm>
          <a:off x="611560" y="1628800"/>
          <a:ext cx="7920880" cy="449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975987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7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024744" cy="492443"/>
          </a:xfrm>
        </p:spPr>
        <p:txBody>
          <a:bodyPr vert="horz" wrap="square" lIns="91440" tIns="45720" rIns="91440" bIns="45720" rtlCol="0" anchor="b">
            <a:spAutoFit/>
          </a:bodyPr>
          <a:lstStyle/>
          <a:p>
            <a:pPr algn="ctr"/>
            <a:r>
              <a:rPr lang="es-NI" sz="2600" b="1" i="1" dirty="0">
                <a:solidFill>
                  <a:srgbClr val="0070C0"/>
                </a:solidFill>
                <a:latin typeface="Arial" pitchFamily="34" charset="0"/>
                <a:ea typeface="+mn-ea"/>
                <a:cs typeface="Arial" pitchFamily="34" charset="0"/>
              </a:rPr>
              <a:t>METODOLOGÍA</a:t>
            </a:r>
            <a:endParaRPr lang="es-NI" sz="2600" b="1" i="1" dirty="0">
              <a:solidFill>
                <a:srgbClr val="0070C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0340055"/>
              </p:ext>
            </p:extLst>
          </p:nvPr>
        </p:nvGraphicFramePr>
        <p:xfrm>
          <a:off x="611560" y="1772816"/>
          <a:ext cx="792088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0864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7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87624" y="908720"/>
            <a:ext cx="7024744" cy="492443"/>
          </a:xfrm>
        </p:spPr>
        <p:txBody>
          <a:bodyPr vert="horz" wrap="square" lIns="91440" tIns="45720" rIns="91440" bIns="45720" rtlCol="0" anchor="b">
            <a:spAutoFit/>
          </a:bodyPr>
          <a:lstStyle/>
          <a:p>
            <a:pPr algn="ctr"/>
            <a:r>
              <a:rPr lang="es-NI" sz="2600" b="1" i="1" dirty="0">
                <a:solidFill>
                  <a:srgbClr val="0070C0"/>
                </a:solidFill>
                <a:latin typeface="Arial" pitchFamily="34" charset="0"/>
                <a:ea typeface="+mn-ea"/>
                <a:cs typeface="Arial" pitchFamily="34" charset="0"/>
              </a:rPr>
              <a:t>PERFIL DE PARTICIPANTES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4185754"/>
              </p:ext>
            </p:extLst>
          </p:nvPr>
        </p:nvGraphicFramePr>
        <p:xfrm>
          <a:off x="395536" y="2204864"/>
          <a:ext cx="7920880" cy="35536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0304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uj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</TotalTime>
  <Words>552</Words>
  <Application>Microsoft Office PowerPoint</Application>
  <PresentationFormat>Presentación en pantalla (4:3)</PresentationFormat>
  <Paragraphs>58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Austin</vt:lpstr>
      <vt:lpstr>Presentación de PowerPoint</vt:lpstr>
      <vt:lpstr>ANTECEDENTES Y JUSTIFICACIÓN</vt:lpstr>
      <vt:lpstr>ANTECEDENTES Y JUSTIFICACIÓN</vt:lpstr>
      <vt:lpstr>NOTA CONCEPTUAL</vt:lpstr>
      <vt:lpstr>NOTA CONCEPTUAL</vt:lpstr>
      <vt:lpstr>NOTA CONCEPTUAL</vt:lpstr>
      <vt:lpstr>RESULTADOS ESPERADOS</vt:lpstr>
      <vt:lpstr>METODOLOGÍA</vt:lpstr>
      <vt:lpstr>PERFIL DE PARTICIPANTES</vt:lpstr>
      <vt:lpstr>¿QUÉ SIGUE AHORA?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CONCEPTUAL TALLER DE PROTECCIÓN CONSULAR A PERSONAS TRABAJADORAS MIGRANTES XIX Conferencia Regional sobre Migración Nicaragua, Junio 2014.</dc:title>
  <dc:creator>Martha Olivia</dc:creator>
  <cp:lastModifiedBy>Hellen Judith Montenegro Parra</cp:lastModifiedBy>
  <cp:revision>24</cp:revision>
  <dcterms:created xsi:type="dcterms:W3CDTF">2014-11-18T16:25:01Z</dcterms:created>
  <dcterms:modified xsi:type="dcterms:W3CDTF">2014-11-21T23:24:51Z</dcterms:modified>
</cp:coreProperties>
</file>