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60" r:id="rId3"/>
    <p:sldId id="261" r:id="rId4"/>
    <p:sldId id="263" r:id="rId5"/>
    <p:sldId id="264" r:id="rId6"/>
    <p:sldId id="271" r:id="rId7"/>
    <p:sldId id="266" r:id="rId8"/>
    <p:sldId id="267" r:id="rId9"/>
    <p:sldId id="268" r:id="rId10"/>
    <p:sldId id="269" r:id="rId11"/>
    <p:sldId id="272" r:id="rId12"/>
  </p:sldIdLst>
  <p:sldSz cx="9144000" cy="6858000" type="screen4x3"/>
  <p:notesSz cx="6858000" cy="9144000"/>
  <p:defaultTextStyle>
    <a:defPPr>
      <a:defRPr lang="es-N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08" y="-4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5B2FE-8DF7-4CA5-820E-C3C6C9763D79}" type="doc">
      <dgm:prSet loTypeId="urn:microsoft.com/office/officeart/2005/8/layout/process4" loCatId="list" qsTypeId="urn:microsoft.com/office/officeart/2005/8/quickstyle/simple5" qsCatId="simple" csTypeId="urn:microsoft.com/office/officeart/2005/8/colors/colorful1" csCatId="colorful" phldr="1"/>
      <dgm:spPr/>
    </dgm:pt>
    <dgm:pt modelId="{093126C5-42F7-4ABA-81BB-84E0E5065BE7}">
      <dgm:prSet phldrT="[Texto]" custT="1"/>
      <dgm:spPr/>
      <dgm:t>
        <a:bodyPr/>
        <a:lstStyle/>
        <a:p>
          <a:pPr algn="just"/>
          <a:r>
            <a:rPr lang="en-GB" sz="1600" dirty="0" smtClean="0">
              <a:solidFill>
                <a:schemeClr val="tx1"/>
              </a:solidFill>
            </a:rPr>
            <a:t>RCM, a regional space addressing different topics relating to international migration;</a:t>
          </a:r>
          <a:endParaRPr lang="es-NI" sz="1600" dirty="0">
            <a:solidFill>
              <a:schemeClr val="tx1"/>
            </a:solidFill>
          </a:endParaRPr>
        </a:p>
      </dgm:t>
    </dgm:pt>
    <dgm:pt modelId="{D36DB987-2C33-4DA8-BE54-95C79466EA07}" type="parTrans" cxnId="{CECD11CB-C1C8-432F-8013-A3E76909BFB8}">
      <dgm:prSet/>
      <dgm:spPr/>
      <dgm:t>
        <a:bodyPr/>
        <a:lstStyle/>
        <a:p>
          <a:pPr algn="just"/>
          <a:endParaRPr lang="es-NI" sz="1600">
            <a:solidFill>
              <a:schemeClr val="tx1"/>
            </a:solidFill>
          </a:endParaRPr>
        </a:p>
      </dgm:t>
    </dgm:pt>
    <dgm:pt modelId="{E454DBC8-E960-4756-BC2E-3B4F49B5F3F5}" type="sibTrans" cxnId="{CECD11CB-C1C8-432F-8013-A3E76909BFB8}">
      <dgm:prSet/>
      <dgm:spPr/>
      <dgm:t>
        <a:bodyPr/>
        <a:lstStyle/>
        <a:p>
          <a:pPr algn="just"/>
          <a:endParaRPr lang="es-NI" sz="1600">
            <a:solidFill>
              <a:schemeClr val="tx1"/>
            </a:solidFill>
          </a:endParaRPr>
        </a:p>
      </dgm:t>
    </dgm:pt>
    <dgm:pt modelId="{ED6A8A54-09AC-4009-90FC-74D657979043}">
      <dgm:prSet custT="1"/>
      <dgm:spPr/>
      <dgm:t>
        <a:bodyPr/>
        <a:lstStyle/>
        <a:p>
          <a:pPr algn="just"/>
          <a:r>
            <a:rPr lang="en-GB" sz="1600" dirty="0" smtClean="0">
              <a:solidFill>
                <a:schemeClr val="tx1"/>
              </a:solidFill>
            </a:rPr>
            <a:t>Promotes dialogue and reflection to generate potential actions to protect migrant workers;</a:t>
          </a:r>
          <a:endParaRPr lang="es-NI" sz="1600" dirty="0" smtClean="0">
            <a:solidFill>
              <a:schemeClr val="tx1"/>
            </a:solidFill>
          </a:endParaRPr>
        </a:p>
      </dgm:t>
    </dgm:pt>
    <dgm:pt modelId="{584454F0-704E-4F59-BF63-14C3A4271235}" type="parTrans" cxnId="{CE3C67D4-8092-4554-AA4F-118DA0033F92}">
      <dgm:prSet/>
      <dgm:spPr/>
      <dgm:t>
        <a:bodyPr/>
        <a:lstStyle/>
        <a:p>
          <a:pPr algn="just"/>
          <a:endParaRPr lang="es-NI" sz="1600">
            <a:solidFill>
              <a:schemeClr val="tx1"/>
            </a:solidFill>
          </a:endParaRPr>
        </a:p>
      </dgm:t>
    </dgm:pt>
    <dgm:pt modelId="{310D99E5-0964-4E66-9FD8-320186FD42BD}" type="sibTrans" cxnId="{CE3C67D4-8092-4554-AA4F-118DA0033F92}">
      <dgm:prSet/>
      <dgm:spPr/>
      <dgm:t>
        <a:bodyPr/>
        <a:lstStyle/>
        <a:p>
          <a:pPr algn="just"/>
          <a:endParaRPr lang="es-NI" sz="1600">
            <a:solidFill>
              <a:schemeClr val="tx1"/>
            </a:solidFill>
          </a:endParaRPr>
        </a:p>
      </dgm:t>
    </dgm:pt>
    <dgm:pt modelId="{80D0F853-6F38-4C5F-A2CE-E4E0D929F120}">
      <dgm:prSet custT="1"/>
      <dgm:spPr/>
      <dgm:t>
        <a:bodyPr/>
        <a:lstStyle/>
        <a:p>
          <a:pPr algn="just"/>
          <a:r>
            <a:rPr lang="en-GB" sz="1600" dirty="0" smtClean="0">
              <a:solidFill>
                <a:schemeClr val="tx1"/>
              </a:solidFill>
            </a:rPr>
            <a:t>Consular representations are privileged spaces for promoting the protection of migrant workers in countries of destination.</a:t>
          </a:r>
          <a:endParaRPr lang="es-NI" sz="1600" dirty="0">
            <a:solidFill>
              <a:schemeClr val="tx1"/>
            </a:solidFill>
          </a:endParaRPr>
        </a:p>
      </dgm:t>
    </dgm:pt>
    <dgm:pt modelId="{BE231220-7E69-4071-AC2A-7210EB32E296}" type="parTrans" cxnId="{CC36DAF3-049D-4824-8D5F-D13CA10A1DA7}">
      <dgm:prSet/>
      <dgm:spPr/>
      <dgm:t>
        <a:bodyPr/>
        <a:lstStyle/>
        <a:p>
          <a:pPr algn="just"/>
          <a:endParaRPr lang="es-NI" sz="1600">
            <a:solidFill>
              <a:schemeClr val="tx1"/>
            </a:solidFill>
          </a:endParaRPr>
        </a:p>
      </dgm:t>
    </dgm:pt>
    <dgm:pt modelId="{D8046F25-67B6-4F31-9D97-9D37E781E6FF}" type="sibTrans" cxnId="{CC36DAF3-049D-4824-8D5F-D13CA10A1DA7}">
      <dgm:prSet/>
      <dgm:spPr/>
      <dgm:t>
        <a:bodyPr/>
        <a:lstStyle/>
        <a:p>
          <a:pPr algn="just"/>
          <a:endParaRPr lang="es-NI" sz="1600">
            <a:solidFill>
              <a:schemeClr val="tx1"/>
            </a:solidFill>
          </a:endParaRPr>
        </a:p>
      </dgm:t>
    </dgm:pt>
    <dgm:pt modelId="{E06EE555-8054-40B6-939A-5F4FA518A73A}">
      <dgm:prSet custT="1"/>
      <dgm:spPr/>
      <dgm:t>
        <a:bodyPr/>
        <a:lstStyle/>
        <a:p>
          <a:pPr algn="just"/>
          <a:r>
            <a:rPr lang="en-GB" sz="1600" dirty="0" smtClean="0">
              <a:solidFill>
                <a:schemeClr val="tx1"/>
              </a:solidFill>
            </a:rPr>
            <a:t>Dialogue on migrant workers within the framework of RCM contributes to the development of joint strategies with a higher impact;</a:t>
          </a:r>
          <a:endParaRPr lang="es-NI" sz="1600" dirty="0">
            <a:solidFill>
              <a:schemeClr val="tx1"/>
            </a:solidFill>
          </a:endParaRPr>
        </a:p>
      </dgm:t>
    </dgm:pt>
    <dgm:pt modelId="{7473A953-82B8-43B1-B39D-E1632D52D12E}" type="parTrans" cxnId="{1B55A5F8-6F32-41BD-9CFE-1DFE140CDB42}">
      <dgm:prSet/>
      <dgm:spPr/>
      <dgm:t>
        <a:bodyPr/>
        <a:lstStyle/>
        <a:p>
          <a:pPr algn="just"/>
          <a:endParaRPr lang="es-NI" sz="1600">
            <a:solidFill>
              <a:schemeClr val="tx1"/>
            </a:solidFill>
          </a:endParaRPr>
        </a:p>
      </dgm:t>
    </dgm:pt>
    <dgm:pt modelId="{1D93E49A-7340-45CF-BB2B-308CAAAB5937}" type="sibTrans" cxnId="{1B55A5F8-6F32-41BD-9CFE-1DFE140CDB42}">
      <dgm:prSet/>
      <dgm:spPr/>
      <dgm:t>
        <a:bodyPr/>
        <a:lstStyle/>
        <a:p>
          <a:pPr algn="just"/>
          <a:endParaRPr lang="es-NI" sz="1600">
            <a:solidFill>
              <a:schemeClr val="tx1"/>
            </a:solidFill>
          </a:endParaRPr>
        </a:p>
      </dgm:t>
    </dgm:pt>
    <dgm:pt modelId="{EEB7BD77-31FC-45FB-ACA3-6F0C05D0FB42}" type="pres">
      <dgm:prSet presAssocID="{5635B2FE-8DF7-4CA5-820E-C3C6C9763D79}" presName="Name0" presStyleCnt="0">
        <dgm:presLayoutVars>
          <dgm:dir/>
          <dgm:animLvl val="lvl"/>
          <dgm:resizeHandles val="exact"/>
        </dgm:presLayoutVars>
      </dgm:prSet>
      <dgm:spPr/>
    </dgm:pt>
    <dgm:pt modelId="{0A12AB60-8F6C-42B0-A522-2A8D9B60C59B}" type="pres">
      <dgm:prSet presAssocID="{E06EE555-8054-40B6-939A-5F4FA518A73A}" presName="boxAndChildren" presStyleCnt="0"/>
      <dgm:spPr/>
    </dgm:pt>
    <dgm:pt modelId="{792CB615-2EA3-4B26-9085-C3CB9B481789}" type="pres">
      <dgm:prSet presAssocID="{E06EE555-8054-40B6-939A-5F4FA518A73A}" presName="parentTextBox" presStyleLbl="node1" presStyleIdx="0" presStyleCnt="4"/>
      <dgm:spPr/>
      <dgm:t>
        <a:bodyPr/>
        <a:lstStyle/>
        <a:p>
          <a:endParaRPr lang="en-US"/>
        </a:p>
      </dgm:t>
    </dgm:pt>
    <dgm:pt modelId="{E58BE807-A364-48E1-A10A-3428057C0470}" type="pres">
      <dgm:prSet presAssocID="{D8046F25-67B6-4F31-9D97-9D37E781E6FF}" presName="sp" presStyleCnt="0"/>
      <dgm:spPr/>
    </dgm:pt>
    <dgm:pt modelId="{6D33DD8D-093B-4D31-AB59-C5AC40A1DC70}" type="pres">
      <dgm:prSet presAssocID="{80D0F853-6F38-4C5F-A2CE-E4E0D929F120}" presName="arrowAndChildren" presStyleCnt="0"/>
      <dgm:spPr/>
    </dgm:pt>
    <dgm:pt modelId="{B9D1371B-3A58-4A4C-8B2A-013860BC8044}" type="pres">
      <dgm:prSet presAssocID="{80D0F853-6F38-4C5F-A2CE-E4E0D929F120}" presName="parentTextArrow" presStyleLbl="node1" presStyleIdx="1" presStyleCnt="4"/>
      <dgm:spPr/>
      <dgm:t>
        <a:bodyPr/>
        <a:lstStyle/>
        <a:p>
          <a:endParaRPr lang="en-US"/>
        </a:p>
      </dgm:t>
    </dgm:pt>
    <dgm:pt modelId="{48C75934-98FA-49E1-9E10-4B50ECFE7C7D}" type="pres">
      <dgm:prSet presAssocID="{310D99E5-0964-4E66-9FD8-320186FD42BD}" presName="sp" presStyleCnt="0"/>
      <dgm:spPr/>
    </dgm:pt>
    <dgm:pt modelId="{1CB8E482-064B-4A25-B9F0-E4BB9E067C3D}" type="pres">
      <dgm:prSet presAssocID="{ED6A8A54-09AC-4009-90FC-74D657979043}" presName="arrowAndChildren" presStyleCnt="0"/>
      <dgm:spPr/>
    </dgm:pt>
    <dgm:pt modelId="{5EE5489D-42BE-4B42-A4B1-33AC8017A22E}" type="pres">
      <dgm:prSet presAssocID="{ED6A8A54-09AC-4009-90FC-74D657979043}" presName="parentTextArrow" presStyleLbl="node1" presStyleIdx="2" presStyleCnt="4"/>
      <dgm:spPr/>
      <dgm:t>
        <a:bodyPr/>
        <a:lstStyle/>
        <a:p>
          <a:endParaRPr lang="en-US"/>
        </a:p>
      </dgm:t>
    </dgm:pt>
    <dgm:pt modelId="{E6309CF1-9AAA-4BF6-AD18-93E53971FA8C}" type="pres">
      <dgm:prSet presAssocID="{E454DBC8-E960-4756-BC2E-3B4F49B5F3F5}" presName="sp" presStyleCnt="0"/>
      <dgm:spPr/>
    </dgm:pt>
    <dgm:pt modelId="{5FCEC39D-8CBA-42F1-8337-D81D2C1FE9FC}" type="pres">
      <dgm:prSet presAssocID="{093126C5-42F7-4ABA-81BB-84E0E5065BE7}" presName="arrowAndChildren" presStyleCnt="0"/>
      <dgm:spPr/>
    </dgm:pt>
    <dgm:pt modelId="{BE3160A6-0D74-4F0D-A994-D8340ECCF3EE}" type="pres">
      <dgm:prSet presAssocID="{093126C5-42F7-4ABA-81BB-84E0E5065BE7}" presName="parentTextArrow" presStyleLbl="node1" presStyleIdx="3" presStyleCnt="4"/>
      <dgm:spPr/>
      <dgm:t>
        <a:bodyPr/>
        <a:lstStyle/>
        <a:p>
          <a:endParaRPr lang="en-US"/>
        </a:p>
      </dgm:t>
    </dgm:pt>
  </dgm:ptLst>
  <dgm:cxnLst>
    <dgm:cxn modelId="{53BCBDAC-0A4D-450A-971C-3E9C21330FE1}" type="presOf" srcId="{093126C5-42F7-4ABA-81BB-84E0E5065BE7}" destId="{BE3160A6-0D74-4F0D-A994-D8340ECCF3EE}" srcOrd="0" destOrd="0" presId="urn:microsoft.com/office/officeart/2005/8/layout/process4"/>
    <dgm:cxn modelId="{AAD0EC43-F6DC-45DA-8ADA-176E471EAF98}" type="presOf" srcId="{5635B2FE-8DF7-4CA5-820E-C3C6C9763D79}" destId="{EEB7BD77-31FC-45FB-ACA3-6F0C05D0FB42}" srcOrd="0" destOrd="0" presId="urn:microsoft.com/office/officeart/2005/8/layout/process4"/>
    <dgm:cxn modelId="{CE3C67D4-8092-4554-AA4F-118DA0033F92}" srcId="{5635B2FE-8DF7-4CA5-820E-C3C6C9763D79}" destId="{ED6A8A54-09AC-4009-90FC-74D657979043}" srcOrd="1" destOrd="0" parTransId="{584454F0-704E-4F59-BF63-14C3A4271235}" sibTransId="{310D99E5-0964-4E66-9FD8-320186FD42BD}"/>
    <dgm:cxn modelId="{CC36DAF3-049D-4824-8D5F-D13CA10A1DA7}" srcId="{5635B2FE-8DF7-4CA5-820E-C3C6C9763D79}" destId="{80D0F853-6F38-4C5F-A2CE-E4E0D929F120}" srcOrd="2" destOrd="0" parTransId="{BE231220-7E69-4071-AC2A-7210EB32E296}" sibTransId="{D8046F25-67B6-4F31-9D97-9D37E781E6FF}"/>
    <dgm:cxn modelId="{BCEFF372-43F6-4C55-8F7F-15C814253325}" type="presOf" srcId="{ED6A8A54-09AC-4009-90FC-74D657979043}" destId="{5EE5489D-42BE-4B42-A4B1-33AC8017A22E}" srcOrd="0" destOrd="0" presId="urn:microsoft.com/office/officeart/2005/8/layout/process4"/>
    <dgm:cxn modelId="{CECD11CB-C1C8-432F-8013-A3E76909BFB8}" srcId="{5635B2FE-8DF7-4CA5-820E-C3C6C9763D79}" destId="{093126C5-42F7-4ABA-81BB-84E0E5065BE7}" srcOrd="0" destOrd="0" parTransId="{D36DB987-2C33-4DA8-BE54-95C79466EA07}" sibTransId="{E454DBC8-E960-4756-BC2E-3B4F49B5F3F5}"/>
    <dgm:cxn modelId="{24B546AC-3442-4897-827E-AEFA08ABA1C9}" type="presOf" srcId="{E06EE555-8054-40B6-939A-5F4FA518A73A}" destId="{792CB615-2EA3-4B26-9085-C3CB9B481789}" srcOrd="0" destOrd="0" presId="urn:microsoft.com/office/officeart/2005/8/layout/process4"/>
    <dgm:cxn modelId="{D5E54C21-719A-4207-8998-5189127271BE}" type="presOf" srcId="{80D0F853-6F38-4C5F-A2CE-E4E0D929F120}" destId="{B9D1371B-3A58-4A4C-8B2A-013860BC8044}" srcOrd="0" destOrd="0" presId="urn:microsoft.com/office/officeart/2005/8/layout/process4"/>
    <dgm:cxn modelId="{1B55A5F8-6F32-41BD-9CFE-1DFE140CDB42}" srcId="{5635B2FE-8DF7-4CA5-820E-C3C6C9763D79}" destId="{E06EE555-8054-40B6-939A-5F4FA518A73A}" srcOrd="3" destOrd="0" parTransId="{7473A953-82B8-43B1-B39D-E1632D52D12E}" sibTransId="{1D93E49A-7340-45CF-BB2B-308CAAAB5937}"/>
    <dgm:cxn modelId="{2EA8DBE3-08E6-4471-BD6D-0E3E9EF77461}" type="presParOf" srcId="{EEB7BD77-31FC-45FB-ACA3-6F0C05D0FB42}" destId="{0A12AB60-8F6C-42B0-A522-2A8D9B60C59B}" srcOrd="0" destOrd="0" presId="urn:microsoft.com/office/officeart/2005/8/layout/process4"/>
    <dgm:cxn modelId="{0EF6EE91-3206-4A0D-85F4-252EFA86CF87}" type="presParOf" srcId="{0A12AB60-8F6C-42B0-A522-2A8D9B60C59B}" destId="{792CB615-2EA3-4B26-9085-C3CB9B481789}" srcOrd="0" destOrd="0" presId="urn:microsoft.com/office/officeart/2005/8/layout/process4"/>
    <dgm:cxn modelId="{5CC87D17-65D5-44DB-A9E7-14ED322CD25C}" type="presParOf" srcId="{EEB7BD77-31FC-45FB-ACA3-6F0C05D0FB42}" destId="{E58BE807-A364-48E1-A10A-3428057C0470}" srcOrd="1" destOrd="0" presId="urn:microsoft.com/office/officeart/2005/8/layout/process4"/>
    <dgm:cxn modelId="{27A76515-ED36-409C-AC70-2ACB150FE214}" type="presParOf" srcId="{EEB7BD77-31FC-45FB-ACA3-6F0C05D0FB42}" destId="{6D33DD8D-093B-4D31-AB59-C5AC40A1DC70}" srcOrd="2" destOrd="0" presId="urn:microsoft.com/office/officeart/2005/8/layout/process4"/>
    <dgm:cxn modelId="{ECC075D9-E7A0-4214-ACDE-F43878BB09AD}" type="presParOf" srcId="{6D33DD8D-093B-4D31-AB59-C5AC40A1DC70}" destId="{B9D1371B-3A58-4A4C-8B2A-013860BC8044}" srcOrd="0" destOrd="0" presId="urn:microsoft.com/office/officeart/2005/8/layout/process4"/>
    <dgm:cxn modelId="{239E8030-DFD9-4DBA-B95C-9C7E7BA7DB18}" type="presParOf" srcId="{EEB7BD77-31FC-45FB-ACA3-6F0C05D0FB42}" destId="{48C75934-98FA-49E1-9E10-4B50ECFE7C7D}" srcOrd="3" destOrd="0" presId="urn:microsoft.com/office/officeart/2005/8/layout/process4"/>
    <dgm:cxn modelId="{E452D7FD-9B44-4840-BE1B-EB7E1469CD0B}" type="presParOf" srcId="{EEB7BD77-31FC-45FB-ACA3-6F0C05D0FB42}" destId="{1CB8E482-064B-4A25-B9F0-E4BB9E067C3D}" srcOrd="4" destOrd="0" presId="urn:microsoft.com/office/officeart/2005/8/layout/process4"/>
    <dgm:cxn modelId="{D19CE0DD-DE18-4557-9CAA-71127C7FD5CD}" type="presParOf" srcId="{1CB8E482-064B-4A25-B9F0-E4BB9E067C3D}" destId="{5EE5489D-42BE-4B42-A4B1-33AC8017A22E}" srcOrd="0" destOrd="0" presId="urn:microsoft.com/office/officeart/2005/8/layout/process4"/>
    <dgm:cxn modelId="{1963EFD7-2423-4EB5-A917-CE1F29928976}" type="presParOf" srcId="{EEB7BD77-31FC-45FB-ACA3-6F0C05D0FB42}" destId="{E6309CF1-9AAA-4BF6-AD18-93E53971FA8C}" srcOrd="5" destOrd="0" presId="urn:microsoft.com/office/officeart/2005/8/layout/process4"/>
    <dgm:cxn modelId="{EA3D8147-FC9F-4B0B-8F44-39511633F9B3}" type="presParOf" srcId="{EEB7BD77-31FC-45FB-ACA3-6F0C05D0FB42}" destId="{5FCEC39D-8CBA-42F1-8337-D81D2C1FE9FC}" srcOrd="6" destOrd="0" presId="urn:microsoft.com/office/officeart/2005/8/layout/process4"/>
    <dgm:cxn modelId="{98EB5F90-89F5-49C9-8001-E22358E2AA4D}" type="presParOf" srcId="{5FCEC39D-8CBA-42F1-8337-D81D2C1FE9FC}" destId="{BE3160A6-0D74-4F0D-A994-D8340ECCF3E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B627E1-8FFA-4EA6-84FF-16D2CF728CB6}" type="doc">
      <dgm:prSet loTypeId="urn:microsoft.com/office/officeart/2005/8/layout/lProcess2" loCatId="list" qsTypeId="urn:microsoft.com/office/officeart/2005/8/quickstyle/3d2" qsCatId="3D" csTypeId="urn:microsoft.com/office/officeart/2005/8/colors/accent1_2" csCatId="accent1" phldr="1"/>
      <dgm:spPr/>
      <dgm:t>
        <a:bodyPr/>
        <a:lstStyle/>
        <a:p>
          <a:endParaRPr lang="es-NI"/>
        </a:p>
      </dgm:t>
    </dgm:pt>
    <dgm:pt modelId="{243DD0C5-27E4-4D41-B489-54A461BC9212}">
      <dgm:prSet phldrT="[Texto]" custT="1"/>
      <dgm:spPr>
        <a:solidFill>
          <a:schemeClr val="accent2">
            <a:alpha val="50000"/>
          </a:schemeClr>
        </a:solidFill>
      </dgm:spPr>
      <dgm:t>
        <a:bodyPr/>
        <a:lstStyle/>
        <a:p>
          <a:r>
            <a:rPr lang="en-GB" sz="1400" dirty="0" smtClean="0"/>
            <a:t>First seminar/workshop, Managua, May 2012.</a:t>
          </a:r>
          <a:endParaRPr lang="es-NI" sz="1400" dirty="0">
            <a:solidFill>
              <a:schemeClr val="tx1"/>
            </a:solidFill>
          </a:endParaRPr>
        </a:p>
      </dgm:t>
    </dgm:pt>
    <dgm:pt modelId="{3FDE5084-437C-499C-9BE9-1E8AD199CDDF}" type="parTrans" cxnId="{941E168D-1E3A-441C-88D2-A628D6B8E5A5}">
      <dgm:prSet/>
      <dgm:spPr/>
      <dgm:t>
        <a:bodyPr/>
        <a:lstStyle/>
        <a:p>
          <a:endParaRPr lang="es-NI" sz="1400">
            <a:solidFill>
              <a:schemeClr val="tx1"/>
            </a:solidFill>
          </a:endParaRPr>
        </a:p>
      </dgm:t>
    </dgm:pt>
    <dgm:pt modelId="{68E0DAFD-528E-4BF5-A980-AAA22C517A97}" type="sibTrans" cxnId="{941E168D-1E3A-441C-88D2-A628D6B8E5A5}">
      <dgm:prSet/>
      <dgm:spPr/>
      <dgm:t>
        <a:bodyPr/>
        <a:lstStyle/>
        <a:p>
          <a:endParaRPr lang="es-NI" sz="1400">
            <a:solidFill>
              <a:schemeClr val="tx1"/>
            </a:solidFill>
          </a:endParaRPr>
        </a:p>
      </dgm:t>
    </dgm:pt>
    <dgm:pt modelId="{E62A65C8-B810-4ED4-81FA-3B0EF091A490}">
      <dgm:prSet phldrT="[Texto]" custT="1"/>
      <dgm:spPr>
        <a:solidFill>
          <a:schemeClr val="accent2">
            <a:alpha val="50000"/>
          </a:schemeClr>
        </a:solidFill>
      </dgm:spPr>
      <dgm:t>
        <a:bodyPr/>
        <a:lstStyle/>
        <a:p>
          <a:r>
            <a:rPr lang="en-GB" sz="1400" dirty="0" smtClean="0"/>
            <a:t>Second seminar/workshop, Tegucigalpa, 2013.</a:t>
          </a:r>
          <a:endParaRPr lang="es-NI" sz="1400" dirty="0">
            <a:solidFill>
              <a:schemeClr val="tx1"/>
            </a:solidFill>
          </a:endParaRPr>
        </a:p>
      </dgm:t>
    </dgm:pt>
    <dgm:pt modelId="{A932F86B-F3BA-4C6B-9DC7-9E353012F331}" type="parTrans" cxnId="{6DA7575A-CD80-405D-809B-ED8ADC0EA06D}">
      <dgm:prSet/>
      <dgm:spPr/>
      <dgm:t>
        <a:bodyPr/>
        <a:lstStyle/>
        <a:p>
          <a:endParaRPr lang="es-NI" sz="1400">
            <a:solidFill>
              <a:schemeClr val="tx1"/>
            </a:solidFill>
          </a:endParaRPr>
        </a:p>
      </dgm:t>
    </dgm:pt>
    <dgm:pt modelId="{42CE35F2-8C05-408D-BA71-9E98BA80CA93}" type="sibTrans" cxnId="{6DA7575A-CD80-405D-809B-ED8ADC0EA06D}">
      <dgm:prSet/>
      <dgm:spPr/>
      <dgm:t>
        <a:bodyPr/>
        <a:lstStyle/>
        <a:p>
          <a:endParaRPr lang="es-NI" sz="1400">
            <a:solidFill>
              <a:schemeClr val="tx1"/>
            </a:solidFill>
          </a:endParaRPr>
        </a:p>
      </dgm:t>
    </dgm:pt>
    <dgm:pt modelId="{852D5839-ECEE-4E77-9890-975DAE8709C2}">
      <dgm:prSet custT="1"/>
      <dgm:spPr>
        <a:solidFill>
          <a:srgbClr val="92D050"/>
        </a:solidFill>
      </dgm:spPr>
      <dgm:t>
        <a:bodyPr/>
        <a:lstStyle/>
        <a:p>
          <a:r>
            <a:rPr lang="en-GB" sz="1400" dirty="0" smtClean="0">
              <a:solidFill>
                <a:schemeClr val="tx1"/>
              </a:solidFill>
            </a:rPr>
            <a:t>The importance of promoting the labour rights of migrant workers and providing consular protection</a:t>
          </a:r>
          <a:endParaRPr lang="es-NI" sz="1400" dirty="0">
            <a:solidFill>
              <a:schemeClr val="tx1"/>
            </a:solidFill>
          </a:endParaRPr>
        </a:p>
      </dgm:t>
    </dgm:pt>
    <dgm:pt modelId="{8944E91F-C1F1-43B9-89A5-4FFF327A8EA3}" type="parTrans" cxnId="{C335D7F3-6F7E-4886-BBA6-BA550A5DD967}">
      <dgm:prSet/>
      <dgm:spPr/>
      <dgm:t>
        <a:bodyPr/>
        <a:lstStyle/>
        <a:p>
          <a:endParaRPr lang="es-NI" sz="1400">
            <a:solidFill>
              <a:schemeClr val="tx1"/>
            </a:solidFill>
          </a:endParaRPr>
        </a:p>
      </dgm:t>
    </dgm:pt>
    <dgm:pt modelId="{F1833B73-F01D-4BC9-A997-C0511263EDDB}" type="sibTrans" cxnId="{C335D7F3-6F7E-4886-BBA6-BA550A5DD967}">
      <dgm:prSet/>
      <dgm:spPr/>
      <dgm:t>
        <a:bodyPr/>
        <a:lstStyle/>
        <a:p>
          <a:endParaRPr lang="es-NI" sz="1400">
            <a:solidFill>
              <a:schemeClr val="tx1"/>
            </a:solidFill>
          </a:endParaRPr>
        </a:p>
      </dgm:t>
    </dgm:pt>
    <dgm:pt modelId="{1F6C456A-E5EF-4FA4-BC2F-E6E59FB08E42}">
      <dgm:prSet custT="1"/>
      <dgm:spPr>
        <a:solidFill>
          <a:srgbClr val="FFC000"/>
        </a:solidFill>
      </dgm:spPr>
      <dgm:t>
        <a:bodyPr/>
        <a:lstStyle/>
        <a:p>
          <a:r>
            <a:rPr lang="en-GB" sz="1400" dirty="0" smtClean="0">
              <a:solidFill>
                <a:schemeClr val="tx1"/>
              </a:solidFill>
            </a:rPr>
            <a:t>How consular authorities should get involved.</a:t>
          </a:r>
          <a:endParaRPr lang="es-NI" sz="1400" dirty="0" smtClean="0">
            <a:solidFill>
              <a:schemeClr val="tx1"/>
            </a:solidFill>
          </a:endParaRPr>
        </a:p>
      </dgm:t>
    </dgm:pt>
    <dgm:pt modelId="{D413DC89-FE53-472E-B8DE-FBC013E4C5AB}" type="parTrans" cxnId="{BC486098-E5D4-4628-B544-9551DAAFC426}">
      <dgm:prSet/>
      <dgm:spPr/>
      <dgm:t>
        <a:bodyPr/>
        <a:lstStyle/>
        <a:p>
          <a:endParaRPr lang="es-NI" sz="1400">
            <a:solidFill>
              <a:schemeClr val="tx1"/>
            </a:solidFill>
          </a:endParaRPr>
        </a:p>
      </dgm:t>
    </dgm:pt>
    <dgm:pt modelId="{05BB81DF-4C2A-4BEB-8EF4-C1D79462D998}" type="sibTrans" cxnId="{BC486098-E5D4-4628-B544-9551DAAFC426}">
      <dgm:prSet/>
      <dgm:spPr/>
      <dgm:t>
        <a:bodyPr/>
        <a:lstStyle/>
        <a:p>
          <a:endParaRPr lang="es-NI" sz="1400">
            <a:solidFill>
              <a:schemeClr val="tx1"/>
            </a:solidFill>
          </a:endParaRPr>
        </a:p>
      </dgm:t>
    </dgm:pt>
    <dgm:pt modelId="{A8CA49AB-0864-47E0-B415-77E2475C5EFD}">
      <dgm:prSet custT="1"/>
      <dgm:spPr>
        <a:solidFill>
          <a:srgbClr val="7030A0">
            <a:alpha val="60000"/>
          </a:srgbClr>
        </a:solidFill>
      </dgm:spPr>
      <dgm:t>
        <a:bodyPr/>
        <a:lstStyle/>
        <a:p>
          <a:r>
            <a:rPr lang="en-GB" sz="1400" dirty="0" smtClean="0">
              <a:solidFill>
                <a:schemeClr val="tx1"/>
              </a:solidFill>
            </a:rPr>
            <a:t>Consolidating consular actions relating to trafficking for the purpose of labour exploitation.</a:t>
          </a:r>
          <a:endParaRPr lang="es-NI" sz="1400" dirty="0">
            <a:solidFill>
              <a:schemeClr val="tx1"/>
            </a:solidFill>
          </a:endParaRPr>
        </a:p>
      </dgm:t>
    </dgm:pt>
    <dgm:pt modelId="{880A2B4E-C23B-4FBB-827C-D5C09D742D49}" type="parTrans" cxnId="{E8650FD5-2868-44A8-8B09-966987EE327B}">
      <dgm:prSet/>
      <dgm:spPr/>
      <dgm:t>
        <a:bodyPr/>
        <a:lstStyle/>
        <a:p>
          <a:endParaRPr lang="es-NI" sz="1400">
            <a:solidFill>
              <a:schemeClr val="tx1"/>
            </a:solidFill>
          </a:endParaRPr>
        </a:p>
      </dgm:t>
    </dgm:pt>
    <dgm:pt modelId="{386F2F44-1E4E-462A-99D6-D0164B16F794}" type="sibTrans" cxnId="{E8650FD5-2868-44A8-8B09-966987EE327B}">
      <dgm:prSet/>
      <dgm:spPr/>
      <dgm:t>
        <a:bodyPr/>
        <a:lstStyle/>
        <a:p>
          <a:endParaRPr lang="es-NI" sz="1400">
            <a:solidFill>
              <a:schemeClr val="tx1"/>
            </a:solidFill>
          </a:endParaRPr>
        </a:p>
      </dgm:t>
    </dgm:pt>
    <dgm:pt modelId="{6755FCC5-775C-4F98-8E0E-31B8BBBDCD94}">
      <dgm:prSet custT="1"/>
      <dgm:spPr>
        <a:solidFill>
          <a:srgbClr val="FF0000"/>
        </a:solidFill>
      </dgm:spPr>
      <dgm:t>
        <a:bodyPr/>
        <a:lstStyle/>
        <a:p>
          <a:r>
            <a:rPr lang="en-GB" sz="1400" dirty="0" smtClean="0">
              <a:solidFill>
                <a:schemeClr val="tx1"/>
              </a:solidFill>
            </a:rPr>
            <a:t>Coordinated efforts through networks and establishment of strategic alliances;</a:t>
          </a:r>
          <a:endParaRPr lang="es-NI" sz="1400" dirty="0">
            <a:solidFill>
              <a:schemeClr val="tx1"/>
            </a:solidFill>
          </a:endParaRPr>
        </a:p>
      </dgm:t>
    </dgm:pt>
    <dgm:pt modelId="{76FAFD10-0BCF-4844-A281-98480F82AAB0}" type="parTrans" cxnId="{5FA01BFF-54C3-4259-8226-09B7C10CB880}">
      <dgm:prSet/>
      <dgm:spPr/>
      <dgm:t>
        <a:bodyPr/>
        <a:lstStyle/>
        <a:p>
          <a:endParaRPr lang="es-NI" sz="1400">
            <a:solidFill>
              <a:schemeClr val="tx1"/>
            </a:solidFill>
          </a:endParaRPr>
        </a:p>
      </dgm:t>
    </dgm:pt>
    <dgm:pt modelId="{CA928D3F-7A04-4755-95B8-70D42C9B1747}" type="sibTrans" cxnId="{5FA01BFF-54C3-4259-8226-09B7C10CB880}">
      <dgm:prSet/>
      <dgm:spPr/>
      <dgm:t>
        <a:bodyPr/>
        <a:lstStyle/>
        <a:p>
          <a:endParaRPr lang="es-NI" sz="1400">
            <a:solidFill>
              <a:schemeClr val="tx1"/>
            </a:solidFill>
          </a:endParaRPr>
        </a:p>
      </dgm:t>
    </dgm:pt>
    <dgm:pt modelId="{B0D2B3E7-491B-44BB-93A5-E368DEDAAB10}">
      <dgm:prSet custT="1"/>
      <dgm:spPr>
        <a:solidFill>
          <a:schemeClr val="accent2">
            <a:alpha val="50000"/>
          </a:schemeClr>
        </a:solidFill>
      </dgm:spPr>
      <dgm:t>
        <a:bodyPr/>
        <a:lstStyle/>
        <a:p>
          <a:r>
            <a:rPr lang="en-GB" sz="1400" dirty="0" smtClean="0"/>
            <a:t>Nicaragua, July 2014.</a:t>
          </a:r>
          <a:endParaRPr lang="es-NI" sz="1400" dirty="0" smtClean="0">
            <a:solidFill>
              <a:schemeClr val="tx1"/>
            </a:solidFill>
          </a:endParaRPr>
        </a:p>
      </dgm:t>
    </dgm:pt>
    <dgm:pt modelId="{4E752327-F4FF-4D69-9762-281BB27816F8}" type="parTrans" cxnId="{4BDC82DB-F02B-431F-AABC-A7FFC077A074}">
      <dgm:prSet/>
      <dgm:spPr/>
      <dgm:t>
        <a:bodyPr/>
        <a:lstStyle/>
        <a:p>
          <a:endParaRPr lang="es-NI" sz="1400">
            <a:solidFill>
              <a:schemeClr val="tx1"/>
            </a:solidFill>
          </a:endParaRPr>
        </a:p>
      </dgm:t>
    </dgm:pt>
    <dgm:pt modelId="{3E466D3B-8AEE-4CDC-BD8C-BFF3B0D37848}" type="sibTrans" cxnId="{4BDC82DB-F02B-431F-AABC-A7FFC077A074}">
      <dgm:prSet/>
      <dgm:spPr/>
      <dgm:t>
        <a:bodyPr/>
        <a:lstStyle/>
        <a:p>
          <a:endParaRPr lang="es-NI" sz="1400">
            <a:solidFill>
              <a:schemeClr val="tx1"/>
            </a:solidFill>
          </a:endParaRPr>
        </a:p>
      </dgm:t>
    </dgm:pt>
    <dgm:pt modelId="{2EB6BBAC-6682-4D72-8B37-F7F906F7ECAD}">
      <dgm:prSet phldrT="[Texto]" custT="1"/>
      <dgm:spPr>
        <a:solidFill>
          <a:srgbClr val="FF99CC"/>
        </a:solidFill>
      </dgm:spPr>
      <dgm:t>
        <a:bodyPr/>
        <a:lstStyle/>
        <a:p>
          <a:r>
            <a:rPr lang="en-GB" sz="1400" dirty="0" smtClean="0">
              <a:solidFill>
                <a:schemeClr val="tx1"/>
              </a:solidFill>
            </a:rPr>
            <a:t>Development of a work plan to promote and protect the rights of migrant workers.</a:t>
          </a:r>
          <a:endParaRPr lang="es-NI" sz="1400" dirty="0">
            <a:solidFill>
              <a:schemeClr val="tx1"/>
            </a:solidFill>
          </a:endParaRPr>
        </a:p>
      </dgm:t>
    </dgm:pt>
    <dgm:pt modelId="{D114D274-2D4B-4007-9342-F90B4A16AF43}" type="parTrans" cxnId="{10DA6115-711B-4AE1-B9B1-2A817E720B1C}">
      <dgm:prSet/>
      <dgm:spPr/>
      <dgm:t>
        <a:bodyPr/>
        <a:lstStyle/>
        <a:p>
          <a:endParaRPr lang="es-NI" sz="1400">
            <a:solidFill>
              <a:schemeClr val="tx1"/>
            </a:solidFill>
          </a:endParaRPr>
        </a:p>
      </dgm:t>
    </dgm:pt>
    <dgm:pt modelId="{111E18C6-981F-496E-BD36-4090DF8BADEA}" type="sibTrans" cxnId="{10DA6115-711B-4AE1-B9B1-2A817E720B1C}">
      <dgm:prSet/>
      <dgm:spPr/>
      <dgm:t>
        <a:bodyPr/>
        <a:lstStyle/>
        <a:p>
          <a:endParaRPr lang="es-NI" sz="1400">
            <a:solidFill>
              <a:schemeClr val="tx1"/>
            </a:solidFill>
          </a:endParaRPr>
        </a:p>
      </dgm:t>
    </dgm:pt>
    <dgm:pt modelId="{0FCC8DF3-8504-4BBB-BB99-B955B4BF0AB4}">
      <dgm:prSet custT="1"/>
      <dgm:spPr>
        <a:solidFill>
          <a:srgbClr val="FFFF00"/>
        </a:solidFill>
      </dgm:spPr>
      <dgm:t>
        <a:bodyPr/>
        <a:lstStyle/>
        <a:p>
          <a:r>
            <a:rPr lang="en-GB" sz="1400" dirty="0" smtClean="0">
              <a:solidFill>
                <a:schemeClr val="tx1"/>
              </a:solidFill>
            </a:rPr>
            <a:t>it was agreed that Nicaragua and Honduras would develop the concept note.</a:t>
          </a:r>
          <a:endParaRPr lang="es-NI" sz="1400" dirty="0" smtClean="0">
            <a:solidFill>
              <a:schemeClr val="tx1"/>
            </a:solidFill>
          </a:endParaRPr>
        </a:p>
      </dgm:t>
    </dgm:pt>
    <dgm:pt modelId="{BBF23F01-AA95-4B56-AC91-0F4143CA137E}" type="parTrans" cxnId="{D704DA0E-25C1-4375-A50C-335790C30C4F}">
      <dgm:prSet/>
      <dgm:spPr/>
      <dgm:t>
        <a:bodyPr/>
        <a:lstStyle/>
        <a:p>
          <a:endParaRPr lang="es-NI"/>
        </a:p>
      </dgm:t>
    </dgm:pt>
    <dgm:pt modelId="{423C54DF-F7AD-48BF-BDA8-80AD435A7D08}" type="sibTrans" cxnId="{D704DA0E-25C1-4375-A50C-335790C30C4F}">
      <dgm:prSet/>
      <dgm:spPr/>
      <dgm:t>
        <a:bodyPr/>
        <a:lstStyle/>
        <a:p>
          <a:endParaRPr lang="es-NI"/>
        </a:p>
      </dgm:t>
    </dgm:pt>
    <dgm:pt modelId="{957ECF5A-A713-4155-A37D-184BA3F49D8F}" type="pres">
      <dgm:prSet presAssocID="{BBB627E1-8FFA-4EA6-84FF-16D2CF728CB6}" presName="theList" presStyleCnt="0">
        <dgm:presLayoutVars>
          <dgm:dir/>
          <dgm:animLvl val="lvl"/>
          <dgm:resizeHandles val="exact"/>
        </dgm:presLayoutVars>
      </dgm:prSet>
      <dgm:spPr/>
      <dgm:t>
        <a:bodyPr/>
        <a:lstStyle/>
        <a:p>
          <a:endParaRPr lang="en-US"/>
        </a:p>
      </dgm:t>
    </dgm:pt>
    <dgm:pt modelId="{47C8BEB3-8B9A-4FDE-9152-6FB3A1F2F319}" type="pres">
      <dgm:prSet presAssocID="{243DD0C5-27E4-4D41-B489-54A461BC9212}" presName="compNode" presStyleCnt="0"/>
      <dgm:spPr/>
    </dgm:pt>
    <dgm:pt modelId="{8C39E0F5-2069-4845-BE2B-B3AA5573D3E0}" type="pres">
      <dgm:prSet presAssocID="{243DD0C5-27E4-4D41-B489-54A461BC9212}" presName="aNode" presStyleLbl="bgShp" presStyleIdx="0" presStyleCnt="3" custScaleX="137913"/>
      <dgm:spPr/>
      <dgm:t>
        <a:bodyPr/>
        <a:lstStyle/>
        <a:p>
          <a:endParaRPr lang="es-NI"/>
        </a:p>
      </dgm:t>
    </dgm:pt>
    <dgm:pt modelId="{35D76AAB-36A2-48EF-937F-71F1A5030BA5}" type="pres">
      <dgm:prSet presAssocID="{243DD0C5-27E4-4D41-B489-54A461BC9212}" presName="textNode" presStyleLbl="bgShp" presStyleIdx="0" presStyleCnt="3"/>
      <dgm:spPr/>
      <dgm:t>
        <a:bodyPr/>
        <a:lstStyle/>
        <a:p>
          <a:endParaRPr lang="es-NI"/>
        </a:p>
      </dgm:t>
    </dgm:pt>
    <dgm:pt modelId="{3F92D61F-4449-423E-935B-C7D3F88153A2}" type="pres">
      <dgm:prSet presAssocID="{243DD0C5-27E4-4D41-B489-54A461BC9212}" presName="compChildNode" presStyleCnt="0"/>
      <dgm:spPr/>
    </dgm:pt>
    <dgm:pt modelId="{E37FA2EA-9219-4B4B-B857-963176BDF068}" type="pres">
      <dgm:prSet presAssocID="{243DD0C5-27E4-4D41-B489-54A461BC9212}" presName="theInnerList" presStyleCnt="0"/>
      <dgm:spPr/>
    </dgm:pt>
    <dgm:pt modelId="{1878D005-F092-4A33-A7E9-950061FBBD97}" type="pres">
      <dgm:prSet presAssocID="{852D5839-ECEE-4E77-9890-975DAE8709C2}" presName="childNode" presStyleLbl="node1" presStyleIdx="0" presStyleCnt="6" custScaleX="135122" custScaleY="500074" custLinFactY="-33408" custLinFactNeighborY="-100000">
        <dgm:presLayoutVars>
          <dgm:bulletEnabled val="1"/>
        </dgm:presLayoutVars>
      </dgm:prSet>
      <dgm:spPr/>
      <dgm:t>
        <a:bodyPr/>
        <a:lstStyle/>
        <a:p>
          <a:endParaRPr lang="en-US"/>
        </a:p>
      </dgm:t>
    </dgm:pt>
    <dgm:pt modelId="{3980A2D6-C848-47D8-BF9B-F31F138373D9}" type="pres">
      <dgm:prSet presAssocID="{852D5839-ECEE-4E77-9890-975DAE8709C2}" presName="aSpace2" presStyleCnt="0"/>
      <dgm:spPr/>
    </dgm:pt>
    <dgm:pt modelId="{919A70C0-0530-457A-BF79-0D12157D3016}" type="pres">
      <dgm:prSet presAssocID="{1F6C456A-E5EF-4FA4-BC2F-E6E59FB08E42}" presName="childNode" presStyleLbl="node1" presStyleIdx="1" presStyleCnt="6" custScaleX="135122" custScaleY="183304">
        <dgm:presLayoutVars>
          <dgm:bulletEnabled val="1"/>
        </dgm:presLayoutVars>
      </dgm:prSet>
      <dgm:spPr/>
      <dgm:t>
        <a:bodyPr/>
        <a:lstStyle/>
        <a:p>
          <a:endParaRPr lang="en-US"/>
        </a:p>
      </dgm:t>
    </dgm:pt>
    <dgm:pt modelId="{D4E6E565-7870-426C-9A8C-A5F28274CF65}" type="pres">
      <dgm:prSet presAssocID="{1F6C456A-E5EF-4FA4-BC2F-E6E59FB08E42}" presName="aSpace2" presStyleCnt="0"/>
      <dgm:spPr/>
    </dgm:pt>
    <dgm:pt modelId="{05188EA3-D4B6-48D0-A019-83127644DBC8}" type="pres">
      <dgm:prSet presAssocID="{A8CA49AB-0864-47E0-B415-77E2475C5EFD}" presName="childNode" presStyleLbl="node1" presStyleIdx="2" presStyleCnt="6" custScaleX="135121" custScaleY="318055" custLinFactNeighborY="73736">
        <dgm:presLayoutVars>
          <dgm:bulletEnabled val="1"/>
        </dgm:presLayoutVars>
      </dgm:prSet>
      <dgm:spPr/>
      <dgm:t>
        <a:bodyPr/>
        <a:lstStyle/>
        <a:p>
          <a:endParaRPr lang="en-US"/>
        </a:p>
      </dgm:t>
    </dgm:pt>
    <dgm:pt modelId="{65B7FA9B-C6CD-4B19-AD6F-50CF5835A57A}" type="pres">
      <dgm:prSet presAssocID="{A8CA49AB-0864-47E0-B415-77E2475C5EFD}" presName="aSpace2" presStyleCnt="0"/>
      <dgm:spPr/>
    </dgm:pt>
    <dgm:pt modelId="{5C4D7AB3-FDEE-408A-BDD3-6CA2801D0648}" type="pres">
      <dgm:prSet presAssocID="{6755FCC5-775C-4F98-8E0E-31B8BBBDCD94}" presName="childNode" presStyleLbl="node1" presStyleIdx="3" presStyleCnt="6" custScaleX="135122" custScaleY="314675" custLinFactY="14811" custLinFactNeighborY="100000">
        <dgm:presLayoutVars>
          <dgm:bulletEnabled val="1"/>
        </dgm:presLayoutVars>
      </dgm:prSet>
      <dgm:spPr/>
      <dgm:t>
        <a:bodyPr/>
        <a:lstStyle/>
        <a:p>
          <a:endParaRPr lang="en-US"/>
        </a:p>
      </dgm:t>
    </dgm:pt>
    <dgm:pt modelId="{3D388955-3E28-462A-80AE-B9327B01CEB6}" type="pres">
      <dgm:prSet presAssocID="{243DD0C5-27E4-4D41-B489-54A461BC9212}" presName="aSpace" presStyleCnt="0"/>
      <dgm:spPr/>
    </dgm:pt>
    <dgm:pt modelId="{63E59396-9F92-4529-9507-2544D48DEAD0}" type="pres">
      <dgm:prSet presAssocID="{E62A65C8-B810-4ED4-81FA-3B0EF091A490}" presName="compNode" presStyleCnt="0"/>
      <dgm:spPr/>
    </dgm:pt>
    <dgm:pt modelId="{4146228C-D0BA-4272-ABF7-57127CB59793}" type="pres">
      <dgm:prSet presAssocID="{E62A65C8-B810-4ED4-81FA-3B0EF091A490}" presName="aNode" presStyleLbl="bgShp" presStyleIdx="1" presStyleCnt="3"/>
      <dgm:spPr/>
      <dgm:t>
        <a:bodyPr/>
        <a:lstStyle/>
        <a:p>
          <a:endParaRPr lang="es-NI"/>
        </a:p>
      </dgm:t>
    </dgm:pt>
    <dgm:pt modelId="{E4A3A0F7-A37D-49BF-9E12-5BA959A4FF93}" type="pres">
      <dgm:prSet presAssocID="{E62A65C8-B810-4ED4-81FA-3B0EF091A490}" presName="textNode" presStyleLbl="bgShp" presStyleIdx="1" presStyleCnt="3"/>
      <dgm:spPr/>
      <dgm:t>
        <a:bodyPr/>
        <a:lstStyle/>
        <a:p>
          <a:endParaRPr lang="es-NI"/>
        </a:p>
      </dgm:t>
    </dgm:pt>
    <dgm:pt modelId="{1C909482-B453-43DB-A8A5-F834A46D6985}" type="pres">
      <dgm:prSet presAssocID="{E62A65C8-B810-4ED4-81FA-3B0EF091A490}" presName="compChildNode" presStyleCnt="0"/>
      <dgm:spPr/>
    </dgm:pt>
    <dgm:pt modelId="{2C910B00-47AD-4378-AB13-9B8CCEEE6ADD}" type="pres">
      <dgm:prSet presAssocID="{E62A65C8-B810-4ED4-81FA-3B0EF091A490}" presName="theInnerList" presStyleCnt="0"/>
      <dgm:spPr/>
    </dgm:pt>
    <dgm:pt modelId="{33CA53BD-D244-4E3C-9683-1B654FDC2BF4}" type="pres">
      <dgm:prSet presAssocID="{2EB6BBAC-6682-4D72-8B37-F7F906F7ECAD}" presName="childNode" presStyleLbl="node1" presStyleIdx="4" presStyleCnt="6">
        <dgm:presLayoutVars>
          <dgm:bulletEnabled val="1"/>
        </dgm:presLayoutVars>
      </dgm:prSet>
      <dgm:spPr/>
      <dgm:t>
        <a:bodyPr/>
        <a:lstStyle/>
        <a:p>
          <a:endParaRPr lang="en-US"/>
        </a:p>
      </dgm:t>
    </dgm:pt>
    <dgm:pt modelId="{EFAF97BE-8EC9-4410-B436-9B920047CF46}" type="pres">
      <dgm:prSet presAssocID="{E62A65C8-B810-4ED4-81FA-3B0EF091A490}" presName="aSpace" presStyleCnt="0"/>
      <dgm:spPr/>
    </dgm:pt>
    <dgm:pt modelId="{076F3A83-2DD0-4747-A5B3-3661C7282386}" type="pres">
      <dgm:prSet presAssocID="{B0D2B3E7-491B-44BB-93A5-E368DEDAAB10}" presName="compNode" presStyleCnt="0"/>
      <dgm:spPr/>
    </dgm:pt>
    <dgm:pt modelId="{4E0AB282-A914-414C-BC0C-436768DC0BF1}" type="pres">
      <dgm:prSet presAssocID="{B0D2B3E7-491B-44BB-93A5-E368DEDAAB10}" presName="aNode" presStyleLbl="bgShp" presStyleIdx="2" presStyleCnt="3"/>
      <dgm:spPr/>
      <dgm:t>
        <a:bodyPr/>
        <a:lstStyle/>
        <a:p>
          <a:endParaRPr lang="es-NI"/>
        </a:p>
      </dgm:t>
    </dgm:pt>
    <dgm:pt modelId="{332C5F95-9D57-4AD0-8E5B-1B340F16CFA8}" type="pres">
      <dgm:prSet presAssocID="{B0D2B3E7-491B-44BB-93A5-E368DEDAAB10}" presName="textNode" presStyleLbl="bgShp" presStyleIdx="2" presStyleCnt="3"/>
      <dgm:spPr/>
      <dgm:t>
        <a:bodyPr/>
        <a:lstStyle/>
        <a:p>
          <a:endParaRPr lang="es-NI"/>
        </a:p>
      </dgm:t>
    </dgm:pt>
    <dgm:pt modelId="{93FD8454-B667-4FA5-9C15-E12A9C3A7467}" type="pres">
      <dgm:prSet presAssocID="{B0D2B3E7-491B-44BB-93A5-E368DEDAAB10}" presName="compChildNode" presStyleCnt="0"/>
      <dgm:spPr/>
    </dgm:pt>
    <dgm:pt modelId="{965C520F-5316-4708-A239-524CA1F01273}" type="pres">
      <dgm:prSet presAssocID="{B0D2B3E7-491B-44BB-93A5-E368DEDAAB10}" presName="theInnerList" presStyleCnt="0"/>
      <dgm:spPr/>
    </dgm:pt>
    <dgm:pt modelId="{D0563B7E-557B-4250-9852-99BC8964BC54}" type="pres">
      <dgm:prSet presAssocID="{0FCC8DF3-8504-4BBB-BB99-B955B4BF0AB4}" presName="childNode" presStyleLbl="node1" presStyleIdx="5" presStyleCnt="6">
        <dgm:presLayoutVars>
          <dgm:bulletEnabled val="1"/>
        </dgm:presLayoutVars>
      </dgm:prSet>
      <dgm:spPr/>
      <dgm:t>
        <a:bodyPr/>
        <a:lstStyle/>
        <a:p>
          <a:endParaRPr lang="en-US"/>
        </a:p>
      </dgm:t>
    </dgm:pt>
  </dgm:ptLst>
  <dgm:cxnLst>
    <dgm:cxn modelId="{D704DA0E-25C1-4375-A50C-335790C30C4F}" srcId="{B0D2B3E7-491B-44BB-93A5-E368DEDAAB10}" destId="{0FCC8DF3-8504-4BBB-BB99-B955B4BF0AB4}" srcOrd="0" destOrd="0" parTransId="{BBF23F01-AA95-4B56-AC91-0F4143CA137E}" sibTransId="{423C54DF-F7AD-48BF-BDA8-80AD435A7D08}"/>
    <dgm:cxn modelId="{6DA7575A-CD80-405D-809B-ED8ADC0EA06D}" srcId="{BBB627E1-8FFA-4EA6-84FF-16D2CF728CB6}" destId="{E62A65C8-B810-4ED4-81FA-3B0EF091A490}" srcOrd="1" destOrd="0" parTransId="{A932F86B-F3BA-4C6B-9DC7-9E353012F331}" sibTransId="{42CE35F2-8C05-408D-BA71-9E98BA80CA93}"/>
    <dgm:cxn modelId="{4228D9D9-5065-49E7-A3EE-C3E81CA196E2}" type="presOf" srcId="{243DD0C5-27E4-4D41-B489-54A461BC9212}" destId="{35D76AAB-36A2-48EF-937F-71F1A5030BA5}" srcOrd="1" destOrd="0" presId="urn:microsoft.com/office/officeart/2005/8/layout/lProcess2"/>
    <dgm:cxn modelId="{C335D7F3-6F7E-4886-BBA6-BA550A5DD967}" srcId="{243DD0C5-27E4-4D41-B489-54A461BC9212}" destId="{852D5839-ECEE-4E77-9890-975DAE8709C2}" srcOrd="0" destOrd="0" parTransId="{8944E91F-C1F1-43B9-89A5-4FFF327A8EA3}" sibTransId="{F1833B73-F01D-4BC9-A997-C0511263EDDB}"/>
    <dgm:cxn modelId="{3B742D81-A2F9-4DEB-A7A2-46AC38601F5C}" type="presOf" srcId="{B0D2B3E7-491B-44BB-93A5-E368DEDAAB10}" destId="{4E0AB282-A914-414C-BC0C-436768DC0BF1}" srcOrd="0" destOrd="0" presId="urn:microsoft.com/office/officeart/2005/8/layout/lProcess2"/>
    <dgm:cxn modelId="{B8005D6F-D997-4E66-8D65-15E06A06387A}" type="presOf" srcId="{6755FCC5-775C-4F98-8E0E-31B8BBBDCD94}" destId="{5C4D7AB3-FDEE-408A-BDD3-6CA2801D0648}" srcOrd="0" destOrd="0" presId="urn:microsoft.com/office/officeart/2005/8/layout/lProcess2"/>
    <dgm:cxn modelId="{75562F2A-4089-4BFE-A2DC-F0B167E85C0D}" type="presOf" srcId="{A8CA49AB-0864-47E0-B415-77E2475C5EFD}" destId="{05188EA3-D4B6-48D0-A019-83127644DBC8}" srcOrd="0" destOrd="0" presId="urn:microsoft.com/office/officeart/2005/8/layout/lProcess2"/>
    <dgm:cxn modelId="{D369A262-F79A-4ED6-9472-EF0AA9A041E3}" type="presOf" srcId="{B0D2B3E7-491B-44BB-93A5-E368DEDAAB10}" destId="{332C5F95-9D57-4AD0-8E5B-1B340F16CFA8}" srcOrd="1" destOrd="0" presId="urn:microsoft.com/office/officeart/2005/8/layout/lProcess2"/>
    <dgm:cxn modelId="{5FA01BFF-54C3-4259-8226-09B7C10CB880}" srcId="{243DD0C5-27E4-4D41-B489-54A461BC9212}" destId="{6755FCC5-775C-4F98-8E0E-31B8BBBDCD94}" srcOrd="3" destOrd="0" parTransId="{76FAFD10-0BCF-4844-A281-98480F82AAB0}" sibTransId="{CA928D3F-7A04-4755-95B8-70D42C9B1747}"/>
    <dgm:cxn modelId="{10DA6115-711B-4AE1-B9B1-2A817E720B1C}" srcId="{E62A65C8-B810-4ED4-81FA-3B0EF091A490}" destId="{2EB6BBAC-6682-4D72-8B37-F7F906F7ECAD}" srcOrd="0" destOrd="0" parTransId="{D114D274-2D4B-4007-9342-F90B4A16AF43}" sibTransId="{111E18C6-981F-496E-BD36-4090DF8BADEA}"/>
    <dgm:cxn modelId="{4BDC82DB-F02B-431F-AABC-A7FFC077A074}" srcId="{BBB627E1-8FFA-4EA6-84FF-16D2CF728CB6}" destId="{B0D2B3E7-491B-44BB-93A5-E368DEDAAB10}" srcOrd="2" destOrd="0" parTransId="{4E752327-F4FF-4D69-9762-281BB27816F8}" sibTransId="{3E466D3B-8AEE-4CDC-BD8C-BFF3B0D37848}"/>
    <dgm:cxn modelId="{F15FC439-FC16-4FE5-B833-FB85C5A6F551}" type="presOf" srcId="{BBB627E1-8FFA-4EA6-84FF-16D2CF728CB6}" destId="{957ECF5A-A713-4155-A37D-184BA3F49D8F}" srcOrd="0" destOrd="0" presId="urn:microsoft.com/office/officeart/2005/8/layout/lProcess2"/>
    <dgm:cxn modelId="{D0618612-5344-4E85-9270-EB41577274A8}" type="presOf" srcId="{1F6C456A-E5EF-4FA4-BC2F-E6E59FB08E42}" destId="{919A70C0-0530-457A-BF79-0D12157D3016}" srcOrd="0" destOrd="0" presId="urn:microsoft.com/office/officeart/2005/8/layout/lProcess2"/>
    <dgm:cxn modelId="{C2F7FE31-2CD3-4FED-8BE9-605FC0383172}" type="presOf" srcId="{E62A65C8-B810-4ED4-81FA-3B0EF091A490}" destId="{E4A3A0F7-A37D-49BF-9E12-5BA959A4FF93}" srcOrd="1" destOrd="0" presId="urn:microsoft.com/office/officeart/2005/8/layout/lProcess2"/>
    <dgm:cxn modelId="{A222656D-B453-41BA-9D84-5A51B86C0F7C}" type="presOf" srcId="{0FCC8DF3-8504-4BBB-BB99-B955B4BF0AB4}" destId="{D0563B7E-557B-4250-9852-99BC8964BC54}" srcOrd="0" destOrd="0" presId="urn:microsoft.com/office/officeart/2005/8/layout/lProcess2"/>
    <dgm:cxn modelId="{941E168D-1E3A-441C-88D2-A628D6B8E5A5}" srcId="{BBB627E1-8FFA-4EA6-84FF-16D2CF728CB6}" destId="{243DD0C5-27E4-4D41-B489-54A461BC9212}" srcOrd="0" destOrd="0" parTransId="{3FDE5084-437C-499C-9BE9-1E8AD199CDDF}" sibTransId="{68E0DAFD-528E-4BF5-A980-AAA22C517A97}"/>
    <dgm:cxn modelId="{01CBFB07-A6EB-4882-AB8D-8D8E65820DE0}" type="presOf" srcId="{852D5839-ECEE-4E77-9890-975DAE8709C2}" destId="{1878D005-F092-4A33-A7E9-950061FBBD97}" srcOrd="0" destOrd="0" presId="urn:microsoft.com/office/officeart/2005/8/layout/lProcess2"/>
    <dgm:cxn modelId="{8753C98F-E3AE-470A-A30A-22B2C6E4449F}" type="presOf" srcId="{2EB6BBAC-6682-4D72-8B37-F7F906F7ECAD}" destId="{33CA53BD-D244-4E3C-9683-1B654FDC2BF4}" srcOrd="0" destOrd="0" presId="urn:microsoft.com/office/officeart/2005/8/layout/lProcess2"/>
    <dgm:cxn modelId="{FF11139A-89B4-47C4-AC7D-3436DE0C278F}" type="presOf" srcId="{E62A65C8-B810-4ED4-81FA-3B0EF091A490}" destId="{4146228C-D0BA-4272-ABF7-57127CB59793}" srcOrd="0" destOrd="0" presId="urn:microsoft.com/office/officeart/2005/8/layout/lProcess2"/>
    <dgm:cxn modelId="{56E15993-354E-4508-BB7A-3F8573AD28FE}" type="presOf" srcId="{243DD0C5-27E4-4D41-B489-54A461BC9212}" destId="{8C39E0F5-2069-4845-BE2B-B3AA5573D3E0}" srcOrd="0" destOrd="0" presId="urn:microsoft.com/office/officeart/2005/8/layout/lProcess2"/>
    <dgm:cxn modelId="{E8650FD5-2868-44A8-8B09-966987EE327B}" srcId="{243DD0C5-27E4-4D41-B489-54A461BC9212}" destId="{A8CA49AB-0864-47E0-B415-77E2475C5EFD}" srcOrd="2" destOrd="0" parTransId="{880A2B4E-C23B-4FBB-827C-D5C09D742D49}" sibTransId="{386F2F44-1E4E-462A-99D6-D0164B16F794}"/>
    <dgm:cxn modelId="{BC486098-E5D4-4628-B544-9551DAAFC426}" srcId="{243DD0C5-27E4-4D41-B489-54A461BC9212}" destId="{1F6C456A-E5EF-4FA4-BC2F-E6E59FB08E42}" srcOrd="1" destOrd="0" parTransId="{D413DC89-FE53-472E-B8DE-FBC013E4C5AB}" sibTransId="{05BB81DF-4C2A-4BEB-8EF4-C1D79462D998}"/>
    <dgm:cxn modelId="{E3EA36DD-1C5C-4A52-B2DB-7828B08BA320}" type="presParOf" srcId="{957ECF5A-A713-4155-A37D-184BA3F49D8F}" destId="{47C8BEB3-8B9A-4FDE-9152-6FB3A1F2F319}" srcOrd="0" destOrd="0" presId="urn:microsoft.com/office/officeart/2005/8/layout/lProcess2"/>
    <dgm:cxn modelId="{5664655D-02EC-4835-9EAF-7A39DF150B5B}" type="presParOf" srcId="{47C8BEB3-8B9A-4FDE-9152-6FB3A1F2F319}" destId="{8C39E0F5-2069-4845-BE2B-B3AA5573D3E0}" srcOrd="0" destOrd="0" presId="urn:microsoft.com/office/officeart/2005/8/layout/lProcess2"/>
    <dgm:cxn modelId="{78801680-3B5C-47C1-858C-A90BC899BC8A}" type="presParOf" srcId="{47C8BEB3-8B9A-4FDE-9152-6FB3A1F2F319}" destId="{35D76AAB-36A2-48EF-937F-71F1A5030BA5}" srcOrd="1" destOrd="0" presId="urn:microsoft.com/office/officeart/2005/8/layout/lProcess2"/>
    <dgm:cxn modelId="{667443B8-8247-4136-8539-91B8C70BAEAE}" type="presParOf" srcId="{47C8BEB3-8B9A-4FDE-9152-6FB3A1F2F319}" destId="{3F92D61F-4449-423E-935B-C7D3F88153A2}" srcOrd="2" destOrd="0" presId="urn:microsoft.com/office/officeart/2005/8/layout/lProcess2"/>
    <dgm:cxn modelId="{B1D8D3EA-FCFA-4D2C-9ACB-18ABE1E61E33}" type="presParOf" srcId="{3F92D61F-4449-423E-935B-C7D3F88153A2}" destId="{E37FA2EA-9219-4B4B-B857-963176BDF068}" srcOrd="0" destOrd="0" presId="urn:microsoft.com/office/officeart/2005/8/layout/lProcess2"/>
    <dgm:cxn modelId="{7CC418D8-7DB3-4C32-93D0-4E81C22F60AF}" type="presParOf" srcId="{E37FA2EA-9219-4B4B-B857-963176BDF068}" destId="{1878D005-F092-4A33-A7E9-950061FBBD97}" srcOrd="0" destOrd="0" presId="urn:microsoft.com/office/officeart/2005/8/layout/lProcess2"/>
    <dgm:cxn modelId="{E5F8D00E-90D3-41AB-B934-34C2859B159D}" type="presParOf" srcId="{E37FA2EA-9219-4B4B-B857-963176BDF068}" destId="{3980A2D6-C848-47D8-BF9B-F31F138373D9}" srcOrd="1" destOrd="0" presId="urn:microsoft.com/office/officeart/2005/8/layout/lProcess2"/>
    <dgm:cxn modelId="{292E37C4-0623-4E2A-858F-8DD1F66BCA5E}" type="presParOf" srcId="{E37FA2EA-9219-4B4B-B857-963176BDF068}" destId="{919A70C0-0530-457A-BF79-0D12157D3016}" srcOrd="2" destOrd="0" presId="urn:microsoft.com/office/officeart/2005/8/layout/lProcess2"/>
    <dgm:cxn modelId="{E96E9848-AF7B-46A7-A429-DD1C0DCEAE04}" type="presParOf" srcId="{E37FA2EA-9219-4B4B-B857-963176BDF068}" destId="{D4E6E565-7870-426C-9A8C-A5F28274CF65}" srcOrd="3" destOrd="0" presId="urn:microsoft.com/office/officeart/2005/8/layout/lProcess2"/>
    <dgm:cxn modelId="{3DEF8E8B-1A8E-4E47-A55C-6102D2413C2D}" type="presParOf" srcId="{E37FA2EA-9219-4B4B-B857-963176BDF068}" destId="{05188EA3-D4B6-48D0-A019-83127644DBC8}" srcOrd="4" destOrd="0" presId="urn:microsoft.com/office/officeart/2005/8/layout/lProcess2"/>
    <dgm:cxn modelId="{49A8B382-81B9-4047-A2FE-2E79D3375F36}" type="presParOf" srcId="{E37FA2EA-9219-4B4B-B857-963176BDF068}" destId="{65B7FA9B-C6CD-4B19-AD6F-50CF5835A57A}" srcOrd="5" destOrd="0" presId="urn:microsoft.com/office/officeart/2005/8/layout/lProcess2"/>
    <dgm:cxn modelId="{4FDF297F-956C-4EE0-BB4A-4FFE1B86F598}" type="presParOf" srcId="{E37FA2EA-9219-4B4B-B857-963176BDF068}" destId="{5C4D7AB3-FDEE-408A-BDD3-6CA2801D0648}" srcOrd="6" destOrd="0" presId="urn:microsoft.com/office/officeart/2005/8/layout/lProcess2"/>
    <dgm:cxn modelId="{C13F765E-F2E7-4924-87FF-CDFEF38C701A}" type="presParOf" srcId="{957ECF5A-A713-4155-A37D-184BA3F49D8F}" destId="{3D388955-3E28-462A-80AE-B9327B01CEB6}" srcOrd="1" destOrd="0" presId="urn:microsoft.com/office/officeart/2005/8/layout/lProcess2"/>
    <dgm:cxn modelId="{2735DFA2-2FA2-49DB-8541-6DAE537D62B9}" type="presParOf" srcId="{957ECF5A-A713-4155-A37D-184BA3F49D8F}" destId="{63E59396-9F92-4529-9507-2544D48DEAD0}" srcOrd="2" destOrd="0" presId="urn:microsoft.com/office/officeart/2005/8/layout/lProcess2"/>
    <dgm:cxn modelId="{DB0C6845-2A52-42CC-8C2F-3977CE02365D}" type="presParOf" srcId="{63E59396-9F92-4529-9507-2544D48DEAD0}" destId="{4146228C-D0BA-4272-ABF7-57127CB59793}" srcOrd="0" destOrd="0" presId="urn:microsoft.com/office/officeart/2005/8/layout/lProcess2"/>
    <dgm:cxn modelId="{7E24A681-C135-4924-8789-B9955E03C853}" type="presParOf" srcId="{63E59396-9F92-4529-9507-2544D48DEAD0}" destId="{E4A3A0F7-A37D-49BF-9E12-5BA959A4FF93}" srcOrd="1" destOrd="0" presId="urn:microsoft.com/office/officeart/2005/8/layout/lProcess2"/>
    <dgm:cxn modelId="{F9BBCF6C-3828-4508-A5C8-63FD8E5D8A56}" type="presParOf" srcId="{63E59396-9F92-4529-9507-2544D48DEAD0}" destId="{1C909482-B453-43DB-A8A5-F834A46D6985}" srcOrd="2" destOrd="0" presId="urn:microsoft.com/office/officeart/2005/8/layout/lProcess2"/>
    <dgm:cxn modelId="{613B3ABF-14A5-4123-BC02-0B10536BD6A1}" type="presParOf" srcId="{1C909482-B453-43DB-A8A5-F834A46D6985}" destId="{2C910B00-47AD-4378-AB13-9B8CCEEE6ADD}" srcOrd="0" destOrd="0" presId="urn:microsoft.com/office/officeart/2005/8/layout/lProcess2"/>
    <dgm:cxn modelId="{63FB16E7-65E7-4008-B9F2-1B115C7A802E}" type="presParOf" srcId="{2C910B00-47AD-4378-AB13-9B8CCEEE6ADD}" destId="{33CA53BD-D244-4E3C-9683-1B654FDC2BF4}" srcOrd="0" destOrd="0" presId="urn:microsoft.com/office/officeart/2005/8/layout/lProcess2"/>
    <dgm:cxn modelId="{977ED38F-24C5-4BC3-98D6-9271D041A488}" type="presParOf" srcId="{957ECF5A-A713-4155-A37D-184BA3F49D8F}" destId="{EFAF97BE-8EC9-4410-B436-9B920047CF46}" srcOrd="3" destOrd="0" presId="urn:microsoft.com/office/officeart/2005/8/layout/lProcess2"/>
    <dgm:cxn modelId="{89F7D4F7-0AB9-41F6-84F8-48E465FD25BC}" type="presParOf" srcId="{957ECF5A-A713-4155-A37D-184BA3F49D8F}" destId="{076F3A83-2DD0-4747-A5B3-3661C7282386}" srcOrd="4" destOrd="0" presId="urn:microsoft.com/office/officeart/2005/8/layout/lProcess2"/>
    <dgm:cxn modelId="{71816A98-EA29-406E-A7AF-AD96AD9A4F10}" type="presParOf" srcId="{076F3A83-2DD0-4747-A5B3-3661C7282386}" destId="{4E0AB282-A914-414C-BC0C-436768DC0BF1}" srcOrd="0" destOrd="0" presId="urn:microsoft.com/office/officeart/2005/8/layout/lProcess2"/>
    <dgm:cxn modelId="{1C76EF4D-5780-4E23-A558-3605E9584281}" type="presParOf" srcId="{076F3A83-2DD0-4747-A5B3-3661C7282386}" destId="{332C5F95-9D57-4AD0-8E5B-1B340F16CFA8}" srcOrd="1" destOrd="0" presId="urn:microsoft.com/office/officeart/2005/8/layout/lProcess2"/>
    <dgm:cxn modelId="{C1315C88-23AC-4DD8-AFEC-9B39CAB6A7C3}" type="presParOf" srcId="{076F3A83-2DD0-4747-A5B3-3661C7282386}" destId="{93FD8454-B667-4FA5-9C15-E12A9C3A7467}" srcOrd="2" destOrd="0" presId="urn:microsoft.com/office/officeart/2005/8/layout/lProcess2"/>
    <dgm:cxn modelId="{9606CDE0-4459-434C-82BB-A50D475D9666}" type="presParOf" srcId="{93FD8454-B667-4FA5-9C15-E12A9C3A7467}" destId="{965C520F-5316-4708-A239-524CA1F01273}" srcOrd="0" destOrd="0" presId="urn:microsoft.com/office/officeart/2005/8/layout/lProcess2"/>
    <dgm:cxn modelId="{E953CE14-645F-40A5-90D2-6C9AFDC774D2}" type="presParOf" srcId="{965C520F-5316-4708-A239-524CA1F01273}" destId="{D0563B7E-557B-4250-9852-99BC8964BC54}"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92A7EA-B9D7-4C90-8875-F64ED6E4A0DA}"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es-NI"/>
        </a:p>
      </dgm:t>
    </dgm:pt>
    <dgm:pt modelId="{A9D695FA-F363-4519-AB5C-D4A12E55E1F3}">
      <dgm:prSet phldrT="[Texto]" custT="1"/>
      <dgm:spPr>
        <a:solidFill>
          <a:schemeClr val="accent2"/>
        </a:solidFill>
      </dgm:spPr>
      <dgm:t>
        <a:bodyPr/>
        <a:lstStyle/>
        <a:p>
          <a:r>
            <a:rPr lang="en-GB" sz="1600" dirty="0" smtClean="0">
              <a:solidFill>
                <a:schemeClr val="tx1"/>
              </a:solidFill>
            </a:rPr>
            <a:t>Continuity of previous efforts;</a:t>
          </a:r>
          <a:endParaRPr lang="es-NI" sz="1600" dirty="0">
            <a:solidFill>
              <a:schemeClr val="tx1"/>
            </a:solidFill>
          </a:endParaRPr>
        </a:p>
      </dgm:t>
    </dgm:pt>
    <dgm:pt modelId="{DA14FF52-865C-433F-83AB-E9AFB81B1A35}" type="parTrans" cxnId="{094A98F7-BB06-4D5B-B905-A540CC3241F3}">
      <dgm:prSet/>
      <dgm:spPr/>
      <dgm:t>
        <a:bodyPr/>
        <a:lstStyle/>
        <a:p>
          <a:endParaRPr lang="es-NI" sz="1600">
            <a:solidFill>
              <a:schemeClr val="tx1"/>
            </a:solidFill>
          </a:endParaRPr>
        </a:p>
      </dgm:t>
    </dgm:pt>
    <dgm:pt modelId="{85AADC16-B33F-453D-B7EE-900F31996950}" type="sibTrans" cxnId="{094A98F7-BB06-4D5B-B905-A540CC3241F3}">
      <dgm:prSet/>
      <dgm:spPr/>
      <dgm:t>
        <a:bodyPr/>
        <a:lstStyle/>
        <a:p>
          <a:endParaRPr lang="es-NI" sz="1600">
            <a:solidFill>
              <a:schemeClr val="tx1"/>
            </a:solidFill>
          </a:endParaRPr>
        </a:p>
      </dgm:t>
    </dgm:pt>
    <dgm:pt modelId="{97A1CA76-C69D-49C0-9278-A017ADF470D0}">
      <dgm:prSet custT="1"/>
      <dgm:spPr>
        <a:solidFill>
          <a:schemeClr val="accent3"/>
        </a:solidFill>
      </dgm:spPr>
      <dgm:t>
        <a:bodyPr/>
        <a:lstStyle/>
        <a:p>
          <a:r>
            <a:rPr lang="en-GB" sz="1600" dirty="0" smtClean="0">
              <a:solidFill>
                <a:schemeClr val="tx1"/>
              </a:solidFill>
            </a:rPr>
            <a:t>A seminar to  summarize the efforts that have been implemented; </a:t>
          </a:r>
          <a:endParaRPr lang="es-NI" sz="1600" dirty="0" smtClean="0">
            <a:solidFill>
              <a:schemeClr val="tx1"/>
            </a:solidFill>
          </a:endParaRPr>
        </a:p>
      </dgm:t>
    </dgm:pt>
    <dgm:pt modelId="{9BC5C5C4-0223-4EBB-BD25-B7E4D9038528}" type="parTrans" cxnId="{E588DBFB-2BF4-460C-BAEB-188F856C0D0D}">
      <dgm:prSet/>
      <dgm:spPr/>
      <dgm:t>
        <a:bodyPr/>
        <a:lstStyle/>
        <a:p>
          <a:endParaRPr lang="es-NI" sz="1600">
            <a:solidFill>
              <a:schemeClr val="tx1"/>
            </a:solidFill>
          </a:endParaRPr>
        </a:p>
      </dgm:t>
    </dgm:pt>
    <dgm:pt modelId="{7756408F-5E4C-4A6D-80B8-622FE0F4DEA7}" type="sibTrans" cxnId="{E588DBFB-2BF4-460C-BAEB-188F856C0D0D}">
      <dgm:prSet/>
      <dgm:spPr/>
      <dgm:t>
        <a:bodyPr/>
        <a:lstStyle/>
        <a:p>
          <a:endParaRPr lang="es-NI" sz="1600">
            <a:solidFill>
              <a:schemeClr val="tx1"/>
            </a:solidFill>
          </a:endParaRPr>
        </a:p>
      </dgm:t>
    </dgm:pt>
    <dgm:pt modelId="{70322B1B-CADC-4C94-9920-CE2C78A6A38C}">
      <dgm:prSet custT="1"/>
      <dgm:spPr>
        <a:solidFill>
          <a:schemeClr val="accent4"/>
        </a:solidFill>
      </dgm:spPr>
      <dgm:t>
        <a:bodyPr/>
        <a:lstStyle/>
        <a:p>
          <a:r>
            <a:rPr lang="en-GB" sz="1600" dirty="0" smtClean="0">
              <a:solidFill>
                <a:schemeClr val="tx1"/>
              </a:solidFill>
            </a:rPr>
            <a:t>To develop guidelines for the protection of migrant workers;  </a:t>
          </a:r>
          <a:endParaRPr lang="es-NI" sz="1600" dirty="0" smtClean="0">
            <a:solidFill>
              <a:schemeClr val="tx1"/>
            </a:solidFill>
          </a:endParaRPr>
        </a:p>
      </dgm:t>
    </dgm:pt>
    <dgm:pt modelId="{82C2E7CF-7D61-4580-BCFA-DEB10D5D944B}" type="parTrans" cxnId="{30838ABE-D79E-4B5B-95EA-234208FCE312}">
      <dgm:prSet/>
      <dgm:spPr/>
      <dgm:t>
        <a:bodyPr/>
        <a:lstStyle/>
        <a:p>
          <a:endParaRPr lang="es-NI" sz="1600">
            <a:solidFill>
              <a:schemeClr val="tx1"/>
            </a:solidFill>
          </a:endParaRPr>
        </a:p>
      </dgm:t>
    </dgm:pt>
    <dgm:pt modelId="{BACF8293-35DB-487C-8910-6C89A72CE2A6}" type="sibTrans" cxnId="{30838ABE-D79E-4B5B-95EA-234208FCE312}">
      <dgm:prSet/>
      <dgm:spPr/>
      <dgm:t>
        <a:bodyPr/>
        <a:lstStyle/>
        <a:p>
          <a:endParaRPr lang="es-NI" sz="1600">
            <a:solidFill>
              <a:schemeClr val="tx1"/>
            </a:solidFill>
          </a:endParaRPr>
        </a:p>
      </dgm:t>
    </dgm:pt>
    <dgm:pt modelId="{28403A9A-61BE-4042-97B9-62AFC1ECF69A}">
      <dgm:prSet custT="1"/>
      <dgm:spPr>
        <a:solidFill>
          <a:schemeClr val="accent5"/>
        </a:solidFill>
      </dgm:spPr>
      <dgm:t>
        <a:bodyPr/>
        <a:lstStyle/>
        <a:p>
          <a:r>
            <a:rPr lang="en-GB" sz="1600" dirty="0" smtClean="0">
              <a:solidFill>
                <a:schemeClr val="tx1"/>
              </a:solidFill>
            </a:rPr>
            <a:t>To develop a document including tools and guidelines for exercising the function of protection of migrant workers.</a:t>
          </a:r>
          <a:endParaRPr lang="es-NI" sz="1600" dirty="0">
            <a:solidFill>
              <a:schemeClr val="tx1"/>
            </a:solidFill>
          </a:endParaRPr>
        </a:p>
      </dgm:t>
    </dgm:pt>
    <dgm:pt modelId="{BBEE65C5-177B-4A9D-85EF-76A07FAD95BE}" type="parTrans" cxnId="{6F339F11-A2FF-4997-B26C-ADB2004ED57D}">
      <dgm:prSet/>
      <dgm:spPr/>
      <dgm:t>
        <a:bodyPr/>
        <a:lstStyle/>
        <a:p>
          <a:endParaRPr lang="es-NI" sz="1600">
            <a:solidFill>
              <a:schemeClr val="tx1"/>
            </a:solidFill>
          </a:endParaRPr>
        </a:p>
      </dgm:t>
    </dgm:pt>
    <dgm:pt modelId="{938156EB-C6CA-4A7A-9FE5-58DCFBF5C443}" type="sibTrans" cxnId="{6F339F11-A2FF-4997-B26C-ADB2004ED57D}">
      <dgm:prSet/>
      <dgm:spPr/>
      <dgm:t>
        <a:bodyPr/>
        <a:lstStyle/>
        <a:p>
          <a:endParaRPr lang="es-NI" sz="1600">
            <a:solidFill>
              <a:schemeClr val="tx1"/>
            </a:solidFill>
          </a:endParaRPr>
        </a:p>
      </dgm:t>
    </dgm:pt>
    <dgm:pt modelId="{069A2006-2D86-459A-B14B-CAF2771C5C6C}" type="pres">
      <dgm:prSet presAssocID="{E692A7EA-B9D7-4C90-8875-F64ED6E4A0DA}" presName="Name0" presStyleCnt="0">
        <dgm:presLayoutVars>
          <dgm:chMax val="7"/>
          <dgm:chPref val="7"/>
          <dgm:dir/>
        </dgm:presLayoutVars>
      </dgm:prSet>
      <dgm:spPr/>
      <dgm:t>
        <a:bodyPr/>
        <a:lstStyle/>
        <a:p>
          <a:endParaRPr lang="en-US"/>
        </a:p>
      </dgm:t>
    </dgm:pt>
    <dgm:pt modelId="{D540E928-9565-42DA-B733-97A4623D5FAC}" type="pres">
      <dgm:prSet presAssocID="{E692A7EA-B9D7-4C90-8875-F64ED6E4A0DA}" presName="Name1" presStyleCnt="0"/>
      <dgm:spPr/>
    </dgm:pt>
    <dgm:pt modelId="{FB41FC77-90D8-4924-BA99-FC0DBF35D2D3}" type="pres">
      <dgm:prSet presAssocID="{E692A7EA-B9D7-4C90-8875-F64ED6E4A0DA}" presName="cycle" presStyleCnt="0"/>
      <dgm:spPr/>
    </dgm:pt>
    <dgm:pt modelId="{145D1E6F-5E40-44C1-A24B-0638E359BF6A}" type="pres">
      <dgm:prSet presAssocID="{E692A7EA-B9D7-4C90-8875-F64ED6E4A0DA}" presName="srcNode" presStyleLbl="node1" presStyleIdx="0" presStyleCnt="4"/>
      <dgm:spPr/>
    </dgm:pt>
    <dgm:pt modelId="{F9397D9B-D51D-45F6-958E-A489C12EEA4F}" type="pres">
      <dgm:prSet presAssocID="{E692A7EA-B9D7-4C90-8875-F64ED6E4A0DA}" presName="conn" presStyleLbl="parChTrans1D2" presStyleIdx="0" presStyleCnt="1"/>
      <dgm:spPr/>
      <dgm:t>
        <a:bodyPr/>
        <a:lstStyle/>
        <a:p>
          <a:endParaRPr lang="en-US"/>
        </a:p>
      </dgm:t>
    </dgm:pt>
    <dgm:pt modelId="{7C9633F3-1B39-471D-A9C7-E9C598A1A609}" type="pres">
      <dgm:prSet presAssocID="{E692A7EA-B9D7-4C90-8875-F64ED6E4A0DA}" presName="extraNode" presStyleLbl="node1" presStyleIdx="0" presStyleCnt="4"/>
      <dgm:spPr/>
    </dgm:pt>
    <dgm:pt modelId="{A6FC61ED-DF01-4093-B1EF-4DCE9D7999B0}" type="pres">
      <dgm:prSet presAssocID="{E692A7EA-B9D7-4C90-8875-F64ED6E4A0DA}" presName="dstNode" presStyleLbl="node1" presStyleIdx="0" presStyleCnt="4"/>
      <dgm:spPr/>
    </dgm:pt>
    <dgm:pt modelId="{A2E41795-1E6A-42A8-98D4-0C844D21D0BA}" type="pres">
      <dgm:prSet presAssocID="{A9D695FA-F363-4519-AB5C-D4A12E55E1F3}" presName="text_1" presStyleLbl="node1" presStyleIdx="0" presStyleCnt="4">
        <dgm:presLayoutVars>
          <dgm:bulletEnabled val="1"/>
        </dgm:presLayoutVars>
      </dgm:prSet>
      <dgm:spPr/>
      <dgm:t>
        <a:bodyPr/>
        <a:lstStyle/>
        <a:p>
          <a:endParaRPr lang="en-US"/>
        </a:p>
      </dgm:t>
    </dgm:pt>
    <dgm:pt modelId="{EACDE638-1FEB-4200-BA88-7EB87F232718}" type="pres">
      <dgm:prSet presAssocID="{A9D695FA-F363-4519-AB5C-D4A12E55E1F3}" presName="accent_1" presStyleCnt="0"/>
      <dgm:spPr/>
    </dgm:pt>
    <dgm:pt modelId="{7A841ACC-203B-4766-9DA7-7167340B879B}" type="pres">
      <dgm:prSet presAssocID="{A9D695FA-F363-4519-AB5C-D4A12E55E1F3}" presName="accentRepeatNode" presStyleLbl="solidFgAcc1" presStyleIdx="0" presStyleCnt="4"/>
      <dgm:spPr/>
    </dgm:pt>
    <dgm:pt modelId="{AB3C62C9-8295-45F6-B3AC-CA50B2263F83}" type="pres">
      <dgm:prSet presAssocID="{97A1CA76-C69D-49C0-9278-A017ADF470D0}" presName="text_2" presStyleLbl="node1" presStyleIdx="1" presStyleCnt="4">
        <dgm:presLayoutVars>
          <dgm:bulletEnabled val="1"/>
        </dgm:presLayoutVars>
      </dgm:prSet>
      <dgm:spPr/>
      <dgm:t>
        <a:bodyPr/>
        <a:lstStyle/>
        <a:p>
          <a:endParaRPr lang="en-US"/>
        </a:p>
      </dgm:t>
    </dgm:pt>
    <dgm:pt modelId="{54D80DC4-0F6E-4DD4-887B-A969B7D943D1}" type="pres">
      <dgm:prSet presAssocID="{97A1CA76-C69D-49C0-9278-A017ADF470D0}" presName="accent_2" presStyleCnt="0"/>
      <dgm:spPr/>
    </dgm:pt>
    <dgm:pt modelId="{366714AA-CFCB-4E9C-9636-75F7A0A043BA}" type="pres">
      <dgm:prSet presAssocID="{97A1CA76-C69D-49C0-9278-A017ADF470D0}" presName="accentRepeatNode" presStyleLbl="solidFgAcc1" presStyleIdx="1" presStyleCnt="4"/>
      <dgm:spPr/>
    </dgm:pt>
    <dgm:pt modelId="{711C3CEC-9C29-4E24-B230-ED49F79E74F8}" type="pres">
      <dgm:prSet presAssocID="{70322B1B-CADC-4C94-9920-CE2C78A6A38C}" presName="text_3" presStyleLbl="node1" presStyleIdx="2" presStyleCnt="4">
        <dgm:presLayoutVars>
          <dgm:bulletEnabled val="1"/>
        </dgm:presLayoutVars>
      </dgm:prSet>
      <dgm:spPr/>
      <dgm:t>
        <a:bodyPr/>
        <a:lstStyle/>
        <a:p>
          <a:endParaRPr lang="en-US"/>
        </a:p>
      </dgm:t>
    </dgm:pt>
    <dgm:pt modelId="{C5A4DF56-6B3C-4C8A-B634-742BF1C4596D}" type="pres">
      <dgm:prSet presAssocID="{70322B1B-CADC-4C94-9920-CE2C78A6A38C}" presName="accent_3" presStyleCnt="0"/>
      <dgm:spPr/>
    </dgm:pt>
    <dgm:pt modelId="{ADDE0625-F649-4C75-B90A-D64A1DCFAB1C}" type="pres">
      <dgm:prSet presAssocID="{70322B1B-CADC-4C94-9920-CE2C78A6A38C}" presName="accentRepeatNode" presStyleLbl="solidFgAcc1" presStyleIdx="2" presStyleCnt="4"/>
      <dgm:spPr/>
    </dgm:pt>
    <dgm:pt modelId="{ECEA2000-8298-4CA9-BB03-3E84D41AF8F6}" type="pres">
      <dgm:prSet presAssocID="{28403A9A-61BE-4042-97B9-62AFC1ECF69A}" presName="text_4" presStyleLbl="node1" presStyleIdx="3" presStyleCnt="4">
        <dgm:presLayoutVars>
          <dgm:bulletEnabled val="1"/>
        </dgm:presLayoutVars>
      </dgm:prSet>
      <dgm:spPr/>
      <dgm:t>
        <a:bodyPr/>
        <a:lstStyle/>
        <a:p>
          <a:endParaRPr lang="en-US"/>
        </a:p>
      </dgm:t>
    </dgm:pt>
    <dgm:pt modelId="{97F6B170-4B90-423F-A4B5-7697ED09B4F4}" type="pres">
      <dgm:prSet presAssocID="{28403A9A-61BE-4042-97B9-62AFC1ECF69A}" presName="accent_4" presStyleCnt="0"/>
      <dgm:spPr/>
    </dgm:pt>
    <dgm:pt modelId="{F0EBF013-A9B8-4D7E-8B0D-D5C08F4F9790}" type="pres">
      <dgm:prSet presAssocID="{28403A9A-61BE-4042-97B9-62AFC1ECF69A}" presName="accentRepeatNode" presStyleLbl="solidFgAcc1" presStyleIdx="3" presStyleCnt="4"/>
      <dgm:spPr/>
    </dgm:pt>
  </dgm:ptLst>
  <dgm:cxnLst>
    <dgm:cxn modelId="{30838ABE-D79E-4B5B-95EA-234208FCE312}" srcId="{E692A7EA-B9D7-4C90-8875-F64ED6E4A0DA}" destId="{70322B1B-CADC-4C94-9920-CE2C78A6A38C}" srcOrd="2" destOrd="0" parTransId="{82C2E7CF-7D61-4580-BCFA-DEB10D5D944B}" sibTransId="{BACF8293-35DB-487C-8910-6C89A72CE2A6}"/>
    <dgm:cxn modelId="{CFEB081F-A68D-41A1-9D93-134E27A69193}" type="presOf" srcId="{97A1CA76-C69D-49C0-9278-A017ADF470D0}" destId="{AB3C62C9-8295-45F6-B3AC-CA50B2263F83}" srcOrd="0" destOrd="0" presId="urn:microsoft.com/office/officeart/2008/layout/VerticalCurvedList"/>
    <dgm:cxn modelId="{094A98F7-BB06-4D5B-B905-A540CC3241F3}" srcId="{E692A7EA-B9D7-4C90-8875-F64ED6E4A0DA}" destId="{A9D695FA-F363-4519-AB5C-D4A12E55E1F3}" srcOrd="0" destOrd="0" parTransId="{DA14FF52-865C-433F-83AB-E9AFB81B1A35}" sibTransId="{85AADC16-B33F-453D-B7EE-900F31996950}"/>
    <dgm:cxn modelId="{BF577CF5-0332-46B8-A87D-A30187D792F7}" type="presOf" srcId="{70322B1B-CADC-4C94-9920-CE2C78A6A38C}" destId="{711C3CEC-9C29-4E24-B230-ED49F79E74F8}" srcOrd="0" destOrd="0" presId="urn:microsoft.com/office/officeart/2008/layout/VerticalCurvedList"/>
    <dgm:cxn modelId="{B32754A7-C055-4EB3-A6C5-E59F63D6CCF0}" type="presOf" srcId="{85AADC16-B33F-453D-B7EE-900F31996950}" destId="{F9397D9B-D51D-45F6-958E-A489C12EEA4F}" srcOrd="0" destOrd="0" presId="urn:microsoft.com/office/officeart/2008/layout/VerticalCurvedList"/>
    <dgm:cxn modelId="{6F339F11-A2FF-4997-B26C-ADB2004ED57D}" srcId="{E692A7EA-B9D7-4C90-8875-F64ED6E4A0DA}" destId="{28403A9A-61BE-4042-97B9-62AFC1ECF69A}" srcOrd="3" destOrd="0" parTransId="{BBEE65C5-177B-4A9D-85EF-76A07FAD95BE}" sibTransId="{938156EB-C6CA-4A7A-9FE5-58DCFBF5C443}"/>
    <dgm:cxn modelId="{E588DBFB-2BF4-460C-BAEB-188F856C0D0D}" srcId="{E692A7EA-B9D7-4C90-8875-F64ED6E4A0DA}" destId="{97A1CA76-C69D-49C0-9278-A017ADF470D0}" srcOrd="1" destOrd="0" parTransId="{9BC5C5C4-0223-4EBB-BD25-B7E4D9038528}" sibTransId="{7756408F-5E4C-4A6D-80B8-622FE0F4DEA7}"/>
    <dgm:cxn modelId="{A2150EE2-B7F9-4542-82BB-653D68149AAB}" type="presOf" srcId="{28403A9A-61BE-4042-97B9-62AFC1ECF69A}" destId="{ECEA2000-8298-4CA9-BB03-3E84D41AF8F6}" srcOrd="0" destOrd="0" presId="urn:microsoft.com/office/officeart/2008/layout/VerticalCurvedList"/>
    <dgm:cxn modelId="{090D9B69-550F-4CE9-AE5D-E68DD9F78031}" type="presOf" srcId="{E692A7EA-B9D7-4C90-8875-F64ED6E4A0DA}" destId="{069A2006-2D86-459A-B14B-CAF2771C5C6C}" srcOrd="0" destOrd="0" presId="urn:microsoft.com/office/officeart/2008/layout/VerticalCurvedList"/>
    <dgm:cxn modelId="{3D7A40EB-12A5-4662-A36C-F22CB18F854B}" type="presOf" srcId="{A9D695FA-F363-4519-AB5C-D4A12E55E1F3}" destId="{A2E41795-1E6A-42A8-98D4-0C844D21D0BA}" srcOrd="0" destOrd="0" presId="urn:microsoft.com/office/officeart/2008/layout/VerticalCurvedList"/>
    <dgm:cxn modelId="{6DB428CA-8FFE-4461-B9C3-C1AEC95B14E1}" type="presParOf" srcId="{069A2006-2D86-459A-B14B-CAF2771C5C6C}" destId="{D540E928-9565-42DA-B733-97A4623D5FAC}" srcOrd="0" destOrd="0" presId="urn:microsoft.com/office/officeart/2008/layout/VerticalCurvedList"/>
    <dgm:cxn modelId="{3DDE3DCE-30C5-4BE9-9E43-BF2DD1AD5B1F}" type="presParOf" srcId="{D540E928-9565-42DA-B733-97A4623D5FAC}" destId="{FB41FC77-90D8-4924-BA99-FC0DBF35D2D3}" srcOrd="0" destOrd="0" presId="urn:microsoft.com/office/officeart/2008/layout/VerticalCurvedList"/>
    <dgm:cxn modelId="{F321F5EC-CF02-419C-AB81-1C8EDE44E561}" type="presParOf" srcId="{FB41FC77-90D8-4924-BA99-FC0DBF35D2D3}" destId="{145D1E6F-5E40-44C1-A24B-0638E359BF6A}" srcOrd="0" destOrd="0" presId="urn:microsoft.com/office/officeart/2008/layout/VerticalCurvedList"/>
    <dgm:cxn modelId="{85D8D63F-CFBD-4D8F-8D5C-B2F561813899}" type="presParOf" srcId="{FB41FC77-90D8-4924-BA99-FC0DBF35D2D3}" destId="{F9397D9B-D51D-45F6-958E-A489C12EEA4F}" srcOrd="1" destOrd="0" presId="urn:microsoft.com/office/officeart/2008/layout/VerticalCurvedList"/>
    <dgm:cxn modelId="{5A40DE20-5609-4B2B-A803-035F9647D387}" type="presParOf" srcId="{FB41FC77-90D8-4924-BA99-FC0DBF35D2D3}" destId="{7C9633F3-1B39-471D-A9C7-E9C598A1A609}" srcOrd="2" destOrd="0" presId="urn:microsoft.com/office/officeart/2008/layout/VerticalCurvedList"/>
    <dgm:cxn modelId="{625BAAA7-D5E0-4908-B3D8-E2AE67C9BD82}" type="presParOf" srcId="{FB41FC77-90D8-4924-BA99-FC0DBF35D2D3}" destId="{A6FC61ED-DF01-4093-B1EF-4DCE9D7999B0}" srcOrd="3" destOrd="0" presId="urn:microsoft.com/office/officeart/2008/layout/VerticalCurvedList"/>
    <dgm:cxn modelId="{376B618B-3C27-4ADA-A5CF-7D5DE535B97D}" type="presParOf" srcId="{D540E928-9565-42DA-B733-97A4623D5FAC}" destId="{A2E41795-1E6A-42A8-98D4-0C844D21D0BA}" srcOrd="1" destOrd="0" presId="urn:microsoft.com/office/officeart/2008/layout/VerticalCurvedList"/>
    <dgm:cxn modelId="{E1D83DC1-D05A-4174-B234-5497532BB24E}" type="presParOf" srcId="{D540E928-9565-42DA-B733-97A4623D5FAC}" destId="{EACDE638-1FEB-4200-BA88-7EB87F232718}" srcOrd="2" destOrd="0" presId="urn:microsoft.com/office/officeart/2008/layout/VerticalCurvedList"/>
    <dgm:cxn modelId="{C3B16244-950C-4F0C-88AD-AD7D368DA53A}" type="presParOf" srcId="{EACDE638-1FEB-4200-BA88-7EB87F232718}" destId="{7A841ACC-203B-4766-9DA7-7167340B879B}" srcOrd="0" destOrd="0" presId="urn:microsoft.com/office/officeart/2008/layout/VerticalCurvedList"/>
    <dgm:cxn modelId="{B4BEB06E-46D1-4EE2-838D-F72026CFD710}" type="presParOf" srcId="{D540E928-9565-42DA-B733-97A4623D5FAC}" destId="{AB3C62C9-8295-45F6-B3AC-CA50B2263F83}" srcOrd="3" destOrd="0" presId="urn:microsoft.com/office/officeart/2008/layout/VerticalCurvedList"/>
    <dgm:cxn modelId="{0462EF85-7FFC-488D-AB98-99299A803971}" type="presParOf" srcId="{D540E928-9565-42DA-B733-97A4623D5FAC}" destId="{54D80DC4-0F6E-4DD4-887B-A969B7D943D1}" srcOrd="4" destOrd="0" presId="urn:microsoft.com/office/officeart/2008/layout/VerticalCurvedList"/>
    <dgm:cxn modelId="{0499A995-4223-4E9D-B4CF-AF85B8ABA695}" type="presParOf" srcId="{54D80DC4-0F6E-4DD4-887B-A969B7D943D1}" destId="{366714AA-CFCB-4E9C-9636-75F7A0A043BA}" srcOrd="0" destOrd="0" presId="urn:microsoft.com/office/officeart/2008/layout/VerticalCurvedList"/>
    <dgm:cxn modelId="{F30BE847-ED44-4E12-B063-52342A62D176}" type="presParOf" srcId="{D540E928-9565-42DA-B733-97A4623D5FAC}" destId="{711C3CEC-9C29-4E24-B230-ED49F79E74F8}" srcOrd="5" destOrd="0" presId="urn:microsoft.com/office/officeart/2008/layout/VerticalCurvedList"/>
    <dgm:cxn modelId="{B641303B-3BE8-4221-ADA7-6299F42EFD00}" type="presParOf" srcId="{D540E928-9565-42DA-B733-97A4623D5FAC}" destId="{C5A4DF56-6B3C-4C8A-B634-742BF1C4596D}" srcOrd="6" destOrd="0" presId="urn:microsoft.com/office/officeart/2008/layout/VerticalCurvedList"/>
    <dgm:cxn modelId="{623AB055-7E56-43E1-8714-9F4D50467764}" type="presParOf" srcId="{C5A4DF56-6B3C-4C8A-B634-742BF1C4596D}" destId="{ADDE0625-F649-4C75-B90A-D64A1DCFAB1C}" srcOrd="0" destOrd="0" presId="urn:microsoft.com/office/officeart/2008/layout/VerticalCurvedList"/>
    <dgm:cxn modelId="{8901C5AF-0269-4E9E-8F60-8A6638E7A23D}" type="presParOf" srcId="{D540E928-9565-42DA-B733-97A4623D5FAC}" destId="{ECEA2000-8298-4CA9-BB03-3E84D41AF8F6}" srcOrd="7" destOrd="0" presId="urn:microsoft.com/office/officeart/2008/layout/VerticalCurvedList"/>
    <dgm:cxn modelId="{12A38E22-55EE-434B-9C8B-E71156B19032}" type="presParOf" srcId="{D540E928-9565-42DA-B733-97A4623D5FAC}" destId="{97F6B170-4B90-423F-A4B5-7697ED09B4F4}" srcOrd="8" destOrd="0" presId="urn:microsoft.com/office/officeart/2008/layout/VerticalCurvedList"/>
    <dgm:cxn modelId="{DC0F5D55-5B20-4176-A3CB-14C10EF4FFDB}" type="presParOf" srcId="{97F6B170-4B90-423F-A4B5-7697ED09B4F4}" destId="{F0EBF013-A9B8-4D7E-8B0D-D5C08F4F979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CC902C-6981-4B3F-A10E-E61AA90BEAC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NI"/>
        </a:p>
      </dgm:t>
    </dgm:pt>
    <dgm:pt modelId="{9A58168A-FC4D-4E72-9D4B-599013B775D2}">
      <dgm:prSet phldrT="[Texto]" custT="1"/>
      <dgm:spPr>
        <a:solidFill>
          <a:schemeClr val="accent3"/>
        </a:solidFill>
      </dgm:spPr>
      <dgm:t>
        <a:bodyPr/>
        <a:lstStyle/>
        <a:p>
          <a:r>
            <a:rPr lang="en-GB" sz="1800" b="1" i="1" dirty="0" smtClean="0">
              <a:solidFill>
                <a:schemeClr val="accent2">
                  <a:lumMod val="75000"/>
                </a:schemeClr>
              </a:solidFill>
            </a:rPr>
            <a:t>GENERAL OBJECTIVE</a:t>
          </a:r>
          <a:endParaRPr lang="es-NI" sz="1800" dirty="0">
            <a:solidFill>
              <a:schemeClr val="tx1"/>
            </a:solidFill>
            <a:latin typeface="+mn-lt"/>
          </a:endParaRPr>
        </a:p>
      </dgm:t>
    </dgm:pt>
    <dgm:pt modelId="{C5573CF4-0E20-4F3F-BBEC-97A160698E5F}" type="parTrans" cxnId="{26EF07B6-D864-43A5-9216-84BFAD856288}">
      <dgm:prSet/>
      <dgm:spPr/>
      <dgm:t>
        <a:bodyPr/>
        <a:lstStyle/>
        <a:p>
          <a:endParaRPr lang="es-NI" sz="1800">
            <a:solidFill>
              <a:schemeClr val="tx1"/>
            </a:solidFill>
            <a:latin typeface="+mn-lt"/>
          </a:endParaRPr>
        </a:p>
      </dgm:t>
    </dgm:pt>
    <dgm:pt modelId="{C22B9BF9-84A6-4EAF-9680-2CBE56666C29}" type="sibTrans" cxnId="{26EF07B6-D864-43A5-9216-84BFAD856288}">
      <dgm:prSet/>
      <dgm:spPr/>
      <dgm:t>
        <a:bodyPr/>
        <a:lstStyle/>
        <a:p>
          <a:endParaRPr lang="es-NI" sz="1800">
            <a:solidFill>
              <a:schemeClr val="tx1"/>
            </a:solidFill>
            <a:latin typeface="+mn-lt"/>
          </a:endParaRPr>
        </a:p>
      </dgm:t>
    </dgm:pt>
    <dgm:pt modelId="{6E4E2FBD-A288-4F4A-BE81-0901A3346203}">
      <dgm:prSet phldrT="[Texto]" custT="1"/>
      <dgm:spPr/>
      <dgm:t>
        <a:bodyPr/>
        <a:lstStyle/>
        <a:p>
          <a:pPr algn="just"/>
          <a:r>
            <a:rPr lang="en-GB" sz="1800" dirty="0" smtClean="0"/>
            <a:t>To help consolidate a common theoretical/practical framework for key statements and strategies relating to consular protection for migrant workers, with the aim of identifying the objectives or aspirations on this matter in Member States of RCM.</a:t>
          </a:r>
          <a:endParaRPr lang="es-NI" sz="1800" dirty="0">
            <a:solidFill>
              <a:schemeClr val="tx1"/>
            </a:solidFill>
            <a:latin typeface="+mn-lt"/>
          </a:endParaRPr>
        </a:p>
      </dgm:t>
    </dgm:pt>
    <dgm:pt modelId="{9D499CF6-05D9-4FEC-8C47-7BB0A50EB540}" type="parTrans" cxnId="{99BEAE51-A451-452F-A2CB-60C831F4F231}">
      <dgm:prSet/>
      <dgm:spPr/>
      <dgm:t>
        <a:bodyPr/>
        <a:lstStyle/>
        <a:p>
          <a:endParaRPr lang="es-NI" sz="1800">
            <a:solidFill>
              <a:schemeClr val="tx1"/>
            </a:solidFill>
            <a:latin typeface="+mn-lt"/>
          </a:endParaRPr>
        </a:p>
      </dgm:t>
    </dgm:pt>
    <dgm:pt modelId="{FA5A31D6-34A1-4ACE-B10B-1B75F8E5EA8D}" type="sibTrans" cxnId="{99BEAE51-A451-452F-A2CB-60C831F4F231}">
      <dgm:prSet/>
      <dgm:spPr/>
      <dgm:t>
        <a:bodyPr/>
        <a:lstStyle/>
        <a:p>
          <a:endParaRPr lang="es-NI" sz="1800">
            <a:solidFill>
              <a:schemeClr val="tx1"/>
            </a:solidFill>
            <a:latin typeface="+mn-lt"/>
          </a:endParaRPr>
        </a:p>
      </dgm:t>
    </dgm:pt>
    <dgm:pt modelId="{28396B35-DA34-4561-AF3C-1FBCA601F0B2}">
      <dgm:prSet phldrT="[Texto]" custT="1"/>
      <dgm:spPr/>
      <dgm:t>
        <a:bodyPr/>
        <a:lstStyle/>
        <a:p>
          <a:pPr algn="just"/>
          <a:endParaRPr lang="es-NI" sz="1800" dirty="0">
            <a:solidFill>
              <a:schemeClr val="tx1"/>
            </a:solidFill>
            <a:latin typeface="+mn-lt"/>
          </a:endParaRPr>
        </a:p>
      </dgm:t>
    </dgm:pt>
    <dgm:pt modelId="{4604827C-4286-4777-B6BE-1B08CB380E21}" type="parTrans" cxnId="{F7C1ACA4-F7F5-453B-8054-EB4139F31B59}">
      <dgm:prSet/>
      <dgm:spPr/>
      <dgm:t>
        <a:bodyPr/>
        <a:lstStyle/>
        <a:p>
          <a:endParaRPr lang="es-NI"/>
        </a:p>
      </dgm:t>
    </dgm:pt>
    <dgm:pt modelId="{31C6C7C2-6675-4674-B70C-62783A0BBCCC}" type="sibTrans" cxnId="{F7C1ACA4-F7F5-453B-8054-EB4139F31B59}">
      <dgm:prSet/>
      <dgm:spPr/>
      <dgm:t>
        <a:bodyPr/>
        <a:lstStyle/>
        <a:p>
          <a:endParaRPr lang="es-NI"/>
        </a:p>
      </dgm:t>
    </dgm:pt>
    <dgm:pt modelId="{CDE53BDF-4DD9-4F20-A07B-56F7A7CD428F}" type="pres">
      <dgm:prSet presAssocID="{04CC902C-6981-4B3F-A10E-E61AA90BEACC}" presName="linear" presStyleCnt="0">
        <dgm:presLayoutVars>
          <dgm:animLvl val="lvl"/>
          <dgm:resizeHandles val="exact"/>
        </dgm:presLayoutVars>
      </dgm:prSet>
      <dgm:spPr/>
      <dgm:t>
        <a:bodyPr/>
        <a:lstStyle/>
        <a:p>
          <a:endParaRPr lang="en-US"/>
        </a:p>
      </dgm:t>
    </dgm:pt>
    <dgm:pt modelId="{46E82C21-1C2E-4911-A026-812FE3C25466}" type="pres">
      <dgm:prSet presAssocID="{9A58168A-FC4D-4E72-9D4B-599013B775D2}" presName="parentText" presStyleLbl="node1" presStyleIdx="0" presStyleCnt="1" custScaleY="44883">
        <dgm:presLayoutVars>
          <dgm:chMax val="0"/>
          <dgm:bulletEnabled val="1"/>
        </dgm:presLayoutVars>
      </dgm:prSet>
      <dgm:spPr/>
      <dgm:t>
        <a:bodyPr/>
        <a:lstStyle/>
        <a:p>
          <a:endParaRPr lang="en-US"/>
        </a:p>
      </dgm:t>
    </dgm:pt>
    <dgm:pt modelId="{90AC504C-900C-4CCC-AB7B-8C38228BCD87}" type="pres">
      <dgm:prSet presAssocID="{9A58168A-FC4D-4E72-9D4B-599013B775D2}" presName="childText" presStyleLbl="revTx" presStyleIdx="0" presStyleCnt="1" custScaleY="99408">
        <dgm:presLayoutVars>
          <dgm:bulletEnabled val="1"/>
        </dgm:presLayoutVars>
      </dgm:prSet>
      <dgm:spPr/>
      <dgm:t>
        <a:bodyPr/>
        <a:lstStyle/>
        <a:p>
          <a:endParaRPr lang="es-NI"/>
        </a:p>
      </dgm:t>
    </dgm:pt>
  </dgm:ptLst>
  <dgm:cxnLst>
    <dgm:cxn modelId="{F7C1ACA4-F7F5-453B-8054-EB4139F31B59}" srcId="{9A58168A-FC4D-4E72-9D4B-599013B775D2}" destId="{28396B35-DA34-4561-AF3C-1FBCA601F0B2}" srcOrd="0" destOrd="0" parTransId="{4604827C-4286-4777-B6BE-1B08CB380E21}" sibTransId="{31C6C7C2-6675-4674-B70C-62783A0BBCCC}"/>
    <dgm:cxn modelId="{99BEAE51-A451-452F-A2CB-60C831F4F231}" srcId="{9A58168A-FC4D-4E72-9D4B-599013B775D2}" destId="{6E4E2FBD-A288-4F4A-BE81-0901A3346203}" srcOrd="1" destOrd="0" parTransId="{9D499CF6-05D9-4FEC-8C47-7BB0A50EB540}" sibTransId="{FA5A31D6-34A1-4ACE-B10B-1B75F8E5EA8D}"/>
    <dgm:cxn modelId="{2C7A4DE7-9AB9-4A16-9395-62CA67501F2D}" type="presOf" srcId="{28396B35-DA34-4561-AF3C-1FBCA601F0B2}" destId="{90AC504C-900C-4CCC-AB7B-8C38228BCD87}" srcOrd="0" destOrd="0" presId="urn:microsoft.com/office/officeart/2005/8/layout/vList2"/>
    <dgm:cxn modelId="{AA1AFCAE-C9DB-4425-A853-F0BB14DD2EC9}" type="presOf" srcId="{04CC902C-6981-4B3F-A10E-E61AA90BEACC}" destId="{CDE53BDF-4DD9-4F20-A07B-56F7A7CD428F}" srcOrd="0" destOrd="0" presId="urn:microsoft.com/office/officeart/2005/8/layout/vList2"/>
    <dgm:cxn modelId="{A152916B-0CC0-4751-8F2E-FB14A7A10B0B}" type="presOf" srcId="{9A58168A-FC4D-4E72-9D4B-599013B775D2}" destId="{46E82C21-1C2E-4911-A026-812FE3C25466}" srcOrd="0" destOrd="0" presId="urn:microsoft.com/office/officeart/2005/8/layout/vList2"/>
    <dgm:cxn modelId="{8F13B01E-F2CA-4BD1-A558-C1A91CB597E7}" type="presOf" srcId="{6E4E2FBD-A288-4F4A-BE81-0901A3346203}" destId="{90AC504C-900C-4CCC-AB7B-8C38228BCD87}" srcOrd="0" destOrd="1" presId="urn:microsoft.com/office/officeart/2005/8/layout/vList2"/>
    <dgm:cxn modelId="{26EF07B6-D864-43A5-9216-84BFAD856288}" srcId="{04CC902C-6981-4B3F-A10E-E61AA90BEACC}" destId="{9A58168A-FC4D-4E72-9D4B-599013B775D2}" srcOrd="0" destOrd="0" parTransId="{C5573CF4-0E20-4F3F-BBEC-97A160698E5F}" sibTransId="{C22B9BF9-84A6-4EAF-9680-2CBE56666C29}"/>
    <dgm:cxn modelId="{7F8DBE05-5F29-4938-BF23-D8B18FF47A2B}" type="presParOf" srcId="{CDE53BDF-4DD9-4F20-A07B-56F7A7CD428F}" destId="{46E82C21-1C2E-4911-A026-812FE3C25466}" srcOrd="0" destOrd="0" presId="urn:microsoft.com/office/officeart/2005/8/layout/vList2"/>
    <dgm:cxn modelId="{7F6C6619-019D-4BD5-A4B9-7A69BBE54417}" type="presParOf" srcId="{CDE53BDF-4DD9-4F20-A07B-56F7A7CD428F}" destId="{90AC504C-900C-4CCC-AB7B-8C38228BCD8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4CC902C-6981-4B3F-A10E-E61AA90BEAC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NI"/>
        </a:p>
      </dgm:t>
    </dgm:pt>
    <dgm:pt modelId="{1B361D0B-E1DE-4449-BFBC-0DC772A5C8C9}">
      <dgm:prSet phldrT="[Texto]" custT="1"/>
      <dgm:spPr>
        <a:solidFill>
          <a:schemeClr val="accent3"/>
        </a:solidFill>
      </dgm:spPr>
      <dgm:t>
        <a:bodyPr/>
        <a:lstStyle/>
        <a:p>
          <a:r>
            <a:rPr lang="en-GB" sz="1600" b="1" i="1" dirty="0" smtClean="0">
              <a:solidFill>
                <a:schemeClr val="accent2">
                  <a:lumMod val="75000"/>
                </a:schemeClr>
              </a:solidFill>
            </a:rPr>
            <a:t>SPECIFIC OBJECTIVES</a:t>
          </a:r>
          <a:endParaRPr lang="es-NI" sz="1600" dirty="0">
            <a:solidFill>
              <a:schemeClr val="tx1"/>
            </a:solidFill>
            <a:latin typeface="+mn-lt"/>
          </a:endParaRPr>
        </a:p>
      </dgm:t>
    </dgm:pt>
    <dgm:pt modelId="{7EDF6994-0C2B-496E-94D9-254E12D33229}" type="parTrans" cxnId="{93CB0BCC-BBDC-4005-9B23-3439247F5385}">
      <dgm:prSet/>
      <dgm:spPr/>
      <dgm:t>
        <a:bodyPr/>
        <a:lstStyle/>
        <a:p>
          <a:endParaRPr lang="es-NI" sz="1600">
            <a:solidFill>
              <a:schemeClr val="tx1"/>
            </a:solidFill>
            <a:latin typeface="+mn-lt"/>
          </a:endParaRPr>
        </a:p>
      </dgm:t>
    </dgm:pt>
    <dgm:pt modelId="{5FDA79E6-54C3-4590-9C98-8EDA5A690B6C}" type="sibTrans" cxnId="{93CB0BCC-BBDC-4005-9B23-3439247F5385}">
      <dgm:prSet/>
      <dgm:spPr/>
      <dgm:t>
        <a:bodyPr/>
        <a:lstStyle/>
        <a:p>
          <a:endParaRPr lang="es-NI" sz="1600">
            <a:solidFill>
              <a:schemeClr val="tx1"/>
            </a:solidFill>
            <a:latin typeface="+mn-lt"/>
          </a:endParaRPr>
        </a:p>
      </dgm:t>
    </dgm:pt>
    <dgm:pt modelId="{0D68B324-86A6-4BDC-9CB8-56C803C30468}">
      <dgm:prSet phldrT="[Texto]" custT="1"/>
      <dgm:spPr/>
      <dgm:t>
        <a:bodyPr/>
        <a:lstStyle/>
        <a:p>
          <a:pPr algn="just"/>
          <a:r>
            <a:rPr lang="en-GB" sz="1600" dirty="0" smtClean="0"/>
            <a:t>To collectively develop guidelines and tools to be included in a handbook on promotion and protection of the labour rights of migrants, for Member States of RCM;</a:t>
          </a:r>
          <a:endParaRPr lang="es-NI" sz="1600" dirty="0">
            <a:solidFill>
              <a:schemeClr val="tx1"/>
            </a:solidFill>
            <a:latin typeface="+mn-lt"/>
          </a:endParaRPr>
        </a:p>
      </dgm:t>
    </dgm:pt>
    <dgm:pt modelId="{21FFD299-02A8-4F02-83CD-68152347AF20}" type="parTrans" cxnId="{135BFEAE-FAAC-44E1-A5DD-3221E7B13536}">
      <dgm:prSet/>
      <dgm:spPr/>
      <dgm:t>
        <a:bodyPr/>
        <a:lstStyle/>
        <a:p>
          <a:endParaRPr lang="es-NI" sz="1600">
            <a:solidFill>
              <a:schemeClr val="tx1"/>
            </a:solidFill>
            <a:latin typeface="+mn-lt"/>
          </a:endParaRPr>
        </a:p>
      </dgm:t>
    </dgm:pt>
    <dgm:pt modelId="{62AC117A-2EE8-45E1-A118-218B5EFB797F}" type="sibTrans" cxnId="{135BFEAE-FAAC-44E1-A5DD-3221E7B13536}">
      <dgm:prSet/>
      <dgm:spPr/>
      <dgm:t>
        <a:bodyPr/>
        <a:lstStyle/>
        <a:p>
          <a:endParaRPr lang="es-NI" sz="1600">
            <a:solidFill>
              <a:schemeClr val="tx1"/>
            </a:solidFill>
            <a:latin typeface="+mn-lt"/>
          </a:endParaRPr>
        </a:p>
      </dgm:t>
    </dgm:pt>
    <dgm:pt modelId="{85B8D7F2-01BD-4602-8B3D-0DA767EAA6CD}">
      <dgm:prSet custT="1"/>
      <dgm:spPr/>
      <dgm:t>
        <a:bodyPr/>
        <a:lstStyle/>
        <a:p>
          <a:pPr algn="just"/>
          <a:r>
            <a:rPr lang="en-GB" sz="1600" dirty="0" smtClean="0"/>
            <a:t>To establish basic actions that should be implemented through consular representations in order to achieve their involvement in the protection of migrant workers; </a:t>
          </a:r>
          <a:endParaRPr lang="es-NI" sz="1600" dirty="0">
            <a:solidFill>
              <a:schemeClr val="tx1"/>
            </a:solidFill>
            <a:latin typeface="+mn-lt"/>
          </a:endParaRPr>
        </a:p>
      </dgm:t>
    </dgm:pt>
    <dgm:pt modelId="{0616D033-2F13-4595-A880-A9E2F560C636}" type="parTrans" cxnId="{6EA5BCB0-EFB7-495C-AC4C-76F3546D7397}">
      <dgm:prSet/>
      <dgm:spPr/>
      <dgm:t>
        <a:bodyPr/>
        <a:lstStyle/>
        <a:p>
          <a:endParaRPr lang="es-NI" sz="1600">
            <a:solidFill>
              <a:schemeClr val="tx1"/>
            </a:solidFill>
            <a:latin typeface="+mn-lt"/>
          </a:endParaRPr>
        </a:p>
      </dgm:t>
    </dgm:pt>
    <dgm:pt modelId="{12CE1293-A525-4985-9023-2B8E784EBC50}" type="sibTrans" cxnId="{6EA5BCB0-EFB7-495C-AC4C-76F3546D7397}">
      <dgm:prSet/>
      <dgm:spPr/>
      <dgm:t>
        <a:bodyPr/>
        <a:lstStyle/>
        <a:p>
          <a:endParaRPr lang="es-NI" sz="1600">
            <a:solidFill>
              <a:schemeClr val="tx1"/>
            </a:solidFill>
            <a:latin typeface="+mn-lt"/>
          </a:endParaRPr>
        </a:p>
      </dgm:t>
    </dgm:pt>
    <dgm:pt modelId="{E5A21E01-78AA-4188-83E0-178C98A7F3FE}">
      <dgm:prSet custT="1"/>
      <dgm:spPr/>
      <dgm:t>
        <a:bodyPr/>
        <a:lstStyle/>
        <a:p>
          <a:pPr algn="just"/>
          <a:r>
            <a:rPr lang="en-GB" sz="1600" dirty="0" smtClean="0"/>
            <a:t>To identify the principal groups of migrant workers from Member States of RCM that are in different destinations and that will directly benefit from the handbook;</a:t>
          </a:r>
          <a:endParaRPr lang="es-NI" sz="1600" dirty="0">
            <a:solidFill>
              <a:schemeClr val="tx1"/>
            </a:solidFill>
            <a:latin typeface="+mn-lt"/>
          </a:endParaRPr>
        </a:p>
      </dgm:t>
    </dgm:pt>
    <dgm:pt modelId="{43D682C6-73FF-4A6E-948C-9AAE87C4FA56}" type="parTrans" cxnId="{920570C9-3D07-41FF-9005-ED78E418E6AD}">
      <dgm:prSet/>
      <dgm:spPr/>
      <dgm:t>
        <a:bodyPr/>
        <a:lstStyle/>
        <a:p>
          <a:endParaRPr lang="es-NI" sz="1600">
            <a:solidFill>
              <a:schemeClr val="tx1"/>
            </a:solidFill>
            <a:latin typeface="+mn-lt"/>
          </a:endParaRPr>
        </a:p>
      </dgm:t>
    </dgm:pt>
    <dgm:pt modelId="{0171D63F-D6CB-475C-92B4-9D26A517B009}" type="sibTrans" cxnId="{920570C9-3D07-41FF-9005-ED78E418E6AD}">
      <dgm:prSet/>
      <dgm:spPr/>
      <dgm:t>
        <a:bodyPr/>
        <a:lstStyle/>
        <a:p>
          <a:endParaRPr lang="es-NI" sz="1600">
            <a:solidFill>
              <a:schemeClr val="tx1"/>
            </a:solidFill>
            <a:latin typeface="+mn-lt"/>
          </a:endParaRPr>
        </a:p>
      </dgm:t>
    </dgm:pt>
    <dgm:pt modelId="{4E80A949-82F1-4421-B900-831CC7F28790}">
      <dgm:prSet custT="1"/>
      <dgm:spPr/>
      <dgm:t>
        <a:bodyPr/>
        <a:lstStyle/>
        <a:p>
          <a:pPr algn="just"/>
          <a:r>
            <a:rPr lang="en-GB" sz="1600" dirty="0" smtClean="0"/>
            <a:t>To advance actions to characterise and identify the primary needs for protection of our migrant workers.</a:t>
          </a:r>
          <a:endParaRPr lang="es-NI" sz="1600" dirty="0">
            <a:solidFill>
              <a:schemeClr val="tx1"/>
            </a:solidFill>
            <a:latin typeface="+mn-lt"/>
          </a:endParaRPr>
        </a:p>
      </dgm:t>
    </dgm:pt>
    <dgm:pt modelId="{96103C12-7A32-4B57-90FD-7BE262B66B2D}" type="parTrans" cxnId="{3644540F-F933-479C-AF7D-7091949F8D83}">
      <dgm:prSet/>
      <dgm:spPr/>
      <dgm:t>
        <a:bodyPr/>
        <a:lstStyle/>
        <a:p>
          <a:endParaRPr lang="es-NI" sz="1600">
            <a:solidFill>
              <a:schemeClr val="tx1"/>
            </a:solidFill>
            <a:latin typeface="+mn-lt"/>
          </a:endParaRPr>
        </a:p>
      </dgm:t>
    </dgm:pt>
    <dgm:pt modelId="{12C8835B-1B76-44E1-B4E4-9572DD9E4B27}" type="sibTrans" cxnId="{3644540F-F933-479C-AF7D-7091949F8D83}">
      <dgm:prSet/>
      <dgm:spPr/>
      <dgm:t>
        <a:bodyPr/>
        <a:lstStyle/>
        <a:p>
          <a:endParaRPr lang="es-NI" sz="1600">
            <a:solidFill>
              <a:schemeClr val="tx1"/>
            </a:solidFill>
            <a:latin typeface="+mn-lt"/>
          </a:endParaRPr>
        </a:p>
      </dgm:t>
    </dgm:pt>
    <dgm:pt modelId="{3A2C1A10-4D25-4A15-B47D-4CE3515D5266}">
      <dgm:prSet phldrT="[Texto]" custT="1"/>
      <dgm:spPr/>
      <dgm:t>
        <a:bodyPr/>
        <a:lstStyle/>
        <a:p>
          <a:pPr algn="just"/>
          <a:endParaRPr lang="es-NI" sz="1600" dirty="0">
            <a:solidFill>
              <a:schemeClr val="tx1"/>
            </a:solidFill>
            <a:latin typeface="+mn-lt"/>
          </a:endParaRPr>
        </a:p>
      </dgm:t>
    </dgm:pt>
    <dgm:pt modelId="{AD43C7D1-6894-4E86-B3C6-93AA6D584ED4}" type="parTrans" cxnId="{E4DA1C52-8543-423C-8348-96181D20A684}">
      <dgm:prSet/>
      <dgm:spPr/>
      <dgm:t>
        <a:bodyPr/>
        <a:lstStyle/>
        <a:p>
          <a:endParaRPr lang="es-NI" sz="1600"/>
        </a:p>
      </dgm:t>
    </dgm:pt>
    <dgm:pt modelId="{65165975-2BEA-466A-AF7D-DD9A21DDD2C3}" type="sibTrans" cxnId="{E4DA1C52-8543-423C-8348-96181D20A684}">
      <dgm:prSet/>
      <dgm:spPr/>
      <dgm:t>
        <a:bodyPr/>
        <a:lstStyle/>
        <a:p>
          <a:endParaRPr lang="es-NI" sz="1600"/>
        </a:p>
      </dgm:t>
    </dgm:pt>
    <dgm:pt modelId="{1993D253-6D09-4337-9F1B-7F41E5E7DB4B}">
      <dgm:prSet custT="1"/>
      <dgm:spPr/>
      <dgm:t>
        <a:bodyPr/>
        <a:lstStyle/>
        <a:p>
          <a:pPr algn="just"/>
          <a:endParaRPr lang="es-NI" sz="1600" dirty="0">
            <a:solidFill>
              <a:schemeClr val="tx1"/>
            </a:solidFill>
            <a:latin typeface="+mn-lt"/>
          </a:endParaRPr>
        </a:p>
      </dgm:t>
    </dgm:pt>
    <dgm:pt modelId="{EC5D6565-D57D-42D4-973D-ABFB285215CF}" type="parTrans" cxnId="{A305846F-74C9-4A86-8325-FDDAFB983EC4}">
      <dgm:prSet/>
      <dgm:spPr/>
      <dgm:t>
        <a:bodyPr/>
        <a:lstStyle/>
        <a:p>
          <a:endParaRPr lang="es-NI" sz="1600"/>
        </a:p>
      </dgm:t>
    </dgm:pt>
    <dgm:pt modelId="{707AAB4C-7111-4260-AC0A-D6C388FFAC40}" type="sibTrans" cxnId="{A305846F-74C9-4A86-8325-FDDAFB983EC4}">
      <dgm:prSet/>
      <dgm:spPr/>
      <dgm:t>
        <a:bodyPr/>
        <a:lstStyle/>
        <a:p>
          <a:endParaRPr lang="es-NI" sz="1600"/>
        </a:p>
      </dgm:t>
    </dgm:pt>
    <dgm:pt modelId="{82570769-F1E3-44ED-A20F-790449B8C424}">
      <dgm:prSet custT="1"/>
      <dgm:spPr/>
      <dgm:t>
        <a:bodyPr/>
        <a:lstStyle/>
        <a:p>
          <a:pPr algn="just"/>
          <a:endParaRPr lang="es-NI" sz="1600" dirty="0">
            <a:solidFill>
              <a:schemeClr val="tx1"/>
            </a:solidFill>
            <a:latin typeface="+mn-lt"/>
          </a:endParaRPr>
        </a:p>
      </dgm:t>
    </dgm:pt>
    <dgm:pt modelId="{00165445-9FB0-479D-AEF1-8FB9CB7A9AEE}" type="parTrans" cxnId="{26246CDC-2BCE-41D5-A243-0B7B5C385EF6}">
      <dgm:prSet/>
      <dgm:spPr/>
      <dgm:t>
        <a:bodyPr/>
        <a:lstStyle/>
        <a:p>
          <a:endParaRPr lang="es-NI" sz="1600"/>
        </a:p>
      </dgm:t>
    </dgm:pt>
    <dgm:pt modelId="{B5725200-2CDF-44BE-91CD-388DBCFE4185}" type="sibTrans" cxnId="{26246CDC-2BCE-41D5-A243-0B7B5C385EF6}">
      <dgm:prSet/>
      <dgm:spPr/>
      <dgm:t>
        <a:bodyPr/>
        <a:lstStyle/>
        <a:p>
          <a:endParaRPr lang="es-NI" sz="1600"/>
        </a:p>
      </dgm:t>
    </dgm:pt>
    <dgm:pt modelId="{B8A642A4-6F92-4A58-BDBF-47663857CC40}">
      <dgm:prSet phldrT="[Texto]" custT="1"/>
      <dgm:spPr/>
      <dgm:t>
        <a:bodyPr/>
        <a:lstStyle/>
        <a:p>
          <a:pPr algn="just"/>
          <a:endParaRPr lang="es-NI" sz="1600" dirty="0">
            <a:solidFill>
              <a:schemeClr val="tx1"/>
            </a:solidFill>
            <a:latin typeface="+mn-lt"/>
          </a:endParaRPr>
        </a:p>
      </dgm:t>
    </dgm:pt>
    <dgm:pt modelId="{CEC2A4F5-3C75-4C51-A490-6906036B2559}" type="parTrans" cxnId="{B3F44F6B-3D22-433C-939E-9DCD96D19505}">
      <dgm:prSet/>
      <dgm:spPr/>
      <dgm:t>
        <a:bodyPr/>
        <a:lstStyle/>
        <a:p>
          <a:endParaRPr lang="es-NI"/>
        </a:p>
      </dgm:t>
    </dgm:pt>
    <dgm:pt modelId="{1CF71139-179F-4412-8662-81145A867AB0}" type="sibTrans" cxnId="{B3F44F6B-3D22-433C-939E-9DCD96D19505}">
      <dgm:prSet/>
      <dgm:spPr/>
      <dgm:t>
        <a:bodyPr/>
        <a:lstStyle/>
        <a:p>
          <a:endParaRPr lang="es-NI"/>
        </a:p>
      </dgm:t>
    </dgm:pt>
    <dgm:pt modelId="{CDE53BDF-4DD9-4F20-A07B-56F7A7CD428F}" type="pres">
      <dgm:prSet presAssocID="{04CC902C-6981-4B3F-A10E-E61AA90BEACC}" presName="linear" presStyleCnt="0">
        <dgm:presLayoutVars>
          <dgm:animLvl val="lvl"/>
          <dgm:resizeHandles val="exact"/>
        </dgm:presLayoutVars>
      </dgm:prSet>
      <dgm:spPr/>
      <dgm:t>
        <a:bodyPr/>
        <a:lstStyle/>
        <a:p>
          <a:endParaRPr lang="en-US"/>
        </a:p>
      </dgm:t>
    </dgm:pt>
    <dgm:pt modelId="{FBBB8FC0-7166-4D28-8D14-82564E820F58}" type="pres">
      <dgm:prSet presAssocID="{1B361D0B-E1DE-4449-BFBC-0DC772A5C8C9}" presName="parentText" presStyleLbl="node1" presStyleIdx="0" presStyleCnt="1" custScaleY="50583">
        <dgm:presLayoutVars>
          <dgm:chMax val="0"/>
          <dgm:bulletEnabled val="1"/>
        </dgm:presLayoutVars>
      </dgm:prSet>
      <dgm:spPr/>
      <dgm:t>
        <a:bodyPr/>
        <a:lstStyle/>
        <a:p>
          <a:endParaRPr lang="es-NI"/>
        </a:p>
      </dgm:t>
    </dgm:pt>
    <dgm:pt modelId="{EAB137E0-16D9-464C-8412-4A470F01F5AA}" type="pres">
      <dgm:prSet presAssocID="{1B361D0B-E1DE-4449-BFBC-0DC772A5C8C9}" presName="childText" presStyleLbl="revTx" presStyleIdx="0" presStyleCnt="1" custScaleY="103718">
        <dgm:presLayoutVars>
          <dgm:bulletEnabled val="1"/>
        </dgm:presLayoutVars>
      </dgm:prSet>
      <dgm:spPr/>
      <dgm:t>
        <a:bodyPr/>
        <a:lstStyle/>
        <a:p>
          <a:endParaRPr lang="es-NI"/>
        </a:p>
      </dgm:t>
    </dgm:pt>
  </dgm:ptLst>
  <dgm:cxnLst>
    <dgm:cxn modelId="{ABD5FD78-3B81-4EE5-95C7-551221D79519}" type="presOf" srcId="{1B361D0B-E1DE-4449-BFBC-0DC772A5C8C9}" destId="{FBBB8FC0-7166-4D28-8D14-82564E820F58}" srcOrd="0" destOrd="0" presId="urn:microsoft.com/office/officeart/2005/8/layout/vList2"/>
    <dgm:cxn modelId="{135BFEAE-FAAC-44E1-A5DD-3221E7B13536}" srcId="{1B361D0B-E1DE-4449-BFBC-0DC772A5C8C9}" destId="{0D68B324-86A6-4BDC-9CB8-56C803C30468}" srcOrd="1" destOrd="0" parTransId="{21FFD299-02A8-4F02-83CD-68152347AF20}" sibTransId="{62AC117A-2EE8-45E1-A118-218B5EFB797F}"/>
    <dgm:cxn modelId="{43F406E1-066D-4D87-BA03-3219867AC124}" type="presOf" srcId="{1993D253-6D09-4337-9F1B-7F41E5E7DB4B}" destId="{EAB137E0-16D9-464C-8412-4A470F01F5AA}" srcOrd="0" destOrd="4" presId="urn:microsoft.com/office/officeart/2005/8/layout/vList2"/>
    <dgm:cxn modelId="{B3F44F6B-3D22-433C-939E-9DCD96D19505}" srcId="{1B361D0B-E1DE-4449-BFBC-0DC772A5C8C9}" destId="{B8A642A4-6F92-4A58-BDBF-47663857CC40}" srcOrd="0" destOrd="0" parTransId="{CEC2A4F5-3C75-4C51-A490-6906036B2559}" sibTransId="{1CF71139-179F-4412-8662-81145A867AB0}"/>
    <dgm:cxn modelId="{6EA5BCB0-EFB7-495C-AC4C-76F3546D7397}" srcId="{1B361D0B-E1DE-4449-BFBC-0DC772A5C8C9}" destId="{85B8D7F2-01BD-4602-8B3D-0DA767EAA6CD}" srcOrd="3" destOrd="0" parTransId="{0616D033-2F13-4595-A880-A9E2F560C636}" sibTransId="{12CE1293-A525-4985-9023-2B8E784EBC50}"/>
    <dgm:cxn modelId="{581D7FA7-2DCD-4A6B-96CA-0A51F0FD61C9}" type="presOf" srcId="{82570769-F1E3-44ED-A20F-790449B8C424}" destId="{EAB137E0-16D9-464C-8412-4A470F01F5AA}" srcOrd="0" destOrd="6" presId="urn:microsoft.com/office/officeart/2005/8/layout/vList2"/>
    <dgm:cxn modelId="{E0114E03-A82D-4C8E-AFD4-A6787F290525}" type="presOf" srcId="{4E80A949-82F1-4421-B900-831CC7F28790}" destId="{EAB137E0-16D9-464C-8412-4A470F01F5AA}" srcOrd="0" destOrd="7" presId="urn:microsoft.com/office/officeart/2005/8/layout/vList2"/>
    <dgm:cxn modelId="{26246CDC-2BCE-41D5-A243-0B7B5C385EF6}" srcId="{1B361D0B-E1DE-4449-BFBC-0DC772A5C8C9}" destId="{82570769-F1E3-44ED-A20F-790449B8C424}" srcOrd="6" destOrd="0" parTransId="{00165445-9FB0-479D-AEF1-8FB9CB7A9AEE}" sibTransId="{B5725200-2CDF-44BE-91CD-388DBCFE4185}"/>
    <dgm:cxn modelId="{E4DA1C52-8543-423C-8348-96181D20A684}" srcId="{1B361D0B-E1DE-4449-BFBC-0DC772A5C8C9}" destId="{3A2C1A10-4D25-4A15-B47D-4CE3515D5266}" srcOrd="2" destOrd="0" parTransId="{AD43C7D1-6894-4E86-B3C6-93AA6D584ED4}" sibTransId="{65165975-2BEA-466A-AF7D-DD9A21DDD2C3}"/>
    <dgm:cxn modelId="{3BAAF2A9-0483-43C9-BAC4-F63763A3126F}" type="presOf" srcId="{3A2C1A10-4D25-4A15-B47D-4CE3515D5266}" destId="{EAB137E0-16D9-464C-8412-4A470F01F5AA}" srcOrd="0" destOrd="2" presId="urn:microsoft.com/office/officeart/2005/8/layout/vList2"/>
    <dgm:cxn modelId="{3BF16957-7D25-4C4D-831A-0255D30A0C9E}" type="presOf" srcId="{0D68B324-86A6-4BDC-9CB8-56C803C30468}" destId="{EAB137E0-16D9-464C-8412-4A470F01F5AA}" srcOrd="0" destOrd="1" presId="urn:microsoft.com/office/officeart/2005/8/layout/vList2"/>
    <dgm:cxn modelId="{A305846F-74C9-4A86-8325-FDDAFB983EC4}" srcId="{1B361D0B-E1DE-4449-BFBC-0DC772A5C8C9}" destId="{1993D253-6D09-4337-9F1B-7F41E5E7DB4B}" srcOrd="4" destOrd="0" parTransId="{EC5D6565-D57D-42D4-973D-ABFB285215CF}" sibTransId="{707AAB4C-7111-4260-AC0A-D6C388FFAC40}"/>
    <dgm:cxn modelId="{34F21D86-ACC6-4397-A715-1DD0B6898DE4}" type="presOf" srcId="{E5A21E01-78AA-4188-83E0-178C98A7F3FE}" destId="{EAB137E0-16D9-464C-8412-4A470F01F5AA}" srcOrd="0" destOrd="5" presId="urn:microsoft.com/office/officeart/2005/8/layout/vList2"/>
    <dgm:cxn modelId="{3644540F-F933-479C-AF7D-7091949F8D83}" srcId="{1B361D0B-E1DE-4449-BFBC-0DC772A5C8C9}" destId="{4E80A949-82F1-4421-B900-831CC7F28790}" srcOrd="7" destOrd="0" parTransId="{96103C12-7A32-4B57-90FD-7BE262B66B2D}" sibTransId="{12C8835B-1B76-44E1-B4E4-9572DD9E4B27}"/>
    <dgm:cxn modelId="{93CB0BCC-BBDC-4005-9B23-3439247F5385}" srcId="{04CC902C-6981-4B3F-A10E-E61AA90BEACC}" destId="{1B361D0B-E1DE-4449-BFBC-0DC772A5C8C9}" srcOrd="0" destOrd="0" parTransId="{7EDF6994-0C2B-496E-94D9-254E12D33229}" sibTransId="{5FDA79E6-54C3-4590-9C98-8EDA5A690B6C}"/>
    <dgm:cxn modelId="{920570C9-3D07-41FF-9005-ED78E418E6AD}" srcId="{1B361D0B-E1DE-4449-BFBC-0DC772A5C8C9}" destId="{E5A21E01-78AA-4188-83E0-178C98A7F3FE}" srcOrd="5" destOrd="0" parTransId="{43D682C6-73FF-4A6E-948C-9AAE87C4FA56}" sibTransId="{0171D63F-D6CB-475C-92B4-9D26A517B009}"/>
    <dgm:cxn modelId="{28717DC3-9C1A-4A8C-A84F-6627CC346915}" type="presOf" srcId="{85B8D7F2-01BD-4602-8B3D-0DA767EAA6CD}" destId="{EAB137E0-16D9-464C-8412-4A470F01F5AA}" srcOrd="0" destOrd="3" presId="urn:microsoft.com/office/officeart/2005/8/layout/vList2"/>
    <dgm:cxn modelId="{DB9A18E8-269A-40E4-BB75-A9B813A16308}" type="presOf" srcId="{04CC902C-6981-4B3F-A10E-E61AA90BEACC}" destId="{CDE53BDF-4DD9-4F20-A07B-56F7A7CD428F}" srcOrd="0" destOrd="0" presId="urn:microsoft.com/office/officeart/2005/8/layout/vList2"/>
    <dgm:cxn modelId="{986A8B4F-429B-4CBE-B881-F2E4CD1D4F1C}" type="presOf" srcId="{B8A642A4-6F92-4A58-BDBF-47663857CC40}" destId="{EAB137E0-16D9-464C-8412-4A470F01F5AA}" srcOrd="0" destOrd="0" presId="urn:microsoft.com/office/officeart/2005/8/layout/vList2"/>
    <dgm:cxn modelId="{F837BCE5-C70E-456B-B62D-616FB6765C18}" type="presParOf" srcId="{CDE53BDF-4DD9-4F20-A07B-56F7A7CD428F}" destId="{FBBB8FC0-7166-4D28-8D14-82564E820F58}" srcOrd="0" destOrd="0" presId="urn:microsoft.com/office/officeart/2005/8/layout/vList2"/>
    <dgm:cxn modelId="{5846E4B0-E47B-4FA0-8A7B-F8A12EBC5C0F}" type="presParOf" srcId="{CDE53BDF-4DD9-4F20-A07B-56F7A7CD428F}" destId="{EAB137E0-16D9-464C-8412-4A470F01F5A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62138E-D13E-45EC-99B0-0171F3F915D4}" type="doc">
      <dgm:prSet loTypeId="urn:microsoft.com/office/officeart/2005/8/layout/target3" loCatId="list" qsTypeId="urn:microsoft.com/office/officeart/2005/8/quickstyle/simple1" qsCatId="simple" csTypeId="urn:microsoft.com/office/officeart/2005/8/colors/colorful1" csCatId="colorful" phldr="1"/>
      <dgm:spPr/>
      <dgm:t>
        <a:bodyPr/>
        <a:lstStyle/>
        <a:p>
          <a:endParaRPr lang="es-NI"/>
        </a:p>
      </dgm:t>
    </dgm:pt>
    <dgm:pt modelId="{5719C791-9209-4788-91C2-B7275B0A0E19}">
      <dgm:prSet phldrT="[Texto]"/>
      <dgm:spPr/>
      <dgm:t>
        <a:bodyPr/>
        <a:lstStyle/>
        <a:p>
          <a:pPr algn="just"/>
          <a:r>
            <a:rPr lang="en-GB" dirty="0" smtClean="0"/>
            <a:t>Participants share and take ownership of the meaning and scope of the main concepts and tools relating to consular protection for migrant workers;</a:t>
          </a:r>
          <a:endParaRPr lang="es-NI" dirty="0"/>
        </a:p>
      </dgm:t>
    </dgm:pt>
    <dgm:pt modelId="{43D22DA1-620E-43D8-A9B2-4894381443D4}" type="parTrans" cxnId="{EBDA3F17-E75A-4088-AE7F-75649E087F92}">
      <dgm:prSet/>
      <dgm:spPr/>
      <dgm:t>
        <a:bodyPr/>
        <a:lstStyle/>
        <a:p>
          <a:pPr algn="just"/>
          <a:endParaRPr lang="es-NI"/>
        </a:p>
      </dgm:t>
    </dgm:pt>
    <dgm:pt modelId="{792E633A-00D2-4296-9C0C-816AB01B89F4}" type="sibTrans" cxnId="{EBDA3F17-E75A-4088-AE7F-75649E087F92}">
      <dgm:prSet/>
      <dgm:spPr/>
      <dgm:t>
        <a:bodyPr/>
        <a:lstStyle/>
        <a:p>
          <a:pPr algn="just"/>
          <a:endParaRPr lang="es-NI"/>
        </a:p>
      </dgm:t>
    </dgm:pt>
    <dgm:pt modelId="{07B01C19-E3D7-421E-8C1B-71A24A3A74ED}">
      <dgm:prSet/>
      <dgm:spPr/>
      <dgm:t>
        <a:bodyPr/>
        <a:lstStyle/>
        <a:p>
          <a:pPr algn="just"/>
          <a:r>
            <a:rPr lang="en-GB" dirty="0" smtClean="0"/>
            <a:t>Participants collectively develop and agree on a list of necessary actions to protect migrant workers that can be implemented through consular offices;</a:t>
          </a:r>
          <a:endParaRPr lang="es-NI" dirty="0"/>
        </a:p>
      </dgm:t>
    </dgm:pt>
    <dgm:pt modelId="{7A8BEED2-6361-46C6-885C-9213134615E8}" type="parTrans" cxnId="{21041813-370E-455D-8262-43A35B5B0BC4}">
      <dgm:prSet/>
      <dgm:spPr/>
      <dgm:t>
        <a:bodyPr/>
        <a:lstStyle/>
        <a:p>
          <a:pPr algn="just"/>
          <a:endParaRPr lang="es-NI"/>
        </a:p>
      </dgm:t>
    </dgm:pt>
    <dgm:pt modelId="{E9138C04-6D51-4935-A6EB-FA18A06ABE18}" type="sibTrans" cxnId="{21041813-370E-455D-8262-43A35B5B0BC4}">
      <dgm:prSet/>
      <dgm:spPr/>
      <dgm:t>
        <a:bodyPr/>
        <a:lstStyle/>
        <a:p>
          <a:pPr algn="just"/>
          <a:endParaRPr lang="es-NI"/>
        </a:p>
      </dgm:t>
    </dgm:pt>
    <dgm:pt modelId="{9EF1E934-033B-47BA-A170-CA6CCD4EC2E3}">
      <dgm:prSet/>
      <dgm:spPr/>
      <dgm:t>
        <a:bodyPr/>
        <a:lstStyle/>
        <a:p>
          <a:pPr algn="just"/>
          <a:r>
            <a:rPr lang="en-GB" dirty="0" smtClean="0"/>
            <a:t>Participants jointly develop the general guidelines for the handbook; </a:t>
          </a:r>
          <a:endParaRPr lang="es-NI" dirty="0"/>
        </a:p>
      </dgm:t>
    </dgm:pt>
    <dgm:pt modelId="{662DFBB4-2FD6-428C-A1B1-A5B89EB6A893}" type="parTrans" cxnId="{3FDCF942-F275-4D17-9E1D-6EC8DC121F2E}">
      <dgm:prSet/>
      <dgm:spPr/>
      <dgm:t>
        <a:bodyPr/>
        <a:lstStyle/>
        <a:p>
          <a:pPr algn="just"/>
          <a:endParaRPr lang="es-NI"/>
        </a:p>
      </dgm:t>
    </dgm:pt>
    <dgm:pt modelId="{C25B2A7A-2DA5-485A-B8CA-F512501F5BFB}" type="sibTrans" cxnId="{3FDCF942-F275-4D17-9E1D-6EC8DC121F2E}">
      <dgm:prSet/>
      <dgm:spPr/>
      <dgm:t>
        <a:bodyPr/>
        <a:lstStyle/>
        <a:p>
          <a:pPr algn="just"/>
          <a:endParaRPr lang="es-NI"/>
        </a:p>
      </dgm:t>
    </dgm:pt>
    <dgm:pt modelId="{47965F26-C9CD-43AB-AC7D-8946239B8CEC}">
      <dgm:prSet/>
      <dgm:spPr/>
      <dgm:t>
        <a:bodyPr/>
        <a:lstStyle/>
        <a:p>
          <a:pPr algn="just"/>
          <a:r>
            <a:rPr lang="en-GB" dirty="0" smtClean="0"/>
            <a:t>An inventory is made of the primary groups of migrant workers in each country, identifying those that are common to Member States of RCM. </a:t>
          </a:r>
          <a:endParaRPr lang="es-NI" dirty="0"/>
        </a:p>
      </dgm:t>
    </dgm:pt>
    <dgm:pt modelId="{C184CBFD-A394-403F-BE07-6AD5EDCDED1D}" type="parTrans" cxnId="{02E51CFC-EB1E-41B6-BC7D-3A2019918E72}">
      <dgm:prSet/>
      <dgm:spPr/>
      <dgm:t>
        <a:bodyPr/>
        <a:lstStyle/>
        <a:p>
          <a:pPr algn="just"/>
          <a:endParaRPr lang="es-NI"/>
        </a:p>
      </dgm:t>
    </dgm:pt>
    <dgm:pt modelId="{EB31451D-F3D3-482F-8994-1026FEBF9B88}" type="sibTrans" cxnId="{02E51CFC-EB1E-41B6-BC7D-3A2019918E72}">
      <dgm:prSet/>
      <dgm:spPr/>
      <dgm:t>
        <a:bodyPr/>
        <a:lstStyle/>
        <a:p>
          <a:pPr algn="just"/>
          <a:endParaRPr lang="es-NI"/>
        </a:p>
      </dgm:t>
    </dgm:pt>
    <dgm:pt modelId="{0709E0DA-947F-40AE-A0FB-A7DC2D1CFF22}" type="pres">
      <dgm:prSet presAssocID="{7562138E-D13E-45EC-99B0-0171F3F915D4}" presName="Name0" presStyleCnt="0">
        <dgm:presLayoutVars>
          <dgm:chMax val="7"/>
          <dgm:dir/>
          <dgm:animLvl val="lvl"/>
          <dgm:resizeHandles val="exact"/>
        </dgm:presLayoutVars>
      </dgm:prSet>
      <dgm:spPr/>
      <dgm:t>
        <a:bodyPr/>
        <a:lstStyle/>
        <a:p>
          <a:endParaRPr lang="en-US"/>
        </a:p>
      </dgm:t>
    </dgm:pt>
    <dgm:pt modelId="{211AF1FB-DC96-49D2-9779-B9BC662AF52A}" type="pres">
      <dgm:prSet presAssocID="{5719C791-9209-4788-91C2-B7275B0A0E19}" presName="circle1" presStyleLbl="node1" presStyleIdx="0" presStyleCnt="4"/>
      <dgm:spPr/>
    </dgm:pt>
    <dgm:pt modelId="{ACA351B3-44A7-42D8-ACFD-B6ABA214164A}" type="pres">
      <dgm:prSet presAssocID="{5719C791-9209-4788-91C2-B7275B0A0E19}" presName="space" presStyleCnt="0"/>
      <dgm:spPr/>
    </dgm:pt>
    <dgm:pt modelId="{9070E047-E629-4338-801B-1524236B34F3}" type="pres">
      <dgm:prSet presAssocID="{5719C791-9209-4788-91C2-B7275B0A0E19}" presName="rect1" presStyleLbl="alignAcc1" presStyleIdx="0" presStyleCnt="4"/>
      <dgm:spPr/>
      <dgm:t>
        <a:bodyPr/>
        <a:lstStyle/>
        <a:p>
          <a:endParaRPr lang="es-NI"/>
        </a:p>
      </dgm:t>
    </dgm:pt>
    <dgm:pt modelId="{16E85E14-1B68-441E-8434-C08C3561B3E3}" type="pres">
      <dgm:prSet presAssocID="{07B01C19-E3D7-421E-8C1B-71A24A3A74ED}" presName="vertSpace2" presStyleLbl="node1" presStyleIdx="0" presStyleCnt="4"/>
      <dgm:spPr/>
    </dgm:pt>
    <dgm:pt modelId="{7B0FB7F2-138E-49AA-AB67-0410FF7C7FFD}" type="pres">
      <dgm:prSet presAssocID="{07B01C19-E3D7-421E-8C1B-71A24A3A74ED}" presName="circle2" presStyleLbl="node1" presStyleIdx="1" presStyleCnt="4"/>
      <dgm:spPr/>
    </dgm:pt>
    <dgm:pt modelId="{D8326BAF-BE63-4545-AF7A-94D305625C58}" type="pres">
      <dgm:prSet presAssocID="{07B01C19-E3D7-421E-8C1B-71A24A3A74ED}" presName="rect2" presStyleLbl="alignAcc1" presStyleIdx="1" presStyleCnt="4"/>
      <dgm:spPr/>
      <dgm:t>
        <a:bodyPr/>
        <a:lstStyle/>
        <a:p>
          <a:endParaRPr lang="en-US"/>
        </a:p>
      </dgm:t>
    </dgm:pt>
    <dgm:pt modelId="{9002A225-6154-4BF5-A916-9627CAE704F4}" type="pres">
      <dgm:prSet presAssocID="{9EF1E934-033B-47BA-A170-CA6CCD4EC2E3}" presName="vertSpace3" presStyleLbl="node1" presStyleIdx="1" presStyleCnt="4"/>
      <dgm:spPr/>
    </dgm:pt>
    <dgm:pt modelId="{33615E3A-DDF0-4491-8CA6-9100CAB1B03D}" type="pres">
      <dgm:prSet presAssocID="{9EF1E934-033B-47BA-A170-CA6CCD4EC2E3}" presName="circle3" presStyleLbl="node1" presStyleIdx="2" presStyleCnt="4"/>
      <dgm:spPr/>
    </dgm:pt>
    <dgm:pt modelId="{EB0E6225-6379-4F19-AB4E-A8D0B2595FAA}" type="pres">
      <dgm:prSet presAssocID="{9EF1E934-033B-47BA-A170-CA6CCD4EC2E3}" presName="rect3" presStyleLbl="alignAcc1" presStyleIdx="2" presStyleCnt="4"/>
      <dgm:spPr/>
      <dgm:t>
        <a:bodyPr/>
        <a:lstStyle/>
        <a:p>
          <a:endParaRPr lang="en-US"/>
        </a:p>
      </dgm:t>
    </dgm:pt>
    <dgm:pt modelId="{A25AC80D-2AE4-4734-8D3C-A3ABCA90D904}" type="pres">
      <dgm:prSet presAssocID="{47965F26-C9CD-43AB-AC7D-8946239B8CEC}" presName="vertSpace4" presStyleLbl="node1" presStyleIdx="2" presStyleCnt="4"/>
      <dgm:spPr/>
    </dgm:pt>
    <dgm:pt modelId="{191787F5-77FB-4D0E-9283-9D50A545B98B}" type="pres">
      <dgm:prSet presAssocID="{47965F26-C9CD-43AB-AC7D-8946239B8CEC}" presName="circle4" presStyleLbl="node1" presStyleIdx="3" presStyleCnt="4"/>
      <dgm:spPr/>
    </dgm:pt>
    <dgm:pt modelId="{89E66D68-310D-4EB9-9BCC-75EBF601E92F}" type="pres">
      <dgm:prSet presAssocID="{47965F26-C9CD-43AB-AC7D-8946239B8CEC}" presName="rect4" presStyleLbl="alignAcc1" presStyleIdx="3" presStyleCnt="4"/>
      <dgm:spPr/>
      <dgm:t>
        <a:bodyPr/>
        <a:lstStyle/>
        <a:p>
          <a:endParaRPr lang="en-US"/>
        </a:p>
      </dgm:t>
    </dgm:pt>
    <dgm:pt modelId="{BEC48CF7-996E-437A-955F-74514AE7778F}" type="pres">
      <dgm:prSet presAssocID="{5719C791-9209-4788-91C2-B7275B0A0E19}" presName="rect1ParTxNoCh" presStyleLbl="alignAcc1" presStyleIdx="3" presStyleCnt="4">
        <dgm:presLayoutVars>
          <dgm:chMax val="1"/>
          <dgm:bulletEnabled val="1"/>
        </dgm:presLayoutVars>
      </dgm:prSet>
      <dgm:spPr/>
      <dgm:t>
        <a:bodyPr/>
        <a:lstStyle/>
        <a:p>
          <a:endParaRPr lang="en-US"/>
        </a:p>
      </dgm:t>
    </dgm:pt>
    <dgm:pt modelId="{4D2F4462-E4CB-40B8-A5F3-EA170C56834D}" type="pres">
      <dgm:prSet presAssocID="{07B01C19-E3D7-421E-8C1B-71A24A3A74ED}" presName="rect2ParTxNoCh" presStyleLbl="alignAcc1" presStyleIdx="3" presStyleCnt="4">
        <dgm:presLayoutVars>
          <dgm:chMax val="1"/>
          <dgm:bulletEnabled val="1"/>
        </dgm:presLayoutVars>
      </dgm:prSet>
      <dgm:spPr/>
      <dgm:t>
        <a:bodyPr/>
        <a:lstStyle/>
        <a:p>
          <a:endParaRPr lang="en-US"/>
        </a:p>
      </dgm:t>
    </dgm:pt>
    <dgm:pt modelId="{BF229346-238E-4E91-91F9-088091D01365}" type="pres">
      <dgm:prSet presAssocID="{9EF1E934-033B-47BA-A170-CA6CCD4EC2E3}" presName="rect3ParTxNoCh" presStyleLbl="alignAcc1" presStyleIdx="3" presStyleCnt="4">
        <dgm:presLayoutVars>
          <dgm:chMax val="1"/>
          <dgm:bulletEnabled val="1"/>
        </dgm:presLayoutVars>
      </dgm:prSet>
      <dgm:spPr/>
      <dgm:t>
        <a:bodyPr/>
        <a:lstStyle/>
        <a:p>
          <a:endParaRPr lang="en-US"/>
        </a:p>
      </dgm:t>
    </dgm:pt>
    <dgm:pt modelId="{5A4A2F5D-A4F5-4EBD-8164-81699868D938}" type="pres">
      <dgm:prSet presAssocID="{47965F26-C9CD-43AB-AC7D-8946239B8CEC}" presName="rect4ParTxNoCh" presStyleLbl="alignAcc1" presStyleIdx="3" presStyleCnt="4">
        <dgm:presLayoutVars>
          <dgm:chMax val="1"/>
          <dgm:bulletEnabled val="1"/>
        </dgm:presLayoutVars>
      </dgm:prSet>
      <dgm:spPr/>
      <dgm:t>
        <a:bodyPr/>
        <a:lstStyle/>
        <a:p>
          <a:endParaRPr lang="en-US"/>
        </a:p>
      </dgm:t>
    </dgm:pt>
  </dgm:ptLst>
  <dgm:cxnLst>
    <dgm:cxn modelId="{BCAD156D-2480-45B1-B45C-EC1331F9172F}" type="presOf" srcId="{47965F26-C9CD-43AB-AC7D-8946239B8CEC}" destId="{89E66D68-310D-4EB9-9BCC-75EBF601E92F}" srcOrd="0" destOrd="0" presId="urn:microsoft.com/office/officeart/2005/8/layout/target3"/>
    <dgm:cxn modelId="{8D6B9B4A-DF73-48CE-8E49-D956245B6B8D}" type="presOf" srcId="{07B01C19-E3D7-421E-8C1B-71A24A3A74ED}" destId="{4D2F4462-E4CB-40B8-A5F3-EA170C56834D}" srcOrd="1" destOrd="0" presId="urn:microsoft.com/office/officeart/2005/8/layout/target3"/>
    <dgm:cxn modelId="{B72AA8FB-CBC8-44A6-AD55-B1DD3E6BB974}" type="presOf" srcId="{9EF1E934-033B-47BA-A170-CA6CCD4EC2E3}" destId="{BF229346-238E-4E91-91F9-088091D01365}" srcOrd="1" destOrd="0" presId="urn:microsoft.com/office/officeart/2005/8/layout/target3"/>
    <dgm:cxn modelId="{3CE5B39F-86A8-4A2B-AA76-242D45D1C61F}" type="presOf" srcId="{7562138E-D13E-45EC-99B0-0171F3F915D4}" destId="{0709E0DA-947F-40AE-A0FB-A7DC2D1CFF22}" srcOrd="0" destOrd="0" presId="urn:microsoft.com/office/officeart/2005/8/layout/target3"/>
    <dgm:cxn modelId="{671EC16B-2D93-4775-ABC7-DBB41CD3D4EA}" type="presOf" srcId="{5719C791-9209-4788-91C2-B7275B0A0E19}" destId="{9070E047-E629-4338-801B-1524236B34F3}" srcOrd="0" destOrd="0" presId="urn:microsoft.com/office/officeart/2005/8/layout/target3"/>
    <dgm:cxn modelId="{F75EBDAB-723B-4A5C-B338-E53E890CF47C}" type="presOf" srcId="{47965F26-C9CD-43AB-AC7D-8946239B8CEC}" destId="{5A4A2F5D-A4F5-4EBD-8164-81699868D938}" srcOrd="1" destOrd="0" presId="urn:microsoft.com/office/officeart/2005/8/layout/target3"/>
    <dgm:cxn modelId="{F07A8EE1-951B-4F91-9CC6-CA7DF41116DC}" type="presOf" srcId="{5719C791-9209-4788-91C2-B7275B0A0E19}" destId="{BEC48CF7-996E-437A-955F-74514AE7778F}" srcOrd="1" destOrd="0" presId="urn:microsoft.com/office/officeart/2005/8/layout/target3"/>
    <dgm:cxn modelId="{02E51CFC-EB1E-41B6-BC7D-3A2019918E72}" srcId="{7562138E-D13E-45EC-99B0-0171F3F915D4}" destId="{47965F26-C9CD-43AB-AC7D-8946239B8CEC}" srcOrd="3" destOrd="0" parTransId="{C184CBFD-A394-403F-BE07-6AD5EDCDED1D}" sibTransId="{EB31451D-F3D3-482F-8994-1026FEBF9B88}"/>
    <dgm:cxn modelId="{21041813-370E-455D-8262-43A35B5B0BC4}" srcId="{7562138E-D13E-45EC-99B0-0171F3F915D4}" destId="{07B01C19-E3D7-421E-8C1B-71A24A3A74ED}" srcOrd="1" destOrd="0" parTransId="{7A8BEED2-6361-46C6-885C-9213134615E8}" sibTransId="{E9138C04-6D51-4935-A6EB-FA18A06ABE18}"/>
    <dgm:cxn modelId="{EBDA3F17-E75A-4088-AE7F-75649E087F92}" srcId="{7562138E-D13E-45EC-99B0-0171F3F915D4}" destId="{5719C791-9209-4788-91C2-B7275B0A0E19}" srcOrd="0" destOrd="0" parTransId="{43D22DA1-620E-43D8-A9B2-4894381443D4}" sibTransId="{792E633A-00D2-4296-9C0C-816AB01B89F4}"/>
    <dgm:cxn modelId="{73B6053A-FF7D-4D9A-ABC2-FC700503F533}" type="presOf" srcId="{9EF1E934-033B-47BA-A170-CA6CCD4EC2E3}" destId="{EB0E6225-6379-4F19-AB4E-A8D0B2595FAA}" srcOrd="0" destOrd="0" presId="urn:microsoft.com/office/officeart/2005/8/layout/target3"/>
    <dgm:cxn modelId="{3FDCF942-F275-4D17-9E1D-6EC8DC121F2E}" srcId="{7562138E-D13E-45EC-99B0-0171F3F915D4}" destId="{9EF1E934-033B-47BA-A170-CA6CCD4EC2E3}" srcOrd="2" destOrd="0" parTransId="{662DFBB4-2FD6-428C-A1B1-A5B89EB6A893}" sibTransId="{C25B2A7A-2DA5-485A-B8CA-F512501F5BFB}"/>
    <dgm:cxn modelId="{45BEAAEF-FEA8-49BE-B01B-8FEF386155D1}" type="presOf" srcId="{07B01C19-E3D7-421E-8C1B-71A24A3A74ED}" destId="{D8326BAF-BE63-4545-AF7A-94D305625C58}" srcOrd="0" destOrd="0" presId="urn:microsoft.com/office/officeart/2005/8/layout/target3"/>
    <dgm:cxn modelId="{A4229B75-79C3-41E2-ABAC-6843BBBA9371}" type="presParOf" srcId="{0709E0DA-947F-40AE-A0FB-A7DC2D1CFF22}" destId="{211AF1FB-DC96-49D2-9779-B9BC662AF52A}" srcOrd="0" destOrd="0" presId="urn:microsoft.com/office/officeart/2005/8/layout/target3"/>
    <dgm:cxn modelId="{8D56C02B-A44C-42BF-BABE-48EB11BB7717}" type="presParOf" srcId="{0709E0DA-947F-40AE-A0FB-A7DC2D1CFF22}" destId="{ACA351B3-44A7-42D8-ACFD-B6ABA214164A}" srcOrd="1" destOrd="0" presId="urn:microsoft.com/office/officeart/2005/8/layout/target3"/>
    <dgm:cxn modelId="{9BC3AD49-43C0-4C8D-BABD-531638A2A577}" type="presParOf" srcId="{0709E0DA-947F-40AE-A0FB-A7DC2D1CFF22}" destId="{9070E047-E629-4338-801B-1524236B34F3}" srcOrd="2" destOrd="0" presId="urn:microsoft.com/office/officeart/2005/8/layout/target3"/>
    <dgm:cxn modelId="{60BEA92D-CBB7-4A7F-BB70-0949537C3123}" type="presParOf" srcId="{0709E0DA-947F-40AE-A0FB-A7DC2D1CFF22}" destId="{16E85E14-1B68-441E-8434-C08C3561B3E3}" srcOrd="3" destOrd="0" presId="urn:microsoft.com/office/officeart/2005/8/layout/target3"/>
    <dgm:cxn modelId="{0669657E-789C-40CB-AD36-6CF845FCFA18}" type="presParOf" srcId="{0709E0DA-947F-40AE-A0FB-A7DC2D1CFF22}" destId="{7B0FB7F2-138E-49AA-AB67-0410FF7C7FFD}" srcOrd="4" destOrd="0" presId="urn:microsoft.com/office/officeart/2005/8/layout/target3"/>
    <dgm:cxn modelId="{AB492DFE-77C6-414A-B74B-75DE58B54171}" type="presParOf" srcId="{0709E0DA-947F-40AE-A0FB-A7DC2D1CFF22}" destId="{D8326BAF-BE63-4545-AF7A-94D305625C58}" srcOrd="5" destOrd="0" presId="urn:microsoft.com/office/officeart/2005/8/layout/target3"/>
    <dgm:cxn modelId="{4EBCAC1E-B4DC-48F7-A350-B09F0AB024B2}" type="presParOf" srcId="{0709E0DA-947F-40AE-A0FB-A7DC2D1CFF22}" destId="{9002A225-6154-4BF5-A916-9627CAE704F4}" srcOrd="6" destOrd="0" presId="urn:microsoft.com/office/officeart/2005/8/layout/target3"/>
    <dgm:cxn modelId="{B8C97DB8-E2A4-4CEC-BB17-AFD89EFA6AC4}" type="presParOf" srcId="{0709E0DA-947F-40AE-A0FB-A7DC2D1CFF22}" destId="{33615E3A-DDF0-4491-8CA6-9100CAB1B03D}" srcOrd="7" destOrd="0" presId="urn:microsoft.com/office/officeart/2005/8/layout/target3"/>
    <dgm:cxn modelId="{1D8CBB7D-FA7D-42DB-BFD8-DFD938B41D54}" type="presParOf" srcId="{0709E0DA-947F-40AE-A0FB-A7DC2D1CFF22}" destId="{EB0E6225-6379-4F19-AB4E-A8D0B2595FAA}" srcOrd="8" destOrd="0" presId="urn:microsoft.com/office/officeart/2005/8/layout/target3"/>
    <dgm:cxn modelId="{D2A5F73B-25B1-459C-9353-414C5C0758F0}" type="presParOf" srcId="{0709E0DA-947F-40AE-A0FB-A7DC2D1CFF22}" destId="{A25AC80D-2AE4-4734-8D3C-A3ABCA90D904}" srcOrd="9" destOrd="0" presId="urn:microsoft.com/office/officeart/2005/8/layout/target3"/>
    <dgm:cxn modelId="{62521A2A-5F51-495D-9F3D-275B48ECF0F0}" type="presParOf" srcId="{0709E0DA-947F-40AE-A0FB-A7DC2D1CFF22}" destId="{191787F5-77FB-4D0E-9283-9D50A545B98B}" srcOrd="10" destOrd="0" presId="urn:microsoft.com/office/officeart/2005/8/layout/target3"/>
    <dgm:cxn modelId="{B08EDAFE-DDAE-4EBD-AFEB-5F57DE4CF166}" type="presParOf" srcId="{0709E0DA-947F-40AE-A0FB-A7DC2D1CFF22}" destId="{89E66D68-310D-4EB9-9BCC-75EBF601E92F}" srcOrd="11" destOrd="0" presId="urn:microsoft.com/office/officeart/2005/8/layout/target3"/>
    <dgm:cxn modelId="{3A77D535-9170-45B4-9C39-9DC641239356}" type="presParOf" srcId="{0709E0DA-947F-40AE-A0FB-A7DC2D1CFF22}" destId="{BEC48CF7-996E-437A-955F-74514AE7778F}" srcOrd="12" destOrd="0" presId="urn:microsoft.com/office/officeart/2005/8/layout/target3"/>
    <dgm:cxn modelId="{C276B4BB-37F6-4FE8-A07B-8383B24D25AE}" type="presParOf" srcId="{0709E0DA-947F-40AE-A0FB-A7DC2D1CFF22}" destId="{4D2F4462-E4CB-40B8-A5F3-EA170C56834D}" srcOrd="13" destOrd="0" presId="urn:microsoft.com/office/officeart/2005/8/layout/target3"/>
    <dgm:cxn modelId="{47713107-73C4-4741-A4ED-4FF9D4871BC1}" type="presParOf" srcId="{0709E0DA-947F-40AE-A0FB-A7DC2D1CFF22}" destId="{BF229346-238E-4E91-91F9-088091D01365}" srcOrd="14" destOrd="0" presId="urn:microsoft.com/office/officeart/2005/8/layout/target3"/>
    <dgm:cxn modelId="{6A247A30-36E2-46E8-9344-85C8307AF7AC}" type="presParOf" srcId="{0709E0DA-947F-40AE-A0FB-A7DC2D1CFF22}" destId="{5A4A2F5D-A4F5-4EBD-8164-81699868D938}"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0C59E1F-3A5F-433C-8F4F-7F989F192B9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NI"/>
        </a:p>
      </dgm:t>
    </dgm:pt>
    <dgm:pt modelId="{8EE15D0B-8DAE-4A0F-BE7F-50F74C5CFB25}">
      <dgm:prSet custT="1"/>
      <dgm:spPr>
        <a:solidFill>
          <a:srgbClr val="FFC000"/>
        </a:solidFill>
      </dgm:spPr>
      <dgm:t>
        <a:bodyPr/>
        <a:lstStyle/>
        <a:p>
          <a:pPr algn="l" rtl="0"/>
          <a:r>
            <a:rPr lang="en-GB" sz="1600" dirty="0" smtClean="0">
              <a:solidFill>
                <a:schemeClr val="tx1"/>
              </a:solidFill>
            </a:rPr>
            <a:t>Basically interactive, oriented toward generating input for the handbook:</a:t>
          </a:r>
          <a:endParaRPr lang="es-NI" sz="1600" dirty="0">
            <a:solidFill>
              <a:schemeClr val="tx1"/>
            </a:solidFill>
          </a:endParaRPr>
        </a:p>
      </dgm:t>
    </dgm:pt>
    <dgm:pt modelId="{A8C95474-8281-4991-910C-0C0DDD04A1BF}" type="parTrans" cxnId="{BDE99FD6-A609-4813-AC2C-0640A438BA36}">
      <dgm:prSet/>
      <dgm:spPr/>
      <dgm:t>
        <a:bodyPr/>
        <a:lstStyle/>
        <a:p>
          <a:endParaRPr lang="es-NI" sz="1600">
            <a:solidFill>
              <a:schemeClr val="tx1"/>
            </a:solidFill>
          </a:endParaRPr>
        </a:p>
      </dgm:t>
    </dgm:pt>
    <dgm:pt modelId="{275ED70C-B5AC-4819-8209-AB594B19B853}" type="sibTrans" cxnId="{BDE99FD6-A609-4813-AC2C-0640A438BA36}">
      <dgm:prSet/>
      <dgm:spPr/>
      <dgm:t>
        <a:bodyPr/>
        <a:lstStyle/>
        <a:p>
          <a:endParaRPr lang="es-NI" sz="1600">
            <a:solidFill>
              <a:schemeClr val="tx1"/>
            </a:solidFill>
          </a:endParaRPr>
        </a:p>
      </dgm:t>
    </dgm:pt>
    <dgm:pt modelId="{85BB27C4-05B3-4FA7-A4DA-E6BC63179679}">
      <dgm:prSet custT="1"/>
      <dgm:spPr/>
      <dgm:t>
        <a:bodyPr/>
        <a:lstStyle/>
        <a:p>
          <a:pPr rtl="0"/>
          <a:r>
            <a:rPr lang="en-GB" sz="1600" dirty="0" smtClean="0"/>
            <a:t>Working groups</a:t>
          </a:r>
          <a:endParaRPr lang="es-NI" sz="1600" dirty="0">
            <a:solidFill>
              <a:schemeClr val="tx1"/>
            </a:solidFill>
          </a:endParaRPr>
        </a:p>
      </dgm:t>
    </dgm:pt>
    <dgm:pt modelId="{A45AB373-71A1-49D4-A560-B12BAFCFA312}" type="parTrans" cxnId="{92D09FDA-0977-4EF4-B965-AB032EC2FBA5}">
      <dgm:prSet/>
      <dgm:spPr/>
      <dgm:t>
        <a:bodyPr/>
        <a:lstStyle/>
        <a:p>
          <a:endParaRPr lang="es-NI" sz="1600">
            <a:solidFill>
              <a:schemeClr val="tx1"/>
            </a:solidFill>
          </a:endParaRPr>
        </a:p>
      </dgm:t>
    </dgm:pt>
    <dgm:pt modelId="{CC48A639-2883-45C9-8B9B-0BAD300774A7}" type="sibTrans" cxnId="{92D09FDA-0977-4EF4-B965-AB032EC2FBA5}">
      <dgm:prSet/>
      <dgm:spPr/>
      <dgm:t>
        <a:bodyPr/>
        <a:lstStyle/>
        <a:p>
          <a:endParaRPr lang="es-NI" sz="1600">
            <a:solidFill>
              <a:schemeClr val="tx1"/>
            </a:solidFill>
          </a:endParaRPr>
        </a:p>
      </dgm:t>
    </dgm:pt>
    <dgm:pt modelId="{E3B6CDC3-8BF2-41F0-A0A3-63F8A069D8FC}">
      <dgm:prSet custT="1"/>
      <dgm:spPr/>
      <dgm:t>
        <a:bodyPr/>
        <a:lstStyle/>
        <a:p>
          <a:pPr rtl="0"/>
          <a:r>
            <a:rPr lang="en-GB" sz="1600" dirty="0" smtClean="0"/>
            <a:t>Plenary sessions</a:t>
          </a:r>
          <a:endParaRPr lang="es-NI" sz="1600" dirty="0">
            <a:solidFill>
              <a:schemeClr val="tx1"/>
            </a:solidFill>
          </a:endParaRPr>
        </a:p>
      </dgm:t>
    </dgm:pt>
    <dgm:pt modelId="{3A8C5577-CBFB-40DE-944A-8FC5D02A4796}" type="parTrans" cxnId="{81379B94-CED3-4BD1-865E-9803FF5A741F}">
      <dgm:prSet/>
      <dgm:spPr/>
      <dgm:t>
        <a:bodyPr/>
        <a:lstStyle/>
        <a:p>
          <a:endParaRPr lang="es-NI" sz="1600">
            <a:solidFill>
              <a:schemeClr val="tx1"/>
            </a:solidFill>
          </a:endParaRPr>
        </a:p>
      </dgm:t>
    </dgm:pt>
    <dgm:pt modelId="{75027FEA-4ACB-4BF1-9F42-5AF7870AC137}" type="sibTrans" cxnId="{81379B94-CED3-4BD1-865E-9803FF5A741F}">
      <dgm:prSet/>
      <dgm:spPr/>
      <dgm:t>
        <a:bodyPr/>
        <a:lstStyle/>
        <a:p>
          <a:endParaRPr lang="es-NI" sz="1600">
            <a:solidFill>
              <a:schemeClr val="tx1"/>
            </a:solidFill>
          </a:endParaRPr>
        </a:p>
      </dgm:t>
    </dgm:pt>
    <dgm:pt modelId="{A77D1090-3EE8-4891-BED6-141254C21BA6}">
      <dgm:prSet custT="1"/>
      <dgm:spPr/>
      <dgm:t>
        <a:bodyPr/>
        <a:lstStyle/>
        <a:p>
          <a:pPr rtl="0"/>
          <a:r>
            <a:rPr lang="en-GB" sz="1600" dirty="0" smtClean="0"/>
            <a:t>Exchanging best practices</a:t>
          </a:r>
          <a:endParaRPr lang="es-NI" sz="1600" dirty="0">
            <a:solidFill>
              <a:schemeClr val="tx1"/>
            </a:solidFill>
          </a:endParaRPr>
        </a:p>
      </dgm:t>
    </dgm:pt>
    <dgm:pt modelId="{43694925-0F95-49E4-BDB4-16C589EA6194}" type="parTrans" cxnId="{C43A2CED-319B-47DC-94FC-0E8C0DBA6BC2}">
      <dgm:prSet/>
      <dgm:spPr/>
      <dgm:t>
        <a:bodyPr/>
        <a:lstStyle/>
        <a:p>
          <a:endParaRPr lang="es-NI" sz="1600">
            <a:solidFill>
              <a:schemeClr val="tx1"/>
            </a:solidFill>
          </a:endParaRPr>
        </a:p>
      </dgm:t>
    </dgm:pt>
    <dgm:pt modelId="{137B08F7-BA9A-4663-A8B7-30B3C83B7B3C}" type="sibTrans" cxnId="{C43A2CED-319B-47DC-94FC-0E8C0DBA6BC2}">
      <dgm:prSet/>
      <dgm:spPr/>
      <dgm:t>
        <a:bodyPr/>
        <a:lstStyle/>
        <a:p>
          <a:endParaRPr lang="es-NI" sz="1600">
            <a:solidFill>
              <a:schemeClr val="tx1"/>
            </a:solidFill>
          </a:endParaRPr>
        </a:p>
      </dgm:t>
    </dgm:pt>
    <dgm:pt modelId="{79F1C614-1104-44B1-BF4F-7DBEF686BB2C}">
      <dgm:prSet custT="1"/>
      <dgm:spPr/>
      <dgm:t>
        <a:bodyPr/>
        <a:lstStyle/>
        <a:p>
          <a:pPr rtl="0"/>
          <a:r>
            <a:rPr lang="en-GB" sz="1600" dirty="0" smtClean="0"/>
            <a:t>Collective development</a:t>
          </a:r>
          <a:endParaRPr lang="es-NI" sz="1600" dirty="0">
            <a:solidFill>
              <a:schemeClr val="tx1"/>
            </a:solidFill>
          </a:endParaRPr>
        </a:p>
      </dgm:t>
    </dgm:pt>
    <dgm:pt modelId="{A50BDCB7-CE59-4B83-95FE-174F6885D2BC}" type="parTrans" cxnId="{FBBF9310-04F4-4C4B-93FF-AE5BFB3A296B}">
      <dgm:prSet/>
      <dgm:spPr/>
      <dgm:t>
        <a:bodyPr/>
        <a:lstStyle/>
        <a:p>
          <a:endParaRPr lang="es-NI" sz="1600">
            <a:solidFill>
              <a:schemeClr val="tx1"/>
            </a:solidFill>
          </a:endParaRPr>
        </a:p>
      </dgm:t>
    </dgm:pt>
    <dgm:pt modelId="{CB46AC1F-F68B-4B37-BD64-A5D074DB212D}" type="sibTrans" cxnId="{FBBF9310-04F4-4C4B-93FF-AE5BFB3A296B}">
      <dgm:prSet/>
      <dgm:spPr/>
      <dgm:t>
        <a:bodyPr/>
        <a:lstStyle/>
        <a:p>
          <a:endParaRPr lang="es-NI" sz="1600">
            <a:solidFill>
              <a:schemeClr val="tx1"/>
            </a:solidFill>
          </a:endParaRPr>
        </a:p>
      </dgm:t>
    </dgm:pt>
    <dgm:pt modelId="{DC43D7AA-5856-445B-8848-17E6D5A6EABF}">
      <dgm:prSet custT="1"/>
      <dgm:spPr/>
      <dgm:t>
        <a:bodyPr/>
        <a:lstStyle/>
        <a:p>
          <a:pPr rtl="0"/>
          <a:r>
            <a:rPr lang="en-GB" sz="1600" dirty="0" smtClean="0"/>
            <a:t>Seeking consensus</a:t>
          </a:r>
          <a:endParaRPr lang="es-NI" sz="1600" dirty="0">
            <a:solidFill>
              <a:schemeClr val="tx1"/>
            </a:solidFill>
          </a:endParaRPr>
        </a:p>
      </dgm:t>
    </dgm:pt>
    <dgm:pt modelId="{6FD5CC5B-2CDD-4F15-B163-D4D2BDA9FAE1}" type="parTrans" cxnId="{B9BC82F8-B0CC-4564-B35A-7C0AE28135B9}">
      <dgm:prSet/>
      <dgm:spPr/>
      <dgm:t>
        <a:bodyPr/>
        <a:lstStyle/>
        <a:p>
          <a:endParaRPr lang="es-NI" sz="1600">
            <a:solidFill>
              <a:schemeClr val="tx1"/>
            </a:solidFill>
          </a:endParaRPr>
        </a:p>
      </dgm:t>
    </dgm:pt>
    <dgm:pt modelId="{6DBEE78D-B619-47ED-8757-E9C4E4FAD772}" type="sibTrans" cxnId="{B9BC82F8-B0CC-4564-B35A-7C0AE28135B9}">
      <dgm:prSet/>
      <dgm:spPr/>
      <dgm:t>
        <a:bodyPr/>
        <a:lstStyle/>
        <a:p>
          <a:endParaRPr lang="es-NI" sz="1600">
            <a:solidFill>
              <a:schemeClr val="tx1"/>
            </a:solidFill>
          </a:endParaRPr>
        </a:p>
      </dgm:t>
    </dgm:pt>
    <dgm:pt modelId="{73630D69-344D-4100-8C1D-2399AA30340A}" type="pres">
      <dgm:prSet presAssocID="{60C59E1F-3A5F-433C-8F4F-7F989F192B9D}" presName="diagram" presStyleCnt="0">
        <dgm:presLayoutVars>
          <dgm:chPref val="1"/>
          <dgm:dir/>
          <dgm:animOne val="branch"/>
          <dgm:animLvl val="lvl"/>
          <dgm:resizeHandles/>
        </dgm:presLayoutVars>
      </dgm:prSet>
      <dgm:spPr/>
      <dgm:t>
        <a:bodyPr/>
        <a:lstStyle/>
        <a:p>
          <a:endParaRPr lang="en-US"/>
        </a:p>
      </dgm:t>
    </dgm:pt>
    <dgm:pt modelId="{18396246-8477-4626-B687-575EA67BE10B}" type="pres">
      <dgm:prSet presAssocID="{8EE15D0B-8DAE-4A0F-BE7F-50F74C5CFB25}" presName="root" presStyleCnt="0"/>
      <dgm:spPr/>
    </dgm:pt>
    <dgm:pt modelId="{52D7AA99-4A86-4289-A14F-E947AB422FA2}" type="pres">
      <dgm:prSet presAssocID="{8EE15D0B-8DAE-4A0F-BE7F-50F74C5CFB25}" presName="rootComposite" presStyleCnt="0"/>
      <dgm:spPr/>
    </dgm:pt>
    <dgm:pt modelId="{0B12B298-24FE-48A3-857E-FB6042B8E6C1}" type="pres">
      <dgm:prSet presAssocID="{8EE15D0B-8DAE-4A0F-BE7F-50F74C5CFB25}" presName="rootText" presStyleLbl="node1" presStyleIdx="0" presStyleCnt="1" custScaleX="598544" custScaleY="157297"/>
      <dgm:spPr/>
      <dgm:t>
        <a:bodyPr/>
        <a:lstStyle/>
        <a:p>
          <a:endParaRPr lang="en-US"/>
        </a:p>
      </dgm:t>
    </dgm:pt>
    <dgm:pt modelId="{ACBD77AE-6E9A-4CDD-A301-B36720D915E6}" type="pres">
      <dgm:prSet presAssocID="{8EE15D0B-8DAE-4A0F-BE7F-50F74C5CFB25}" presName="rootConnector" presStyleLbl="node1" presStyleIdx="0" presStyleCnt="1"/>
      <dgm:spPr/>
      <dgm:t>
        <a:bodyPr/>
        <a:lstStyle/>
        <a:p>
          <a:endParaRPr lang="en-US"/>
        </a:p>
      </dgm:t>
    </dgm:pt>
    <dgm:pt modelId="{35A69D6B-4844-4B21-8E98-25CD67D30B4F}" type="pres">
      <dgm:prSet presAssocID="{8EE15D0B-8DAE-4A0F-BE7F-50F74C5CFB25}" presName="childShape" presStyleCnt="0"/>
      <dgm:spPr/>
    </dgm:pt>
    <dgm:pt modelId="{F1C203A9-173B-4287-BE7F-8B3928F847D0}" type="pres">
      <dgm:prSet presAssocID="{A45AB373-71A1-49D4-A560-B12BAFCFA312}" presName="Name13" presStyleLbl="parChTrans1D2" presStyleIdx="0" presStyleCnt="5"/>
      <dgm:spPr/>
      <dgm:t>
        <a:bodyPr/>
        <a:lstStyle/>
        <a:p>
          <a:endParaRPr lang="en-US"/>
        </a:p>
      </dgm:t>
    </dgm:pt>
    <dgm:pt modelId="{36542C5B-C96C-4D2D-8C69-791AB8547A0B}" type="pres">
      <dgm:prSet presAssocID="{85BB27C4-05B3-4FA7-A4DA-E6BC63179679}" presName="childText" presStyleLbl="bgAcc1" presStyleIdx="0" presStyleCnt="5" custScaleX="234342">
        <dgm:presLayoutVars>
          <dgm:bulletEnabled val="1"/>
        </dgm:presLayoutVars>
      </dgm:prSet>
      <dgm:spPr/>
      <dgm:t>
        <a:bodyPr/>
        <a:lstStyle/>
        <a:p>
          <a:endParaRPr lang="es-NI"/>
        </a:p>
      </dgm:t>
    </dgm:pt>
    <dgm:pt modelId="{57B8EB9C-CA5B-4731-A924-68DE3E564EF3}" type="pres">
      <dgm:prSet presAssocID="{3A8C5577-CBFB-40DE-944A-8FC5D02A4796}" presName="Name13" presStyleLbl="parChTrans1D2" presStyleIdx="1" presStyleCnt="5"/>
      <dgm:spPr/>
      <dgm:t>
        <a:bodyPr/>
        <a:lstStyle/>
        <a:p>
          <a:endParaRPr lang="en-US"/>
        </a:p>
      </dgm:t>
    </dgm:pt>
    <dgm:pt modelId="{01340B7B-1FF9-4B59-A56D-D1DA418C1C28}" type="pres">
      <dgm:prSet presAssocID="{E3B6CDC3-8BF2-41F0-A0A3-63F8A069D8FC}" presName="childText" presStyleLbl="bgAcc1" presStyleIdx="1" presStyleCnt="5" custScaleX="231115">
        <dgm:presLayoutVars>
          <dgm:bulletEnabled val="1"/>
        </dgm:presLayoutVars>
      </dgm:prSet>
      <dgm:spPr/>
      <dgm:t>
        <a:bodyPr/>
        <a:lstStyle/>
        <a:p>
          <a:endParaRPr lang="es-NI"/>
        </a:p>
      </dgm:t>
    </dgm:pt>
    <dgm:pt modelId="{52046041-6652-4A04-B548-A90FB908983D}" type="pres">
      <dgm:prSet presAssocID="{43694925-0F95-49E4-BDB4-16C589EA6194}" presName="Name13" presStyleLbl="parChTrans1D2" presStyleIdx="2" presStyleCnt="5"/>
      <dgm:spPr/>
      <dgm:t>
        <a:bodyPr/>
        <a:lstStyle/>
        <a:p>
          <a:endParaRPr lang="en-US"/>
        </a:p>
      </dgm:t>
    </dgm:pt>
    <dgm:pt modelId="{AA8131D9-9B36-41CA-A65D-F2B6E100125A}" type="pres">
      <dgm:prSet presAssocID="{A77D1090-3EE8-4891-BED6-141254C21BA6}" presName="childText" presStyleLbl="bgAcc1" presStyleIdx="2" presStyleCnt="5" custScaleX="414623">
        <dgm:presLayoutVars>
          <dgm:bulletEnabled val="1"/>
        </dgm:presLayoutVars>
      </dgm:prSet>
      <dgm:spPr/>
      <dgm:t>
        <a:bodyPr/>
        <a:lstStyle/>
        <a:p>
          <a:endParaRPr lang="es-NI"/>
        </a:p>
      </dgm:t>
    </dgm:pt>
    <dgm:pt modelId="{8C019683-0A44-44FF-8E5E-4377A917F66E}" type="pres">
      <dgm:prSet presAssocID="{A50BDCB7-CE59-4B83-95FE-174F6885D2BC}" presName="Name13" presStyleLbl="parChTrans1D2" presStyleIdx="3" presStyleCnt="5"/>
      <dgm:spPr/>
      <dgm:t>
        <a:bodyPr/>
        <a:lstStyle/>
        <a:p>
          <a:endParaRPr lang="en-US"/>
        </a:p>
      </dgm:t>
    </dgm:pt>
    <dgm:pt modelId="{7ED657D0-FBD2-4A65-9E0A-CFEE11571C98}" type="pres">
      <dgm:prSet presAssocID="{79F1C614-1104-44B1-BF4F-7DBEF686BB2C}" presName="childText" presStyleLbl="bgAcc1" presStyleIdx="3" presStyleCnt="5" custScaleX="365455">
        <dgm:presLayoutVars>
          <dgm:bulletEnabled val="1"/>
        </dgm:presLayoutVars>
      </dgm:prSet>
      <dgm:spPr/>
      <dgm:t>
        <a:bodyPr/>
        <a:lstStyle/>
        <a:p>
          <a:endParaRPr lang="es-NI"/>
        </a:p>
      </dgm:t>
    </dgm:pt>
    <dgm:pt modelId="{5662DD9B-F507-4267-8ED4-9B830274CDC9}" type="pres">
      <dgm:prSet presAssocID="{6FD5CC5B-2CDD-4F15-B163-D4D2BDA9FAE1}" presName="Name13" presStyleLbl="parChTrans1D2" presStyleIdx="4" presStyleCnt="5"/>
      <dgm:spPr/>
      <dgm:t>
        <a:bodyPr/>
        <a:lstStyle/>
        <a:p>
          <a:endParaRPr lang="en-US"/>
        </a:p>
      </dgm:t>
    </dgm:pt>
    <dgm:pt modelId="{BD00E1FF-5BD0-4836-96B6-528219D30F96}" type="pres">
      <dgm:prSet presAssocID="{DC43D7AA-5856-445B-8848-17E6D5A6EABF}" presName="childText" presStyleLbl="bgAcc1" presStyleIdx="4" presStyleCnt="5" custScaleX="349066">
        <dgm:presLayoutVars>
          <dgm:bulletEnabled val="1"/>
        </dgm:presLayoutVars>
      </dgm:prSet>
      <dgm:spPr/>
      <dgm:t>
        <a:bodyPr/>
        <a:lstStyle/>
        <a:p>
          <a:endParaRPr lang="es-NI"/>
        </a:p>
      </dgm:t>
    </dgm:pt>
  </dgm:ptLst>
  <dgm:cxnLst>
    <dgm:cxn modelId="{3AB3BACF-B249-49B5-9F9A-78C119EEEE88}" type="presOf" srcId="{A77D1090-3EE8-4891-BED6-141254C21BA6}" destId="{AA8131D9-9B36-41CA-A65D-F2B6E100125A}" srcOrd="0" destOrd="0" presId="urn:microsoft.com/office/officeart/2005/8/layout/hierarchy3"/>
    <dgm:cxn modelId="{13857343-DD70-4430-8949-BE961C908DF9}" type="presOf" srcId="{8EE15D0B-8DAE-4A0F-BE7F-50F74C5CFB25}" destId="{ACBD77AE-6E9A-4CDD-A301-B36720D915E6}" srcOrd="1" destOrd="0" presId="urn:microsoft.com/office/officeart/2005/8/layout/hierarchy3"/>
    <dgm:cxn modelId="{BDE99FD6-A609-4813-AC2C-0640A438BA36}" srcId="{60C59E1F-3A5F-433C-8F4F-7F989F192B9D}" destId="{8EE15D0B-8DAE-4A0F-BE7F-50F74C5CFB25}" srcOrd="0" destOrd="0" parTransId="{A8C95474-8281-4991-910C-0C0DDD04A1BF}" sibTransId="{275ED70C-B5AC-4819-8209-AB594B19B853}"/>
    <dgm:cxn modelId="{FFE4E683-F7E2-46C7-A2F5-B660ADA09C21}" type="presOf" srcId="{6FD5CC5B-2CDD-4F15-B163-D4D2BDA9FAE1}" destId="{5662DD9B-F507-4267-8ED4-9B830274CDC9}" srcOrd="0" destOrd="0" presId="urn:microsoft.com/office/officeart/2005/8/layout/hierarchy3"/>
    <dgm:cxn modelId="{65C1C22B-1DC5-4D36-AADC-DA06086AB338}" type="presOf" srcId="{60C59E1F-3A5F-433C-8F4F-7F989F192B9D}" destId="{73630D69-344D-4100-8C1D-2399AA30340A}" srcOrd="0" destOrd="0" presId="urn:microsoft.com/office/officeart/2005/8/layout/hierarchy3"/>
    <dgm:cxn modelId="{A16BE145-FBAE-43E9-B4D0-B979421892E4}" type="presOf" srcId="{79F1C614-1104-44B1-BF4F-7DBEF686BB2C}" destId="{7ED657D0-FBD2-4A65-9E0A-CFEE11571C98}" srcOrd="0" destOrd="0" presId="urn:microsoft.com/office/officeart/2005/8/layout/hierarchy3"/>
    <dgm:cxn modelId="{9838163C-5195-4AA1-9C7D-3C59A47DEF0E}" type="presOf" srcId="{8EE15D0B-8DAE-4A0F-BE7F-50F74C5CFB25}" destId="{0B12B298-24FE-48A3-857E-FB6042B8E6C1}" srcOrd="0" destOrd="0" presId="urn:microsoft.com/office/officeart/2005/8/layout/hierarchy3"/>
    <dgm:cxn modelId="{81379B94-CED3-4BD1-865E-9803FF5A741F}" srcId="{8EE15D0B-8DAE-4A0F-BE7F-50F74C5CFB25}" destId="{E3B6CDC3-8BF2-41F0-A0A3-63F8A069D8FC}" srcOrd="1" destOrd="0" parTransId="{3A8C5577-CBFB-40DE-944A-8FC5D02A4796}" sibTransId="{75027FEA-4ACB-4BF1-9F42-5AF7870AC137}"/>
    <dgm:cxn modelId="{C43A2CED-319B-47DC-94FC-0E8C0DBA6BC2}" srcId="{8EE15D0B-8DAE-4A0F-BE7F-50F74C5CFB25}" destId="{A77D1090-3EE8-4891-BED6-141254C21BA6}" srcOrd="2" destOrd="0" parTransId="{43694925-0F95-49E4-BDB4-16C589EA6194}" sibTransId="{137B08F7-BA9A-4663-A8B7-30B3C83B7B3C}"/>
    <dgm:cxn modelId="{A17AAB56-C591-4D43-A63E-E817645A7256}" type="presOf" srcId="{3A8C5577-CBFB-40DE-944A-8FC5D02A4796}" destId="{57B8EB9C-CA5B-4731-A924-68DE3E564EF3}" srcOrd="0" destOrd="0" presId="urn:microsoft.com/office/officeart/2005/8/layout/hierarchy3"/>
    <dgm:cxn modelId="{B651A5C4-0E90-4B92-A473-C0D6AFB931B5}" type="presOf" srcId="{A45AB373-71A1-49D4-A560-B12BAFCFA312}" destId="{F1C203A9-173B-4287-BE7F-8B3928F847D0}" srcOrd="0" destOrd="0" presId="urn:microsoft.com/office/officeart/2005/8/layout/hierarchy3"/>
    <dgm:cxn modelId="{DDA5D766-FBBD-492F-B5F2-8F6A2D494A15}" type="presOf" srcId="{E3B6CDC3-8BF2-41F0-A0A3-63F8A069D8FC}" destId="{01340B7B-1FF9-4B59-A56D-D1DA418C1C28}" srcOrd="0" destOrd="0" presId="urn:microsoft.com/office/officeart/2005/8/layout/hierarchy3"/>
    <dgm:cxn modelId="{FBBF9310-04F4-4C4B-93FF-AE5BFB3A296B}" srcId="{8EE15D0B-8DAE-4A0F-BE7F-50F74C5CFB25}" destId="{79F1C614-1104-44B1-BF4F-7DBEF686BB2C}" srcOrd="3" destOrd="0" parTransId="{A50BDCB7-CE59-4B83-95FE-174F6885D2BC}" sibTransId="{CB46AC1F-F68B-4B37-BD64-A5D074DB212D}"/>
    <dgm:cxn modelId="{B11BFE7D-279A-414F-B6FF-BC4D257ADDC7}" type="presOf" srcId="{A50BDCB7-CE59-4B83-95FE-174F6885D2BC}" destId="{8C019683-0A44-44FF-8E5E-4377A917F66E}" srcOrd="0" destOrd="0" presId="urn:microsoft.com/office/officeart/2005/8/layout/hierarchy3"/>
    <dgm:cxn modelId="{B9BC82F8-B0CC-4564-B35A-7C0AE28135B9}" srcId="{8EE15D0B-8DAE-4A0F-BE7F-50F74C5CFB25}" destId="{DC43D7AA-5856-445B-8848-17E6D5A6EABF}" srcOrd="4" destOrd="0" parTransId="{6FD5CC5B-2CDD-4F15-B163-D4D2BDA9FAE1}" sibTransId="{6DBEE78D-B619-47ED-8757-E9C4E4FAD772}"/>
    <dgm:cxn modelId="{7D5CE6B5-6D64-4675-B01D-B52E4F75CD0F}" type="presOf" srcId="{43694925-0F95-49E4-BDB4-16C589EA6194}" destId="{52046041-6652-4A04-B548-A90FB908983D}" srcOrd="0" destOrd="0" presId="urn:microsoft.com/office/officeart/2005/8/layout/hierarchy3"/>
    <dgm:cxn modelId="{47D1C347-88B2-4F96-A363-E852377E12B9}" type="presOf" srcId="{DC43D7AA-5856-445B-8848-17E6D5A6EABF}" destId="{BD00E1FF-5BD0-4836-96B6-528219D30F96}" srcOrd="0" destOrd="0" presId="urn:microsoft.com/office/officeart/2005/8/layout/hierarchy3"/>
    <dgm:cxn modelId="{92D09FDA-0977-4EF4-B965-AB032EC2FBA5}" srcId="{8EE15D0B-8DAE-4A0F-BE7F-50F74C5CFB25}" destId="{85BB27C4-05B3-4FA7-A4DA-E6BC63179679}" srcOrd="0" destOrd="0" parTransId="{A45AB373-71A1-49D4-A560-B12BAFCFA312}" sibTransId="{CC48A639-2883-45C9-8B9B-0BAD300774A7}"/>
    <dgm:cxn modelId="{5440ED6F-031C-45C9-8758-065745338207}" type="presOf" srcId="{85BB27C4-05B3-4FA7-A4DA-E6BC63179679}" destId="{36542C5B-C96C-4D2D-8C69-791AB8547A0B}" srcOrd="0" destOrd="0" presId="urn:microsoft.com/office/officeart/2005/8/layout/hierarchy3"/>
    <dgm:cxn modelId="{2D99F154-1803-43C6-8069-628B70BB86D9}" type="presParOf" srcId="{73630D69-344D-4100-8C1D-2399AA30340A}" destId="{18396246-8477-4626-B687-575EA67BE10B}" srcOrd="0" destOrd="0" presId="urn:microsoft.com/office/officeart/2005/8/layout/hierarchy3"/>
    <dgm:cxn modelId="{E041732D-CF46-4254-B901-5C15AF4D6024}" type="presParOf" srcId="{18396246-8477-4626-B687-575EA67BE10B}" destId="{52D7AA99-4A86-4289-A14F-E947AB422FA2}" srcOrd="0" destOrd="0" presId="urn:microsoft.com/office/officeart/2005/8/layout/hierarchy3"/>
    <dgm:cxn modelId="{427D67F8-886B-4730-9A29-16CF708EB0C1}" type="presParOf" srcId="{52D7AA99-4A86-4289-A14F-E947AB422FA2}" destId="{0B12B298-24FE-48A3-857E-FB6042B8E6C1}" srcOrd="0" destOrd="0" presId="urn:microsoft.com/office/officeart/2005/8/layout/hierarchy3"/>
    <dgm:cxn modelId="{BD248448-C2BA-46E4-AFAA-ADB03820EFF9}" type="presParOf" srcId="{52D7AA99-4A86-4289-A14F-E947AB422FA2}" destId="{ACBD77AE-6E9A-4CDD-A301-B36720D915E6}" srcOrd="1" destOrd="0" presId="urn:microsoft.com/office/officeart/2005/8/layout/hierarchy3"/>
    <dgm:cxn modelId="{B0C97CF0-AB9E-49E5-8327-A2015D481474}" type="presParOf" srcId="{18396246-8477-4626-B687-575EA67BE10B}" destId="{35A69D6B-4844-4B21-8E98-25CD67D30B4F}" srcOrd="1" destOrd="0" presId="urn:microsoft.com/office/officeart/2005/8/layout/hierarchy3"/>
    <dgm:cxn modelId="{74E7ACBF-06D2-4D52-B935-F71FEC85DEF1}" type="presParOf" srcId="{35A69D6B-4844-4B21-8E98-25CD67D30B4F}" destId="{F1C203A9-173B-4287-BE7F-8B3928F847D0}" srcOrd="0" destOrd="0" presId="urn:microsoft.com/office/officeart/2005/8/layout/hierarchy3"/>
    <dgm:cxn modelId="{7DD0C8FC-98F9-4085-B309-92D2D45C2175}" type="presParOf" srcId="{35A69D6B-4844-4B21-8E98-25CD67D30B4F}" destId="{36542C5B-C96C-4D2D-8C69-791AB8547A0B}" srcOrd="1" destOrd="0" presId="urn:microsoft.com/office/officeart/2005/8/layout/hierarchy3"/>
    <dgm:cxn modelId="{0F5CF7A1-3E8A-45B0-9DF2-059290850AB2}" type="presParOf" srcId="{35A69D6B-4844-4B21-8E98-25CD67D30B4F}" destId="{57B8EB9C-CA5B-4731-A924-68DE3E564EF3}" srcOrd="2" destOrd="0" presId="urn:microsoft.com/office/officeart/2005/8/layout/hierarchy3"/>
    <dgm:cxn modelId="{5D49914C-75F2-4BC7-8D97-D324CE63D98A}" type="presParOf" srcId="{35A69D6B-4844-4B21-8E98-25CD67D30B4F}" destId="{01340B7B-1FF9-4B59-A56D-D1DA418C1C28}" srcOrd="3" destOrd="0" presId="urn:microsoft.com/office/officeart/2005/8/layout/hierarchy3"/>
    <dgm:cxn modelId="{8F5B58DB-400B-4979-84C2-13C748C7367F}" type="presParOf" srcId="{35A69D6B-4844-4B21-8E98-25CD67D30B4F}" destId="{52046041-6652-4A04-B548-A90FB908983D}" srcOrd="4" destOrd="0" presId="urn:microsoft.com/office/officeart/2005/8/layout/hierarchy3"/>
    <dgm:cxn modelId="{7914D920-A2CF-4EEC-B3E1-4E5095BC5B0F}" type="presParOf" srcId="{35A69D6B-4844-4B21-8E98-25CD67D30B4F}" destId="{AA8131D9-9B36-41CA-A65D-F2B6E100125A}" srcOrd="5" destOrd="0" presId="urn:microsoft.com/office/officeart/2005/8/layout/hierarchy3"/>
    <dgm:cxn modelId="{F100CD6F-1DF5-4896-9207-7AD4065ACCEF}" type="presParOf" srcId="{35A69D6B-4844-4B21-8E98-25CD67D30B4F}" destId="{8C019683-0A44-44FF-8E5E-4377A917F66E}" srcOrd="6" destOrd="0" presId="urn:microsoft.com/office/officeart/2005/8/layout/hierarchy3"/>
    <dgm:cxn modelId="{00F4B6FF-6D10-4090-86EE-6C4064FC83D7}" type="presParOf" srcId="{35A69D6B-4844-4B21-8E98-25CD67D30B4F}" destId="{7ED657D0-FBD2-4A65-9E0A-CFEE11571C98}" srcOrd="7" destOrd="0" presId="urn:microsoft.com/office/officeart/2005/8/layout/hierarchy3"/>
    <dgm:cxn modelId="{29BA1B04-4241-426E-8C8F-BDEEBA7057BC}" type="presParOf" srcId="{35A69D6B-4844-4B21-8E98-25CD67D30B4F}" destId="{5662DD9B-F507-4267-8ED4-9B830274CDC9}" srcOrd="8" destOrd="0" presId="urn:microsoft.com/office/officeart/2005/8/layout/hierarchy3"/>
    <dgm:cxn modelId="{BE24B081-82AA-47DA-A73A-DE11FFEA32C1}" type="presParOf" srcId="{35A69D6B-4844-4B21-8E98-25CD67D30B4F}" destId="{BD00E1FF-5BD0-4836-96B6-528219D30F96}"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BE72B-F18D-4290-A6B0-372158A303A9}"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es-NI"/>
        </a:p>
      </dgm:t>
    </dgm:pt>
    <dgm:pt modelId="{ED887856-7126-47FA-908A-7AE29E5E15F3}">
      <dgm:prSet custT="1"/>
      <dgm:spPr/>
      <dgm:t>
        <a:bodyPr/>
        <a:lstStyle/>
        <a:p>
          <a:pPr rtl="0"/>
          <a:r>
            <a:rPr lang="en-GB" sz="1800" dirty="0" smtClean="0"/>
            <a:t>Staff from consular directorates involved in labour migration management.</a:t>
          </a:r>
          <a:endParaRPr lang="es-NI" sz="1800" dirty="0"/>
        </a:p>
      </dgm:t>
    </dgm:pt>
    <dgm:pt modelId="{DBC865A8-0E6B-4F36-BE9A-EF2FBE3BC09F}" type="parTrans" cxnId="{F4C1643C-4E7A-40AC-9E95-09E66425BA7B}">
      <dgm:prSet/>
      <dgm:spPr/>
      <dgm:t>
        <a:bodyPr/>
        <a:lstStyle/>
        <a:p>
          <a:endParaRPr lang="es-NI" sz="1800"/>
        </a:p>
      </dgm:t>
    </dgm:pt>
    <dgm:pt modelId="{57721BC6-D8C7-4990-9D17-15BBD5E6C437}" type="sibTrans" cxnId="{F4C1643C-4E7A-40AC-9E95-09E66425BA7B}">
      <dgm:prSet/>
      <dgm:spPr/>
      <dgm:t>
        <a:bodyPr/>
        <a:lstStyle/>
        <a:p>
          <a:endParaRPr lang="es-NI" sz="1800"/>
        </a:p>
      </dgm:t>
    </dgm:pt>
    <dgm:pt modelId="{E68A7A83-BEA5-4D21-9C1F-438B23C13DBE}">
      <dgm:prSet custT="1"/>
      <dgm:spPr/>
      <dgm:t>
        <a:bodyPr/>
        <a:lstStyle/>
        <a:p>
          <a:pPr rtl="0"/>
          <a:endParaRPr lang="es-NI" sz="1800" dirty="0"/>
        </a:p>
      </dgm:t>
    </dgm:pt>
    <dgm:pt modelId="{AA1EC564-F2ED-43E0-A698-91BAE0A67F02}" type="parTrans" cxnId="{EFC85067-D372-4D5E-BC14-C191650420D4}">
      <dgm:prSet/>
      <dgm:spPr/>
      <dgm:t>
        <a:bodyPr/>
        <a:lstStyle/>
        <a:p>
          <a:endParaRPr lang="es-NI" sz="1800"/>
        </a:p>
      </dgm:t>
    </dgm:pt>
    <dgm:pt modelId="{9DA03D9F-AF6D-462C-9584-6B23C869AEEF}" type="sibTrans" cxnId="{EFC85067-D372-4D5E-BC14-C191650420D4}">
      <dgm:prSet/>
      <dgm:spPr/>
      <dgm:t>
        <a:bodyPr/>
        <a:lstStyle/>
        <a:p>
          <a:endParaRPr lang="es-NI" sz="1800"/>
        </a:p>
      </dgm:t>
    </dgm:pt>
    <dgm:pt modelId="{7EFEC05B-B4D5-4B22-9755-DEEFB054E9A3}">
      <dgm:prSet custT="1"/>
      <dgm:spPr/>
      <dgm:t>
        <a:bodyPr/>
        <a:lstStyle/>
        <a:p>
          <a:pPr rtl="0"/>
          <a:r>
            <a:rPr lang="en-GB" sz="1800" dirty="0" smtClean="0"/>
            <a:t>Consular officers addressing labour matters; could be labour attachés or not;</a:t>
          </a:r>
          <a:endParaRPr lang="es-NI" sz="1800" dirty="0"/>
        </a:p>
      </dgm:t>
    </dgm:pt>
    <dgm:pt modelId="{D53D0D4C-7422-4835-8246-4EA0EB82F033}" type="parTrans" cxnId="{E0EBF9C9-09F2-4317-BF6B-503432554B6B}">
      <dgm:prSet/>
      <dgm:spPr/>
      <dgm:t>
        <a:bodyPr/>
        <a:lstStyle/>
        <a:p>
          <a:endParaRPr lang="es-NI" sz="1800"/>
        </a:p>
      </dgm:t>
    </dgm:pt>
    <dgm:pt modelId="{46F327CE-822F-4924-B21A-3DF0E80E92EB}" type="sibTrans" cxnId="{E0EBF9C9-09F2-4317-BF6B-503432554B6B}">
      <dgm:prSet/>
      <dgm:spPr/>
      <dgm:t>
        <a:bodyPr/>
        <a:lstStyle/>
        <a:p>
          <a:endParaRPr lang="es-NI" sz="1800"/>
        </a:p>
      </dgm:t>
    </dgm:pt>
    <dgm:pt modelId="{BD803310-25EF-4297-8177-FC8ABE0E0BB4}">
      <dgm:prSet custT="1"/>
      <dgm:spPr/>
      <dgm:t>
        <a:bodyPr/>
        <a:lstStyle/>
        <a:p>
          <a:pPr rtl="0"/>
          <a:endParaRPr lang="es-NI" sz="1800" dirty="0"/>
        </a:p>
      </dgm:t>
    </dgm:pt>
    <dgm:pt modelId="{9C36EF92-6E26-473D-803E-6F98709F7DFE}" type="parTrans" cxnId="{8D7C5ABA-D6C4-48CE-8DC0-97811DFB0D56}">
      <dgm:prSet/>
      <dgm:spPr/>
      <dgm:t>
        <a:bodyPr/>
        <a:lstStyle/>
        <a:p>
          <a:endParaRPr lang="es-NI" sz="1800"/>
        </a:p>
      </dgm:t>
    </dgm:pt>
    <dgm:pt modelId="{B03E5A36-098E-49B1-AD0A-30309D46E16A}" type="sibTrans" cxnId="{8D7C5ABA-D6C4-48CE-8DC0-97811DFB0D56}">
      <dgm:prSet/>
      <dgm:spPr/>
      <dgm:t>
        <a:bodyPr/>
        <a:lstStyle/>
        <a:p>
          <a:endParaRPr lang="es-NI" sz="1800"/>
        </a:p>
      </dgm:t>
    </dgm:pt>
    <dgm:pt modelId="{388B486B-7325-4B06-8BAE-279DB8A95676}" type="pres">
      <dgm:prSet presAssocID="{1A5BE72B-F18D-4290-A6B0-372158A303A9}" presName="Name0" presStyleCnt="0">
        <dgm:presLayoutVars>
          <dgm:chMax val="7"/>
          <dgm:chPref val="7"/>
          <dgm:dir/>
          <dgm:animOne val="branch"/>
          <dgm:animLvl val="lvl"/>
        </dgm:presLayoutVars>
      </dgm:prSet>
      <dgm:spPr/>
      <dgm:t>
        <a:bodyPr/>
        <a:lstStyle/>
        <a:p>
          <a:endParaRPr lang="en-US"/>
        </a:p>
      </dgm:t>
    </dgm:pt>
    <dgm:pt modelId="{A2A36ACE-1B8C-4DF2-BCED-DD97E9CD0E96}" type="pres">
      <dgm:prSet presAssocID="{E68A7A83-BEA5-4D21-9C1F-438B23C13DBE}" presName="ParentComposite" presStyleCnt="0"/>
      <dgm:spPr/>
    </dgm:pt>
    <dgm:pt modelId="{330A66D7-8645-4766-A8CD-757E79727A62}" type="pres">
      <dgm:prSet presAssocID="{E68A7A83-BEA5-4D21-9C1F-438B23C13DBE}" presName="Chord" presStyleLbl="bgShp" presStyleIdx="0" presStyleCnt="2"/>
      <dgm:spPr/>
    </dgm:pt>
    <dgm:pt modelId="{15A01F0A-F0EF-4FD7-80CD-58369968FDED}" type="pres">
      <dgm:prSet presAssocID="{E68A7A83-BEA5-4D21-9C1F-438B23C13DBE}" presName="Pie" presStyleLbl="alignNode1" presStyleIdx="0" presStyleCnt="2"/>
      <dgm:spPr/>
    </dgm:pt>
    <dgm:pt modelId="{7A3BFCB7-D997-4FB8-BA37-E094329CA70D}" type="pres">
      <dgm:prSet presAssocID="{E68A7A83-BEA5-4D21-9C1F-438B23C13DBE}" presName="Parent" presStyleLbl="revTx" presStyleIdx="0" presStyleCnt="4">
        <dgm:presLayoutVars>
          <dgm:chMax val="1"/>
          <dgm:chPref val="1"/>
          <dgm:bulletEnabled val="1"/>
        </dgm:presLayoutVars>
      </dgm:prSet>
      <dgm:spPr/>
      <dgm:t>
        <a:bodyPr/>
        <a:lstStyle/>
        <a:p>
          <a:endParaRPr lang="en-US"/>
        </a:p>
      </dgm:t>
    </dgm:pt>
    <dgm:pt modelId="{3A6D33ED-AB2A-4362-BDE5-911692A68C7A}" type="pres">
      <dgm:prSet presAssocID="{57721BC6-D8C7-4990-9D17-15BBD5E6C437}" presName="negSibTrans" presStyleCnt="0"/>
      <dgm:spPr/>
    </dgm:pt>
    <dgm:pt modelId="{47056630-595F-48E2-B1CE-E97EE5D9B3B2}" type="pres">
      <dgm:prSet presAssocID="{E68A7A83-BEA5-4D21-9C1F-438B23C13DBE}" presName="composite" presStyleCnt="0"/>
      <dgm:spPr/>
    </dgm:pt>
    <dgm:pt modelId="{BF9AC521-6D71-4A36-A6B8-90EA418BB591}" type="pres">
      <dgm:prSet presAssocID="{E68A7A83-BEA5-4D21-9C1F-438B23C13DBE}" presName="Child" presStyleLbl="revTx" presStyleIdx="1" presStyleCnt="4" custScaleX="143262">
        <dgm:presLayoutVars>
          <dgm:chMax val="0"/>
          <dgm:chPref val="0"/>
          <dgm:bulletEnabled val="1"/>
        </dgm:presLayoutVars>
      </dgm:prSet>
      <dgm:spPr/>
      <dgm:t>
        <a:bodyPr/>
        <a:lstStyle/>
        <a:p>
          <a:endParaRPr lang="es-NI"/>
        </a:p>
      </dgm:t>
    </dgm:pt>
    <dgm:pt modelId="{5BD73CCF-250E-4965-9835-7B23EDC59398}" type="pres">
      <dgm:prSet presAssocID="{9DA03D9F-AF6D-462C-9584-6B23C869AEEF}" presName="sibTrans" presStyleCnt="0"/>
      <dgm:spPr/>
    </dgm:pt>
    <dgm:pt modelId="{D0319332-E6EC-40AE-B9CB-446D2F1A5441}" type="pres">
      <dgm:prSet presAssocID="{BD803310-25EF-4297-8177-FC8ABE0E0BB4}" presName="ParentComposite" presStyleCnt="0"/>
      <dgm:spPr/>
    </dgm:pt>
    <dgm:pt modelId="{08BC0616-391C-4C84-8B70-42A09CC194DE}" type="pres">
      <dgm:prSet presAssocID="{BD803310-25EF-4297-8177-FC8ABE0E0BB4}" presName="Chord" presStyleLbl="bgShp" presStyleIdx="1" presStyleCnt="2"/>
      <dgm:spPr/>
    </dgm:pt>
    <dgm:pt modelId="{E46A7AAC-225B-4CA6-9531-CCCFA86F6BC1}" type="pres">
      <dgm:prSet presAssocID="{BD803310-25EF-4297-8177-FC8ABE0E0BB4}" presName="Pie" presStyleLbl="alignNode1" presStyleIdx="1" presStyleCnt="2"/>
      <dgm:spPr/>
    </dgm:pt>
    <dgm:pt modelId="{6388C608-220C-4730-8345-B7C426D87ABF}" type="pres">
      <dgm:prSet presAssocID="{BD803310-25EF-4297-8177-FC8ABE0E0BB4}" presName="Parent" presStyleLbl="revTx" presStyleIdx="2" presStyleCnt="4">
        <dgm:presLayoutVars>
          <dgm:chMax val="1"/>
          <dgm:chPref val="1"/>
          <dgm:bulletEnabled val="1"/>
        </dgm:presLayoutVars>
      </dgm:prSet>
      <dgm:spPr/>
      <dgm:t>
        <a:bodyPr/>
        <a:lstStyle/>
        <a:p>
          <a:endParaRPr lang="en-US"/>
        </a:p>
      </dgm:t>
    </dgm:pt>
    <dgm:pt modelId="{75FF638E-8DEC-4FA4-9D07-0AEC60D8D9D7}" type="pres">
      <dgm:prSet presAssocID="{46F327CE-822F-4924-B21A-3DF0E80E92EB}" presName="negSibTrans" presStyleCnt="0"/>
      <dgm:spPr/>
    </dgm:pt>
    <dgm:pt modelId="{03B80214-A593-4D4A-9AA4-DA2AA58E75A5}" type="pres">
      <dgm:prSet presAssocID="{BD803310-25EF-4297-8177-FC8ABE0E0BB4}" presName="composite" presStyleCnt="0"/>
      <dgm:spPr/>
    </dgm:pt>
    <dgm:pt modelId="{320103AE-98AE-4D90-8E44-1A05D6D86CBE}" type="pres">
      <dgm:prSet presAssocID="{BD803310-25EF-4297-8177-FC8ABE0E0BB4}" presName="Child" presStyleLbl="revTx" presStyleIdx="3" presStyleCnt="4" custScaleX="148742">
        <dgm:presLayoutVars>
          <dgm:chMax val="0"/>
          <dgm:chPref val="0"/>
          <dgm:bulletEnabled val="1"/>
        </dgm:presLayoutVars>
      </dgm:prSet>
      <dgm:spPr/>
      <dgm:t>
        <a:bodyPr/>
        <a:lstStyle/>
        <a:p>
          <a:endParaRPr lang="en-US"/>
        </a:p>
      </dgm:t>
    </dgm:pt>
  </dgm:ptLst>
  <dgm:cxnLst>
    <dgm:cxn modelId="{43015846-639D-4D14-ACEB-297EB0DDC9E6}" type="presOf" srcId="{BD803310-25EF-4297-8177-FC8ABE0E0BB4}" destId="{6388C608-220C-4730-8345-B7C426D87ABF}" srcOrd="0" destOrd="0" presId="urn:microsoft.com/office/officeart/2009/3/layout/PieProcess"/>
    <dgm:cxn modelId="{E0EBF9C9-09F2-4317-BF6B-503432554B6B}" srcId="{BD803310-25EF-4297-8177-FC8ABE0E0BB4}" destId="{7EFEC05B-B4D5-4B22-9755-DEEFB054E9A3}" srcOrd="0" destOrd="0" parTransId="{D53D0D4C-7422-4835-8246-4EA0EB82F033}" sibTransId="{46F327CE-822F-4924-B21A-3DF0E80E92EB}"/>
    <dgm:cxn modelId="{F4C1643C-4E7A-40AC-9E95-09E66425BA7B}" srcId="{E68A7A83-BEA5-4D21-9C1F-438B23C13DBE}" destId="{ED887856-7126-47FA-908A-7AE29E5E15F3}" srcOrd="0" destOrd="0" parTransId="{DBC865A8-0E6B-4F36-BE9A-EF2FBE3BC09F}" sibTransId="{57721BC6-D8C7-4990-9D17-15BBD5E6C437}"/>
    <dgm:cxn modelId="{D85E279C-4806-44FB-B821-AA62A67A1F43}" type="presOf" srcId="{E68A7A83-BEA5-4D21-9C1F-438B23C13DBE}" destId="{7A3BFCB7-D997-4FB8-BA37-E094329CA70D}" srcOrd="0" destOrd="0" presId="urn:microsoft.com/office/officeart/2009/3/layout/PieProcess"/>
    <dgm:cxn modelId="{8D7C5ABA-D6C4-48CE-8DC0-97811DFB0D56}" srcId="{1A5BE72B-F18D-4290-A6B0-372158A303A9}" destId="{BD803310-25EF-4297-8177-FC8ABE0E0BB4}" srcOrd="1" destOrd="0" parTransId="{9C36EF92-6E26-473D-803E-6F98709F7DFE}" sibTransId="{B03E5A36-098E-49B1-AD0A-30309D46E16A}"/>
    <dgm:cxn modelId="{8563CB4A-D85C-42B5-8B6C-A3CBCFDC1550}" type="presOf" srcId="{1A5BE72B-F18D-4290-A6B0-372158A303A9}" destId="{388B486B-7325-4B06-8BAE-279DB8A95676}" srcOrd="0" destOrd="0" presId="urn:microsoft.com/office/officeart/2009/3/layout/PieProcess"/>
    <dgm:cxn modelId="{EFC85067-D372-4D5E-BC14-C191650420D4}" srcId="{1A5BE72B-F18D-4290-A6B0-372158A303A9}" destId="{E68A7A83-BEA5-4D21-9C1F-438B23C13DBE}" srcOrd="0" destOrd="0" parTransId="{AA1EC564-F2ED-43E0-A698-91BAE0A67F02}" sibTransId="{9DA03D9F-AF6D-462C-9584-6B23C869AEEF}"/>
    <dgm:cxn modelId="{4F4C9EA7-ECD5-4722-B024-308DEC946A2E}" type="presOf" srcId="{7EFEC05B-B4D5-4B22-9755-DEEFB054E9A3}" destId="{320103AE-98AE-4D90-8E44-1A05D6D86CBE}" srcOrd="0" destOrd="0" presId="urn:microsoft.com/office/officeart/2009/3/layout/PieProcess"/>
    <dgm:cxn modelId="{72FE39B3-4973-4540-AAF8-E21D47E5681A}" type="presOf" srcId="{ED887856-7126-47FA-908A-7AE29E5E15F3}" destId="{BF9AC521-6D71-4A36-A6B8-90EA418BB591}" srcOrd="0" destOrd="0" presId="urn:microsoft.com/office/officeart/2009/3/layout/PieProcess"/>
    <dgm:cxn modelId="{BAA0C32B-D7AA-4BEF-A73B-CBCC5F8ED442}" type="presParOf" srcId="{388B486B-7325-4B06-8BAE-279DB8A95676}" destId="{A2A36ACE-1B8C-4DF2-BCED-DD97E9CD0E96}" srcOrd="0" destOrd="0" presId="urn:microsoft.com/office/officeart/2009/3/layout/PieProcess"/>
    <dgm:cxn modelId="{276D48EA-CF64-4F36-A7A9-DD7774186BA7}" type="presParOf" srcId="{A2A36ACE-1B8C-4DF2-BCED-DD97E9CD0E96}" destId="{330A66D7-8645-4766-A8CD-757E79727A62}" srcOrd="0" destOrd="0" presId="urn:microsoft.com/office/officeart/2009/3/layout/PieProcess"/>
    <dgm:cxn modelId="{7AE8FCEF-A8F9-4B42-9D3B-97C99ECE439F}" type="presParOf" srcId="{A2A36ACE-1B8C-4DF2-BCED-DD97E9CD0E96}" destId="{15A01F0A-F0EF-4FD7-80CD-58369968FDED}" srcOrd="1" destOrd="0" presId="urn:microsoft.com/office/officeart/2009/3/layout/PieProcess"/>
    <dgm:cxn modelId="{2934D745-A06C-4C94-917B-6E1F4132F61D}" type="presParOf" srcId="{A2A36ACE-1B8C-4DF2-BCED-DD97E9CD0E96}" destId="{7A3BFCB7-D997-4FB8-BA37-E094329CA70D}" srcOrd="2" destOrd="0" presId="urn:microsoft.com/office/officeart/2009/3/layout/PieProcess"/>
    <dgm:cxn modelId="{DAC6C9AE-E799-45B8-A924-5E097209612D}" type="presParOf" srcId="{388B486B-7325-4B06-8BAE-279DB8A95676}" destId="{3A6D33ED-AB2A-4362-BDE5-911692A68C7A}" srcOrd="1" destOrd="0" presId="urn:microsoft.com/office/officeart/2009/3/layout/PieProcess"/>
    <dgm:cxn modelId="{E9678AC9-71CC-4784-A5FF-FC3B651D0054}" type="presParOf" srcId="{388B486B-7325-4B06-8BAE-279DB8A95676}" destId="{47056630-595F-48E2-B1CE-E97EE5D9B3B2}" srcOrd="2" destOrd="0" presId="urn:microsoft.com/office/officeart/2009/3/layout/PieProcess"/>
    <dgm:cxn modelId="{5B364C8A-01F5-49C1-A805-86C8B456ED34}" type="presParOf" srcId="{47056630-595F-48E2-B1CE-E97EE5D9B3B2}" destId="{BF9AC521-6D71-4A36-A6B8-90EA418BB591}" srcOrd="0" destOrd="0" presId="urn:microsoft.com/office/officeart/2009/3/layout/PieProcess"/>
    <dgm:cxn modelId="{4A074D7A-FC91-4B28-A467-153FD704C1A7}" type="presParOf" srcId="{388B486B-7325-4B06-8BAE-279DB8A95676}" destId="{5BD73CCF-250E-4965-9835-7B23EDC59398}" srcOrd="3" destOrd="0" presId="urn:microsoft.com/office/officeart/2009/3/layout/PieProcess"/>
    <dgm:cxn modelId="{AD6C6569-D419-4E21-AED1-64AB02AAA468}" type="presParOf" srcId="{388B486B-7325-4B06-8BAE-279DB8A95676}" destId="{D0319332-E6EC-40AE-B9CB-446D2F1A5441}" srcOrd="4" destOrd="0" presId="urn:microsoft.com/office/officeart/2009/3/layout/PieProcess"/>
    <dgm:cxn modelId="{EB031B78-5985-4038-B5CD-55D68686299E}" type="presParOf" srcId="{D0319332-E6EC-40AE-B9CB-446D2F1A5441}" destId="{08BC0616-391C-4C84-8B70-42A09CC194DE}" srcOrd="0" destOrd="0" presId="urn:microsoft.com/office/officeart/2009/3/layout/PieProcess"/>
    <dgm:cxn modelId="{F1D15345-B273-402A-A2DA-10BE64EA8A5F}" type="presParOf" srcId="{D0319332-E6EC-40AE-B9CB-446D2F1A5441}" destId="{E46A7AAC-225B-4CA6-9531-CCCFA86F6BC1}" srcOrd="1" destOrd="0" presId="urn:microsoft.com/office/officeart/2009/3/layout/PieProcess"/>
    <dgm:cxn modelId="{C1E84705-3EB6-4F42-B656-93595E3F5DE6}" type="presParOf" srcId="{D0319332-E6EC-40AE-B9CB-446D2F1A5441}" destId="{6388C608-220C-4730-8345-B7C426D87ABF}" srcOrd="2" destOrd="0" presId="urn:microsoft.com/office/officeart/2009/3/layout/PieProcess"/>
    <dgm:cxn modelId="{82F949CD-E9C1-4312-9B95-5847D8714410}" type="presParOf" srcId="{388B486B-7325-4B06-8BAE-279DB8A95676}" destId="{75FF638E-8DEC-4FA4-9D07-0AEC60D8D9D7}" srcOrd="5" destOrd="0" presId="urn:microsoft.com/office/officeart/2009/3/layout/PieProcess"/>
    <dgm:cxn modelId="{15D8736F-9173-4D08-93CB-CD40204EF262}" type="presParOf" srcId="{388B486B-7325-4B06-8BAE-279DB8A95676}" destId="{03B80214-A593-4D4A-9AA4-DA2AA58E75A5}" srcOrd="6" destOrd="0" presId="urn:microsoft.com/office/officeart/2009/3/layout/PieProcess"/>
    <dgm:cxn modelId="{BE1680DC-AAFD-4960-8B43-BECD1FA22AB1}" type="presParOf" srcId="{03B80214-A593-4D4A-9AA4-DA2AA58E75A5}" destId="{320103AE-98AE-4D90-8E44-1A05D6D86CB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B32325-297D-4F24-B10D-AACB23763008}"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s-NI"/>
        </a:p>
      </dgm:t>
    </dgm:pt>
    <dgm:pt modelId="{8FA3B033-5114-424E-8D3C-EF13C01DFAB0}">
      <dgm:prSet phldrT="[Texto]"/>
      <dgm:spPr/>
      <dgm:t>
        <a:bodyPr/>
        <a:lstStyle/>
        <a:p>
          <a:r>
            <a:rPr lang="en-GB" dirty="0" smtClean="0">
              <a:solidFill>
                <a:schemeClr val="tx1"/>
              </a:solidFill>
            </a:rPr>
            <a:t>Do we agree on the contents of the concept note?</a:t>
          </a:r>
          <a:endParaRPr lang="es-NI" dirty="0">
            <a:solidFill>
              <a:schemeClr val="tx1"/>
            </a:solidFill>
          </a:endParaRPr>
        </a:p>
      </dgm:t>
    </dgm:pt>
    <dgm:pt modelId="{DE0305B9-37C2-40E6-8A9A-4835B447DA89}" type="parTrans" cxnId="{9EF93E21-B124-4E7B-9DDB-4BF6931EA06B}">
      <dgm:prSet/>
      <dgm:spPr/>
      <dgm:t>
        <a:bodyPr/>
        <a:lstStyle/>
        <a:p>
          <a:endParaRPr lang="es-NI">
            <a:solidFill>
              <a:schemeClr val="tx1"/>
            </a:solidFill>
          </a:endParaRPr>
        </a:p>
      </dgm:t>
    </dgm:pt>
    <dgm:pt modelId="{A648CD75-CADF-43DC-A43A-E9820A1F13EC}" type="sibTrans" cxnId="{9EF93E21-B124-4E7B-9DDB-4BF6931EA06B}">
      <dgm:prSet/>
      <dgm:spPr/>
      <dgm:t>
        <a:bodyPr/>
        <a:lstStyle/>
        <a:p>
          <a:endParaRPr lang="es-NI">
            <a:solidFill>
              <a:schemeClr val="tx1"/>
            </a:solidFill>
          </a:endParaRPr>
        </a:p>
      </dgm:t>
    </dgm:pt>
    <dgm:pt modelId="{79E56232-0E81-471F-A418-80B8E4D12BF8}">
      <dgm:prSet/>
      <dgm:spPr/>
      <dgm:t>
        <a:bodyPr/>
        <a:lstStyle/>
        <a:p>
          <a:r>
            <a:rPr lang="en-GB" dirty="0" smtClean="0">
              <a:solidFill>
                <a:schemeClr val="tx1"/>
              </a:solidFill>
            </a:rPr>
            <a:t>Contributions to the concept note</a:t>
          </a:r>
          <a:endParaRPr lang="es-NI" dirty="0" smtClean="0">
            <a:solidFill>
              <a:schemeClr val="tx1"/>
            </a:solidFill>
          </a:endParaRPr>
        </a:p>
      </dgm:t>
    </dgm:pt>
    <dgm:pt modelId="{46A93690-9129-4D90-9F22-085F77DBBFCA}" type="parTrans" cxnId="{DE33FEC9-FE00-4FF4-A1FB-7B409D5A28DA}">
      <dgm:prSet/>
      <dgm:spPr/>
      <dgm:t>
        <a:bodyPr/>
        <a:lstStyle/>
        <a:p>
          <a:endParaRPr lang="es-NI">
            <a:solidFill>
              <a:schemeClr val="tx1"/>
            </a:solidFill>
          </a:endParaRPr>
        </a:p>
      </dgm:t>
    </dgm:pt>
    <dgm:pt modelId="{CCF0282F-3306-4D32-92FE-737C8BB6FF99}" type="sibTrans" cxnId="{DE33FEC9-FE00-4FF4-A1FB-7B409D5A28DA}">
      <dgm:prSet/>
      <dgm:spPr/>
      <dgm:t>
        <a:bodyPr/>
        <a:lstStyle/>
        <a:p>
          <a:endParaRPr lang="es-NI">
            <a:solidFill>
              <a:schemeClr val="tx1"/>
            </a:solidFill>
          </a:endParaRPr>
        </a:p>
      </dgm:t>
    </dgm:pt>
    <dgm:pt modelId="{27B7CF80-4813-4164-97E9-9BF7697A90EF}">
      <dgm:prSet/>
      <dgm:spPr/>
      <dgm:t>
        <a:bodyPr/>
        <a:lstStyle/>
        <a:p>
          <a:r>
            <a:rPr lang="en-GB" dirty="0" smtClean="0">
              <a:solidFill>
                <a:schemeClr val="tx1"/>
              </a:solidFill>
            </a:rPr>
            <a:t>Financing sources</a:t>
          </a:r>
          <a:endParaRPr lang="es-NI" dirty="0" smtClean="0">
            <a:solidFill>
              <a:schemeClr val="tx1"/>
            </a:solidFill>
          </a:endParaRPr>
        </a:p>
      </dgm:t>
    </dgm:pt>
    <dgm:pt modelId="{229347E2-C850-4C5A-B3F2-622E900E5819}" type="parTrans" cxnId="{2CAF8F02-F903-4FFC-BD08-48292364B6F6}">
      <dgm:prSet/>
      <dgm:spPr/>
      <dgm:t>
        <a:bodyPr/>
        <a:lstStyle/>
        <a:p>
          <a:endParaRPr lang="es-NI">
            <a:solidFill>
              <a:schemeClr val="tx1"/>
            </a:solidFill>
          </a:endParaRPr>
        </a:p>
      </dgm:t>
    </dgm:pt>
    <dgm:pt modelId="{0171D71C-5F70-4CE3-B508-4733A3532025}" type="sibTrans" cxnId="{2CAF8F02-F903-4FFC-BD08-48292364B6F6}">
      <dgm:prSet/>
      <dgm:spPr/>
      <dgm:t>
        <a:bodyPr/>
        <a:lstStyle/>
        <a:p>
          <a:endParaRPr lang="es-NI">
            <a:solidFill>
              <a:schemeClr val="tx1"/>
            </a:solidFill>
          </a:endParaRPr>
        </a:p>
      </dgm:t>
    </dgm:pt>
    <dgm:pt modelId="{E2653B96-5D91-4CD8-99D8-B64A8AAF7D32}">
      <dgm:prSet/>
      <dgm:spPr/>
      <dgm:t>
        <a:bodyPr/>
        <a:lstStyle/>
        <a:p>
          <a:r>
            <a:rPr lang="en-GB" dirty="0" smtClean="0">
              <a:solidFill>
                <a:schemeClr val="tx1"/>
              </a:solidFill>
            </a:rPr>
            <a:t>Place and date of implementation</a:t>
          </a:r>
          <a:endParaRPr lang="es-NI" dirty="0" smtClean="0">
            <a:solidFill>
              <a:schemeClr val="tx1"/>
            </a:solidFill>
          </a:endParaRPr>
        </a:p>
      </dgm:t>
    </dgm:pt>
    <dgm:pt modelId="{07A4F2C7-9527-45F8-8B97-5C4565933209}" type="parTrans" cxnId="{78FF601E-E4F5-49D8-B5C6-14E22CD3558E}">
      <dgm:prSet/>
      <dgm:spPr/>
      <dgm:t>
        <a:bodyPr/>
        <a:lstStyle/>
        <a:p>
          <a:endParaRPr lang="es-NI">
            <a:solidFill>
              <a:schemeClr val="tx1"/>
            </a:solidFill>
          </a:endParaRPr>
        </a:p>
      </dgm:t>
    </dgm:pt>
    <dgm:pt modelId="{3A954733-5565-44C8-9DC6-4BD699F68D43}" type="sibTrans" cxnId="{78FF601E-E4F5-49D8-B5C6-14E22CD3558E}">
      <dgm:prSet/>
      <dgm:spPr/>
      <dgm:t>
        <a:bodyPr/>
        <a:lstStyle/>
        <a:p>
          <a:endParaRPr lang="es-NI">
            <a:solidFill>
              <a:schemeClr val="tx1"/>
            </a:solidFill>
          </a:endParaRPr>
        </a:p>
      </dgm:t>
    </dgm:pt>
    <dgm:pt modelId="{45E535B7-7614-4FCB-86D1-D34080958639}" type="pres">
      <dgm:prSet presAssocID="{80B32325-297D-4F24-B10D-AACB23763008}" presName="Name0" presStyleCnt="0">
        <dgm:presLayoutVars>
          <dgm:chMax val="7"/>
          <dgm:chPref val="7"/>
          <dgm:dir/>
        </dgm:presLayoutVars>
      </dgm:prSet>
      <dgm:spPr/>
      <dgm:t>
        <a:bodyPr/>
        <a:lstStyle/>
        <a:p>
          <a:endParaRPr lang="en-US"/>
        </a:p>
      </dgm:t>
    </dgm:pt>
    <dgm:pt modelId="{24838904-B3DA-427B-94EE-93B3F8A80FFE}" type="pres">
      <dgm:prSet presAssocID="{80B32325-297D-4F24-B10D-AACB23763008}" presName="Name1" presStyleCnt="0"/>
      <dgm:spPr/>
    </dgm:pt>
    <dgm:pt modelId="{6B07199E-2F2A-4281-A8AE-40994740AE21}" type="pres">
      <dgm:prSet presAssocID="{80B32325-297D-4F24-B10D-AACB23763008}" presName="cycle" presStyleCnt="0"/>
      <dgm:spPr/>
    </dgm:pt>
    <dgm:pt modelId="{5C16749E-8FAB-4244-B48C-D9738B3BD0C6}" type="pres">
      <dgm:prSet presAssocID="{80B32325-297D-4F24-B10D-AACB23763008}" presName="srcNode" presStyleLbl="node1" presStyleIdx="0" presStyleCnt="4"/>
      <dgm:spPr/>
    </dgm:pt>
    <dgm:pt modelId="{359BBE65-BD87-4D6E-A9C4-F2698525C2F9}" type="pres">
      <dgm:prSet presAssocID="{80B32325-297D-4F24-B10D-AACB23763008}" presName="conn" presStyleLbl="parChTrans1D2" presStyleIdx="0" presStyleCnt="1"/>
      <dgm:spPr/>
      <dgm:t>
        <a:bodyPr/>
        <a:lstStyle/>
        <a:p>
          <a:endParaRPr lang="en-US"/>
        </a:p>
      </dgm:t>
    </dgm:pt>
    <dgm:pt modelId="{506E7B17-AA50-4299-847D-A8A903CC3FA3}" type="pres">
      <dgm:prSet presAssocID="{80B32325-297D-4F24-B10D-AACB23763008}" presName="extraNode" presStyleLbl="node1" presStyleIdx="0" presStyleCnt="4"/>
      <dgm:spPr/>
    </dgm:pt>
    <dgm:pt modelId="{0908EEE4-E57E-4FAB-A3FD-8A25DD785A71}" type="pres">
      <dgm:prSet presAssocID="{80B32325-297D-4F24-B10D-AACB23763008}" presName="dstNode" presStyleLbl="node1" presStyleIdx="0" presStyleCnt="4"/>
      <dgm:spPr/>
    </dgm:pt>
    <dgm:pt modelId="{7AE687AE-7BFD-4E02-954F-E583930A66FB}" type="pres">
      <dgm:prSet presAssocID="{8FA3B033-5114-424E-8D3C-EF13C01DFAB0}" presName="text_1" presStyleLbl="node1" presStyleIdx="0" presStyleCnt="4">
        <dgm:presLayoutVars>
          <dgm:bulletEnabled val="1"/>
        </dgm:presLayoutVars>
      </dgm:prSet>
      <dgm:spPr/>
      <dgm:t>
        <a:bodyPr/>
        <a:lstStyle/>
        <a:p>
          <a:endParaRPr lang="es-NI"/>
        </a:p>
      </dgm:t>
    </dgm:pt>
    <dgm:pt modelId="{D497B91F-0BF8-4CE6-A70A-E5757FB59C57}" type="pres">
      <dgm:prSet presAssocID="{8FA3B033-5114-424E-8D3C-EF13C01DFAB0}" presName="accent_1" presStyleCnt="0"/>
      <dgm:spPr/>
    </dgm:pt>
    <dgm:pt modelId="{5755A1D3-83CB-43C6-BAE5-7E9596C61533}" type="pres">
      <dgm:prSet presAssocID="{8FA3B033-5114-424E-8D3C-EF13C01DFAB0}" presName="accentRepeatNode" presStyleLbl="solidFgAcc1" presStyleIdx="0" presStyleCnt="4"/>
      <dgm:spPr/>
    </dgm:pt>
    <dgm:pt modelId="{CACDFCBF-B418-4AD3-9F63-CD537CE6ACD8}" type="pres">
      <dgm:prSet presAssocID="{79E56232-0E81-471F-A418-80B8E4D12BF8}" presName="text_2" presStyleLbl="node1" presStyleIdx="1" presStyleCnt="4">
        <dgm:presLayoutVars>
          <dgm:bulletEnabled val="1"/>
        </dgm:presLayoutVars>
      </dgm:prSet>
      <dgm:spPr/>
      <dgm:t>
        <a:bodyPr/>
        <a:lstStyle/>
        <a:p>
          <a:endParaRPr lang="en-US"/>
        </a:p>
      </dgm:t>
    </dgm:pt>
    <dgm:pt modelId="{86147E96-F8A9-49E4-BD04-2F16C163C7F2}" type="pres">
      <dgm:prSet presAssocID="{79E56232-0E81-471F-A418-80B8E4D12BF8}" presName="accent_2" presStyleCnt="0"/>
      <dgm:spPr/>
    </dgm:pt>
    <dgm:pt modelId="{FFBD3EB8-707A-4D3A-80A1-38F03F6987BA}" type="pres">
      <dgm:prSet presAssocID="{79E56232-0E81-471F-A418-80B8E4D12BF8}" presName="accentRepeatNode" presStyleLbl="solidFgAcc1" presStyleIdx="1" presStyleCnt="4"/>
      <dgm:spPr/>
    </dgm:pt>
    <dgm:pt modelId="{EF235B81-6CB3-463B-904A-3AEDF411C628}" type="pres">
      <dgm:prSet presAssocID="{27B7CF80-4813-4164-97E9-9BF7697A90EF}" presName="text_3" presStyleLbl="node1" presStyleIdx="2" presStyleCnt="4">
        <dgm:presLayoutVars>
          <dgm:bulletEnabled val="1"/>
        </dgm:presLayoutVars>
      </dgm:prSet>
      <dgm:spPr/>
      <dgm:t>
        <a:bodyPr/>
        <a:lstStyle/>
        <a:p>
          <a:endParaRPr lang="en-US"/>
        </a:p>
      </dgm:t>
    </dgm:pt>
    <dgm:pt modelId="{73A26D30-2FD2-4ECB-AA91-5F0E6AC36B61}" type="pres">
      <dgm:prSet presAssocID="{27B7CF80-4813-4164-97E9-9BF7697A90EF}" presName="accent_3" presStyleCnt="0"/>
      <dgm:spPr/>
    </dgm:pt>
    <dgm:pt modelId="{3FB677C7-8CFF-474A-96B7-E58C645D9B2E}" type="pres">
      <dgm:prSet presAssocID="{27B7CF80-4813-4164-97E9-9BF7697A90EF}" presName="accentRepeatNode" presStyleLbl="solidFgAcc1" presStyleIdx="2" presStyleCnt="4"/>
      <dgm:spPr/>
    </dgm:pt>
    <dgm:pt modelId="{52D4EA8A-CC98-4037-8DDD-4F3B223A1229}" type="pres">
      <dgm:prSet presAssocID="{E2653B96-5D91-4CD8-99D8-B64A8AAF7D32}" presName="text_4" presStyleLbl="node1" presStyleIdx="3" presStyleCnt="4">
        <dgm:presLayoutVars>
          <dgm:bulletEnabled val="1"/>
        </dgm:presLayoutVars>
      </dgm:prSet>
      <dgm:spPr/>
      <dgm:t>
        <a:bodyPr/>
        <a:lstStyle/>
        <a:p>
          <a:endParaRPr lang="en-US"/>
        </a:p>
      </dgm:t>
    </dgm:pt>
    <dgm:pt modelId="{27CDCBD7-FB8E-4AE9-9A51-B6AC0B442D1E}" type="pres">
      <dgm:prSet presAssocID="{E2653B96-5D91-4CD8-99D8-B64A8AAF7D32}" presName="accent_4" presStyleCnt="0"/>
      <dgm:spPr/>
    </dgm:pt>
    <dgm:pt modelId="{103E0178-1799-457D-95B7-07BD12112E85}" type="pres">
      <dgm:prSet presAssocID="{E2653B96-5D91-4CD8-99D8-B64A8AAF7D32}" presName="accentRepeatNode" presStyleLbl="solidFgAcc1" presStyleIdx="3" presStyleCnt="4"/>
      <dgm:spPr/>
    </dgm:pt>
  </dgm:ptLst>
  <dgm:cxnLst>
    <dgm:cxn modelId="{2CAF8F02-F903-4FFC-BD08-48292364B6F6}" srcId="{80B32325-297D-4F24-B10D-AACB23763008}" destId="{27B7CF80-4813-4164-97E9-9BF7697A90EF}" srcOrd="2" destOrd="0" parTransId="{229347E2-C850-4C5A-B3F2-622E900E5819}" sibTransId="{0171D71C-5F70-4CE3-B508-4733A3532025}"/>
    <dgm:cxn modelId="{EA189F9D-E75D-4972-9269-B4D300D3BA74}" type="presOf" srcId="{8FA3B033-5114-424E-8D3C-EF13C01DFAB0}" destId="{7AE687AE-7BFD-4E02-954F-E583930A66FB}" srcOrd="0" destOrd="0" presId="urn:microsoft.com/office/officeart/2008/layout/VerticalCurvedList"/>
    <dgm:cxn modelId="{DE33FEC9-FE00-4FF4-A1FB-7B409D5A28DA}" srcId="{80B32325-297D-4F24-B10D-AACB23763008}" destId="{79E56232-0E81-471F-A418-80B8E4D12BF8}" srcOrd="1" destOrd="0" parTransId="{46A93690-9129-4D90-9F22-085F77DBBFCA}" sibTransId="{CCF0282F-3306-4D32-92FE-737C8BB6FF99}"/>
    <dgm:cxn modelId="{47629EF9-5BBE-42EB-954C-6BD384D70672}" type="presOf" srcId="{A648CD75-CADF-43DC-A43A-E9820A1F13EC}" destId="{359BBE65-BD87-4D6E-A9C4-F2698525C2F9}" srcOrd="0" destOrd="0" presId="urn:microsoft.com/office/officeart/2008/layout/VerticalCurvedList"/>
    <dgm:cxn modelId="{3949D596-2312-42D4-88A3-B8A50B095F10}" type="presOf" srcId="{E2653B96-5D91-4CD8-99D8-B64A8AAF7D32}" destId="{52D4EA8A-CC98-4037-8DDD-4F3B223A1229}" srcOrd="0" destOrd="0" presId="urn:microsoft.com/office/officeart/2008/layout/VerticalCurvedList"/>
    <dgm:cxn modelId="{A26B070F-904C-46DE-AB06-7EE2E2DDED10}" type="presOf" srcId="{79E56232-0E81-471F-A418-80B8E4D12BF8}" destId="{CACDFCBF-B418-4AD3-9F63-CD537CE6ACD8}" srcOrd="0" destOrd="0" presId="urn:microsoft.com/office/officeart/2008/layout/VerticalCurvedList"/>
    <dgm:cxn modelId="{9EF93E21-B124-4E7B-9DDB-4BF6931EA06B}" srcId="{80B32325-297D-4F24-B10D-AACB23763008}" destId="{8FA3B033-5114-424E-8D3C-EF13C01DFAB0}" srcOrd="0" destOrd="0" parTransId="{DE0305B9-37C2-40E6-8A9A-4835B447DA89}" sibTransId="{A648CD75-CADF-43DC-A43A-E9820A1F13EC}"/>
    <dgm:cxn modelId="{78FF601E-E4F5-49D8-B5C6-14E22CD3558E}" srcId="{80B32325-297D-4F24-B10D-AACB23763008}" destId="{E2653B96-5D91-4CD8-99D8-B64A8AAF7D32}" srcOrd="3" destOrd="0" parTransId="{07A4F2C7-9527-45F8-8B97-5C4565933209}" sibTransId="{3A954733-5565-44C8-9DC6-4BD699F68D43}"/>
    <dgm:cxn modelId="{DCD3B453-D8E2-4A2D-A87E-37E7B1E53C73}" type="presOf" srcId="{27B7CF80-4813-4164-97E9-9BF7697A90EF}" destId="{EF235B81-6CB3-463B-904A-3AEDF411C628}" srcOrd="0" destOrd="0" presId="urn:microsoft.com/office/officeart/2008/layout/VerticalCurvedList"/>
    <dgm:cxn modelId="{CF770D6B-F242-4F5C-B11A-DB13141F1A3F}" type="presOf" srcId="{80B32325-297D-4F24-B10D-AACB23763008}" destId="{45E535B7-7614-4FCB-86D1-D34080958639}" srcOrd="0" destOrd="0" presId="urn:microsoft.com/office/officeart/2008/layout/VerticalCurvedList"/>
    <dgm:cxn modelId="{EB1C6138-6D88-49C5-858B-125CB3B1A616}" type="presParOf" srcId="{45E535B7-7614-4FCB-86D1-D34080958639}" destId="{24838904-B3DA-427B-94EE-93B3F8A80FFE}" srcOrd="0" destOrd="0" presId="urn:microsoft.com/office/officeart/2008/layout/VerticalCurvedList"/>
    <dgm:cxn modelId="{9BBCC227-6D17-4365-8D42-1B7E660C5497}" type="presParOf" srcId="{24838904-B3DA-427B-94EE-93B3F8A80FFE}" destId="{6B07199E-2F2A-4281-A8AE-40994740AE21}" srcOrd="0" destOrd="0" presId="urn:microsoft.com/office/officeart/2008/layout/VerticalCurvedList"/>
    <dgm:cxn modelId="{1517104E-4687-45EC-89B0-67DFD843FD82}" type="presParOf" srcId="{6B07199E-2F2A-4281-A8AE-40994740AE21}" destId="{5C16749E-8FAB-4244-B48C-D9738B3BD0C6}" srcOrd="0" destOrd="0" presId="urn:microsoft.com/office/officeart/2008/layout/VerticalCurvedList"/>
    <dgm:cxn modelId="{412CFAAA-E67B-4C88-AEF4-2ACFBA37708B}" type="presParOf" srcId="{6B07199E-2F2A-4281-A8AE-40994740AE21}" destId="{359BBE65-BD87-4D6E-A9C4-F2698525C2F9}" srcOrd="1" destOrd="0" presId="urn:microsoft.com/office/officeart/2008/layout/VerticalCurvedList"/>
    <dgm:cxn modelId="{54D927AF-5125-4965-9921-7269D8819910}" type="presParOf" srcId="{6B07199E-2F2A-4281-A8AE-40994740AE21}" destId="{506E7B17-AA50-4299-847D-A8A903CC3FA3}" srcOrd="2" destOrd="0" presId="urn:microsoft.com/office/officeart/2008/layout/VerticalCurvedList"/>
    <dgm:cxn modelId="{A288AD4E-6415-4295-96E4-75C4E1F087DC}" type="presParOf" srcId="{6B07199E-2F2A-4281-A8AE-40994740AE21}" destId="{0908EEE4-E57E-4FAB-A3FD-8A25DD785A71}" srcOrd="3" destOrd="0" presId="urn:microsoft.com/office/officeart/2008/layout/VerticalCurvedList"/>
    <dgm:cxn modelId="{BC758AEF-A81A-4490-9578-821ADC29AE0C}" type="presParOf" srcId="{24838904-B3DA-427B-94EE-93B3F8A80FFE}" destId="{7AE687AE-7BFD-4E02-954F-E583930A66FB}" srcOrd="1" destOrd="0" presId="urn:microsoft.com/office/officeart/2008/layout/VerticalCurvedList"/>
    <dgm:cxn modelId="{E6D97B09-B76F-43F6-AFC4-4B9C33C7ADDA}" type="presParOf" srcId="{24838904-B3DA-427B-94EE-93B3F8A80FFE}" destId="{D497B91F-0BF8-4CE6-A70A-E5757FB59C57}" srcOrd="2" destOrd="0" presId="urn:microsoft.com/office/officeart/2008/layout/VerticalCurvedList"/>
    <dgm:cxn modelId="{05D0AE93-9C27-4939-91BB-B2C9ACCA306A}" type="presParOf" srcId="{D497B91F-0BF8-4CE6-A70A-E5757FB59C57}" destId="{5755A1D3-83CB-43C6-BAE5-7E9596C61533}" srcOrd="0" destOrd="0" presId="urn:microsoft.com/office/officeart/2008/layout/VerticalCurvedList"/>
    <dgm:cxn modelId="{40E6557A-EEBB-4C64-A28F-97BB031452FC}" type="presParOf" srcId="{24838904-B3DA-427B-94EE-93B3F8A80FFE}" destId="{CACDFCBF-B418-4AD3-9F63-CD537CE6ACD8}" srcOrd="3" destOrd="0" presId="urn:microsoft.com/office/officeart/2008/layout/VerticalCurvedList"/>
    <dgm:cxn modelId="{E00ED217-3C96-41CE-B5C2-1DB457D87C9F}" type="presParOf" srcId="{24838904-B3DA-427B-94EE-93B3F8A80FFE}" destId="{86147E96-F8A9-49E4-BD04-2F16C163C7F2}" srcOrd="4" destOrd="0" presId="urn:microsoft.com/office/officeart/2008/layout/VerticalCurvedList"/>
    <dgm:cxn modelId="{B1FB9ADD-D696-45BD-99D4-B7C9A69065CB}" type="presParOf" srcId="{86147E96-F8A9-49E4-BD04-2F16C163C7F2}" destId="{FFBD3EB8-707A-4D3A-80A1-38F03F6987BA}" srcOrd="0" destOrd="0" presId="urn:microsoft.com/office/officeart/2008/layout/VerticalCurvedList"/>
    <dgm:cxn modelId="{848AF3F8-73F9-443B-9E5F-0066D36E2214}" type="presParOf" srcId="{24838904-B3DA-427B-94EE-93B3F8A80FFE}" destId="{EF235B81-6CB3-463B-904A-3AEDF411C628}" srcOrd="5" destOrd="0" presId="urn:microsoft.com/office/officeart/2008/layout/VerticalCurvedList"/>
    <dgm:cxn modelId="{BB6CA37B-0D61-4E1E-AA69-C162947744BC}" type="presParOf" srcId="{24838904-B3DA-427B-94EE-93B3F8A80FFE}" destId="{73A26D30-2FD2-4ECB-AA91-5F0E6AC36B61}" srcOrd="6" destOrd="0" presId="urn:microsoft.com/office/officeart/2008/layout/VerticalCurvedList"/>
    <dgm:cxn modelId="{E1379713-5325-4388-95DA-0CDAC9440931}" type="presParOf" srcId="{73A26D30-2FD2-4ECB-AA91-5F0E6AC36B61}" destId="{3FB677C7-8CFF-474A-96B7-E58C645D9B2E}" srcOrd="0" destOrd="0" presId="urn:microsoft.com/office/officeart/2008/layout/VerticalCurvedList"/>
    <dgm:cxn modelId="{976C1C4B-2309-466D-8CC7-C4C77120D610}" type="presParOf" srcId="{24838904-B3DA-427B-94EE-93B3F8A80FFE}" destId="{52D4EA8A-CC98-4037-8DDD-4F3B223A1229}" srcOrd="7" destOrd="0" presId="urn:microsoft.com/office/officeart/2008/layout/VerticalCurvedList"/>
    <dgm:cxn modelId="{519AFF65-972F-41AC-A899-766CB2004D07}" type="presParOf" srcId="{24838904-B3DA-427B-94EE-93B3F8A80FFE}" destId="{27CDCBD7-FB8E-4AE9-9A51-B6AC0B442D1E}" srcOrd="8" destOrd="0" presId="urn:microsoft.com/office/officeart/2008/layout/VerticalCurvedList"/>
    <dgm:cxn modelId="{ED75FD21-35B0-4DAF-A0AE-007D0DD99EA2}" type="presParOf" srcId="{27CDCBD7-FB8E-4AE9-9A51-B6AC0B442D1E}" destId="{103E0178-1799-457D-95B7-07BD12112E8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CB615-2EA3-4B26-9085-C3CB9B481789}">
      <dsp:nvSpPr>
        <dsp:cNvPr id="0" name=""/>
        <dsp:cNvSpPr/>
      </dsp:nvSpPr>
      <dsp:spPr>
        <a:xfrm>
          <a:off x="0" y="3543729"/>
          <a:ext cx="7920880" cy="775281"/>
        </a:xfrm>
        <a:prstGeom prst="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2">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n-GB" sz="1600" kern="1200" dirty="0" smtClean="0">
              <a:solidFill>
                <a:schemeClr val="tx1"/>
              </a:solidFill>
            </a:rPr>
            <a:t>Dialogue on migrant workers within the framework of RCM contributes to the development of joint strategies with a higher impact;</a:t>
          </a:r>
          <a:endParaRPr lang="es-NI" sz="1600" kern="1200" dirty="0">
            <a:solidFill>
              <a:schemeClr val="tx1"/>
            </a:solidFill>
          </a:endParaRPr>
        </a:p>
      </dsp:txBody>
      <dsp:txXfrm>
        <a:off x="0" y="3543729"/>
        <a:ext cx="7920880" cy="775281"/>
      </dsp:txXfrm>
    </dsp:sp>
    <dsp:sp modelId="{B9D1371B-3A58-4A4C-8B2A-013860BC8044}">
      <dsp:nvSpPr>
        <dsp:cNvPr id="0" name=""/>
        <dsp:cNvSpPr/>
      </dsp:nvSpPr>
      <dsp:spPr>
        <a:xfrm rot="10800000">
          <a:off x="0" y="2362976"/>
          <a:ext cx="7920880" cy="1192382"/>
        </a:xfrm>
        <a:prstGeom prst="upArrowCallout">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n-GB" sz="1600" kern="1200" dirty="0" smtClean="0">
              <a:solidFill>
                <a:schemeClr val="tx1"/>
              </a:solidFill>
            </a:rPr>
            <a:t>Consular representations are privileged spaces for promoting the protection of migrant workers in countries of destination.</a:t>
          </a:r>
          <a:endParaRPr lang="es-NI" sz="1600" kern="1200" dirty="0">
            <a:solidFill>
              <a:schemeClr val="tx1"/>
            </a:solidFill>
          </a:endParaRPr>
        </a:p>
      </dsp:txBody>
      <dsp:txXfrm rot="10800000">
        <a:off x="0" y="2362976"/>
        <a:ext cx="7920880" cy="774774"/>
      </dsp:txXfrm>
    </dsp:sp>
    <dsp:sp modelId="{5EE5489D-42BE-4B42-A4B1-33AC8017A22E}">
      <dsp:nvSpPr>
        <dsp:cNvPr id="0" name=""/>
        <dsp:cNvSpPr/>
      </dsp:nvSpPr>
      <dsp:spPr>
        <a:xfrm rot="10800000">
          <a:off x="0" y="1182222"/>
          <a:ext cx="7920880" cy="1192382"/>
        </a:xfrm>
        <a:prstGeom prst="upArrowCallout">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4">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n-GB" sz="1600" kern="1200" dirty="0" smtClean="0">
              <a:solidFill>
                <a:schemeClr val="tx1"/>
              </a:solidFill>
            </a:rPr>
            <a:t>Promotes dialogue and reflection to generate potential actions to protect migrant workers;</a:t>
          </a:r>
          <a:endParaRPr lang="es-NI" sz="1600" kern="1200" dirty="0" smtClean="0">
            <a:solidFill>
              <a:schemeClr val="tx1"/>
            </a:solidFill>
          </a:endParaRPr>
        </a:p>
      </dsp:txBody>
      <dsp:txXfrm rot="10800000">
        <a:off x="0" y="1182222"/>
        <a:ext cx="7920880" cy="774774"/>
      </dsp:txXfrm>
    </dsp:sp>
    <dsp:sp modelId="{BE3160A6-0D74-4F0D-A994-D8340ECCF3EE}">
      <dsp:nvSpPr>
        <dsp:cNvPr id="0" name=""/>
        <dsp:cNvSpPr/>
      </dsp:nvSpPr>
      <dsp:spPr>
        <a:xfrm rot="10800000">
          <a:off x="0" y="1468"/>
          <a:ext cx="7920880" cy="1192382"/>
        </a:xfrm>
        <a:prstGeom prst="upArrowCallou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13792" tIns="113792" rIns="113792" bIns="113792" numCol="1" spcCol="1270" anchor="ctr" anchorCtr="0">
          <a:noAutofit/>
        </a:bodyPr>
        <a:lstStyle/>
        <a:p>
          <a:pPr lvl="0" algn="just" defTabSz="711200">
            <a:lnSpc>
              <a:spcPct val="90000"/>
            </a:lnSpc>
            <a:spcBef>
              <a:spcPct val="0"/>
            </a:spcBef>
            <a:spcAft>
              <a:spcPct val="35000"/>
            </a:spcAft>
          </a:pPr>
          <a:r>
            <a:rPr lang="en-GB" sz="1600" kern="1200" dirty="0" smtClean="0">
              <a:solidFill>
                <a:schemeClr val="tx1"/>
              </a:solidFill>
            </a:rPr>
            <a:t>RCM, a regional space addressing different topics relating to international migration;</a:t>
          </a:r>
          <a:endParaRPr lang="es-NI" sz="1600" kern="1200" dirty="0">
            <a:solidFill>
              <a:schemeClr val="tx1"/>
            </a:solidFill>
          </a:endParaRPr>
        </a:p>
      </dsp:txBody>
      <dsp:txXfrm rot="10800000">
        <a:off x="0" y="1468"/>
        <a:ext cx="7920880" cy="7747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39E0F5-2069-4845-BE2B-B3AA5573D3E0}">
      <dsp:nvSpPr>
        <dsp:cNvPr id="0" name=""/>
        <dsp:cNvSpPr/>
      </dsp:nvSpPr>
      <dsp:spPr>
        <a:xfrm>
          <a:off x="2116" y="0"/>
          <a:ext cx="3065564" cy="4680520"/>
        </a:xfrm>
        <a:prstGeom prst="roundRect">
          <a:avLst>
            <a:gd name="adj" fmla="val 10000"/>
          </a:avLst>
        </a:prstGeom>
        <a:solidFill>
          <a:schemeClr val="accent2">
            <a:alpha val="50000"/>
          </a:schemeClr>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First seminar/workshop, Managua, May 2012.</a:t>
          </a:r>
          <a:endParaRPr lang="es-NI" sz="1400" kern="1200" dirty="0">
            <a:solidFill>
              <a:schemeClr val="tx1"/>
            </a:solidFill>
          </a:endParaRPr>
        </a:p>
      </dsp:txBody>
      <dsp:txXfrm>
        <a:off x="2116" y="0"/>
        <a:ext cx="3065564" cy="1404156"/>
      </dsp:txXfrm>
    </dsp:sp>
    <dsp:sp modelId="{1878D005-F092-4A33-A7E9-950061FBBD97}">
      <dsp:nvSpPr>
        <dsp:cNvPr id="0" name=""/>
        <dsp:cNvSpPr/>
      </dsp:nvSpPr>
      <dsp:spPr>
        <a:xfrm>
          <a:off x="333488" y="1296143"/>
          <a:ext cx="2402820" cy="1116159"/>
        </a:xfrm>
        <a:prstGeom prst="roundRect">
          <a:avLst>
            <a:gd name="adj" fmla="val 10000"/>
          </a:avLst>
        </a:prstGeom>
        <a:solidFill>
          <a:srgbClr val="92D05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The importance of promoting the labour rights of migrant workers and providing consular protection</a:t>
          </a:r>
          <a:endParaRPr lang="es-NI" sz="1400" kern="1200" dirty="0">
            <a:solidFill>
              <a:schemeClr val="tx1"/>
            </a:solidFill>
          </a:endParaRPr>
        </a:p>
      </dsp:txBody>
      <dsp:txXfrm>
        <a:off x="366179" y="1328834"/>
        <a:ext cx="2337438" cy="1050777"/>
      </dsp:txXfrm>
    </dsp:sp>
    <dsp:sp modelId="{919A70C0-0530-457A-BF79-0D12157D3016}">
      <dsp:nvSpPr>
        <dsp:cNvPr id="0" name=""/>
        <dsp:cNvSpPr/>
      </dsp:nvSpPr>
      <dsp:spPr>
        <a:xfrm>
          <a:off x="333488" y="2555546"/>
          <a:ext cx="2402820" cy="409132"/>
        </a:xfrm>
        <a:prstGeom prst="roundRect">
          <a:avLst>
            <a:gd name="adj" fmla="val 10000"/>
          </a:avLst>
        </a:prstGeom>
        <a:solidFill>
          <a:srgbClr val="FFC00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How consular authorities should get involved.</a:t>
          </a:r>
          <a:endParaRPr lang="es-NI" sz="1400" kern="1200" dirty="0" smtClean="0">
            <a:solidFill>
              <a:schemeClr val="tx1"/>
            </a:solidFill>
          </a:endParaRPr>
        </a:p>
      </dsp:txBody>
      <dsp:txXfrm>
        <a:off x="345471" y="2567529"/>
        <a:ext cx="2378854" cy="385166"/>
      </dsp:txXfrm>
    </dsp:sp>
    <dsp:sp modelId="{05188EA3-D4B6-48D0-A019-83127644DBC8}">
      <dsp:nvSpPr>
        <dsp:cNvPr id="0" name=""/>
        <dsp:cNvSpPr/>
      </dsp:nvSpPr>
      <dsp:spPr>
        <a:xfrm>
          <a:off x="333497" y="3024336"/>
          <a:ext cx="2402802" cy="709895"/>
        </a:xfrm>
        <a:prstGeom prst="roundRect">
          <a:avLst>
            <a:gd name="adj" fmla="val 10000"/>
          </a:avLst>
        </a:prstGeom>
        <a:solidFill>
          <a:srgbClr val="7030A0">
            <a:alpha val="60000"/>
          </a:srgb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Consolidating consular actions relating to trafficking for the purpose of labour exploitation.</a:t>
          </a:r>
          <a:endParaRPr lang="es-NI" sz="1400" kern="1200" dirty="0">
            <a:solidFill>
              <a:schemeClr val="tx1"/>
            </a:solidFill>
          </a:endParaRPr>
        </a:p>
      </dsp:txBody>
      <dsp:txXfrm>
        <a:off x="354289" y="3045128"/>
        <a:ext cx="2361218" cy="668311"/>
      </dsp:txXfrm>
    </dsp:sp>
    <dsp:sp modelId="{5C4D7AB3-FDEE-408A-BDD3-6CA2801D0648}">
      <dsp:nvSpPr>
        <dsp:cNvPr id="0" name=""/>
        <dsp:cNvSpPr/>
      </dsp:nvSpPr>
      <dsp:spPr>
        <a:xfrm>
          <a:off x="333488" y="3810646"/>
          <a:ext cx="2402820" cy="702351"/>
        </a:xfrm>
        <a:prstGeom prst="roundRect">
          <a:avLst>
            <a:gd name="adj" fmla="val 10000"/>
          </a:avLst>
        </a:prstGeom>
        <a:solidFill>
          <a:srgbClr val="FF000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Coordinated efforts through networks and establishment of strategic alliances;</a:t>
          </a:r>
          <a:endParaRPr lang="es-NI" sz="1400" kern="1200" dirty="0">
            <a:solidFill>
              <a:schemeClr val="tx1"/>
            </a:solidFill>
          </a:endParaRPr>
        </a:p>
      </dsp:txBody>
      <dsp:txXfrm>
        <a:off x="354059" y="3831217"/>
        <a:ext cx="2361678" cy="661209"/>
      </dsp:txXfrm>
    </dsp:sp>
    <dsp:sp modelId="{4146228C-D0BA-4272-ABF7-57127CB59793}">
      <dsp:nvSpPr>
        <dsp:cNvPr id="0" name=""/>
        <dsp:cNvSpPr/>
      </dsp:nvSpPr>
      <dsp:spPr>
        <a:xfrm>
          <a:off x="3234393" y="0"/>
          <a:ext cx="2222825" cy="4680520"/>
        </a:xfrm>
        <a:prstGeom prst="roundRect">
          <a:avLst>
            <a:gd name="adj" fmla="val 10000"/>
          </a:avLst>
        </a:prstGeom>
        <a:solidFill>
          <a:schemeClr val="accent2">
            <a:alpha val="50000"/>
          </a:schemeClr>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Second seminar/workshop, Tegucigalpa, 2013.</a:t>
          </a:r>
          <a:endParaRPr lang="es-NI" sz="1400" kern="1200" dirty="0">
            <a:solidFill>
              <a:schemeClr val="tx1"/>
            </a:solidFill>
          </a:endParaRPr>
        </a:p>
      </dsp:txBody>
      <dsp:txXfrm>
        <a:off x="3234393" y="0"/>
        <a:ext cx="2222825" cy="1404156"/>
      </dsp:txXfrm>
    </dsp:sp>
    <dsp:sp modelId="{33CA53BD-D244-4E3C-9683-1B654FDC2BF4}">
      <dsp:nvSpPr>
        <dsp:cNvPr id="0" name=""/>
        <dsp:cNvSpPr/>
      </dsp:nvSpPr>
      <dsp:spPr>
        <a:xfrm>
          <a:off x="3456675" y="1404156"/>
          <a:ext cx="1778260" cy="3042338"/>
        </a:xfrm>
        <a:prstGeom prst="roundRect">
          <a:avLst>
            <a:gd name="adj" fmla="val 10000"/>
          </a:avLst>
        </a:prstGeom>
        <a:solidFill>
          <a:srgbClr val="FF99CC"/>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Development of a work plan to promote and protect the rights of migrant workers.</a:t>
          </a:r>
          <a:endParaRPr lang="es-NI" sz="1400" kern="1200" dirty="0">
            <a:solidFill>
              <a:schemeClr val="tx1"/>
            </a:solidFill>
          </a:endParaRPr>
        </a:p>
      </dsp:txBody>
      <dsp:txXfrm>
        <a:off x="3508758" y="1456239"/>
        <a:ext cx="1674094" cy="2938172"/>
      </dsp:txXfrm>
    </dsp:sp>
    <dsp:sp modelId="{4E0AB282-A914-414C-BC0C-436768DC0BF1}">
      <dsp:nvSpPr>
        <dsp:cNvPr id="0" name=""/>
        <dsp:cNvSpPr/>
      </dsp:nvSpPr>
      <dsp:spPr>
        <a:xfrm>
          <a:off x="5623930" y="0"/>
          <a:ext cx="2222825" cy="4680520"/>
        </a:xfrm>
        <a:prstGeom prst="roundRect">
          <a:avLst>
            <a:gd name="adj" fmla="val 10000"/>
          </a:avLst>
        </a:prstGeom>
        <a:solidFill>
          <a:schemeClr val="accent2">
            <a:alpha val="50000"/>
          </a:schemeClr>
        </a:soli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Nicaragua, July 2014.</a:t>
          </a:r>
          <a:endParaRPr lang="es-NI" sz="1400" kern="1200" dirty="0" smtClean="0">
            <a:solidFill>
              <a:schemeClr val="tx1"/>
            </a:solidFill>
          </a:endParaRPr>
        </a:p>
      </dsp:txBody>
      <dsp:txXfrm>
        <a:off x="5623930" y="0"/>
        <a:ext cx="2222825" cy="1404156"/>
      </dsp:txXfrm>
    </dsp:sp>
    <dsp:sp modelId="{D0563B7E-557B-4250-9852-99BC8964BC54}">
      <dsp:nvSpPr>
        <dsp:cNvPr id="0" name=""/>
        <dsp:cNvSpPr/>
      </dsp:nvSpPr>
      <dsp:spPr>
        <a:xfrm>
          <a:off x="5846212" y="1404156"/>
          <a:ext cx="1778260" cy="3042338"/>
        </a:xfrm>
        <a:prstGeom prst="roundRect">
          <a:avLst>
            <a:gd name="adj" fmla="val 10000"/>
          </a:avLst>
        </a:prstGeom>
        <a:solidFill>
          <a:srgbClr val="FFFF0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solidFill>
            </a:rPr>
            <a:t>it was agreed that Nicaragua and Honduras would develop the concept note.</a:t>
          </a:r>
          <a:endParaRPr lang="es-NI" sz="1400" kern="1200" dirty="0" smtClean="0">
            <a:solidFill>
              <a:schemeClr val="tx1"/>
            </a:solidFill>
          </a:endParaRPr>
        </a:p>
      </dsp:txBody>
      <dsp:txXfrm>
        <a:off x="5898295" y="1456239"/>
        <a:ext cx="1674094" cy="29381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97D9B-D51D-45F6-958E-A489C12EEA4F}">
      <dsp:nvSpPr>
        <dsp:cNvPr id="0" name=""/>
        <dsp:cNvSpPr/>
      </dsp:nvSpPr>
      <dsp:spPr>
        <a:xfrm>
          <a:off x="-5564296" y="-851867"/>
          <a:ext cx="6625059" cy="6625059"/>
        </a:xfrm>
        <a:prstGeom prst="blockArc">
          <a:avLst>
            <a:gd name="adj1" fmla="val 18900000"/>
            <a:gd name="adj2" fmla="val 2700000"/>
            <a:gd name="adj3" fmla="val 326"/>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2E41795-1E6A-42A8-98D4-0C844D21D0BA}">
      <dsp:nvSpPr>
        <dsp:cNvPr id="0" name=""/>
        <dsp:cNvSpPr/>
      </dsp:nvSpPr>
      <dsp:spPr>
        <a:xfrm>
          <a:off x="555296" y="378351"/>
          <a:ext cx="7297476" cy="757096"/>
        </a:xfrm>
        <a:prstGeom prst="rect">
          <a:avLst/>
        </a:prstGeom>
        <a:solidFill>
          <a:schemeClr val="accent2"/>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0945" tIns="40640" rIns="40640" bIns="40640" numCol="1" spcCol="1270" anchor="ctr" anchorCtr="0">
          <a:noAutofit/>
        </a:bodyPr>
        <a:lstStyle/>
        <a:p>
          <a:pPr lvl="0" algn="l" defTabSz="711200">
            <a:lnSpc>
              <a:spcPct val="90000"/>
            </a:lnSpc>
            <a:spcBef>
              <a:spcPct val="0"/>
            </a:spcBef>
            <a:spcAft>
              <a:spcPct val="35000"/>
            </a:spcAft>
          </a:pPr>
          <a:r>
            <a:rPr lang="en-GB" sz="1600" kern="1200" dirty="0" smtClean="0">
              <a:solidFill>
                <a:schemeClr val="tx1"/>
              </a:solidFill>
            </a:rPr>
            <a:t>Continuity of previous efforts;</a:t>
          </a:r>
          <a:endParaRPr lang="es-NI" sz="1600" kern="1200" dirty="0">
            <a:solidFill>
              <a:schemeClr val="tx1"/>
            </a:solidFill>
          </a:endParaRPr>
        </a:p>
      </dsp:txBody>
      <dsp:txXfrm>
        <a:off x="555296" y="378351"/>
        <a:ext cx="7297476" cy="757096"/>
      </dsp:txXfrm>
    </dsp:sp>
    <dsp:sp modelId="{7A841ACC-203B-4766-9DA7-7167340B879B}">
      <dsp:nvSpPr>
        <dsp:cNvPr id="0" name=""/>
        <dsp:cNvSpPr/>
      </dsp:nvSpPr>
      <dsp:spPr>
        <a:xfrm>
          <a:off x="82111" y="283714"/>
          <a:ext cx="946370" cy="94637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B3C62C9-8295-45F6-B3AC-CA50B2263F83}">
      <dsp:nvSpPr>
        <dsp:cNvPr id="0" name=""/>
        <dsp:cNvSpPr/>
      </dsp:nvSpPr>
      <dsp:spPr>
        <a:xfrm>
          <a:off x="989357" y="1514192"/>
          <a:ext cx="6863415" cy="757096"/>
        </a:xfrm>
        <a:prstGeom prst="rect">
          <a:avLst/>
        </a:prstGeom>
        <a:solidFill>
          <a:schemeClr val="accent3"/>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0945" tIns="40640" rIns="40640" bIns="40640" numCol="1" spcCol="1270" anchor="ctr" anchorCtr="0">
          <a:noAutofit/>
        </a:bodyPr>
        <a:lstStyle/>
        <a:p>
          <a:pPr lvl="0" algn="l" defTabSz="711200">
            <a:lnSpc>
              <a:spcPct val="90000"/>
            </a:lnSpc>
            <a:spcBef>
              <a:spcPct val="0"/>
            </a:spcBef>
            <a:spcAft>
              <a:spcPct val="35000"/>
            </a:spcAft>
          </a:pPr>
          <a:r>
            <a:rPr lang="en-GB" sz="1600" kern="1200" dirty="0" smtClean="0">
              <a:solidFill>
                <a:schemeClr val="tx1"/>
              </a:solidFill>
            </a:rPr>
            <a:t>A seminar to  summarize the efforts that have been implemented; </a:t>
          </a:r>
          <a:endParaRPr lang="es-NI" sz="1600" kern="1200" dirty="0" smtClean="0">
            <a:solidFill>
              <a:schemeClr val="tx1"/>
            </a:solidFill>
          </a:endParaRPr>
        </a:p>
      </dsp:txBody>
      <dsp:txXfrm>
        <a:off x="989357" y="1514192"/>
        <a:ext cx="6863415" cy="757096"/>
      </dsp:txXfrm>
    </dsp:sp>
    <dsp:sp modelId="{366714AA-CFCB-4E9C-9636-75F7A0A043BA}">
      <dsp:nvSpPr>
        <dsp:cNvPr id="0" name=""/>
        <dsp:cNvSpPr/>
      </dsp:nvSpPr>
      <dsp:spPr>
        <a:xfrm>
          <a:off x="516172" y="1419555"/>
          <a:ext cx="946370" cy="94637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11C3CEC-9C29-4E24-B230-ED49F79E74F8}">
      <dsp:nvSpPr>
        <dsp:cNvPr id="0" name=""/>
        <dsp:cNvSpPr/>
      </dsp:nvSpPr>
      <dsp:spPr>
        <a:xfrm>
          <a:off x="989357" y="2650034"/>
          <a:ext cx="6863415" cy="757096"/>
        </a:xfrm>
        <a:prstGeom prst="rect">
          <a:avLst/>
        </a:prstGeom>
        <a:solidFill>
          <a:schemeClr val="accent4"/>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0945" tIns="40640" rIns="40640" bIns="40640" numCol="1" spcCol="1270" anchor="ctr" anchorCtr="0">
          <a:noAutofit/>
        </a:bodyPr>
        <a:lstStyle/>
        <a:p>
          <a:pPr lvl="0" algn="l" defTabSz="711200">
            <a:lnSpc>
              <a:spcPct val="90000"/>
            </a:lnSpc>
            <a:spcBef>
              <a:spcPct val="0"/>
            </a:spcBef>
            <a:spcAft>
              <a:spcPct val="35000"/>
            </a:spcAft>
          </a:pPr>
          <a:r>
            <a:rPr lang="en-GB" sz="1600" kern="1200" dirty="0" smtClean="0">
              <a:solidFill>
                <a:schemeClr val="tx1"/>
              </a:solidFill>
            </a:rPr>
            <a:t>To develop guidelines for the protection of migrant workers;  </a:t>
          </a:r>
          <a:endParaRPr lang="es-NI" sz="1600" kern="1200" dirty="0" smtClean="0">
            <a:solidFill>
              <a:schemeClr val="tx1"/>
            </a:solidFill>
          </a:endParaRPr>
        </a:p>
      </dsp:txBody>
      <dsp:txXfrm>
        <a:off x="989357" y="2650034"/>
        <a:ext cx="6863415" cy="757096"/>
      </dsp:txXfrm>
    </dsp:sp>
    <dsp:sp modelId="{ADDE0625-F649-4C75-B90A-D64A1DCFAB1C}">
      <dsp:nvSpPr>
        <dsp:cNvPr id="0" name=""/>
        <dsp:cNvSpPr/>
      </dsp:nvSpPr>
      <dsp:spPr>
        <a:xfrm>
          <a:off x="516172" y="2555397"/>
          <a:ext cx="946370" cy="94637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CEA2000-8298-4CA9-BB03-3E84D41AF8F6}">
      <dsp:nvSpPr>
        <dsp:cNvPr id="0" name=""/>
        <dsp:cNvSpPr/>
      </dsp:nvSpPr>
      <dsp:spPr>
        <a:xfrm>
          <a:off x="555296" y="3785876"/>
          <a:ext cx="7297476" cy="757096"/>
        </a:xfrm>
        <a:prstGeom prst="rect">
          <a:avLst/>
        </a:prstGeom>
        <a:solidFill>
          <a:schemeClr val="accent5"/>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0945" tIns="40640" rIns="40640" bIns="40640" numCol="1" spcCol="1270" anchor="ctr" anchorCtr="0">
          <a:noAutofit/>
        </a:bodyPr>
        <a:lstStyle/>
        <a:p>
          <a:pPr lvl="0" algn="l" defTabSz="711200">
            <a:lnSpc>
              <a:spcPct val="90000"/>
            </a:lnSpc>
            <a:spcBef>
              <a:spcPct val="0"/>
            </a:spcBef>
            <a:spcAft>
              <a:spcPct val="35000"/>
            </a:spcAft>
          </a:pPr>
          <a:r>
            <a:rPr lang="en-GB" sz="1600" kern="1200" dirty="0" smtClean="0">
              <a:solidFill>
                <a:schemeClr val="tx1"/>
              </a:solidFill>
            </a:rPr>
            <a:t>To develop a document including tools and guidelines for exercising the function of protection of migrant workers.</a:t>
          </a:r>
          <a:endParaRPr lang="es-NI" sz="1600" kern="1200" dirty="0">
            <a:solidFill>
              <a:schemeClr val="tx1"/>
            </a:solidFill>
          </a:endParaRPr>
        </a:p>
      </dsp:txBody>
      <dsp:txXfrm>
        <a:off x="555296" y="3785876"/>
        <a:ext cx="7297476" cy="757096"/>
      </dsp:txXfrm>
    </dsp:sp>
    <dsp:sp modelId="{F0EBF013-A9B8-4D7E-8B0D-D5C08F4F9790}">
      <dsp:nvSpPr>
        <dsp:cNvPr id="0" name=""/>
        <dsp:cNvSpPr/>
      </dsp:nvSpPr>
      <dsp:spPr>
        <a:xfrm>
          <a:off x="82111" y="3691239"/>
          <a:ext cx="946370" cy="946370"/>
        </a:xfrm>
        <a:prstGeom prst="ellipse">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E82C21-1C2E-4911-A026-812FE3C25466}">
      <dsp:nvSpPr>
        <dsp:cNvPr id="0" name=""/>
        <dsp:cNvSpPr/>
      </dsp:nvSpPr>
      <dsp:spPr>
        <a:xfrm>
          <a:off x="0" y="455863"/>
          <a:ext cx="7416824" cy="546136"/>
        </a:xfrm>
        <a:prstGeom prst="roundRect">
          <a:avLst/>
        </a:prstGeom>
        <a:solidFill>
          <a:schemeClr val="accent3"/>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b="1" i="1" kern="1200" dirty="0" smtClean="0">
              <a:solidFill>
                <a:schemeClr val="accent2">
                  <a:lumMod val="75000"/>
                </a:schemeClr>
              </a:solidFill>
            </a:rPr>
            <a:t>GENERAL OBJECTIVE</a:t>
          </a:r>
          <a:endParaRPr lang="es-NI" sz="1800" kern="1200" dirty="0">
            <a:solidFill>
              <a:schemeClr val="tx1"/>
            </a:solidFill>
            <a:latin typeface="+mn-lt"/>
          </a:endParaRPr>
        </a:p>
      </dsp:txBody>
      <dsp:txXfrm>
        <a:off x="26660" y="482523"/>
        <a:ext cx="7363504" cy="492816"/>
      </dsp:txXfrm>
    </dsp:sp>
    <dsp:sp modelId="{90AC504C-900C-4CCC-AB7B-8C38228BCD87}">
      <dsp:nvSpPr>
        <dsp:cNvPr id="0" name=""/>
        <dsp:cNvSpPr/>
      </dsp:nvSpPr>
      <dsp:spPr>
        <a:xfrm>
          <a:off x="0" y="1002000"/>
          <a:ext cx="7416824" cy="1638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5484" tIns="22860" rIns="128016" bIns="22860" numCol="1" spcCol="1270" anchor="t" anchorCtr="0">
          <a:noAutofit/>
        </a:bodyPr>
        <a:lstStyle/>
        <a:p>
          <a:pPr marL="171450" lvl="1" indent="-171450" algn="just" defTabSz="800100">
            <a:lnSpc>
              <a:spcPct val="90000"/>
            </a:lnSpc>
            <a:spcBef>
              <a:spcPct val="0"/>
            </a:spcBef>
            <a:spcAft>
              <a:spcPct val="20000"/>
            </a:spcAft>
            <a:buChar char="••"/>
          </a:pPr>
          <a:endParaRPr lang="es-NI" sz="1800" kern="1200" dirty="0">
            <a:solidFill>
              <a:schemeClr val="tx1"/>
            </a:solidFill>
            <a:latin typeface="+mn-lt"/>
          </a:endParaRPr>
        </a:p>
        <a:p>
          <a:pPr marL="171450" lvl="1" indent="-171450" algn="just" defTabSz="800100">
            <a:lnSpc>
              <a:spcPct val="90000"/>
            </a:lnSpc>
            <a:spcBef>
              <a:spcPct val="0"/>
            </a:spcBef>
            <a:spcAft>
              <a:spcPct val="20000"/>
            </a:spcAft>
            <a:buChar char="••"/>
          </a:pPr>
          <a:r>
            <a:rPr lang="en-GB" sz="1800" kern="1200" dirty="0" smtClean="0"/>
            <a:t>To help consolidate a common theoretical/practical framework for key statements and strategies relating to consular protection for migrant workers, with the aim of identifying the objectives or aspirations on this matter in Member States of RCM.</a:t>
          </a:r>
          <a:endParaRPr lang="es-NI" sz="1800" kern="1200" dirty="0">
            <a:solidFill>
              <a:schemeClr val="tx1"/>
            </a:solidFill>
            <a:latin typeface="+mn-lt"/>
          </a:endParaRPr>
        </a:p>
      </dsp:txBody>
      <dsp:txXfrm>
        <a:off x="0" y="1002000"/>
        <a:ext cx="7416824" cy="16384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B8FC0-7166-4D28-8D14-82564E820F58}">
      <dsp:nvSpPr>
        <dsp:cNvPr id="0" name=""/>
        <dsp:cNvSpPr/>
      </dsp:nvSpPr>
      <dsp:spPr>
        <a:xfrm>
          <a:off x="0" y="186789"/>
          <a:ext cx="8064896" cy="615493"/>
        </a:xfrm>
        <a:prstGeom prst="roundRect">
          <a:avLst/>
        </a:prstGeom>
        <a:solidFill>
          <a:schemeClr val="accent3"/>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b="1" i="1" kern="1200" dirty="0" smtClean="0">
              <a:solidFill>
                <a:schemeClr val="accent2">
                  <a:lumMod val="75000"/>
                </a:schemeClr>
              </a:solidFill>
            </a:rPr>
            <a:t>SPECIFIC OBJECTIVES</a:t>
          </a:r>
          <a:endParaRPr lang="es-NI" sz="1600" kern="1200" dirty="0">
            <a:solidFill>
              <a:schemeClr val="tx1"/>
            </a:solidFill>
            <a:latin typeface="+mn-lt"/>
          </a:endParaRPr>
        </a:p>
      </dsp:txBody>
      <dsp:txXfrm>
        <a:off x="30046" y="216835"/>
        <a:ext cx="8004804" cy="555401"/>
      </dsp:txXfrm>
    </dsp:sp>
    <dsp:sp modelId="{EAB137E0-16D9-464C-8412-4A470F01F5AA}">
      <dsp:nvSpPr>
        <dsp:cNvPr id="0" name=""/>
        <dsp:cNvSpPr/>
      </dsp:nvSpPr>
      <dsp:spPr>
        <a:xfrm>
          <a:off x="0" y="802283"/>
          <a:ext cx="8064896" cy="390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60" tIns="20320" rIns="113792" bIns="20320" numCol="1" spcCol="1270" anchor="t" anchorCtr="0">
          <a:noAutofit/>
        </a:bodyPr>
        <a:lstStyle/>
        <a:p>
          <a:pPr marL="171450" lvl="1" indent="-171450" algn="just" defTabSz="711200">
            <a:lnSpc>
              <a:spcPct val="90000"/>
            </a:lnSpc>
            <a:spcBef>
              <a:spcPct val="0"/>
            </a:spcBef>
            <a:spcAft>
              <a:spcPct val="20000"/>
            </a:spcAft>
            <a:buChar char="••"/>
          </a:pP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r>
            <a:rPr lang="en-GB" sz="1600" kern="1200" dirty="0" smtClean="0"/>
            <a:t>To collectively develop guidelines and tools to be included in a handbook on promotion and protection of the labour rights of migrants, for Member States of RCM;</a:t>
          </a: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r>
            <a:rPr lang="en-GB" sz="1600" kern="1200" dirty="0" smtClean="0"/>
            <a:t>To establish basic actions that should be implemented through consular representations in order to achieve their involvement in the protection of migrant workers; </a:t>
          </a: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r>
            <a:rPr lang="en-GB" sz="1600" kern="1200" dirty="0" smtClean="0"/>
            <a:t>To identify the principal groups of migrant workers from Member States of RCM that are in different destinations and that will directly benefit from the handbook;</a:t>
          </a: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endParaRPr lang="es-NI" sz="1600" kern="1200" dirty="0">
            <a:solidFill>
              <a:schemeClr val="tx1"/>
            </a:solidFill>
            <a:latin typeface="+mn-lt"/>
          </a:endParaRPr>
        </a:p>
        <a:p>
          <a:pPr marL="171450" lvl="1" indent="-171450" algn="just" defTabSz="711200">
            <a:lnSpc>
              <a:spcPct val="90000"/>
            </a:lnSpc>
            <a:spcBef>
              <a:spcPct val="0"/>
            </a:spcBef>
            <a:spcAft>
              <a:spcPct val="20000"/>
            </a:spcAft>
            <a:buChar char="••"/>
          </a:pPr>
          <a:r>
            <a:rPr lang="en-GB" sz="1600" kern="1200" dirty="0" smtClean="0"/>
            <a:t>To advance actions to characterise and identify the primary needs for protection of our migrant workers.</a:t>
          </a:r>
          <a:endParaRPr lang="es-NI" sz="1600" kern="1200" dirty="0">
            <a:solidFill>
              <a:schemeClr val="tx1"/>
            </a:solidFill>
            <a:latin typeface="+mn-lt"/>
          </a:endParaRPr>
        </a:p>
      </dsp:txBody>
      <dsp:txXfrm>
        <a:off x="0" y="802283"/>
        <a:ext cx="8064896" cy="39074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1AF1FB-DC96-49D2-9779-B9BC662AF52A}">
      <dsp:nvSpPr>
        <dsp:cNvPr id="0" name=""/>
        <dsp:cNvSpPr/>
      </dsp:nvSpPr>
      <dsp:spPr>
        <a:xfrm>
          <a:off x="0" y="0"/>
          <a:ext cx="4497363" cy="4497363"/>
        </a:xfrm>
        <a:prstGeom prst="pie">
          <a:avLst>
            <a:gd name="adj1" fmla="val 5400000"/>
            <a:gd name="adj2" fmla="val 1620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70E047-E629-4338-801B-1524236B34F3}">
      <dsp:nvSpPr>
        <dsp:cNvPr id="0" name=""/>
        <dsp:cNvSpPr/>
      </dsp:nvSpPr>
      <dsp:spPr>
        <a:xfrm>
          <a:off x="2248681" y="0"/>
          <a:ext cx="5672198" cy="4497363"/>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GB" sz="1600" kern="1200" dirty="0" smtClean="0"/>
            <a:t>Participants share and take ownership of the meaning and scope of the main concepts and tools relating to consular protection for migrant workers;</a:t>
          </a:r>
          <a:endParaRPr lang="es-NI" sz="1600" kern="1200" dirty="0"/>
        </a:p>
      </dsp:txBody>
      <dsp:txXfrm>
        <a:off x="2248681" y="0"/>
        <a:ext cx="5672198" cy="955689"/>
      </dsp:txXfrm>
    </dsp:sp>
    <dsp:sp modelId="{7B0FB7F2-138E-49AA-AB67-0410FF7C7FFD}">
      <dsp:nvSpPr>
        <dsp:cNvPr id="0" name=""/>
        <dsp:cNvSpPr/>
      </dsp:nvSpPr>
      <dsp:spPr>
        <a:xfrm>
          <a:off x="590278" y="955689"/>
          <a:ext cx="3316805" cy="3316805"/>
        </a:xfrm>
        <a:prstGeom prst="pie">
          <a:avLst>
            <a:gd name="adj1" fmla="val 5400000"/>
            <a:gd name="adj2" fmla="val 1620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326BAF-BE63-4545-AF7A-94D305625C58}">
      <dsp:nvSpPr>
        <dsp:cNvPr id="0" name=""/>
        <dsp:cNvSpPr/>
      </dsp:nvSpPr>
      <dsp:spPr>
        <a:xfrm>
          <a:off x="2248681" y="955689"/>
          <a:ext cx="5672198" cy="3316805"/>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GB" sz="1600" kern="1200" dirty="0" smtClean="0"/>
            <a:t>Participants collectively develop and agree on a list of necessary actions to protect migrant workers that can be implemented through consular offices;</a:t>
          </a:r>
          <a:endParaRPr lang="es-NI" sz="1600" kern="1200" dirty="0"/>
        </a:p>
      </dsp:txBody>
      <dsp:txXfrm>
        <a:off x="2248681" y="955689"/>
        <a:ext cx="5672198" cy="955689"/>
      </dsp:txXfrm>
    </dsp:sp>
    <dsp:sp modelId="{33615E3A-DDF0-4491-8CA6-9100CAB1B03D}">
      <dsp:nvSpPr>
        <dsp:cNvPr id="0" name=""/>
        <dsp:cNvSpPr/>
      </dsp:nvSpPr>
      <dsp:spPr>
        <a:xfrm>
          <a:off x="1180557" y="1911379"/>
          <a:ext cx="2136247" cy="2136247"/>
        </a:xfrm>
        <a:prstGeom prst="pie">
          <a:avLst>
            <a:gd name="adj1" fmla="val 5400000"/>
            <a:gd name="adj2" fmla="val 1620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0E6225-6379-4F19-AB4E-A8D0B2595FAA}">
      <dsp:nvSpPr>
        <dsp:cNvPr id="0" name=""/>
        <dsp:cNvSpPr/>
      </dsp:nvSpPr>
      <dsp:spPr>
        <a:xfrm>
          <a:off x="2248681" y="1911379"/>
          <a:ext cx="5672198" cy="2136247"/>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GB" sz="1600" kern="1200" dirty="0" smtClean="0"/>
            <a:t>Participants jointly develop the general guidelines for the handbook; </a:t>
          </a:r>
          <a:endParaRPr lang="es-NI" sz="1600" kern="1200" dirty="0"/>
        </a:p>
      </dsp:txBody>
      <dsp:txXfrm>
        <a:off x="2248681" y="1911379"/>
        <a:ext cx="5672198" cy="955689"/>
      </dsp:txXfrm>
    </dsp:sp>
    <dsp:sp modelId="{191787F5-77FB-4D0E-9283-9D50A545B98B}">
      <dsp:nvSpPr>
        <dsp:cNvPr id="0" name=""/>
        <dsp:cNvSpPr/>
      </dsp:nvSpPr>
      <dsp:spPr>
        <a:xfrm>
          <a:off x="1770836" y="2867068"/>
          <a:ext cx="955689" cy="955689"/>
        </a:xfrm>
        <a:prstGeom prst="pie">
          <a:avLst>
            <a:gd name="adj1" fmla="val 5400000"/>
            <a:gd name="adj2" fmla="val 1620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E66D68-310D-4EB9-9BCC-75EBF601E92F}">
      <dsp:nvSpPr>
        <dsp:cNvPr id="0" name=""/>
        <dsp:cNvSpPr/>
      </dsp:nvSpPr>
      <dsp:spPr>
        <a:xfrm>
          <a:off x="2248681" y="2867068"/>
          <a:ext cx="5672198" cy="955689"/>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n-GB" sz="1600" kern="1200" dirty="0" smtClean="0"/>
            <a:t>An inventory is made of the primary groups of migrant workers in each country, identifying those that are common to Member States of RCM. </a:t>
          </a:r>
          <a:endParaRPr lang="es-NI" sz="1600" kern="1200" dirty="0"/>
        </a:p>
      </dsp:txBody>
      <dsp:txXfrm>
        <a:off x="2248681" y="2867068"/>
        <a:ext cx="5672198" cy="9556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12B298-24FE-48A3-857E-FB6042B8E6C1}">
      <dsp:nvSpPr>
        <dsp:cNvPr id="0" name=""/>
        <dsp:cNvSpPr/>
      </dsp:nvSpPr>
      <dsp:spPr>
        <a:xfrm>
          <a:off x="493818" y="2815"/>
          <a:ext cx="6933242" cy="911025"/>
        </a:xfrm>
        <a:prstGeom prst="roundRect">
          <a:avLst>
            <a:gd name="adj" fmla="val 10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l" defTabSz="711200" rtl="0">
            <a:lnSpc>
              <a:spcPct val="90000"/>
            </a:lnSpc>
            <a:spcBef>
              <a:spcPct val="0"/>
            </a:spcBef>
            <a:spcAft>
              <a:spcPct val="35000"/>
            </a:spcAft>
          </a:pPr>
          <a:r>
            <a:rPr lang="en-GB" sz="1600" kern="1200" dirty="0" smtClean="0">
              <a:solidFill>
                <a:schemeClr val="tx1"/>
              </a:solidFill>
            </a:rPr>
            <a:t>Basically interactive, oriented toward generating input for the handbook:</a:t>
          </a:r>
          <a:endParaRPr lang="es-NI" sz="1600" kern="1200" dirty="0">
            <a:solidFill>
              <a:schemeClr val="tx1"/>
            </a:solidFill>
          </a:endParaRPr>
        </a:p>
      </dsp:txBody>
      <dsp:txXfrm>
        <a:off x="520501" y="29498"/>
        <a:ext cx="6879876" cy="857659"/>
      </dsp:txXfrm>
    </dsp:sp>
    <dsp:sp modelId="{F1C203A9-173B-4287-BE7F-8B3928F847D0}">
      <dsp:nvSpPr>
        <dsp:cNvPr id="0" name=""/>
        <dsp:cNvSpPr/>
      </dsp:nvSpPr>
      <dsp:spPr>
        <a:xfrm>
          <a:off x="1187143" y="913840"/>
          <a:ext cx="693324" cy="434381"/>
        </a:xfrm>
        <a:custGeom>
          <a:avLst/>
          <a:gdLst/>
          <a:ahLst/>
          <a:cxnLst/>
          <a:rect l="0" t="0" r="0" b="0"/>
          <a:pathLst>
            <a:path>
              <a:moveTo>
                <a:pt x="0" y="0"/>
              </a:moveTo>
              <a:lnTo>
                <a:pt x="0" y="434381"/>
              </a:lnTo>
              <a:lnTo>
                <a:pt x="693324" y="43438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542C5B-C96C-4D2D-8C69-791AB8547A0B}">
      <dsp:nvSpPr>
        <dsp:cNvPr id="0" name=""/>
        <dsp:cNvSpPr/>
      </dsp:nvSpPr>
      <dsp:spPr>
        <a:xfrm>
          <a:off x="1880467" y="1058634"/>
          <a:ext cx="2171602" cy="57917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kern="1200" dirty="0" smtClean="0"/>
            <a:t>Working groups</a:t>
          </a:r>
          <a:endParaRPr lang="es-NI" sz="1600" kern="1200" dirty="0">
            <a:solidFill>
              <a:schemeClr val="tx1"/>
            </a:solidFill>
          </a:endParaRPr>
        </a:p>
      </dsp:txBody>
      <dsp:txXfrm>
        <a:off x="1897430" y="1075597"/>
        <a:ext cx="2137676" cy="545249"/>
      </dsp:txXfrm>
    </dsp:sp>
    <dsp:sp modelId="{57B8EB9C-CA5B-4731-A924-68DE3E564EF3}">
      <dsp:nvSpPr>
        <dsp:cNvPr id="0" name=""/>
        <dsp:cNvSpPr/>
      </dsp:nvSpPr>
      <dsp:spPr>
        <a:xfrm>
          <a:off x="1187143" y="913840"/>
          <a:ext cx="693324" cy="1158351"/>
        </a:xfrm>
        <a:custGeom>
          <a:avLst/>
          <a:gdLst/>
          <a:ahLst/>
          <a:cxnLst/>
          <a:rect l="0" t="0" r="0" b="0"/>
          <a:pathLst>
            <a:path>
              <a:moveTo>
                <a:pt x="0" y="0"/>
              </a:moveTo>
              <a:lnTo>
                <a:pt x="0" y="1158351"/>
              </a:lnTo>
              <a:lnTo>
                <a:pt x="693324" y="115835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340B7B-1FF9-4B59-A56D-D1DA418C1C28}">
      <dsp:nvSpPr>
        <dsp:cNvPr id="0" name=""/>
        <dsp:cNvSpPr/>
      </dsp:nvSpPr>
      <dsp:spPr>
        <a:xfrm>
          <a:off x="1880467" y="1782604"/>
          <a:ext cx="2141698" cy="57917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kern="1200" dirty="0" smtClean="0"/>
            <a:t>Plenary sessions</a:t>
          </a:r>
          <a:endParaRPr lang="es-NI" sz="1600" kern="1200" dirty="0">
            <a:solidFill>
              <a:schemeClr val="tx1"/>
            </a:solidFill>
          </a:endParaRPr>
        </a:p>
      </dsp:txBody>
      <dsp:txXfrm>
        <a:off x="1897430" y="1799567"/>
        <a:ext cx="2107772" cy="545249"/>
      </dsp:txXfrm>
    </dsp:sp>
    <dsp:sp modelId="{52046041-6652-4A04-B548-A90FB908983D}">
      <dsp:nvSpPr>
        <dsp:cNvPr id="0" name=""/>
        <dsp:cNvSpPr/>
      </dsp:nvSpPr>
      <dsp:spPr>
        <a:xfrm>
          <a:off x="1187143" y="913840"/>
          <a:ext cx="693324" cy="1882320"/>
        </a:xfrm>
        <a:custGeom>
          <a:avLst/>
          <a:gdLst/>
          <a:ahLst/>
          <a:cxnLst/>
          <a:rect l="0" t="0" r="0" b="0"/>
          <a:pathLst>
            <a:path>
              <a:moveTo>
                <a:pt x="0" y="0"/>
              </a:moveTo>
              <a:lnTo>
                <a:pt x="0" y="1882320"/>
              </a:lnTo>
              <a:lnTo>
                <a:pt x="693324" y="18823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8131D9-9B36-41CA-A65D-F2B6E100125A}">
      <dsp:nvSpPr>
        <dsp:cNvPr id="0" name=""/>
        <dsp:cNvSpPr/>
      </dsp:nvSpPr>
      <dsp:spPr>
        <a:xfrm>
          <a:off x="1880467" y="2506574"/>
          <a:ext cx="3842232" cy="57917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kern="1200" dirty="0" smtClean="0"/>
            <a:t>Exchanging best practices</a:t>
          </a:r>
          <a:endParaRPr lang="es-NI" sz="1600" kern="1200" dirty="0">
            <a:solidFill>
              <a:schemeClr val="tx1"/>
            </a:solidFill>
          </a:endParaRPr>
        </a:p>
      </dsp:txBody>
      <dsp:txXfrm>
        <a:off x="1897430" y="2523537"/>
        <a:ext cx="3808306" cy="545249"/>
      </dsp:txXfrm>
    </dsp:sp>
    <dsp:sp modelId="{8C019683-0A44-44FF-8E5E-4377A917F66E}">
      <dsp:nvSpPr>
        <dsp:cNvPr id="0" name=""/>
        <dsp:cNvSpPr/>
      </dsp:nvSpPr>
      <dsp:spPr>
        <a:xfrm>
          <a:off x="1187143" y="913840"/>
          <a:ext cx="693324" cy="2606290"/>
        </a:xfrm>
        <a:custGeom>
          <a:avLst/>
          <a:gdLst/>
          <a:ahLst/>
          <a:cxnLst/>
          <a:rect l="0" t="0" r="0" b="0"/>
          <a:pathLst>
            <a:path>
              <a:moveTo>
                <a:pt x="0" y="0"/>
              </a:moveTo>
              <a:lnTo>
                <a:pt x="0" y="2606290"/>
              </a:lnTo>
              <a:lnTo>
                <a:pt x="693324" y="260629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D657D0-FBD2-4A65-9E0A-CFEE11571C98}">
      <dsp:nvSpPr>
        <dsp:cNvPr id="0" name=""/>
        <dsp:cNvSpPr/>
      </dsp:nvSpPr>
      <dsp:spPr>
        <a:xfrm>
          <a:off x="1880467" y="3230543"/>
          <a:ext cx="3386602" cy="57917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kern="1200" dirty="0" smtClean="0"/>
            <a:t>Collective development</a:t>
          </a:r>
          <a:endParaRPr lang="es-NI" sz="1600" kern="1200" dirty="0">
            <a:solidFill>
              <a:schemeClr val="tx1"/>
            </a:solidFill>
          </a:endParaRPr>
        </a:p>
      </dsp:txBody>
      <dsp:txXfrm>
        <a:off x="1897430" y="3247506"/>
        <a:ext cx="3352676" cy="545249"/>
      </dsp:txXfrm>
    </dsp:sp>
    <dsp:sp modelId="{5662DD9B-F507-4267-8ED4-9B830274CDC9}">
      <dsp:nvSpPr>
        <dsp:cNvPr id="0" name=""/>
        <dsp:cNvSpPr/>
      </dsp:nvSpPr>
      <dsp:spPr>
        <a:xfrm>
          <a:off x="1187143" y="913840"/>
          <a:ext cx="693324" cy="3330260"/>
        </a:xfrm>
        <a:custGeom>
          <a:avLst/>
          <a:gdLst/>
          <a:ahLst/>
          <a:cxnLst/>
          <a:rect l="0" t="0" r="0" b="0"/>
          <a:pathLst>
            <a:path>
              <a:moveTo>
                <a:pt x="0" y="0"/>
              </a:moveTo>
              <a:lnTo>
                <a:pt x="0" y="3330260"/>
              </a:lnTo>
              <a:lnTo>
                <a:pt x="693324" y="333026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00E1FF-5BD0-4836-96B6-528219D30F96}">
      <dsp:nvSpPr>
        <dsp:cNvPr id="0" name=""/>
        <dsp:cNvSpPr/>
      </dsp:nvSpPr>
      <dsp:spPr>
        <a:xfrm>
          <a:off x="1880467" y="3954513"/>
          <a:ext cx="3234728" cy="579175"/>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n-GB" sz="1600" kern="1200" dirty="0" smtClean="0"/>
            <a:t>Seeking consensus</a:t>
          </a:r>
          <a:endParaRPr lang="es-NI" sz="1600" kern="1200" dirty="0">
            <a:solidFill>
              <a:schemeClr val="tx1"/>
            </a:solidFill>
          </a:endParaRPr>
        </a:p>
      </dsp:txBody>
      <dsp:txXfrm>
        <a:off x="1897430" y="3971476"/>
        <a:ext cx="3200802" cy="5452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A66D7-8645-4766-A8CD-757E79727A62}">
      <dsp:nvSpPr>
        <dsp:cNvPr id="0" name=""/>
        <dsp:cNvSpPr/>
      </dsp:nvSpPr>
      <dsp:spPr>
        <a:xfrm>
          <a:off x="576059" y="0"/>
          <a:ext cx="888405" cy="888405"/>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A01F0A-F0EF-4FD7-80CD-58369968FDED}">
      <dsp:nvSpPr>
        <dsp:cNvPr id="0" name=""/>
        <dsp:cNvSpPr/>
      </dsp:nvSpPr>
      <dsp:spPr>
        <a:xfrm>
          <a:off x="664900" y="88840"/>
          <a:ext cx="710724" cy="710724"/>
        </a:xfrm>
        <a:prstGeom prst="pie">
          <a:avLst>
            <a:gd name="adj1" fmla="val 10800000"/>
            <a:gd name="adj2" fmla="val 16200000"/>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3BFCB7-D997-4FB8-BA37-E094329CA70D}">
      <dsp:nvSpPr>
        <dsp:cNvPr id="0" name=""/>
        <dsp:cNvSpPr/>
      </dsp:nvSpPr>
      <dsp:spPr>
        <a:xfrm rot="16200000">
          <a:off x="-445606" y="1998911"/>
          <a:ext cx="2576374" cy="533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endParaRPr lang="es-NI" sz="1800" kern="1200" dirty="0"/>
        </a:p>
      </dsp:txBody>
      <dsp:txXfrm>
        <a:off x="-445606" y="1998911"/>
        <a:ext cx="2576374" cy="533043"/>
      </dsp:txXfrm>
    </dsp:sp>
    <dsp:sp modelId="{BF9AC521-6D71-4A36-A6B8-90EA418BB591}">
      <dsp:nvSpPr>
        <dsp:cNvPr id="0" name=""/>
        <dsp:cNvSpPr/>
      </dsp:nvSpPr>
      <dsp:spPr>
        <a:xfrm>
          <a:off x="1197943" y="0"/>
          <a:ext cx="2545493" cy="3553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rtl="0">
            <a:lnSpc>
              <a:spcPct val="90000"/>
            </a:lnSpc>
            <a:spcBef>
              <a:spcPct val="0"/>
            </a:spcBef>
            <a:spcAft>
              <a:spcPct val="35000"/>
            </a:spcAft>
          </a:pPr>
          <a:r>
            <a:rPr lang="en-GB" sz="1800" kern="1200" dirty="0" smtClean="0"/>
            <a:t>Staff from consular directorates involved in labour migration management.</a:t>
          </a:r>
          <a:endParaRPr lang="es-NI" sz="1800" kern="1200" dirty="0"/>
        </a:p>
      </dsp:txBody>
      <dsp:txXfrm>
        <a:off x="1197943" y="0"/>
        <a:ext cx="2545493" cy="3553620"/>
      </dsp:txXfrm>
    </dsp:sp>
    <dsp:sp modelId="{08BC0616-391C-4C84-8B70-42A09CC194DE}">
      <dsp:nvSpPr>
        <dsp:cNvPr id="0" name=""/>
        <dsp:cNvSpPr/>
      </dsp:nvSpPr>
      <dsp:spPr>
        <a:xfrm>
          <a:off x="4080074" y="0"/>
          <a:ext cx="888405" cy="888405"/>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6A7AAC-225B-4CA6-9531-CCCFA86F6BC1}">
      <dsp:nvSpPr>
        <dsp:cNvPr id="0" name=""/>
        <dsp:cNvSpPr/>
      </dsp:nvSpPr>
      <dsp:spPr>
        <a:xfrm>
          <a:off x="4168914" y="88840"/>
          <a:ext cx="710724" cy="710724"/>
        </a:xfrm>
        <a:prstGeom prst="pie">
          <a:avLst>
            <a:gd name="adj1" fmla="val 5400000"/>
            <a:gd name="adj2" fmla="val 16200000"/>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88C608-220C-4730-8345-B7C426D87ABF}">
      <dsp:nvSpPr>
        <dsp:cNvPr id="0" name=""/>
        <dsp:cNvSpPr/>
      </dsp:nvSpPr>
      <dsp:spPr>
        <a:xfrm rot="16200000">
          <a:off x="3058408" y="1998911"/>
          <a:ext cx="2576374" cy="533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800100" rtl="0">
            <a:lnSpc>
              <a:spcPct val="90000"/>
            </a:lnSpc>
            <a:spcBef>
              <a:spcPct val="0"/>
            </a:spcBef>
            <a:spcAft>
              <a:spcPct val="35000"/>
            </a:spcAft>
          </a:pPr>
          <a:endParaRPr lang="es-NI" sz="1800" kern="1200" dirty="0"/>
        </a:p>
      </dsp:txBody>
      <dsp:txXfrm>
        <a:off x="3058408" y="1998911"/>
        <a:ext cx="2576374" cy="533043"/>
      </dsp:txXfrm>
    </dsp:sp>
    <dsp:sp modelId="{320103AE-98AE-4D90-8E44-1A05D6D86CBE}">
      <dsp:nvSpPr>
        <dsp:cNvPr id="0" name=""/>
        <dsp:cNvSpPr/>
      </dsp:nvSpPr>
      <dsp:spPr>
        <a:xfrm>
          <a:off x="4701957" y="0"/>
          <a:ext cx="2642862" cy="3553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00100" rtl="0">
            <a:lnSpc>
              <a:spcPct val="90000"/>
            </a:lnSpc>
            <a:spcBef>
              <a:spcPct val="0"/>
            </a:spcBef>
            <a:spcAft>
              <a:spcPct val="35000"/>
            </a:spcAft>
          </a:pPr>
          <a:r>
            <a:rPr lang="en-GB" sz="1800" kern="1200" dirty="0" smtClean="0"/>
            <a:t>Consular officers addressing labour matters; could be labour attachés or not;</a:t>
          </a:r>
          <a:endParaRPr lang="es-NI" sz="1800" kern="1200" dirty="0"/>
        </a:p>
      </dsp:txBody>
      <dsp:txXfrm>
        <a:off x="4701957" y="0"/>
        <a:ext cx="2642862" cy="35536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9BBE65-BD87-4D6E-A9C4-F2698525C2F9}">
      <dsp:nvSpPr>
        <dsp:cNvPr id="0" name=""/>
        <dsp:cNvSpPr/>
      </dsp:nvSpPr>
      <dsp:spPr>
        <a:xfrm>
          <a:off x="-5047449" y="-773293"/>
          <a:ext cx="6011082" cy="6011082"/>
        </a:xfrm>
        <a:prstGeom prst="blockArc">
          <a:avLst>
            <a:gd name="adj1" fmla="val 18900000"/>
            <a:gd name="adj2" fmla="val 2700000"/>
            <a:gd name="adj3" fmla="val 359"/>
          </a:avLst>
        </a:pr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E687AE-7BFD-4E02-954F-E583930A66FB}">
      <dsp:nvSpPr>
        <dsp:cNvPr id="0" name=""/>
        <dsp:cNvSpPr/>
      </dsp:nvSpPr>
      <dsp:spPr>
        <a:xfrm>
          <a:off x="504586" y="343230"/>
          <a:ext cx="7426789" cy="6868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162" tIns="53340" rIns="53340" bIns="53340" numCol="1" spcCol="1270" anchor="ctr" anchorCtr="0">
          <a:noAutofit/>
        </a:bodyPr>
        <a:lstStyle/>
        <a:p>
          <a:pPr lvl="0" algn="l" defTabSz="933450">
            <a:lnSpc>
              <a:spcPct val="90000"/>
            </a:lnSpc>
            <a:spcBef>
              <a:spcPct val="0"/>
            </a:spcBef>
            <a:spcAft>
              <a:spcPct val="35000"/>
            </a:spcAft>
          </a:pPr>
          <a:r>
            <a:rPr lang="en-GB" sz="2100" kern="1200" dirty="0" smtClean="0">
              <a:solidFill>
                <a:schemeClr val="tx1"/>
              </a:solidFill>
            </a:rPr>
            <a:t>Do we agree on the contents of the concept note?</a:t>
          </a:r>
          <a:endParaRPr lang="es-NI" sz="2100" kern="1200" dirty="0">
            <a:solidFill>
              <a:schemeClr val="tx1"/>
            </a:solidFill>
          </a:endParaRPr>
        </a:p>
      </dsp:txBody>
      <dsp:txXfrm>
        <a:off x="504586" y="343230"/>
        <a:ext cx="7426789" cy="686818"/>
      </dsp:txXfrm>
    </dsp:sp>
    <dsp:sp modelId="{5755A1D3-83CB-43C6-BAE5-7E9596C61533}">
      <dsp:nvSpPr>
        <dsp:cNvPr id="0" name=""/>
        <dsp:cNvSpPr/>
      </dsp:nvSpPr>
      <dsp:spPr>
        <a:xfrm>
          <a:off x="75324" y="257378"/>
          <a:ext cx="858522" cy="858522"/>
        </a:xfrm>
        <a:prstGeom prst="ellipse">
          <a:avLst/>
        </a:prstGeom>
        <a:solidFill>
          <a:schemeClr val="lt1">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CDFCBF-B418-4AD3-9F63-CD537CE6ACD8}">
      <dsp:nvSpPr>
        <dsp:cNvPr id="0" name=""/>
        <dsp:cNvSpPr/>
      </dsp:nvSpPr>
      <dsp:spPr>
        <a:xfrm>
          <a:off x="898354" y="1373636"/>
          <a:ext cx="7033021" cy="686818"/>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162" tIns="53340" rIns="53340" bIns="53340" numCol="1" spcCol="1270" anchor="ctr" anchorCtr="0">
          <a:noAutofit/>
        </a:bodyPr>
        <a:lstStyle/>
        <a:p>
          <a:pPr lvl="0" algn="l" defTabSz="933450">
            <a:lnSpc>
              <a:spcPct val="90000"/>
            </a:lnSpc>
            <a:spcBef>
              <a:spcPct val="0"/>
            </a:spcBef>
            <a:spcAft>
              <a:spcPct val="35000"/>
            </a:spcAft>
          </a:pPr>
          <a:r>
            <a:rPr lang="en-GB" sz="2100" kern="1200" dirty="0" smtClean="0">
              <a:solidFill>
                <a:schemeClr val="tx1"/>
              </a:solidFill>
            </a:rPr>
            <a:t>Contributions to the concept note</a:t>
          </a:r>
          <a:endParaRPr lang="es-NI" sz="2100" kern="1200" dirty="0" smtClean="0">
            <a:solidFill>
              <a:schemeClr val="tx1"/>
            </a:solidFill>
          </a:endParaRPr>
        </a:p>
      </dsp:txBody>
      <dsp:txXfrm>
        <a:off x="898354" y="1373636"/>
        <a:ext cx="7033021" cy="686818"/>
      </dsp:txXfrm>
    </dsp:sp>
    <dsp:sp modelId="{FFBD3EB8-707A-4D3A-80A1-38F03F6987BA}">
      <dsp:nvSpPr>
        <dsp:cNvPr id="0" name=""/>
        <dsp:cNvSpPr/>
      </dsp:nvSpPr>
      <dsp:spPr>
        <a:xfrm>
          <a:off x="469093" y="1287783"/>
          <a:ext cx="858522" cy="858522"/>
        </a:xfrm>
        <a:prstGeom prst="ellipse">
          <a:avLst/>
        </a:prstGeom>
        <a:solidFill>
          <a:schemeClr val="lt1">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235B81-6CB3-463B-904A-3AEDF411C628}">
      <dsp:nvSpPr>
        <dsp:cNvPr id="0" name=""/>
        <dsp:cNvSpPr/>
      </dsp:nvSpPr>
      <dsp:spPr>
        <a:xfrm>
          <a:off x="898354" y="2404041"/>
          <a:ext cx="7033021" cy="686818"/>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162" tIns="53340" rIns="53340" bIns="53340" numCol="1" spcCol="1270" anchor="ctr" anchorCtr="0">
          <a:noAutofit/>
        </a:bodyPr>
        <a:lstStyle/>
        <a:p>
          <a:pPr lvl="0" algn="l" defTabSz="933450">
            <a:lnSpc>
              <a:spcPct val="90000"/>
            </a:lnSpc>
            <a:spcBef>
              <a:spcPct val="0"/>
            </a:spcBef>
            <a:spcAft>
              <a:spcPct val="35000"/>
            </a:spcAft>
          </a:pPr>
          <a:r>
            <a:rPr lang="en-GB" sz="2100" kern="1200" dirty="0" smtClean="0">
              <a:solidFill>
                <a:schemeClr val="tx1"/>
              </a:solidFill>
            </a:rPr>
            <a:t>Financing sources</a:t>
          </a:r>
          <a:endParaRPr lang="es-NI" sz="2100" kern="1200" dirty="0" smtClean="0">
            <a:solidFill>
              <a:schemeClr val="tx1"/>
            </a:solidFill>
          </a:endParaRPr>
        </a:p>
      </dsp:txBody>
      <dsp:txXfrm>
        <a:off x="898354" y="2404041"/>
        <a:ext cx="7033021" cy="686818"/>
      </dsp:txXfrm>
    </dsp:sp>
    <dsp:sp modelId="{3FB677C7-8CFF-474A-96B7-E58C645D9B2E}">
      <dsp:nvSpPr>
        <dsp:cNvPr id="0" name=""/>
        <dsp:cNvSpPr/>
      </dsp:nvSpPr>
      <dsp:spPr>
        <a:xfrm>
          <a:off x="469093" y="2318189"/>
          <a:ext cx="858522" cy="858522"/>
        </a:xfrm>
        <a:prstGeom prst="ellipse">
          <a:avLst/>
        </a:prstGeom>
        <a:solidFill>
          <a:schemeClr val="lt1">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D4EA8A-CC98-4037-8DDD-4F3B223A1229}">
      <dsp:nvSpPr>
        <dsp:cNvPr id="0" name=""/>
        <dsp:cNvSpPr/>
      </dsp:nvSpPr>
      <dsp:spPr>
        <a:xfrm>
          <a:off x="504586" y="3434447"/>
          <a:ext cx="7426789" cy="686818"/>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5162" tIns="53340" rIns="53340" bIns="53340" numCol="1" spcCol="1270" anchor="ctr" anchorCtr="0">
          <a:noAutofit/>
        </a:bodyPr>
        <a:lstStyle/>
        <a:p>
          <a:pPr lvl="0" algn="l" defTabSz="933450">
            <a:lnSpc>
              <a:spcPct val="90000"/>
            </a:lnSpc>
            <a:spcBef>
              <a:spcPct val="0"/>
            </a:spcBef>
            <a:spcAft>
              <a:spcPct val="35000"/>
            </a:spcAft>
          </a:pPr>
          <a:r>
            <a:rPr lang="en-GB" sz="2100" kern="1200" dirty="0" smtClean="0">
              <a:solidFill>
                <a:schemeClr val="tx1"/>
              </a:solidFill>
            </a:rPr>
            <a:t>Place and date of implementation</a:t>
          </a:r>
          <a:endParaRPr lang="es-NI" sz="2100" kern="1200" dirty="0" smtClean="0">
            <a:solidFill>
              <a:schemeClr val="tx1"/>
            </a:solidFill>
          </a:endParaRPr>
        </a:p>
      </dsp:txBody>
      <dsp:txXfrm>
        <a:off x="504586" y="3434447"/>
        <a:ext cx="7426789" cy="686818"/>
      </dsp:txXfrm>
    </dsp:sp>
    <dsp:sp modelId="{103E0178-1799-457D-95B7-07BD12112E85}">
      <dsp:nvSpPr>
        <dsp:cNvPr id="0" name=""/>
        <dsp:cNvSpPr/>
      </dsp:nvSpPr>
      <dsp:spPr>
        <a:xfrm>
          <a:off x="75324" y="3348595"/>
          <a:ext cx="858522" cy="858522"/>
        </a:xfrm>
        <a:prstGeom prst="ellipse">
          <a:avLst/>
        </a:prstGeom>
        <a:solidFill>
          <a:schemeClr val="lt1">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327D03A-D040-40D6-A98B-9E1A5D3D69E8}" type="datetimeFigureOut">
              <a:rPr lang="es-NI" smtClean="0"/>
              <a:pPr/>
              <a:t>23/11/2014</a:t>
            </a:fld>
            <a:endParaRPr lang="es-NI"/>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NI">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F2935EE-5827-4BB7-95CF-ED8903D77C2C}" type="slidenum">
              <a:rPr lang="es-NI" smtClean="0">
                <a:solidFill>
                  <a:srgbClr val="94C600"/>
                </a:solidFill>
              </a:rPr>
              <a:pPr/>
              <a:t>‹#›</a:t>
            </a:fld>
            <a:endParaRPr lang="es-NI">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5" name="Footer Placeholder 4"/>
          <p:cNvSpPr>
            <a:spLocks noGrp="1"/>
          </p:cNvSpPr>
          <p:nvPr>
            <p:ph type="ftr" sz="quarter" idx="11"/>
          </p:nvPr>
        </p:nvSpPr>
        <p:spPr/>
        <p:txBody>
          <a:bodyPr/>
          <a:lstStyle/>
          <a:p>
            <a:endParaRPr lang="es-NI">
              <a:solidFill>
                <a:srgbClr val="94C600"/>
              </a:solidFill>
            </a:endParaRPr>
          </a:p>
        </p:txBody>
      </p:sp>
      <p:sp>
        <p:nvSpPr>
          <p:cNvPr id="6" name="Slide Number Placeholder 5"/>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5" name="Footer Placeholder 4"/>
          <p:cNvSpPr>
            <a:spLocks noGrp="1"/>
          </p:cNvSpPr>
          <p:nvPr>
            <p:ph type="ftr" sz="quarter" idx="11"/>
          </p:nvPr>
        </p:nvSpPr>
        <p:spPr/>
        <p:txBody>
          <a:bodyPr/>
          <a:lstStyle/>
          <a:p>
            <a:endParaRPr lang="es-NI">
              <a:solidFill>
                <a:srgbClr val="94C600"/>
              </a:solidFill>
            </a:endParaRPr>
          </a:p>
        </p:txBody>
      </p:sp>
      <p:sp>
        <p:nvSpPr>
          <p:cNvPr id="6" name="Slide Number Placeholder 5"/>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5" name="Footer Placeholder 4"/>
          <p:cNvSpPr>
            <a:spLocks noGrp="1"/>
          </p:cNvSpPr>
          <p:nvPr>
            <p:ph type="ftr" sz="quarter" idx="11"/>
          </p:nvPr>
        </p:nvSpPr>
        <p:spPr/>
        <p:txBody>
          <a:bodyPr/>
          <a:lstStyle/>
          <a:p>
            <a:endParaRPr lang="es-NI">
              <a:solidFill>
                <a:srgbClr val="94C600"/>
              </a:solidFill>
            </a:endParaRPr>
          </a:p>
        </p:txBody>
      </p:sp>
      <p:sp>
        <p:nvSpPr>
          <p:cNvPr id="6" name="Slide Number Placeholder 5"/>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5" name="Footer Placeholder 4"/>
          <p:cNvSpPr>
            <a:spLocks noGrp="1"/>
          </p:cNvSpPr>
          <p:nvPr>
            <p:ph type="ftr" sz="quarter" idx="11"/>
          </p:nvPr>
        </p:nvSpPr>
        <p:spPr/>
        <p:txBody>
          <a:bodyPr/>
          <a:lstStyle/>
          <a:p>
            <a:endParaRPr lang="es-NI">
              <a:solidFill>
                <a:srgbClr val="94C600"/>
              </a:solidFill>
            </a:endParaRPr>
          </a:p>
        </p:txBody>
      </p:sp>
      <p:sp>
        <p:nvSpPr>
          <p:cNvPr id="6" name="Slide Number Placeholder 5"/>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6" name="Footer Placeholder 5"/>
          <p:cNvSpPr>
            <a:spLocks noGrp="1"/>
          </p:cNvSpPr>
          <p:nvPr>
            <p:ph type="ftr" sz="quarter" idx="11"/>
          </p:nvPr>
        </p:nvSpPr>
        <p:spPr/>
        <p:txBody>
          <a:bodyPr/>
          <a:lstStyle/>
          <a:p>
            <a:endParaRPr lang="es-NI">
              <a:solidFill>
                <a:srgbClr val="94C600"/>
              </a:solidFill>
            </a:endParaRPr>
          </a:p>
        </p:txBody>
      </p:sp>
      <p:sp>
        <p:nvSpPr>
          <p:cNvPr id="7" name="Slide Number Placeholder 6"/>
          <p:cNvSpPr>
            <a:spLocks noGrp="1"/>
          </p:cNvSpPr>
          <p:nvPr>
            <p:ph type="sldNum" sz="quarter" idx="12"/>
          </p:nvPr>
        </p:nvSpPr>
        <p:spPr/>
        <p:txBody>
          <a:bodyPr/>
          <a:lstStyle/>
          <a:p>
            <a:fld id="{AF2935EE-5827-4BB7-95CF-ED8903D77C2C}" type="slidenum">
              <a:rPr lang="es-NI" smtClean="0"/>
              <a:pPr/>
              <a:t>‹#›</a:t>
            </a:fld>
            <a:endParaRPr lang="es-NI"/>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8" name="Footer Placeholder 7"/>
          <p:cNvSpPr>
            <a:spLocks noGrp="1"/>
          </p:cNvSpPr>
          <p:nvPr>
            <p:ph type="ftr" sz="quarter" idx="11"/>
          </p:nvPr>
        </p:nvSpPr>
        <p:spPr/>
        <p:txBody>
          <a:bodyPr/>
          <a:lstStyle/>
          <a:p>
            <a:endParaRPr lang="es-NI">
              <a:solidFill>
                <a:srgbClr val="94C600"/>
              </a:solidFill>
            </a:endParaRPr>
          </a:p>
        </p:txBody>
      </p:sp>
      <p:sp>
        <p:nvSpPr>
          <p:cNvPr id="9" name="Slide Number Placeholder 8"/>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4" name="Footer Placeholder 3"/>
          <p:cNvSpPr>
            <a:spLocks noGrp="1"/>
          </p:cNvSpPr>
          <p:nvPr>
            <p:ph type="ftr" sz="quarter" idx="11"/>
          </p:nvPr>
        </p:nvSpPr>
        <p:spPr/>
        <p:txBody>
          <a:bodyPr/>
          <a:lstStyle/>
          <a:p>
            <a:endParaRPr lang="es-NI">
              <a:solidFill>
                <a:srgbClr val="94C600"/>
              </a:solidFill>
            </a:endParaRPr>
          </a:p>
        </p:txBody>
      </p:sp>
      <p:sp>
        <p:nvSpPr>
          <p:cNvPr id="5" name="Slide Number Placeholder 4"/>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3" name="Footer Placeholder 2"/>
          <p:cNvSpPr>
            <a:spLocks noGrp="1"/>
          </p:cNvSpPr>
          <p:nvPr>
            <p:ph type="ftr" sz="quarter" idx="11"/>
          </p:nvPr>
        </p:nvSpPr>
        <p:spPr/>
        <p:txBody>
          <a:bodyPr/>
          <a:lstStyle/>
          <a:p>
            <a:endParaRPr lang="es-NI">
              <a:solidFill>
                <a:srgbClr val="94C600"/>
              </a:solidFill>
            </a:endParaRPr>
          </a:p>
        </p:txBody>
      </p:sp>
      <p:sp>
        <p:nvSpPr>
          <p:cNvPr id="4" name="Slide Number Placeholder 3"/>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7" name="Slide Number Placeholder 6"/>
          <p:cNvSpPr>
            <a:spLocks noGrp="1"/>
          </p:cNvSpPr>
          <p:nvPr>
            <p:ph type="sldNum" sz="quarter" idx="12"/>
          </p:nvPr>
        </p:nvSpPr>
        <p:spPr/>
        <p:txBody>
          <a:bodyPr/>
          <a:lstStyle/>
          <a:p>
            <a:fld id="{AF2935EE-5827-4BB7-95CF-ED8903D77C2C}" type="slidenum">
              <a:rPr lang="es-NI" smtClean="0"/>
              <a:pPr/>
              <a:t>‹#›</a:t>
            </a:fld>
            <a:endParaRPr lang="es-NI"/>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NI">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27D03A-D040-40D6-A98B-9E1A5D3D69E8}" type="datetimeFigureOut">
              <a:rPr lang="es-NI" smtClean="0"/>
              <a:pPr/>
              <a:t>23/11/2014</a:t>
            </a:fld>
            <a:endParaRPr lang="es-NI"/>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NI">
              <a:solidFill>
                <a:srgbClr val="94C600"/>
              </a:solidFill>
            </a:endParaRPr>
          </a:p>
        </p:txBody>
      </p:sp>
      <p:sp>
        <p:nvSpPr>
          <p:cNvPr id="7" name="Slide Number Placeholder 6"/>
          <p:cNvSpPr>
            <a:spLocks noGrp="1"/>
          </p:cNvSpPr>
          <p:nvPr>
            <p:ph type="sldNum" sz="quarter" idx="12"/>
          </p:nvPr>
        </p:nvSpPr>
        <p:spPr/>
        <p:txBody>
          <a:bodyPr/>
          <a:lstStyle/>
          <a:p>
            <a:fld id="{AF2935EE-5827-4BB7-95CF-ED8903D77C2C}" type="slidenum">
              <a:rPr lang="es-NI" smtClean="0"/>
              <a:pPr/>
              <a:t>‹#›</a:t>
            </a:fld>
            <a:endParaRPr lang="es-N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3A3A981-DB2B-4A9A-99E9-7E9137639634}" type="datetimeFigureOut">
              <a:rPr lang="es-NI" smtClean="0"/>
              <a:t>23/11/2014</a:t>
            </a:fld>
            <a:endParaRPr lang="es-NI"/>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NI"/>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766D553-F8E2-4108-9EC6-45BCE18A44CC}" type="slidenum">
              <a:rPr lang="es-NI" smtClean="0"/>
              <a:t>‹#›</a:t>
            </a:fld>
            <a:endParaRPr lang="es-NI"/>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742064"/>
            <a:ext cx="1341744" cy="6707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429" y="679057"/>
            <a:ext cx="1088428"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Rectángulo"/>
          <p:cNvSpPr/>
          <p:nvPr/>
        </p:nvSpPr>
        <p:spPr>
          <a:xfrm>
            <a:off x="899592" y="2801904"/>
            <a:ext cx="7488832" cy="3416320"/>
          </a:xfrm>
          <a:prstGeom prst="rect">
            <a:avLst/>
          </a:prstGeom>
        </p:spPr>
        <p:txBody>
          <a:bodyPr wrap="square">
            <a:spAutoFit/>
          </a:bodyPr>
          <a:lstStyle/>
          <a:p>
            <a:pPr algn="ctr"/>
            <a:endParaRPr lang="es-NI" sz="2600" b="1" i="1" dirty="0" smtClean="0">
              <a:solidFill>
                <a:srgbClr val="0070C0"/>
              </a:solidFill>
              <a:latin typeface="Arial" pitchFamily="34" charset="0"/>
              <a:cs typeface="Arial" pitchFamily="34" charset="0"/>
            </a:endParaRPr>
          </a:p>
          <a:p>
            <a:pPr algn="ctr"/>
            <a:r>
              <a:rPr lang="en-GB" sz="2600" b="1" i="1" dirty="0">
                <a:solidFill>
                  <a:srgbClr val="0070C0"/>
                </a:solidFill>
                <a:latin typeface="Arial" pitchFamily="34" charset="0"/>
                <a:cs typeface="Arial" pitchFamily="34" charset="0"/>
              </a:rPr>
              <a:t>CONCEPT NOTE</a:t>
            </a:r>
            <a:br>
              <a:rPr lang="en-GB" sz="2600" b="1" i="1" dirty="0">
                <a:solidFill>
                  <a:srgbClr val="0070C0"/>
                </a:solidFill>
                <a:latin typeface="Arial" pitchFamily="34" charset="0"/>
                <a:cs typeface="Arial" pitchFamily="34" charset="0"/>
              </a:rPr>
            </a:br>
            <a:r>
              <a:rPr lang="en-GB" sz="2600" b="1" i="1" dirty="0">
                <a:solidFill>
                  <a:srgbClr val="0070C0"/>
                </a:solidFill>
                <a:latin typeface="Arial" pitchFamily="34" charset="0"/>
                <a:cs typeface="Arial" pitchFamily="34" charset="0"/>
              </a:rPr>
              <a:t>WORKSHOP ON CONSULAR PROTECTION FOR MIGRANT WORKERS </a:t>
            </a:r>
            <a:r>
              <a:rPr lang="en-GB" sz="2000" b="1" i="1" dirty="0">
                <a:solidFill>
                  <a:schemeClr val="bg1"/>
                </a:solidFill>
                <a:latin typeface="Arial" pitchFamily="34" charset="0"/>
                <a:cs typeface="Arial" pitchFamily="34" charset="0"/>
              </a:rPr>
              <a:t/>
            </a:r>
            <a:br>
              <a:rPr lang="en-GB" sz="2000" b="1" i="1" dirty="0">
                <a:solidFill>
                  <a:schemeClr val="bg1"/>
                </a:solidFill>
                <a:latin typeface="Arial" pitchFamily="34" charset="0"/>
                <a:cs typeface="Arial" pitchFamily="34" charset="0"/>
              </a:rPr>
            </a:br>
            <a:endParaRPr lang="en-GB" sz="2000" b="1" i="1" dirty="0" smtClean="0">
              <a:solidFill>
                <a:schemeClr val="bg1"/>
              </a:solidFill>
              <a:latin typeface="Arial" pitchFamily="34" charset="0"/>
              <a:cs typeface="Arial" pitchFamily="34" charset="0"/>
            </a:endParaRPr>
          </a:p>
          <a:p>
            <a:pPr algn="ctr"/>
            <a:endParaRPr lang="en-GB" sz="2000" b="1" i="1" dirty="0" smtClean="0">
              <a:solidFill>
                <a:schemeClr val="bg1"/>
              </a:solidFill>
              <a:latin typeface="Arial" pitchFamily="34" charset="0"/>
              <a:cs typeface="Arial" pitchFamily="34" charset="0"/>
            </a:endParaRPr>
          </a:p>
          <a:p>
            <a:pPr algn="ctr"/>
            <a:endParaRPr lang="en-GB" sz="2000" b="1" i="1" dirty="0" smtClean="0">
              <a:solidFill>
                <a:schemeClr val="bg1"/>
              </a:solidFill>
              <a:latin typeface="Arial" pitchFamily="34" charset="0"/>
              <a:cs typeface="Arial" pitchFamily="34" charset="0"/>
            </a:endParaRPr>
          </a:p>
          <a:p>
            <a:pPr algn="ctr"/>
            <a:endParaRPr lang="en-GB" sz="2000" b="1" i="1" dirty="0">
              <a:solidFill>
                <a:schemeClr val="bg1"/>
              </a:solidFill>
              <a:latin typeface="Arial" pitchFamily="34" charset="0"/>
              <a:cs typeface="Arial" pitchFamily="34" charset="0"/>
            </a:endParaRPr>
          </a:p>
          <a:p>
            <a:pPr algn="ctr"/>
            <a:r>
              <a:rPr lang="en-GB" sz="1600" b="1" i="1" dirty="0" smtClean="0">
                <a:latin typeface="Arial" pitchFamily="34" charset="0"/>
                <a:cs typeface="Arial" pitchFamily="34" charset="0"/>
              </a:rPr>
              <a:t>XIX </a:t>
            </a:r>
            <a:r>
              <a:rPr lang="en-GB" sz="1600" b="1" i="1" dirty="0">
                <a:latin typeface="Arial" pitchFamily="34" charset="0"/>
                <a:cs typeface="Arial" pitchFamily="34" charset="0"/>
              </a:rPr>
              <a:t>Regional Conference on Migration</a:t>
            </a:r>
            <a:br>
              <a:rPr lang="en-GB" sz="1600" b="1" i="1" dirty="0">
                <a:latin typeface="Arial" pitchFamily="34" charset="0"/>
                <a:cs typeface="Arial" pitchFamily="34" charset="0"/>
              </a:rPr>
            </a:br>
            <a:r>
              <a:rPr lang="en-GB" sz="1600" b="1" i="1" dirty="0" smtClean="0">
                <a:latin typeface="Arial" pitchFamily="34" charset="0"/>
                <a:cs typeface="Arial" pitchFamily="34" charset="0"/>
              </a:rPr>
              <a:t>Managua, </a:t>
            </a:r>
            <a:r>
              <a:rPr lang="en-GB" sz="1400" b="1" i="1" dirty="0" smtClean="0">
                <a:latin typeface="Arial" pitchFamily="34" charset="0"/>
                <a:cs typeface="Arial" pitchFamily="34" charset="0"/>
              </a:rPr>
              <a:t>Nicaragua</a:t>
            </a:r>
            <a:r>
              <a:rPr lang="en-GB" sz="1400" b="1" i="1" dirty="0">
                <a:latin typeface="Arial" pitchFamily="34" charset="0"/>
                <a:cs typeface="Arial" pitchFamily="34" charset="0"/>
              </a:rPr>
              <a:t>, </a:t>
            </a:r>
            <a:r>
              <a:rPr lang="en-GB" sz="1400" b="1" i="1" dirty="0" smtClean="0">
                <a:latin typeface="Arial" pitchFamily="34" charset="0"/>
                <a:cs typeface="Arial" pitchFamily="34" charset="0"/>
              </a:rPr>
              <a:t>24 November 2014</a:t>
            </a:r>
          </a:p>
        </p:txBody>
      </p:sp>
      <p:sp>
        <p:nvSpPr>
          <p:cNvPr id="8" name="Rectangle 3"/>
          <p:cNvSpPr>
            <a:spLocks noChangeArrowheads="1"/>
          </p:cNvSpPr>
          <p:nvPr/>
        </p:nvSpPr>
        <p:spPr bwMode="auto">
          <a:xfrm>
            <a:off x="467544" y="742064"/>
            <a:ext cx="81825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ES" sz="2800" b="1" dirty="0" smtClean="0">
                <a:solidFill>
                  <a:srgbClr val="0070C0"/>
                </a:solidFill>
                <a:latin typeface="Edwardian Script ITC" pitchFamily="66" charset="0"/>
                <a:ea typeface="Calibri" pitchFamily="34" charset="0"/>
                <a:cs typeface="Times New Roman" pitchFamily="18" charset="0"/>
              </a:rPr>
              <a:t>El Ministerio de Relaciones Exteriores</a:t>
            </a:r>
            <a:endParaRPr lang="es-NI" sz="2800" dirty="0" smtClean="0">
              <a:solidFill>
                <a:srgbClr val="0070C0"/>
              </a:solidFill>
              <a:latin typeface="Arial" pitchFamily="34" charset="0"/>
              <a:cs typeface="Arial" pitchFamily="34" charset="0"/>
            </a:endParaRPr>
          </a:p>
          <a:p>
            <a:pPr algn="ctr" eaLnBrk="0" fontAlgn="base" hangingPunct="0">
              <a:spcBef>
                <a:spcPct val="0"/>
              </a:spcBef>
              <a:spcAft>
                <a:spcPct val="0"/>
              </a:spcAft>
            </a:pPr>
            <a:r>
              <a:rPr lang="es-ES" sz="2800" b="1" dirty="0" smtClean="0">
                <a:solidFill>
                  <a:srgbClr val="0070C0"/>
                </a:solidFill>
                <a:latin typeface="Edwardian Script ITC" pitchFamily="66" charset="0"/>
                <a:ea typeface="Calibri" pitchFamily="34" charset="0"/>
                <a:cs typeface="Times New Roman" pitchFamily="18" charset="0"/>
              </a:rPr>
              <a:t>Dirección General Consular</a:t>
            </a:r>
            <a:endParaRPr lang="es-ES" sz="2800" dirty="0" smtClean="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549458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15616" y="877943"/>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WHAT IS NEXT?</a:t>
            </a:r>
            <a:endParaRPr lang="es-NI" sz="2600" b="1" i="1" dirty="0">
              <a:solidFill>
                <a:srgbClr val="0070C0"/>
              </a:solidFill>
              <a:latin typeface="Arial" pitchFamily="34" charset="0"/>
              <a:ea typeface="+mn-ea"/>
              <a:cs typeface="Arial" pitchFamily="34" charset="0"/>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4069478950"/>
              </p:ext>
            </p:extLst>
          </p:nvPr>
        </p:nvGraphicFramePr>
        <p:xfrm>
          <a:off x="539552" y="1844824"/>
          <a:ext cx="799288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784427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304" y="742064"/>
            <a:ext cx="1341744" cy="6707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429" y="679057"/>
            <a:ext cx="1088428"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Rectángulo"/>
          <p:cNvSpPr/>
          <p:nvPr/>
        </p:nvSpPr>
        <p:spPr>
          <a:xfrm>
            <a:off x="919986" y="3212976"/>
            <a:ext cx="7488832" cy="523220"/>
          </a:xfrm>
          <a:prstGeom prst="rect">
            <a:avLst/>
          </a:prstGeom>
        </p:spPr>
        <p:txBody>
          <a:bodyPr wrap="square">
            <a:spAutoFit/>
          </a:bodyPr>
          <a:lstStyle/>
          <a:p>
            <a:pPr algn="ctr"/>
            <a:r>
              <a:rPr lang="es-NI" sz="2800" b="1" i="1" spc="300" dirty="0" smtClean="0">
                <a:ln w="11430" cmpd="sng">
                  <a:solidFill>
                    <a:srgbClr val="94C600">
                      <a:tint val="10000"/>
                    </a:srgbClr>
                  </a:solidFill>
                  <a:prstDash val="solid"/>
                  <a:miter lim="800000"/>
                </a:ln>
                <a:solidFill>
                  <a:srgbClr val="00B0F0"/>
                </a:solidFill>
                <a:effectLst>
                  <a:glow rad="45500">
                    <a:srgbClr val="94C600">
                      <a:satMod val="220000"/>
                      <a:alpha val="35000"/>
                    </a:srgbClr>
                  </a:glow>
                </a:effectLst>
                <a:latin typeface="Arial" pitchFamily="34" charset="0"/>
                <a:cs typeface="Arial" pitchFamily="34" charset="0"/>
              </a:rPr>
              <a:t>...THANK YOU VERY MUCH!!! </a:t>
            </a:r>
            <a:endParaRPr lang="es-NI" sz="2800" b="1" spc="300" dirty="0">
              <a:ln w="11430" cmpd="sng">
                <a:solidFill>
                  <a:srgbClr val="94C600">
                    <a:tint val="10000"/>
                  </a:srgbClr>
                </a:solidFill>
                <a:prstDash val="solid"/>
                <a:miter lim="800000"/>
              </a:ln>
              <a:solidFill>
                <a:srgbClr val="00B0F0"/>
              </a:solidFill>
              <a:effectLst>
                <a:glow rad="45500">
                  <a:srgbClr val="94C600">
                    <a:satMod val="220000"/>
                    <a:alpha val="35000"/>
                  </a:srgbClr>
                </a:glow>
              </a:effectLst>
            </a:endParaRPr>
          </a:p>
        </p:txBody>
      </p:sp>
      <p:sp>
        <p:nvSpPr>
          <p:cNvPr id="3" name="2 Rectángulo"/>
          <p:cNvSpPr/>
          <p:nvPr/>
        </p:nvSpPr>
        <p:spPr>
          <a:xfrm>
            <a:off x="610428" y="5445224"/>
            <a:ext cx="7798389" cy="954107"/>
          </a:xfrm>
          <a:prstGeom prst="rect">
            <a:avLst/>
          </a:prstGeom>
        </p:spPr>
        <p:txBody>
          <a:bodyPr wrap="square">
            <a:spAutoFit/>
          </a:bodyPr>
          <a:lstStyle/>
          <a:p>
            <a:pPr algn="ctr"/>
            <a:r>
              <a:rPr lang="es-NI" sz="1400" b="1" dirty="0" smtClean="0">
                <a:solidFill>
                  <a:prstClr val="black"/>
                </a:solidFill>
                <a:latin typeface="Arial" pitchFamily="34" charset="0"/>
                <a:cs typeface="Arial" pitchFamily="34" charset="0"/>
              </a:rPr>
              <a:t>Ministerio </a:t>
            </a:r>
            <a:r>
              <a:rPr lang="es-NI" sz="1400" b="1" dirty="0">
                <a:solidFill>
                  <a:prstClr val="black"/>
                </a:solidFill>
                <a:latin typeface="Arial" pitchFamily="34" charset="0"/>
                <a:cs typeface="Arial" pitchFamily="34" charset="0"/>
              </a:rPr>
              <a:t>de Relaciones </a:t>
            </a:r>
            <a:r>
              <a:rPr lang="es-NI" sz="1400" b="1" dirty="0" smtClean="0">
                <a:solidFill>
                  <a:prstClr val="black"/>
                </a:solidFill>
                <a:latin typeface="Arial" pitchFamily="34" charset="0"/>
                <a:cs typeface="Arial" pitchFamily="34" charset="0"/>
              </a:rPr>
              <a:t>Exteriores de Nicaragua</a:t>
            </a:r>
          </a:p>
          <a:p>
            <a:pPr algn="ctr"/>
            <a:r>
              <a:rPr lang="es-NI" sz="1400" dirty="0" smtClean="0">
                <a:solidFill>
                  <a:prstClr val="black"/>
                </a:solidFill>
                <a:latin typeface="Arial" pitchFamily="34" charset="0"/>
                <a:cs typeface="Arial" pitchFamily="34" charset="0"/>
              </a:rPr>
              <a:t>De </a:t>
            </a:r>
            <a:r>
              <a:rPr lang="es-NI" sz="1400" dirty="0">
                <a:solidFill>
                  <a:prstClr val="black"/>
                </a:solidFill>
                <a:latin typeface="Arial" pitchFamily="34" charset="0"/>
                <a:cs typeface="Arial" pitchFamily="34" charset="0"/>
              </a:rPr>
              <a:t>donde </a:t>
            </a:r>
            <a:r>
              <a:rPr lang="es-NI" sz="1400" dirty="0" smtClean="0">
                <a:solidFill>
                  <a:prstClr val="black"/>
                </a:solidFill>
                <a:latin typeface="Arial" pitchFamily="34" charset="0"/>
                <a:cs typeface="Arial" pitchFamily="34" charset="0"/>
              </a:rPr>
              <a:t>fue </a:t>
            </a:r>
            <a:r>
              <a:rPr lang="es-NI" sz="1400" dirty="0">
                <a:solidFill>
                  <a:prstClr val="black"/>
                </a:solidFill>
                <a:latin typeface="Arial" pitchFamily="34" charset="0"/>
                <a:cs typeface="Arial" pitchFamily="34" charset="0"/>
              </a:rPr>
              <a:t>el cine González 1 cuadra al Sur, sobre Avenida </a:t>
            </a:r>
            <a:r>
              <a:rPr lang="es-NI" sz="1400" dirty="0" smtClean="0">
                <a:solidFill>
                  <a:prstClr val="black"/>
                </a:solidFill>
                <a:latin typeface="Arial" pitchFamily="34" charset="0"/>
                <a:cs typeface="Arial" pitchFamily="34" charset="0"/>
              </a:rPr>
              <a:t>Bolívar </a:t>
            </a:r>
          </a:p>
          <a:p>
            <a:pPr algn="ctr"/>
            <a:r>
              <a:rPr lang="es-NI" sz="1400" dirty="0" smtClean="0">
                <a:solidFill>
                  <a:prstClr val="black"/>
                </a:solidFill>
                <a:latin typeface="Arial" pitchFamily="34" charset="0"/>
                <a:cs typeface="Arial" pitchFamily="34" charset="0"/>
              </a:rPr>
              <a:t>Tel</a:t>
            </a:r>
            <a:r>
              <a:rPr lang="es-NI" sz="1400" dirty="0">
                <a:solidFill>
                  <a:prstClr val="black"/>
                </a:solidFill>
                <a:latin typeface="Arial" pitchFamily="34" charset="0"/>
                <a:cs typeface="Arial" pitchFamily="34" charset="0"/>
              </a:rPr>
              <a:t>: (505) 2244 </a:t>
            </a:r>
            <a:r>
              <a:rPr lang="es-NI" sz="1400" dirty="0" smtClean="0">
                <a:solidFill>
                  <a:prstClr val="black"/>
                </a:solidFill>
                <a:latin typeface="Arial" pitchFamily="34" charset="0"/>
                <a:cs typeface="Arial" pitchFamily="34" charset="0"/>
              </a:rPr>
              <a:t>8066 </a:t>
            </a:r>
            <a:r>
              <a:rPr lang="es-NI" sz="1400" dirty="0">
                <a:solidFill>
                  <a:prstClr val="black"/>
                </a:solidFill>
                <a:latin typeface="Arial" pitchFamily="34" charset="0"/>
                <a:cs typeface="Arial" pitchFamily="34" charset="0"/>
              </a:rPr>
              <a:t>- 2244 </a:t>
            </a:r>
            <a:r>
              <a:rPr lang="es-NI" sz="1400" dirty="0" smtClean="0">
                <a:solidFill>
                  <a:prstClr val="black"/>
                </a:solidFill>
                <a:latin typeface="Arial" pitchFamily="34" charset="0"/>
                <a:cs typeface="Arial" pitchFamily="34" charset="0"/>
              </a:rPr>
              <a:t>8086 </a:t>
            </a:r>
          </a:p>
          <a:p>
            <a:pPr algn="ctr"/>
            <a:r>
              <a:rPr lang="es-NI" sz="1400" dirty="0" smtClean="0">
                <a:solidFill>
                  <a:prstClr val="black"/>
                </a:solidFill>
                <a:latin typeface="Arial" pitchFamily="34" charset="0"/>
                <a:cs typeface="Arial" pitchFamily="34" charset="0"/>
              </a:rPr>
              <a:t>Managua</a:t>
            </a:r>
            <a:r>
              <a:rPr lang="es-NI" sz="1400" dirty="0">
                <a:solidFill>
                  <a:prstClr val="black"/>
                </a:solidFill>
                <a:latin typeface="Arial" pitchFamily="34" charset="0"/>
                <a:cs typeface="Arial" pitchFamily="34" charset="0"/>
              </a:rPr>
              <a:t>, Nicaragua </a:t>
            </a:r>
          </a:p>
        </p:txBody>
      </p:sp>
    </p:spTree>
    <p:extLst>
      <p:ext uri="{BB962C8B-B14F-4D97-AF65-F5344CB8AC3E}">
        <p14:creationId xmlns:p14="http://schemas.microsoft.com/office/powerpoint/2010/main" val="24606839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43608" y="733927"/>
            <a:ext cx="7024744" cy="523220"/>
          </a:xfrm>
        </p:spPr>
        <p:txBody>
          <a:bodyPr wrap="square">
            <a:spAutoFit/>
          </a:bodyPr>
          <a:lstStyle/>
          <a:p>
            <a:pPr algn="ctr"/>
            <a:r>
              <a:rPr lang="en-GB" sz="2800" b="1" i="1" dirty="0">
                <a:solidFill>
                  <a:schemeClr val="accent2">
                    <a:lumMod val="75000"/>
                  </a:schemeClr>
                </a:solidFill>
              </a:rPr>
              <a:t>BACKGROUND AND </a:t>
            </a:r>
            <a:r>
              <a:rPr lang="en-GB" sz="2800" b="1" i="1" dirty="0" smtClean="0">
                <a:solidFill>
                  <a:schemeClr val="accent2">
                    <a:lumMod val="75000"/>
                  </a:schemeClr>
                </a:solidFill>
              </a:rPr>
              <a:t>RATIONALE</a:t>
            </a:r>
            <a:endParaRPr lang="es-NI" sz="2600" b="1" i="1" dirty="0">
              <a:solidFill>
                <a:srgbClr val="0070C0"/>
              </a:solidFill>
              <a:latin typeface="Arial" pitchFamily="34" charset="0"/>
              <a:ea typeface="+mn-ea"/>
              <a:cs typeface="Arial" pitchFamily="34" charset="0"/>
            </a:endParaRPr>
          </a:p>
        </p:txBody>
      </p:sp>
      <p:graphicFrame>
        <p:nvGraphicFramePr>
          <p:cNvPr id="4" name="3 Diagrama"/>
          <p:cNvGraphicFramePr/>
          <p:nvPr>
            <p:extLst>
              <p:ext uri="{D42A27DB-BD31-4B8C-83A1-F6EECF244321}">
                <p14:modId xmlns:p14="http://schemas.microsoft.com/office/powerpoint/2010/main" val="1598635064"/>
              </p:ext>
            </p:extLst>
          </p:nvPr>
        </p:nvGraphicFramePr>
        <p:xfrm>
          <a:off x="683568" y="1916832"/>
          <a:ext cx="792088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64780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42621"/>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BACKGROUND AND RATIONALE</a:t>
            </a:r>
            <a:endParaRPr lang="es-NI" sz="2600" b="1" i="1" dirty="0">
              <a:solidFill>
                <a:srgbClr val="0070C0"/>
              </a:solidFill>
              <a:latin typeface="Arial" pitchFamily="34" charset="0"/>
              <a:ea typeface="+mn-ea"/>
              <a:cs typeface="Arial" pitchFamily="34" charset="0"/>
            </a:endParaRPr>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850468435"/>
              </p:ext>
            </p:extLst>
          </p:nvPr>
        </p:nvGraphicFramePr>
        <p:xfrm>
          <a:off x="611560" y="1700808"/>
          <a:ext cx="784887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0816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15616" y="949951"/>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CONCEPT NOTE</a:t>
            </a:r>
            <a:endParaRPr lang="es-NI" sz="2600" b="1" i="1" dirty="0">
              <a:solidFill>
                <a:srgbClr val="0070C0"/>
              </a:solidFill>
              <a:latin typeface="Arial" pitchFamily="34" charset="0"/>
              <a:ea typeface="+mn-ea"/>
              <a:cs typeface="Arial"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117258970"/>
              </p:ext>
            </p:extLst>
          </p:nvPr>
        </p:nvGraphicFramePr>
        <p:xfrm>
          <a:off x="611560" y="1412776"/>
          <a:ext cx="7921500" cy="4921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368353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6" name="1 Título"/>
          <p:cNvSpPr>
            <a:spLocks noGrp="1"/>
          </p:cNvSpPr>
          <p:nvPr>
            <p:ph type="title"/>
          </p:nvPr>
        </p:nvSpPr>
        <p:spPr>
          <a:xfrm>
            <a:off x="1115616" y="949951"/>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CONCEPT NOTE</a:t>
            </a:r>
            <a:endParaRPr lang="es-NI" sz="2600" b="1" i="1" dirty="0">
              <a:solidFill>
                <a:srgbClr val="0070C0"/>
              </a:solidFill>
              <a:latin typeface="Arial" pitchFamily="34" charset="0"/>
              <a:ea typeface="+mn-ea"/>
              <a:cs typeface="Arial" pitchFamily="34" charset="0"/>
            </a:endParaRPr>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435116084"/>
              </p:ext>
            </p:extLst>
          </p:nvPr>
        </p:nvGraphicFramePr>
        <p:xfrm>
          <a:off x="755576" y="1628800"/>
          <a:ext cx="7416824"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59094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6" name="1 Título"/>
          <p:cNvSpPr>
            <a:spLocks noGrp="1"/>
          </p:cNvSpPr>
          <p:nvPr>
            <p:ph type="title"/>
          </p:nvPr>
        </p:nvSpPr>
        <p:spPr>
          <a:xfrm>
            <a:off x="1115616" y="1011506"/>
            <a:ext cx="7024744" cy="461665"/>
          </a:xfrm>
        </p:spPr>
        <p:txBody>
          <a:bodyPr vert="horz" wrap="square" lIns="91440" tIns="45720" rIns="91440" bIns="45720" rtlCol="0" anchor="b">
            <a:spAutoFit/>
          </a:bodyPr>
          <a:lstStyle/>
          <a:p>
            <a:pPr algn="ctr"/>
            <a:r>
              <a:rPr lang="en-GB" sz="2400" b="1" i="1" dirty="0">
                <a:solidFill>
                  <a:schemeClr val="accent2">
                    <a:lumMod val="75000"/>
                  </a:schemeClr>
                </a:solidFill>
              </a:rPr>
              <a:t>CONCEPT NOTE</a:t>
            </a:r>
            <a:endParaRPr lang="es-NI" sz="2600" b="1" i="1" dirty="0">
              <a:solidFill>
                <a:srgbClr val="0070C0"/>
              </a:solidFill>
              <a:latin typeface="Arial" pitchFamily="34" charset="0"/>
              <a:ea typeface="+mn-ea"/>
              <a:cs typeface="Arial" pitchFamily="34" charset="0"/>
            </a:endParaRPr>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1747385695"/>
              </p:ext>
            </p:extLst>
          </p:nvPr>
        </p:nvGraphicFramePr>
        <p:xfrm>
          <a:off x="539552" y="1484784"/>
          <a:ext cx="806489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09906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15616" y="733927"/>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EXPECTED RESULTS</a:t>
            </a:r>
            <a:endParaRPr lang="es-NI" sz="2600" b="1" i="1" dirty="0">
              <a:solidFill>
                <a:srgbClr val="0070C0"/>
              </a:solidFill>
              <a:latin typeface="Arial" pitchFamily="34" charset="0"/>
              <a:ea typeface="+mn-ea"/>
              <a:cs typeface="Arial"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074845000"/>
              </p:ext>
            </p:extLst>
          </p:nvPr>
        </p:nvGraphicFramePr>
        <p:xfrm>
          <a:off x="611560" y="1628800"/>
          <a:ext cx="7920880" cy="44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75987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05935"/>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METHODOLOGY</a:t>
            </a:r>
            <a:endParaRPr lang="es-NI" sz="2600" b="1" i="1" dirty="0">
              <a:solidFill>
                <a:srgbClr val="0070C0"/>
              </a:solidFill>
              <a:latin typeface="Arial" pitchFamily="34" charset="0"/>
              <a:ea typeface="+mn-ea"/>
              <a:cs typeface="Arial"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09873361"/>
              </p:ext>
            </p:extLst>
          </p:nvPr>
        </p:nvGraphicFramePr>
        <p:xfrm>
          <a:off x="611560" y="1772816"/>
          <a:ext cx="792088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0864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2D050">
            <a:alpha val="73000"/>
          </a:srgbClr>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1187624" y="877943"/>
            <a:ext cx="7024744" cy="523220"/>
          </a:xfrm>
        </p:spPr>
        <p:txBody>
          <a:bodyPr vert="horz" wrap="square" lIns="91440" tIns="45720" rIns="91440" bIns="45720" rtlCol="0" anchor="b">
            <a:spAutoFit/>
          </a:bodyPr>
          <a:lstStyle/>
          <a:p>
            <a:pPr algn="ctr"/>
            <a:r>
              <a:rPr lang="en-GB" sz="2800" b="1" i="1" dirty="0">
                <a:solidFill>
                  <a:schemeClr val="accent2">
                    <a:lumMod val="75000"/>
                  </a:schemeClr>
                </a:solidFill>
              </a:rPr>
              <a:t>PARTICIPANT PROFILE</a:t>
            </a:r>
            <a:endParaRPr lang="es-NI" sz="2600" b="1" i="1" dirty="0">
              <a:solidFill>
                <a:srgbClr val="0070C0"/>
              </a:solidFill>
              <a:latin typeface="Arial" pitchFamily="34" charset="0"/>
              <a:ea typeface="+mn-ea"/>
              <a:cs typeface="Arial" pitchFamily="34" charset="0"/>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477180355"/>
              </p:ext>
            </p:extLst>
          </p:nvPr>
        </p:nvGraphicFramePr>
        <p:xfrm>
          <a:off x="395536" y="2204864"/>
          <a:ext cx="7920880" cy="3553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030454"/>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265</TotalTime>
  <Words>549</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PowerPoint Presentation</vt:lpstr>
      <vt:lpstr>BACKGROUND AND RATIONALE</vt:lpstr>
      <vt:lpstr>BACKGROUND AND RATIONALE</vt:lpstr>
      <vt:lpstr>CONCEPT NOTE</vt:lpstr>
      <vt:lpstr>CONCEPT NOTE</vt:lpstr>
      <vt:lpstr>CONCEPT NOTE</vt:lpstr>
      <vt:lpstr>EXPECTED RESULTS</vt:lpstr>
      <vt:lpstr>METHODOLOGY</vt:lpstr>
      <vt:lpstr>PARTICIPANT PROFILE</vt:lpstr>
      <vt:lpstr>WHAT IS NEXT?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CONCEPTUAL TALLER DE PROTECCIÓN CONSULAR A PERSONAS TRABAJADORAS MIGRANTES XIX Conferencia Regional sobre Migración Nicaragua, Junio 2014.</dc:title>
  <dc:creator>Martha Olivia</dc:creator>
  <cp:lastModifiedBy>RODAS Renán</cp:lastModifiedBy>
  <cp:revision>28</cp:revision>
  <dcterms:created xsi:type="dcterms:W3CDTF">2014-11-18T16:25:01Z</dcterms:created>
  <dcterms:modified xsi:type="dcterms:W3CDTF">2014-11-23T17:51:40Z</dcterms:modified>
</cp:coreProperties>
</file>