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1"/>
  </p:notesMasterIdLst>
  <p:sldIdLst>
    <p:sldId id="273" r:id="rId2"/>
    <p:sldId id="259" r:id="rId3"/>
    <p:sldId id="258" r:id="rId4"/>
    <p:sldId id="281" r:id="rId5"/>
    <p:sldId id="279" r:id="rId6"/>
    <p:sldId id="280" r:id="rId7"/>
    <p:sldId id="268" r:id="rId8"/>
    <p:sldId id="269" r:id="rId9"/>
    <p:sldId id="270" r:id="rId10"/>
    <p:sldId id="271" r:id="rId11"/>
    <p:sldId id="272" r:id="rId12"/>
    <p:sldId id="261" r:id="rId13"/>
    <p:sldId id="274" r:id="rId14"/>
    <p:sldId id="275" r:id="rId15"/>
    <p:sldId id="276" r:id="rId16"/>
    <p:sldId id="277" r:id="rId17"/>
    <p:sldId id="263" r:id="rId18"/>
    <p:sldId id="264" r:id="rId19"/>
    <p:sldId id="262" r:id="rId20"/>
  </p:sldIdLst>
  <p:sldSz cx="9144000" cy="6858000" type="screen4x3"/>
  <p:notesSz cx="7019925" cy="9305925"/>
  <p:defaultTextStyle>
    <a:defPPr>
      <a:defRPr lang="es-E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45AC0C"/>
    <a:srgbClr val="003300"/>
    <a:srgbClr val="CCFF99"/>
    <a:srgbClr val="FFCCFF"/>
    <a:srgbClr val="66CCFF"/>
    <a:srgbClr val="CC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53" autoAdjust="0"/>
    <p:restoredTop sz="94660"/>
  </p:normalViewPr>
  <p:slideViewPr>
    <p:cSldViewPr>
      <p:cViewPr varScale="1">
        <p:scale>
          <a:sx n="69" d="100"/>
          <a:sy n="69" d="100"/>
        </p:scale>
        <p:origin x="-1170"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_rels/data10.xml.rels><?xml version="1.0" encoding="UTF-8" standalone="yes"?>
<Relationships xmlns="http://schemas.openxmlformats.org/package/2006/relationships"><Relationship Id="rId1" Type="http://schemas.openxmlformats.org/officeDocument/2006/relationships/image" Target="../media/image9.png"/></Relationships>
</file>

<file path=ppt/diagrams/_rels/data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image" Target="../media/image10.png"/></Relationships>
</file>

<file path=ppt/diagrams/_rels/data1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image" Target="../media/image13.jpeg"/></Relationships>
</file>

<file path=ppt/diagrams/_rels/data9.xml.rels><?xml version="1.0" encoding="UTF-8" standalone="yes"?>
<Relationships xmlns="http://schemas.openxmlformats.org/package/2006/relationships"><Relationship Id="rId1" Type="http://schemas.openxmlformats.org/officeDocument/2006/relationships/image" Target="../media/image8.png"/></Relationships>
</file>

<file path=ppt/diagrams/_rels/drawing10.xml.rels><?xml version="1.0" encoding="UTF-8" standalone="yes"?>
<Relationships xmlns="http://schemas.openxmlformats.org/package/2006/relationships"><Relationship Id="rId1" Type="http://schemas.openxmlformats.org/officeDocument/2006/relationships/image" Target="../media/image9.png"/></Relationships>
</file>

<file path=ppt/diagrams/_rels/drawing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image" Target="../media/image10.png"/></Relationships>
</file>

<file path=ppt/diagrams/_rels/drawing1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image" Target="../media/image13.jpeg"/></Relationships>
</file>

<file path=ppt/diagrams/_rels/drawing9.xml.rels><?xml version="1.0" encoding="UTF-8" standalone="yes"?>
<Relationships xmlns="http://schemas.openxmlformats.org/package/2006/relationships"><Relationship Id="rId1" Type="http://schemas.openxmlformats.org/officeDocument/2006/relationships/image" Target="../media/image8.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7">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8">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9">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10">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6">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CCAB95-B282-4526-9D8A-1E3FF9A38F4A}"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s-NI"/>
        </a:p>
      </dgm:t>
    </dgm:pt>
    <dgm:pt modelId="{D6C74978-5EC8-48DD-9320-9A381816C214}">
      <dgm:prSet phldrT="[Texto]"/>
      <dgm:spPr>
        <a:solidFill>
          <a:schemeClr val="tx2">
            <a:lumMod val="50000"/>
          </a:schemeClr>
        </a:solidFill>
      </dgm:spPr>
      <dgm:t>
        <a:bodyPr/>
        <a:lstStyle/>
        <a:p>
          <a:r>
            <a:rPr lang="es-MX" dirty="0" smtClean="0"/>
            <a:t>1</a:t>
          </a:r>
          <a:endParaRPr lang="es-NI" dirty="0"/>
        </a:p>
      </dgm:t>
    </dgm:pt>
    <dgm:pt modelId="{886EFCBD-8AAB-4C6F-AFD0-99B2BD9EC820}" type="parTrans" cxnId="{1E3E0A75-4E2E-4DD5-9552-D27FF3A86B8D}">
      <dgm:prSet/>
      <dgm:spPr/>
      <dgm:t>
        <a:bodyPr/>
        <a:lstStyle/>
        <a:p>
          <a:endParaRPr lang="es-NI"/>
        </a:p>
      </dgm:t>
    </dgm:pt>
    <dgm:pt modelId="{048B9AA2-00D8-4A01-86A4-0B62454A0A40}" type="sibTrans" cxnId="{1E3E0A75-4E2E-4DD5-9552-D27FF3A86B8D}">
      <dgm:prSet/>
      <dgm:spPr/>
      <dgm:t>
        <a:bodyPr/>
        <a:lstStyle/>
        <a:p>
          <a:endParaRPr lang="es-NI"/>
        </a:p>
      </dgm:t>
    </dgm:pt>
    <dgm:pt modelId="{18184B74-E927-4FE6-AA95-036285B0D5AF}">
      <dgm:prSet phldrT="[Texto]"/>
      <dgm:spPr/>
      <dgm:t>
        <a:bodyPr/>
        <a:lstStyle/>
        <a:p>
          <a:r>
            <a:rPr lang="es-ES" dirty="0" smtClean="0">
              <a:latin typeface="Albertus MT Lt" pitchFamily="34" charset="0"/>
            </a:rPr>
            <a:t>. Activación inmediata del gabinete de Emergencia para la lucha contra el Ébola, con definición de responsabilidades especificas por instituciones, incluyendo el funcionamiento permanente de puestos de mando, nacionales y locales.</a:t>
          </a:r>
          <a:endParaRPr lang="es-NI" dirty="0"/>
        </a:p>
      </dgm:t>
    </dgm:pt>
    <dgm:pt modelId="{D0A3DB91-16B1-4198-9CC6-1A553AD25BAF}" type="parTrans" cxnId="{5B2358CD-3430-4930-A170-A2B283B0DB12}">
      <dgm:prSet/>
      <dgm:spPr/>
      <dgm:t>
        <a:bodyPr/>
        <a:lstStyle/>
        <a:p>
          <a:endParaRPr lang="es-NI"/>
        </a:p>
      </dgm:t>
    </dgm:pt>
    <dgm:pt modelId="{10C3B793-B4C7-44E2-807E-2A4ED82C9DC9}" type="sibTrans" cxnId="{5B2358CD-3430-4930-A170-A2B283B0DB12}">
      <dgm:prSet/>
      <dgm:spPr/>
      <dgm:t>
        <a:bodyPr/>
        <a:lstStyle/>
        <a:p>
          <a:endParaRPr lang="es-NI"/>
        </a:p>
      </dgm:t>
    </dgm:pt>
    <dgm:pt modelId="{64C436E3-C8A1-4FF2-A2C2-5BB251C2E762}">
      <dgm:prSet phldrT="[Texto]"/>
      <dgm:spPr>
        <a:solidFill>
          <a:schemeClr val="tx2">
            <a:lumMod val="50000"/>
          </a:schemeClr>
        </a:solidFill>
      </dgm:spPr>
      <dgm:t>
        <a:bodyPr/>
        <a:lstStyle/>
        <a:p>
          <a:r>
            <a:rPr lang="es-MX" dirty="0" smtClean="0"/>
            <a:t>2</a:t>
          </a:r>
          <a:endParaRPr lang="es-NI" dirty="0"/>
        </a:p>
      </dgm:t>
    </dgm:pt>
    <dgm:pt modelId="{E338E29E-3682-48FF-B53C-6AEACC0C20C6}" type="parTrans" cxnId="{1FD0BF00-6559-4931-A6C4-8CAA05490606}">
      <dgm:prSet/>
      <dgm:spPr/>
      <dgm:t>
        <a:bodyPr/>
        <a:lstStyle/>
        <a:p>
          <a:endParaRPr lang="es-NI"/>
        </a:p>
      </dgm:t>
    </dgm:pt>
    <dgm:pt modelId="{1047561E-68D1-44D0-B233-AD9036D90DF1}" type="sibTrans" cxnId="{1FD0BF00-6559-4931-A6C4-8CAA05490606}">
      <dgm:prSet/>
      <dgm:spPr/>
      <dgm:t>
        <a:bodyPr/>
        <a:lstStyle/>
        <a:p>
          <a:endParaRPr lang="es-NI"/>
        </a:p>
      </dgm:t>
    </dgm:pt>
    <dgm:pt modelId="{F5BA7AE3-B592-4F27-91FB-5638DAB84998}">
      <dgm:prSet phldrT="[Texto]"/>
      <dgm:spPr/>
      <dgm:t>
        <a:bodyPr/>
        <a:lstStyle/>
        <a:p>
          <a:r>
            <a:rPr lang="es-ES" dirty="0" smtClean="0">
              <a:latin typeface="Albertus MT Lt" pitchFamily="34" charset="0"/>
            </a:rPr>
            <a:t>Integración del Gabinete de Presidencia.</a:t>
          </a:r>
          <a:endParaRPr lang="es-NI" dirty="0"/>
        </a:p>
      </dgm:t>
    </dgm:pt>
    <dgm:pt modelId="{7CB0F697-0A59-410A-A0C7-A882FA8C6470}" type="parTrans" cxnId="{BBDEEAA0-3C82-419B-BD1A-7FEF1DBFC153}">
      <dgm:prSet/>
      <dgm:spPr/>
      <dgm:t>
        <a:bodyPr/>
        <a:lstStyle/>
        <a:p>
          <a:endParaRPr lang="es-NI"/>
        </a:p>
      </dgm:t>
    </dgm:pt>
    <dgm:pt modelId="{2C9C6836-7171-4AEA-AB91-CEC6BDACCAF0}" type="sibTrans" cxnId="{BBDEEAA0-3C82-419B-BD1A-7FEF1DBFC153}">
      <dgm:prSet/>
      <dgm:spPr/>
      <dgm:t>
        <a:bodyPr/>
        <a:lstStyle/>
        <a:p>
          <a:endParaRPr lang="es-NI"/>
        </a:p>
      </dgm:t>
    </dgm:pt>
    <dgm:pt modelId="{D89772AD-C065-4D97-AD8B-E6E9FA78778A}">
      <dgm:prSet phldrT="[Texto]"/>
      <dgm:spPr>
        <a:solidFill>
          <a:schemeClr val="tx2">
            <a:lumMod val="50000"/>
          </a:schemeClr>
        </a:solidFill>
      </dgm:spPr>
      <dgm:t>
        <a:bodyPr/>
        <a:lstStyle/>
        <a:p>
          <a:r>
            <a:rPr lang="es-MX" dirty="0" smtClean="0"/>
            <a:t>3</a:t>
          </a:r>
          <a:endParaRPr lang="es-NI" dirty="0"/>
        </a:p>
      </dgm:t>
    </dgm:pt>
    <dgm:pt modelId="{87B1CB1E-C010-4A5B-BF10-153B96D53A3B}" type="parTrans" cxnId="{FA8CBAD6-11CB-4740-98E2-DFCBC85C6DAE}">
      <dgm:prSet/>
      <dgm:spPr/>
      <dgm:t>
        <a:bodyPr/>
        <a:lstStyle/>
        <a:p>
          <a:endParaRPr lang="es-NI"/>
        </a:p>
      </dgm:t>
    </dgm:pt>
    <dgm:pt modelId="{CF3B42E2-35FD-4EC2-BB00-D770B0E0D6B8}" type="sibTrans" cxnId="{FA8CBAD6-11CB-4740-98E2-DFCBC85C6DAE}">
      <dgm:prSet/>
      <dgm:spPr/>
      <dgm:t>
        <a:bodyPr/>
        <a:lstStyle/>
        <a:p>
          <a:endParaRPr lang="es-NI"/>
        </a:p>
      </dgm:t>
    </dgm:pt>
    <dgm:pt modelId="{47D59AA6-DF00-4A82-AD69-A4804A8FDFBB}">
      <dgm:prSet phldrT="[Texto]"/>
      <dgm:spPr/>
      <dgm:t>
        <a:bodyPr/>
        <a:lstStyle/>
        <a:p>
          <a:endParaRPr lang="es-NI" dirty="0"/>
        </a:p>
      </dgm:t>
    </dgm:pt>
    <dgm:pt modelId="{59D80837-28BC-4A9A-8482-9D67E8F85BDC}" type="parTrans" cxnId="{CFE82B49-4BAB-48EF-8AB7-28DDE0BE1C47}">
      <dgm:prSet/>
      <dgm:spPr/>
      <dgm:t>
        <a:bodyPr/>
        <a:lstStyle/>
        <a:p>
          <a:endParaRPr lang="es-NI"/>
        </a:p>
      </dgm:t>
    </dgm:pt>
    <dgm:pt modelId="{9C1ABCFB-B396-402F-8F05-56C68365EFCE}" type="sibTrans" cxnId="{CFE82B49-4BAB-48EF-8AB7-28DDE0BE1C47}">
      <dgm:prSet/>
      <dgm:spPr/>
      <dgm:t>
        <a:bodyPr/>
        <a:lstStyle/>
        <a:p>
          <a:endParaRPr lang="es-NI"/>
        </a:p>
      </dgm:t>
    </dgm:pt>
    <dgm:pt modelId="{C0CAFA59-6EBC-451D-8A5D-D2357E0C1211}">
      <dgm:prSet phldrT="[Texto]"/>
      <dgm:spPr/>
      <dgm:t>
        <a:bodyPr/>
        <a:lstStyle/>
        <a:p>
          <a:r>
            <a:rPr lang="es-ES" dirty="0" smtClean="0">
              <a:latin typeface="Albertus MT Lt" pitchFamily="34" charset="0"/>
            </a:rPr>
            <a:t>Información y Campañas con Mensajes Públicos para Conocimiento y Prevención.</a:t>
          </a:r>
          <a:endParaRPr lang="es-NI" dirty="0"/>
        </a:p>
      </dgm:t>
    </dgm:pt>
    <dgm:pt modelId="{21FDD8C8-D72C-4675-A8F0-C12BC37A6865}" type="parTrans" cxnId="{6CDD6256-A4F8-41FF-8A1B-35F93B024585}">
      <dgm:prSet/>
      <dgm:spPr/>
      <dgm:t>
        <a:bodyPr/>
        <a:lstStyle/>
        <a:p>
          <a:endParaRPr lang="es-NI"/>
        </a:p>
      </dgm:t>
    </dgm:pt>
    <dgm:pt modelId="{89A163F0-3DFE-4D71-8C63-9F1B63582052}" type="sibTrans" cxnId="{6CDD6256-A4F8-41FF-8A1B-35F93B024585}">
      <dgm:prSet/>
      <dgm:spPr/>
      <dgm:t>
        <a:bodyPr/>
        <a:lstStyle/>
        <a:p>
          <a:endParaRPr lang="es-NI"/>
        </a:p>
      </dgm:t>
    </dgm:pt>
    <dgm:pt modelId="{5DE47385-883E-4017-BE6D-BCCC5F43C90D}" type="pres">
      <dgm:prSet presAssocID="{94CCAB95-B282-4526-9D8A-1E3FF9A38F4A}" presName="linearFlow" presStyleCnt="0">
        <dgm:presLayoutVars>
          <dgm:dir/>
          <dgm:animLvl val="lvl"/>
          <dgm:resizeHandles val="exact"/>
        </dgm:presLayoutVars>
      </dgm:prSet>
      <dgm:spPr/>
      <dgm:t>
        <a:bodyPr/>
        <a:lstStyle/>
        <a:p>
          <a:endParaRPr lang="es-NI"/>
        </a:p>
      </dgm:t>
    </dgm:pt>
    <dgm:pt modelId="{34C05039-9E2C-4CE2-A0C2-39E0CE2C8C61}" type="pres">
      <dgm:prSet presAssocID="{D6C74978-5EC8-48DD-9320-9A381816C214}" presName="composite" presStyleCnt="0"/>
      <dgm:spPr/>
    </dgm:pt>
    <dgm:pt modelId="{F5ED091A-6004-434B-9D29-D4B1F37C9C12}" type="pres">
      <dgm:prSet presAssocID="{D6C74978-5EC8-48DD-9320-9A381816C214}" presName="parentText" presStyleLbl="alignNode1" presStyleIdx="0" presStyleCnt="3">
        <dgm:presLayoutVars>
          <dgm:chMax val="1"/>
          <dgm:bulletEnabled val="1"/>
        </dgm:presLayoutVars>
      </dgm:prSet>
      <dgm:spPr/>
      <dgm:t>
        <a:bodyPr/>
        <a:lstStyle/>
        <a:p>
          <a:endParaRPr lang="es-NI"/>
        </a:p>
      </dgm:t>
    </dgm:pt>
    <dgm:pt modelId="{1182173B-2386-457E-9BAD-3F8EA2970047}" type="pres">
      <dgm:prSet presAssocID="{D6C74978-5EC8-48DD-9320-9A381816C214}" presName="descendantText" presStyleLbl="alignAcc1" presStyleIdx="0" presStyleCnt="3">
        <dgm:presLayoutVars>
          <dgm:bulletEnabled val="1"/>
        </dgm:presLayoutVars>
      </dgm:prSet>
      <dgm:spPr/>
      <dgm:t>
        <a:bodyPr/>
        <a:lstStyle/>
        <a:p>
          <a:endParaRPr lang="es-NI"/>
        </a:p>
      </dgm:t>
    </dgm:pt>
    <dgm:pt modelId="{D9DCD895-2B04-4A59-890B-C240B8BBB774}" type="pres">
      <dgm:prSet presAssocID="{048B9AA2-00D8-4A01-86A4-0B62454A0A40}" presName="sp" presStyleCnt="0"/>
      <dgm:spPr/>
    </dgm:pt>
    <dgm:pt modelId="{155E0F5E-A4CB-4D00-948F-48FFB065CF67}" type="pres">
      <dgm:prSet presAssocID="{64C436E3-C8A1-4FF2-A2C2-5BB251C2E762}" presName="composite" presStyleCnt="0"/>
      <dgm:spPr/>
    </dgm:pt>
    <dgm:pt modelId="{2F38C0D1-A9E4-463C-911C-9B73E55090D0}" type="pres">
      <dgm:prSet presAssocID="{64C436E3-C8A1-4FF2-A2C2-5BB251C2E762}" presName="parentText" presStyleLbl="alignNode1" presStyleIdx="1" presStyleCnt="3">
        <dgm:presLayoutVars>
          <dgm:chMax val="1"/>
          <dgm:bulletEnabled val="1"/>
        </dgm:presLayoutVars>
      </dgm:prSet>
      <dgm:spPr/>
      <dgm:t>
        <a:bodyPr/>
        <a:lstStyle/>
        <a:p>
          <a:endParaRPr lang="es-NI"/>
        </a:p>
      </dgm:t>
    </dgm:pt>
    <dgm:pt modelId="{1AB8F4C0-34E9-4261-8014-AE0999BD0B01}" type="pres">
      <dgm:prSet presAssocID="{64C436E3-C8A1-4FF2-A2C2-5BB251C2E762}" presName="descendantText" presStyleLbl="alignAcc1" presStyleIdx="1" presStyleCnt="3">
        <dgm:presLayoutVars>
          <dgm:bulletEnabled val="1"/>
        </dgm:presLayoutVars>
      </dgm:prSet>
      <dgm:spPr/>
      <dgm:t>
        <a:bodyPr/>
        <a:lstStyle/>
        <a:p>
          <a:endParaRPr lang="es-NI"/>
        </a:p>
      </dgm:t>
    </dgm:pt>
    <dgm:pt modelId="{10A41981-A8B7-478B-B121-46D403062930}" type="pres">
      <dgm:prSet presAssocID="{1047561E-68D1-44D0-B233-AD9036D90DF1}" presName="sp" presStyleCnt="0"/>
      <dgm:spPr/>
    </dgm:pt>
    <dgm:pt modelId="{C4EAA8AB-A91B-4FE7-BF9A-3CA300D8A0CF}" type="pres">
      <dgm:prSet presAssocID="{D89772AD-C065-4D97-AD8B-E6E9FA78778A}" presName="composite" presStyleCnt="0"/>
      <dgm:spPr/>
    </dgm:pt>
    <dgm:pt modelId="{2402FD3C-EA3D-4F3D-A19F-A7F35E06B37D}" type="pres">
      <dgm:prSet presAssocID="{D89772AD-C065-4D97-AD8B-E6E9FA78778A}" presName="parentText" presStyleLbl="alignNode1" presStyleIdx="2" presStyleCnt="3">
        <dgm:presLayoutVars>
          <dgm:chMax val="1"/>
          <dgm:bulletEnabled val="1"/>
        </dgm:presLayoutVars>
      </dgm:prSet>
      <dgm:spPr/>
      <dgm:t>
        <a:bodyPr/>
        <a:lstStyle/>
        <a:p>
          <a:endParaRPr lang="es-NI"/>
        </a:p>
      </dgm:t>
    </dgm:pt>
    <dgm:pt modelId="{AE54DF75-7256-4B9C-9EB1-29C9E4264C52}" type="pres">
      <dgm:prSet presAssocID="{D89772AD-C065-4D97-AD8B-E6E9FA78778A}" presName="descendantText" presStyleLbl="alignAcc1" presStyleIdx="2" presStyleCnt="3">
        <dgm:presLayoutVars>
          <dgm:bulletEnabled val="1"/>
        </dgm:presLayoutVars>
      </dgm:prSet>
      <dgm:spPr/>
      <dgm:t>
        <a:bodyPr/>
        <a:lstStyle/>
        <a:p>
          <a:endParaRPr lang="es-NI"/>
        </a:p>
      </dgm:t>
    </dgm:pt>
  </dgm:ptLst>
  <dgm:cxnLst>
    <dgm:cxn modelId="{93482D4B-AB81-477B-AA12-E0D892095DA0}" type="presOf" srcId="{64C436E3-C8A1-4FF2-A2C2-5BB251C2E762}" destId="{2F38C0D1-A9E4-463C-911C-9B73E55090D0}" srcOrd="0" destOrd="0" presId="urn:microsoft.com/office/officeart/2005/8/layout/chevron2"/>
    <dgm:cxn modelId="{5B2358CD-3430-4930-A170-A2B283B0DB12}" srcId="{D6C74978-5EC8-48DD-9320-9A381816C214}" destId="{18184B74-E927-4FE6-AA95-036285B0D5AF}" srcOrd="0" destOrd="0" parTransId="{D0A3DB91-16B1-4198-9CC6-1A553AD25BAF}" sibTransId="{10C3B793-B4C7-44E2-807E-2A4ED82C9DC9}"/>
    <dgm:cxn modelId="{0E91C7BE-2F55-4B6B-8017-304B0156A1C3}" type="presOf" srcId="{F5BA7AE3-B592-4F27-91FB-5638DAB84998}" destId="{1AB8F4C0-34E9-4261-8014-AE0999BD0B01}" srcOrd="0" destOrd="0" presId="urn:microsoft.com/office/officeart/2005/8/layout/chevron2"/>
    <dgm:cxn modelId="{685E7D1E-2BD9-47A9-880C-FAFFCEAB7EB5}" type="presOf" srcId="{D6C74978-5EC8-48DD-9320-9A381816C214}" destId="{F5ED091A-6004-434B-9D29-D4B1F37C9C12}" srcOrd="0" destOrd="0" presId="urn:microsoft.com/office/officeart/2005/8/layout/chevron2"/>
    <dgm:cxn modelId="{A7EFDB68-3F20-4B2C-BA6A-0AC5EBB23328}" type="presOf" srcId="{94CCAB95-B282-4526-9D8A-1E3FF9A38F4A}" destId="{5DE47385-883E-4017-BE6D-BCCC5F43C90D}" srcOrd="0" destOrd="0" presId="urn:microsoft.com/office/officeart/2005/8/layout/chevron2"/>
    <dgm:cxn modelId="{46B5EEF4-A2BD-4F74-852C-7124DF8CD369}" type="presOf" srcId="{D89772AD-C065-4D97-AD8B-E6E9FA78778A}" destId="{2402FD3C-EA3D-4F3D-A19F-A7F35E06B37D}" srcOrd="0" destOrd="0" presId="urn:microsoft.com/office/officeart/2005/8/layout/chevron2"/>
    <dgm:cxn modelId="{1E3E0A75-4E2E-4DD5-9552-D27FF3A86B8D}" srcId="{94CCAB95-B282-4526-9D8A-1E3FF9A38F4A}" destId="{D6C74978-5EC8-48DD-9320-9A381816C214}" srcOrd="0" destOrd="0" parTransId="{886EFCBD-8AAB-4C6F-AFD0-99B2BD9EC820}" sibTransId="{048B9AA2-00D8-4A01-86A4-0B62454A0A40}"/>
    <dgm:cxn modelId="{B31FB9C7-AAFC-4C8A-B662-EB113B25D4FD}" type="presOf" srcId="{18184B74-E927-4FE6-AA95-036285B0D5AF}" destId="{1182173B-2386-457E-9BAD-3F8EA2970047}" srcOrd="0" destOrd="0" presId="urn:microsoft.com/office/officeart/2005/8/layout/chevron2"/>
    <dgm:cxn modelId="{BBDEEAA0-3C82-419B-BD1A-7FEF1DBFC153}" srcId="{64C436E3-C8A1-4FF2-A2C2-5BB251C2E762}" destId="{F5BA7AE3-B592-4F27-91FB-5638DAB84998}" srcOrd="0" destOrd="0" parTransId="{7CB0F697-0A59-410A-A0C7-A882FA8C6470}" sibTransId="{2C9C6836-7171-4AEA-AB91-CEC6BDACCAF0}"/>
    <dgm:cxn modelId="{1FD0BF00-6559-4931-A6C4-8CAA05490606}" srcId="{94CCAB95-B282-4526-9D8A-1E3FF9A38F4A}" destId="{64C436E3-C8A1-4FF2-A2C2-5BB251C2E762}" srcOrd="1" destOrd="0" parTransId="{E338E29E-3682-48FF-B53C-6AEACC0C20C6}" sibTransId="{1047561E-68D1-44D0-B233-AD9036D90DF1}"/>
    <dgm:cxn modelId="{CFE82B49-4BAB-48EF-8AB7-28DDE0BE1C47}" srcId="{D89772AD-C065-4D97-AD8B-E6E9FA78778A}" destId="{47D59AA6-DF00-4A82-AD69-A4804A8FDFBB}" srcOrd="0" destOrd="0" parTransId="{59D80837-28BC-4A9A-8482-9D67E8F85BDC}" sibTransId="{9C1ABCFB-B396-402F-8F05-56C68365EFCE}"/>
    <dgm:cxn modelId="{FA8CBAD6-11CB-4740-98E2-DFCBC85C6DAE}" srcId="{94CCAB95-B282-4526-9D8A-1E3FF9A38F4A}" destId="{D89772AD-C065-4D97-AD8B-E6E9FA78778A}" srcOrd="2" destOrd="0" parTransId="{87B1CB1E-C010-4A5B-BF10-153B96D53A3B}" sibTransId="{CF3B42E2-35FD-4EC2-BB00-D770B0E0D6B8}"/>
    <dgm:cxn modelId="{585E7DE5-AC98-4895-BBEF-505684797F0B}" type="presOf" srcId="{C0CAFA59-6EBC-451D-8A5D-D2357E0C1211}" destId="{AE54DF75-7256-4B9C-9EB1-29C9E4264C52}" srcOrd="0" destOrd="1" presId="urn:microsoft.com/office/officeart/2005/8/layout/chevron2"/>
    <dgm:cxn modelId="{6CDD6256-A4F8-41FF-8A1B-35F93B024585}" srcId="{D89772AD-C065-4D97-AD8B-E6E9FA78778A}" destId="{C0CAFA59-6EBC-451D-8A5D-D2357E0C1211}" srcOrd="1" destOrd="0" parTransId="{21FDD8C8-D72C-4675-A8F0-C12BC37A6865}" sibTransId="{89A163F0-3DFE-4D71-8C63-9F1B63582052}"/>
    <dgm:cxn modelId="{25DE410A-96B2-42A4-92A3-9E4D34154D21}" type="presOf" srcId="{47D59AA6-DF00-4A82-AD69-A4804A8FDFBB}" destId="{AE54DF75-7256-4B9C-9EB1-29C9E4264C52}" srcOrd="0" destOrd="0" presId="urn:microsoft.com/office/officeart/2005/8/layout/chevron2"/>
    <dgm:cxn modelId="{713DF3F1-8CB5-46F8-A341-90A67BDD22EC}" type="presParOf" srcId="{5DE47385-883E-4017-BE6D-BCCC5F43C90D}" destId="{34C05039-9E2C-4CE2-A0C2-39E0CE2C8C61}" srcOrd="0" destOrd="0" presId="urn:microsoft.com/office/officeart/2005/8/layout/chevron2"/>
    <dgm:cxn modelId="{3AE691CF-3D84-4526-8CDD-9B862841DB2F}" type="presParOf" srcId="{34C05039-9E2C-4CE2-A0C2-39E0CE2C8C61}" destId="{F5ED091A-6004-434B-9D29-D4B1F37C9C12}" srcOrd="0" destOrd="0" presId="urn:microsoft.com/office/officeart/2005/8/layout/chevron2"/>
    <dgm:cxn modelId="{D1B31C78-12C2-4913-9A4A-9526F29E37A6}" type="presParOf" srcId="{34C05039-9E2C-4CE2-A0C2-39E0CE2C8C61}" destId="{1182173B-2386-457E-9BAD-3F8EA2970047}" srcOrd="1" destOrd="0" presId="urn:microsoft.com/office/officeart/2005/8/layout/chevron2"/>
    <dgm:cxn modelId="{D7815D3D-21FA-4406-BA4E-7712613B7D08}" type="presParOf" srcId="{5DE47385-883E-4017-BE6D-BCCC5F43C90D}" destId="{D9DCD895-2B04-4A59-890B-C240B8BBB774}" srcOrd="1" destOrd="0" presId="urn:microsoft.com/office/officeart/2005/8/layout/chevron2"/>
    <dgm:cxn modelId="{9EEFF3F2-E7FB-4512-A9E2-CF3815945564}" type="presParOf" srcId="{5DE47385-883E-4017-BE6D-BCCC5F43C90D}" destId="{155E0F5E-A4CB-4D00-948F-48FFB065CF67}" srcOrd="2" destOrd="0" presId="urn:microsoft.com/office/officeart/2005/8/layout/chevron2"/>
    <dgm:cxn modelId="{634FA48B-569A-4376-BBF8-3638E18887C4}" type="presParOf" srcId="{155E0F5E-A4CB-4D00-948F-48FFB065CF67}" destId="{2F38C0D1-A9E4-463C-911C-9B73E55090D0}" srcOrd="0" destOrd="0" presId="urn:microsoft.com/office/officeart/2005/8/layout/chevron2"/>
    <dgm:cxn modelId="{6B983ACF-3BAF-4143-9A22-EB3F8F73AAEB}" type="presParOf" srcId="{155E0F5E-A4CB-4D00-948F-48FFB065CF67}" destId="{1AB8F4C0-34E9-4261-8014-AE0999BD0B01}" srcOrd="1" destOrd="0" presId="urn:microsoft.com/office/officeart/2005/8/layout/chevron2"/>
    <dgm:cxn modelId="{A0A29B88-4C99-4322-892B-FF11F912C786}" type="presParOf" srcId="{5DE47385-883E-4017-BE6D-BCCC5F43C90D}" destId="{10A41981-A8B7-478B-B121-46D403062930}" srcOrd="3" destOrd="0" presId="urn:microsoft.com/office/officeart/2005/8/layout/chevron2"/>
    <dgm:cxn modelId="{F6279896-5E00-4B23-8410-7E8CBAA228ED}" type="presParOf" srcId="{5DE47385-883E-4017-BE6D-BCCC5F43C90D}" destId="{C4EAA8AB-A91B-4FE7-BF9A-3CA300D8A0CF}" srcOrd="4" destOrd="0" presId="urn:microsoft.com/office/officeart/2005/8/layout/chevron2"/>
    <dgm:cxn modelId="{B745C26D-76C7-463A-AFEF-51E7EDF08DE7}" type="presParOf" srcId="{C4EAA8AB-A91B-4FE7-BF9A-3CA300D8A0CF}" destId="{2402FD3C-EA3D-4F3D-A19F-A7F35E06B37D}" srcOrd="0" destOrd="0" presId="urn:microsoft.com/office/officeart/2005/8/layout/chevron2"/>
    <dgm:cxn modelId="{DA62A172-35B6-4222-86D9-AC814D22689E}" type="presParOf" srcId="{C4EAA8AB-A91B-4FE7-BF9A-3CA300D8A0CF}" destId="{AE54DF75-7256-4B9C-9EB1-29C9E4264C52}"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9C3EA67-6F79-4B70-B281-6433A861A557}" type="doc">
      <dgm:prSet loTypeId="urn:microsoft.com/office/officeart/2005/8/layout/vList3#2" loCatId="list" qsTypeId="urn:microsoft.com/office/officeart/2005/8/quickstyle/simple1" qsCatId="simple" csTypeId="urn:microsoft.com/office/officeart/2005/8/colors/colorful1#7" csCatId="colorful" phldr="1"/>
      <dgm:spPr/>
      <dgm:t>
        <a:bodyPr/>
        <a:lstStyle/>
        <a:p>
          <a:endParaRPr lang="es-ES"/>
        </a:p>
      </dgm:t>
    </dgm:pt>
    <dgm:pt modelId="{C469E34F-FACE-4DAB-B6D9-E9F82165E542}">
      <dgm:prSet phldrT="[Texto]" custT="1"/>
      <dgm:spPr/>
      <dgm:t>
        <a:bodyPr/>
        <a:lstStyle/>
        <a:p>
          <a:pPr algn="just"/>
          <a:r>
            <a:rPr lang="es-NI" sz="1400" dirty="0" smtClean="0">
              <a:solidFill>
                <a:schemeClr val="tx1"/>
              </a:solidFill>
              <a:latin typeface="Albertus MT Lt" pitchFamily="34" charset="0"/>
            </a:rPr>
            <a:t>Dotar de equipos de protección al personal que atienden viajeros en puntos de entradas,  aeropuertos, puertos y fronteras terrestres</a:t>
          </a:r>
          <a:endParaRPr lang="es-ES" sz="1400" dirty="0" smtClean="0">
            <a:solidFill>
              <a:schemeClr val="tx1"/>
            </a:solidFill>
            <a:latin typeface="Albertus MT Lt" pitchFamily="34" charset="0"/>
          </a:endParaRPr>
        </a:p>
      </dgm:t>
    </dgm:pt>
    <dgm:pt modelId="{3627B962-8184-45CF-9949-831831D1F066}" type="parTrans" cxnId="{6090CE71-F2DE-4A35-8B95-7A594CD9D159}">
      <dgm:prSet/>
      <dgm:spPr/>
      <dgm:t>
        <a:bodyPr/>
        <a:lstStyle/>
        <a:p>
          <a:pPr algn="just"/>
          <a:endParaRPr lang="es-ES" sz="1400">
            <a:solidFill>
              <a:schemeClr val="tx1"/>
            </a:solidFill>
            <a:latin typeface="Albertus MT Lt" pitchFamily="34" charset="0"/>
          </a:endParaRPr>
        </a:p>
      </dgm:t>
    </dgm:pt>
    <dgm:pt modelId="{16AB2FE9-A24E-468D-A699-20D2B0DA98DE}" type="sibTrans" cxnId="{6090CE71-F2DE-4A35-8B95-7A594CD9D159}">
      <dgm:prSet/>
      <dgm:spPr/>
      <dgm:t>
        <a:bodyPr/>
        <a:lstStyle/>
        <a:p>
          <a:pPr algn="just"/>
          <a:endParaRPr lang="es-ES" sz="1400">
            <a:solidFill>
              <a:schemeClr val="tx1"/>
            </a:solidFill>
            <a:latin typeface="Albertus MT Lt" pitchFamily="34" charset="0"/>
          </a:endParaRPr>
        </a:p>
      </dgm:t>
    </dgm:pt>
    <dgm:pt modelId="{2D9D7CDC-B157-463E-A5F8-E1F2218CECEC}">
      <dgm:prSet phldrT="[Texto]" custT="1"/>
      <dgm:spPr/>
      <dgm:t>
        <a:bodyPr/>
        <a:lstStyle/>
        <a:p>
          <a:pPr algn="just"/>
          <a:r>
            <a:rPr lang="es-NI" sz="1400" dirty="0" smtClean="0">
              <a:solidFill>
                <a:schemeClr val="tx1"/>
              </a:solidFill>
              <a:latin typeface="Albertus MT Lt" pitchFamily="34" charset="0"/>
            </a:rPr>
            <a:t>Establecer 3 centros de aislamiento y cuarentena para migrantes irregulares en: Managua, Peñas Blancas y el Guasaule. </a:t>
          </a:r>
          <a:endParaRPr lang="es-ES" sz="1400" dirty="0" smtClean="0">
            <a:solidFill>
              <a:schemeClr val="tx1"/>
            </a:solidFill>
            <a:latin typeface="Albertus MT Lt" pitchFamily="34" charset="0"/>
          </a:endParaRPr>
        </a:p>
      </dgm:t>
    </dgm:pt>
    <dgm:pt modelId="{E76DC461-1EA2-43F5-A677-32649D25E567}" type="parTrans" cxnId="{3DE4C18F-B5B8-4E78-86F8-FED6F43C3A78}">
      <dgm:prSet/>
      <dgm:spPr/>
      <dgm:t>
        <a:bodyPr/>
        <a:lstStyle/>
        <a:p>
          <a:pPr algn="just"/>
          <a:endParaRPr lang="es-ES" sz="1400">
            <a:solidFill>
              <a:schemeClr val="tx1"/>
            </a:solidFill>
            <a:latin typeface="Albertus MT Lt" pitchFamily="34" charset="0"/>
          </a:endParaRPr>
        </a:p>
      </dgm:t>
    </dgm:pt>
    <dgm:pt modelId="{E5AACFE4-C226-4FEA-837A-8093C7886BEF}" type="sibTrans" cxnId="{3DE4C18F-B5B8-4E78-86F8-FED6F43C3A78}">
      <dgm:prSet/>
      <dgm:spPr/>
      <dgm:t>
        <a:bodyPr/>
        <a:lstStyle/>
        <a:p>
          <a:pPr algn="just"/>
          <a:endParaRPr lang="es-ES" sz="1400">
            <a:solidFill>
              <a:schemeClr val="tx1"/>
            </a:solidFill>
            <a:latin typeface="Albertus MT Lt" pitchFamily="34" charset="0"/>
          </a:endParaRPr>
        </a:p>
      </dgm:t>
    </dgm:pt>
    <dgm:pt modelId="{D1A0DD22-07B1-44E4-9781-E3889D9A49B5}">
      <dgm:prSet phldrT="[Texto]" custT="1"/>
      <dgm:spPr/>
      <dgm:t>
        <a:bodyPr/>
        <a:lstStyle/>
        <a:p>
          <a:pPr algn="just"/>
          <a:r>
            <a:rPr lang="es-NI" sz="1400" dirty="0" smtClean="0">
              <a:solidFill>
                <a:schemeClr val="tx1"/>
              </a:solidFill>
              <a:latin typeface="Albertus MT Lt" pitchFamily="34" charset="0"/>
            </a:rPr>
            <a:t>Elaborar y ejecutar plan comunicacional sobre las acciones y propósitos del plan contingente.</a:t>
          </a:r>
          <a:endParaRPr lang="es-ES" sz="1400" dirty="0" smtClean="0">
            <a:solidFill>
              <a:schemeClr val="tx1"/>
            </a:solidFill>
            <a:latin typeface="Albertus MT Lt" pitchFamily="34" charset="0"/>
          </a:endParaRPr>
        </a:p>
      </dgm:t>
    </dgm:pt>
    <dgm:pt modelId="{BCC7BB06-FA7E-4BD8-A5A9-BC934E319E63}" type="parTrans" cxnId="{5809B059-77EB-4146-AED3-D355346EC95B}">
      <dgm:prSet/>
      <dgm:spPr/>
      <dgm:t>
        <a:bodyPr/>
        <a:lstStyle/>
        <a:p>
          <a:pPr algn="just"/>
          <a:endParaRPr lang="es-ES" sz="1400">
            <a:solidFill>
              <a:schemeClr val="tx1"/>
            </a:solidFill>
            <a:latin typeface="Albertus MT Lt" pitchFamily="34" charset="0"/>
          </a:endParaRPr>
        </a:p>
      </dgm:t>
    </dgm:pt>
    <dgm:pt modelId="{044AADCE-3250-4C3F-8B4E-BDB13FCA882D}" type="sibTrans" cxnId="{5809B059-77EB-4146-AED3-D355346EC95B}">
      <dgm:prSet/>
      <dgm:spPr/>
      <dgm:t>
        <a:bodyPr/>
        <a:lstStyle/>
        <a:p>
          <a:pPr algn="just"/>
          <a:endParaRPr lang="es-ES" sz="1400">
            <a:solidFill>
              <a:schemeClr val="tx1"/>
            </a:solidFill>
            <a:latin typeface="Albertus MT Lt" pitchFamily="34" charset="0"/>
          </a:endParaRPr>
        </a:p>
      </dgm:t>
    </dgm:pt>
    <dgm:pt modelId="{FD086185-120F-4952-A242-A6967BEDF465}">
      <dgm:prSet phldrT="[Texto]" custT="1"/>
      <dgm:spPr/>
      <dgm:t>
        <a:bodyPr/>
        <a:lstStyle/>
        <a:p>
          <a:pPr algn="just"/>
          <a:r>
            <a:rPr lang="es-NI" sz="1400" dirty="0" smtClean="0">
              <a:solidFill>
                <a:schemeClr val="tx1"/>
              </a:solidFill>
              <a:latin typeface="Albertus MT Lt" pitchFamily="34" charset="0"/>
            </a:rPr>
            <a:t>Identificar de manera oportuna el origen de viajeros y tripulantes provenientes de zonas o países con transmisión activa de EBOLA.</a:t>
          </a:r>
          <a:endParaRPr lang="es-ES" sz="1400" dirty="0" smtClean="0">
            <a:solidFill>
              <a:schemeClr val="tx1"/>
            </a:solidFill>
            <a:latin typeface="Albertus MT Lt" pitchFamily="34" charset="0"/>
          </a:endParaRPr>
        </a:p>
      </dgm:t>
    </dgm:pt>
    <dgm:pt modelId="{26435246-6B14-4386-AC90-55F7EBDCCEAA}" type="parTrans" cxnId="{C49339CA-9A3D-4AA2-9FB9-C63088CD135A}">
      <dgm:prSet/>
      <dgm:spPr/>
      <dgm:t>
        <a:bodyPr/>
        <a:lstStyle/>
        <a:p>
          <a:endParaRPr lang="es-ES" sz="1400">
            <a:solidFill>
              <a:schemeClr val="tx1"/>
            </a:solidFill>
          </a:endParaRPr>
        </a:p>
      </dgm:t>
    </dgm:pt>
    <dgm:pt modelId="{3D368195-33E7-4F0C-B331-7B5D04E3D2E7}" type="sibTrans" cxnId="{C49339CA-9A3D-4AA2-9FB9-C63088CD135A}">
      <dgm:prSet/>
      <dgm:spPr/>
      <dgm:t>
        <a:bodyPr/>
        <a:lstStyle/>
        <a:p>
          <a:endParaRPr lang="es-ES" sz="1400">
            <a:solidFill>
              <a:schemeClr val="tx1"/>
            </a:solidFill>
          </a:endParaRPr>
        </a:p>
      </dgm:t>
    </dgm:pt>
    <dgm:pt modelId="{0D843089-F130-4952-B0ED-F4FECC74ABCF}" type="pres">
      <dgm:prSet presAssocID="{39C3EA67-6F79-4B70-B281-6433A861A557}" presName="linearFlow" presStyleCnt="0">
        <dgm:presLayoutVars>
          <dgm:dir/>
          <dgm:resizeHandles val="exact"/>
        </dgm:presLayoutVars>
      </dgm:prSet>
      <dgm:spPr/>
      <dgm:t>
        <a:bodyPr/>
        <a:lstStyle/>
        <a:p>
          <a:endParaRPr lang="es-ES"/>
        </a:p>
      </dgm:t>
    </dgm:pt>
    <dgm:pt modelId="{6B3CE999-3E02-45AC-942C-F7DBED72F327}" type="pres">
      <dgm:prSet presAssocID="{C469E34F-FACE-4DAB-B6D9-E9F82165E542}" presName="composite" presStyleCnt="0"/>
      <dgm:spPr/>
    </dgm:pt>
    <dgm:pt modelId="{668BC34F-60B9-4E7D-8034-9D69DB076C0A}" type="pres">
      <dgm:prSet presAssocID="{C469E34F-FACE-4DAB-B6D9-E9F82165E542}" presName="imgShp" presStyleLbl="fgImgPlace1" presStyleIdx="0" presStyleCnt="4"/>
      <dgm:spPr>
        <a:blipFill rotWithShape="0">
          <a:blip xmlns:r="http://schemas.openxmlformats.org/officeDocument/2006/relationships" r:embed="rId1" cstate="email">
            <a:extLst>
              <a:ext uri="{28A0092B-C50C-407E-A947-70E740481C1C}">
                <a14:useLocalDpi xmlns:a14="http://schemas.microsoft.com/office/drawing/2010/main"/>
              </a:ext>
            </a:extLst>
          </a:blip>
          <a:stretch>
            <a:fillRect/>
          </a:stretch>
        </a:blipFill>
      </dgm:spPr>
      <dgm:t>
        <a:bodyPr/>
        <a:lstStyle/>
        <a:p>
          <a:endParaRPr lang="es-NI"/>
        </a:p>
      </dgm:t>
    </dgm:pt>
    <dgm:pt modelId="{ADC1CF61-352D-48BE-9AB9-6B14FF2F4EA5}" type="pres">
      <dgm:prSet presAssocID="{C469E34F-FACE-4DAB-B6D9-E9F82165E542}" presName="txShp" presStyleLbl="node1" presStyleIdx="0" presStyleCnt="4">
        <dgm:presLayoutVars>
          <dgm:bulletEnabled val="1"/>
        </dgm:presLayoutVars>
      </dgm:prSet>
      <dgm:spPr/>
      <dgm:t>
        <a:bodyPr/>
        <a:lstStyle/>
        <a:p>
          <a:endParaRPr lang="es-ES"/>
        </a:p>
      </dgm:t>
    </dgm:pt>
    <dgm:pt modelId="{44762E8C-4C92-4BE6-B924-B265D7C8FFBB}" type="pres">
      <dgm:prSet presAssocID="{16AB2FE9-A24E-468D-A699-20D2B0DA98DE}" presName="spacing" presStyleCnt="0"/>
      <dgm:spPr/>
    </dgm:pt>
    <dgm:pt modelId="{88AB173D-0A05-4F0C-AF3F-9CD60D95F57B}" type="pres">
      <dgm:prSet presAssocID="{2D9D7CDC-B157-463E-A5F8-E1F2218CECEC}" presName="composite" presStyleCnt="0"/>
      <dgm:spPr/>
    </dgm:pt>
    <dgm:pt modelId="{4B0C317D-914D-499C-A834-EC55E54CC968}" type="pres">
      <dgm:prSet presAssocID="{2D9D7CDC-B157-463E-A5F8-E1F2218CECEC}" presName="imgShp" presStyleLbl="fgImgPlace1" presStyleIdx="1" presStyleCnt="4"/>
      <dgm:spPr>
        <a:blipFill rotWithShape="0">
          <a:blip xmlns:r="http://schemas.openxmlformats.org/officeDocument/2006/relationships" r:embed="rId1" cstate="email">
            <a:extLst>
              <a:ext uri="{28A0092B-C50C-407E-A947-70E740481C1C}">
                <a14:useLocalDpi xmlns:a14="http://schemas.microsoft.com/office/drawing/2010/main"/>
              </a:ext>
            </a:extLst>
          </a:blip>
          <a:stretch>
            <a:fillRect/>
          </a:stretch>
        </a:blipFill>
      </dgm:spPr>
      <dgm:t>
        <a:bodyPr/>
        <a:lstStyle/>
        <a:p>
          <a:endParaRPr lang="es-NI"/>
        </a:p>
      </dgm:t>
    </dgm:pt>
    <dgm:pt modelId="{8D547F98-5D1F-4D61-A189-B9E732DDF871}" type="pres">
      <dgm:prSet presAssocID="{2D9D7CDC-B157-463E-A5F8-E1F2218CECEC}" presName="txShp" presStyleLbl="node1" presStyleIdx="1" presStyleCnt="4">
        <dgm:presLayoutVars>
          <dgm:bulletEnabled val="1"/>
        </dgm:presLayoutVars>
      </dgm:prSet>
      <dgm:spPr/>
      <dgm:t>
        <a:bodyPr/>
        <a:lstStyle/>
        <a:p>
          <a:endParaRPr lang="es-ES"/>
        </a:p>
      </dgm:t>
    </dgm:pt>
    <dgm:pt modelId="{BCFA7311-89EB-431D-950E-9BE9B4BB7E4F}" type="pres">
      <dgm:prSet presAssocID="{E5AACFE4-C226-4FEA-837A-8093C7886BEF}" presName="spacing" presStyleCnt="0"/>
      <dgm:spPr/>
    </dgm:pt>
    <dgm:pt modelId="{0061733A-0C9F-400D-9714-2654F9F9252D}" type="pres">
      <dgm:prSet presAssocID="{D1A0DD22-07B1-44E4-9781-E3889D9A49B5}" presName="composite" presStyleCnt="0"/>
      <dgm:spPr/>
    </dgm:pt>
    <dgm:pt modelId="{8D578342-5FF8-46D6-8F09-DB06B7173BAA}" type="pres">
      <dgm:prSet presAssocID="{D1A0DD22-07B1-44E4-9781-E3889D9A49B5}" presName="imgShp" presStyleLbl="fgImgPlace1" presStyleIdx="2" presStyleCnt="4"/>
      <dgm:spPr>
        <a:blipFill rotWithShape="0">
          <a:blip xmlns:r="http://schemas.openxmlformats.org/officeDocument/2006/relationships" r:embed="rId1" cstate="email">
            <a:extLst>
              <a:ext uri="{28A0092B-C50C-407E-A947-70E740481C1C}">
                <a14:useLocalDpi xmlns:a14="http://schemas.microsoft.com/office/drawing/2010/main"/>
              </a:ext>
            </a:extLst>
          </a:blip>
          <a:stretch>
            <a:fillRect/>
          </a:stretch>
        </a:blipFill>
      </dgm:spPr>
      <dgm:t>
        <a:bodyPr/>
        <a:lstStyle/>
        <a:p>
          <a:endParaRPr lang="es-NI"/>
        </a:p>
      </dgm:t>
    </dgm:pt>
    <dgm:pt modelId="{66D302F9-6AA4-42F2-A345-9636C90F1DF3}" type="pres">
      <dgm:prSet presAssocID="{D1A0DD22-07B1-44E4-9781-E3889D9A49B5}" presName="txShp" presStyleLbl="node1" presStyleIdx="2" presStyleCnt="4">
        <dgm:presLayoutVars>
          <dgm:bulletEnabled val="1"/>
        </dgm:presLayoutVars>
      </dgm:prSet>
      <dgm:spPr/>
      <dgm:t>
        <a:bodyPr/>
        <a:lstStyle/>
        <a:p>
          <a:endParaRPr lang="es-ES"/>
        </a:p>
      </dgm:t>
    </dgm:pt>
    <dgm:pt modelId="{1FCA3B4B-7AE8-49AC-B92B-F8CAC239063C}" type="pres">
      <dgm:prSet presAssocID="{044AADCE-3250-4C3F-8B4E-BDB13FCA882D}" presName="spacing" presStyleCnt="0"/>
      <dgm:spPr/>
    </dgm:pt>
    <dgm:pt modelId="{D6948078-E4AC-47A4-BD06-2F045C831C8A}" type="pres">
      <dgm:prSet presAssocID="{FD086185-120F-4952-A242-A6967BEDF465}" presName="composite" presStyleCnt="0"/>
      <dgm:spPr/>
    </dgm:pt>
    <dgm:pt modelId="{FC0E8BA9-5DED-41DE-9685-3A83E1B7ED25}" type="pres">
      <dgm:prSet presAssocID="{FD086185-120F-4952-A242-A6967BEDF465}" presName="imgShp" presStyleLbl="fgImgPlace1" presStyleIdx="3" presStyleCnt="4"/>
      <dgm:spPr>
        <a:blipFill rotWithShape="0">
          <a:blip xmlns:r="http://schemas.openxmlformats.org/officeDocument/2006/relationships" r:embed="rId1" cstate="email">
            <a:extLst>
              <a:ext uri="{28A0092B-C50C-407E-A947-70E740481C1C}">
                <a14:useLocalDpi xmlns:a14="http://schemas.microsoft.com/office/drawing/2010/main"/>
              </a:ext>
            </a:extLst>
          </a:blip>
          <a:stretch>
            <a:fillRect/>
          </a:stretch>
        </a:blipFill>
      </dgm:spPr>
      <dgm:t>
        <a:bodyPr/>
        <a:lstStyle/>
        <a:p>
          <a:endParaRPr lang="es-NI"/>
        </a:p>
      </dgm:t>
    </dgm:pt>
    <dgm:pt modelId="{3AFDA025-74AF-44FC-BC9B-1182C39CB27E}" type="pres">
      <dgm:prSet presAssocID="{FD086185-120F-4952-A242-A6967BEDF465}" presName="txShp" presStyleLbl="node1" presStyleIdx="3" presStyleCnt="4">
        <dgm:presLayoutVars>
          <dgm:bulletEnabled val="1"/>
        </dgm:presLayoutVars>
      </dgm:prSet>
      <dgm:spPr/>
      <dgm:t>
        <a:bodyPr/>
        <a:lstStyle/>
        <a:p>
          <a:endParaRPr lang="es-ES"/>
        </a:p>
      </dgm:t>
    </dgm:pt>
  </dgm:ptLst>
  <dgm:cxnLst>
    <dgm:cxn modelId="{C49339CA-9A3D-4AA2-9FB9-C63088CD135A}" srcId="{39C3EA67-6F79-4B70-B281-6433A861A557}" destId="{FD086185-120F-4952-A242-A6967BEDF465}" srcOrd="3" destOrd="0" parTransId="{26435246-6B14-4386-AC90-55F7EBDCCEAA}" sibTransId="{3D368195-33E7-4F0C-B331-7B5D04E3D2E7}"/>
    <dgm:cxn modelId="{5809B059-77EB-4146-AED3-D355346EC95B}" srcId="{39C3EA67-6F79-4B70-B281-6433A861A557}" destId="{D1A0DD22-07B1-44E4-9781-E3889D9A49B5}" srcOrd="2" destOrd="0" parTransId="{BCC7BB06-FA7E-4BD8-A5A9-BC934E319E63}" sibTransId="{044AADCE-3250-4C3F-8B4E-BDB13FCA882D}"/>
    <dgm:cxn modelId="{63E5D9CA-7DB5-49CF-83AB-186CA76F4A2D}" type="presOf" srcId="{2D9D7CDC-B157-463E-A5F8-E1F2218CECEC}" destId="{8D547F98-5D1F-4D61-A189-B9E732DDF871}" srcOrd="0" destOrd="0" presId="urn:microsoft.com/office/officeart/2005/8/layout/vList3#2"/>
    <dgm:cxn modelId="{3DE4C18F-B5B8-4E78-86F8-FED6F43C3A78}" srcId="{39C3EA67-6F79-4B70-B281-6433A861A557}" destId="{2D9D7CDC-B157-463E-A5F8-E1F2218CECEC}" srcOrd="1" destOrd="0" parTransId="{E76DC461-1EA2-43F5-A677-32649D25E567}" sibTransId="{E5AACFE4-C226-4FEA-837A-8093C7886BEF}"/>
    <dgm:cxn modelId="{074AF80C-9276-4B35-954E-0F01328F62EB}" type="presOf" srcId="{C469E34F-FACE-4DAB-B6D9-E9F82165E542}" destId="{ADC1CF61-352D-48BE-9AB9-6B14FF2F4EA5}" srcOrd="0" destOrd="0" presId="urn:microsoft.com/office/officeart/2005/8/layout/vList3#2"/>
    <dgm:cxn modelId="{4B1B7DCC-F3CA-4585-88D5-D1E70C91C6FB}" type="presOf" srcId="{D1A0DD22-07B1-44E4-9781-E3889D9A49B5}" destId="{66D302F9-6AA4-42F2-A345-9636C90F1DF3}" srcOrd="0" destOrd="0" presId="urn:microsoft.com/office/officeart/2005/8/layout/vList3#2"/>
    <dgm:cxn modelId="{105E74A1-BFA4-4B08-99AC-95BB93E785CD}" type="presOf" srcId="{39C3EA67-6F79-4B70-B281-6433A861A557}" destId="{0D843089-F130-4952-B0ED-F4FECC74ABCF}" srcOrd="0" destOrd="0" presId="urn:microsoft.com/office/officeart/2005/8/layout/vList3#2"/>
    <dgm:cxn modelId="{1668F8A1-1BBB-42C7-8B1A-6BCEBD19BEF7}" type="presOf" srcId="{FD086185-120F-4952-A242-A6967BEDF465}" destId="{3AFDA025-74AF-44FC-BC9B-1182C39CB27E}" srcOrd="0" destOrd="0" presId="urn:microsoft.com/office/officeart/2005/8/layout/vList3#2"/>
    <dgm:cxn modelId="{6090CE71-F2DE-4A35-8B95-7A594CD9D159}" srcId="{39C3EA67-6F79-4B70-B281-6433A861A557}" destId="{C469E34F-FACE-4DAB-B6D9-E9F82165E542}" srcOrd="0" destOrd="0" parTransId="{3627B962-8184-45CF-9949-831831D1F066}" sibTransId="{16AB2FE9-A24E-468D-A699-20D2B0DA98DE}"/>
    <dgm:cxn modelId="{18A77BCE-D113-45BD-B4FA-32BF79C05EAF}" type="presParOf" srcId="{0D843089-F130-4952-B0ED-F4FECC74ABCF}" destId="{6B3CE999-3E02-45AC-942C-F7DBED72F327}" srcOrd="0" destOrd="0" presId="urn:microsoft.com/office/officeart/2005/8/layout/vList3#2"/>
    <dgm:cxn modelId="{D18C4AD9-7CDE-4038-B0D9-D0062B82BDCE}" type="presParOf" srcId="{6B3CE999-3E02-45AC-942C-F7DBED72F327}" destId="{668BC34F-60B9-4E7D-8034-9D69DB076C0A}" srcOrd="0" destOrd="0" presId="urn:microsoft.com/office/officeart/2005/8/layout/vList3#2"/>
    <dgm:cxn modelId="{93540159-1D80-40AF-952F-F39B98E4B892}" type="presParOf" srcId="{6B3CE999-3E02-45AC-942C-F7DBED72F327}" destId="{ADC1CF61-352D-48BE-9AB9-6B14FF2F4EA5}" srcOrd="1" destOrd="0" presId="urn:microsoft.com/office/officeart/2005/8/layout/vList3#2"/>
    <dgm:cxn modelId="{6B92536A-D56C-432B-9B01-EEA3D994B278}" type="presParOf" srcId="{0D843089-F130-4952-B0ED-F4FECC74ABCF}" destId="{44762E8C-4C92-4BE6-B924-B265D7C8FFBB}" srcOrd="1" destOrd="0" presId="urn:microsoft.com/office/officeart/2005/8/layout/vList3#2"/>
    <dgm:cxn modelId="{60250E03-4FAC-4CD7-A77E-CBACE3FB8F86}" type="presParOf" srcId="{0D843089-F130-4952-B0ED-F4FECC74ABCF}" destId="{88AB173D-0A05-4F0C-AF3F-9CD60D95F57B}" srcOrd="2" destOrd="0" presId="urn:microsoft.com/office/officeart/2005/8/layout/vList3#2"/>
    <dgm:cxn modelId="{F57B388B-B844-43DB-85D1-36DF20FDF1D3}" type="presParOf" srcId="{88AB173D-0A05-4F0C-AF3F-9CD60D95F57B}" destId="{4B0C317D-914D-499C-A834-EC55E54CC968}" srcOrd="0" destOrd="0" presId="urn:microsoft.com/office/officeart/2005/8/layout/vList3#2"/>
    <dgm:cxn modelId="{1BF519E6-7BEB-408B-B7D6-50DDE2624F38}" type="presParOf" srcId="{88AB173D-0A05-4F0C-AF3F-9CD60D95F57B}" destId="{8D547F98-5D1F-4D61-A189-B9E732DDF871}" srcOrd="1" destOrd="0" presId="urn:microsoft.com/office/officeart/2005/8/layout/vList3#2"/>
    <dgm:cxn modelId="{A1546B44-1F97-4B4B-BE8F-B10D4B9B1A65}" type="presParOf" srcId="{0D843089-F130-4952-B0ED-F4FECC74ABCF}" destId="{BCFA7311-89EB-431D-950E-9BE9B4BB7E4F}" srcOrd="3" destOrd="0" presId="urn:microsoft.com/office/officeart/2005/8/layout/vList3#2"/>
    <dgm:cxn modelId="{2EC12B1F-7715-403C-B315-3C713DA59886}" type="presParOf" srcId="{0D843089-F130-4952-B0ED-F4FECC74ABCF}" destId="{0061733A-0C9F-400D-9714-2654F9F9252D}" srcOrd="4" destOrd="0" presId="urn:microsoft.com/office/officeart/2005/8/layout/vList3#2"/>
    <dgm:cxn modelId="{B58AEA13-A8D2-4AC8-8524-E1B1E7A3DB98}" type="presParOf" srcId="{0061733A-0C9F-400D-9714-2654F9F9252D}" destId="{8D578342-5FF8-46D6-8F09-DB06B7173BAA}" srcOrd="0" destOrd="0" presId="urn:microsoft.com/office/officeart/2005/8/layout/vList3#2"/>
    <dgm:cxn modelId="{E0B1B5E8-E005-4E92-90D3-88E694BAE017}" type="presParOf" srcId="{0061733A-0C9F-400D-9714-2654F9F9252D}" destId="{66D302F9-6AA4-42F2-A345-9636C90F1DF3}" srcOrd="1" destOrd="0" presId="urn:microsoft.com/office/officeart/2005/8/layout/vList3#2"/>
    <dgm:cxn modelId="{53CD2265-B5CC-44EE-85B9-D9B41EB5F42F}" type="presParOf" srcId="{0D843089-F130-4952-B0ED-F4FECC74ABCF}" destId="{1FCA3B4B-7AE8-49AC-B92B-F8CAC239063C}" srcOrd="5" destOrd="0" presId="urn:microsoft.com/office/officeart/2005/8/layout/vList3#2"/>
    <dgm:cxn modelId="{10E2B6C3-1332-4EF1-86E9-6560478C2E52}" type="presParOf" srcId="{0D843089-F130-4952-B0ED-F4FECC74ABCF}" destId="{D6948078-E4AC-47A4-BD06-2F045C831C8A}" srcOrd="6" destOrd="0" presId="urn:microsoft.com/office/officeart/2005/8/layout/vList3#2"/>
    <dgm:cxn modelId="{54C5374D-8FBA-4754-9C7C-64DBE3A77D36}" type="presParOf" srcId="{D6948078-E4AC-47A4-BD06-2F045C831C8A}" destId="{FC0E8BA9-5DED-41DE-9685-3A83E1B7ED25}" srcOrd="0" destOrd="0" presId="urn:microsoft.com/office/officeart/2005/8/layout/vList3#2"/>
    <dgm:cxn modelId="{C207675E-2631-4DE2-9F17-6D4D91D09542}" type="presParOf" srcId="{D6948078-E4AC-47A4-BD06-2F045C831C8A}" destId="{3AFDA025-74AF-44FC-BC9B-1182C39CB27E}" srcOrd="1" destOrd="0" presId="urn:microsoft.com/office/officeart/2005/8/layout/vList3#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6EC851E-2A15-4CD9-AF2D-F436C23F93C5}" type="doc">
      <dgm:prSet loTypeId="urn:microsoft.com/office/officeart/2005/8/layout/list1" loCatId="list" qsTypeId="urn:microsoft.com/office/officeart/2005/8/quickstyle/simple1" qsCatId="simple" csTypeId="urn:microsoft.com/office/officeart/2005/8/colors/colorful1#8" csCatId="colorful" phldr="1"/>
      <dgm:spPr/>
      <dgm:t>
        <a:bodyPr/>
        <a:lstStyle/>
        <a:p>
          <a:endParaRPr lang="es-ES"/>
        </a:p>
      </dgm:t>
    </dgm:pt>
    <dgm:pt modelId="{80317E42-7AFD-4174-A57E-CAF25D844399}">
      <dgm:prSet phldrT="[Texto]" custT="1"/>
      <dgm:spPr/>
      <dgm:t>
        <a:bodyPr/>
        <a:lstStyle/>
        <a:p>
          <a:r>
            <a:rPr lang="es-NI" sz="1400" dirty="0" smtClean="0">
              <a:solidFill>
                <a:schemeClr val="tx1"/>
              </a:solidFill>
              <a:latin typeface="Albertus MT Lt" pitchFamily="34" charset="0"/>
            </a:rPr>
            <a:t>Identificar el lugar de procedencia y nacionalidad de los viajeros objetos de inspección sanitaria. </a:t>
          </a:r>
          <a:endParaRPr lang="es-ES" sz="1400" dirty="0">
            <a:solidFill>
              <a:schemeClr val="tx1"/>
            </a:solidFill>
            <a:latin typeface="Albertus MT Lt" pitchFamily="34" charset="0"/>
          </a:endParaRPr>
        </a:p>
      </dgm:t>
    </dgm:pt>
    <dgm:pt modelId="{DEA188C7-4090-4278-B88F-8FAE34660722}" type="parTrans" cxnId="{3E64CAF2-7A24-4D56-9457-567519CC2C94}">
      <dgm:prSet/>
      <dgm:spPr/>
      <dgm:t>
        <a:bodyPr/>
        <a:lstStyle/>
        <a:p>
          <a:endParaRPr lang="es-ES" sz="1400">
            <a:solidFill>
              <a:schemeClr val="tx1"/>
            </a:solidFill>
            <a:latin typeface="Albertus MT Lt" pitchFamily="34" charset="0"/>
          </a:endParaRPr>
        </a:p>
      </dgm:t>
    </dgm:pt>
    <dgm:pt modelId="{C8583BAA-3DC0-480B-85C8-69B0FD03E587}" type="sibTrans" cxnId="{3E64CAF2-7A24-4D56-9457-567519CC2C94}">
      <dgm:prSet/>
      <dgm:spPr/>
      <dgm:t>
        <a:bodyPr/>
        <a:lstStyle/>
        <a:p>
          <a:endParaRPr lang="es-ES" sz="1400">
            <a:solidFill>
              <a:schemeClr val="tx1"/>
            </a:solidFill>
            <a:latin typeface="Albertus MT Lt" pitchFamily="34" charset="0"/>
          </a:endParaRPr>
        </a:p>
      </dgm:t>
    </dgm:pt>
    <dgm:pt modelId="{28A448EC-BC67-4073-92C1-BDA6071D50D0}">
      <dgm:prSet phldrT="[Texto]" custT="1"/>
      <dgm:spPr/>
      <dgm:t>
        <a:bodyPr/>
        <a:lstStyle/>
        <a:p>
          <a:r>
            <a:rPr lang="es-NI" sz="1400" dirty="0" smtClean="0">
              <a:solidFill>
                <a:schemeClr val="tx1"/>
              </a:solidFill>
              <a:latin typeface="Albertus MT Lt" pitchFamily="34" charset="0"/>
            </a:rPr>
            <a:t>Trasladar y entregar al MINSA para su ingreso al sitio establecido a los viajeros sujetos de inspección sanitaria </a:t>
          </a:r>
          <a:endParaRPr lang="es-ES" sz="1400" dirty="0">
            <a:solidFill>
              <a:schemeClr val="tx1"/>
            </a:solidFill>
            <a:latin typeface="Albertus MT Lt" pitchFamily="34" charset="0"/>
          </a:endParaRPr>
        </a:p>
      </dgm:t>
    </dgm:pt>
    <dgm:pt modelId="{6C1B1827-ADE4-4AA3-BA83-F3498EF5F83E}" type="parTrans" cxnId="{3CA4B064-CB71-4F1C-876F-9485D0D51D30}">
      <dgm:prSet/>
      <dgm:spPr/>
      <dgm:t>
        <a:bodyPr/>
        <a:lstStyle/>
        <a:p>
          <a:endParaRPr lang="es-ES" sz="1400">
            <a:solidFill>
              <a:schemeClr val="tx1"/>
            </a:solidFill>
            <a:latin typeface="Albertus MT Lt" pitchFamily="34" charset="0"/>
          </a:endParaRPr>
        </a:p>
      </dgm:t>
    </dgm:pt>
    <dgm:pt modelId="{D5688F84-FDA7-480D-A93C-2D8791C79428}" type="sibTrans" cxnId="{3CA4B064-CB71-4F1C-876F-9485D0D51D30}">
      <dgm:prSet/>
      <dgm:spPr/>
      <dgm:t>
        <a:bodyPr/>
        <a:lstStyle/>
        <a:p>
          <a:endParaRPr lang="es-ES" sz="1400">
            <a:solidFill>
              <a:schemeClr val="tx1"/>
            </a:solidFill>
            <a:latin typeface="Albertus MT Lt" pitchFamily="34" charset="0"/>
          </a:endParaRPr>
        </a:p>
      </dgm:t>
    </dgm:pt>
    <dgm:pt modelId="{99542452-98AB-4436-826D-3407857E2DC6}">
      <dgm:prSet phldrT="[Texto]" custT="1"/>
      <dgm:spPr/>
      <dgm:t>
        <a:bodyPr/>
        <a:lstStyle/>
        <a:p>
          <a:r>
            <a:rPr lang="es-NI" sz="1400" dirty="0" smtClean="0">
              <a:solidFill>
                <a:schemeClr val="tx1"/>
              </a:solidFill>
              <a:latin typeface="Albertus MT Lt" pitchFamily="34" charset="0"/>
            </a:rPr>
            <a:t>Garantizar el llenado correcto de tarjeta de ingreso y egreso de los  viajeros para una ubicación inmediata en caso de ser necesario. </a:t>
          </a:r>
          <a:endParaRPr lang="es-ES" sz="1400" dirty="0">
            <a:solidFill>
              <a:schemeClr val="tx1"/>
            </a:solidFill>
            <a:latin typeface="Albertus MT Lt" pitchFamily="34" charset="0"/>
          </a:endParaRPr>
        </a:p>
      </dgm:t>
    </dgm:pt>
    <dgm:pt modelId="{AD1E2D4A-73C3-4248-AE27-1E90B875CC92}" type="parTrans" cxnId="{CF0B3543-2EB9-4078-9536-1B54FB4202B7}">
      <dgm:prSet/>
      <dgm:spPr/>
      <dgm:t>
        <a:bodyPr/>
        <a:lstStyle/>
        <a:p>
          <a:endParaRPr lang="es-ES" sz="1400">
            <a:solidFill>
              <a:schemeClr val="tx1"/>
            </a:solidFill>
            <a:latin typeface="Albertus MT Lt" pitchFamily="34" charset="0"/>
          </a:endParaRPr>
        </a:p>
      </dgm:t>
    </dgm:pt>
    <dgm:pt modelId="{517431E0-F34D-4B0E-8FC4-8B5B1EEA66F4}" type="sibTrans" cxnId="{CF0B3543-2EB9-4078-9536-1B54FB4202B7}">
      <dgm:prSet/>
      <dgm:spPr/>
      <dgm:t>
        <a:bodyPr/>
        <a:lstStyle/>
        <a:p>
          <a:endParaRPr lang="es-ES" sz="1400">
            <a:solidFill>
              <a:schemeClr val="tx1"/>
            </a:solidFill>
            <a:latin typeface="Albertus MT Lt" pitchFamily="34" charset="0"/>
          </a:endParaRPr>
        </a:p>
      </dgm:t>
    </dgm:pt>
    <dgm:pt modelId="{D60EEC61-4428-4A9A-BD2A-E2726AAE0E4E}">
      <dgm:prSet phldrT="[Texto]" custT="1"/>
      <dgm:spPr/>
      <dgm:t>
        <a:bodyPr/>
        <a:lstStyle/>
        <a:p>
          <a:r>
            <a:rPr lang="es-NI" sz="1400" dirty="0" smtClean="0">
              <a:solidFill>
                <a:schemeClr val="tx1"/>
              </a:solidFill>
              <a:latin typeface="Albertus MT Lt" pitchFamily="34" charset="0"/>
            </a:rPr>
            <a:t>Garantizar el  llenado de formularios establecidos por el MINSA. </a:t>
          </a:r>
          <a:endParaRPr lang="es-ES" sz="1400" dirty="0">
            <a:solidFill>
              <a:schemeClr val="tx1"/>
            </a:solidFill>
            <a:latin typeface="Albertus MT Lt" pitchFamily="34" charset="0"/>
          </a:endParaRPr>
        </a:p>
      </dgm:t>
    </dgm:pt>
    <dgm:pt modelId="{7D104E3F-BCDA-43A9-B638-07E971638B27}" type="parTrans" cxnId="{D3DD27F5-ED3B-4B5D-8D37-DE52F86632DE}">
      <dgm:prSet/>
      <dgm:spPr/>
      <dgm:t>
        <a:bodyPr/>
        <a:lstStyle/>
        <a:p>
          <a:endParaRPr lang="es-ES" sz="1400">
            <a:solidFill>
              <a:schemeClr val="tx1"/>
            </a:solidFill>
            <a:latin typeface="Albertus MT Lt" pitchFamily="34" charset="0"/>
          </a:endParaRPr>
        </a:p>
      </dgm:t>
    </dgm:pt>
    <dgm:pt modelId="{4A67CEFE-1954-42D2-9875-2B82820B915F}" type="sibTrans" cxnId="{D3DD27F5-ED3B-4B5D-8D37-DE52F86632DE}">
      <dgm:prSet/>
      <dgm:spPr/>
      <dgm:t>
        <a:bodyPr/>
        <a:lstStyle/>
        <a:p>
          <a:endParaRPr lang="es-ES" sz="1400">
            <a:solidFill>
              <a:schemeClr val="tx1"/>
            </a:solidFill>
            <a:latin typeface="Albertus MT Lt" pitchFamily="34" charset="0"/>
          </a:endParaRPr>
        </a:p>
      </dgm:t>
    </dgm:pt>
    <dgm:pt modelId="{71C751E0-E19B-4BF1-8846-F09C606161C0}">
      <dgm:prSet phldrT="[Texto]" custT="1"/>
      <dgm:spPr/>
      <dgm:t>
        <a:bodyPr/>
        <a:lstStyle/>
        <a:p>
          <a:r>
            <a:rPr lang="es-NI" sz="1400" dirty="0" smtClean="0">
              <a:solidFill>
                <a:schemeClr val="tx1"/>
              </a:solidFill>
              <a:latin typeface="Albertus MT Lt" pitchFamily="34" charset="0"/>
            </a:rPr>
            <a:t>Trasladar de inmediato a viajeros sintomáticos detectados al sitio designado por el MINSA para la revisión médica.</a:t>
          </a:r>
          <a:endParaRPr lang="es-ES" sz="1400" dirty="0">
            <a:solidFill>
              <a:schemeClr val="tx1"/>
            </a:solidFill>
            <a:latin typeface="Albertus MT Lt" pitchFamily="34" charset="0"/>
          </a:endParaRPr>
        </a:p>
      </dgm:t>
    </dgm:pt>
    <dgm:pt modelId="{4DD52B0A-DAC0-40AE-9DE9-3FACFED69A37}" type="parTrans" cxnId="{CDBCA7E6-9323-45DA-B01B-81214A18E384}">
      <dgm:prSet/>
      <dgm:spPr/>
      <dgm:t>
        <a:bodyPr/>
        <a:lstStyle/>
        <a:p>
          <a:endParaRPr lang="es-ES" sz="1400">
            <a:solidFill>
              <a:schemeClr val="tx1"/>
            </a:solidFill>
            <a:latin typeface="Albertus MT Lt" pitchFamily="34" charset="0"/>
          </a:endParaRPr>
        </a:p>
      </dgm:t>
    </dgm:pt>
    <dgm:pt modelId="{1E3E02F6-CD70-4D02-B7F8-E995DA782E57}" type="sibTrans" cxnId="{CDBCA7E6-9323-45DA-B01B-81214A18E384}">
      <dgm:prSet/>
      <dgm:spPr/>
      <dgm:t>
        <a:bodyPr/>
        <a:lstStyle/>
        <a:p>
          <a:endParaRPr lang="es-ES" sz="1400">
            <a:solidFill>
              <a:schemeClr val="tx1"/>
            </a:solidFill>
            <a:latin typeface="Albertus MT Lt" pitchFamily="34" charset="0"/>
          </a:endParaRPr>
        </a:p>
      </dgm:t>
    </dgm:pt>
    <dgm:pt modelId="{BFAA0031-4CA1-472A-A315-0A1918463C02}" type="pres">
      <dgm:prSet presAssocID="{16EC851E-2A15-4CD9-AF2D-F436C23F93C5}" presName="linear" presStyleCnt="0">
        <dgm:presLayoutVars>
          <dgm:dir/>
          <dgm:animLvl val="lvl"/>
          <dgm:resizeHandles val="exact"/>
        </dgm:presLayoutVars>
      </dgm:prSet>
      <dgm:spPr/>
      <dgm:t>
        <a:bodyPr/>
        <a:lstStyle/>
        <a:p>
          <a:endParaRPr lang="es-ES"/>
        </a:p>
      </dgm:t>
    </dgm:pt>
    <dgm:pt modelId="{2FF2ADCE-8932-4737-B454-47E946BFA433}" type="pres">
      <dgm:prSet presAssocID="{80317E42-7AFD-4174-A57E-CAF25D844399}" presName="parentLin" presStyleCnt="0"/>
      <dgm:spPr/>
    </dgm:pt>
    <dgm:pt modelId="{E21D55D8-8542-482F-A195-A7F15CAA1EA8}" type="pres">
      <dgm:prSet presAssocID="{80317E42-7AFD-4174-A57E-CAF25D844399}" presName="parentLeftMargin" presStyleLbl="node1" presStyleIdx="0" presStyleCnt="5"/>
      <dgm:spPr/>
      <dgm:t>
        <a:bodyPr/>
        <a:lstStyle/>
        <a:p>
          <a:endParaRPr lang="es-ES"/>
        </a:p>
      </dgm:t>
    </dgm:pt>
    <dgm:pt modelId="{8229A090-22FD-49F6-9A51-111858A5BDF2}" type="pres">
      <dgm:prSet presAssocID="{80317E42-7AFD-4174-A57E-CAF25D844399}" presName="parentText" presStyleLbl="node1" presStyleIdx="0" presStyleCnt="5">
        <dgm:presLayoutVars>
          <dgm:chMax val="0"/>
          <dgm:bulletEnabled val="1"/>
        </dgm:presLayoutVars>
      </dgm:prSet>
      <dgm:spPr/>
      <dgm:t>
        <a:bodyPr/>
        <a:lstStyle/>
        <a:p>
          <a:endParaRPr lang="es-ES"/>
        </a:p>
      </dgm:t>
    </dgm:pt>
    <dgm:pt modelId="{654F7618-3F9E-4D41-9EF0-D605D4560F18}" type="pres">
      <dgm:prSet presAssocID="{80317E42-7AFD-4174-A57E-CAF25D844399}" presName="negativeSpace" presStyleCnt="0"/>
      <dgm:spPr/>
    </dgm:pt>
    <dgm:pt modelId="{F0DDE5A4-DFBD-4559-B4E5-363747056FAC}" type="pres">
      <dgm:prSet presAssocID="{80317E42-7AFD-4174-A57E-CAF25D844399}" presName="childText" presStyleLbl="conFgAcc1" presStyleIdx="0" presStyleCnt="5">
        <dgm:presLayoutVars>
          <dgm:bulletEnabled val="1"/>
        </dgm:presLayoutVars>
      </dgm:prSet>
      <dgm:spPr/>
    </dgm:pt>
    <dgm:pt modelId="{9BE202A7-D6F6-49D3-B46B-395E5E535985}" type="pres">
      <dgm:prSet presAssocID="{C8583BAA-3DC0-480B-85C8-69B0FD03E587}" presName="spaceBetweenRectangles" presStyleCnt="0"/>
      <dgm:spPr/>
    </dgm:pt>
    <dgm:pt modelId="{65BE44F4-E69F-49F2-BE2C-B12773ED201D}" type="pres">
      <dgm:prSet presAssocID="{28A448EC-BC67-4073-92C1-BDA6071D50D0}" presName="parentLin" presStyleCnt="0"/>
      <dgm:spPr/>
    </dgm:pt>
    <dgm:pt modelId="{109553D4-646A-459E-A5A4-66A7AFBE8C90}" type="pres">
      <dgm:prSet presAssocID="{28A448EC-BC67-4073-92C1-BDA6071D50D0}" presName="parentLeftMargin" presStyleLbl="node1" presStyleIdx="0" presStyleCnt="5"/>
      <dgm:spPr/>
      <dgm:t>
        <a:bodyPr/>
        <a:lstStyle/>
        <a:p>
          <a:endParaRPr lang="es-ES"/>
        </a:p>
      </dgm:t>
    </dgm:pt>
    <dgm:pt modelId="{35D0B11A-0B0E-448F-BDB2-C54B847D66D3}" type="pres">
      <dgm:prSet presAssocID="{28A448EC-BC67-4073-92C1-BDA6071D50D0}" presName="parentText" presStyleLbl="node1" presStyleIdx="1" presStyleCnt="5">
        <dgm:presLayoutVars>
          <dgm:chMax val="0"/>
          <dgm:bulletEnabled val="1"/>
        </dgm:presLayoutVars>
      </dgm:prSet>
      <dgm:spPr/>
      <dgm:t>
        <a:bodyPr/>
        <a:lstStyle/>
        <a:p>
          <a:endParaRPr lang="es-ES"/>
        </a:p>
      </dgm:t>
    </dgm:pt>
    <dgm:pt modelId="{850061E0-1268-438D-828D-04F6C9959D59}" type="pres">
      <dgm:prSet presAssocID="{28A448EC-BC67-4073-92C1-BDA6071D50D0}" presName="negativeSpace" presStyleCnt="0"/>
      <dgm:spPr/>
    </dgm:pt>
    <dgm:pt modelId="{F6D074EA-A98A-48D3-B1E7-EC3355628643}" type="pres">
      <dgm:prSet presAssocID="{28A448EC-BC67-4073-92C1-BDA6071D50D0}" presName="childText" presStyleLbl="conFgAcc1" presStyleIdx="1" presStyleCnt="5">
        <dgm:presLayoutVars>
          <dgm:bulletEnabled val="1"/>
        </dgm:presLayoutVars>
      </dgm:prSet>
      <dgm:spPr/>
    </dgm:pt>
    <dgm:pt modelId="{94111FBC-2A92-48FF-82FC-E3D0981B4AA9}" type="pres">
      <dgm:prSet presAssocID="{D5688F84-FDA7-480D-A93C-2D8791C79428}" presName="spaceBetweenRectangles" presStyleCnt="0"/>
      <dgm:spPr/>
    </dgm:pt>
    <dgm:pt modelId="{F219E87D-BCD5-4611-8656-77EB421CB591}" type="pres">
      <dgm:prSet presAssocID="{99542452-98AB-4436-826D-3407857E2DC6}" presName="parentLin" presStyleCnt="0"/>
      <dgm:spPr/>
    </dgm:pt>
    <dgm:pt modelId="{B0E456DA-1CC2-4299-9D32-E2A1EEAD5446}" type="pres">
      <dgm:prSet presAssocID="{99542452-98AB-4436-826D-3407857E2DC6}" presName="parentLeftMargin" presStyleLbl="node1" presStyleIdx="1" presStyleCnt="5"/>
      <dgm:spPr/>
      <dgm:t>
        <a:bodyPr/>
        <a:lstStyle/>
        <a:p>
          <a:endParaRPr lang="es-ES"/>
        </a:p>
      </dgm:t>
    </dgm:pt>
    <dgm:pt modelId="{ADA257B9-CB9F-4B41-9313-A0EB61FC4758}" type="pres">
      <dgm:prSet presAssocID="{99542452-98AB-4436-826D-3407857E2DC6}" presName="parentText" presStyleLbl="node1" presStyleIdx="2" presStyleCnt="5">
        <dgm:presLayoutVars>
          <dgm:chMax val="0"/>
          <dgm:bulletEnabled val="1"/>
        </dgm:presLayoutVars>
      </dgm:prSet>
      <dgm:spPr/>
      <dgm:t>
        <a:bodyPr/>
        <a:lstStyle/>
        <a:p>
          <a:endParaRPr lang="es-ES"/>
        </a:p>
      </dgm:t>
    </dgm:pt>
    <dgm:pt modelId="{AF937544-C2D4-4CF7-9D0B-476128AEBE48}" type="pres">
      <dgm:prSet presAssocID="{99542452-98AB-4436-826D-3407857E2DC6}" presName="negativeSpace" presStyleCnt="0"/>
      <dgm:spPr/>
    </dgm:pt>
    <dgm:pt modelId="{B86694D9-9BBE-49CA-B2B2-ECC8A85E0CF8}" type="pres">
      <dgm:prSet presAssocID="{99542452-98AB-4436-826D-3407857E2DC6}" presName="childText" presStyleLbl="conFgAcc1" presStyleIdx="2" presStyleCnt="5">
        <dgm:presLayoutVars>
          <dgm:bulletEnabled val="1"/>
        </dgm:presLayoutVars>
      </dgm:prSet>
      <dgm:spPr/>
    </dgm:pt>
    <dgm:pt modelId="{C45AE2D1-91FD-4703-BE65-205CD3A8B9DE}" type="pres">
      <dgm:prSet presAssocID="{517431E0-F34D-4B0E-8FC4-8B5B1EEA66F4}" presName="spaceBetweenRectangles" presStyleCnt="0"/>
      <dgm:spPr/>
    </dgm:pt>
    <dgm:pt modelId="{A1C1FFFA-B52B-49EB-89FD-BE002F461DC2}" type="pres">
      <dgm:prSet presAssocID="{D60EEC61-4428-4A9A-BD2A-E2726AAE0E4E}" presName="parentLin" presStyleCnt="0"/>
      <dgm:spPr/>
    </dgm:pt>
    <dgm:pt modelId="{B79A7579-7754-48F4-8DEB-E2779FCB299B}" type="pres">
      <dgm:prSet presAssocID="{D60EEC61-4428-4A9A-BD2A-E2726AAE0E4E}" presName="parentLeftMargin" presStyleLbl="node1" presStyleIdx="2" presStyleCnt="5"/>
      <dgm:spPr/>
      <dgm:t>
        <a:bodyPr/>
        <a:lstStyle/>
        <a:p>
          <a:endParaRPr lang="es-ES"/>
        </a:p>
      </dgm:t>
    </dgm:pt>
    <dgm:pt modelId="{8EDE7647-BD5F-4EDE-9A46-1F31A5393E09}" type="pres">
      <dgm:prSet presAssocID="{D60EEC61-4428-4A9A-BD2A-E2726AAE0E4E}" presName="parentText" presStyleLbl="node1" presStyleIdx="3" presStyleCnt="5">
        <dgm:presLayoutVars>
          <dgm:chMax val="0"/>
          <dgm:bulletEnabled val="1"/>
        </dgm:presLayoutVars>
      </dgm:prSet>
      <dgm:spPr/>
      <dgm:t>
        <a:bodyPr/>
        <a:lstStyle/>
        <a:p>
          <a:endParaRPr lang="es-ES"/>
        </a:p>
      </dgm:t>
    </dgm:pt>
    <dgm:pt modelId="{E69B98A2-6AC4-4B4B-A301-D220BF6C415E}" type="pres">
      <dgm:prSet presAssocID="{D60EEC61-4428-4A9A-BD2A-E2726AAE0E4E}" presName="negativeSpace" presStyleCnt="0"/>
      <dgm:spPr/>
    </dgm:pt>
    <dgm:pt modelId="{46E73B53-DE4E-4056-9E5C-6F47F6E585DC}" type="pres">
      <dgm:prSet presAssocID="{D60EEC61-4428-4A9A-BD2A-E2726AAE0E4E}" presName="childText" presStyleLbl="conFgAcc1" presStyleIdx="3" presStyleCnt="5">
        <dgm:presLayoutVars>
          <dgm:bulletEnabled val="1"/>
        </dgm:presLayoutVars>
      </dgm:prSet>
      <dgm:spPr/>
    </dgm:pt>
    <dgm:pt modelId="{DA762855-D684-4971-A780-9CDC7A6FE2DB}" type="pres">
      <dgm:prSet presAssocID="{4A67CEFE-1954-42D2-9875-2B82820B915F}" presName="spaceBetweenRectangles" presStyleCnt="0"/>
      <dgm:spPr/>
    </dgm:pt>
    <dgm:pt modelId="{D5593AEB-A388-4DB4-836C-0C8417600137}" type="pres">
      <dgm:prSet presAssocID="{71C751E0-E19B-4BF1-8846-F09C606161C0}" presName="parentLin" presStyleCnt="0"/>
      <dgm:spPr/>
    </dgm:pt>
    <dgm:pt modelId="{E15BFA65-B810-444E-AAAB-E5EFC29DEBA9}" type="pres">
      <dgm:prSet presAssocID="{71C751E0-E19B-4BF1-8846-F09C606161C0}" presName="parentLeftMargin" presStyleLbl="node1" presStyleIdx="3" presStyleCnt="5"/>
      <dgm:spPr/>
      <dgm:t>
        <a:bodyPr/>
        <a:lstStyle/>
        <a:p>
          <a:endParaRPr lang="es-ES"/>
        </a:p>
      </dgm:t>
    </dgm:pt>
    <dgm:pt modelId="{8E18FA01-4E46-4925-9F54-DD4D36B79505}" type="pres">
      <dgm:prSet presAssocID="{71C751E0-E19B-4BF1-8846-F09C606161C0}" presName="parentText" presStyleLbl="node1" presStyleIdx="4" presStyleCnt="5">
        <dgm:presLayoutVars>
          <dgm:chMax val="0"/>
          <dgm:bulletEnabled val="1"/>
        </dgm:presLayoutVars>
      </dgm:prSet>
      <dgm:spPr/>
      <dgm:t>
        <a:bodyPr/>
        <a:lstStyle/>
        <a:p>
          <a:endParaRPr lang="es-ES"/>
        </a:p>
      </dgm:t>
    </dgm:pt>
    <dgm:pt modelId="{B584E279-2B19-47B9-A39D-3996781539C4}" type="pres">
      <dgm:prSet presAssocID="{71C751E0-E19B-4BF1-8846-F09C606161C0}" presName="negativeSpace" presStyleCnt="0"/>
      <dgm:spPr/>
    </dgm:pt>
    <dgm:pt modelId="{D1B5BE44-F7FA-4B39-8860-E54D581FA3A2}" type="pres">
      <dgm:prSet presAssocID="{71C751E0-E19B-4BF1-8846-F09C606161C0}" presName="childText" presStyleLbl="conFgAcc1" presStyleIdx="4" presStyleCnt="5">
        <dgm:presLayoutVars>
          <dgm:bulletEnabled val="1"/>
        </dgm:presLayoutVars>
      </dgm:prSet>
      <dgm:spPr/>
    </dgm:pt>
  </dgm:ptLst>
  <dgm:cxnLst>
    <dgm:cxn modelId="{EE98EB55-71EF-4775-9E73-4E04B3F07AAF}" type="presOf" srcId="{D60EEC61-4428-4A9A-BD2A-E2726AAE0E4E}" destId="{8EDE7647-BD5F-4EDE-9A46-1F31A5393E09}" srcOrd="1" destOrd="0" presId="urn:microsoft.com/office/officeart/2005/8/layout/list1"/>
    <dgm:cxn modelId="{8946D962-FDFA-4FEC-8795-10E00A4743C8}" type="presOf" srcId="{28A448EC-BC67-4073-92C1-BDA6071D50D0}" destId="{109553D4-646A-459E-A5A4-66A7AFBE8C90}" srcOrd="0" destOrd="0" presId="urn:microsoft.com/office/officeart/2005/8/layout/list1"/>
    <dgm:cxn modelId="{CF0B3543-2EB9-4078-9536-1B54FB4202B7}" srcId="{16EC851E-2A15-4CD9-AF2D-F436C23F93C5}" destId="{99542452-98AB-4436-826D-3407857E2DC6}" srcOrd="2" destOrd="0" parTransId="{AD1E2D4A-73C3-4248-AE27-1E90B875CC92}" sibTransId="{517431E0-F34D-4B0E-8FC4-8B5B1EEA66F4}"/>
    <dgm:cxn modelId="{CF4D987A-4F68-4942-A0F5-94F4DF025F84}" type="presOf" srcId="{80317E42-7AFD-4174-A57E-CAF25D844399}" destId="{E21D55D8-8542-482F-A195-A7F15CAA1EA8}" srcOrd="0" destOrd="0" presId="urn:microsoft.com/office/officeart/2005/8/layout/list1"/>
    <dgm:cxn modelId="{13D89F1D-7887-415B-8217-FEF8715DC0CC}" type="presOf" srcId="{16EC851E-2A15-4CD9-AF2D-F436C23F93C5}" destId="{BFAA0031-4CA1-472A-A315-0A1918463C02}" srcOrd="0" destOrd="0" presId="urn:microsoft.com/office/officeart/2005/8/layout/list1"/>
    <dgm:cxn modelId="{48662E48-CAB8-4CE8-B673-23F60F52CC25}" type="presOf" srcId="{99542452-98AB-4436-826D-3407857E2DC6}" destId="{B0E456DA-1CC2-4299-9D32-E2A1EEAD5446}" srcOrd="0" destOrd="0" presId="urn:microsoft.com/office/officeart/2005/8/layout/list1"/>
    <dgm:cxn modelId="{3CA4B064-CB71-4F1C-876F-9485D0D51D30}" srcId="{16EC851E-2A15-4CD9-AF2D-F436C23F93C5}" destId="{28A448EC-BC67-4073-92C1-BDA6071D50D0}" srcOrd="1" destOrd="0" parTransId="{6C1B1827-ADE4-4AA3-BA83-F3498EF5F83E}" sibTransId="{D5688F84-FDA7-480D-A93C-2D8791C79428}"/>
    <dgm:cxn modelId="{6E4E9C07-396A-469B-A937-777942173024}" type="presOf" srcId="{99542452-98AB-4436-826D-3407857E2DC6}" destId="{ADA257B9-CB9F-4B41-9313-A0EB61FC4758}" srcOrd="1" destOrd="0" presId="urn:microsoft.com/office/officeart/2005/8/layout/list1"/>
    <dgm:cxn modelId="{3E64CAF2-7A24-4D56-9457-567519CC2C94}" srcId="{16EC851E-2A15-4CD9-AF2D-F436C23F93C5}" destId="{80317E42-7AFD-4174-A57E-CAF25D844399}" srcOrd="0" destOrd="0" parTransId="{DEA188C7-4090-4278-B88F-8FAE34660722}" sibTransId="{C8583BAA-3DC0-480B-85C8-69B0FD03E587}"/>
    <dgm:cxn modelId="{16B33A34-BF65-4C43-B1C6-D4584677F6BD}" type="presOf" srcId="{28A448EC-BC67-4073-92C1-BDA6071D50D0}" destId="{35D0B11A-0B0E-448F-BDB2-C54B847D66D3}" srcOrd="1" destOrd="0" presId="urn:microsoft.com/office/officeart/2005/8/layout/list1"/>
    <dgm:cxn modelId="{538F3166-17E4-44EA-8CB7-55230183EF2F}" type="presOf" srcId="{71C751E0-E19B-4BF1-8846-F09C606161C0}" destId="{8E18FA01-4E46-4925-9F54-DD4D36B79505}" srcOrd="1" destOrd="0" presId="urn:microsoft.com/office/officeart/2005/8/layout/list1"/>
    <dgm:cxn modelId="{CDBCA7E6-9323-45DA-B01B-81214A18E384}" srcId="{16EC851E-2A15-4CD9-AF2D-F436C23F93C5}" destId="{71C751E0-E19B-4BF1-8846-F09C606161C0}" srcOrd="4" destOrd="0" parTransId="{4DD52B0A-DAC0-40AE-9DE9-3FACFED69A37}" sibTransId="{1E3E02F6-CD70-4D02-B7F8-E995DA782E57}"/>
    <dgm:cxn modelId="{4A76EAC5-737C-4CA8-ABD8-175F0481B19D}" type="presOf" srcId="{71C751E0-E19B-4BF1-8846-F09C606161C0}" destId="{E15BFA65-B810-444E-AAAB-E5EFC29DEBA9}" srcOrd="0" destOrd="0" presId="urn:microsoft.com/office/officeart/2005/8/layout/list1"/>
    <dgm:cxn modelId="{602E766D-D80A-454A-81EA-E3BD3FE11940}" type="presOf" srcId="{D60EEC61-4428-4A9A-BD2A-E2726AAE0E4E}" destId="{B79A7579-7754-48F4-8DEB-E2779FCB299B}" srcOrd="0" destOrd="0" presId="urn:microsoft.com/office/officeart/2005/8/layout/list1"/>
    <dgm:cxn modelId="{D3DD27F5-ED3B-4B5D-8D37-DE52F86632DE}" srcId="{16EC851E-2A15-4CD9-AF2D-F436C23F93C5}" destId="{D60EEC61-4428-4A9A-BD2A-E2726AAE0E4E}" srcOrd="3" destOrd="0" parTransId="{7D104E3F-BCDA-43A9-B638-07E971638B27}" sibTransId="{4A67CEFE-1954-42D2-9875-2B82820B915F}"/>
    <dgm:cxn modelId="{CB54A8D5-93ED-43F0-9322-B4F0A85DD514}" type="presOf" srcId="{80317E42-7AFD-4174-A57E-CAF25D844399}" destId="{8229A090-22FD-49F6-9A51-111858A5BDF2}" srcOrd="1" destOrd="0" presId="urn:microsoft.com/office/officeart/2005/8/layout/list1"/>
    <dgm:cxn modelId="{0783B746-41D7-4A57-A723-B94AFD1C2BD2}" type="presParOf" srcId="{BFAA0031-4CA1-472A-A315-0A1918463C02}" destId="{2FF2ADCE-8932-4737-B454-47E946BFA433}" srcOrd="0" destOrd="0" presId="urn:microsoft.com/office/officeart/2005/8/layout/list1"/>
    <dgm:cxn modelId="{545141DD-1691-4C34-BBB8-F9DFCDBB7ACD}" type="presParOf" srcId="{2FF2ADCE-8932-4737-B454-47E946BFA433}" destId="{E21D55D8-8542-482F-A195-A7F15CAA1EA8}" srcOrd="0" destOrd="0" presId="urn:microsoft.com/office/officeart/2005/8/layout/list1"/>
    <dgm:cxn modelId="{4DEE8426-ED69-4C7F-9106-1D500F5CD71A}" type="presParOf" srcId="{2FF2ADCE-8932-4737-B454-47E946BFA433}" destId="{8229A090-22FD-49F6-9A51-111858A5BDF2}" srcOrd="1" destOrd="0" presId="urn:microsoft.com/office/officeart/2005/8/layout/list1"/>
    <dgm:cxn modelId="{E109B56C-554E-48DA-9D6A-14E58EAF89BD}" type="presParOf" srcId="{BFAA0031-4CA1-472A-A315-0A1918463C02}" destId="{654F7618-3F9E-4D41-9EF0-D605D4560F18}" srcOrd="1" destOrd="0" presId="urn:microsoft.com/office/officeart/2005/8/layout/list1"/>
    <dgm:cxn modelId="{99DE0708-B715-48DF-8983-6F9D005FBC44}" type="presParOf" srcId="{BFAA0031-4CA1-472A-A315-0A1918463C02}" destId="{F0DDE5A4-DFBD-4559-B4E5-363747056FAC}" srcOrd="2" destOrd="0" presId="urn:microsoft.com/office/officeart/2005/8/layout/list1"/>
    <dgm:cxn modelId="{800B43F9-730C-4967-BD8F-4A546E61602B}" type="presParOf" srcId="{BFAA0031-4CA1-472A-A315-0A1918463C02}" destId="{9BE202A7-D6F6-49D3-B46B-395E5E535985}" srcOrd="3" destOrd="0" presId="urn:microsoft.com/office/officeart/2005/8/layout/list1"/>
    <dgm:cxn modelId="{CD92D564-7BCC-496C-B06C-7625546B682E}" type="presParOf" srcId="{BFAA0031-4CA1-472A-A315-0A1918463C02}" destId="{65BE44F4-E69F-49F2-BE2C-B12773ED201D}" srcOrd="4" destOrd="0" presId="urn:microsoft.com/office/officeart/2005/8/layout/list1"/>
    <dgm:cxn modelId="{A0920FE5-A8B4-4BC3-8CCF-C260899BF2F9}" type="presParOf" srcId="{65BE44F4-E69F-49F2-BE2C-B12773ED201D}" destId="{109553D4-646A-459E-A5A4-66A7AFBE8C90}" srcOrd="0" destOrd="0" presId="urn:microsoft.com/office/officeart/2005/8/layout/list1"/>
    <dgm:cxn modelId="{5038B862-7A5A-48DF-9BEF-EF071291037B}" type="presParOf" srcId="{65BE44F4-E69F-49F2-BE2C-B12773ED201D}" destId="{35D0B11A-0B0E-448F-BDB2-C54B847D66D3}" srcOrd="1" destOrd="0" presId="urn:microsoft.com/office/officeart/2005/8/layout/list1"/>
    <dgm:cxn modelId="{3AC67779-069E-4D78-9CBE-EBB021188016}" type="presParOf" srcId="{BFAA0031-4CA1-472A-A315-0A1918463C02}" destId="{850061E0-1268-438D-828D-04F6C9959D59}" srcOrd="5" destOrd="0" presId="urn:microsoft.com/office/officeart/2005/8/layout/list1"/>
    <dgm:cxn modelId="{C6C0CBF9-9A5D-4FB0-A8F8-F2D0C697615A}" type="presParOf" srcId="{BFAA0031-4CA1-472A-A315-0A1918463C02}" destId="{F6D074EA-A98A-48D3-B1E7-EC3355628643}" srcOrd="6" destOrd="0" presId="urn:microsoft.com/office/officeart/2005/8/layout/list1"/>
    <dgm:cxn modelId="{A024E831-B260-44BE-9B75-77E89D628BDA}" type="presParOf" srcId="{BFAA0031-4CA1-472A-A315-0A1918463C02}" destId="{94111FBC-2A92-48FF-82FC-E3D0981B4AA9}" srcOrd="7" destOrd="0" presId="urn:microsoft.com/office/officeart/2005/8/layout/list1"/>
    <dgm:cxn modelId="{816AA372-A598-442B-AAAA-4A5C1353C97F}" type="presParOf" srcId="{BFAA0031-4CA1-472A-A315-0A1918463C02}" destId="{F219E87D-BCD5-4611-8656-77EB421CB591}" srcOrd="8" destOrd="0" presId="urn:microsoft.com/office/officeart/2005/8/layout/list1"/>
    <dgm:cxn modelId="{79075204-775E-49A7-B340-D9D3AA4C8490}" type="presParOf" srcId="{F219E87D-BCD5-4611-8656-77EB421CB591}" destId="{B0E456DA-1CC2-4299-9D32-E2A1EEAD5446}" srcOrd="0" destOrd="0" presId="urn:microsoft.com/office/officeart/2005/8/layout/list1"/>
    <dgm:cxn modelId="{9850CB4D-0B8C-4021-8E71-0FE1CF9B074B}" type="presParOf" srcId="{F219E87D-BCD5-4611-8656-77EB421CB591}" destId="{ADA257B9-CB9F-4B41-9313-A0EB61FC4758}" srcOrd="1" destOrd="0" presId="urn:microsoft.com/office/officeart/2005/8/layout/list1"/>
    <dgm:cxn modelId="{EC90E002-0954-4239-A864-179B337E54E9}" type="presParOf" srcId="{BFAA0031-4CA1-472A-A315-0A1918463C02}" destId="{AF937544-C2D4-4CF7-9D0B-476128AEBE48}" srcOrd="9" destOrd="0" presId="urn:microsoft.com/office/officeart/2005/8/layout/list1"/>
    <dgm:cxn modelId="{47C03509-8DB9-4678-A3AA-F4239C4D37FC}" type="presParOf" srcId="{BFAA0031-4CA1-472A-A315-0A1918463C02}" destId="{B86694D9-9BBE-49CA-B2B2-ECC8A85E0CF8}" srcOrd="10" destOrd="0" presId="urn:microsoft.com/office/officeart/2005/8/layout/list1"/>
    <dgm:cxn modelId="{7EC2B1F7-9F13-4C0E-A030-1A7D6CBE6A03}" type="presParOf" srcId="{BFAA0031-4CA1-472A-A315-0A1918463C02}" destId="{C45AE2D1-91FD-4703-BE65-205CD3A8B9DE}" srcOrd="11" destOrd="0" presId="urn:microsoft.com/office/officeart/2005/8/layout/list1"/>
    <dgm:cxn modelId="{A5D7F75C-DB2F-4D5C-9B4F-197BFDAEF4B0}" type="presParOf" srcId="{BFAA0031-4CA1-472A-A315-0A1918463C02}" destId="{A1C1FFFA-B52B-49EB-89FD-BE002F461DC2}" srcOrd="12" destOrd="0" presId="urn:microsoft.com/office/officeart/2005/8/layout/list1"/>
    <dgm:cxn modelId="{D2A5F366-F1F5-472B-A36C-5BDED724F711}" type="presParOf" srcId="{A1C1FFFA-B52B-49EB-89FD-BE002F461DC2}" destId="{B79A7579-7754-48F4-8DEB-E2779FCB299B}" srcOrd="0" destOrd="0" presId="urn:microsoft.com/office/officeart/2005/8/layout/list1"/>
    <dgm:cxn modelId="{50267641-E4C6-4E19-9599-C2C4D0F81477}" type="presParOf" srcId="{A1C1FFFA-B52B-49EB-89FD-BE002F461DC2}" destId="{8EDE7647-BD5F-4EDE-9A46-1F31A5393E09}" srcOrd="1" destOrd="0" presId="urn:microsoft.com/office/officeart/2005/8/layout/list1"/>
    <dgm:cxn modelId="{C34F16B6-DE93-45D3-9A57-BF243404FF2E}" type="presParOf" srcId="{BFAA0031-4CA1-472A-A315-0A1918463C02}" destId="{E69B98A2-6AC4-4B4B-A301-D220BF6C415E}" srcOrd="13" destOrd="0" presId="urn:microsoft.com/office/officeart/2005/8/layout/list1"/>
    <dgm:cxn modelId="{B50E1BB1-3690-42A5-9E77-0DA74F557410}" type="presParOf" srcId="{BFAA0031-4CA1-472A-A315-0A1918463C02}" destId="{46E73B53-DE4E-4056-9E5C-6F47F6E585DC}" srcOrd="14" destOrd="0" presId="urn:microsoft.com/office/officeart/2005/8/layout/list1"/>
    <dgm:cxn modelId="{CC450744-77E1-48B0-A984-AAA63338C3D5}" type="presParOf" srcId="{BFAA0031-4CA1-472A-A315-0A1918463C02}" destId="{DA762855-D684-4971-A780-9CDC7A6FE2DB}" srcOrd="15" destOrd="0" presId="urn:microsoft.com/office/officeart/2005/8/layout/list1"/>
    <dgm:cxn modelId="{2E10FFE9-D1C5-4CDB-B075-D5072B13C3BF}" type="presParOf" srcId="{BFAA0031-4CA1-472A-A315-0A1918463C02}" destId="{D5593AEB-A388-4DB4-836C-0C8417600137}" srcOrd="16" destOrd="0" presId="urn:microsoft.com/office/officeart/2005/8/layout/list1"/>
    <dgm:cxn modelId="{D57BBBCF-9435-48AF-9C40-8412096CE365}" type="presParOf" srcId="{D5593AEB-A388-4DB4-836C-0C8417600137}" destId="{E15BFA65-B810-444E-AAAB-E5EFC29DEBA9}" srcOrd="0" destOrd="0" presId="urn:microsoft.com/office/officeart/2005/8/layout/list1"/>
    <dgm:cxn modelId="{C67420DC-F35E-482C-88BB-15805CDF9232}" type="presParOf" srcId="{D5593AEB-A388-4DB4-836C-0C8417600137}" destId="{8E18FA01-4E46-4925-9F54-DD4D36B79505}" srcOrd="1" destOrd="0" presId="urn:microsoft.com/office/officeart/2005/8/layout/list1"/>
    <dgm:cxn modelId="{A11FB6DD-CBE1-4591-B5F3-CCBB4DCAF140}" type="presParOf" srcId="{BFAA0031-4CA1-472A-A315-0A1918463C02}" destId="{B584E279-2B19-47B9-A39D-3996781539C4}" srcOrd="17" destOrd="0" presId="urn:microsoft.com/office/officeart/2005/8/layout/list1"/>
    <dgm:cxn modelId="{323B1C4C-EF5F-473F-9718-ADE2E37ED72F}" type="presParOf" srcId="{BFAA0031-4CA1-472A-A315-0A1918463C02}" destId="{D1B5BE44-F7FA-4B39-8860-E54D581FA3A2}"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6EC851E-2A15-4CD9-AF2D-F436C23F93C5}" type="doc">
      <dgm:prSet loTypeId="urn:microsoft.com/office/officeart/2005/8/layout/list1" loCatId="list" qsTypeId="urn:microsoft.com/office/officeart/2005/8/quickstyle/simple1" qsCatId="simple" csTypeId="urn:microsoft.com/office/officeart/2005/8/colors/colorful1#9" csCatId="colorful" phldr="1"/>
      <dgm:spPr/>
      <dgm:t>
        <a:bodyPr/>
        <a:lstStyle/>
        <a:p>
          <a:endParaRPr lang="es-ES"/>
        </a:p>
      </dgm:t>
    </dgm:pt>
    <dgm:pt modelId="{28A448EC-BC67-4073-92C1-BDA6071D50D0}">
      <dgm:prSet phldrT="[Texto]" custT="1"/>
      <dgm:spPr/>
      <dgm:t>
        <a:bodyPr/>
        <a:lstStyle/>
        <a:p>
          <a:r>
            <a:rPr lang="es-NI" sz="1400" dirty="0" smtClean="0">
              <a:solidFill>
                <a:schemeClr val="tx1"/>
              </a:solidFill>
              <a:latin typeface="Albertus MT Lt" pitchFamily="34" charset="0"/>
            </a:rPr>
            <a:t>Informar operativamente y establecer partes diarios especiales a la Dirección Superior del MIGOB y al Puesto de Mando</a:t>
          </a:r>
          <a:endParaRPr lang="es-ES" sz="1400" dirty="0">
            <a:solidFill>
              <a:schemeClr val="tx1"/>
            </a:solidFill>
            <a:latin typeface="Albertus MT Lt" pitchFamily="34" charset="0"/>
          </a:endParaRPr>
        </a:p>
      </dgm:t>
    </dgm:pt>
    <dgm:pt modelId="{6C1B1827-ADE4-4AA3-BA83-F3498EF5F83E}" type="parTrans" cxnId="{3CA4B064-CB71-4F1C-876F-9485D0D51D30}">
      <dgm:prSet/>
      <dgm:spPr/>
      <dgm:t>
        <a:bodyPr/>
        <a:lstStyle/>
        <a:p>
          <a:endParaRPr lang="es-ES" sz="1400">
            <a:solidFill>
              <a:schemeClr val="tx1"/>
            </a:solidFill>
            <a:latin typeface="Albertus MT Lt" pitchFamily="34" charset="0"/>
          </a:endParaRPr>
        </a:p>
      </dgm:t>
    </dgm:pt>
    <dgm:pt modelId="{D5688F84-FDA7-480D-A93C-2D8791C79428}" type="sibTrans" cxnId="{3CA4B064-CB71-4F1C-876F-9485D0D51D30}">
      <dgm:prSet/>
      <dgm:spPr/>
      <dgm:t>
        <a:bodyPr/>
        <a:lstStyle/>
        <a:p>
          <a:endParaRPr lang="es-ES" sz="1400">
            <a:solidFill>
              <a:schemeClr val="tx1"/>
            </a:solidFill>
            <a:latin typeface="Albertus MT Lt" pitchFamily="34" charset="0"/>
          </a:endParaRPr>
        </a:p>
      </dgm:t>
    </dgm:pt>
    <dgm:pt modelId="{99542452-98AB-4436-826D-3407857E2DC6}">
      <dgm:prSet phldrT="[Texto]" custT="1"/>
      <dgm:spPr/>
      <dgm:t>
        <a:bodyPr/>
        <a:lstStyle/>
        <a:p>
          <a:pPr algn="just"/>
          <a:r>
            <a:rPr lang="es-NI" sz="1400" dirty="0" smtClean="0">
              <a:solidFill>
                <a:schemeClr val="tx1"/>
              </a:solidFill>
              <a:latin typeface="Albertus MT Lt" pitchFamily="34" charset="0"/>
            </a:rPr>
            <a:t>Sociabilizar información con los países miembros de la Organización Centroamericana de  Directores de Migración (OCAM) sobre los flujos y perfiles de interés acordado.   </a:t>
          </a:r>
          <a:endParaRPr lang="es-ES" sz="1400" dirty="0">
            <a:solidFill>
              <a:schemeClr val="tx1"/>
            </a:solidFill>
            <a:latin typeface="Albertus MT Lt" pitchFamily="34" charset="0"/>
          </a:endParaRPr>
        </a:p>
      </dgm:t>
    </dgm:pt>
    <dgm:pt modelId="{AD1E2D4A-73C3-4248-AE27-1E90B875CC92}" type="parTrans" cxnId="{CF0B3543-2EB9-4078-9536-1B54FB4202B7}">
      <dgm:prSet/>
      <dgm:spPr/>
      <dgm:t>
        <a:bodyPr/>
        <a:lstStyle/>
        <a:p>
          <a:endParaRPr lang="es-ES" sz="1400">
            <a:solidFill>
              <a:schemeClr val="tx1"/>
            </a:solidFill>
            <a:latin typeface="Albertus MT Lt" pitchFamily="34" charset="0"/>
          </a:endParaRPr>
        </a:p>
      </dgm:t>
    </dgm:pt>
    <dgm:pt modelId="{517431E0-F34D-4B0E-8FC4-8B5B1EEA66F4}" type="sibTrans" cxnId="{CF0B3543-2EB9-4078-9536-1B54FB4202B7}">
      <dgm:prSet/>
      <dgm:spPr/>
      <dgm:t>
        <a:bodyPr/>
        <a:lstStyle/>
        <a:p>
          <a:endParaRPr lang="es-ES" sz="1400">
            <a:solidFill>
              <a:schemeClr val="tx1"/>
            </a:solidFill>
            <a:latin typeface="Albertus MT Lt" pitchFamily="34" charset="0"/>
          </a:endParaRPr>
        </a:p>
      </dgm:t>
    </dgm:pt>
    <dgm:pt modelId="{D60EEC61-4428-4A9A-BD2A-E2726AAE0E4E}">
      <dgm:prSet phldrT="[Texto]" custT="1"/>
      <dgm:spPr/>
      <dgm:t>
        <a:bodyPr/>
        <a:lstStyle/>
        <a:p>
          <a:r>
            <a:rPr lang="es-NI" sz="1400" dirty="0" smtClean="0">
              <a:solidFill>
                <a:schemeClr val="tx1"/>
              </a:solidFill>
              <a:latin typeface="Albertus MT Lt" pitchFamily="34" charset="0"/>
            </a:rPr>
            <a:t>Activación inmediata para el funcionamiento de Puestos de Mando nacionales y locales durante la emergencia.</a:t>
          </a:r>
          <a:endParaRPr lang="es-ES" sz="1400" dirty="0">
            <a:solidFill>
              <a:schemeClr val="tx1"/>
            </a:solidFill>
            <a:latin typeface="Albertus MT Lt" pitchFamily="34" charset="0"/>
          </a:endParaRPr>
        </a:p>
      </dgm:t>
    </dgm:pt>
    <dgm:pt modelId="{7D104E3F-BCDA-43A9-B638-07E971638B27}" type="parTrans" cxnId="{D3DD27F5-ED3B-4B5D-8D37-DE52F86632DE}">
      <dgm:prSet/>
      <dgm:spPr/>
      <dgm:t>
        <a:bodyPr/>
        <a:lstStyle/>
        <a:p>
          <a:endParaRPr lang="es-ES" sz="1400">
            <a:solidFill>
              <a:schemeClr val="tx1"/>
            </a:solidFill>
            <a:latin typeface="Albertus MT Lt" pitchFamily="34" charset="0"/>
          </a:endParaRPr>
        </a:p>
      </dgm:t>
    </dgm:pt>
    <dgm:pt modelId="{4A67CEFE-1954-42D2-9875-2B82820B915F}" type="sibTrans" cxnId="{D3DD27F5-ED3B-4B5D-8D37-DE52F86632DE}">
      <dgm:prSet/>
      <dgm:spPr/>
      <dgm:t>
        <a:bodyPr/>
        <a:lstStyle/>
        <a:p>
          <a:endParaRPr lang="es-ES" sz="1400">
            <a:solidFill>
              <a:schemeClr val="tx1"/>
            </a:solidFill>
            <a:latin typeface="Albertus MT Lt" pitchFamily="34" charset="0"/>
          </a:endParaRPr>
        </a:p>
      </dgm:t>
    </dgm:pt>
    <dgm:pt modelId="{BFAA0031-4CA1-472A-A315-0A1918463C02}" type="pres">
      <dgm:prSet presAssocID="{16EC851E-2A15-4CD9-AF2D-F436C23F93C5}" presName="linear" presStyleCnt="0">
        <dgm:presLayoutVars>
          <dgm:dir/>
          <dgm:animLvl val="lvl"/>
          <dgm:resizeHandles val="exact"/>
        </dgm:presLayoutVars>
      </dgm:prSet>
      <dgm:spPr/>
      <dgm:t>
        <a:bodyPr/>
        <a:lstStyle/>
        <a:p>
          <a:endParaRPr lang="es-ES"/>
        </a:p>
      </dgm:t>
    </dgm:pt>
    <dgm:pt modelId="{65BE44F4-E69F-49F2-BE2C-B12773ED201D}" type="pres">
      <dgm:prSet presAssocID="{28A448EC-BC67-4073-92C1-BDA6071D50D0}" presName="parentLin" presStyleCnt="0"/>
      <dgm:spPr/>
    </dgm:pt>
    <dgm:pt modelId="{109553D4-646A-459E-A5A4-66A7AFBE8C90}" type="pres">
      <dgm:prSet presAssocID="{28A448EC-BC67-4073-92C1-BDA6071D50D0}" presName="parentLeftMargin" presStyleLbl="node1" presStyleIdx="0" presStyleCnt="3"/>
      <dgm:spPr/>
      <dgm:t>
        <a:bodyPr/>
        <a:lstStyle/>
        <a:p>
          <a:endParaRPr lang="es-ES"/>
        </a:p>
      </dgm:t>
    </dgm:pt>
    <dgm:pt modelId="{35D0B11A-0B0E-448F-BDB2-C54B847D66D3}" type="pres">
      <dgm:prSet presAssocID="{28A448EC-BC67-4073-92C1-BDA6071D50D0}" presName="parentText" presStyleLbl="node1" presStyleIdx="0" presStyleCnt="3" custScaleY="40803">
        <dgm:presLayoutVars>
          <dgm:chMax val="0"/>
          <dgm:bulletEnabled val="1"/>
        </dgm:presLayoutVars>
      </dgm:prSet>
      <dgm:spPr/>
      <dgm:t>
        <a:bodyPr/>
        <a:lstStyle/>
        <a:p>
          <a:endParaRPr lang="es-ES"/>
        </a:p>
      </dgm:t>
    </dgm:pt>
    <dgm:pt modelId="{850061E0-1268-438D-828D-04F6C9959D59}" type="pres">
      <dgm:prSet presAssocID="{28A448EC-BC67-4073-92C1-BDA6071D50D0}" presName="negativeSpace" presStyleCnt="0"/>
      <dgm:spPr/>
    </dgm:pt>
    <dgm:pt modelId="{F6D074EA-A98A-48D3-B1E7-EC3355628643}" type="pres">
      <dgm:prSet presAssocID="{28A448EC-BC67-4073-92C1-BDA6071D50D0}" presName="childText" presStyleLbl="conFgAcc1" presStyleIdx="0" presStyleCnt="3">
        <dgm:presLayoutVars>
          <dgm:bulletEnabled val="1"/>
        </dgm:presLayoutVars>
      </dgm:prSet>
      <dgm:spPr/>
    </dgm:pt>
    <dgm:pt modelId="{94111FBC-2A92-48FF-82FC-E3D0981B4AA9}" type="pres">
      <dgm:prSet presAssocID="{D5688F84-FDA7-480D-A93C-2D8791C79428}" presName="spaceBetweenRectangles" presStyleCnt="0"/>
      <dgm:spPr/>
    </dgm:pt>
    <dgm:pt modelId="{F219E87D-BCD5-4611-8656-77EB421CB591}" type="pres">
      <dgm:prSet presAssocID="{99542452-98AB-4436-826D-3407857E2DC6}" presName="parentLin" presStyleCnt="0"/>
      <dgm:spPr/>
    </dgm:pt>
    <dgm:pt modelId="{B0E456DA-1CC2-4299-9D32-E2A1EEAD5446}" type="pres">
      <dgm:prSet presAssocID="{99542452-98AB-4436-826D-3407857E2DC6}" presName="parentLeftMargin" presStyleLbl="node1" presStyleIdx="0" presStyleCnt="3"/>
      <dgm:spPr/>
      <dgm:t>
        <a:bodyPr/>
        <a:lstStyle/>
        <a:p>
          <a:endParaRPr lang="es-ES"/>
        </a:p>
      </dgm:t>
    </dgm:pt>
    <dgm:pt modelId="{ADA257B9-CB9F-4B41-9313-A0EB61FC4758}" type="pres">
      <dgm:prSet presAssocID="{99542452-98AB-4436-826D-3407857E2DC6}" presName="parentText" presStyleLbl="node1" presStyleIdx="1" presStyleCnt="3" custScaleY="49610">
        <dgm:presLayoutVars>
          <dgm:chMax val="0"/>
          <dgm:bulletEnabled val="1"/>
        </dgm:presLayoutVars>
      </dgm:prSet>
      <dgm:spPr/>
      <dgm:t>
        <a:bodyPr/>
        <a:lstStyle/>
        <a:p>
          <a:endParaRPr lang="es-ES"/>
        </a:p>
      </dgm:t>
    </dgm:pt>
    <dgm:pt modelId="{AF937544-C2D4-4CF7-9D0B-476128AEBE48}" type="pres">
      <dgm:prSet presAssocID="{99542452-98AB-4436-826D-3407857E2DC6}" presName="negativeSpace" presStyleCnt="0"/>
      <dgm:spPr/>
    </dgm:pt>
    <dgm:pt modelId="{B86694D9-9BBE-49CA-B2B2-ECC8A85E0CF8}" type="pres">
      <dgm:prSet presAssocID="{99542452-98AB-4436-826D-3407857E2DC6}" presName="childText" presStyleLbl="conFgAcc1" presStyleIdx="1" presStyleCnt="3">
        <dgm:presLayoutVars>
          <dgm:bulletEnabled val="1"/>
        </dgm:presLayoutVars>
      </dgm:prSet>
      <dgm:spPr/>
    </dgm:pt>
    <dgm:pt modelId="{C45AE2D1-91FD-4703-BE65-205CD3A8B9DE}" type="pres">
      <dgm:prSet presAssocID="{517431E0-F34D-4B0E-8FC4-8B5B1EEA66F4}" presName="spaceBetweenRectangles" presStyleCnt="0"/>
      <dgm:spPr/>
    </dgm:pt>
    <dgm:pt modelId="{A1C1FFFA-B52B-49EB-89FD-BE002F461DC2}" type="pres">
      <dgm:prSet presAssocID="{D60EEC61-4428-4A9A-BD2A-E2726AAE0E4E}" presName="parentLin" presStyleCnt="0"/>
      <dgm:spPr/>
    </dgm:pt>
    <dgm:pt modelId="{B79A7579-7754-48F4-8DEB-E2779FCB299B}" type="pres">
      <dgm:prSet presAssocID="{D60EEC61-4428-4A9A-BD2A-E2726AAE0E4E}" presName="parentLeftMargin" presStyleLbl="node1" presStyleIdx="1" presStyleCnt="3"/>
      <dgm:spPr/>
      <dgm:t>
        <a:bodyPr/>
        <a:lstStyle/>
        <a:p>
          <a:endParaRPr lang="es-ES"/>
        </a:p>
      </dgm:t>
    </dgm:pt>
    <dgm:pt modelId="{8EDE7647-BD5F-4EDE-9A46-1F31A5393E09}" type="pres">
      <dgm:prSet presAssocID="{D60EEC61-4428-4A9A-BD2A-E2726AAE0E4E}" presName="parentText" presStyleLbl="node1" presStyleIdx="2" presStyleCnt="3" custScaleY="50909">
        <dgm:presLayoutVars>
          <dgm:chMax val="0"/>
          <dgm:bulletEnabled val="1"/>
        </dgm:presLayoutVars>
      </dgm:prSet>
      <dgm:spPr/>
      <dgm:t>
        <a:bodyPr/>
        <a:lstStyle/>
        <a:p>
          <a:endParaRPr lang="es-ES"/>
        </a:p>
      </dgm:t>
    </dgm:pt>
    <dgm:pt modelId="{E69B98A2-6AC4-4B4B-A301-D220BF6C415E}" type="pres">
      <dgm:prSet presAssocID="{D60EEC61-4428-4A9A-BD2A-E2726AAE0E4E}" presName="negativeSpace" presStyleCnt="0"/>
      <dgm:spPr/>
    </dgm:pt>
    <dgm:pt modelId="{46E73B53-DE4E-4056-9E5C-6F47F6E585DC}" type="pres">
      <dgm:prSet presAssocID="{D60EEC61-4428-4A9A-BD2A-E2726AAE0E4E}" presName="childText" presStyleLbl="conFgAcc1" presStyleIdx="2" presStyleCnt="3">
        <dgm:presLayoutVars>
          <dgm:bulletEnabled val="1"/>
        </dgm:presLayoutVars>
      </dgm:prSet>
      <dgm:spPr/>
    </dgm:pt>
  </dgm:ptLst>
  <dgm:cxnLst>
    <dgm:cxn modelId="{8BB62A80-FF60-4399-937F-B7C2FE6C2079}" type="presOf" srcId="{16EC851E-2A15-4CD9-AF2D-F436C23F93C5}" destId="{BFAA0031-4CA1-472A-A315-0A1918463C02}" srcOrd="0" destOrd="0" presId="urn:microsoft.com/office/officeart/2005/8/layout/list1"/>
    <dgm:cxn modelId="{C85DF686-9E6D-4BF8-89F7-1DD13AED6964}" type="presOf" srcId="{28A448EC-BC67-4073-92C1-BDA6071D50D0}" destId="{35D0B11A-0B0E-448F-BDB2-C54B847D66D3}" srcOrd="1" destOrd="0" presId="urn:microsoft.com/office/officeart/2005/8/layout/list1"/>
    <dgm:cxn modelId="{3E89F667-3C24-4A6D-ACAB-8978ADE1F1EA}" type="presOf" srcId="{D60EEC61-4428-4A9A-BD2A-E2726AAE0E4E}" destId="{8EDE7647-BD5F-4EDE-9A46-1F31A5393E09}" srcOrd="1" destOrd="0" presId="urn:microsoft.com/office/officeart/2005/8/layout/list1"/>
    <dgm:cxn modelId="{D3DD27F5-ED3B-4B5D-8D37-DE52F86632DE}" srcId="{16EC851E-2A15-4CD9-AF2D-F436C23F93C5}" destId="{D60EEC61-4428-4A9A-BD2A-E2726AAE0E4E}" srcOrd="2" destOrd="0" parTransId="{7D104E3F-BCDA-43A9-B638-07E971638B27}" sibTransId="{4A67CEFE-1954-42D2-9875-2B82820B915F}"/>
    <dgm:cxn modelId="{1B561D9B-DF1A-4E0C-B666-C09B58B06ABB}" type="presOf" srcId="{99542452-98AB-4436-826D-3407857E2DC6}" destId="{B0E456DA-1CC2-4299-9D32-E2A1EEAD5446}" srcOrd="0" destOrd="0" presId="urn:microsoft.com/office/officeart/2005/8/layout/list1"/>
    <dgm:cxn modelId="{3CA4B064-CB71-4F1C-876F-9485D0D51D30}" srcId="{16EC851E-2A15-4CD9-AF2D-F436C23F93C5}" destId="{28A448EC-BC67-4073-92C1-BDA6071D50D0}" srcOrd="0" destOrd="0" parTransId="{6C1B1827-ADE4-4AA3-BA83-F3498EF5F83E}" sibTransId="{D5688F84-FDA7-480D-A93C-2D8791C79428}"/>
    <dgm:cxn modelId="{DEEEBEBE-DC93-4541-9A98-9D9AAD3C1C6B}" type="presOf" srcId="{28A448EC-BC67-4073-92C1-BDA6071D50D0}" destId="{109553D4-646A-459E-A5A4-66A7AFBE8C90}" srcOrd="0" destOrd="0" presId="urn:microsoft.com/office/officeart/2005/8/layout/list1"/>
    <dgm:cxn modelId="{CF0B3543-2EB9-4078-9536-1B54FB4202B7}" srcId="{16EC851E-2A15-4CD9-AF2D-F436C23F93C5}" destId="{99542452-98AB-4436-826D-3407857E2DC6}" srcOrd="1" destOrd="0" parTransId="{AD1E2D4A-73C3-4248-AE27-1E90B875CC92}" sibTransId="{517431E0-F34D-4B0E-8FC4-8B5B1EEA66F4}"/>
    <dgm:cxn modelId="{B46F31E2-19D7-4E2B-97E7-541C62EE9542}" type="presOf" srcId="{99542452-98AB-4436-826D-3407857E2DC6}" destId="{ADA257B9-CB9F-4B41-9313-A0EB61FC4758}" srcOrd="1" destOrd="0" presId="urn:microsoft.com/office/officeart/2005/8/layout/list1"/>
    <dgm:cxn modelId="{6111A250-89B0-4F15-BD93-4C4FFB6270EE}" type="presOf" srcId="{D60EEC61-4428-4A9A-BD2A-E2726AAE0E4E}" destId="{B79A7579-7754-48F4-8DEB-E2779FCB299B}" srcOrd="0" destOrd="0" presId="urn:microsoft.com/office/officeart/2005/8/layout/list1"/>
    <dgm:cxn modelId="{79A54A2A-BD34-4C99-AE18-70EDF632C0C0}" type="presParOf" srcId="{BFAA0031-4CA1-472A-A315-0A1918463C02}" destId="{65BE44F4-E69F-49F2-BE2C-B12773ED201D}" srcOrd="0" destOrd="0" presId="urn:microsoft.com/office/officeart/2005/8/layout/list1"/>
    <dgm:cxn modelId="{E8B68DFC-BCBD-4212-A044-4599E3A96464}" type="presParOf" srcId="{65BE44F4-E69F-49F2-BE2C-B12773ED201D}" destId="{109553D4-646A-459E-A5A4-66A7AFBE8C90}" srcOrd="0" destOrd="0" presId="urn:microsoft.com/office/officeart/2005/8/layout/list1"/>
    <dgm:cxn modelId="{24626E30-DA32-49A6-B2C3-DC830773B769}" type="presParOf" srcId="{65BE44F4-E69F-49F2-BE2C-B12773ED201D}" destId="{35D0B11A-0B0E-448F-BDB2-C54B847D66D3}" srcOrd="1" destOrd="0" presId="urn:microsoft.com/office/officeart/2005/8/layout/list1"/>
    <dgm:cxn modelId="{68152D9F-96E5-4A95-BCCE-81CBD80C18EF}" type="presParOf" srcId="{BFAA0031-4CA1-472A-A315-0A1918463C02}" destId="{850061E0-1268-438D-828D-04F6C9959D59}" srcOrd="1" destOrd="0" presId="urn:microsoft.com/office/officeart/2005/8/layout/list1"/>
    <dgm:cxn modelId="{FAB44A48-7561-492C-894F-1E3ECB38DD6C}" type="presParOf" srcId="{BFAA0031-4CA1-472A-A315-0A1918463C02}" destId="{F6D074EA-A98A-48D3-B1E7-EC3355628643}" srcOrd="2" destOrd="0" presId="urn:microsoft.com/office/officeart/2005/8/layout/list1"/>
    <dgm:cxn modelId="{6D53F922-7AA2-4E2A-82F5-D9264EA533A4}" type="presParOf" srcId="{BFAA0031-4CA1-472A-A315-0A1918463C02}" destId="{94111FBC-2A92-48FF-82FC-E3D0981B4AA9}" srcOrd="3" destOrd="0" presId="urn:microsoft.com/office/officeart/2005/8/layout/list1"/>
    <dgm:cxn modelId="{C2B0BFED-E760-4136-9E18-473C98A61233}" type="presParOf" srcId="{BFAA0031-4CA1-472A-A315-0A1918463C02}" destId="{F219E87D-BCD5-4611-8656-77EB421CB591}" srcOrd="4" destOrd="0" presId="urn:microsoft.com/office/officeart/2005/8/layout/list1"/>
    <dgm:cxn modelId="{769CBF8E-F992-4F16-8DC4-C2D744C6890A}" type="presParOf" srcId="{F219E87D-BCD5-4611-8656-77EB421CB591}" destId="{B0E456DA-1CC2-4299-9D32-E2A1EEAD5446}" srcOrd="0" destOrd="0" presId="urn:microsoft.com/office/officeart/2005/8/layout/list1"/>
    <dgm:cxn modelId="{3493CD9A-8595-461B-A21F-D27C7DD41D9B}" type="presParOf" srcId="{F219E87D-BCD5-4611-8656-77EB421CB591}" destId="{ADA257B9-CB9F-4B41-9313-A0EB61FC4758}" srcOrd="1" destOrd="0" presId="urn:microsoft.com/office/officeart/2005/8/layout/list1"/>
    <dgm:cxn modelId="{A751D6AF-D74A-4181-9C82-5FBC32A8233B}" type="presParOf" srcId="{BFAA0031-4CA1-472A-A315-0A1918463C02}" destId="{AF937544-C2D4-4CF7-9D0B-476128AEBE48}" srcOrd="5" destOrd="0" presId="urn:microsoft.com/office/officeart/2005/8/layout/list1"/>
    <dgm:cxn modelId="{095FBD3C-7A48-4C88-8151-54A76530D8EB}" type="presParOf" srcId="{BFAA0031-4CA1-472A-A315-0A1918463C02}" destId="{B86694D9-9BBE-49CA-B2B2-ECC8A85E0CF8}" srcOrd="6" destOrd="0" presId="urn:microsoft.com/office/officeart/2005/8/layout/list1"/>
    <dgm:cxn modelId="{4C617390-977D-4468-9DF0-082F92265C75}" type="presParOf" srcId="{BFAA0031-4CA1-472A-A315-0A1918463C02}" destId="{C45AE2D1-91FD-4703-BE65-205CD3A8B9DE}" srcOrd="7" destOrd="0" presId="urn:microsoft.com/office/officeart/2005/8/layout/list1"/>
    <dgm:cxn modelId="{34C9F132-CC72-47E9-AF4E-137706AEC2C0}" type="presParOf" srcId="{BFAA0031-4CA1-472A-A315-0A1918463C02}" destId="{A1C1FFFA-B52B-49EB-89FD-BE002F461DC2}" srcOrd="8" destOrd="0" presId="urn:microsoft.com/office/officeart/2005/8/layout/list1"/>
    <dgm:cxn modelId="{695206D5-0927-4E22-9A27-B4AD2A8C57B7}" type="presParOf" srcId="{A1C1FFFA-B52B-49EB-89FD-BE002F461DC2}" destId="{B79A7579-7754-48F4-8DEB-E2779FCB299B}" srcOrd="0" destOrd="0" presId="urn:microsoft.com/office/officeart/2005/8/layout/list1"/>
    <dgm:cxn modelId="{E02E7962-FB4A-4AC7-9D44-E92C76A9EAC3}" type="presParOf" srcId="{A1C1FFFA-B52B-49EB-89FD-BE002F461DC2}" destId="{8EDE7647-BD5F-4EDE-9A46-1F31A5393E09}" srcOrd="1" destOrd="0" presId="urn:microsoft.com/office/officeart/2005/8/layout/list1"/>
    <dgm:cxn modelId="{929C48D4-7062-4C7B-9543-C451EFD02180}" type="presParOf" srcId="{BFAA0031-4CA1-472A-A315-0A1918463C02}" destId="{E69B98A2-6AC4-4B4B-A301-D220BF6C415E}" srcOrd="9" destOrd="0" presId="urn:microsoft.com/office/officeart/2005/8/layout/list1"/>
    <dgm:cxn modelId="{2F6ABBA3-64F4-45E5-B351-A800A959E148}" type="presParOf" srcId="{BFAA0031-4CA1-472A-A315-0A1918463C02}" destId="{46E73B53-DE4E-4056-9E5C-6F47F6E585DC}"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F3094FA-46E6-4341-916C-AE9B3780DEC7}" type="doc">
      <dgm:prSet loTypeId="urn:microsoft.com/office/officeart/2005/8/layout/pList2#1" loCatId="list" qsTypeId="urn:microsoft.com/office/officeart/2005/8/quickstyle/simple1" qsCatId="simple" csTypeId="urn:microsoft.com/office/officeart/2005/8/colors/colorful1#10" csCatId="colorful" phldr="1"/>
      <dgm:spPr/>
    </dgm:pt>
    <dgm:pt modelId="{84216803-A6AA-4F9F-B824-BD7301AAF3D2}">
      <dgm:prSet phldrT="[Texto]" custT="1"/>
      <dgm:spPr/>
      <dgm:t>
        <a:bodyPr/>
        <a:lstStyle/>
        <a:p>
          <a:pPr algn="just"/>
          <a:r>
            <a:rPr lang="es-NI" sz="1400" b="1" dirty="0" smtClean="0">
              <a:solidFill>
                <a:schemeClr val="tx1"/>
              </a:solidFill>
              <a:latin typeface="Albertus MT Lt" pitchFamily="34" charset="0"/>
            </a:rPr>
            <a:t>Personal que manipulan maletas:</a:t>
          </a:r>
        </a:p>
        <a:p>
          <a:pPr algn="just"/>
          <a:r>
            <a:rPr lang="es-NI" sz="1400" dirty="0" smtClean="0">
              <a:solidFill>
                <a:schemeClr val="tx1"/>
              </a:solidFill>
              <a:latin typeface="Albertus MT Lt" pitchFamily="34" charset="0"/>
            </a:rPr>
            <a:t>1. Usar doble guante  de látex.</a:t>
          </a:r>
        </a:p>
        <a:p>
          <a:pPr algn="just"/>
          <a:r>
            <a:rPr lang="es-NI" sz="1400" dirty="0" smtClean="0">
              <a:solidFill>
                <a:schemeClr val="tx1"/>
              </a:solidFill>
              <a:latin typeface="Albertus MT Lt" pitchFamily="34" charset="0"/>
            </a:rPr>
            <a:t>2. Usar mascarilla.</a:t>
          </a:r>
          <a:endParaRPr lang="es-ES" sz="1400" dirty="0">
            <a:solidFill>
              <a:schemeClr val="tx1"/>
            </a:solidFill>
            <a:latin typeface="Albertus MT Lt" pitchFamily="34" charset="0"/>
          </a:endParaRPr>
        </a:p>
      </dgm:t>
    </dgm:pt>
    <dgm:pt modelId="{89F99E98-3F51-4326-A638-66393FA8BEED}" type="parTrans" cxnId="{F4CEEA91-1FB8-469C-A28A-04C8095627B5}">
      <dgm:prSet/>
      <dgm:spPr/>
      <dgm:t>
        <a:bodyPr/>
        <a:lstStyle/>
        <a:p>
          <a:endParaRPr lang="es-ES">
            <a:solidFill>
              <a:schemeClr val="tx1"/>
            </a:solidFill>
          </a:endParaRPr>
        </a:p>
      </dgm:t>
    </dgm:pt>
    <dgm:pt modelId="{37E74049-5AF8-44CB-A5AB-BB68E145DCE1}" type="sibTrans" cxnId="{F4CEEA91-1FB8-469C-A28A-04C8095627B5}">
      <dgm:prSet/>
      <dgm:spPr/>
      <dgm:t>
        <a:bodyPr/>
        <a:lstStyle/>
        <a:p>
          <a:endParaRPr lang="es-ES">
            <a:solidFill>
              <a:schemeClr val="tx1"/>
            </a:solidFill>
          </a:endParaRPr>
        </a:p>
      </dgm:t>
    </dgm:pt>
    <dgm:pt modelId="{990AD5C5-4AF1-4952-83C2-5E246DF57FCF}">
      <dgm:prSet phldrT="[Texto]" custT="1"/>
      <dgm:spPr/>
      <dgm:t>
        <a:bodyPr/>
        <a:lstStyle/>
        <a:p>
          <a:pPr algn="just"/>
          <a:r>
            <a:rPr lang="es-NI" sz="1400" b="1" dirty="0" smtClean="0">
              <a:solidFill>
                <a:schemeClr val="tx1"/>
              </a:solidFill>
              <a:latin typeface="Albertus MT Lt" pitchFamily="34" charset="0"/>
            </a:rPr>
            <a:t>Personal de limpieza:</a:t>
          </a:r>
        </a:p>
        <a:p>
          <a:pPr algn="just"/>
          <a:r>
            <a:rPr lang="es-NI" sz="1400" dirty="0" smtClean="0">
              <a:solidFill>
                <a:schemeClr val="tx1"/>
              </a:solidFill>
              <a:latin typeface="Albertus MT Lt" pitchFamily="34" charset="0"/>
            </a:rPr>
            <a:t>1. Usar doble guante de látex.</a:t>
          </a:r>
        </a:p>
        <a:p>
          <a:pPr algn="just"/>
          <a:r>
            <a:rPr lang="es-NI" sz="1400" dirty="0" smtClean="0">
              <a:solidFill>
                <a:schemeClr val="tx1"/>
              </a:solidFill>
              <a:latin typeface="Albertus MT Lt" pitchFamily="34" charset="0"/>
            </a:rPr>
            <a:t>2. Delantal de plástico.</a:t>
          </a:r>
        </a:p>
        <a:p>
          <a:pPr algn="just"/>
          <a:r>
            <a:rPr lang="es-NI" sz="1400" dirty="0" smtClean="0">
              <a:solidFill>
                <a:schemeClr val="tx1"/>
              </a:solidFill>
              <a:latin typeface="Albertus MT Lt" pitchFamily="34" charset="0"/>
            </a:rPr>
            <a:t>3. Zapatos cerrados con botas de hule.</a:t>
          </a:r>
          <a:endParaRPr lang="es-ES" sz="1400" dirty="0">
            <a:solidFill>
              <a:schemeClr val="tx1"/>
            </a:solidFill>
            <a:latin typeface="Albertus MT Lt" pitchFamily="34" charset="0"/>
          </a:endParaRPr>
        </a:p>
      </dgm:t>
    </dgm:pt>
    <dgm:pt modelId="{1F745C19-2746-421D-92B7-2228487491BE}" type="parTrans" cxnId="{C5D273E6-7597-44AC-A45A-A8432A7DD163}">
      <dgm:prSet/>
      <dgm:spPr/>
      <dgm:t>
        <a:bodyPr/>
        <a:lstStyle/>
        <a:p>
          <a:endParaRPr lang="es-ES">
            <a:solidFill>
              <a:schemeClr val="tx1"/>
            </a:solidFill>
          </a:endParaRPr>
        </a:p>
      </dgm:t>
    </dgm:pt>
    <dgm:pt modelId="{DB1CD66A-F7B8-4C97-9FA7-5FBBAF070C4C}" type="sibTrans" cxnId="{C5D273E6-7597-44AC-A45A-A8432A7DD163}">
      <dgm:prSet/>
      <dgm:spPr/>
      <dgm:t>
        <a:bodyPr/>
        <a:lstStyle/>
        <a:p>
          <a:endParaRPr lang="es-ES">
            <a:solidFill>
              <a:schemeClr val="tx1"/>
            </a:solidFill>
          </a:endParaRPr>
        </a:p>
      </dgm:t>
    </dgm:pt>
    <dgm:pt modelId="{1F889A87-FFA1-49E0-B85B-F7F3008F7777}">
      <dgm:prSet phldrT="[Texto]" custT="1"/>
      <dgm:spPr/>
      <dgm:t>
        <a:bodyPr/>
        <a:lstStyle/>
        <a:p>
          <a:pPr algn="just"/>
          <a:r>
            <a:rPr lang="es-NI" sz="1400" b="1" dirty="0" smtClean="0">
              <a:solidFill>
                <a:schemeClr val="tx1"/>
              </a:solidFill>
              <a:latin typeface="Albertus MT Lt" pitchFamily="34" charset="0"/>
            </a:rPr>
            <a:t>Personal de ventanilla:</a:t>
          </a:r>
        </a:p>
        <a:p>
          <a:pPr algn="just"/>
          <a:r>
            <a:rPr lang="es-NI" sz="1400" dirty="0" smtClean="0">
              <a:solidFill>
                <a:schemeClr val="tx1"/>
              </a:solidFill>
              <a:latin typeface="Albertus MT Lt" pitchFamily="34" charset="0"/>
            </a:rPr>
            <a:t>1. Usar doble guante de látex.</a:t>
          </a:r>
        </a:p>
        <a:p>
          <a:pPr algn="just"/>
          <a:r>
            <a:rPr lang="es-NI" sz="1400" dirty="0" smtClean="0">
              <a:solidFill>
                <a:schemeClr val="tx1"/>
              </a:solidFill>
              <a:latin typeface="Albertus MT Lt" pitchFamily="34" charset="0"/>
            </a:rPr>
            <a:t>2. Mascarilla.</a:t>
          </a:r>
        </a:p>
        <a:p>
          <a:pPr algn="just"/>
          <a:r>
            <a:rPr lang="es-NI" sz="1400" dirty="0" smtClean="0">
              <a:solidFill>
                <a:schemeClr val="tx1"/>
              </a:solidFill>
              <a:latin typeface="Albertus MT Lt" pitchFamily="34" charset="0"/>
            </a:rPr>
            <a:t>3. Delantal de plástico.</a:t>
          </a:r>
        </a:p>
        <a:p>
          <a:pPr algn="just"/>
          <a:r>
            <a:rPr lang="es-NI" sz="1400" dirty="0" smtClean="0">
              <a:solidFill>
                <a:schemeClr val="tx1"/>
              </a:solidFill>
              <a:latin typeface="Albertus MT Lt" pitchFamily="34" charset="0"/>
            </a:rPr>
            <a:t>4. Protección ocular contra salpicaduras.</a:t>
          </a:r>
        </a:p>
        <a:p>
          <a:pPr algn="just"/>
          <a:r>
            <a:rPr lang="es-NI" sz="1400" dirty="0" smtClean="0">
              <a:solidFill>
                <a:schemeClr val="tx1"/>
              </a:solidFill>
              <a:latin typeface="Albertus MT Lt" pitchFamily="34" charset="0"/>
            </a:rPr>
            <a:t>5. Zapatos cerrados.</a:t>
          </a:r>
        </a:p>
      </dgm:t>
    </dgm:pt>
    <dgm:pt modelId="{5C3A9E5B-3D41-455D-9B7A-6529C99A49D9}" type="parTrans" cxnId="{0102ECA4-8A33-4AF6-BC44-01214A0B8F2E}">
      <dgm:prSet/>
      <dgm:spPr/>
      <dgm:t>
        <a:bodyPr/>
        <a:lstStyle/>
        <a:p>
          <a:endParaRPr lang="es-ES">
            <a:solidFill>
              <a:schemeClr val="tx1"/>
            </a:solidFill>
          </a:endParaRPr>
        </a:p>
      </dgm:t>
    </dgm:pt>
    <dgm:pt modelId="{6E5F7A46-BC97-4340-B52C-8F926FE87285}" type="sibTrans" cxnId="{0102ECA4-8A33-4AF6-BC44-01214A0B8F2E}">
      <dgm:prSet/>
      <dgm:spPr/>
      <dgm:t>
        <a:bodyPr/>
        <a:lstStyle/>
        <a:p>
          <a:endParaRPr lang="es-ES">
            <a:solidFill>
              <a:schemeClr val="tx1"/>
            </a:solidFill>
          </a:endParaRPr>
        </a:p>
      </dgm:t>
    </dgm:pt>
    <dgm:pt modelId="{01B353FF-2754-48FA-885F-346A40251F00}" type="pres">
      <dgm:prSet presAssocID="{CF3094FA-46E6-4341-916C-AE9B3780DEC7}" presName="Name0" presStyleCnt="0">
        <dgm:presLayoutVars>
          <dgm:dir/>
          <dgm:resizeHandles val="exact"/>
        </dgm:presLayoutVars>
      </dgm:prSet>
      <dgm:spPr/>
    </dgm:pt>
    <dgm:pt modelId="{9AC053C9-3CD3-4B27-BE8D-4AC93C0F5BE2}" type="pres">
      <dgm:prSet presAssocID="{CF3094FA-46E6-4341-916C-AE9B3780DEC7}" presName="bkgdShp" presStyleLbl="alignAccFollowNode1" presStyleIdx="0" presStyleCnt="1"/>
      <dgm:spPr/>
    </dgm:pt>
    <dgm:pt modelId="{71DA28F5-53C8-4E40-888A-F7AEC60FBDAC}" type="pres">
      <dgm:prSet presAssocID="{CF3094FA-46E6-4341-916C-AE9B3780DEC7}" presName="linComp" presStyleCnt="0"/>
      <dgm:spPr/>
    </dgm:pt>
    <dgm:pt modelId="{E98069AB-78B2-45BF-9B3E-87DF81D0D7C4}" type="pres">
      <dgm:prSet presAssocID="{84216803-A6AA-4F9F-B824-BD7301AAF3D2}" presName="compNode" presStyleCnt="0"/>
      <dgm:spPr/>
    </dgm:pt>
    <dgm:pt modelId="{673DCD15-AAAF-418F-B960-405E7C938DE6}" type="pres">
      <dgm:prSet presAssocID="{84216803-A6AA-4F9F-B824-BD7301AAF3D2}" presName="node" presStyleLbl="node1" presStyleIdx="0" presStyleCnt="3">
        <dgm:presLayoutVars>
          <dgm:bulletEnabled val="1"/>
        </dgm:presLayoutVars>
      </dgm:prSet>
      <dgm:spPr/>
      <dgm:t>
        <a:bodyPr/>
        <a:lstStyle/>
        <a:p>
          <a:endParaRPr lang="es-ES"/>
        </a:p>
      </dgm:t>
    </dgm:pt>
    <dgm:pt modelId="{672CA68A-48DD-4D95-A059-BE57DE492AC8}" type="pres">
      <dgm:prSet presAssocID="{84216803-A6AA-4F9F-B824-BD7301AAF3D2}" presName="invisiNode" presStyleLbl="node1" presStyleIdx="0" presStyleCnt="3"/>
      <dgm:spPr/>
    </dgm:pt>
    <dgm:pt modelId="{77E5C0EA-5C5B-4C4F-A504-4DC3A0FE2BAD}" type="pres">
      <dgm:prSet presAssocID="{84216803-A6AA-4F9F-B824-BD7301AAF3D2}" presName="imagNode" presStyleLbl="fgImgPlace1" presStyleIdx="0" presStyleCnt="3"/>
      <dgm:spPr>
        <a:blipFill rotWithShape="0">
          <a:blip xmlns:r="http://schemas.openxmlformats.org/officeDocument/2006/relationships" r:embed="rId1" cstate="email">
            <a:extLst>
              <a:ext uri="{28A0092B-C50C-407E-A947-70E740481C1C}">
                <a14:useLocalDpi xmlns:a14="http://schemas.microsoft.com/office/drawing/2010/main"/>
              </a:ext>
            </a:extLst>
          </a:blip>
          <a:stretch>
            <a:fillRect/>
          </a:stretch>
        </a:blipFill>
      </dgm:spPr>
      <dgm:t>
        <a:bodyPr/>
        <a:lstStyle/>
        <a:p>
          <a:endParaRPr lang="es-ES"/>
        </a:p>
      </dgm:t>
    </dgm:pt>
    <dgm:pt modelId="{4B939248-E4CA-4CF5-B5F0-E5AFEDEDEC8A}" type="pres">
      <dgm:prSet presAssocID="{37E74049-5AF8-44CB-A5AB-BB68E145DCE1}" presName="sibTrans" presStyleLbl="sibTrans2D1" presStyleIdx="0" presStyleCnt="0"/>
      <dgm:spPr/>
      <dgm:t>
        <a:bodyPr/>
        <a:lstStyle/>
        <a:p>
          <a:endParaRPr lang="es-ES"/>
        </a:p>
      </dgm:t>
    </dgm:pt>
    <dgm:pt modelId="{F48882C9-7FB1-49F9-99DF-5B94B14E854B}" type="pres">
      <dgm:prSet presAssocID="{990AD5C5-4AF1-4952-83C2-5E246DF57FCF}" presName="compNode" presStyleCnt="0"/>
      <dgm:spPr/>
    </dgm:pt>
    <dgm:pt modelId="{4A8D2E4A-9441-419D-BDB9-473465C7BBDF}" type="pres">
      <dgm:prSet presAssocID="{990AD5C5-4AF1-4952-83C2-5E246DF57FCF}" presName="node" presStyleLbl="node1" presStyleIdx="1" presStyleCnt="3">
        <dgm:presLayoutVars>
          <dgm:bulletEnabled val="1"/>
        </dgm:presLayoutVars>
      </dgm:prSet>
      <dgm:spPr/>
      <dgm:t>
        <a:bodyPr/>
        <a:lstStyle/>
        <a:p>
          <a:endParaRPr lang="es-ES"/>
        </a:p>
      </dgm:t>
    </dgm:pt>
    <dgm:pt modelId="{4224BB62-ED46-43B9-8125-2FDC8FA66F2B}" type="pres">
      <dgm:prSet presAssocID="{990AD5C5-4AF1-4952-83C2-5E246DF57FCF}" presName="invisiNode" presStyleLbl="node1" presStyleIdx="1" presStyleCnt="3"/>
      <dgm:spPr/>
    </dgm:pt>
    <dgm:pt modelId="{7E3D29D7-3071-424B-92F2-B315A111D03B}" type="pres">
      <dgm:prSet presAssocID="{990AD5C5-4AF1-4952-83C2-5E246DF57FCF}" presName="imagNode" presStyleLbl="fgImgPlace1" presStyleIdx="1" presStyleCnt="3"/>
      <dgm:spPr>
        <a:blipFill rotWithShape="0">
          <a:blip xmlns:r="http://schemas.openxmlformats.org/officeDocument/2006/relationships" r:embed="rId2" cstate="email">
            <a:extLst>
              <a:ext uri="{28A0092B-C50C-407E-A947-70E740481C1C}">
                <a14:useLocalDpi xmlns:a14="http://schemas.microsoft.com/office/drawing/2010/main"/>
              </a:ext>
            </a:extLst>
          </a:blip>
          <a:stretch>
            <a:fillRect/>
          </a:stretch>
        </a:blipFill>
      </dgm:spPr>
    </dgm:pt>
    <dgm:pt modelId="{F93CB510-3444-4980-B61A-EB768A05969E}" type="pres">
      <dgm:prSet presAssocID="{DB1CD66A-F7B8-4C97-9FA7-5FBBAF070C4C}" presName="sibTrans" presStyleLbl="sibTrans2D1" presStyleIdx="0" presStyleCnt="0"/>
      <dgm:spPr/>
      <dgm:t>
        <a:bodyPr/>
        <a:lstStyle/>
        <a:p>
          <a:endParaRPr lang="es-ES"/>
        </a:p>
      </dgm:t>
    </dgm:pt>
    <dgm:pt modelId="{5CB0276B-D2B5-4658-9870-632AF3B139B3}" type="pres">
      <dgm:prSet presAssocID="{1F889A87-FFA1-49E0-B85B-F7F3008F7777}" presName="compNode" presStyleCnt="0"/>
      <dgm:spPr/>
    </dgm:pt>
    <dgm:pt modelId="{B4A08777-37F9-4074-8679-95D9874558BA}" type="pres">
      <dgm:prSet presAssocID="{1F889A87-FFA1-49E0-B85B-F7F3008F7777}" presName="node" presStyleLbl="node1" presStyleIdx="2" presStyleCnt="3">
        <dgm:presLayoutVars>
          <dgm:bulletEnabled val="1"/>
        </dgm:presLayoutVars>
      </dgm:prSet>
      <dgm:spPr/>
      <dgm:t>
        <a:bodyPr/>
        <a:lstStyle/>
        <a:p>
          <a:endParaRPr lang="es-ES"/>
        </a:p>
      </dgm:t>
    </dgm:pt>
    <dgm:pt modelId="{BFADC44B-34E0-455A-8A14-10E35B644C3E}" type="pres">
      <dgm:prSet presAssocID="{1F889A87-FFA1-49E0-B85B-F7F3008F7777}" presName="invisiNode" presStyleLbl="node1" presStyleIdx="2" presStyleCnt="3"/>
      <dgm:spPr/>
    </dgm:pt>
    <dgm:pt modelId="{B8AC1863-D78A-4169-AA88-21E5FE45A589}" type="pres">
      <dgm:prSet presAssocID="{1F889A87-FFA1-49E0-B85B-F7F3008F7777}" presName="imagNode" presStyleLbl="fgImgPlace1" presStyleIdx="2" presStyleCnt="3"/>
      <dgm:spPr>
        <a:blipFill rotWithShape="0">
          <a:blip xmlns:r="http://schemas.openxmlformats.org/officeDocument/2006/relationships" r:embed="rId3" cstate="email">
            <a:extLst>
              <a:ext uri="{28A0092B-C50C-407E-A947-70E740481C1C}">
                <a14:useLocalDpi xmlns:a14="http://schemas.microsoft.com/office/drawing/2010/main"/>
              </a:ext>
            </a:extLst>
          </a:blip>
          <a:stretch>
            <a:fillRect/>
          </a:stretch>
        </a:blipFill>
      </dgm:spPr>
    </dgm:pt>
  </dgm:ptLst>
  <dgm:cxnLst>
    <dgm:cxn modelId="{EA408780-3564-42EA-A399-291ED8429B2C}" type="presOf" srcId="{1F889A87-FFA1-49E0-B85B-F7F3008F7777}" destId="{B4A08777-37F9-4074-8679-95D9874558BA}" srcOrd="0" destOrd="0" presId="urn:microsoft.com/office/officeart/2005/8/layout/pList2#1"/>
    <dgm:cxn modelId="{45A6C54C-B4DC-4CE1-BA65-E1FED84D7EB4}" type="presOf" srcId="{DB1CD66A-F7B8-4C97-9FA7-5FBBAF070C4C}" destId="{F93CB510-3444-4980-B61A-EB768A05969E}" srcOrd="0" destOrd="0" presId="urn:microsoft.com/office/officeart/2005/8/layout/pList2#1"/>
    <dgm:cxn modelId="{F4CEEA91-1FB8-469C-A28A-04C8095627B5}" srcId="{CF3094FA-46E6-4341-916C-AE9B3780DEC7}" destId="{84216803-A6AA-4F9F-B824-BD7301AAF3D2}" srcOrd="0" destOrd="0" parTransId="{89F99E98-3F51-4326-A638-66393FA8BEED}" sibTransId="{37E74049-5AF8-44CB-A5AB-BB68E145DCE1}"/>
    <dgm:cxn modelId="{5A495AC2-42C1-43C8-B851-CDB45BF9D48D}" type="presOf" srcId="{CF3094FA-46E6-4341-916C-AE9B3780DEC7}" destId="{01B353FF-2754-48FA-885F-346A40251F00}" srcOrd="0" destOrd="0" presId="urn:microsoft.com/office/officeart/2005/8/layout/pList2#1"/>
    <dgm:cxn modelId="{96014F03-B730-4786-8B31-FB1739F98790}" type="presOf" srcId="{37E74049-5AF8-44CB-A5AB-BB68E145DCE1}" destId="{4B939248-E4CA-4CF5-B5F0-E5AFEDEDEC8A}" srcOrd="0" destOrd="0" presId="urn:microsoft.com/office/officeart/2005/8/layout/pList2#1"/>
    <dgm:cxn modelId="{465FE718-B4A8-4008-AEBD-9474C8C783C6}" type="presOf" srcId="{990AD5C5-4AF1-4952-83C2-5E246DF57FCF}" destId="{4A8D2E4A-9441-419D-BDB9-473465C7BBDF}" srcOrd="0" destOrd="0" presId="urn:microsoft.com/office/officeart/2005/8/layout/pList2#1"/>
    <dgm:cxn modelId="{0102ECA4-8A33-4AF6-BC44-01214A0B8F2E}" srcId="{CF3094FA-46E6-4341-916C-AE9B3780DEC7}" destId="{1F889A87-FFA1-49E0-B85B-F7F3008F7777}" srcOrd="2" destOrd="0" parTransId="{5C3A9E5B-3D41-455D-9B7A-6529C99A49D9}" sibTransId="{6E5F7A46-BC97-4340-B52C-8F926FE87285}"/>
    <dgm:cxn modelId="{A8ED0562-C16C-490A-B1DF-58772213A0B2}" type="presOf" srcId="{84216803-A6AA-4F9F-B824-BD7301AAF3D2}" destId="{673DCD15-AAAF-418F-B960-405E7C938DE6}" srcOrd="0" destOrd="0" presId="urn:microsoft.com/office/officeart/2005/8/layout/pList2#1"/>
    <dgm:cxn modelId="{C5D273E6-7597-44AC-A45A-A8432A7DD163}" srcId="{CF3094FA-46E6-4341-916C-AE9B3780DEC7}" destId="{990AD5C5-4AF1-4952-83C2-5E246DF57FCF}" srcOrd="1" destOrd="0" parTransId="{1F745C19-2746-421D-92B7-2228487491BE}" sibTransId="{DB1CD66A-F7B8-4C97-9FA7-5FBBAF070C4C}"/>
    <dgm:cxn modelId="{4707C26C-E0EC-4AD9-B88B-3B37BBE8C78E}" type="presParOf" srcId="{01B353FF-2754-48FA-885F-346A40251F00}" destId="{9AC053C9-3CD3-4B27-BE8D-4AC93C0F5BE2}" srcOrd="0" destOrd="0" presId="urn:microsoft.com/office/officeart/2005/8/layout/pList2#1"/>
    <dgm:cxn modelId="{AE548A80-1239-4EB6-8F4C-2347AA334DE8}" type="presParOf" srcId="{01B353FF-2754-48FA-885F-346A40251F00}" destId="{71DA28F5-53C8-4E40-888A-F7AEC60FBDAC}" srcOrd="1" destOrd="0" presId="urn:microsoft.com/office/officeart/2005/8/layout/pList2#1"/>
    <dgm:cxn modelId="{6FEA1CE8-DF74-428A-99C8-1B9B1CC7CEA0}" type="presParOf" srcId="{71DA28F5-53C8-4E40-888A-F7AEC60FBDAC}" destId="{E98069AB-78B2-45BF-9B3E-87DF81D0D7C4}" srcOrd="0" destOrd="0" presId="urn:microsoft.com/office/officeart/2005/8/layout/pList2#1"/>
    <dgm:cxn modelId="{591A7B19-806E-417B-AD30-F6277D616A8D}" type="presParOf" srcId="{E98069AB-78B2-45BF-9B3E-87DF81D0D7C4}" destId="{673DCD15-AAAF-418F-B960-405E7C938DE6}" srcOrd="0" destOrd="0" presId="urn:microsoft.com/office/officeart/2005/8/layout/pList2#1"/>
    <dgm:cxn modelId="{2F06DB1C-BAAA-4EA7-9CCB-34723ECFDF9B}" type="presParOf" srcId="{E98069AB-78B2-45BF-9B3E-87DF81D0D7C4}" destId="{672CA68A-48DD-4D95-A059-BE57DE492AC8}" srcOrd="1" destOrd="0" presId="urn:microsoft.com/office/officeart/2005/8/layout/pList2#1"/>
    <dgm:cxn modelId="{DADC3E72-0B7D-45BB-B952-7E1B7A5993AD}" type="presParOf" srcId="{E98069AB-78B2-45BF-9B3E-87DF81D0D7C4}" destId="{77E5C0EA-5C5B-4C4F-A504-4DC3A0FE2BAD}" srcOrd="2" destOrd="0" presId="urn:microsoft.com/office/officeart/2005/8/layout/pList2#1"/>
    <dgm:cxn modelId="{348922CD-DAAA-4030-A7BE-192959D48C91}" type="presParOf" srcId="{71DA28F5-53C8-4E40-888A-F7AEC60FBDAC}" destId="{4B939248-E4CA-4CF5-B5F0-E5AFEDEDEC8A}" srcOrd="1" destOrd="0" presId="urn:microsoft.com/office/officeart/2005/8/layout/pList2#1"/>
    <dgm:cxn modelId="{C252E139-1A01-4B28-937D-C8FCB0189972}" type="presParOf" srcId="{71DA28F5-53C8-4E40-888A-F7AEC60FBDAC}" destId="{F48882C9-7FB1-49F9-99DF-5B94B14E854B}" srcOrd="2" destOrd="0" presId="urn:microsoft.com/office/officeart/2005/8/layout/pList2#1"/>
    <dgm:cxn modelId="{D6E9EFE9-E019-4F60-A125-E9E29ECB786B}" type="presParOf" srcId="{F48882C9-7FB1-49F9-99DF-5B94B14E854B}" destId="{4A8D2E4A-9441-419D-BDB9-473465C7BBDF}" srcOrd="0" destOrd="0" presId="urn:microsoft.com/office/officeart/2005/8/layout/pList2#1"/>
    <dgm:cxn modelId="{1D863AEE-4968-4D11-BA80-1CDD4B428139}" type="presParOf" srcId="{F48882C9-7FB1-49F9-99DF-5B94B14E854B}" destId="{4224BB62-ED46-43B9-8125-2FDC8FA66F2B}" srcOrd="1" destOrd="0" presId="urn:microsoft.com/office/officeart/2005/8/layout/pList2#1"/>
    <dgm:cxn modelId="{5DBD00A1-A1AA-46AB-96DC-A723C7341CB0}" type="presParOf" srcId="{F48882C9-7FB1-49F9-99DF-5B94B14E854B}" destId="{7E3D29D7-3071-424B-92F2-B315A111D03B}" srcOrd="2" destOrd="0" presId="urn:microsoft.com/office/officeart/2005/8/layout/pList2#1"/>
    <dgm:cxn modelId="{197DC7DF-D0C9-42FC-8BDB-07BAABBDB896}" type="presParOf" srcId="{71DA28F5-53C8-4E40-888A-F7AEC60FBDAC}" destId="{F93CB510-3444-4980-B61A-EB768A05969E}" srcOrd="3" destOrd="0" presId="urn:microsoft.com/office/officeart/2005/8/layout/pList2#1"/>
    <dgm:cxn modelId="{54CF62C2-C29F-41A1-A0EF-7B54EE98D868}" type="presParOf" srcId="{71DA28F5-53C8-4E40-888A-F7AEC60FBDAC}" destId="{5CB0276B-D2B5-4658-9870-632AF3B139B3}" srcOrd="4" destOrd="0" presId="urn:microsoft.com/office/officeart/2005/8/layout/pList2#1"/>
    <dgm:cxn modelId="{8748044B-F07B-42D5-9ED6-AE735BE62FF3}" type="presParOf" srcId="{5CB0276B-D2B5-4658-9870-632AF3B139B3}" destId="{B4A08777-37F9-4074-8679-95D9874558BA}" srcOrd="0" destOrd="0" presId="urn:microsoft.com/office/officeart/2005/8/layout/pList2#1"/>
    <dgm:cxn modelId="{F8BFDF51-0270-4D34-B987-6AA2451D7AD2}" type="presParOf" srcId="{5CB0276B-D2B5-4658-9870-632AF3B139B3}" destId="{BFADC44B-34E0-455A-8A14-10E35B644C3E}" srcOrd="1" destOrd="0" presId="urn:microsoft.com/office/officeart/2005/8/layout/pList2#1"/>
    <dgm:cxn modelId="{7FB6D846-D791-4B21-9A34-2E6207CA3141}" type="presParOf" srcId="{5CB0276B-D2B5-4658-9870-632AF3B139B3}" destId="{B8AC1863-D78A-4169-AA88-21E5FE45A589}" srcOrd="2" destOrd="0" presId="urn:microsoft.com/office/officeart/2005/8/layout/pList2#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C3B2954-338E-40D7-B6B7-01DA999E08E2}" type="doc">
      <dgm:prSet loTypeId="urn:microsoft.com/office/officeart/2005/8/layout/pList2#2" loCatId="list" qsTypeId="urn:microsoft.com/office/officeart/2005/8/quickstyle/simple1" qsCatId="simple" csTypeId="urn:microsoft.com/office/officeart/2005/8/colors/colorful1#11" csCatId="colorful" phldr="1"/>
      <dgm:spPr/>
    </dgm:pt>
    <dgm:pt modelId="{4FCA8B35-B89F-4930-89F1-75EBCE76D804}">
      <dgm:prSet phldrT="[Texto]" custT="1"/>
      <dgm:spPr/>
      <dgm:t>
        <a:bodyPr/>
        <a:lstStyle/>
        <a:p>
          <a:r>
            <a:rPr lang="es-NI" sz="1800" dirty="0" smtClean="0">
              <a:solidFill>
                <a:schemeClr val="tx1"/>
              </a:solidFill>
              <a:latin typeface="Albertus MT Lt" pitchFamily="34" charset="0"/>
            </a:rPr>
            <a:t>Centro de aislamiento en Rivas</a:t>
          </a:r>
        </a:p>
        <a:p>
          <a:r>
            <a:rPr lang="es-NI" sz="1800" dirty="0" smtClean="0">
              <a:solidFill>
                <a:schemeClr val="tx1"/>
              </a:solidFill>
              <a:latin typeface="Albertus MT Lt" pitchFamily="34" charset="0"/>
            </a:rPr>
            <a:t>Región IV</a:t>
          </a:r>
          <a:endParaRPr lang="es-ES" sz="1800" dirty="0" smtClean="0">
            <a:solidFill>
              <a:schemeClr val="tx1"/>
            </a:solidFill>
            <a:latin typeface="Albertus MT Lt" pitchFamily="34" charset="0"/>
          </a:endParaRPr>
        </a:p>
      </dgm:t>
    </dgm:pt>
    <dgm:pt modelId="{02A7CACD-AC94-4A07-904B-F4963E824B61}" type="parTrans" cxnId="{3958E144-7306-4B7C-9019-CEB328328E9D}">
      <dgm:prSet/>
      <dgm:spPr/>
      <dgm:t>
        <a:bodyPr/>
        <a:lstStyle/>
        <a:p>
          <a:endParaRPr lang="es-ES" sz="1800">
            <a:solidFill>
              <a:schemeClr val="tx1"/>
            </a:solidFill>
            <a:latin typeface="Albertus MT Lt" pitchFamily="34" charset="0"/>
          </a:endParaRPr>
        </a:p>
      </dgm:t>
    </dgm:pt>
    <dgm:pt modelId="{797A0332-B3AD-4327-B304-87D243850EB9}" type="sibTrans" cxnId="{3958E144-7306-4B7C-9019-CEB328328E9D}">
      <dgm:prSet/>
      <dgm:spPr/>
      <dgm:t>
        <a:bodyPr/>
        <a:lstStyle/>
        <a:p>
          <a:endParaRPr lang="es-ES" sz="1800">
            <a:solidFill>
              <a:schemeClr val="tx1"/>
            </a:solidFill>
            <a:latin typeface="Albertus MT Lt" pitchFamily="34" charset="0"/>
          </a:endParaRPr>
        </a:p>
      </dgm:t>
    </dgm:pt>
    <dgm:pt modelId="{586878BA-6DDE-4019-8951-DF0529E5A9AD}">
      <dgm:prSet phldrT="[Texto]" custT="1"/>
      <dgm:spPr/>
      <dgm:t>
        <a:bodyPr/>
        <a:lstStyle/>
        <a:p>
          <a:r>
            <a:rPr lang="es-NI" sz="1800" dirty="0" smtClean="0">
              <a:solidFill>
                <a:schemeClr val="tx1"/>
              </a:solidFill>
              <a:latin typeface="Albertus MT Lt" pitchFamily="34" charset="0"/>
            </a:rPr>
            <a:t>Centro de aislamiento en Iguana de Oro, Mozonte, Ocotal – Nueva Segovia Región I</a:t>
          </a:r>
          <a:endParaRPr lang="es-ES" sz="1800" dirty="0" smtClean="0">
            <a:solidFill>
              <a:schemeClr val="tx1"/>
            </a:solidFill>
            <a:latin typeface="Albertus MT Lt" pitchFamily="34" charset="0"/>
          </a:endParaRPr>
        </a:p>
      </dgm:t>
    </dgm:pt>
    <dgm:pt modelId="{16C0A280-ADB5-45E1-9C6C-9862DE230DD4}" type="parTrans" cxnId="{FD8E45A2-025B-4B39-BC91-7098B5C13352}">
      <dgm:prSet/>
      <dgm:spPr/>
      <dgm:t>
        <a:bodyPr/>
        <a:lstStyle/>
        <a:p>
          <a:endParaRPr lang="es-ES" sz="1800">
            <a:solidFill>
              <a:schemeClr val="tx1"/>
            </a:solidFill>
            <a:latin typeface="Albertus MT Lt" pitchFamily="34" charset="0"/>
          </a:endParaRPr>
        </a:p>
      </dgm:t>
    </dgm:pt>
    <dgm:pt modelId="{6B0BF70B-F25F-42F4-ADA2-5E3D89D43A0A}" type="sibTrans" cxnId="{FD8E45A2-025B-4B39-BC91-7098B5C13352}">
      <dgm:prSet/>
      <dgm:spPr/>
      <dgm:t>
        <a:bodyPr/>
        <a:lstStyle/>
        <a:p>
          <a:endParaRPr lang="es-ES" sz="1800">
            <a:solidFill>
              <a:schemeClr val="tx1"/>
            </a:solidFill>
            <a:latin typeface="Albertus MT Lt" pitchFamily="34" charset="0"/>
          </a:endParaRPr>
        </a:p>
      </dgm:t>
    </dgm:pt>
    <dgm:pt modelId="{E070F7F4-8020-4531-96D2-F48A7A227E8E}">
      <dgm:prSet phldrT="[Texto]" custT="1"/>
      <dgm:spPr/>
      <dgm:t>
        <a:bodyPr/>
        <a:lstStyle/>
        <a:p>
          <a:r>
            <a:rPr lang="es-NI" sz="1800" dirty="0" smtClean="0">
              <a:solidFill>
                <a:schemeClr val="tx1"/>
              </a:solidFill>
              <a:latin typeface="Albertus MT Lt" pitchFamily="34" charset="0"/>
            </a:rPr>
            <a:t>Centro de aislamiento Palo Grande, Laredo – Somotillo </a:t>
          </a:r>
        </a:p>
        <a:p>
          <a:r>
            <a:rPr lang="es-NI" sz="1800" dirty="0" smtClean="0">
              <a:solidFill>
                <a:schemeClr val="tx1"/>
              </a:solidFill>
              <a:latin typeface="Albertus MT Lt" pitchFamily="34" charset="0"/>
            </a:rPr>
            <a:t>Región II</a:t>
          </a:r>
          <a:endParaRPr lang="es-ES" sz="1800" dirty="0">
            <a:solidFill>
              <a:schemeClr val="tx1"/>
            </a:solidFill>
            <a:latin typeface="Albertus MT Lt" pitchFamily="34" charset="0"/>
          </a:endParaRPr>
        </a:p>
      </dgm:t>
    </dgm:pt>
    <dgm:pt modelId="{FF265005-0E1A-45E8-ABB4-4ED02333DA34}" type="parTrans" cxnId="{4171467F-43C9-44DF-8773-BE667D840D01}">
      <dgm:prSet/>
      <dgm:spPr/>
      <dgm:t>
        <a:bodyPr/>
        <a:lstStyle/>
        <a:p>
          <a:endParaRPr lang="es-ES" sz="1800">
            <a:solidFill>
              <a:schemeClr val="tx1"/>
            </a:solidFill>
            <a:latin typeface="Albertus MT Lt" pitchFamily="34" charset="0"/>
          </a:endParaRPr>
        </a:p>
      </dgm:t>
    </dgm:pt>
    <dgm:pt modelId="{05DB8C4C-B973-46FC-BF50-20A39E42493E}" type="sibTrans" cxnId="{4171467F-43C9-44DF-8773-BE667D840D01}">
      <dgm:prSet/>
      <dgm:spPr/>
      <dgm:t>
        <a:bodyPr/>
        <a:lstStyle/>
        <a:p>
          <a:endParaRPr lang="es-ES" sz="1800">
            <a:solidFill>
              <a:schemeClr val="tx1"/>
            </a:solidFill>
            <a:latin typeface="Albertus MT Lt" pitchFamily="34" charset="0"/>
          </a:endParaRPr>
        </a:p>
      </dgm:t>
    </dgm:pt>
    <dgm:pt modelId="{C4B91CF9-881F-4671-9C72-54691764C9A5}" type="pres">
      <dgm:prSet presAssocID="{4C3B2954-338E-40D7-B6B7-01DA999E08E2}" presName="Name0" presStyleCnt="0">
        <dgm:presLayoutVars>
          <dgm:dir/>
          <dgm:resizeHandles val="exact"/>
        </dgm:presLayoutVars>
      </dgm:prSet>
      <dgm:spPr/>
    </dgm:pt>
    <dgm:pt modelId="{E26662BB-AD25-4FC0-8EB4-42D82F44A900}" type="pres">
      <dgm:prSet presAssocID="{4C3B2954-338E-40D7-B6B7-01DA999E08E2}" presName="bkgdShp" presStyleLbl="alignAccFollowNode1" presStyleIdx="0" presStyleCnt="1"/>
      <dgm:spPr/>
    </dgm:pt>
    <dgm:pt modelId="{3FD577DC-2F47-440F-8363-17C8AEA69404}" type="pres">
      <dgm:prSet presAssocID="{4C3B2954-338E-40D7-B6B7-01DA999E08E2}" presName="linComp" presStyleCnt="0"/>
      <dgm:spPr/>
    </dgm:pt>
    <dgm:pt modelId="{CFEF933B-F0F9-4E5A-B23F-950D68EEAD25}" type="pres">
      <dgm:prSet presAssocID="{4FCA8B35-B89F-4930-89F1-75EBCE76D804}" presName="compNode" presStyleCnt="0"/>
      <dgm:spPr/>
    </dgm:pt>
    <dgm:pt modelId="{6E3F2A1D-4248-46C2-B64C-C6EC3C5B45B1}" type="pres">
      <dgm:prSet presAssocID="{4FCA8B35-B89F-4930-89F1-75EBCE76D804}" presName="node" presStyleLbl="node1" presStyleIdx="0" presStyleCnt="3">
        <dgm:presLayoutVars>
          <dgm:bulletEnabled val="1"/>
        </dgm:presLayoutVars>
      </dgm:prSet>
      <dgm:spPr/>
      <dgm:t>
        <a:bodyPr/>
        <a:lstStyle/>
        <a:p>
          <a:endParaRPr lang="es-ES"/>
        </a:p>
      </dgm:t>
    </dgm:pt>
    <dgm:pt modelId="{D881F0FD-26A1-4365-87CD-02602B9941F4}" type="pres">
      <dgm:prSet presAssocID="{4FCA8B35-B89F-4930-89F1-75EBCE76D804}" presName="invisiNode" presStyleLbl="node1" presStyleIdx="0" presStyleCnt="3"/>
      <dgm:spPr/>
    </dgm:pt>
    <dgm:pt modelId="{DDEAE414-4176-4A96-ADE6-48663CDC9CC5}" type="pres">
      <dgm:prSet presAssocID="{4FCA8B35-B89F-4930-89F1-75EBCE76D804}" presName="imagNode" presStyleLbl="fgImgPlace1" presStyleIdx="0" presStyleCnt="3" custScaleY="120442"/>
      <dgm:spPr>
        <a:blipFill rotWithShape="0">
          <a:blip xmlns:r="http://schemas.openxmlformats.org/officeDocument/2006/relationships" r:embed="rId1" cstate="email">
            <a:lum bright="20000" contrast="20000"/>
            <a:extLst>
              <a:ext uri="{28A0092B-C50C-407E-A947-70E740481C1C}">
                <a14:useLocalDpi xmlns:a14="http://schemas.microsoft.com/office/drawing/2010/main"/>
              </a:ext>
            </a:extLst>
          </a:blip>
          <a:stretch>
            <a:fillRect/>
          </a:stretch>
        </a:blipFill>
      </dgm:spPr>
    </dgm:pt>
    <dgm:pt modelId="{2C8270A8-8A7B-4201-B0C8-183B46E1D856}" type="pres">
      <dgm:prSet presAssocID="{797A0332-B3AD-4327-B304-87D243850EB9}" presName="sibTrans" presStyleLbl="sibTrans2D1" presStyleIdx="0" presStyleCnt="0"/>
      <dgm:spPr/>
      <dgm:t>
        <a:bodyPr/>
        <a:lstStyle/>
        <a:p>
          <a:endParaRPr lang="es-ES"/>
        </a:p>
      </dgm:t>
    </dgm:pt>
    <dgm:pt modelId="{F89BF677-D7C8-42F2-8FB5-6F14DD898C32}" type="pres">
      <dgm:prSet presAssocID="{586878BA-6DDE-4019-8951-DF0529E5A9AD}" presName="compNode" presStyleCnt="0"/>
      <dgm:spPr/>
    </dgm:pt>
    <dgm:pt modelId="{DB882671-7455-4B48-B8F5-9A61200D6DBE}" type="pres">
      <dgm:prSet presAssocID="{586878BA-6DDE-4019-8951-DF0529E5A9AD}" presName="node" presStyleLbl="node1" presStyleIdx="1" presStyleCnt="3">
        <dgm:presLayoutVars>
          <dgm:bulletEnabled val="1"/>
        </dgm:presLayoutVars>
      </dgm:prSet>
      <dgm:spPr/>
      <dgm:t>
        <a:bodyPr/>
        <a:lstStyle/>
        <a:p>
          <a:endParaRPr lang="es-ES"/>
        </a:p>
      </dgm:t>
    </dgm:pt>
    <dgm:pt modelId="{E4C24ED1-7211-4F23-A2AB-C67086D63B88}" type="pres">
      <dgm:prSet presAssocID="{586878BA-6DDE-4019-8951-DF0529E5A9AD}" presName="invisiNode" presStyleLbl="node1" presStyleIdx="1" presStyleCnt="3"/>
      <dgm:spPr/>
    </dgm:pt>
    <dgm:pt modelId="{437271B3-B0E5-4A41-9EC5-CAEB6151458F}" type="pres">
      <dgm:prSet presAssocID="{586878BA-6DDE-4019-8951-DF0529E5A9AD}" presName="imagNode" presStyleLbl="fgImgPlace1" presStyleIdx="1" presStyleCnt="3" custScaleY="120442"/>
      <dgm:spPr>
        <a:blipFill rotWithShape="0">
          <a:blip xmlns:r="http://schemas.openxmlformats.org/officeDocument/2006/relationships" r:embed="rId2" cstate="email">
            <a:lum bright="20000" contrast="20000"/>
            <a:extLst>
              <a:ext uri="{28A0092B-C50C-407E-A947-70E740481C1C}">
                <a14:useLocalDpi xmlns:a14="http://schemas.microsoft.com/office/drawing/2010/main"/>
              </a:ext>
            </a:extLst>
          </a:blip>
          <a:stretch>
            <a:fillRect/>
          </a:stretch>
        </a:blipFill>
      </dgm:spPr>
    </dgm:pt>
    <dgm:pt modelId="{5EF811F5-219E-4BC2-8E85-D98105A34E3E}" type="pres">
      <dgm:prSet presAssocID="{6B0BF70B-F25F-42F4-ADA2-5E3D89D43A0A}" presName="sibTrans" presStyleLbl="sibTrans2D1" presStyleIdx="0" presStyleCnt="0"/>
      <dgm:spPr/>
      <dgm:t>
        <a:bodyPr/>
        <a:lstStyle/>
        <a:p>
          <a:endParaRPr lang="es-ES"/>
        </a:p>
      </dgm:t>
    </dgm:pt>
    <dgm:pt modelId="{31EC0213-5526-4DC9-A977-8DF8B46C7206}" type="pres">
      <dgm:prSet presAssocID="{E070F7F4-8020-4531-96D2-F48A7A227E8E}" presName="compNode" presStyleCnt="0"/>
      <dgm:spPr/>
    </dgm:pt>
    <dgm:pt modelId="{943DA4D3-F161-4A38-A77C-8E66E78697B0}" type="pres">
      <dgm:prSet presAssocID="{E070F7F4-8020-4531-96D2-F48A7A227E8E}" presName="node" presStyleLbl="node1" presStyleIdx="2" presStyleCnt="3">
        <dgm:presLayoutVars>
          <dgm:bulletEnabled val="1"/>
        </dgm:presLayoutVars>
      </dgm:prSet>
      <dgm:spPr/>
      <dgm:t>
        <a:bodyPr/>
        <a:lstStyle/>
        <a:p>
          <a:endParaRPr lang="es-ES"/>
        </a:p>
      </dgm:t>
    </dgm:pt>
    <dgm:pt modelId="{F2E71C21-113C-4CC5-B4AF-1AB3F456CEBB}" type="pres">
      <dgm:prSet presAssocID="{E070F7F4-8020-4531-96D2-F48A7A227E8E}" presName="invisiNode" presStyleLbl="node1" presStyleIdx="2" presStyleCnt="3"/>
      <dgm:spPr/>
    </dgm:pt>
    <dgm:pt modelId="{FC76CD0E-67F2-4618-9DF4-39526CE1C731}" type="pres">
      <dgm:prSet presAssocID="{E070F7F4-8020-4531-96D2-F48A7A227E8E}" presName="imagNode" presStyleLbl="fgImgPlace1" presStyleIdx="2" presStyleCnt="3" custScaleY="120442"/>
      <dgm:spPr>
        <a:blipFill rotWithShape="0">
          <a:blip xmlns:r="http://schemas.openxmlformats.org/officeDocument/2006/relationships" r:embed="rId3" cstate="email">
            <a:lum bright="50000" contrast="40000"/>
            <a:extLst>
              <a:ext uri="{28A0092B-C50C-407E-A947-70E740481C1C}">
                <a14:useLocalDpi xmlns:a14="http://schemas.microsoft.com/office/drawing/2010/main"/>
              </a:ext>
            </a:extLst>
          </a:blip>
          <a:stretch>
            <a:fillRect/>
          </a:stretch>
        </a:blipFill>
      </dgm:spPr>
    </dgm:pt>
  </dgm:ptLst>
  <dgm:cxnLst>
    <dgm:cxn modelId="{4171467F-43C9-44DF-8773-BE667D840D01}" srcId="{4C3B2954-338E-40D7-B6B7-01DA999E08E2}" destId="{E070F7F4-8020-4531-96D2-F48A7A227E8E}" srcOrd="2" destOrd="0" parTransId="{FF265005-0E1A-45E8-ABB4-4ED02333DA34}" sibTransId="{05DB8C4C-B973-46FC-BF50-20A39E42493E}"/>
    <dgm:cxn modelId="{B5C88741-72D0-41ED-83D7-D9CDE419418D}" type="presOf" srcId="{4C3B2954-338E-40D7-B6B7-01DA999E08E2}" destId="{C4B91CF9-881F-4671-9C72-54691764C9A5}" srcOrd="0" destOrd="0" presId="urn:microsoft.com/office/officeart/2005/8/layout/pList2#2"/>
    <dgm:cxn modelId="{1A16980B-5721-4339-BEFD-ABB085A111C7}" type="presOf" srcId="{797A0332-B3AD-4327-B304-87D243850EB9}" destId="{2C8270A8-8A7B-4201-B0C8-183B46E1D856}" srcOrd="0" destOrd="0" presId="urn:microsoft.com/office/officeart/2005/8/layout/pList2#2"/>
    <dgm:cxn modelId="{F66EBA1A-9F0F-4053-9D47-96D3BD622FB2}" type="presOf" srcId="{586878BA-6DDE-4019-8951-DF0529E5A9AD}" destId="{DB882671-7455-4B48-B8F5-9A61200D6DBE}" srcOrd="0" destOrd="0" presId="urn:microsoft.com/office/officeart/2005/8/layout/pList2#2"/>
    <dgm:cxn modelId="{CD565097-A2FC-4CF5-9776-64F9DC9545FE}" type="presOf" srcId="{4FCA8B35-B89F-4930-89F1-75EBCE76D804}" destId="{6E3F2A1D-4248-46C2-B64C-C6EC3C5B45B1}" srcOrd="0" destOrd="0" presId="urn:microsoft.com/office/officeart/2005/8/layout/pList2#2"/>
    <dgm:cxn modelId="{FD8E45A2-025B-4B39-BC91-7098B5C13352}" srcId="{4C3B2954-338E-40D7-B6B7-01DA999E08E2}" destId="{586878BA-6DDE-4019-8951-DF0529E5A9AD}" srcOrd="1" destOrd="0" parTransId="{16C0A280-ADB5-45E1-9C6C-9862DE230DD4}" sibTransId="{6B0BF70B-F25F-42F4-ADA2-5E3D89D43A0A}"/>
    <dgm:cxn modelId="{3958E144-7306-4B7C-9019-CEB328328E9D}" srcId="{4C3B2954-338E-40D7-B6B7-01DA999E08E2}" destId="{4FCA8B35-B89F-4930-89F1-75EBCE76D804}" srcOrd="0" destOrd="0" parTransId="{02A7CACD-AC94-4A07-904B-F4963E824B61}" sibTransId="{797A0332-B3AD-4327-B304-87D243850EB9}"/>
    <dgm:cxn modelId="{E87D5565-577E-4CFA-A97D-963A02DF4298}" type="presOf" srcId="{E070F7F4-8020-4531-96D2-F48A7A227E8E}" destId="{943DA4D3-F161-4A38-A77C-8E66E78697B0}" srcOrd="0" destOrd="0" presId="urn:microsoft.com/office/officeart/2005/8/layout/pList2#2"/>
    <dgm:cxn modelId="{244D19C9-2975-4641-9AFA-C6D9107DA783}" type="presOf" srcId="{6B0BF70B-F25F-42F4-ADA2-5E3D89D43A0A}" destId="{5EF811F5-219E-4BC2-8E85-D98105A34E3E}" srcOrd="0" destOrd="0" presId="urn:microsoft.com/office/officeart/2005/8/layout/pList2#2"/>
    <dgm:cxn modelId="{1F07F811-B902-46DE-803D-5E69EF104B59}" type="presParOf" srcId="{C4B91CF9-881F-4671-9C72-54691764C9A5}" destId="{E26662BB-AD25-4FC0-8EB4-42D82F44A900}" srcOrd="0" destOrd="0" presId="urn:microsoft.com/office/officeart/2005/8/layout/pList2#2"/>
    <dgm:cxn modelId="{99527676-3426-4554-864F-96F91353E8B7}" type="presParOf" srcId="{C4B91CF9-881F-4671-9C72-54691764C9A5}" destId="{3FD577DC-2F47-440F-8363-17C8AEA69404}" srcOrd="1" destOrd="0" presId="urn:microsoft.com/office/officeart/2005/8/layout/pList2#2"/>
    <dgm:cxn modelId="{D37956BF-B3D5-42A9-905A-60369824720C}" type="presParOf" srcId="{3FD577DC-2F47-440F-8363-17C8AEA69404}" destId="{CFEF933B-F0F9-4E5A-B23F-950D68EEAD25}" srcOrd="0" destOrd="0" presId="urn:microsoft.com/office/officeart/2005/8/layout/pList2#2"/>
    <dgm:cxn modelId="{F824D46E-81D3-4992-AE1F-0C7191DD60F5}" type="presParOf" srcId="{CFEF933B-F0F9-4E5A-B23F-950D68EEAD25}" destId="{6E3F2A1D-4248-46C2-B64C-C6EC3C5B45B1}" srcOrd="0" destOrd="0" presId="urn:microsoft.com/office/officeart/2005/8/layout/pList2#2"/>
    <dgm:cxn modelId="{FAB015D3-DA78-42DB-840A-D9A8E70A43FB}" type="presParOf" srcId="{CFEF933B-F0F9-4E5A-B23F-950D68EEAD25}" destId="{D881F0FD-26A1-4365-87CD-02602B9941F4}" srcOrd="1" destOrd="0" presId="urn:microsoft.com/office/officeart/2005/8/layout/pList2#2"/>
    <dgm:cxn modelId="{6423E176-2F9E-43AC-92BD-C46E1E2D34B6}" type="presParOf" srcId="{CFEF933B-F0F9-4E5A-B23F-950D68EEAD25}" destId="{DDEAE414-4176-4A96-ADE6-48663CDC9CC5}" srcOrd="2" destOrd="0" presId="urn:microsoft.com/office/officeart/2005/8/layout/pList2#2"/>
    <dgm:cxn modelId="{73C06C5B-3FA4-4A7C-98F6-CCA79EAA88E1}" type="presParOf" srcId="{3FD577DC-2F47-440F-8363-17C8AEA69404}" destId="{2C8270A8-8A7B-4201-B0C8-183B46E1D856}" srcOrd="1" destOrd="0" presId="urn:microsoft.com/office/officeart/2005/8/layout/pList2#2"/>
    <dgm:cxn modelId="{316CA0ED-E380-4283-A493-4803A401ECA9}" type="presParOf" srcId="{3FD577DC-2F47-440F-8363-17C8AEA69404}" destId="{F89BF677-D7C8-42F2-8FB5-6F14DD898C32}" srcOrd="2" destOrd="0" presId="urn:microsoft.com/office/officeart/2005/8/layout/pList2#2"/>
    <dgm:cxn modelId="{483E83B4-82BD-45DC-AC4D-6E37BC6275FD}" type="presParOf" srcId="{F89BF677-D7C8-42F2-8FB5-6F14DD898C32}" destId="{DB882671-7455-4B48-B8F5-9A61200D6DBE}" srcOrd="0" destOrd="0" presId="urn:microsoft.com/office/officeart/2005/8/layout/pList2#2"/>
    <dgm:cxn modelId="{BA8B2208-0D24-4D5A-9F91-C565E9B79C40}" type="presParOf" srcId="{F89BF677-D7C8-42F2-8FB5-6F14DD898C32}" destId="{E4C24ED1-7211-4F23-A2AB-C67086D63B88}" srcOrd="1" destOrd="0" presId="urn:microsoft.com/office/officeart/2005/8/layout/pList2#2"/>
    <dgm:cxn modelId="{46456EB8-F550-4174-930E-DDE3B2784C42}" type="presParOf" srcId="{F89BF677-D7C8-42F2-8FB5-6F14DD898C32}" destId="{437271B3-B0E5-4A41-9EC5-CAEB6151458F}" srcOrd="2" destOrd="0" presId="urn:microsoft.com/office/officeart/2005/8/layout/pList2#2"/>
    <dgm:cxn modelId="{BC112CEF-9917-45E9-9E14-FE93F33F6355}" type="presParOf" srcId="{3FD577DC-2F47-440F-8363-17C8AEA69404}" destId="{5EF811F5-219E-4BC2-8E85-D98105A34E3E}" srcOrd="3" destOrd="0" presId="urn:microsoft.com/office/officeart/2005/8/layout/pList2#2"/>
    <dgm:cxn modelId="{F780FEF3-918E-454C-BE5E-178DF4EA62EC}" type="presParOf" srcId="{3FD577DC-2F47-440F-8363-17C8AEA69404}" destId="{31EC0213-5526-4DC9-A977-8DF8B46C7206}" srcOrd="4" destOrd="0" presId="urn:microsoft.com/office/officeart/2005/8/layout/pList2#2"/>
    <dgm:cxn modelId="{39B8E03D-3031-450F-BD1E-8576B00640CF}" type="presParOf" srcId="{31EC0213-5526-4DC9-A977-8DF8B46C7206}" destId="{943DA4D3-F161-4A38-A77C-8E66E78697B0}" srcOrd="0" destOrd="0" presId="urn:microsoft.com/office/officeart/2005/8/layout/pList2#2"/>
    <dgm:cxn modelId="{4573B791-4070-45BB-8552-DEFBB8D7C01C}" type="presParOf" srcId="{31EC0213-5526-4DC9-A977-8DF8B46C7206}" destId="{F2E71C21-113C-4CC5-B4AF-1AB3F456CEBB}" srcOrd="1" destOrd="0" presId="urn:microsoft.com/office/officeart/2005/8/layout/pList2#2"/>
    <dgm:cxn modelId="{854814C8-4A8D-4136-A779-4D1DAB738CB6}" type="presParOf" srcId="{31EC0213-5526-4DC9-A977-8DF8B46C7206}" destId="{FC76CD0E-67F2-4618-9DF4-39526CE1C731}" srcOrd="2" destOrd="0" presId="urn:microsoft.com/office/officeart/2005/8/layout/pList2#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66D6745-0386-4B5D-9169-8340097BEF80}"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s-NI"/>
        </a:p>
      </dgm:t>
    </dgm:pt>
    <dgm:pt modelId="{5636EF98-CF40-49E3-A71F-1170F82F36AF}">
      <dgm:prSet phldrT="[Texto]"/>
      <dgm:spPr>
        <a:solidFill>
          <a:schemeClr val="tx2">
            <a:lumMod val="50000"/>
          </a:schemeClr>
        </a:solidFill>
      </dgm:spPr>
      <dgm:t>
        <a:bodyPr/>
        <a:lstStyle/>
        <a:p>
          <a:r>
            <a:rPr lang="es-MX" dirty="0" smtClean="0"/>
            <a:t>4</a:t>
          </a:r>
          <a:endParaRPr lang="es-NI" dirty="0"/>
        </a:p>
      </dgm:t>
    </dgm:pt>
    <dgm:pt modelId="{CB6E8CFB-6BE4-4153-8F23-F54D836706D4}" type="parTrans" cxnId="{031455E1-8D95-4D21-BA52-6595E26B00D7}">
      <dgm:prSet/>
      <dgm:spPr/>
      <dgm:t>
        <a:bodyPr/>
        <a:lstStyle/>
        <a:p>
          <a:endParaRPr lang="es-NI"/>
        </a:p>
      </dgm:t>
    </dgm:pt>
    <dgm:pt modelId="{1E11220A-AE50-4E54-9BB7-18BA5CD6D81C}" type="sibTrans" cxnId="{031455E1-8D95-4D21-BA52-6595E26B00D7}">
      <dgm:prSet/>
      <dgm:spPr/>
    </dgm:pt>
    <dgm:pt modelId="{1CC615B0-E8EC-4649-B0BA-EE98FF0D6C01}">
      <dgm:prSet phldrT="[Texto]"/>
      <dgm:spPr/>
      <dgm:t>
        <a:bodyPr/>
        <a:lstStyle/>
        <a:p>
          <a:r>
            <a:rPr lang="es-ES" dirty="0" smtClean="0">
              <a:latin typeface="Albertus MT Lt" pitchFamily="34" charset="0"/>
            </a:rPr>
            <a:t>Capacitación Presencial y Ejercicios Prácticos (Simulacros) en todos los Niveles necesarios</a:t>
          </a:r>
          <a:endParaRPr lang="es-NI" dirty="0"/>
        </a:p>
      </dgm:t>
    </dgm:pt>
    <dgm:pt modelId="{E744A684-995F-41C3-8077-A6C29E70890A}" type="parTrans" cxnId="{B216DD66-2E57-4943-B788-59D03E4E1B23}">
      <dgm:prSet/>
      <dgm:spPr/>
      <dgm:t>
        <a:bodyPr/>
        <a:lstStyle/>
        <a:p>
          <a:endParaRPr lang="es-NI"/>
        </a:p>
      </dgm:t>
    </dgm:pt>
    <dgm:pt modelId="{2D58608C-5E13-40C7-9AFD-E5CDEF634106}" type="sibTrans" cxnId="{B216DD66-2E57-4943-B788-59D03E4E1B23}">
      <dgm:prSet/>
      <dgm:spPr/>
      <dgm:t>
        <a:bodyPr/>
        <a:lstStyle/>
        <a:p>
          <a:endParaRPr lang="es-NI"/>
        </a:p>
      </dgm:t>
    </dgm:pt>
    <dgm:pt modelId="{1AF7E317-5A9E-4E40-8937-C505E7CBACD8}">
      <dgm:prSet phldrT="[Texto]"/>
      <dgm:spPr>
        <a:solidFill>
          <a:schemeClr val="tx2">
            <a:lumMod val="50000"/>
          </a:schemeClr>
        </a:solidFill>
      </dgm:spPr>
      <dgm:t>
        <a:bodyPr/>
        <a:lstStyle/>
        <a:p>
          <a:r>
            <a:rPr lang="es-MX" dirty="0" smtClean="0"/>
            <a:t>5</a:t>
          </a:r>
          <a:endParaRPr lang="es-NI" dirty="0"/>
        </a:p>
      </dgm:t>
    </dgm:pt>
    <dgm:pt modelId="{F6C82269-515E-4BA5-BF7B-876285634F25}" type="parTrans" cxnId="{1BC4F9E6-E20D-4AF8-9940-9A28493073DB}">
      <dgm:prSet/>
      <dgm:spPr/>
      <dgm:t>
        <a:bodyPr/>
        <a:lstStyle/>
        <a:p>
          <a:endParaRPr lang="es-NI"/>
        </a:p>
      </dgm:t>
    </dgm:pt>
    <dgm:pt modelId="{E3B265DC-4833-4343-8BAB-B78B001E727A}" type="sibTrans" cxnId="{1BC4F9E6-E20D-4AF8-9940-9A28493073DB}">
      <dgm:prSet/>
      <dgm:spPr/>
      <dgm:t>
        <a:bodyPr/>
        <a:lstStyle/>
        <a:p>
          <a:endParaRPr lang="es-NI"/>
        </a:p>
      </dgm:t>
    </dgm:pt>
    <dgm:pt modelId="{C8C33992-67D1-40A9-B81A-308831402472}">
      <dgm:prSet phldrT="[Texto]"/>
      <dgm:spPr>
        <a:solidFill>
          <a:schemeClr val="tx2">
            <a:lumMod val="50000"/>
          </a:schemeClr>
        </a:solidFill>
      </dgm:spPr>
      <dgm:t>
        <a:bodyPr/>
        <a:lstStyle/>
        <a:p>
          <a:r>
            <a:rPr lang="es-MX" dirty="0" smtClean="0"/>
            <a:t>6</a:t>
          </a:r>
          <a:endParaRPr lang="es-NI" dirty="0"/>
        </a:p>
      </dgm:t>
    </dgm:pt>
    <dgm:pt modelId="{5D5419F7-D644-44DF-A617-D69B4445521D}" type="parTrans" cxnId="{4FB9C07F-1213-417B-AFEF-7F57E0C7007A}">
      <dgm:prSet/>
      <dgm:spPr/>
      <dgm:t>
        <a:bodyPr/>
        <a:lstStyle/>
        <a:p>
          <a:endParaRPr lang="es-NI"/>
        </a:p>
      </dgm:t>
    </dgm:pt>
    <dgm:pt modelId="{8EEABA59-B28D-40A0-B325-3ACD0E333394}" type="sibTrans" cxnId="{4FB9C07F-1213-417B-AFEF-7F57E0C7007A}">
      <dgm:prSet/>
      <dgm:spPr/>
      <dgm:t>
        <a:bodyPr/>
        <a:lstStyle/>
        <a:p>
          <a:endParaRPr lang="es-NI"/>
        </a:p>
      </dgm:t>
    </dgm:pt>
    <dgm:pt modelId="{9697D09E-45F6-4C75-A9D5-F95DE34872B7}">
      <dgm:prSet phldrT="[Texto]"/>
      <dgm:spPr>
        <a:ln>
          <a:solidFill>
            <a:schemeClr val="tx2">
              <a:lumMod val="60000"/>
              <a:lumOff val="40000"/>
            </a:schemeClr>
          </a:solidFill>
        </a:ln>
      </dgm:spPr>
      <dgm:t>
        <a:bodyPr/>
        <a:lstStyle/>
        <a:p>
          <a:r>
            <a:rPr lang="es-ES" dirty="0" smtClean="0">
              <a:latin typeface="Albertus MT Lt" pitchFamily="34" charset="0"/>
            </a:rPr>
            <a:t>Medidas estrictas de Vigilancia y Protección en Puestos de Ingreso al País. </a:t>
          </a:r>
          <a:endParaRPr lang="es-NI" dirty="0"/>
        </a:p>
      </dgm:t>
    </dgm:pt>
    <dgm:pt modelId="{4DC8EED0-2044-4A29-A32F-BFD2CB874B8F}" type="parTrans" cxnId="{838C5F8B-6A5C-4406-BADB-EE64EF48509E}">
      <dgm:prSet/>
      <dgm:spPr/>
      <dgm:t>
        <a:bodyPr/>
        <a:lstStyle/>
        <a:p>
          <a:endParaRPr lang="es-NI"/>
        </a:p>
      </dgm:t>
    </dgm:pt>
    <dgm:pt modelId="{A66CDD9C-18D6-4758-A9D0-B7C0643A08E8}" type="sibTrans" cxnId="{838C5F8B-6A5C-4406-BADB-EE64EF48509E}">
      <dgm:prSet/>
      <dgm:spPr/>
      <dgm:t>
        <a:bodyPr/>
        <a:lstStyle/>
        <a:p>
          <a:endParaRPr lang="es-NI"/>
        </a:p>
      </dgm:t>
    </dgm:pt>
    <dgm:pt modelId="{DFEB3C71-C06C-4669-8533-4EFB54EE1EDD}">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ES" dirty="0" smtClean="0">
              <a:latin typeface="Albertus MT Lt" pitchFamily="34" charset="0"/>
            </a:rPr>
            <a:t>Aplicación estricta de todos los Protocolos de Prevención, Protección, y Atención</a:t>
          </a:r>
          <a:endParaRPr lang="es-NI" dirty="0" smtClean="0"/>
        </a:p>
        <a:p>
          <a:pPr marL="228600" indent="0" defTabSz="1022350">
            <a:lnSpc>
              <a:spcPct val="90000"/>
            </a:lnSpc>
            <a:spcBef>
              <a:spcPct val="0"/>
            </a:spcBef>
            <a:spcAft>
              <a:spcPct val="15000"/>
            </a:spcAft>
            <a:buNone/>
          </a:pPr>
          <a:endParaRPr lang="es-NI" dirty="0"/>
        </a:p>
      </dgm:t>
    </dgm:pt>
    <dgm:pt modelId="{48718E18-C665-4C1A-823A-6BE0C4D0ED73}" type="parTrans" cxnId="{4BEBD823-2405-47A1-91C6-145AE6FB3484}">
      <dgm:prSet/>
      <dgm:spPr/>
      <dgm:t>
        <a:bodyPr/>
        <a:lstStyle/>
        <a:p>
          <a:endParaRPr lang="es-NI"/>
        </a:p>
      </dgm:t>
    </dgm:pt>
    <dgm:pt modelId="{D152C269-BE36-41B5-856D-D8BE8155D8F4}" type="sibTrans" cxnId="{4BEBD823-2405-47A1-91C6-145AE6FB3484}">
      <dgm:prSet/>
      <dgm:spPr/>
      <dgm:t>
        <a:bodyPr/>
        <a:lstStyle/>
        <a:p>
          <a:endParaRPr lang="es-NI"/>
        </a:p>
      </dgm:t>
    </dgm:pt>
    <dgm:pt modelId="{A961C751-1080-4C2E-BCD0-3F01FEE94818}" type="pres">
      <dgm:prSet presAssocID="{066D6745-0386-4B5D-9169-8340097BEF80}" presName="linearFlow" presStyleCnt="0">
        <dgm:presLayoutVars>
          <dgm:dir/>
          <dgm:animLvl val="lvl"/>
          <dgm:resizeHandles val="exact"/>
        </dgm:presLayoutVars>
      </dgm:prSet>
      <dgm:spPr/>
      <dgm:t>
        <a:bodyPr/>
        <a:lstStyle/>
        <a:p>
          <a:endParaRPr lang="es-NI"/>
        </a:p>
      </dgm:t>
    </dgm:pt>
    <dgm:pt modelId="{6CEF83E1-D716-4424-BAD5-3B5233DE7C07}" type="pres">
      <dgm:prSet presAssocID="{5636EF98-CF40-49E3-A71F-1170F82F36AF}" presName="composite" presStyleCnt="0"/>
      <dgm:spPr/>
    </dgm:pt>
    <dgm:pt modelId="{9535A660-83B6-46E4-844D-E6509EDBD7A3}" type="pres">
      <dgm:prSet presAssocID="{5636EF98-CF40-49E3-A71F-1170F82F36AF}" presName="parentText" presStyleLbl="alignNode1" presStyleIdx="0" presStyleCnt="3">
        <dgm:presLayoutVars>
          <dgm:chMax val="1"/>
          <dgm:bulletEnabled val="1"/>
        </dgm:presLayoutVars>
      </dgm:prSet>
      <dgm:spPr/>
      <dgm:t>
        <a:bodyPr/>
        <a:lstStyle/>
        <a:p>
          <a:endParaRPr lang="es-NI"/>
        </a:p>
      </dgm:t>
    </dgm:pt>
    <dgm:pt modelId="{794FFF0D-A5EB-4FB2-AE47-FB3112E1FCB1}" type="pres">
      <dgm:prSet presAssocID="{5636EF98-CF40-49E3-A71F-1170F82F36AF}" presName="descendantText" presStyleLbl="alignAcc1" presStyleIdx="0" presStyleCnt="3">
        <dgm:presLayoutVars>
          <dgm:bulletEnabled val="1"/>
        </dgm:presLayoutVars>
      </dgm:prSet>
      <dgm:spPr/>
      <dgm:t>
        <a:bodyPr/>
        <a:lstStyle/>
        <a:p>
          <a:endParaRPr lang="es-NI"/>
        </a:p>
      </dgm:t>
    </dgm:pt>
    <dgm:pt modelId="{2CF66135-35DE-48EF-8A36-4ECE16E613C7}" type="pres">
      <dgm:prSet presAssocID="{1E11220A-AE50-4E54-9BB7-18BA5CD6D81C}" presName="sp" presStyleCnt="0"/>
      <dgm:spPr/>
    </dgm:pt>
    <dgm:pt modelId="{F5549968-C819-45D6-A1B9-C834F070A45F}" type="pres">
      <dgm:prSet presAssocID="{1AF7E317-5A9E-4E40-8937-C505E7CBACD8}" presName="composite" presStyleCnt="0"/>
      <dgm:spPr/>
    </dgm:pt>
    <dgm:pt modelId="{158A70F9-AA13-4C69-9739-6591EE67AFBA}" type="pres">
      <dgm:prSet presAssocID="{1AF7E317-5A9E-4E40-8937-C505E7CBACD8}" presName="parentText" presStyleLbl="alignNode1" presStyleIdx="1" presStyleCnt="3">
        <dgm:presLayoutVars>
          <dgm:chMax val="1"/>
          <dgm:bulletEnabled val="1"/>
        </dgm:presLayoutVars>
      </dgm:prSet>
      <dgm:spPr/>
      <dgm:t>
        <a:bodyPr/>
        <a:lstStyle/>
        <a:p>
          <a:endParaRPr lang="es-NI"/>
        </a:p>
      </dgm:t>
    </dgm:pt>
    <dgm:pt modelId="{1416B81C-E350-4F6C-9A37-7081BBDD8D9D}" type="pres">
      <dgm:prSet presAssocID="{1AF7E317-5A9E-4E40-8937-C505E7CBACD8}" presName="descendantText" presStyleLbl="alignAcc1" presStyleIdx="1" presStyleCnt="3">
        <dgm:presLayoutVars>
          <dgm:bulletEnabled val="1"/>
        </dgm:presLayoutVars>
      </dgm:prSet>
      <dgm:spPr/>
      <dgm:t>
        <a:bodyPr/>
        <a:lstStyle/>
        <a:p>
          <a:endParaRPr lang="es-NI"/>
        </a:p>
      </dgm:t>
    </dgm:pt>
    <dgm:pt modelId="{02F40F63-3931-4E6D-A14A-78730982ABCA}" type="pres">
      <dgm:prSet presAssocID="{E3B265DC-4833-4343-8BAB-B78B001E727A}" presName="sp" presStyleCnt="0"/>
      <dgm:spPr/>
    </dgm:pt>
    <dgm:pt modelId="{0BFEDDB4-5E5E-4927-BB39-5E4005F9BCE9}" type="pres">
      <dgm:prSet presAssocID="{C8C33992-67D1-40A9-B81A-308831402472}" presName="composite" presStyleCnt="0"/>
      <dgm:spPr/>
    </dgm:pt>
    <dgm:pt modelId="{0556A658-6D4E-4350-8788-CFC4EBB6DF56}" type="pres">
      <dgm:prSet presAssocID="{C8C33992-67D1-40A9-B81A-308831402472}" presName="parentText" presStyleLbl="alignNode1" presStyleIdx="2" presStyleCnt="3">
        <dgm:presLayoutVars>
          <dgm:chMax val="1"/>
          <dgm:bulletEnabled val="1"/>
        </dgm:presLayoutVars>
      </dgm:prSet>
      <dgm:spPr/>
      <dgm:t>
        <a:bodyPr/>
        <a:lstStyle/>
        <a:p>
          <a:endParaRPr lang="es-NI"/>
        </a:p>
      </dgm:t>
    </dgm:pt>
    <dgm:pt modelId="{DA4B093B-18C0-44FB-9594-B1431D28EFE5}" type="pres">
      <dgm:prSet presAssocID="{C8C33992-67D1-40A9-B81A-308831402472}" presName="descendantText" presStyleLbl="alignAcc1" presStyleIdx="2" presStyleCnt="3">
        <dgm:presLayoutVars>
          <dgm:bulletEnabled val="1"/>
        </dgm:presLayoutVars>
      </dgm:prSet>
      <dgm:spPr/>
      <dgm:t>
        <a:bodyPr/>
        <a:lstStyle/>
        <a:p>
          <a:endParaRPr lang="es-NI"/>
        </a:p>
      </dgm:t>
    </dgm:pt>
  </dgm:ptLst>
  <dgm:cxnLst>
    <dgm:cxn modelId="{B216DD66-2E57-4943-B788-59D03E4E1B23}" srcId="{5636EF98-CF40-49E3-A71F-1170F82F36AF}" destId="{1CC615B0-E8EC-4649-B0BA-EE98FF0D6C01}" srcOrd="0" destOrd="0" parTransId="{E744A684-995F-41C3-8077-A6C29E70890A}" sibTransId="{2D58608C-5E13-40C7-9AFD-E5CDEF634106}"/>
    <dgm:cxn modelId="{EEA2820E-6CB9-4C8C-AEFA-CB6A4C0CB94A}" type="presOf" srcId="{DFEB3C71-C06C-4669-8533-4EFB54EE1EDD}" destId="{1416B81C-E350-4F6C-9A37-7081BBDD8D9D}" srcOrd="0" destOrd="0" presId="urn:microsoft.com/office/officeart/2005/8/layout/chevron2"/>
    <dgm:cxn modelId="{5DC67B21-02A2-4470-8D9C-5660CA3E8A18}" type="presOf" srcId="{066D6745-0386-4B5D-9169-8340097BEF80}" destId="{A961C751-1080-4C2E-BCD0-3F01FEE94818}" srcOrd="0" destOrd="0" presId="urn:microsoft.com/office/officeart/2005/8/layout/chevron2"/>
    <dgm:cxn modelId="{A098381A-825B-4D7C-B9AE-E90A2FD38224}" type="presOf" srcId="{C8C33992-67D1-40A9-B81A-308831402472}" destId="{0556A658-6D4E-4350-8788-CFC4EBB6DF56}" srcOrd="0" destOrd="0" presId="urn:microsoft.com/office/officeart/2005/8/layout/chevron2"/>
    <dgm:cxn modelId="{0EFE49F8-A365-4C2B-B1B3-7402C9ED00E3}" type="presOf" srcId="{5636EF98-CF40-49E3-A71F-1170F82F36AF}" destId="{9535A660-83B6-46E4-844D-E6509EDBD7A3}" srcOrd="0" destOrd="0" presId="urn:microsoft.com/office/officeart/2005/8/layout/chevron2"/>
    <dgm:cxn modelId="{512DF0C0-A12A-4CED-8555-56EB47BB7BB8}" type="presOf" srcId="{9697D09E-45F6-4C75-A9D5-F95DE34872B7}" destId="{DA4B093B-18C0-44FB-9594-B1431D28EFE5}" srcOrd="0" destOrd="0" presId="urn:microsoft.com/office/officeart/2005/8/layout/chevron2"/>
    <dgm:cxn modelId="{838C5F8B-6A5C-4406-BADB-EE64EF48509E}" srcId="{C8C33992-67D1-40A9-B81A-308831402472}" destId="{9697D09E-45F6-4C75-A9D5-F95DE34872B7}" srcOrd="0" destOrd="0" parTransId="{4DC8EED0-2044-4A29-A32F-BFD2CB874B8F}" sibTransId="{A66CDD9C-18D6-4758-A9D0-B7C0643A08E8}"/>
    <dgm:cxn modelId="{263ABACF-18C5-4B1E-A436-3B57D2F4279A}" type="presOf" srcId="{1CC615B0-E8EC-4649-B0BA-EE98FF0D6C01}" destId="{794FFF0D-A5EB-4FB2-AE47-FB3112E1FCB1}" srcOrd="0" destOrd="0" presId="urn:microsoft.com/office/officeart/2005/8/layout/chevron2"/>
    <dgm:cxn modelId="{4FB9C07F-1213-417B-AFEF-7F57E0C7007A}" srcId="{066D6745-0386-4B5D-9169-8340097BEF80}" destId="{C8C33992-67D1-40A9-B81A-308831402472}" srcOrd="2" destOrd="0" parTransId="{5D5419F7-D644-44DF-A617-D69B4445521D}" sibTransId="{8EEABA59-B28D-40A0-B325-3ACD0E333394}"/>
    <dgm:cxn modelId="{031455E1-8D95-4D21-BA52-6595E26B00D7}" srcId="{066D6745-0386-4B5D-9169-8340097BEF80}" destId="{5636EF98-CF40-49E3-A71F-1170F82F36AF}" srcOrd="0" destOrd="0" parTransId="{CB6E8CFB-6BE4-4153-8F23-F54D836706D4}" sibTransId="{1E11220A-AE50-4E54-9BB7-18BA5CD6D81C}"/>
    <dgm:cxn modelId="{4BEBD823-2405-47A1-91C6-145AE6FB3484}" srcId="{1AF7E317-5A9E-4E40-8937-C505E7CBACD8}" destId="{DFEB3C71-C06C-4669-8533-4EFB54EE1EDD}" srcOrd="0" destOrd="0" parTransId="{48718E18-C665-4C1A-823A-6BE0C4D0ED73}" sibTransId="{D152C269-BE36-41B5-856D-D8BE8155D8F4}"/>
    <dgm:cxn modelId="{7C523398-0019-41DB-8DA4-27A96AC4FE84}" type="presOf" srcId="{1AF7E317-5A9E-4E40-8937-C505E7CBACD8}" destId="{158A70F9-AA13-4C69-9739-6591EE67AFBA}" srcOrd="0" destOrd="0" presId="urn:microsoft.com/office/officeart/2005/8/layout/chevron2"/>
    <dgm:cxn modelId="{1BC4F9E6-E20D-4AF8-9940-9A28493073DB}" srcId="{066D6745-0386-4B5D-9169-8340097BEF80}" destId="{1AF7E317-5A9E-4E40-8937-C505E7CBACD8}" srcOrd="1" destOrd="0" parTransId="{F6C82269-515E-4BA5-BF7B-876285634F25}" sibTransId="{E3B265DC-4833-4343-8BAB-B78B001E727A}"/>
    <dgm:cxn modelId="{F4C0C78D-6135-4412-8E2D-1A060C5BD055}" type="presParOf" srcId="{A961C751-1080-4C2E-BCD0-3F01FEE94818}" destId="{6CEF83E1-D716-4424-BAD5-3B5233DE7C07}" srcOrd="0" destOrd="0" presId="urn:microsoft.com/office/officeart/2005/8/layout/chevron2"/>
    <dgm:cxn modelId="{4C106A1C-B32D-4617-89A6-E02B338C57B6}" type="presParOf" srcId="{6CEF83E1-D716-4424-BAD5-3B5233DE7C07}" destId="{9535A660-83B6-46E4-844D-E6509EDBD7A3}" srcOrd="0" destOrd="0" presId="urn:microsoft.com/office/officeart/2005/8/layout/chevron2"/>
    <dgm:cxn modelId="{0DB741FD-FC8F-4400-9923-3161AF0A827A}" type="presParOf" srcId="{6CEF83E1-D716-4424-BAD5-3B5233DE7C07}" destId="{794FFF0D-A5EB-4FB2-AE47-FB3112E1FCB1}" srcOrd="1" destOrd="0" presId="urn:microsoft.com/office/officeart/2005/8/layout/chevron2"/>
    <dgm:cxn modelId="{9E4375A4-B894-476F-9C7F-7B7EB2079A9B}" type="presParOf" srcId="{A961C751-1080-4C2E-BCD0-3F01FEE94818}" destId="{2CF66135-35DE-48EF-8A36-4ECE16E613C7}" srcOrd="1" destOrd="0" presId="urn:microsoft.com/office/officeart/2005/8/layout/chevron2"/>
    <dgm:cxn modelId="{3EC0E354-F4D7-4671-B5FA-1F46B0B9A1AF}" type="presParOf" srcId="{A961C751-1080-4C2E-BCD0-3F01FEE94818}" destId="{F5549968-C819-45D6-A1B9-C834F070A45F}" srcOrd="2" destOrd="0" presId="urn:microsoft.com/office/officeart/2005/8/layout/chevron2"/>
    <dgm:cxn modelId="{B49E4614-7B3F-4EAA-983B-BC088A02EF4E}" type="presParOf" srcId="{F5549968-C819-45D6-A1B9-C834F070A45F}" destId="{158A70F9-AA13-4C69-9739-6591EE67AFBA}" srcOrd="0" destOrd="0" presId="urn:microsoft.com/office/officeart/2005/8/layout/chevron2"/>
    <dgm:cxn modelId="{21DDCC88-2215-48BB-AB59-8C6C6C56441C}" type="presParOf" srcId="{F5549968-C819-45D6-A1B9-C834F070A45F}" destId="{1416B81C-E350-4F6C-9A37-7081BBDD8D9D}" srcOrd="1" destOrd="0" presId="urn:microsoft.com/office/officeart/2005/8/layout/chevron2"/>
    <dgm:cxn modelId="{82123205-48F6-4C67-B75B-2C576ACA0783}" type="presParOf" srcId="{A961C751-1080-4C2E-BCD0-3F01FEE94818}" destId="{02F40F63-3931-4E6D-A14A-78730982ABCA}" srcOrd="3" destOrd="0" presId="urn:microsoft.com/office/officeart/2005/8/layout/chevron2"/>
    <dgm:cxn modelId="{5CDAEBCB-1764-4A56-88DA-AD6FF34A83E5}" type="presParOf" srcId="{A961C751-1080-4C2E-BCD0-3F01FEE94818}" destId="{0BFEDDB4-5E5E-4927-BB39-5E4005F9BCE9}" srcOrd="4" destOrd="0" presId="urn:microsoft.com/office/officeart/2005/8/layout/chevron2"/>
    <dgm:cxn modelId="{9317E250-CF8C-490F-9A91-AAA448D95CBF}" type="presParOf" srcId="{0BFEDDB4-5E5E-4927-BB39-5E4005F9BCE9}" destId="{0556A658-6D4E-4350-8788-CFC4EBB6DF56}" srcOrd="0" destOrd="0" presId="urn:microsoft.com/office/officeart/2005/8/layout/chevron2"/>
    <dgm:cxn modelId="{6CC5B6A6-9EF1-40BF-BB6E-B96E6B6B68E4}" type="presParOf" srcId="{0BFEDDB4-5E5E-4927-BB39-5E4005F9BCE9}" destId="{DA4B093B-18C0-44FB-9594-B1431D28EFE5}"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4CCAB95-B282-4526-9D8A-1E3FF9A38F4A}"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s-NI"/>
        </a:p>
      </dgm:t>
    </dgm:pt>
    <dgm:pt modelId="{D6C74978-5EC8-48DD-9320-9A381816C214}">
      <dgm:prSet phldrT="[Texto]"/>
      <dgm:spPr>
        <a:solidFill>
          <a:schemeClr val="tx2">
            <a:lumMod val="50000"/>
          </a:schemeClr>
        </a:solidFill>
      </dgm:spPr>
      <dgm:t>
        <a:bodyPr/>
        <a:lstStyle/>
        <a:p>
          <a:r>
            <a:rPr lang="es-MX" dirty="0" smtClean="0"/>
            <a:t>7</a:t>
          </a:r>
          <a:endParaRPr lang="es-NI" dirty="0"/>
        </a:p>
      </dgm:t>
    </dgm:pt>
    <dgm:pt modelId="{886EFCBD-8AAB-4C6F-AFD0-99B2BD9EC820}" type="parTrans" cxnId="{1E3E0A75-4E2E-4DD5-9552-D27FF3A86B8D}">
      <dgm:prSet/>
      <dgm:spPr/>
      <dgm:t>
        <a:bodyPr/>
        <a:lstStyle/>
        <a:p>
          <a:endParaRPr lang="es-NI"/>
        </a:p>
      </dgm:t>
    </dgm:pt>
    <dgm:pt modelId="{048B9AA2-00D8-4A01-86A4-0B62454A0A40}" type="sibTrans" cxnId="{1E3E0A75-4E2E-4DD5-9552-D27FF3A86B8D}">
      <dgm:prSet/>
      <dgm:spPr/>
      <dgm:t>
        <a:bodyPr/>
        <a:lstStyle/>
        <a:p>
          <a:endParaRPr lang="es-NI"/>
        </a:p>
      </dgm:t>
    </dgm:pt>
    <dgm:pt modelId="{18184B74-E927-4FE6-AA95-036285B0D5AF}">
      <dgm:prSet phldrT="[Texto]"/>
      <dgm:spPr/>
      <dgm:t>
        <a:bodyPr/>
        <a:lstStyle/>
        <a:p>
          <a:r>
            <a:rPr lang="es-ES" dirty="0" smtClean="0">
              <a:latin typeface="Albertus MT Lt" pitchFamily="34" charset="0"/>
            </a:rPr>
            <a:t>Intercambio Permanente de Información, Comunicación y Cooperación con todos los Organismos Especializados del Mundo, y de la Región. </a:t>
          </a:r>
          <a:endParaRPr lang="es-NI" dirty="0"/>
        </a:p>
      </dgm:t>
    </dgm:pt>
    <dgm:pt modelId="{D0A3DB91-16B1-4198-9CC6-1A553AD25BAF}" type="parTrans" cxnId="{5B2358CD-3430-4930-A170-A2B283B0DB12}">
      <dgm:prSet/>
      <dgm:spPr/>
      <dgm:t>
        <a:bodyPr/>
        <a:lstStyle/>
        <a:p>
          <a:endParaRPr lang="es-NI"/>
        </a:p>
      </dgm:t>
    </dgm:pt>
    <dgm:pt modelId="{10C3B793-B4C7-44E2-807E-2A4ED82C9DC9}" type="sibTrans" cxnId="{5B2358CD-3430-4930-A170-A2B283B0DB12}">
      <dgm:prSet/>
      <dgm:spPr/>
      <dgm:t>
        <a:bodyPr/>
        <a:lstStyle/>
        <a:p>
          <a:endParaRPr lang="es-NI"/>
        </a:p>
      </dgm:t>
    </dgm:pt>
    <dgm:pt modelId="{64C436E3-C8A1-4FF2-A2C2-5BB251C2E762}">
      <dgm:prSet phldrT="[Texto]"/>
      <dgm:spPr>
        <a:solidFill>
          <a:schemeClr val="tx2">
            <a:lumMod val="50000"/>
          </a:schemeClr>
        </a:solidFill>
      </dgm:spPr>
      <dgm:t>
        <a:bodyPr/>
        <a:lstStyle/>
        <a:p>
          <a:r>
            <a:rPr lang="es-MX" dirty="0" smtClean="0"/>
            <a:t>8</a:t>
          </a:r>
          <a:endParaRPr lang="es-NI" dirty="0"/>
        </a:p>
      </dgm:t>
    </dgm:pt>
    <dgm:pt modelId="{E338E29E-3682-48FF-B53C-6AEACC0C20C6}" type="parTrans" cxnId="{1FD0BF00-6559-4931-A6C4-8CAA05490606}">
      <dgm:prSet/>
      <dgm:spPr/>
      <dgm:t>
        <a:bodyPr/>
        <a:lstStyle/>
        <a:p>
          <a:endParaRPr lang="es-NI"/>
        </a:p>
      </dgm:t>
    </dgm:pt>
    <dgm:pt modelId="{1047561E-68D1-44D0-B233-AD9036D90DF1}" type="sibTrans" cxnId="{1FD0BF00-6559-4931-A6C4-8CAA05490606}">
      <dgm:prSet/>
      <dgm:spPr/>
      <dgm:t>
        <a:bodyPr/>
        <a:lstStyle/>
        <a:p>
          <a:endParaRPr lang="es-NI"/>
        </a:p>
      </dgm:t>
    </dgm:pt>
    <dgm:pt modelId="{F5BA7AE3-B592-4F27-91FB-5638DAB84998}">
      <dgm:prSet phldrT="[Texto]"/>
      <dgm:spPr/>
      <dgm:t>
        <a:bodyPr/>
        <a:lstStyle/>
        <a:p>
          <a:r>
            <a:rPr lang="es-ES" dirty="0" smtClean="0">
              <a:latin typeface="Albertus MT Lt" pitchFamily="34" charset="0"/>
            </a:rPr>
            <a:t>Cumplimiento estricto de todos los Protocolos de Aislamiento, Tratamiento y Controles de Infección, actualización de Protocolos</a:t>
          </a:r>
          <a:endParaRPr lang="es-NI" dirty="0"/>
        </a:p>
      </dgm:t>
    </dgm:pt>
    <dgm:pt modelId="{7CB0F697-0A59-410A-A0C7-A882FA8C6470}" type="parTrans" cxnId="{BBDEEAA0-3C82-419B-BD1A-7FEF1DBFC153}">
      <dgm:prSet/>
      <dgm:spPr/>
      <dgm:t>
        <a:bodyPr/>
        <a:lstStyle/>
        <a:p>
          <a:endParaRPr lang="es-NI"/>
        </a:p>
      </dgm:t>
    </dgm:pt>
    <dgm:pt modelId="{2C9C6836-7171-4AEA-AB91-CEC6BDACCAF0}" type="sibTrans" cxnId="{BBDEEAA0-3C82-419B-BD1A-7FEF1DBFC153}">
      <dgm:prSet/>
      <dgm:spPr/>
      <dgm:t>
        <a:bodyPr/>
        <a:lstStyle/>
        <a:p>
          <a:endParaRPr lang="es-NI"/>
        </a:p>
      </dgm:t>
    </dgm:pt>
    <dgm:pt modelId="{D89772AD-C065-4D97-AD8B-E6E9FA78778A}">
      <dgm:prSet phldrT="[Texto]"/>
      <dgm:spPr>
        <a:solidFill>
          <a:schemeClr val="tx2">
            <a:lumMod val="50000"/>
          </a:schemeClr>
        </a:solidFill>
      </dgm:spPr>
      <dgm:t>
        <a:bodyPr/>
        <a:lstStyle/>
        <a:p>
          <a:r>
            <a:rPr lang="es-MX" dirty="0" smtClean="0"/>
            <a:t>9</a:t>
          </a:r>
          <a:endParaRPr lang="es-NI" dirty="0"/>
        </a:p>
      </dgm:t>
    </dgm:pt>
    <dgm:pt modelId="{87B1CB1E-C010-4A5B-BF10-153B96D53A3B}" type="parTrans" cxnId="{FA8CBAD6-11CB-4740-98E2-DFCBC85C6DAE}">
      <dgm:prSet/>
      <dgm:spPr/>
      <dgm:t>
        <a:bodyPr/>
        <a:lstStyle/>
        <a:p>
          <a:endParaRPr lang="es-NI"/>
        </a:p>
      </dgm:t>
    </dgm:pt>
    <dgm:pt modelId="{CF3B42E2-35FD-4EC2-BB00-D770B0E0D6B8}" type="sibTrans" cxnId="{FA8CBAD6-11CB-4740-98E2-DFCBC85C6DAE}">
      <dgm:prSet/>
      <dgm:spPr/>
      <dgm:t>
        <a:bodyPr/>
        <a:lstStyle/>
        <a:p>
          <a:endParaRPr lang="es-NI"/>
        </a:p>
      </dgm:t>
    </dgm:pt>
    <dgm:pt modelId="{47D59AA6-DF00-4A82-AD69-A4804A8FDFBB}">
      <dgm:prSet phldrT="[Texto]"/>
      <dgm:spPr/>
      <dgm:t>
        <a:bodyPr/>
        <a:lstStyle/>
        <a:p>
          <a:r>
            <a:rPr lang="es-ES" dirty="0" smtClean="0">
              <a:latin typeface="Albertus MT Lt" pitchFamily="34" charset="0"/>
            </a:rPr>
            <a:t>En caso de fallecimiento, Funerales Rápidos, Dignos y Seguros </a:t>
          </a:r>
          <a:endParaRPr lang="es-NI" dirty="0"/>
        </a:p>
      </dgm:t>
    </dgm:pt>
    <dgm:pt modelId="{59D80837-28BC-4A9A-8482-9D67E8F85BDC}" type="parTrans" cxnId="{CFE82B49-4BAB-48EF-8AB7-28DDE0BE1C47}">
      <dgm:prSet/>
      <dgm:spPr/>
      <dgm:t>
        <a:bodyPr/>
        <a:lstStyle/>
        <a:p>
          <a:endParaRPr lang="es-NI"/>
        </a:p>
      </dgm:t>
    </dgm:pt>
    <dgm:pt modelId="{9C1ABCFB-B396-402F-8F05-56C68365EFCE}" type="sibTrans" cxnId="{CFE82B49-4BAB-48EF-8AB7-28DDE0BE1C47}">
      <dgm:prSet/>
      <dgm:spPr/>
      <dgm:t>
        <a:bodyPr/>
        <a:lstStyle/>
        <a:p>
          <a:endParaRPr lang="es-NI"/>
        </a:p>
      </dgm:t>
    </dgm:pt>
    <dgm:pt modelId="{5DE47385-883E-4017-BE6D-BCCC5F43C90D}" type="pres">
      <dgm:prSet presAssocID="{94CCAB95-B282-4526-9D8A-1E3FF9A38F4A}" presName="linearFlow" presStyleCnt="0">
        <dgm:presLayoutVars>
          <dgm:dir/>
          <dgm:animLvl val="lvl"/>
          <dgm:resizeHandles val="exact"/>
        </dgm:presLayoutVars>
      </dgm:prSet>
      <dgm:spPr/>
      <dgm:t>
        <a:bodyPr/>
        <a:lstStyle/>
        <a:p>
          <a:endParaRPr lang="es-NI"/>
        </a:p>
      </dgm:t>
    </dgm:pt>
    <dgm:pt modelId="{34C05039-9E2C-4CE2-A0C2-39E0CE2C8C61}" type="pres">
      <dgm:prSet presAssocID="{D6C74978-5EC8-48DD-9320-9A381816C214}" presName="composite" presStyleCnt="0"/>
      <dgm:spPr/>
    </dgm:pt>
    <dgm:pt modelId="{F5ED091A-6004-434B-9D29-D4B1F37C9C12}" type="pres">
      <dgm:prSet presAssocID="{D6C74978-5EC8-48DD-9320-9A381816C214}" presName="parentText" presStyleLbl="alignNode1" presStyleIdx="0" presStyleCnt="3">
        <dgm:presLayoutVars>
          <dgm:chMax val="1"/>
          <dgm:bulletEnabled val="1"/>
        </dgm:presLayoutVars>
      </dgm:prSet>
      <dgm:spPr/>
      <dgm:t>
        <a:bodyPr/>
        <a:lstStyle/>
        <a:p>
          <a:endParaRPr lang="es-NI"/>
        </a:p>
      </dgm:t>
    </dgm:pt>
    <dgm:pt modelId="{1182173B-2386-457E-9BAD-3F8EA2970047}" type="pres">
      <dgm:prSet presAssocID="{D6C74978-5EC8-48DD-9320-9A381816C214}" presName="descendantText" presStyleLbl="alignAcc1" presStyleIdx="0" presStyleCnt="3" custLinFactNeighborX="671" custLinFactNeighborY="-83">
        <dgm:presLayoutVars>
          <dgm:bulletEnabled val="1"/>
        </dgm:presLayoutVars>
      </dgm:prSet>
      <dgm:spPr/>
      <dgm:t>
        <a:bodyPr/>
        <a:lstStyle/>
        <a:p>
          <a:endParaRPr lang="es-NI"/>
        </a:p>
      </dgm:t>
    </dgm:pt>
    <dgm:pt modelId="{D9DCD895-2B04-4A59-890B-C240B8BBB774}" type="pres">
      <dgm:prSet presAssocID="{048B9AA2-00D8-4A01-86A4-0B62454A0A40}" presName="sp" presStyleCnt="0"/>
      <dgm:spPr/>
    </dgm:pt>
    <dgm:pt modelId="{155E0F5E-A4CB-4D00-948F-48FFB065CF67}" type="pres">
      <dgm:prSet presAssocID="{64C436E3-C8A1-4FF2-A2C2-5BB251C2E762}" presName="composite" presStyleCnt="0"/>
      <dgm:spPr/>
    </dgm:pt>
    <dgm:pt modelId="{2F38C0D1-A9E4-463C-911C-9B73E55090D0}" type="pres">
      <dgm:prSet presAssocID="{64C436E3-C8A1-4FF2-A2C2-5BB251C2E762}" presName="parentText" presStyleLbl="alignNode1" presStyleIdx="1" presStyleCnt="3">
        <dgm:presLayoutVars>
          <dgm:chMax val="1"/>
          <dgm:bulletEnabled val="1"/>
        </dgm:presLayoutVars>
      </dgm:prSet>
      <dgm:spPr/>
      <dgm:t>
        <a:bodyPr/>
        <a:lstStyle/>
        <a:p>
          <a:endParaRPr lang="es-NI"/>
        </a:p>
      </dgm:t>
    </dgm:pt>
    <dgm:pt modelId="{1AB8F4C0-34E9-4261-8014-AE0999BD0B01}" type="pres">
      <dgm:prSet presAssocID="{64C436E3-C8A1-4FF2-A2C2-5BB251C2E762}" presName="descendantText" presStyleLbl="alignAcc1" presStyleIdx="1" presStyleCnt="3">
        <dgm:presLayoutVars>
          <dgm:bulletEnabled val="1"/>
        </dgm:presLayoutVars>
      </dgm:prSet>
      <dgm:spPr/>
      <dgm:t>
        <a:bodyPr/>
        <a:lstStyle/>
        <a:p>
          <a:endParaRPr lang="es-NI"/>
        </a:p>
      </dgm:t>
    </dgm:pt>
    <dgm:pt modelId="{10A41981-A8B7-478B-B121-46D403062930}" type="pres">
      <dgm:prSet presAssocID="{1047561E-68D1-44D0-B233-AD9036D90DF1}" presName="sp" presStyleCnt="0"/>
      <dgm:spPr/>
    </dgm:pt>
    <dgm:pt modelId="{C4EAA8AB-A91B-4FE7-BF9A-3CA300D8A0CF}" type="pres">
      <dgm:prSet presAssocID="{D89772AD-C065-4D97-AD8B-E6E9FA78778A}" presName="composite" presStyleCnt="0"/>
      <dgm:spPr/>
    </dgm:pt>
    <dgm:pt modelId="{2402FD3C-EA3D-4F3D-A19F-A7F35E06B37D}" type="pres">
      <dgm:prSet presAssocID="{D89772AD-C065-4D97-AD8B-E6E9FA78778A}" presName="parentText" presStyleLbl="alignNode1" presStyleIdx="2" presStyleCnt="3">
        <dgm:presLayoutVars>
          <dgm:chMax val="1"/>
          <dgm:bulletEnabled val="1"/>
        </dgm:presLayoutVars>
      </dgm:prSet>
      <dgm:spPr/>
      <dgm:t>
        <a:bodyPr/>
        <a:lstStyle/>
        <a:p>
          <a:endParaRPr lang="es-NI"/>
        </a:p>
      </dgm:t>
    </dgm:pt>
    <dgm:pt modelId="{AE54DF75-7256-4B9C-9EB1-29C9E4264C52}" type="pres">
      <dgm:prSet presAssocID="{D89772AD-C065-4D97-AD8B-E6E9FA78778A}" presName="descendantText" presStyleLbl="alignAcc1" presStyleIdx="2" presStyleCnt="3">
        <dgm:presLayoutVars>
          <dgm:bulletEnabled val="1"/>
        </dgm:presLayoutVars>
      </dgm:prSet>
      <dgm:spPr/>
      <dgm:t>
        <a:bodyPr/>
        <a:lstStyle/>
        <a:p>
          <a:endParaRPr lang="es-NI"/>
        </a:p>
      </dgm:t>
    </dgm:pt>
  </dgm:ptLst>
  <dgm:cxnLst>
    <dgm:cxn modelId="{5B2358CD-3430-4930-A170-A2B283B0DB12}" srcId="{D6C74978-5EC8-48DD-9320-9A381816C214}" destId="{18184B74-E927-4FE6-AA95-036285B0D5AF}" srcOrd="0" destOrd="0" parTransId="{D0A3DB91-16B1-4198-9CC6-1A553AD25BAF}" sibTransId="{10C3B793-B4C7-44E2-807E-2A4ED82C9DC9}"/>
    <dgm:cxn modelId="{EF4BEF9E-6CF7-4BFD-AB67-FCAA156B6187}" type="presOf" srcId="{18184B74-E927-4FE6-AA95-036285B0D5AF}" destId="{1182173B-2386-457E-9BAD-3F8EA2970047}" srcOrd="0" destOrd="0" presId="urn:microsoft.com/office/officeart/2005/8/layout/chevron2"/>
    <dgm:cxn modelId="{4F61370E-36D3-43C3-ACC1-5CD3349D3098}" type="presOf" srcId="{D6C74978-5EC8-48DD-9320-9A381816C214}" destId="{F5ED091A-6004-434B-9D29-D4B1F37C9C12}" srcOrd="0" destOrd="0" presId="urn:microsoft.com/office/officeart/2005/8/layout/chevron2"/>
    <dgm:cxn modelId="{847CBE81-A822-4A3F-9C36-27FAD59B2AE2}" type="presOf" srcId="{F5BA7AE3-B592-4F27-91FB-5638DAB84998}" destId="{1AB8F4C0-34E9-4261-8014-AE0999BD0B01}" srcOrd="0" destOrd="0" presId="urn:microsoft.com/office/officeart/2005/8/layout/chevron2"/>
    <dgm:cxn modelId="{A22A625A-FEB7-49C1-AA12-5A185B119656}" type="presOf" srcId="{47D59AA6-DF00-4A82-AD69-A4804A8FDFBB}" destId="{AE54DF75-7256-4B9C-9EB1-29C9E4264C52}" srcOrd="0" destOrd="0" presId="urn:microsoft.com/office/officeart/2005/8/layout/chevron2"/>
    <dgm:cxn modelId="{A7917FD2-37C8-488B-9AF7-30784BD3E53A}" type="presOf" srcId="{94CCAB95-B282-4526-9D8A-1E3FF9A38F4A}" destId="{5DE47385-883E-4017-BE6D-BCCC5F43C90D}" srcOrd="0" destOrd="0" presId="urn:microsoft.com/office/officeart/2005/8/layout/chevron2"/>
    <dgm:cxn modelId="{1E3E0A75-4E2E-4DD5-9552-D27FF3A86B8D}" srcId="{94CCAB95-B282-4526-9D8A-1E3FF9A38F4A}" destId="{D6C74978-5EC8-48DD-9320-9A381816C214}" srcOrd="0" destOrd="0" parTransId="{886EFCBD-8AAB-4C6F-AFD0-99B2BD9EC820}" sibTransId="{048B9AA2-00D8-4A01-86A4-0B62454A0A40}"/>
    <dgm:cxn modelId="{3825B860-9D32-4E72-BFFD-6F8EABD5CA9A}" type="presOf" srcId="{64C436E3-C8A1-4FF2-A2C2-5BB251C2E762}" destId="{2F38C0D1-A9E4-463C-911C-9B73E55090D0}" srcOrd="0" destOrd="0" presId="urn:microsoft.com/office/officeart/2005/8/layout/chevron2"/>
    <dgm:cxn modelId="{1FD0BF00-6559-4931-A6C4-8CAA05490606}" srcId="{94CCAB95-B282-4526-9D8A-1E3FF9A38F4A}" destId="{64C436E3-C8A1-4FF2-A2C2-5BB251C2E762}" srcOrd="1" destOrd="0" parTransId="{E338E29E-3682-48FF-B53C-6AEACC0C20C6}" sibTransId="{1047561E-68D1-44D0-B233-AD9036D90DF1}"/>
    <dgm:cxn modelId="{BBDEEAA0-3C82-419B-BD1A-7FEF1DBFC153}" srcId="{64C436E3-C8A1-4FF2-A2C2-5BB251C2E762}" destId="{F5BA7AE3-B592-4F27-91FB-5638DAB84998}" srcOrd="0" destOrd="0" parTransId="{7CB0F697-0A59-410A-A0C7-A882FA8C6470}" sibTransId="{2C9C6836-7171-4AEA-AB91-CEC6BDACCAF0}"/>
    <dgm:cxn modelId="{8D64AF4D-7906-4AA2-B961-4C6D00978BB4}" type="presOf" srcId="{D89772AD-C065-4D97-AD8B-E6E9FA78778A}" destId="{2402FD3C-EA3D-4F3D-A19F-A7F35E06B37D}" srcOrd="0" destOrd="0" presId="urn:microsoft.com/office/officeart/2005/8/layout/chevron2"/>
    <dgm:cxn modelId="{CFE82B49-4BAB-48EF-8AB7-28DDE0BE1C47}" srcId="{D89772AD-C065-4D97-AD8B-E6E9FA78778A}" destId="{47D59AA6-DF00-4A82-AD69-A4804A8FDFBB}" srcOrd="0" destOrd="0" parTransId="{59D80837-28BC-4A9A-8482-9D67E8F85BDC}" sibTransId="{9C1ABCFB-B396-402F-8F05-56C68365EFCE}"/>
    <dgm:cxn modelId="{FA8CBAD6-11CB-4740-98E2-DFCBC85C6DAE}" srcId="{94CCAB95-B282-4526-9D8A-1E3FF9A38F4A}" destId="{D89772AD-C065-4D97-AD8B-E6E9FA78778A}" srcOrd="2" destOrd="0" parTransId="{87B1CB1E-C010-4A5B-BF10-153B96D53A3B}" sibTransId="{CF3B42E2-35FD-4EC2-BB00-D770B0E0D6B8}"/>
    <dgm:cxn modelId="{66E5F3E8-35D4-439C-8CB5-5FC3254CBDBC}" type="presParOf" srcId="{5DE47385-883E-4017-BE6D-BCCC5F43C90D}" destId="{34C05039-9E2C-4CE2-A0C2-39E0CE2C8C61}" srcOrd="0" destOrd="0" presId="urn:microsoft.com/office/officeart/2005/8/layout/chevron2"/>
    <dgm:cxn modelId="{9249CC52-12B4-44E3-B56B-438A8CA1247C}" type="presParOf" srcId="{34C05039-9E2C-4CE2-A0C2-39E0CE2C8C61}" destId="{F5ED091A-6004-434B-9D29-D4B1F37C9C12}" srcOrd="0" destOrd="0" presId="urn:microsoft.com/office/officeart/2005/8/layout/chevron2"/>
    <dgm:cxn modelId="{DCCC145C-38F6-485F-BDB4-9E5ADB3B36CC}" type="presParOf" srcId="{34C05039-9E2C-4CE2-A0C2-39E0CE2C8C61}" destId="{1182173B-2386-457E-9BAD-3F8EA2970047}" srcOrd="1" destOrd="0" presId="urn:microsoft.com/office/officeart/2005/8/layout/chevron2"/>
    <dgm:cxn modelId="{C1108532-312E-4594-9951-32246D8CABE6}" type="presParOf" srcId="{5DE47385-883E-4017-BE6D-BCCC5F43C90D}" destId="{D9DCD895-2B04-4A59-890B-C240B8BBB774}" srcOrd="1" destOrd="0" presId="urn:microsoft.com/office/officeart/2005/8/layout/chevron2"/>
    <dgm:cxn modelId="{56905A20-5B4B-4B47-BD78-F2F3ECAD6672}" type="presParOf" srcId="{5DE47385-883E-4017-BE6D-BCCC5F43C90D}" destId="{155E0F5E-A4CB-4D00-948F-48FFB065CF67}" srcOrd="2" destOrd="0" presId="urn:microsoft.com/office/officeart/2005/8/layout/chevron2"/>
    <dgm:cxn modelId="{EF3589D2-6842-464E-B84B-27B2ADAA2E47}" type="presParOf" srcId="{155E0F5E-A4CB-4D00-948F-48FFB065CF67}" destId="{2F38C0D1-A9E4-463C-911C-9B73E55090D0}" srcOrd="0" destOrd="0" presId="urn:microsoft.com/office/officeart/2005/8/layout/chevron2"/>
    <dgm:cxn modelId="{CF4A92CE-C34C-4421-8110-A41280E29D86}" type="presParOf" srcId="{155E0F5E-A4CB-4D00-948F-48FFB065CF67}" destId="{1AB8F4C0-34E9-4261-8014-AE0999BD0B01}" srcOrd="1" destOrd="0" presId="urn:microsoft.com/office/officeart/2005/8/layout/chevron2"/>
    <dgm:cxn modelId="{185A8A61-2717-4D71-9E22-D8AE2225B709}" type="presParOf" srcId="{5DE47385-883E-4017-BE6D-BCCC5F43C90D}" destId="{10A41981-A8B7-478B-B121-46D403062930}" srcOrd="3" destOrd="0" presId="urn:microsoft.com/office/officeart/2005/8/layout/chevron2"/>
    <dgm:cxn modelId="{72AEFDB2-20F8-4FCC-813E-3DC247DDD374}" type="presParOf" srcId="{5DE47385-883E-4017-BE6D-BCCC5F43C90D}" destId="{C4EAA8AB-A91B-4FE7-BF9A-3CA300D8A0CF}" srcOrd="4" destOrd="0" presId="urn:microsoft.com/office/officeart/2005/8/layout/chevron2"/>
    <dgm:cxn modelId="{048BE873-CA34-4E4E-A84A-791917E1F33D}" type="presParOf" srcId="{C4EAA8AB-A91B-4FE7-BF9A-3CA300D8A0CF}" destId="{2402FD3C-EA3D-4F3D-A19F-A7F35E06B37D}" srcOrd="0" destOrd="0" presId="urn:microsoft.com/office/officeart/2005/8/layout/chevron2"/>
    <dgm:cxn modelId="{F2514A05-FA58-4CD1-9E44-7139FD465818}" type="presParOf" srcId="{C4EAA8AB-A91B-4FE7-BF9A-3CA300D8A0CF}" destId="{AE54DF75-7256-4B9C-9EB1-29C9E4264C52}"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89AAC63-89CD-4FEF-A68F-C718F7A93C03}" type="doc">
      <dgm:prSet loTypeId="urn:microsoft.com/office/officeart/2005/8/layout/vProcess5" loCatId="process" qsTypeId="urn:microsoft.com/office/officeart/2005/8/quickstyle/simple1" qsCatId="simple" csTypeId="urn:microsoft.com/office/officeart/2005/8/colors/colorful4" csCatId="colorful" phldr="1"/>
      <dgm:spPr/>
      <dgm:t>
        <a:bodyPr/>
        <a:lstStyle/>
        <a:p>
          <a:endParaRPr lang="es-ES"/>
        </a:p>
      </dgm:t>
    </dgm:pt>
    <dgm:pt modelId="{D0E6FBC6-3FEC-41D7-B50E-7C04A0360475}">
      <dgm:prSet phldrT="[Texto]" custT="1"/>
      <dgm:spPr/>
      <dgm:t>
        <a:bodyPr/>
        <a:lstStyle/>
        <a:p>
          <a:pPr algn="just"/>
          <a:r>
            <a:rPr lang="es-NI" sz="1400" smtClean="0">
              <a:solidFill>
                <a:schemeClr val="tx1"/>
              </a:solidFill>
              <a:latin typeface="Albertus MT Lt" pitchFamily="34" charset="0"/>
            </a:rPr>
            <a:t>1.  </a:t>
          </a:r>
          <a:r>
            <a:rPr lang="es-ES" sz="1400" smtClean="0">
              <a:solidFill>
                <a:schemeClr val="tx1"/>
              </a:solidFill>
              <a:latin typeface="Albertus MT Lt" pitchFamily="34" charset="0"/>
            </a:rPr>
            <a:t>Fortalecer los Comités de Seguridad Aeroportuaria y Portuaria, y las Comisiones de Implementación del Reglamento Sanitario Internacional en cada puerta de entrada al País </a:t>
          </a:r>
          <a:endParaRPr lang="es-ES" sz="1400" dirty="0">
            <a:solidFill>
              <a:schemeClr val="tx1"/>
            </a:solidFill>
            <a:latin typeface="Albertus MT Lt" pitchFamily="34" charset="0"/>
          </a:endParaRPr>
        </a:p>
      </dgm:t>
    </dgm:pt>
    <dgm:pt modelId="{052BD6BB-919D-4413-B1E2-1C79644F6FCF}" type="parTrans" cxnId="{9E9FCC13-0272-4D68-BE52-644B51826C43}">
      <dgm:prSet/>
      <dgm:spPr/>
      <dgm:t>
        <a:bodyPr/>
        <a:lstStyle/>
        <a:p>
          <a:endParaRPr lang="es-ES" sz="1400">
            <a:solidFill>
              <a:schemeClr val="tx1"/>
            </a:solidFill>
            <a:latin typeface="Albertus MT Lt" pitchFamily="34" charset="0"/>
          </a:endParaRPr>
        </a:p>
      </dgm:t>
    </dgm:pt>
    <dgm:pt modelId="{023E2F53-332F-49CB-8ED4-F1A455C7CBE2}" type="sibTrans" cxnId="{9E9FCC13-0272-4D68-BE52-644B51826C43}">
      <dgm:prSet custT="1"/>
      <dgm:spPr/>
      <dgm:t>
        <a:bodyPr/>
        <a:lstStyle/>
        <a:p>
          <a:endParaRPr lang="es-ES" sz="1400">
            <a:solidFill>
              <a:schemeClr val="tx1"/>
            </a:solidFill>
            <a:latin typeface="Albertus MT Lt" pitchFamily="34" charset="0"/>
          </a:endParaRPr>
        </a:p>
      </dgm:t>
    </dgm:pt>
    <dgm:pt modelId="{62CEB4EC-4590-46D0-A35C-B627BD26F401}">
      <dgm:prSet phldrT="[Texto]" custT="1"/>
      <dgm:spPr/>
      <dgm:t>
        <a:bodyPr/>
        <a:lstStyle/>
        <a:p>
          <a:pPr algn="just"/>
          <a:r>
            <a:rPr lang="es-ES" sz="1400" smtClean="0">
              <a:solidFill>
                <a:schemeClr val="tx1"/>
              </a:solidFill>
              <a:latin typeface="Albertus MT Lt" pitchFamily="34" charset="0"/>
            </a:rPr>
            <a:t>2.  Elaborar y/o actualizar los Planes de </a:t>
          </a:r>
          <a:r>
            <a:rPr lang="es-ES" sz="1400" smtClean="0">
              <a:solidFill>
                <a:schemeClr val="tx1"/>
              </a:solidFill>
              <a:effectLst/>
              <a:latin typeface="Albertus MT Lt" pitchFamily="34" charset="0"/>
            </a:rPr>
            <a:t>Contingencia de las Instituciones involucradas en cada uno de los puntos de entrada terrestre, aéreos y portuarios.</a:t>
          </a:r>
          <a:endParaRPr lang="es-ES" sz="1400" dirty="0">
            <a:solidFill>
              <a:schemeClr val="tx1"/>
            </a:solidFill>
            <a:latin typeface="Albertus MT Lt" pitchFamily="34" charset="0"/>
          </a:endParaRPr>
        </a:p>
      </dgm:t>
    </dgm:pt>
    <dgm:pt modelId="{DCD4074E-4804-43E4-B082-4026D7957E33}" type="parTrans" cxnId="{A808ADAB-51D9-401F-9E4B-50A3D3470237}">
      <dgm:prSet/>
      <dgm:spPr/>
      <dgm:t>
        <a:bodyPr/>
        <a:lstStyle/>
        <a:p>
          <a:endParaRPr lang="es-ES" sz="1400">
            <a:solidFill>
              <a:schemeClr val="tx1"/>
            </a:solidFill>
            <a:latin typeface="Albertus MT Lt" pitchFamily="34" charset="0"/>
          </a:endParaRPr>
        </a:p>
      </dgm:t>
    </dgm:pt>
    <dgm:pt modelId="{A914E8BB-7DAE-4D89-84B7-D9D7010879DB}" type="sibTrans" cxnId="{A808ADAB-51D9-401F-9E4B-50A3D3470237}">
      <dgm:prSet custT="1"/>
      <dgm:spPr/>
      <dgm:t>
        <a:bodyPr/>
        <a:lstStyle/>
        <a:p>
          <a:endParaRPr lang="es-ES" sz="1400">
            <a:solidFill>
              <a:schemeClr val="tx1"/>
            </a:solidFill>
            <a:latin typeface="Albertus MT Lt" pitchFamily="34" charset="0"/>
          </a:endParaRPr>
        </a:p>
      </dgm:t>
    </dgm:pt>
    <dgm:pt modelId="{C7C3B24C-E652-4DA9-AB04-3A43A1AB4CE0}">
      <dgm:prSet custT="1"/>
      <dgm:spPr/>
      <dgm:t>
        <a:bodyPr/>
        <a:lstStyle/>
        <a:p>
          <a:pPr algn="just"/>
          <a:r>
            <a:rPr lang="es-NI" sz="1400" smtClean="0">
              <a:solidFill>
                <a:schemeClr val="tx1"/>
              </a:solidFill>
              <a:latin typeface="Albertus MT Lt" pitchFamily="34" charset="0"/>
            </a:rPr>
            <a:t>3. </a:t>
          </a:r>
          <a:r>
            <a:rPr lang="es-ES" sz="1400" smtClean="0">
              <a:solidFill>
                <a:schemeClr val="tx1"/>
              </a:solidFill>
              <a:latin typeface="Albertus MT Lt" pitchFamily="34" charset="0"/>
            </a:rPr>
            <a:t>Identificar de manera oportuna el origen de viajeros/tripulantes provenientes de Zonas o Países con transmisión activa de EVE.</a:t>
          </a:r>
          <a:endParaRPr lang="es-ES" sz="1400" dirty="0">
            <a:solidFill>
              <a:schemeClr val="tx1"/>
            </a:solidFill>
            <a:latin typeface="Albertus MT Lt" pitchFamily="34" charset="0"/>
          </a:endParaRPr>
        </a:p>
      </dgm:t>
    </dgm:pt>
    <dgm:pt modelId="{D8EF2BB7-8085-448C-AB26-222FE40EFF9B}" type="parTrans" cxnId="{6DCE82C6-8BE9-4D34-8861-68CCB2C93944}">
      <dgm:prSet/>
      <dgm:spPr/>
      <dgm:t>
        <a:bodyPr/>
        <a:lstStyle/>
        <a:p>
          <a:endParaRPr lang="es-ES" sz="1400">
            <a:solidFill>
              <a:schemeClr val="tx1"/>
            </a:solidFill>
            <a:latin typeface="Albertus MT Lt" pitchFamily="34" charset="0"/>
          </a:endParaRPr>
        </a:p>
      </dgm:t>
    </dgm:pt>
    <dgm:pt modelId="{6130DCEC-2E5A-48EC-80EF-8548A20B3574}" type="sibTrans" cxnId="{6DCE82C6-8BE9-4D34-8861-68CCB2C93944}">
      <dgm:prSet custT="1"/>
      <dgm:spPr/>
      <dgm:t>
        <a:bodyPr/>
        <a:lstStyle/>
        <a:p>
          <a:endParaRPr lang="es-ES" sz="1400">
            <a:solidFill>
              <a:schemeClr val="tx1"/>
            </a:solidFill>
            <a:latin typeface="Albertus MT Lt" pitchFamily="34" charset="0"/>
          </a:endParaRPr>
        </a:p>
      </dgm:t>
    </dgm:pt>
    <dgm:pt modelId="{35E952E9-BCC7-46CA-AC0C-90482A1601B7}" type="pres">
      <dgm:prSet presAssocID="{A89AAC63-89CD-4FEF-A68F-C718F7A93C03}" presName="outerComposite" presStyleCnt="0">
        <dgm:presLayoutVars>
          <dgm:chMax val="5"/>
          <dgm:dir/>
          <dgm:resizeHandles val="exact"/>
        </dgm:presLayoutVars>
      </dgm:prSet>
      <dgm:spPr/>
      <dgm:t>
        <a:bodyPr/>
        <a:lstStyle/>
        <a:p>
          <a:endParaRPr lang="es-ES"/>
        </a:p>
      </dgm:t>
    </dgm:pt>
    <dgm:pt modelId="{B8B7DB23-581D-4D46-A5D8-0CECA460F6F2}" type="pres">
      <dgm:prSet presAssocID="{A89AAC63-89CD-4FEF-A68F-C718F7A93C03}" presName="dummyMaxCanvas" presStyleCnt="0">
        <dgm:presLayoutVars/>
      </dgm:prSet>
      <dgm:spPr/>
      <dgm:t>
        <a:bodyPr/>
        <a:lstStyle/>
        <a:p>
          <a:endParaRPr lang="es-ES"/>
        </a:p>
      </dgm:t>
    </dgm:pt>
    <dgm:pt modelId="{00A45E27-CC94-452D-80E8-B17108DF333F}" type="pres">
      <dgm:prSet presAssocID="{A89AAC63-89CD-4FEF-A68F-C718F7A93C03}" presName="ThreeNodes_1" presStyleLbl="node1" presStyleIdx="0" presStyleCnt="3">
        <dgm:presLayoutVars>
          <dgm:bulletEnabled val="1"/>
        </dgm:presLayoutVars>
      </dgm:prSet>
      <dgm:spPr/>
      <dgm:t>
        <a:bodyPr/>
        <a:lstStyle/>
        <a:p>
          <a:endParaRPr lang="es-NI"/>
        </a:p>
      </dgm:t>
    </dgm:pt>
    <dgm:pt modelId="{D9A897D8-D551-45C7-9577-AC42B210592D}" type="pres">
      <dgm:prSet presAssocID="{A89AAC63-89CD-4FEF-A68F-C718F7A93C03}" presName="ThreeNodes_2" presStyleLbl="node1" presStyleIdx="1" presStyleCnt="3">
        <dgm:presLayoutVars>
          <dgm:bulletEnabled val="1"/>
        </dgm:presLayoutVars>
      </dgm:prSet>
      <dgm:spPr/>
      <dgm:t>
        <a:bodyPr/>
        <a:lstStyle/>
        <a:p>
          <a:endParaRPr lang="es-NI"/>
        </a:p>
      </dgm:t>
    </dgm:pt>
    <dgm:pt modelId="{FA2D69CD-635A-44EA-BE5A-B9CD32C2B37B}" type="pres">
      <dgm:prSet presAssocID="{A89AAC63-89CD-4FEF-A68F-C718F7A93C03}" presName="ThreeNodes_3" presStyleLbl="node1" presStyleIdx="2" presStyleCnt="3">
        <dgm:presLayoutVars>
          <dgm:bulletEnabled val="1"/>
        </dgm:presLayoutVars>
      </dgm:prSet>
      <dgm:spPr/>
      <dgm:t>
        <a:bodyPr/>
        <a:lstStyle/>
        <a:p>
          <a:endParaRPr lang="es-NI"/>
        </a:p>
      </dgm:t>
    </dgm:pt>
    <dgm:pt modelId="{9BA44403-F94D-4881-988C-1DA985456CDD}" type="pres">
      <dgm:prSet presAssocID="{A89AAC63-89CD-4FEF-A68F-C718F7A93C03}" presName="ThreeConn_1-2" presStyleLbl="fgAccFollowNode1" presStyleIdx="0" presStyleCnt="2">
        <dgm:presLayoutVars>
          <dgm:bulletEnabled val="1"/>
        </dgm:presLayoutVars>
      </dgm:prSet>
      <dgm:spPr/>
      <dgm:t>
        <a:bodyPr/>
        <a:lstStyle/>
        <a:p>
          <a:endParaRPr lang="es-NI"/>
        </a:p>
      </dgm:t>
    </dgm:pt>
    <dgm:pt modelId="{4F1ECE96-250D-4A25-8838-9706232C6C13}" type="pres">
      <dgm:prSet presAssocID="{A89AAC63-89CD-4FEF-A68F-C718F7A93C03}" presName="ThreeConn_2-3" presStyleLbl="fgAccFollowNode1" presStyleIdx="1" presStyleCnt="2">
        <dgm:presLayoutVars>
          <dgm:bulletEnabled val="1"/>
        </dgm:presLayoutVars>
      </dgm:prSet>
      <dgm:spPr/>
      <dgm:t>
        <a:bodyPr/>
        <a:lstStyle/>
        <a:p>
          <a:endParaRPr lang="es-NI"/>
        </a:p>
      </dgm:t>
    </dgm:pt>
    <dgm:pt modelId="{C9F84D4C-4C94-4DD1-9CA3-EECCA09CD467}" type="pres">
      <dgm:prSet presAssocID="{A89AAC63-89CD-4FEF-A68F-C718F7A93C03}" presName="ThreeNodes_1_text" presStyleLbl="node1" presStyleIdx="2" presStyleCnt="3">
        <dgm:presLayoutVars>
          <dgm:bulletEnabled val="1"/>
        </dgm:presLayoutVars>
      </dgm:prSet>
      <dgm:spPr/>
      <dgm:t>
        <a:bodyPr/>
        <a:lstStyle/>
        <a:p>
          <a:endParaRPr lang="es-NI"/>
        </a:p>
      </dgm:t>
    </dgm:pt>
    <dgm:pt modelId="{209108F8-C668-4286-B731-4D3305B97B75}" type="pres">
      <dgm:prSet presAssocID="{A89AAC63-89CD-4FEF-A68F-C718F7A93C03}" presName="ThreeNodes_2_text" presStyleLbl="node1" presStyleIdx="2" presStyleCnt="3">
        <dgm:presLayoutVars>
          <dgm:bulletEnabled val="1"/>
        </dgm:presLayoutVars>
      </dgm:prSet>
      <dgm:spPr/>
      <dgm:t>
        <a:bodyPr/>
        <a:lstStyle/>
        <a:p>
          <a:endParaRPr lang="es-NI"/>
        </a:p>
      </dgm:t>
    </dgm:pt>
    <dgm:pt modelId="{66ABFC37-D2FA-48FB-A383-0EB3AA5B3827}" type="pres">
      <dgm:prSet presAssocID="{A89AAC63-89CD-4FEF-A68F-C718F7A93C03}" presName="ThreeNodes_3_text" presStyleLbl="node1" presStyleIdx="2" presStyleCnt="3">
        <dgm:presLayoutVars>
          <dgm:bulletEnabled val="1"/>
        </dgm:presLayoutVars>
      </dgm:prSet>
      <dgm:spPr/>
      <dgm:t>
        <a:bodyPr/>
        <a:lstStyle/>
        <a:p>
          <a:endParaRPr lang="es-NI"/>
        </a:p>
      </dgm:t>
    </dgm:pt>
  </dgm:ptLst>
  <dgm:cxnLst>
    <dgm:cxn modelId="{B614F2E4-C8EB-43AA-A534-7624C15CB19A}" type="presOf" srcId="{023E2F53-332F-49CB-8ED4-F1A455C7CBE2}" destId="{9BA44403-F94D-4881-988C-1DA985456CDD}" srcOrd="0" destOrd="0" presId="urn:microsoft.com/office/officeart/2005/8/layout/vProcess5"/>
    <dgm:cxn modelId="{04209C09-5742-4B6C-85EC-09CBC4C3DA27}" type="presOf" srcId="{D0E6FBC6-3FEC-41D7-B50E-7C04A0360475}" destId="{00A45E27-CC94-452D-80E8-B17108DF333F}" srcOrd="0" destOrd="0" presId="urn:microsoft.com/office/officeart/2005/8/layout/vProcess5"/>
    <dgm:cxn modelId="{97A55C38-89CC-4407-A730-7F66713EF728}" type="presOf" srcId="{A89AAC63-89CD-4FEF-A68F-C718F7A93C03}" destId="{35E952E9-BCC7-46CA-AC0C-90482A1601B7}" srcOrd="0" destOrd="0" presId="urn:microsoft.com/office/officeart/2005/8/layout/vProcess5"/>
    <dgm:cxn modelId="{9E9FCC13-0272-4D68-BE52-644B51826C43}" srcId="{A89AAC63-89CD-4FEF-A68F-C718F7A93C03}" destId="{D0E6FBC6-3FEC-41D7-B50E-7C04A0360475}" srcOrd="0" destOrd="0" parTransId="{052BD6BB-919D-4413-B1E2-1C79644F6FCF}" sibTransId="{023E2F53-332F-49CB-8ED4-F1A455C7CBE2}"/>
    <dgm:cxn modelId="{0536E5AA-5BC7-49FA-A4CD-91F68B27FF57}" type="presOf" srcId="{A914E8BB-7DAE-4D89-84B7-D9D7010879DB}" destId="{4F1ECE96-250D-4A25-8838-9706232C6C13}" srcOrd="0" destOrd="0" presId="urn:microsoft.com/office/officeart/2005/8/layout/vProcess5"/>
    <dgm:cxn modelId="{A808ADAB-51D9-401F-9E4B-50A3D3470237}" srcId="{A89AAC63-89CD-4FEF-A68F-C718F7A93C03}" destId="{62CEB4EC-4590-46D0-A35C-B627BD26F401}" srcOrd="1" destOrd="0" parTransId="{DCD4074E-4804-43E4-B082-4026D7957E33}" sibTransId="{A914E8BB-7DAE-4D89-84B7-D9D7010879DB}"/>
    <dgm:cxn modelId="{6DCE82C6-8BE9-4D34-8861-68CCB2C93944}" srcId="{A89AAC63-89CD-4FEF-A68F-C718F7A93C03}" destId="{C7C3B24C-E652-4DA9-AB04-3A43A1AB4CE0}" srcOrd="2" destOrd="0" parTransId="{D8EF2BB7-8085-448C-AB26-222FE40EFF9B}" sibTransId="{6130DCEC-2E5A-48EC-80EF-8548A20B3574}"/>
    <dgm:cxn modelId="{5F556480-53FB-4D93-AEEF-6F0B146469F0}" type="presOf" srcId="{62CEB4EC-4590-46D0-A35C-B627BD26F401}" destId="{209108F8-C668-4286-B731-4D3305B97B75}" srcOrd="1" destOrd="0" presId="urn:microsoft.com/office/officeart/2005/8/layout/vProcess5"/>
    <dgm:cxn modelId="{7B10DC6A-0145-49B5-8601-EAE84B707628}" type="presOf" srcId="{C7C3B24C-E652-4DA9-AB04-3A43A1AB4CE0}" destId="{66ABFC37-D2FA-48FB-A383-0EB3AA5B3827}" srcOrd="1" destOrd="0" presId="urn:microsoft.com/office/officeart/2005/8/layout/vProcess5"/>
    <dgm:cxn modelId="{0060ACA8-B792-48A1-9620-B8240EC04043}" type="presOf" srcId="{62CEB4EC-4590-46D0-A35C-B627BD26F401}" destId="{D9A897D8-D551-45C7-9577-AC42B210592D}" srcOrd="0" destOrd="0" presId="urn:microsoft.com/office/officeart/2005/8/layout/vProcess5"/>
    <dgm:cxn modelId="{14B5E23A-040B-4CDF-8AE9-1B4DF90C0A1C}" type="presOf" srcId="{D0E6FBC6-3FEC-41D7-B50E-7C04A0360475}" destId="{C9F84D4C-4C94-4DD1-9CA3-EECCA09CD467}" srcOrd="1" destOrd="0" presId="urn:microsoft.com/office/officeart/2005/8/layout/vProcess5"/>
    <dgm:cxn modelId="{2F6B1D5B-280F-47FD-9233-3D02BECDB780}" type="presOf" srcId="{C7C3B24C-E652-4DA9-AB04-3A43A1AB4CE0}" destId="{FA2D69CD-635A-44EA-BE5A-B9CD32C2B37B}" srcOrd="0" destOrd="0" presId="urn:microsoft.com/office/officeart/2005/8/layout/vProcess5"/>
    <dgm:cxn modelId="{59B53784-255F-4B69-BE50-40AAC7A6A18A}" type="presParOf" srcId="{35E952E9-BCC7-46CA-AC0C-90482A1601B7}" destId="{B8B7DB23-581D-4D46-A5D8-0CECA460F6F2}" srcOrd="0" destOrd="0" presId="urn:microsoft.com/office/officeart/2005/8/layout/vProcess5"/>
    <dgm:cxn modelId="{B0B95258-519B-4798-8AE6-37FA529DA531}" type="presParOf" srcId="{35E952E9-BCC7-46CA-AC0C-90482A1601B7}" destId="{00A45E27-CC94-452D-80E8-B17108DF333F}" srcOrd="1" destOrd="0" presId="urn:microsoft.com/office/officeart/2005/8/layout/vProcess5"/>
    <dgm:cxn modelId="{CD7B364A-3EB9-4AC8-9ECB-E55DE3723EB4}" type="presParOf" srcId="{35E952E9-BCC7-46CA-AC0C-90482A1601B7}" destId="{D9A897D8-D551-45C7-9577-AC42B210592D}" srcOrd="2" destOrd="0" presId="urn:microsoft.com/office/officeart/2005/8/layout/vProcess5"/>
    <dgm:cxn modelId="{FDBBDA8D-6912-4368-AD1A-C1C4179BFAD6}" type="presParOf" srcId="{35E952E9-BCC7-46CA-AC0C-90482A1601B7}" destId="{FA2D69CD-635A-44EA-BE5A-B9CD32C2B37B}" srcOrd="3" destOrd="0" presId="urn:microsoft.com/office/officeart/2005/8/layout/vProcess5"/>
    <dgm:cxn modelId="{B7705569-F0EF-46A1-A7EC-FB69828CF6D5}" type="presParOf" srcId="{35E952E9-BCC7-46CA-AC0C-90482A1601B7}" destId="{9BA44403-F94D-4881-988C-1DA985456CDD}" srcOrd="4" destOrd="0" presId="urn:microsoft.com/office/officeart/2005/8/layout/vProcess5"/>
    <dgm:cxn modelId="{149E9B36-7508-4CDF-B261-BB2FA196FF5A}" type="presParOf" srcId="{35E952E9-BCC7-46CA-AC0C-90482A1601B7}" destId="{4F1ECE96-250D-4A25-8838-9706232C6C13}" srcOrd="5" destOrd="0" presId="urn:microsoft.com/office/officeart/2005/8/layout/vProcess5"/>
    <dgm:cxn modelId="{D6DF1601-1FE7-4E9F-914C-61FF8E14026B}" type="presParOf" srcId="{35E952E9-BCC7-46CA-AC0C-90482A1601B7}" destId="{C9F84D4C-4C94-4DD1-9CA3-EECCA09CD467}" srcOrd="6" destOrd="0" presId="urn:microsoft.com/office/officeart/2005/8/layout/vProcess5"/>
    <dgm:cxn modelId="{E30E57E5-4708-4EE6-9498-6EAC0426DC84}" type="presParOf" srcId="{35E952E9-BCC7-46CA-AC0C-90482A1601B7}" destId="{209108F8-C668-4286-B731-4D3305B97B75}" srcOrd="7" destOrd="0" presId="urn:microsoft.com/office/officeart/2005/8/layout/vProcess5"/>
    <dgm:cxn modelId="{B4841793-E072-45B0-808F-3E5DFB2B3079}" type="presParOf" srcId="{35E952E9-BCC7-46CA-AC0C-90482A1601B7}" destId="{66ABFC37-D2FA-48FB-A383-0EB3AA5B382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89AAC63-89CD-4FEF-A68F-C718F7A93C03}"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s-ES"/>
        </a:p>
      </dgm:t>
    </dgm:pt>
    <dgm:pt modelId="{D0E6FBC6-3FEC-41D7-B50E-7C04A0360475}">
      <dgm:prSet phldrT="[Texto]" custT="1"/>
      <dgm:spPr/>
      <dgm:t>
        <a:bodyPr/>
        <a:lstStyle/>
        <a:p>
          <a:pPr algn="just"/>
          <a:r>
            <a:rPr lang="es-NI" sz="1400" dirty="0" smtClean="0">
              <a:solidFill>
                <a:schemeClr val="tx1"/>
              </a:solidFill>
              <a:latin typeface="Albertus MT Lt" pitchFamily="34" charset="0"/>
            </a:rPr>
            <a:t>4.  </a:t>
          </a:r>
          <a:r>
            <a:rPr lang="es-ES" sz="1400" dirty="0" smtClean="0">
              <a:solidFill>
                <a:schemeClr val="tx1"/>
              </a:solidFill>
              <a:latin typeface="Albertus MT Lt" pitchFamily="34" charset="0"/>
            </a:rPr>
            <a:t>Instaurar en cada punto de entrada la Oficina de Control Sanitario Internacional.</a:t>
          </a:r>
          <a:endParaRPr lang="es-ES" sz="1400" dirty="0">
            <a:solidFill>
              <a:schemeClr val="tx1"/>
            </a:solidFill>
            <a:latin typeface="Albertus MT Lt" pitchFamily="34" charset="0"/>
          </a:endParaRPr>
        </a:p>
      </dgm:t>
    </dgm:pt>
    <dgm:pt modelId="{052BD6BB-919D-4413-B1E2-1C79644F6FCF}" type="parTrans" cxnId="{9E9FCC13-0272-4D68-BE52-644B51826C43}">
      <dgm:prSet/>
      <dgm:spPr/>
      <dgm:t>
        <a:bodyPr/>
        <a:lstStyle/>
        <a:p>
          <a:endParaRPr lang="es-ES" sz="1400">
            <a:solidFill>
              <a:schemeClr val="tx1"/>
            </a:solidFill>
            <a:latin typeface="Albertus MT Lt" pitchFamily="34" charset="0"/>
          </a:endParaRPr>
        </a:p>
      </dgm:t>
    </dgm:pt>
    <dgm:pt modelId="{023E2F53-332F-49CB-8ED4-F1A455C7CBE2}" type="sibTrans" cxnId="{9E9FCC13-0272-4D68-BE52-644B51826C43}">
      <dgm:prSet custT="1"/>
      <dgm:spPr/>
      <dgm:t>
        <a:bodyPr/>
        <a:lstStyle/>
        <a:p>
          <a:endParaRPr lang="es-ES" sz="1400">
            <a:solidFill>
              <a:schemeClr val="tx1"/>
            </a:solidFill>
            <a:latin typeface="Albertus MT Lt" pitchFamily="34" charset="0"/>
          </a:endParaRPr>
        </a:p>
      </dgm:t>
    </dgm:pt>
    <dgm:pt modelId="{62CEB4EC-4590-46D0-A35C-B627BD26F401}">
      <dgm:prSet phldrT="[Texto]" custT="1"/>
      <dgm:spPr/>
      <dgm:t>
        <a:bodyPr/>
        <a:lstStyle/>
        <a:p>
          <a:pPr algn="just"/>
          <a:r>
            <a:rPr lang="es-ES" sz="1400" dirty="0" smtClean="0">
              <a:solidFill>
                <a:schemeClr val="tx1"/>
              </a:solidFill>
              <a:effectLst/>
              <a:latin typeface="Albertus MT Lt" pitchFamily="34" charset="0"/>
            </a:rPr>
            <a:t>5. En cada punto de entrada establecer el sitio de aislamiento temporal de toda persona que ha sido clasificada como caso para cuarentena</a:t>
          </a:r>
          <a:endParaRPr lang="es-ES" sz="1400" dirty="0">
            <a:solidFill>
              <a:schemeClr val="tx1"/>
            </a:solidFill>
            <a:effectLst/>
            <a:latin typeface="Albertus MT Lt" pitchFamily="34" charset="0"/>
          </a:endParaRPr>
        </a:p>
      </dgm:t>
    </dgm:pt>
    <dgm:pt modelId="{DCD4074E-4804-43E4-B082-4026D7957E33}" type="parTrans" cxnId="{A808ADAB-51D9-401F-9E4B-50A3D3470237}">
      <dgm:prSet/>
      <dgm:spPr/>
      <dgm:t>
        <a:bodyPr/>
        <a:lstStyle/>
        <a:p>
          <a:endParaRPr lang="es-ES" sz="1400">
            <a:solidFill>
              <a:schemeClr val="tx1"/>
            </a:solidFill>
            <a:latin typeface="Albertus MT Lt" pitchFamily="34" charset="0"/>
          </a:endParaRPr>
        </a:p>
      </dgm:t>
    </dgm:pt>
    <dgm:pt modelId="{A914E8BB-7DAE-4D89-84B7-D9D7010879DB}" type="sibTrans" cxnId="{A808ADAB-51D9-401F-9E4B-50A3D3470237}">
      <dgm:prSet custT="1"/>
      <dgm:spPr/>
      <dgm:t>
        <a:bodyPr/>
        <a:lstStyle/>
        <a:p>
          <a:endParaRPr lang="es-ES" sz="1400">
            <a:solidFill>
              <a:schemeClr val="tx1"/>
            </a:solidFill>
            <a:latin typeface="Albertus MT Lt" pitchFamily="34" charset="0"/>
          </a:endParaRPr>
        </a:p>
      </dgm:t>
    </dgm:pt>
    <dgm:pt modelId="{C7C3B24C-E652-4DA9-AB04-3A43A1AB4CE0}">
      <dgm:prSet custT="1"/>
      <dgm:spPr/>
      <dgm:t>
        <a:bodyPr/>
        <a:lstStyle/>
        <a:p>
          <a:pPr algn="just"/>
          <a:r>
            <a:rPr lang="es-NI" sz="1400" dirty="0" smtClean="0">
              <a:solidFill>
                <a:schemeClr val="tx1"/>
              </a:solidFill>
              <a:latin typeface="Albertus MT Lt" pitchFamily="34" charset="0"/>
            </a:rPr>
            <a:t>6. </a:t>
          </a:r>
          <a:r>
            <a:rPr lang="es-ES" sz="1400" dirty="0" smtClean="0">
              <a:solidFill>
                <a:schemeClr val="tx1"/>
              </a:solidFill>
              <a:latin typeface="Albertus MT Lt" pitchFamily="34" charset="0"/>
            </a:rPr>
            <a:t>Asegurar Unidades de Transporte exclusivo para el traslado de pacientes (ambulancias)</a:t>
          </a:r>
          <a:endParaRPr lang="es-ES" sz="1400" dirty="0">
            <a:solidFill>
              <a:schemeClr val="tx1"/>
            </a:solidFill>
            <a:latin typeface="Albertus MT Lt" pitchFamily="34" charset="0"/>
          </a:endParaRPr>
        </a:p>
      </dgm:t>
    </dgm:pt>
    <dgm:pt modelId="{6130DCEC-2E5A-48EC-80EF-8548A20B3574}" type="sibTrans" cxnId="{6DCE82C6-8BE9-4D34-8861-68CCB2C93944}">
      <dgm:prSet custT="1"/>
      <dgm:spPr/>
      <dgm:t>
        <a:bodyPr/>
        <a:lstStyle/>
        <a:p>
          <a:endParaRPr lang="es-ES" sz="1400">
            <a:solidFill>
              <a:schemeClr val="tx1"/>
            </a:solidFill>
            <a:latin typeface="Albertus MT Lt" pitchFamily="34" charset="0"/>
          </a:endParaRPr>
        </a:p>
      </dgm:t>
    </dgm:pt>
    <dgm:pt modelId="{D8EF2BB7-8085-448C-AB26-222FE40EFF9B}" type="parTrans" cxnId="{6DCE82C6-8BE9-4D34-8861-68CCB2C93944}">
      <dgm:prSet/>
      <dgm:spPr/>
      <dgm:t>
        <a:bodyPr/>
        <a:lstStyle/>
        <a:p>
          <a:endParaRPr lang="es-ES" sz="1400">
            <a:solidFill>
              <a:schemeClr val="tx1"/>
            </a:solidFill>
            <a:latin typeface="Albertus MT Lt" pitchFamily="34" charset="0"/>
          </a:endParaRPr>
        </a:p>
      </dgm:t>
    </dgm:pt>
    <dgm:pt modelId="{6C816CE6-FCDA-45A6-A9E7-54A3FC4D2947}">
      <dgm:prSet phldrT="[Texto]" custT="1"/>
      <dgm:spPr/>
      <dgm:t>
        <a:bodyPr/>
        <a:lstStyle/>
        <a:p>
          <a:pPr algn="just"/>
          <a:r>
            <a:rPr lang="es-NI" sz="1400" u="none" dirty="0" smtClean="0">
              <a:solidFill>
                <a:schemeClr val="tx1"/>
              </a:solidFill>
              <a:effectLst/>
              <a:latin typeface="Albertus MT Lt" pitchFamily="34" charset="0"/>
            </a:rPr>
            <a:t>7.</a:t>
          </a:r>
          <a:r>
            <a:rPr lang="es-ES" sz="1400" u="none" dirty="0" smtClean="0">
              <a:solidFill>
                <a:schemeClr val="tx1"/>
              </a:solidFill>
              <a:effectLst/>
              <a:latin typeface="Albertus MT Lt" pitchFamily="34" charset="0"/>
            </a:rPr>
            <a:t>Se establecerá un Sitios de Observación y Cuarentena para aquellas personas que entraron de manera regular e irregular al País, asimismo, un Sitio de aislamiento para casos  de irregulares e indocumentados que se establezcan como Casos para Cuarentena.</a:t>
          </a:r>
          <a:endParaRPr lang="es-ES" sz="1400" u="none" dirty="0">
            <a:solidFill>
              <a:schemeClr val="tx1"/>
            </a:solidFill>
            <a:effectLst/>
            <a:latin typeface="Albertus MT Lt" pitchFamily="34" charset="0"/>
          </a:endParaRPr>
        </a:p>
      </dgm:t>
    </dgm:pt>
    <dgm:pt modelId="{BCDB488A-7C5D-46A4-9C0B-A7A40412FDF0}" type="sibTrans" cxnId="{D9CE6E2D-B88D-46E7-AB2C-3004DD6DB524}">
      <dgm:prSet/>
      <dgm:spPr/>
      <dgm:t>
        <a:bodyPr/>
        <a:lstStyle/>
        <a:p>
          <a:endParaRPr lang="es-ES" sz="1400">
            <a:solidFill>
              <a:schemeClr val="tx1"/>
            </a:solidFill>
            <a:latin typeface="Albertus MT Lt" pitchFamily="34" charset="0"/>
          </a:endParaRPr>
        </a:p>
      </dgm:t>
    </dgm:pt>
    <dgm:pt modelId="{FBBF43C4-B90B-4964-947B-6F9C6FC611C1}" type="parTrans" cxnId="{D9CE6E2D-B88D-46E7-AB2C-3004DD6DB524}">
      <dgm:prSet/>
      <dgm:spPr/>
      <dgm:t>
        <a:bodyPr/>
        <a:lstStyle/>
        <a:p>
          <a:endParaRPr lang="es-ES" sz="1400">
            <a:solidFill>
              <a:schemeClr val="tx1"/>
            </a:solidFill>
            <a:latin typeface="Albertus MT Lt" pitchFamily="34" charset="0"/>
          </a:endParaRPr>
        </a:p>
      </dgm:t>
    </dgm:pt>
    <dgm:pt modelId="{35E952E9-BCC7-46CA-AC0C-90482A1601B7}" type="pres">
      <dgm:prSet presAssocID="{A89AAC63-89CD-4FEF-A68F-C718F7A93C03}" presName="outerComposite" presStyleCnt="0">
        <dgm:presLayoutVars>
          <dgm:chMax val="5"/>
          <dgm:dir/>
          <dgm:resizeHandles val="exact"/>
        </dgm:presLayoutVars>
      </dgm:prSet>
      <dgm:spPr/>
      <dgm:t>
        <a:bodyPr/>
        <a:lstStyle/>
        <a:p>
          <a:endParaRPr lang="es-ES"/>
        </a:p>
      </dgm:t>
    </dgm:pt>
    <dgm:pt modelId="{B8B7DB23-581D-4D46-A5D8-0CECA460F6F2}" type="pres">
      <dgm:prSet presAssocID="{A89AAC63-89CD-4FEF-A68F-C718F7A93C03}" presName="dummyMaxCanvas" presStyleCnt="0">
        <dgm:presLayoutVars/>
      </dgm:prSet>
      <dgm:spPr/>
      <dgm:t>
        <a:bodyPr/>
        <a:lstStyle/>
        <a:p>
          <a:endParaRPr lang="es-ES"/>
        </a:p>
      </dgm:t>
    </dgm:pt>
    <dgm:pt modelId="{10037A40-DA1A-4104-BD7D-40F3A4B0281E}" type="pres">
      <dgm:prSet presAssocID="{A89AAC63-89CD-4FEF-A68F-C718F7A93C03}" presName="FourNodes_1" presStyleLbl="node1" presStyleIdx="0" presStyleCnt="4">
        <dgm:presLayoutVars>
          <dgm:bulletEnabled val="1"/>
        </dgm:presLayoutVars>
      </dgm:prSet>
      <dgm:spPr/>
      <dgm:t>
        <a:bodyPr/>
        <a:lstStyle/>
        <a:p>
          <a:endParaRPr lang="es-NI"/>
        </a:p>
      </dgm:t>
    </dgm:pt>
    <dgm:pt modelId="{5E561C72-4347-4997-B494-AF93E787A266}" type="pres">
      <dgm:prSet presAssocID="{A89AAC63-89CD-4FEF-A68F-C718F7A93C03}" presName="FourNodes_2" presStyleLbl="node1" presStyleIdx="1" presStyleCnt="4">
        <dgm:presLayoutVars>
          <dgm:bulletEnabled val="1"/>
        </dgm:presLayoutVars>
      </dgm:prSet>
      <dgm:spPr/>
      <dgm:t>
        <a:bodyPr/>
        <a:lstStyle/>
        <a:p>
          <a:endParaRPr lang="es-NI"/>
        </a:p>
      </dgm:t>
    </dgm:pt>
    <dgm:pt modelId="{E83B19DA-45A8-4D84-BB36-04C1F9B8E299}" type="pres">
      <dgm:prSet presAssocID="{A89AAC63-89CD-4FEF-A68F-C718F7A93C03}" presName="FourNodes_3" presStyleLbl="node1" presStyleIdx="2" presStyleCnt="4">
        <dgm:presLayoutVars>
          <dgm:bulletEnabled val="1"/>
        </dgm:presLayoutVars>
      </dgm:prSet>
      <dgm:spPr/>
      <dgm:t>
        <a:bodyPr/>
        <a:lstStyle/>
        <a:p>
          <a:endParaRPr lang="es-NI"/>
        </a:p>
      </dgm:t>
    </dgm:pt>
    <dgm:pt modelId="{5E5A51BD-0AED-4904-B95F-9D5FD6BF645F}" type="pres">
      <dgm:prSet presAssocID="{A89AAC63-89CD-4FEF-A68F-C718F7A93C03}" presName="FourNodes_4" presStyleLbl="node1" presStyleIdx="3" presStyleCnt="4">
        <dgm:presLayoutVars>
          <dgm:bulletEnabled val="1"/>
        </dgm:presLayoutVars>
      </dgm:prSet>
      <dgm:spPr/>
      <dgm:t>
        <a:bodyPr/>
        <a:lstStyle/>
        <a:p>
          <a:endParaRPr lang="es-NI"/>
        </a:p>
      </dgm:t>
    </dgm:pt>
    <dgm:pt modelId="{54929012-C358-42D2-B2FA-493504CD458A}" type="pres">
      <dgm:prSet presAssocID="{A89AAC63-89CD-4FEF-A68F-C718F7A93C03}" presName="FourConn_1-2" presStyleLbl="fgAccFollowNode1" presStyleIdx="0" presStyleCnt="3">
        <dgm:presLayoutVars>
          <dgm:bulletEnabled val="1"/>
        </dgm:presLayoutVars>
      </dgm:prSet>
      <dgm:spPr/>
      <dgm:t>
        <a:bodyPr/>
        <a:lstStyle/>
        <a:p>
          <a:endParaRPr lang="es-NI"/>
        </a:p>
      </dgm:t>
    </dgm:pt>
    <dgm:pt modelId="{9F6A3C93-5BD3-4A28-AEED-342385A4CC6F}" type="pres">
      <dgm:prSet presAssocID="{A89AAC63-89CD-4FEF-A68F-C718F7A93C03}" presName="FourConn_2-3" presStyleLbl="fgAccFollowNode1" presStyleIdx="1" presStyleCnt="3">
        <dgm:presLayoutVars>
          <dgm:bulletEnabled val="1"/>
        </dgm:presLayoutVars>
      </dgm:prSet>
      <dgm:spPr/>
      <dgm:t>
        <a:bodyPr/>
        <a:lstStyle/>
        <a:p>
          <a:endParaRPr lang="es-NI"/>
        </a:p>
      </dgm:t>
    </dgm:pt>
    <dgm:pt modelId="{13F48A89-9662-4E73-8979-26636E32E8A4}" type="pres">
      <dgm:prSet presAssocID="{A89AAC63-89CD-4FEF-A68F-C718F7A93C03}" presName="FourConn_3-4" presStyleLbl="fgAccFollowNode1" presStyleIdx="2" presStyleCnt="3">
        <dgm:presLayoutVars>
          <dgm:bulletEnabled val="1"/>
        </dgm:presLayoutVars>
      </dgm:prSet>
      <dgm:spPr/>
      <dgm:t>
        <a:bodyPr/>
        <a:lstStyle/>
        <a:p>
          <a:endParaRPr lang="es-NI"/>
        </a:p>
      </dgm:t>
    </dgm:pt>
    <dgm:pt modelId="{F0B1ADC0-6DE4-4D3F-8115-9A25F18FB0C8}" type="pres">
      <dgm:prSet presAssocID="{A89AAC63-89CD-4FEF-A68F-C718F7A93C03}" presName="FourNodes_1_text" presStyleLbl="node1" presStyleIdx="3" presStyleCnt="4">
        <dgm:presLayoutVars>
          <dgm:bulletEnabled val="1"/>
        </dgm:presLayoutVars>
      </dgm:prSet>
      <dgm:spPr/>
      <dgm:t>
        <a:bodyPr/>
        <a:lstStyle/>
        <a:p>
          <a:endParaRPr lang="es-NI"/>
        </a:p>
      </dgm:t>
    </dgm:pt>
    <dgm:pt modelId="{26AD4D73-9095-4A3D-8CD1-048D229B744E}" type="pres">
      <dgm:prSet presAssocID="{A89AAC63-89CD-4FEF-A68F-C718F7A93C03}" presName="FourNodes_2_text" presStyleLbl="node1" presStyleIdx="3" presStyleCnt="4">
        <dgm:presLayoutVars>
          <dgm:bulletEnabled val="1"/>
        </dgm:presLayoutVars>
      </dgm:prSet>
      <dgm:spPr/>
      <dgm:t>
        <a:bodyPr/>
        <a:lstStyle/>
        <a:p>
          <a:endParaRPr lang="es-NI"/>
        </a:p>
      </dgm:t>
    </dgm:pt>
    <dgm:pt modelId="{909C9E02-FE4C-44E6-9BC4-258EA1FCACBE}" type="pres">
      <dgm:prSet presAssocID="{A89AAC63-89CD-4FEF-A68F-C718F7A93C03}" presName="FourNodes_3_text" presStyleLbl="node1" presStyleIdx="3" presStyleCnt="4">
        <dgm:presLayoutVars>
          <dgm:bulletEnabled val="1"/>
        </dgm:presLayoutVars>
      </dgm:prSet>
      <dgm:spPr/>
      <dgm:t>
        <a:bodyPr/>
        <a:lstStyle/>
        <a:p>
          <a:endParaRPr lang="es-NI"/>
        </a:p>
      </dgm:t>
    </dgm:pt>
    <dgm:pt modelId="{59106008-419B-4971-83DE-DDE853E9C6E0}" type="pres">
      <dgm:prSet presAssocID="{A89AAC63-89CD-4FEF-A68F-C718F7A93C03}" presName="FourNodes_4_text" presStyleLbl="node1" presStyleIdx="3" presStyleCnt="4">
        <dgm:presLayoutVars>
          <dgm:bulletEnabled val="1"/>
        </dgm:presLayoutVars>
      </dgm:prSet>
      <dgm:spPr/>
      <dgm:t>
        <a:bodyPr/>
        <a:lstStyle/>
        <a:p>
          <a:endParaRPr lang="es-NI"/>
        </a:p>
      </dgm:t>
    </dgm:pt>
  </dgm:ptLst>
  <dgm:cxnLst>
    <dgm:cxn modelId="{61EFA23A-BDB9-4B9B-97A0-AB9F47DA2686}" type="presOf" srcId="{C7C3B24C-E652-4DA9-AB04-3A43A1AB4CE0}" destId="{E83B19DA-45A8-4D84-BB36-04C1F9B8E299}" srcOrd="0" destOrd="0" presId="urn:microsoft.com/office/officeart/2005/8/layout/vProcess5"/>
    <dgm:cxn modelId="{3F0088B0-0030-44CC-8F8E-BA7E4F62160F}" type="presOf" srcId="{6130DCEC-2E5A-48EC-80EF-8548A20B3574}" destId="{13F48A89-9662-4E73-8979-26636E32E8A4}" srcOrd="0" destOrd="0" presId="urn:microsoft.com/office/officeart/2005/8/layout/vProcess5"/>
    <dgm:cxn modelId="{2B15CECB-0194-4E07-8653-B90EFA51DDF4}" type="presOf" srcId="{6C816CE6-FCDA-45A6-A9E7-54A3FC4D2947}" destId="{59106008-419B-4971-83DE-DDE853E9C6E0}" srcOrd="1" destOrd="0" presId="urn:microsoft.com/office/officeart/2005/8/layout/vProcess5"/>
    <dgm:cxn modelId="{A1602321-A433-41FF-8D71-33BB47C54EAD}" type="presOf" srcId="{D0E6FBC6-3FEC-41D7-B50E-7C04A0360475}" destId="{F0B1ADC0-6DE4-4D3F-8115-9A25F18FB0C8}" srcOrd="1" destOrd="0" presId="urn:microsoft.com/office/officeart/2005/8/layout/vProcess5"/>
    <dgm:cxn modelId="{8969BA1A-8737-44B3-B793-93BDCF0FE9F2}" type="presOf" srcId="{D0E6FBC6-3FEC-41D7-B50E-7C04A0360475}" destId="{10037A40-DA1A-4104-BD7D-40F3A4B0281E}" srcOrd="0" destOrd="0" presId="urn:microsoft.com/office/officeart/2005/8/layout/vProcess5"/>
    <dgm:cxn modelId="{59F3D9E5-A0F2-43E4-8E16-D6521DA3B166}" type="presOf" srcId="{62CEB4EC-4590-46D0-A35C-B627BD26F401}" destId="{26AD4D73-9095-4A3D-8CD1-048D229B744E}" srcOrd="1" destOrd="0" presId="urn:microsoft.com/office/officeart/2005/8/layout/vProcess5"/>
    <dgm:cxn modelId="{B44D352F-484A-40FF-ACFF-8B56B96D5F52}" type="presOf" srcId="{62CEB4EC-4590-46D0-A35C-B627BD26F401}" destId="{5E561C72-4347-4997-B494-AF93E787A266}" srcOrd="0" destOrd="0" presId="urn:microsoft.com/office/officeart/2005/8/layout/vProcess5"/>
    <dgm:cxn modelId="{9E9FCC13-0272-4D68-BE52-644B51826C43}" srcId="{A89AAC63-89CD-4FEF-A68F-C718F7A93C03}" destId="{D0E6FBC6-3FEC-41D7-B50E-7C04A0360475}" srcOrd="0" destOrd="0" parTransId="{052BD6BB-919D-4413-B1E2-1C79644F6FCF}" sibTransId="{023E2F53-332F-49CB-8ED4-F1A455C7CBE2}"/>
    <dgm:cxn modelId="{A808ADAB-51D9-401F-9E4B-50A3D3470237}" srcId="{A89AAC63-89CD-4FEF-A68F-C718F7A93C03}" destId="{62CEB4EC-4590-46D0-A35C-B627BD26F401}" srcOrd="1" destOrd="0" parTransId="{DCD4074E-4804-43E4-B082-4026D7957E33}" sibTransId="{A914E8BB-7DAE-4D89-84B7-D9D7010879DB}"/>
    <dgm:cxn modelId="{6DCE82C6-8BE9-4D34-8861-68CCB2C93944}" srcId="{A89AAC63-89CD-4FEF-A68F-C718F7A93C03}" destId="{C7C3B24C-E652-4DA9-AB04-3A43A1AB4CE0}" srcOrd="2" destOrd="0" parTransId="{D8EF2BB7-8085-448C-AB26-222FE40EFF9B}" sibTransId="{6130DCEC-2E5A-48EC-80EF-8548A20B3574}"/>
    <dgm:cxn modelId="{E83D7AF6-A6EA-426F-851E-9A3DCDB521C7}" type="presOf" srcId="{A914E8BB-7DAE-4D89-84B7-D9D7010879DB}" destId="{9F6A3C93-5BD3-4A28-AEED-342385A4CC6F}" srcOrd="0" destOrd="0" presId="urn:microsoft.com/office/officeart/2005/8/layout/vProcess5"/>
    <dgm:cxn modelId="{0C2BA0B7-9FD4-465E-8BA9-BBC1501052C8}" type="presOf" srcId="{C7C3B24C-E652-4DA9-AB04-3A43A1AB4CE0}" destId="{909C9E02-FE4C-44E6-9BC4-258EA1FCACBE}" srcOrd="1" destOrd="0" presId="urn:microsoft.com/office/officeart/2005/8/layout/vProcess5"/>
    <dgm:cxn modelId="{D9CE6E2D-B88D-46E7-AB2C-3004DD6DB524}" srcId="{A89AAC63-89CD-4FEF-A68F-C718F7A93C03}" destId="{6C816CE6-FCDA-45A6-A9E7-54A3FC4D2947}" srcOrd="3" destOrd="0" parTransId="{FBBF43C4-B90B-4964-947B-6F9C6FC611C1}" sibTransId="{BCDB488A-7C5D-46A4-9C0B-A7A40412FDF0}"/>
    <dgm:cxn modelId="{BDA3045A-2C6F-43BC-8FF1-FF154E1B8314}" type="presOf" srcId="{023E2F53-332F-49CB-8ED4-F1A455C7CBE2}" destId="{54929012-C358-42D2-B2FA-493504CD458A}" srcOrd="0" destOrd="0" presId="urn:microsoft.com/office/officeart/2005/8/layout/vProcess5"/>
    <dgm:cxn modelId="{8206C952-2CB7-4CA9-9812-7C640A549F5F}" type="presOf" srcId="{A89AAC63-89CD-4FEF-A68F-C718F7A93C03}" destId="{35E952E9-BCC7-46CA-AC0C-90482A1601B7}" srcOrd="0" destOrd="0" presId="urn:microsoft.com/office/officeart/2005/8/layout/vProcess5"/>
    <dgm:cxn modelId="{AC85487E-892A-4C92-8963-E9E65D0F3772}" type="presOf" srcId="{6C816CE6-FCDA-45A6-A9E7-54A3FC4D2947}" destId="{5E5A51BD-0AED-4904-B95F-9D5FD6BF645F}" srcOrd="0" destOrd="0" presId="urn:microsoft.com/office/officeart/2005/8/layout/vProcess5"/>
    <dgm:cxn modelId="{50872ED5-62F2-48A4-B6C3-BB67C82042C7}" type="presParOf" srcId="{35E952E9-BCC7-46CA-AC0C-90482A1601B7}" destId="{B8B7DB23-581D-4D46-A5D8-0CECA460F6F2}" srcOrd="0" destOrd="0" presId="urn:microsoft.com/office/officeart/2005/8/layout/vProcess5"/>
    <dgm:cxn modelId="{9DE13935-232D-47E5-8F9F-63C4B127526F}" type="presParOf" srcId="{35E952E9-BCC7-46CA-AC0C-90482A1601B7}" destId="{10037A40-DA1A-4104-BD7D-40F3A4B0281E}" srcOrd="1" destOrd="0" presId="urn:microsoft.com/office/officeart/2005/8/layout/vProcess5"/>
    <dgm:cxn modelId="{46588327-B30F-41A1-9125-C2E6CF5324F3}" type="presParOf" srcId="{35E952E9-BCC7-46CA-AC0C-90482A1601B7}" destId="{5E561C72-4347-4997-B494-AF93E787A266}" srcOrd="2" destOrd="0" presId="urn:microsoft.com/office/officeart/2005/8/layout/vProcess5"/>
    <dgm:cxn modelId="{D5A86D6F-5770-45A9-A9D9-4143230FFF52}" type="presParOf" srcId="{35E952E9-BCC7-46CA-AC0C-90482A1601B7}" destId="{E83B19DA-45A8-4D84-BB36-04C1F9B8E299}" srcOrd="3" destOrd="0" presId="urn:microsoft.com/office/officeart/2005/8/layout/vProcess5"/>
    <dgm:cxn modelId="{0B343FC1-FCBD-4EED-A625-A2868AA810E7}" type="presParOf" srcId="{35E952E9-BCC7-46CA-AC0C-90482A1601B7}" destId="{5E5A51BD-0AED-4904-B95F-9D5FD6BF645F}" srcOrd="4" destOrd="0" presId="urn:microsoft.com/office/officeart/2005/8/layout/vProcess5"/>
    <dgm:cxn modelId="{5B905B8C-460D-4026-B9CB-1F9936015F1E}" type="presParOf" srcId="{35E952E9-BCC7-46CA-AC0C-90482A1601B7}" destId="{54929012-C358-42D2-B2FA-493504CD458A}" srcOrd="5" destOrd="0" presId="urn:microsoft.com/office/officeart/2005/8/layout/vProcess5"/>
    <dgm:cxn modelId="{43E91830-BA1F-4B32-8F1C-533602EE48D3}" type="presParOf" srcId="{35E952E9-BCC7-46CA-AC0C-90482A1601B7}" destId="{9F6A3C93-5BD3-4A28-AEED-342385A4CC6F}" srcOrd="6" destOrd="0" presId="urn:microsoft.com/office/officeart/2005/8/layout/vProcess5"/>
    <dgm:cxn modelId="{7B32A7C7-8CB9-481E-9018-DC1473D4BDC7}" type="presParOf" srcId="{35E952E9-BCC7-46CA-AC0C-90482A1601B7}" destId="{13F48A89-9662-4E73-8979-26636E32E8A4}" srcOrd="7" destOrd="0" presId="urn:microsoft.com/office/officeart/2005/8/layout/vProcess5"/>
    <dgm:cxn modelId="{D38BC1E2-FA5C-40AA-8954-8FB1F6AD95FD}" type="presParOf" srcId="{35E952E9-BCC7-46CA-AC0C-90482A1601B7}" destId="{F0B1ADC0-6DE4-4D3F-8115-9A25F18FB0C8}" srcOrd="8" destOrd="0" presId="urn:microsoft.com/office/officeart/2005/8/layout/vProcess5"/>
    <dgm:cxn modelId="{71836850-EDA2-40BC-95ED-53ABEF4DE675}" type="presParOf" srcId="{35E952E9-BCC7-46CA-AC0C-90482A1601B7}" destId="{26AD4D73-9095-4A3D-8CD1-048D229B744E}" srcOrd="9" destOrd="0" presId="urn:microsoft.com/office/officeart/2005/8/layout/vProcess5"/>
    <dgm:cxn modelId="{38978C2D-0322-4BB5-9E89-78655C5521AF}" type="presParOf" srcId="{35E952E9-BCC7-46CA-AC0C-90482A1601B7}" destId="{909C9E02-FE4C-44E6-9BC4-258EA1FCACBE}" srcOrd="10" destOrd="0" presId="urn:microsoft.com/office/officeart/2005/8/layout/vProcess5"/>
    <dgm:cxn modelId="{C3B42762-0186-474E-A42D-202EB97ED491}" type="presParOf" srcId="{35E952E9-BCC7-46CA-AC0C-90482A1601B7}" destId="{59106008-419B-4971-83DE-DDE853E9C6E0}"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89AAC63-89CD-4FEF-A68F-C718F7A93C03}" type="doc">
      <dgm:prSet loTypeId="urn:microsoft.com/office/officeart/2005/8/layout/vProcess5" loCatId="process" qsTypeId="urn:microsoft.com/office/officeart/2005/8/quickstyle/simple1" qsCatId="simple" csTypeId="urn:microsoft.com/office/officeart/2005/8/colors/colorful1#2" csCatId="colorful" phldr="1"/>
      <dgm:spPr/>
      <dgm:t>
        <a:bodyPr/>
        <a:lstStyle/>
        <a:p>
          <a:endParaRPr lang="es-ES"/>
        </a:p>
      </dgm:t>
    </dgm:pt>
    <dgm:pt modelId="{42FB1BB7-5DFF-4DB4-8136-B056DAF70F01}">
      <dgm:prSet phldrT="[Texto]" custT="1"/>
      <dgm:spPr/>
      <dgm:t>
        <a:bodyPr/>
        <a:lstStyle/>
        <a:p>
          <a:pPr algn="just"/>
          <a:r>
            <a:rPr lang="es-NI" sz="1400" smtClean="0">
              <a:solidFill>
                <a:schemeClr val="tx1"/>
              </a:solidFill>
              <a:effectLst/>
              <a:latin typeface="Albertus MT Lt" pitchFamily="34" charset="0"/>
            </a:rPr>
            <a:t>8. </a:t>
          </a:r>
          <a:r>
            <a:rPr lang="es-ES" sz="1400" smtClean="0">
              <a:solidFill>
                <a:schemeClr val="tx1"/>
              </a:solidFill>
              <a:effectLst/>
              <a:latin typeface="Albertus MT Lt" pitchFamily="34" charset="0"/>
            </a:rPr>
            <a:t>Se pondrá a funcionar el Hospital de Campaña contra el Ébola para la atención de los pacientes.</a:t>
          </a:r>
          <a:endParaRPr lang="es-ES" sz="1400" dirty="0">
            <a:solidFill>
              <a:schemeClr val="tx1"/>
            </a:solidFill>
            <a:effectLst/>
            <a:latin typeface="Albertus MT Lt" pitchFamily="34" charset="0"/>
          </a:endParaRPr>
        </a:p>
      </dgm:t>
    </dgm:pt>
    <dgm:pt modelId="{A4D2FEFD-80A2-43F4-ACC7-6E56B5AC751D}" type="parTrans" cxnId="{71C6BF4E-F049-4249-A096-53D55C246B99}">
      <dgm:prSet/>
      <dgm:spPr/>
      <dgm:t>
        <a:bodyPr/>
        <a:lstStyle/>
        <a:p>
          <a:endParaRPr lang="es-ES" sz="1400">
            <a:solidFill>
              <a:schemeClr val="tx1"/>
            </a:solidFill>
            <a:latin typeface="Albertus MT Lt" pitchFamily="34" charset="0"/>
          </a:endParaRPr>
        </a:p>
      </dgm:t>
    </dgm:pt>
    <dgm:pt modelId="{4D8DF35D-54C1-4919-A8CC-64FE3533E147}" type="sibTrans" cxnId="{71C6BF4E-F049-4249-A096-53D55C246B99}">
      <dgm:prSet custT="1"/>
      <dgm:spPr/>
      <dgm:t>
        <a:bodyPr/>
        <a:lstStyle/>
        <a:p>
          <a:endParaRPr lang="es-ES" sz="1400">
            <a:solidFill>
              <a:schemeClr val="tx1"/>
            </a:solidFill>
            <a:latin typeface="Albertus MT Lt" pitchFamily="34" charset="0"/>
          </a:endParaRPr>
        </a:p>
      </dgm:t>
    </dgm:pt>
    <dgm:pt modelId="{6C816CE6-FCDA-45A6-A9E7-54A3FC4D2947}">
      <dgm:prSet phldrT="[Texto]" custT="1"/>
      <dgm:spPr/>
      <dgm:t>
        <a:bodyPr/>
        <a:lstStyle/>
        <a:p>
          <a:pPr algn="just"/>
          <a:r>
            <a:rPr lang="es-NI" sz="1400" smtClean="0">
              <a:solidFill>
                <a:schemeClr val="tx1"/>
              </a:solidFill>
              <a:latin typeface="Albertus MT Lt" pitchFamily="34" charset="0"/>
            </a:rPr>
            <a:t>9. </a:t>
          </a:r>
          <a:r>
            <a:rPr lang="es-ES" sz="1400" smtClean="0">
              <a:solidFill>
                <a:schemeClr val="tx1"/>
              </a:solidFill>
              <a:latin typeface="Albertus MT Lt" pitchFamily="34" charset="0"/>
            </a:rPr>
            <a:t>Asegurar los insumos y medicamentos requeridos para la atención de los casos.</a:t>
          </a:r>
          <a:endParaRPr lang="es-ES" sz="1400" dirty="0">
            <a:solidFill>
              <a:schemeClr val="tx1"/>
            </a:solidFill>
            <a:latin typeface="Albertus MT Lt" pitchFamily="34" charset="0"/>
          </a:endParaRPr>
        </a:p>
      </dgm:t>
    </dgm:pt>
    <dgm:pt modelId="{FBBF43C4-B90B-4964-947B-6F9C6FC611C1}" type="parTrans" cxnId="{D9CE6E2D-B88D-46E7-AB2C-3004DD6DB524}">
      <dgm:prSet/>
      <dgm:spPr/>
      <dgm:t>
        <a:bodyPr/>
        <a:lstStyle/>
        <a:p>
          <a:endParaRPr lang="es-ES" sz="1400">
            <a:solidFill>
              <a:schemeClr val="tx1"/>
            </a:solidFill>
            <a:latin typeface="Albertus MT Lt" pitchFamily="34" charset="0"/>
          </a:endParaRPr>
        </a:p>
      </dgm:t>
    </dgm:pt>
    <dgm:pt modelId="{BCDB488A-7C5D-46A4-9C0B-A7A40412FDF0}" type="sibTrans" cxnId="{D9CE6E2D-B88D-46E7-AB2C-3004DD6DB524}">
      <dgm:prSet/>
      <dgm:spPr/>
      <dgm:t>
        <a:bodyPr/>
        <a:lstStyle/>
        <a:p>
          <a:endParaRPr lang="es-ES" sz="1400">
            <a:solidFill>
              <a:schemeClr val="tx1"/>
            </a:solidFill>
            <a:latin typeface="Albertus MT Lt" pitchFamily="34" charset="0"/>
          </a:endParaRPr>
        </a:p>
      </dgm:t>
    </dgm:pt>
    <dgm:pt modelId="{35E952E9-BCC7-46CA-AC0C-90482A1601B7}" type="pres">
      <dgm:prSet presAssocID="{A89AAC63-89CD-4FEF-A68F-C718F7A93C03}" presName="outerComposite" presStyleCnt="0">
        <dgm:presLayoutVars>
          <dgm:chMax val="5"/>
          <dgm:dir/>
          <dgm:resizeHandles val="exact"/>
        </dgm:presLayoutVars>
      </dgm:prSet>
      <dgm:spPr/>
      <dgm:t>
        <a:bodyPr/>
        <a:lstStyle/>
        <a:p>
          <a:endParaRPr lang="es-ES"/>
        </a:p>
      </dgm:t>
    </dgm:pt>
    <dgm:pt modelId="{B8B7DB23-581D-4D46-A5D8-0CECA460F6F2}" type="pres">
      <dgm:prSet presAssocID="{A89AAC63-89CD-4FEF-A68F-C718F7A93C03}" presName="dummyMaxCanvas" presStyleCnt="0">
        <dgm:presLayoutVars/>
      </dgm:prSet>
      <dgm:spPr/>
      <dgm:t>
        <a:bodyPr/>
        <a:lstStyle/>
        <a:p>
          <a:endParaRPr lang="es-ES"/>
        </a:p>
      </dgm:t>
    </dgm:pt>
    <dgm:pt modelId="{C1A83524-473F-428B-9161-284D56E3E334}" type="pres">
      <dgm:prSet presAssocID="{A89AAC63-89CD-4FEF-A68F-C718F7A93C03}" presName="TwoNodes_1" presStyleLbl="node1" presStyleIdx="0" presStyleCnt="2" custScaleY="61894">
        <dgm:presLayoutVars>
          <dgm:bulletEnabled val="1"/>
        </dgm:presLayoutVars>
      </dgm:prSet>
      <dgm:spPr/>
      <dgm:t>
        <a:bodyPr/>
        <a:lstStyle/>
        <a:p>
          <a:endParaRPr lang="es-NI"/>
        </a:p>
      </dgm:t>
    </dgm:pt>
    <dgm:pt modelId="{8B48B4B0-EE78-4487-9AE1-CBE204511BC9}" type="pres">
      <dgm:prSet presAssocID="{A89AAC63-89CD-4FEF-A68F-C718F7A93C03}" presName="TwoNodes_2" presStyleLbl="node1" presStyleIdx="1" presStyleCnt="2" custScaleY="66271" custLinFactNeighborX="506" custLinFactNeighborY="-802">
        <dgm:presLayoutVars>
          <dgm:bulletEnabled val="1"/>
        </dgm:presLayoutVars>
      </dgm:prSet>
      <dgm:spPr/>
      <dgm:t>
        <a:bodyPr/>
        <a:lstStyle/>
        <a:p>
          <a:endParaRPr lang="es-NI"/>
        </a:p>
      </dgm:t>
    </dgm:pt>
    <dgm:pt modelId="{18488268-89AC-4D33-A103-D1A8D81400E9}" type="pres">
      <dgm:prSet presAssocID="{A89AAC63-89CD-4FEF-A68F-C718F7A93C03}" presName="TwoConn_1-2" presStyleLbl="fgAccFollowNode1" presStyleIdx="0" presStyleCnt="1">
        <dgm:presLayoutVars>
          <dgm:bulletEnabled val="1"/>
        </dgm:presLayoutVars>
      </dgm:prSet>
      <dgm:spPr/>
      <dgm:t>
        <a:bodyPr/>
        <a:lstStyle/>
        <a:p>
          <a:endParaRPr lang="es-NI"/>
        </a:p>
      </dgm:t>
    </dgm:pt>
    <dgm:pt modelId="{8807BD9E-AED4-44B6-AB37-4BFF7D2B27F9}" type="pres">
      <dgm:prSet presAssocID="{A89AAC63-89CD-4FEF-A68F-C718F7A93C03}" presName="TwoNodes_1_text" presStyleLbl="node1" presStyleIdx="1" presStyleCnt="2">
        <dgm:presLayoutVars>
          <dgm:bulletEnabled val="1"/>
        </dgm:presLayoutVars>
      </dgm:prSet>
      <dgm:spPr/>
      <dgm:t>
        <a:bodyPr/>
        <a:lstStyle/>
        <a:p>
          <a:endParaRPr lang="es-NI"/>
        </a:p>
      </dgm:t>
    </dgm:pt>
    <dgm:pt modelId="{1675C5A1-8FF7-49B5-8AFB-0604FA0CD41F}" type="pres">
      <dgm:prSet presAssocID="{A89AAC63-89CD-4FEF-A68F-C718F7A93C03}" presName="TwoNodes_2_text" presStyleLbl="node1" presStyleIdx="1" presStyleCnt="2">
        <dgm:presLayoutVars>
          <dgm:bulletEnabled val="1"/>
        </dgm:presLayoutVars>
      </dgm:prSet>
      <dgm:spPr/>
      <dgm:t>
        <a:bodyPr/>
        <a:lstStyle/>
        <a:p>
          <a:endParaRPr lang="es-NI"/>
        </a:p>
      </dgm:t>
    </dgm:pt>
  </dgm:ptLst>
  <dgm:cxnLst>
    <dgm:cxn modelId="{BF4C65D1-DF4F-493D-998D-BCCB81AFC2E5}" type="presOf" srcId="{6C816CE6-FCDA-45A6-A9E7-54A3FC4D2947}" destId="{8B48B4B0-EE78-4487-9AE1-CBE204511BC9}" srcOrd="0" destOrd="0" presId="urn:microsoft.com/office/officeart/2005/8/layout/vProcess5"/>
    <dgm:cxn modelId="{F9BE9B0C-D9CF-401E-B56D-F5F3A284D658}" type="presOf" srcId="{42FB1BB7-5DFF-4DB4-8136-B056DAF70F01}" destId="{C1A83524-473F-428B-9161-284D56E3E334}" srcOrd="0" destOrd="0" presId="urn:microsoft.com/office/officeart/2005/8/layout/vProcess5"/>
    <dgm:cxn modelId="{71C6BF4E-F049-4249-A096-53D55C246B99}" srcId="{A89AAC63-89CD-4FEF-A68F-C718F7A93C03}" destId="{42FB1BB7-5DFF-4DB4-8136-B056DAF70F01}" srcOrd="0" destOrd="0" parTransId="{A4D2FEFD-80A2-43F4-ACC7-6E56B5AC751D}" sibTransId="{4D8DF35D-54C1-4919-A8CC-64FE3533E147}"/>
    <dgm:cxn modelId="{B4CBABE1-CC6B-45E5-8C11-D58D31A8503F}" type="presOf" srcId="{4D8DF35D-54C1-4919-A8CC-64FE3533E147}" destId="{18488268-89AC-4D33-A103-D1A8D81400E9}" srcOrd="0" destOrd="0" presId="urn:microsoft.com/office/officeart/2005/8/layout/vProcess5"/>
    <dgm:cxn modelId="{286295D6-9C9A-48D4-BB04-4B4E02CFB0EA}" type="presOf" srcId="{42FB1BB7-5DFF-4DB4-8136-B056DAF70F01}" destId="{8807BD9E-AED4-44B6-AB37-4BFF7D2B27F9}" srcOrd="1" destOrd="0" presId="urn:microsoft.com/office/officeart/2005/8/layout/vProcess5"/>
    <dgm:cxn modelId="{9FEC6A3A-8D8A-49B6-B978-101D950BAF87}" type="presOf" srcId="{6C816CE6-FCDA-45A6-A9E7-54A3FC4D2947}" destId="{1675C5A1-8FF7-49B5-8AFB-0604FA0CD41F}" srcOrd="1" destOrd="0" presId="urn:microsoft.com/office/officeart/2005/8/layout/vProcess5"/>
    <dgm:cxn modelId="{D9CE6E2D-B88D-46E7-AB2C-3004DD6DB524}" srcId="{A89AAC63-89CD-4FEF-A68F-C718F7A93C03}" destId="{6C816CE6-FCDA-45A6-A9E7-54A3FC4D2947}" srcOrd="1" destOrd="0" parTransId="{FBBF43C4-B90B-4964-947B-6F9C6FC611C1}" sibTransId="{BCDB488A-7C5D-46A4-9C0B-A7A40412FDF0}"/>
    <dgm:cxn modelId="{79756020-9385-489B-9CC8-80ADFDF0ACA3}" type="presOf" srcId="{A89AAC63-89CD-4FEF-A68F-C718F7A93C03}" destId="{35E952E9-BCC7-46CA-AC0C-90482A1601B7}" srcOrd="0" destOrd="0" presId="urn:microsoft.com/office/officeart/2005/8/layout/vProcess5"/>
    <dgm:cxn modelId="{B6385732-C0EF-44F7-A1CB-EF990DF9FEDD}" type="presParOf" srcId="{35E952E9-BCC7-46CA-AC0C-90482A1601B7}" destId="{B8B7DB23-581D-4D46-A5D8-0CECA460F6F2}" srcOrd="0" destOrd="0" presId="urn:microsoft.com/office/officeart/2005/8/layout/vProcess5"/>
    <dgm:cxn modelId="{55202EE2-5918-452B-B385-DCE09ED926D3}" type="presParOf" srcId="{35E952E9-BCC7-46CA-AC0C-90482A1601B7}" destId="{C1A83524-473F-428B-9161-284D56E3E334}" srcOrd="1" destOrd="0" presId="urn:microsoft.com/office/officeart/2005/8/layout/vProcess5"/>
    <dgm:cxn modelId="{6287BD5C-A9B4-48F4-8A84-76A687636F79}" type="presParOf" srcId="{35E952E9-BCC7-46CA-AC0C-90482A1601B7}" destId="{8B48B4B0-EE78-4487-9AE1-CBE204511BC9}" srcOrd="2" destOrd="0" presId="urn:microsoft.com/office/officeart/2005/8/layout/vProcess5"/>
    <dgm:cxn modelId="{99225BBD-69BE-4A54-B8AE-DC71799D09C2}" type="presParOf" srcId="{35E952E9-BCC7-46CA-AC0C-90482A1601B7}" destId="{18488268-89AC-4D33-A103-D1A8D81400E9}" srcOrd="3" destOrd="0" presId="urn:microsoft.com/office/officeart/2005/8/layout/vProcess5"/>
    <dgm:cxn modelId="{8B8F4092-55C2-4C56-8C76-8347CA7D89DE}" type="presParOf" srcId="{35E952E9-BCC7-46CA-AC0C-90482A1601B7}" destId="{8807BD9E-AED4-44B6-AB37-4BFF7D2B27F9}" srcOrd="4" destOrd="0" presId="urn:microsoft.com/office/officeart/2005/8/layout/vProcess5"/>
    <dgm:cxn modelId="{19A356E1-276B-45A6-B62E-0F7B9810E0D6}" type="presParOf" srcId="{35E952E9-BCC7-46CA-AC0C-90482A1601B7}" destId="{1675C5A1-8FF7-49B5-8AFB-0604FA0CD41F}"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89AAC63-89CD-4FEF-A68F-C718F7A93C03}" type="doc">
      <dgm:prSet loTypeId="urn:microsoft.com/office/officeart/2005/8/layout/vProcess5" loCatId="process" qsTypeId="urn:microsoft.com/office/officeart/2005/8/quickstyle/simple1" qsCatId="simple" csTypeId="urn:microsoft.com/office/officeart/2005/8/colors/colorful4" csCatId="colorful" phldr="1"/>
      <dgm:spPr/>
      <dgm:t>
        <a:bodyPr/>
        <a:lstStyle/>
        <a:p>
          <a:endParaRPr lang="es-ES"/>
        </a:p>
      </dgm:t>
    </dgm:pt>
    <dgm:pt modelId="{42FB1BB7-5DFF-4DB4-8136-B056DAF70F01}">
      <dgm:prSet phldrT="[Texto]" custT="1"/>
      <dgm:spPr/>
      <dgm:t>
        <a:bodyPr/>
        <a:lstStyle/>
        <a:p>
          <a:pPr algn="just"/>
          <a:r>
            <a:rPr lang="es-NI" sz="1400" dirty="0" smtClean="0">
              <a:solidFill>
                <a:schemeClr val="tx1"/>
              </a:solidFill>
              <a:latin typeface="Albertus MT Lt" pitchFamily="34" charset="0"/>
            </a:rPr>
            <a:t>10. </a:t>
          </a:r>
          <a:r>
            <a:rPr lang="es-ES" sz="1400" dirty="0" smtClean="0">
              <a:solidFill>
                <a:schemeClr val="tx1"/>
              </a:solidFill>
              <a:latin typeface="Albertus MT Lt" pitchFamily="34" charset="0"/>
            </a:rPr>
            <a:t>Equipar los puntos de entrada que no cuenten con cámaras térmicas para garantizar la toma de temperatura corporal al 100% de migrantes.</a:t>
          </a:r>
          <a:endParaRPr lang="es-ES" sz="1400" dirty="0">
            <a:solidFill>
              <a:schemeClr val="tx1"/>
            </a:solidFill>
            <a:latin typeface="Albertus MT Lt" pitchFamily="34" charset="0"/>
          </a:endParaRPr>
        </a:p>
      </dgm:t>
    </dgm:pt>
    <dgm:pt modelId="{A4D2FEFD-80A2-43F4-ACC7-6E56B5AC751D}" type="parTrans" cxnId="{71C6BF4E-F049-4249-A096-53D55C246B99}">
      <dgm:prSet/>
      <dgm:spPr/>
      <dgm:t>
        <a:bodyPr/>
        <a:lstStyle/>
        <a:p>
          <a:endParaRPr lang="es-ES" sz="1400">
            <a:solidFill>
              <a:schemeClr val="tx1"/>
            </a:solidFill>
            <a:latin typeface="Albertus MT Lt" pitchFamily="34" charset="0"/>
          </a:endParaRPr>
        </a:p>
      </dgm:t>
    </dgm:pt>
    <dgm:pt modelId="{4D8DF35D-54C1-4919-A8CC-64FE3533E147}" type="sibTrans" cxnId="{71C6BF4E-F049-4249-A096-53D55C246B99}">
      <dgm:prSet custT="1"/>
      <dgm:spPr/>
      <dgm:t>
        <a:bodyPr/>
        <a:lstStyle/>
        <a:p>
          <a:endParaRPr lang="es-ES" sz="1400">
            <a:solidFill>
              <a:schemeClr val="tx1"/>
            </a:solidFill>
            <a:latin typeface="Albertus MT Lt" pitchFamily="34" charset="0"/>
          </a:endParaRPr>
        </a:p>
      </dgm:t>
    </dgm:pt>
    <dgm:pt modelId="{62CEB4EC-4590-46D0-A35C-B627BD26F401}">
      <dgm:prSet phldrT="[Texto]" custT="1"/>
      <dgm:spPr/>
      <dgm:t>
        <a:bodyPr/>
        <a:lstStyle/>
        <a:p>
          <a:pPr algn="just"/>
          <a:r>
            <a:rPr lang="es-ES" sz="1400" dirty="0" smtClean="0">
              <a:solidFill>
                <a:schemeClr val="tx1"/>
              </a:solidFill>
              <a:latin typeface="Albertus MT Lt" pitchFamily="34" charset="0"/>
            </a:rPr>
            <a:t>11. Realizar simulacros en los puntos de entrada terrestres, aéreos y portuarios dirigidos a la preparación y respuesta ante el virus del Ébola.</a:t>
          </a:r>
          <a:endParaRPr lang="es-ES" sz="1400" dirty="0">
            <a:solidFill>
              <a:schemeClr val="tx1"/>
            </a:solidFill>
            <a:latin typeface="Albertus MT Lt" pitchFamily="34" charset="0"/>
          </a:endParaRPr>
        </a:p>
      </dgm:t>
    </dgm:pt>
    <dgm:pt modelId="{DCD4074E-4804-43E4-B082-4026D7957E33}" type="parTrans" cxnId="{A808ADAB-51D9-401F-9E4B-50A3D3470237}">
      <dgm:prSet/>
      <dgm:spPr/>
      <dgm:t>
        <a:bodyPr/>
        <a:lstStyle/>
        <a:p>
          <a:endParaRPr lang="es-ES" sz="1400">
            <a:solidFill>
              <a:schemeClr val="tx1"/>
            </a:solidFill>
            <a:latin typeface="Albertus MT Lt" pitchFamily="34" charset="0"/>
          </a:endParaRPr>
        </a:p>
      </dgm:t>
    </dgm:pt>
    <dgm:pt modelId="{A914E8BB-7DAE-4D89-84B7-D9D7010879DB}" type="sibTrans" cxnId="{A808ADAB-51D9-401F-9E4B-50A3D3470237}">
      <dgm:prSet/>
      <dgm:spPr/>
      <dgm:t>
        <a:bodyPr/>
        <a:lstStyle/>
        <a:p>
          <a:endParaRPr lang="es-ES" sz="1400">
            <a:solidFill>
              <a:schemeClr val="tx1"/>
            </a:solidFill>
            <a:latin typeface="Albertus MT Lt" pitchFamily="34" charset="0"/>
          </a:endParaRPr>
        </a:p>
      </dgm:t>
    </dgm:pt>
    <dgm:pt modelId="{35E952E9-BCC7-46CA-AC0C-90482A1601B7}" type="pres">
      <dgm:prSet presAssocID="{A89AAC63-89CD-4FEF-A68F-C718F7A93C03}" presName="outerComposite" presStyleCnt="0">
        <dgm:presLayoutVars>
          <dgm:chMax val="5"/>
          <dgm:dir/>
          <dgm:resizeHandles val="exact"/>
        </dgm:presLayoutVars>
      </dgm:prSet>
      <dgm:spPr/>
      <dgm:t>
        <a:bodyPr/>
        <a:lstStyle/>
        <a:p>
          <a:endParaRPr lang="es-ES"/>
        </a:p>
      </dgm:t>
    </dgm:pt>
    <dgm:pt modelId="{B8B7DB23-581D-4D46-A5D8-0CECA460F6F2}" type="pres">
      <dgm:prSet presAssocID="{A89AAC63-89CD-4FEF-A68F-C718F7A93C03}" presName="dummyMaxCanvas" presStyleCnt="0">
        <dgm:presLayoutVars/>
      </dgm:prSet>
      <dgm:spPr/>
      <dgm:t>
        <a:bodyPr/>
        <a:lstStyle/>
        <a:p>
          <a:endParaRPr lang="es-ES"/>
        </a:p>
      </dgm:t>
    </dgm:pt>
    <dgm:pt modelId="{9A62DA96-A2D9-4E2E-BC36-28D85FD4CCF4}" type="pres">
      <dgm:prSet presAssocID="{A89AAC63-89CD-4FEF-A68F-C718F7A93C03}" presName="TwoNodes_1" presStyleLbl="node1" presStyleIdx="0" presStyleCnt="2">
        <dgm:presLayoutVars>
          <dgm:bulletEnabled val="1"/>
        </dgm:presLayoutVars>
      </dgm:prSet>
      <dgm:spPr/>
      <dgm:t>
        <a:bodyPr/>
        <a:lstStyle/>
        <a:p>
          <a:endParaRPr lang="es-NI"/>
        </a:p>
      </dgm:t>
    </dgm:pt>
    <dgm:pt modelId="{312CD4E1-D2B1-43DC-A460-2EAB968BDF44}" type="pres">
      <dgm:prSet presAssocID="{A89AAC63-89CD-4FEF-A68F-C718F7A93C03}" presName="TwoNodes_2" presStyleLbl="node1" presStyleIdx="1" presStyleCnt="2">
        <dgm:presLayoutVars>
          <dgm:bulletEnabled val="1"/>
        </dgm:presLayoutVars>
      </dgm:prSet>
      <dgm:spPr/>
      <dgm:t>
        <a:bodyPr/>
        <a:lstStyle/>
        <a:p>
          <a:endParaRPr lang="es-NI"/>
        </a:p>
      </dgm:t>
    </dgm:pt>
    <dgm:pt modelId="{A092A699-D9E6-4D0F-B50C-C63837177516}" type="pres">
      <dgm:prSet presAssocID="{A89AAC63-89CD-4FEF-A68F-C718F7A93C03}" presName="TwoConn_1-2" presStyleLbl="fgAccFollowNode1" presStyleIdx="0" presStyleCnt="1">
        <dgm:presLayoutVars>
          <dgm:bulletEnabled val="1"/>
        </dgm:presLayoutVars>
      </dgm:prSet>
      <dgm:spPr/>
      <dgm:t>
        <a:bodyPr/>
        <a:lstStyle/>
        <a:p>
          <a:endParaRPr lang="es-NI"/>
        </a:p>
      </dgm:t>
    </dgm:pt>
    <dgm:pt modelId="{9867AB6B-2521-4D86-9542-EB7C6A53CB56}" type="pres">
      <dgm:prSet presAssocID="{A89AAC63-89CD-4FEF-A68F-C718F7A93C03}" presName="TwoNodes_1_text" presStyleLbl="node1" presStyleIdx="1" presStyleCnt="2">
        <dgm:presLayoutVars>
          <dgm:bulletEnabled val="1"/>
        </dgm:presLayoutVars>
      </dgm:prSet>
      <dgm:spPr/>
      <dgm:t>
        <a:bodyPr/>
        <a:lstStyle/>
        <a:p>
          <a:endParaRPr lang="es-NI"/>
        </a:p>
      </dgm:t>
    </dgm:pt>
    <dgm:pt modelId="{62349FEF-5D43-4143-98FF-EB3F3DA7A6D3}" type="pres">
      <dgm:prSet presAssocID="{A89AAC63-89CD-4FEF-A68F-C718F7A93C03}" presName="TwoNodes_2_text" presStyleLbl="node1" presStyleIdx="1" presStyleCnt="2">
        <dgm:presLayoutVars>
          <dgm:bulletEnabled val="1"/>
        </dgm:presLayoutVars>
      </dgm:prSet>
      <dgm:spPr/>
      <dgm:t>
        <a:bodyPr/>
        <a:lstStyle/>
        <a:p>
          <a:endParaRPr lang="es-NI"/>
        </a:p>
      </dgm:t>
    </dgm:pt>
  </dgm:ptLst>
  <dgm:cxnLst>
    <dgm:cxn modelId="{F508EA8B-4F69-4281-ABCB-FB4786580B04}" type="presOf" srcId="{42FB1BB7-5DFF-4DB4-8136-B056DAF70F01}" destId="{9867AB6B-2521-4D86-9542-EB7C6A53CB56}" srcOrd="1" destOrd="0" presId="urn:microsoft.com/office/officeart/2005/8/layout/vProcess5"/>
    <dgm:cxn modelId="{1F0FA4D4-9913-44C6-87F9-3C631E08A46F}" type="presOf" srcId="{A89AAC63-89CD-4FEF-A68F-C718F7A93C03}" destId="{35E952E9-BCC7-46CA-AC0C-90482A1601B7}" srcOrd="0" destOrd="0" presId="urn:microsoft.com/office/officeart/2005/8/layout/vProcess5"/>
    <dgm:cxn modelId="{49B3F368-4C72-4F3D-92AA-604097AFB3AC}" type="presOf" srcId="{42FB1BB7-5DFF-4DB4-8136-B056DAF70F01}" destId="{9A62DA96-A2D9-4E2E-BC36-28D85FD4CCF4}" srcOrd="0" destOrd="0" presId="urn:microsoft.com/office/officeart/2005/8/layout/vProcess5"/>
    <dgm:cxn modelId="{71C6BF4E-F049-4249-A096-53D55C246B99}" srcId="{A89AAC63-89CD-4FEF-A68F-C718F7A93C03}" destId="{42FB1BB7-5DFF-4DB4-8136-B056DAF70F01}" srcOrd="0" destOrd="0" parTransId="{A4D2FEFD-80A2-43F4-ACC7-6E56B5AC751D}" sibTransId="{4D8DF35D-54C1-4919-A8CC-64FE3533E147}"/>
    <dgm:cxn modelId="{DA1AB518-D8E4-476B-A779-C2DF4779CDEB}" type="presOf" srcId="{4D8DF35D-54C1-4919-A8CC-64FE3533E147}" destId="{A092A699-D9E6-4D0F-B50C-C63837177516}" srcOrd="0" destOrd="0" presId="urn:microsoft.com/office/officeart/2005/8/layout/vProcess5"/>
    <dgm:cxn modelId="{200D4699-68D6-423D-8967-5704C2154CF0}" type="presOf" srcId="{62CEB4EC-4590-46D0-A35C-B627BD26F401}" destId="{62349FEF-5D43-4143-98FF-EB3F3DA7A6D3}" srcOrd="1" destOrd="0" presId="urn:microsoft.com/office/officeart/2005/8/layout/vProcess5"/>
    <dgm:cxn modelId="{A808ADAB-51D9-401F-9E4B-50A3D3470237}" srcId="{A89AAC63-89CD-4FEF-A68F-C718F7A93C03}" destId="{62CEB4EC-4590-46D0-A35C-B627BD26F401}" srcOrd="1" destOrd="0" parTransId="{DCD4074E-4804-43E4-B082-4026D7957E33}" sibTransId="{A914E8BB-7DAE-4D89-84B7-D9D7010879DB}"/>
    <dgm:cxn modelId="{F1F82217-56E6-46D4-8DC6-E875EFFBF6D7}" type="presOf" srcId="{62CEB4EC-4590-46D0-A35C-B627BD26F401}" destId="{312CD4E1-D2B1-43DC-A460-2EAB968BDF44}" srcOrd="0" destOrd="0" presId="urn:microsoft.com/office/officeart/2005/8/layout/vProcess5"/>
    <dgm:cxn modelId="{3A27CD5E-52A5-4918-9316-FD5CFDA83BC6}" type="presParOf" srcId="{35E952E9-BCC7-46CA-AC0C-90482A1601B7}" destId="{B8B7DB23-581D-4D46-A5D8-0CECA460F6F2}" srcOrd="0" destOrd="0" presId="urn:microsoft.com/office/officeart/2005/8/layout/vProcess5"/>
    <dgm:cxn modelId="{0B2EC5C8-F9A3-47DD-B895-70BFDCE6665D}" type="presParOf" srcId="{35E952E9-BCC7-46CA-AC0C-90482A1601B7}" destId="{9A62DA96-A2D9-4E2E-BC36-28D85FD4CCF4}" srcOrd="1" destOrd="0" presId="urn:microsoft.com/office/officeart/2005/8/layout/vProcess5"/>
    <dgm:cxn modelId="{446A4497-044D-43D9-9FCF-4D08FC78BC40}" type="presParOf" srcId="{35E952E9-BCC7-46CA-AC0C-90482A1601B7}" destId="{312CD4E1-D2B1-43DC-A460-2EAB968BDF44}" srcOrd="2" destOrd="0" presId="urn:microsoft.com/office/officeart/2005/8/layout/vProcess5"/>
    <dgm:cxn modelId="{778C7E9A-C0F9-4A23-9AB6-1C693DC663FD}" type="presParOf" srcId="{35E952E9-BCC7-46CA-AC0C-90482A1601B7}" destId="{A092A699-D9E6-4D0F-B50C-C63837177516}" srcOrd="3" destOrd="0" presId="urn:microsoft.com/office/officeart/2005/8/layout/vProcess5"/>
    <dgm:cxn modelId="{2475D14E-A26C-476A-AE86-068225BED4D4}" type="presParOf" srcId="{35E952E9-BCC7-46CA-AC0C-90482A1601B7}" destId="{9867AB6B-2521-4D86-9542-EB7C6A53CB56}" srcOrd="4" destOrd="0" presId="urn:microsoft.com/office/officeart/2005/8/layout/vProcess5"/>
    <dgm:cxn modelId="{6D730EEE-D394-4228-B754-81DD16A43CC4}" type="presParOf" srcId="{35E952E9-BCC7-46CA-AC0C-90482A1601B7}" destId="{62349FEF-5D43-4143-98FF-EB3F3DA7A6D3}"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BAFDD28-1A33-49F7-A896-987EDC728DE7}" type="doc">
      <dgm:prSet loTypeId="urn:microsoft.com/office/officeart/2005/8/layout/process4" loCatId="process" qsTypeId="urn:microsoft.com/office/officeart/2005/8/quickstyle/simple4" qsCatId="simple" csTypeId="urn:microsoft.com/office/officeart/2005/8/colors/colorful1#5" csCatId="colorful" phldr="1"/>
      <dgm:spPr/>
      <dgm:t>
        <a:bodyPr/>
        <a:lstStyle/>
        <a:p>
          <a:endParaRPr lang="es-ES"/>
        </a:p>
      </dgm:t>
    </dgm:pt>
    <dgm:pt modelId="{0D462397-25C1-490D-89C1-CC9A349FF0A4}">
      <dgm:prSet phldrT="[Texto]" custT="1"/>
      <dgm:spPr/>
      <dgm:t>
        <a:bodyPr/>
        <a:lstStyle/>
        <a:p>
          <a:pPr algn="just"/>
          <a:r>
            <a:rPr lang="es-ES" sz="1400" dirty="0" smtClean="0">
              <a:solidFill>
                <a:schemeClr val="tx1"/>
              </a:solidFill>
              <a:latin typeface="Albertus MT Lt" pitchFamily="34" charset="0"/>
            </a:rPr>
            <a:t>Toda persona sujeta a cuarentena </a:t>
          </a:r>
          <a:r>
            <a:rPr lang="es-ES" sz="1400" dirty="0" err="1" smtClean="0">
              <a:solidFill>
                <a:schemeClr val="tx1"/>
              </a:solidFill>
              <a:latin typeface="Albertus MT Lt" pitchFamily="34" charset="0"/>
            </a:rPr>
            <a:t>seran</a:t>
          </a:r>
          <a:r>
            <a:rPr lang="es-ES" sz="1400" dirty="0" smtClean="0">
              <a:solidFill>
                <a:schemeClr val="tx1"/>
              </a:solidFill>
              <a:latin typeface="Albertus MT Lt" pitchFamily="34" charset="0"/>
            </a:rPr>
            <a:t> trasladados a los lugares establecidos por el Ministerio de Salud</a:t>
          </a:r>
          <a:endParaRPr lang="es-ES" sz="1400" dirty="0">
            <a:solidFill>
              <a:schemeClr val="tx1"/>
            </a:solidFill>
            <a:latin typeface="Albertus MT Lt" pitchFamily="34" charset="0"/>
          </a:endParaRPr>
        </a:p>
      </dgm:t>
    </dgm:pt>
    <dgm:pt modelId="{AC36EEBE-A353-4BC1-815F-D19AEECEC473}" type="parTrans" cxnId="{D165599B-1D72-439C-9792-27FB661E596A}">
      <dgm:prSet/>
      <dgm:spPr/>
      <dgm:t>
        <a:bodyPr/>
        <a:lstStyle/>
        <a:p>
          <a:endParaRPr lang="es-ES" sz="1400">
            <a:solidFill>
              <a:schemeClr val="tx1"/>
            </a:solidFill>
            <a:latin typeface="Albertus MT Lt" pitchFamily="34" charset="0"/>
          </a:endParaRPr>
        </a:p>
      </dgm:t>
    </dgm:pt>
    <dgm:pt modelId="{EAD2EC83-C656-4575-B018-78F3A4F138C2}" type="sibTrans" cxnId="{D165599B-1D72-439C-9792-27FB661E596A}">
      <dgm:prSet/>
      <dgm:spPr/>
      <dgm:t>
        <a:bodyPr/>
        <a:lstStyle/>
        <a:p>
          <a:endParaRPr lang="es-ES" sz="1400">
            <a:solidFill>
              <a:schemeClr val="tx1"/>
            </a:solidFill>
            <a:latin typeface="Albertus MT Lt" pitchFamily="34" charset="0"/>
          </a:endParaRPr>
        </a:p>
      </dgm:t>
    </dgm:pt>
    <dgm:pt modelId="{FA4E777E-96CE-4DA0-938C-2771BC4F99F7}">
      <dgm:prSet phldrT="[Texto]" custT="1"/>
      <dgm:spPr/>
      <dgm:t>
        <a:bodyPr/>
        <a:lstStyle/>
        <a:p>
          <a:pPr algn="just"/>
          <a:r>
            <a:rPr lang="es-ES" sz="1400" dirty="0" smtClean="0">
              <a:solidFill>
                <a:schemeClr val="tx1"/>
              </a:solidFill>
              <a:latin typeface="Albertus MT Lt" pitchFamily="34" charset="0"/>
            </a:rPr>
            <a:t>Todo migrante irregular e indocumentado será sometido al chequeo medico y trasladado a un centro de aislamiento para determinar si es objeto de cuarentena.</a:t>
          </a:r>
          <a:endParaRPr lang="es-ES" sz="1400" dirty="0">
            <a:solidFill>
              <a:schemeClr val="tx1"/>
            </a:solidFill>
            <a:latin typeface="Albertus MT Lt" pitchFamily="34" charset="0"/>
          </a:endParaRPr>
        </a:p>
      </dgm:t>
    </dgm:pt>
    <dgm:pt modelId="{EDBFECE6-DA1E-45FB-BD05-439D8B0D0CEC}" type="parTrans" cxnId="{214A410A-D82B-4F93-8450-CECD4C3FAB07}">
      <dgm:prSet/>
      <dgm:spPr/>
      <dgm:t>
        <a:bodyPr/>
        <a:lstStyle/>
        <a:p>
          <a:endParaRPr lang="es-ES" sz="1400">
            <a:solidFill>
              <a:schemeClr val="tx1"/>
            </a:solidFill>
            <a:latin typeface="Albertus MT Lt" pitchFamily="34" charset="0"/>
          </a:endParaRPr>
        </a:p>
      </dgm:t>
    </dgm:pt>
    <dgm:pt modelId="{569A2B73-5441-4D5C-9DD2-C3D89C3F7648}" type="sibTrans" cxnId="{214A410A-D82B-4F93-8450-CECD4C3FAB07}">
      <dgm:prSet/>
      <dgm:spPr/>
      <dgm:t>
        <a:bodyPr/>
        <a:lstStyle/>
        <a:p>
          <a:endParaRPr lang="es-ES" sz="1400">
            <a:solidFill>
              <a:schemeClr val="tx1"/>
            </a:solidFill>
            <a:latin typeface="Albertus MT Lt" pitchFamily="34" charset="0"/>
          </a:endParaRPr>
        </a:p>
      </dgm:t>
    </dgm:pt>
    <dgm:pt modelId="{198E3EE1-CD0C-4B45-A7D4-B6D5451340A1}">
      <dgm:prSet phldrT="[Texto]" custT="1"/>
      <dgm:spPr/>
      <dgm:t>
        <a:bodyPr/>
        <a:lstStyle/>
        <a:p>
          <a:pPr algn="just"/>
          <a:r>
            <a:rPr lang="es-ES" sz="1400" dirty="0" smtClean="0">
              <a:solidFill>
                <a:schemeClr val="tx1"/>
              </a:solidFill>
              <a:latin typeface="Albertus MT Lt" pitchFamily="34" charset="0"/>
            </a:rPr>
            <a:t>Los casos sospechosos o probable que se detectan o están en un centro cuarentenario y presenten síntomas, serán trasladados de forma inmediata a los hospitales destinados exclusivamente para la atención de casos sospechosos, probables o confirmados con Ébola.</a:t>
          </a:r>
          <a:endParaRPr lang="es-ES" sz="1400" dirty="0">
            <a:solidFill>
              <a:schemeClr val="tx1"/>
            </a:solidFill>
            <a:latin typeface="Albertus MT Lt" pitchFamily="34" charset="0"/>
          </a:endParaRPr>
        </a:p>
      </dgm:t>
    </dgm:pt>
    <dgm:pt modelId="{9E6592E9-5899-401C-9195-37E3B46D005F}" type="parTrans" cxnId="{A138AC5D-676A-43D9-A288-BC22FEC9FF82}">
      <dgm:prSet/>
      <dgm:spPr/>
      <dgm:t>
        <a:bodyPr/>
        <a:lstStyle/>
        <a:p>
          <a:endParaRPr lang="es-ES" sz="1400">
            <a:solidFill>
              <a:schemeClr val="tx1"/>
            </a:solidFill>
            <a:latin typeface="Albertus MT Lt" pitchFamily="34" charset="0"/>
          </a:endParaRPr>
        </a:p>
      </dgm:t>
    </dgm:pt>
    <dgm:pt modelId="{6D1C4CC3-AC86-4C5E-93E9-07FE4F87BB63}" type="sibTrans" cxnId="{A138AC5D-676A-43D9-A288-BC22FEC9FF82}">
      <dgm:prSet/>
      <dgm:spPr/>
      <dgm:t>
        <a:bodyPr/>
        <a:lstStyle/>
        <a:p>
          <a:endParaRPr lang="es-ES" sz="1400">
            <a:solidFill>
              <a:schemeClr val="tx1"/>
            </a:solidFill>
            <a:latin typeface="Albertus MT Lt" pitchFamily="34" charset="0"/>
          </a:endParaRPr>
        </a:p>
      </dgm:t>
    </dgm:pt>
    <dgm:pt modelId="{1F98F1CE-C7FB-41F9-940B-3B60029F123D}">
      <dgm:prSet phldrT="[Texto]" custT="1"/>
      <dgm:spPr/>
      <dgm:t>
        <a:bodyPr/>
        <a:lstStyle/>
        <a:p>
          <a:pPr algn="just"/>
          <a:r>
            <a:rPr lang="es-ES" sz="1400" dirty="0" smtClean="0">
              <a:solidFill>
                <a:schemeClr val="tx1"/>
              </a:solidFill>
              <a:latin typeface="Albertus MT Lt" pitchFamily="34" charset="0"/>
            </a:rPr>
            <a:t>Toda aeronave que trae al menos una persona considerada como Caso para Cuarentena, o Casos Sospechosos y/o Probables, se aplicará el Procedimiento establecido de acuerdo a las Normas Internacionales que inicia desde la información de la línea aérea</a:t>
          </a:r>
          <a:endParaRPr lang="es-ES" sz="1400" dirty="0">
            <a:solidFill>
              <a:schemeClr val="tx1"/>
            </a:solidFill>
            <a:latin typeface="Albertus MT Lt" pitchFamily="34" charset="0"/>
          </a:endParaRPr>
        </a:p>
      </dgm:t>
    </dgm:pt>
    <dgm:pt modelId="{F4A122AD-D1E7-43EC-AF46-1E72D65C07C8}" type="parTrans" cxnId="{9BDA507B-89A9-4A09-AAC3-56AC5282D300}">
      <dgm:prSet/>
      <dgm:spPr/>
      <dgm:t>
        <a:bodyPr/>
        <a:lstStyle/>
        <a:p>
          <a:endParaRPr lang="es-ES" sz="1400">
            <a:solidFill>
              <a:schemeClr val="tx1"/>
            </a:solidFill>
            <a:latin typeface="Albertus MT Lt" pitchFamily="34" charset="0"/>
          </a:endParaRPr>
        </a:p>
      </dgm:t>
    </dgm:pt>
    <dgm:pt modelId="{06F18135-1B9F-45AB-BD6F-5CAA5CEBC736}" type="sibTrans" cxnId="{9BDA507B-89A9-4A09-AAC3-56AC5282D300}">
      <dgm:prSet/>
      <dgm:spPr/>
      <dgm:t>
        <a:bodyPr/>
        <a:lstStyle/>
        <a:p>
          <a:endParaRPr lang="es-ES" sz="1400">
            <a:solidFill>
              <a:schemeClr val="tx1"/>
            </a:solidFill>
            <a:latin typeface="Albertus MT Lt" pitchFamily="34" charset="0"/>
          </a:endParaRPr>
        </a:p>
      </dgm:t>
    </dgm:pt>
    <dgm:pt modelId="{335753C0-CDCA-4B87-B215-021EAE09C95B}">
      <dgm:prSet phldrT="[Texto]" custT="1"/>
      <dgm:spPr/>
      <dgm:t>
        <a:bodyPr/>
        <a:lstStyle/>
        <a:p>
          <a:pPr algn="just"/>
          <a:r>
            <a:rPr lang="es-ES" sz="1400" dirty="0" smtClean="0">
              <a:solidFill>
                <a:schemeClr val="tx1"/>
              </a:solidFill>
              <a:latin typeface="Albertus MT Lt" pitchFamily="34" charset="0"/>
            </a:rPr>
            <a:t>Toda embarcación que atraquen  en nuestros Puertos, deben cumplir con lo establecido en los protocolos de navegación internacional. </a:t>
          </a:r>
          <a:endParaRPr lang="es-ES" sz="1400" dirty="0">
            <a:solidFill>
              <a:schemeClr val="tx1"/>
            </a:solidFill>
            <a:latin typeface="Albertus MT Lt" pitchFamily="34" charset="0"/>
          </a:endParaRPr>
        </a:p>
      </dgm:t>
    </dgm:pt>
    <dgm:pt modelId="{118CB3A7-2695-4CDE-BA14-1F1EA0FDC606}" type="parTrans" cxnId="{3B1519DC-9F28-47A3-89D4-E1D5B7F8ADDC}">
      <dgm:prSet/>
      <dgm:spPr/>
      <dgm:t>
        <a:bodyPr/>
        <a:lstStyle/>
        <a:p>
          <a:endParaRPr lang="es-ES" sz="1400">
            <a:solidFill>
              <a:schemeClr val="tx1"/>
            </a:solidFill>
            <a:latin typeface="Albertus MT Lt" pitchFamily="34" charset="0"/>
          </a:endParaRPr>
        </a:p>
      </dgm:t>
    </dgm:pt>
    <dgm:pt modelId="{6B87BB10-AD24-4313-A46F-3217CE2EB892}" type="sibTrans" cxnId="{3B1519DC-9F28-47A3-89D4-E1D5B7F8ADDC}">
      <dgm:prSet/>
      <dgm:spPr/>
      <dgm:t>
        <a:bodyPr/>
        <a:lstStyle/>
        <a:p>
          <a:endParaRPr lang="es-ES" sz="1400">
            <a:solidFill>
              <a:schemeClr val="tx1"/>
            </a:solidFill>
            <a:latin typeface="Albertus MT Lt" pitchFamily="34" charset="0"/>
          </a:endParaRPr>
        </a:p>
      </dgm:t>
    </dgm:pt>
    <dgm:pt modelId="{F485A27F-E8E7-4244-8AA4-8EB886F66795}" type="pres">
      <dgm:prSet presAssocID="{6BAFDD28-1A33-49F7-A896-987EDC728DE7}" presName="Name0" presStyleCnt="0">
        <dgm:presLayoutVars>
          <dgm:dir/>
          <dgm:animLvl val="lvl"/>
          <dgm:resizeHandles val="exact"/>
        </dgm:presLayoutVars>
      </dgm:prSet>
      <dgm:spPr/>
      <dgm:t>
        <a:bodyPr/>
        <a:lstStyle/>
        <a:p>
          <a:endParaRPr lang="es-ES"/>
        </a:p>
      </dgm:t>
    </dgm:pt>
    <dgm:pt modelId="{400C77AF-230D-40AE-8633-035C436107C0}" type="pres">
      <dgm:prSet presAssocID="{335753C0-CDCA-4B87-B215-021EAE09C95B}" presName="boxAndChildren" presStyleCnt="0"/>
      <dgm:spPr/>
      <dgm:t>
        <a:bodyPr/>
        <a:lstStyle/>
        <a:p>
          <a:endParaRPr lang="es-ES"/>
        </a:p>
      </dgm:t>
    </dgm:pt>
    <dgm:pt modelId="{D319A085-EF02-4637-8729-9DC46F75EB2F}" type="pres">
      <dgm:prSet presAssocID="{335753C0-CDCA-4B87-B215-021EAE09C95B}" presName="parentTextBox" presStyleLbl="node1" presStyleIdx="0" presStyleCnt="5"/>
      <dgm:spPr/>
      <dgm:t>
        <a:bodyPr/>
        <a:lstStyle/>
        <a:p>
          <a:endParaRPr lang="es-ES"/>
        </a:p>
      </dgm:t>
    </dgm:pt>
    <dgm:pt modelId="{163E6810-B4AC-4D2E-A9C2-8D7063230E8E}" type="pres">
      <dgm:prSet presAssocID="{06F18135-1B9F-45AB-BD6F-5CAA5CEBC736}" presName="sp" presStyleCnt="0"/>
      <dgm:spPr/>
      <dgm:t>
        <a:bodyPr/>
        <a:lstStyle/>
        <a:p>
          <a:endParaRPr lang="es-ES"/>
        </a:p>
      </dgm:t>
    </dgm:pt>
    <dgm:pt modelId="{38D3065C-5E10-4637-AF2D-689C2F519FC0}" type="pres">
      <dgm:prSet presAssocID="{1F98F1CE-C7FB-41F9-940B-3B60029F123D}" presName="arrowAndChildren" presStyleCnt="0"/>
      <dgm:spPr/>
      <dgm:t>
        <a:bodyPr/>
        <a:lstStyle/>
        <a:p>
          <a:endParaRPr lang="es-ES"/>
        </a:p>
      </dgm:t>
    </dgm:pt>
    <dgm:pt modelId="{D12937A1-6EC8-4EC4-B566-4EC0D4662A40}" type="pres">
      <dgm:prSet presAssocID="{1F98F1CE-C7FB-41F9-940B-3B60029F123D}" presName="parentTextArrow" presStyleLbl="node1" presStyleIdx="1" presStyleCnt="5"/>
      <dgm:spPr/>
      <dgm:t>
        <a:bodyPr/>
        <a:lstStyle/>
        <a:p>
          <a:endParaRPr lang="es-ES"/>
        </a:p>
      </dgm:t>
    </dgm:pt>
    <dgm:pt modelId="{FAC500D8-FE82-4076-A4B3-1B011CD3202C}" type="pres">
      <dgm:prSet presAssocID="{6D1C4CC3-AC86-4C5E-93E9-07FE4F87BB63}" presName="sp" presStyleCnt="0"/>
      <dgm:spPr/>
      <dgm:t>
        <a:bodyPr/>
        <a:lstStyle/>
        <a:p>
          <a:endParaRPr lang="es-ES"/>
        </a:p>
      </dgm:t>
    </dgm:pt>
    <dgm:pt modelId="{80642350-8DEC-42A5-80C6-0C10EECED02C}" type="pres">
      <dgm:prSet presAssocID="{198E3EE1-CD0C-4B45-A7D4-B6D5451340A1}" presName="arrowAndChildren" presStyleCnt="0"/>
      <dgm:spPr/>
      <dgm:t>
        <a:bodyPr/>
        <a:lstStyle/>
        <a:p>
          <a:endParaRPr lang="es-ES"/>
        </a:p>
      </dgm:t>
    </dgm:pt>
    <dgm:pt modelId="{0FF9A973-9260-42E1-A72F-4312E088500A}" type="pres">
      <dgm:prSet presAssocID="{198E3EE1-CD0C-4B45-A7D4-B6D5451340A1}" presName="parentTextArrow" presStyleLbl="node1" presStyleIdx="2" presStyleCnt="5"/>
      <dgm:spPr/>
      <dgm:t>
        <a:bodyPr/>
        <a:lstStyle/>
        <a:p>
          <a:endParaRPr lang="es-ES"/>
        </a:p>
      </dgm:t>
    </dgm:pt>
    <dgm:pt modelId="{48DCC9B4-ECCD-4BE4-B928-F2743E6DE979}" type="pres">
      <dgm:prSet presAssocID="{569A2B73-5441-4D5C-9DD2-C3D89C3F7648}" presName="sp" presStyleCnt="0"/>
      <dgm:spPr/>
      <dgm:t>
        <a:bodyPr/>
        <a:lstStyle/>
        <a:p>
          <a:endParaRPr lang="es-ES"/>
        </a:p>
      </dgm:t>
    </dgm:pt>
    <dgm:pt modelId="{6D04AF26-5E9D-4776-A44E-3ED2F760A220}" type="pres">
      <dgm:prSet presAssocID="{FA4E777E-96CE-4DA0-938C-2771BC4F99F7}" presName="arrowAndChildren" presStyleCnt="0"/>
      <dgm:spPr/>
      <dgm:t>
        <a:bodyPr/>
        <a:lstStyle/>
        <a:p>
          <a:endParaRPr lang="es-ES"/>
        </a:p>
      </dgm:t>
    </dgm:pt>
    <dgm:pt modelId="{D781D838-E94E-415B-B765-CEDA84A6F6CD}" type="pres">
      <dgm:prSet presAssocID="{FA4E777E-96CE-4DA0-938C-2771BC4F99F7}" presName="parentTextArrow" presStyleLbl="node1" presStyleIdx="3" presStyleCnt="5" custLinFactNeighborX="0" custLinFactNeighborY="1844"/>
      <dgm:spPr/>
      <dgm:t>
        <a:bodyPr/>
        <a:lstStyle/>
        <a:p>
          <a:endParaRPr lang="es-ES"/>
        </a:p>
      </dgm:t>
    </dgm:pt>
    <dgm:pt modelId="{3060C7FD-CB54-4CF1-B156-51AB510FD80E}" type="pres">
      <dgm:prSet presAssocID="{EAD2EC83-C656-4575-B018-78F3A4F138C2}" presName="sp" presStyleCnt="0"/>
      <dgm:spPr/>
      <dgm:t>
        <a:bodyPr/>
        <a:lstStyle/>
        <a:p>
          <a:endParaRPr lang="es-ES"/>
        </a:p>
      </dgm:t>
    </dgm:pt>
    <dgm:pt modelId="{152545D8-2683-4BB7-A23E-2C1EA7930F53}" type="pres">
      <dgm:prSet presAssocID="{0D462397-25C1-490D-89C1-CC9A349FF0A4}" presName="arrowAndChildren" presStyleCnt="0"/>
      <dgm:spPr/>
      <dgm:t>
        <a:bodyPr/>
        <a:lstStyle/>
        <a:p>
          <a:endParaRPr lang="es-ES"/>
        </a:p>
      </dgm:t>
    </dgm:pt>
    <dgm:pt modelId="{F69368BC-07C4-4A89-BDB4-7F44A5DACA8D}" type="pres">
      <dgm:prSet presAssocID="{0D462397-25C1-490D-89C1-CC9A349FF0A4}" presName="parentTextArrow" presStyleLbl="node1" presStyleIdx="4" presStyleCnt="5"/>
      <dgm:spPr/>
      <dgm:t>
        <a:bodyPr/>
        <a:lstStyle/>
        <a:p>
          <a:endParaRPr lang="es-ES"/>
        </a:p>
      </dgm:t>
    </dgm:pt>
  </dgm:ptLst>
  <dgm:cxnLst>
    <dgm:cxn modelId="{0D4811A0-9563-41E0-AC3E-3AEE3DA2E3E6}" type="presOf" srcId="{6BAFDD28-1A33-49F7-A896-987EDC728DE7}" destId="{F485A27F-E8E7-4244-8AA4-8EB886F66795}" srcOrd="0" destOrd="0" presId="urn:microsoft.com/office/officeart/2005/8/layout/process4"/>
    <dgm:cxn modelId="{A138AC5D-676A-43D9-A288-BC22FEC9FF82}" srcId="{6BAFDD28-1A33-49F7-A896-987EDC728DE7}" destId="{198E3EE1-CD0C-4B45-A7D4-B6D5451340A1}" srcOrd="2" destOrd="0" parTransId="{9E6592E9-5899-401C-9195-37E3B46D005F}" sibTransId="{6D1C4CC3-AC86-4C5E-93E9-07FE4F87BB63}"/>
    <dgm:cxn modelId="{9BDA507B-89A9-4A09-AAC3-56AC5282D300}" srcId="{6BAFDD28-1A33-49F7-A896-987EDC728DE7}" destId="{1F98F1CE-C7FB-41F9-940B-3B60029F123D}" srcOrd="3" destOrd="0" parTransId="{F4A122AD-D1E7-43EC-AF46-1E72D65C07C8}" sibTransId="{06F18135-1B9F-45AB-BD6F-5CAA5CEBC736}"/>
    <dgm:cxn modelId="{A46EB40C-F5DB-4ABB-A0EC-D87374D96896}" type="presOf" srcId="{0D462397-25C1-490D-89C1-CC9A349FF0A4}" destId="{F69368BC-07C4-4A89-BDB4-7F44A5DACA8D}" srcOrd="0" destOrd="0" presId="urn:microsoft.com/office/officeart/2005/8/layout/process4"/>
    <dgm:cxn modelId="{B8E8AFC0-D23B-49CE-8135-84C9F445818B}" type="presOf" srcId="{FA4E777E-96CE-4DA0-938C-2771BC4F99F7}" destId="{D781D838-E94E-415B-B765-CEDA84A6F6CD}" srcOrd="0" destOrd="0" presId="urn:microsoft.com/office/officeart/2005/8/layout/process4"/>
    <dgm:cxn modelId="{5FECE45B-78DC-46F5-81B1-C9FFAD7926DF}" type="presOf" srcId="{1F98F1CE-C7FB-41F9-940B-3B60029F123D}" destId="{D12937A1-6EC8-4EC4-B566-4EC0D4662A40}" srcOrd="0" destOrd="0" presId="urn:microsoft.com/office/officeart/2005/8/layout/process4"/>
    <dgm:cxn modelId="{3B1519DC-9F28-47A3-89D4-E1D5B7F8ADDC}" srcId="{6BAFDD28-1A33-49F7-A896-987EDC728DE7}" destId="{335753C0-CDCA-4B87-B215-021EAE09C95B}" srcOrd="4" destOrd="0" parTransId="{118CB3A7-2695-4CDE-BA14-1F1EA0FDC606}" sibTransId="{6B87BB10-AD24-4313-A46F-3217CE2EB892}"/>
    <dgm:cxn modelId="{D800F18F-3723-4BFB-BB35-5676B08BC672}" type="presOf" srcId="{335753C0-CDCA-4B87-B215-021EAE09C95B}" destId="{D319A085-EF02-4637-8729-9DC46F75EB2F}" srcOrd="0" destOrd="0" presId="urn:microsoft.com/office/officeart/2005/8/layout/process4"/>
    <dgm:cxn modelId="{214A410A-D82B-4F93-8450-CECD4C3FAB07}" srcId="{6BAFDD28-1A33-49F7-A896-987EDC728DE7}" destId="{FA4E777E-96CE-4DA0-938C-2771BC4F99F7}" srcOrd="1" destOrd="0" parTransId="{EDBFECE6-DA1E-45FB-BD05-439D8B0D0CEC}" sibTransId="{569A2B73-5441-4D5C-9DD2-C3D89C3F7648}"/>
    <dgm:cxn modelId="{D165599B-1D72-439C-9792-27FB661E596A}" srcId="{6BAFDD28-1A33-49F7-A896-987EDC728DE7}" destId="{0D462397-25C1-490D-89C1-CC9A349FF0A4}" srcOrd="0" destOrd="0" parTransId="{AC36EEBE-A353-4BC1-815F-D19AEECEC473}" sibTransId="{EAD2EC83-C656-4575-B018-78F3A4F138C2}"/>
    <dgm:cxn modelId="{FD9DB77F-41DA-4C93-A63B-40FC2D7992B4}" type="presOf" srcId="{198E3EE1-CD0C-4B45-A7D4-B6D5451340A1}" destId="{0FF9A973-9260-42E1-A72F-4312E088500A}" srcOrd="0" destOrd="0" presId="urn:microsoft.com/office/officeart/2005/8/layout/process4"/>
    <dgm:cxn modelId="{69D41D8B-85DE-414B-98A3-DD0F0475A839}" type="presParOf" srcId="{F485A27F-E8E7-4244-8AA4-8EB886F66795}" destId="{400C77AF-230D-40AE-8633-035C436107C0}" srcOrd="0" destOrd="0" presId="urn:microsoft.com/office/officeart/2005/8/layout/process4"/>
    <dgm:cxn modelId="{3BCFD378-C912-4C29-B5F6-EAEE068BF29D}" type="presParOf" srcId="{400C77AF-230D-40AE-8633-035C436107C0}" destId="{D319A085-EF02-4637-8729-9DC46F75EB2F}" srcOrd="0" destOrd="0" presId="urn:microsoft.com/office/officeart/2005/8/layout/process4"/>
    <dgm:cxn modelId="{8196542A-DE90-4910-B355-C092EA39D837}" type="presParOf" srcId="{F485A27F-E8E7-4244-8AA4-8EB886F66795}" destId="{163E6810-B4AC-4D2E-A9C2-8D7063230E8E}" srcOrd="1" destOrd="0" presId="urn:microsoft.com/office/officeart/2005/8/layout/process4"/>
    <dgm:cxn modelId="{8B10B58B-1E59-407C-BF68-ECC7330422D2}" type="presParOf" srcId="{F485A27F-E8E7-4244-8AA4-8EB886F66795}" destId="{38D3065C-5E10-4637-AF2D-689C2F519FC0}" srcOrd="2" destOrd="0" presId="urn:microsoft.com/office/officeart/2005/8/layout/process4"/>
    <dgm:cxn modelId="{873F4AB6-5CCD-40E4-AA27-BDF0715AB779}" type="presParOf" srcId="{38D3065C-5E10-4637-AF2D-689C2F519FC0}" destId="{D12937A1-6EC8-4EC4-B566-4EC0D4662A40}" srcOrd="0" destOrd="0" presId="urn:microsoft.com/office/officeart/2005/8/layout/process4"/>
    <dgm:cxn modelId="{DAB30150-44D8-4553-9046-F6DC0E7A4A8A}" type="presParOf" srcId="{F485A27F-E8E7-4244-8AA4-8EB886F66795}" destId="{FAC500D8-FE82-4076-A4B3-1B011CD3202C}" srcOrd="3" destOrd="0" presId="urn:microsoft.com/office/officeart/2005/8/layout/process4"/>
    <dgm:cxn modelId="{5DC5D6CF-4629-489B-88A2-D9F548E7CD0B}" type="presParOf" srcId="{F485A27F-E8E7-4244-8AA4-8EB886F66795}" destId="{80642350-8DEC-42A5-80C6-0C10EECED02C}" srcOrd="4" destOrd="0" presId="urn:microsoft.com/office/officeart/2005/8/layout/process4"/>
    <dgm:cxn modelId="{22456614-64A5-4573-A764-8086CABFCB9D}" type="presParOf" srcId="{80642350-8DEC-42A5-80C6-0C10EECED02C}" destId="{0FF9A973-9260-42E1-A72F-4312E088500A}" srcOrd="0" destOrd="0" presId="urn:microsoft.com/office/officeart/2005/8/layout/process4"/>
    <dgm:cxn modelId="{63AD96D8-9A17-4048-A938-98BCAC09C4C6}" type="presParOf" srcId="{F485A27F-E8E7-4244-8AA4-8EB886F66795}" destId="{48DCC9B4-ECCD-4BE4-B928-F2743E6DE979}" srcOrd="5" destOrd="0" presId="urn:microsoft.com/office/officeart/2005/8/layout/process4"/>
    <dgm:cxn modelId="{9586267B-D71A-4DC2-AC00-A11152B48D02}" type="presParOf" srcId="{F485A27F-E8E7-4244-8AA4-8EB886F66795}" destId="{6D04AF26-5E9D-4776-A44E-3ED2F760A220}" srcOrd="6" destOrd="0" presId="urn:microsoft.com/office/officeart/2005/8/layout/process4"/>
    <dgm:cxn modelId="{3CA0237F-5719-48E4-83EB-8DE330B87743}" type="presParOf" srcId="{6D04AF26-5E9D-4776-A44E-3ED2F760A220}" destId="{D781D838-E94E-415B-B765-CEDA84A6F6CD}" srcOrd="0" destOrd="0" presId="urn:microsoft.com/office/officeart/2005/8/layout/process4"/>
    <dgm:cxn modelId="{AF2A4D14-61BA-4C73-A8B7-3247D1FC26A5}" type="presParOf" srcId="{F485A27F-E8E7-4244-8AA4-8EB886F66795}" destId="{3060C7FD-CB54-4CF1-B156-51AB510FD80E}" srcOrd="7" destOrd="0" presId="urn:microsoft.com/office/officeart/2005/8/layout/process4"/>
    <dgm:cxn modelId="{CEE0A132-2209-4511-ACB5-0B1C2CF0ECFE}" type="presParOf" srcId="{F485A27F-E8E7-4244-8AA4-8EB886F66795}" destId="{152545D8-2683-4BB7-A23E-2C1EA7930F53}" srcOrd="8" destOrd="0" presId="urn:microsoft.com/office/officeart/2005/8/layout/process4"/>
    <dgm:cxn modelId="{5A489B21-8E22-4AB7-AD0C-15A05DACDFA1}" type="presParOf" srcId="{152545D8-2683-4BB7-A23E-2C1EA7930F53}" destId="{F69368BC-07C4-4A89-BDB4-7F44A5DACA8D}"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9C3EA67-6F79-4B70-B281-6433A861A557}" type="doc">
      <dgm:prSet loTypeId="urn:microsoft.com/office/officeart/2005/8/layout/vList3#1" loCatId="list" qsTypeId="urn:microsoft.com/office/officeart/2005/8/quickstyle/simple1" qsCatId="simple" csTypeId="urn:microsoft.com/office/officeart/2005/8/colors/colorful1#6" csCatId="colorful" phldr="1"/>
      <dgm:spPr/>
      <dgm:t>
        <a:bodyPr/>
        <a:lstStyle/>
        <a:p>
          <a:endParaRPr lang="es-ES"/>
        </a:p>
      </dgm:t>
    </dgm:pt>
    <dgm:pt modelId="{C469E34F-FACE-4DAB-B6D9-E9F82165E542}">
      <dgm:prSet phldrT="[Texto]" custT="1"/>
      <dgm:spPr/>
      <dgm:t>
        <a:bodyPr/>
        <a:lstStyle/>
        <a:p>
          <a:pPr algn="just"/>
          <a:r>
            <a:rPr lang="es-NI" sz="1400" dirty="0" smtClean="0">
              <a:solidFill>
                <a:schemeClr val="tx1"/>
              </a:solidFill>
              <a:latin typeface="Albertus MT Lt" pitchFamily="34" charset="0"/>
            </a:rPr>
            <a:t>Elaborar y presentar plan de contingencia Institucional.</a:t>
          </a:r>
          <a:endParaRPr lang="es-ES" sz="1400" dirty="0">
            <a:solidFill>
              <a:schemeClr val="tx1"/>
            </a:solidFill>
            <a:latin typeface="Albertus MT Lt" pitchFamily="34" charset="0"/>
          </a:endParaRPr>
        </a:p>
      </dgm:t>
    </dgm:pt>
    <dgm:pt modelId="{3627B962-8184-45CF-9949-831831D1F066}" type="parTrans" cxnId="{6090CE71-F2DE-4A35-8B95-7A594CD9D159}">
      <dgm:prSet/>
      <dgm:spPr/>
      <dgm:t>
        <a:bodyPr/>
        <a:lstStyle/>
        <a:p>
          <a:pPr algn="just"/>
          <a:endParaRPr lang="es-ES" sz="1400">
            <a:solidFill>
              <a:schemeClr val="tx1"/>
            </a:solidFill>
            <a:latin typeface="Albertus MT Lt" pitchFamily="34" charset="0"/>
          </a:endParaRPr>
        </a:p>
      </dgm:t>
    </dgm:pt>
    <dgm:pt modelId="{16AB2FE9-A24E-468D-A699-20D2B0DA98DE}" type="sibTrans" cxnId="{6090CE71-F2DE-4A35-8B95-7A594CD9D159}">
      <dgm:prSet/>
      <dgm:spPr/>
      <dgm:t>
        <a:bodyPr/>
        <a:lstStyle/>
        <a:p>
          <a:pPr algn="just"/>
          <a:endParaRPr lang="es-ES" sz="1400">
            <a:solidFill>
              <a:schemeClr val="tx1"/>
            </a:solidFill>
            <a:latin typeface="Albertus MT Lt" pitchFamily="34" charset="0"/>
          </a:endParaRPr>
        </a:p>
      </dgm:t>
    </dgm:pt>
    <dgm:pt modelId="{2D9D7CDC-B157-463E-A5F8-E1F2218CECEC}">
      <dgm:prSet phldrT="[Texto]" custT="1"/>
      <dgm:spPr/>
      <dgm:t>
        <a:bodyPr/>
        <a:lstStyle/>
        <a:p>
          <a:pPr algn="just"/>
          <a:r>
            <a:rPr lang="es-NI" sz="1400" dirty="0" smtClean="0">
              <a:solidFill>
                <a:schemeClr val="tx1"/>
              </a:solidFill>
              <a:latin typeface="Albertus MT Lt" pitchFamily="34" charset="0"/>
            </a:rPr>
            <a:t>Integrar el Gabinete de emergencia de lucha contra el EBOLA.</a:t>
          </a:r>
          <a:endParaRPr lang="es-ES" sz="1400" dirty="0">
            <a:solidFill>
              <a:schemeClr val="tx1"/>
            </a:solidFill>
            <a:latin typeface="Albertus MT Lt" pitchFamily="34" charset="0"/>
          </a:endParaRPr>
        </a:p>
      </dgm:t>
    </dgm:pt>
    <dgm:pt modelId="{E76DC461-1EA2-43F5-A677-32649D25E567}" type="parTrans" cxnId="{3DE4C18F-B5B8-4E78-86F8-FED6F43C3A78}">
      <dgm:prSet/>
      <dgm:spPr/>
      <dgm:t>
        <a:bodyPr/>
        <a:lstStyle/>
        <a:p>
          <a:pPr algn="just"/>
          <a:endParaRPr lang="es-ES" sz="1400">
            <a:solidFill>
              <a:schemeClr val="tx1"/>
            </a:solidFill>
            <a:latin typeface="Albertus MT Lt" pitchFamily="34" charset="0"/>
          </a:endParaRPr>
        </a:p>
      </dgm:t>
    </dgm:pt>
    <dgm:pt modelId="{E5AACFE4-C226-4FEA-837A-8093C7886BEF}" type="sibTrans" cxnId="{3DE4C18F-B5B8-4E78-86F8-FED6F43C3A78}">
      <dgm:prSet/>
      <dgm:spPr/>
      <dgm:t>
        <a:bodyPr/>
        <a:lstStyle/>
        <a:p>
          <a:pPr algn="just"/>
          <a:endParaRPr lang="es-ES" sz="1400">
            <a:solidFill>
              <a:schemeClr val="tx1"/>
            </a:solidFill>
            <a:latin typeface="Albertus MT Lt" pitchFamily="34" charset="0"/>
          </a:endParaRPr>
        </a:p>
      </dgm:t>
    </dgm:pt>
    <dgm:pt modelId="{D1A0DD22-07B1-44E4-9781-E3889D9A49B5}">
      <dgm:prSet phldrT="[Texto]" custT="1"/>
      <dgm:spPr/>
      <dgm:t>
        <a:bodyPr/>
        <a:lstStyle/>
        <a:p>
          <a:pPr algn="just"/>
          <a:r>
            <a:rPr lang="es-NI" sz="1400" dirty="0" smtClean="0">
              <a:solidFill>
                <a:schemeClr val="tx1"/>
              </a:solidFill>
              <a:latin typeface="Albertus MT Lt" pitchFamily="34" charset="0"/>
            </a:rPr>
            <a:t>Establecer coordinaciones con los Directores homólogos de Migración y Extranjería de Centroamérica.</a:t>
          </a:r>
          <a:endParaRPr lang="es-ES" sz="1400" dirty="0">
            <a:solidFill>
              <a:schemeClr val="tx1"/>
            </a:solidFill>
            <a:latin typeface="Albertus MT Lt" pitchFamily="34" charset="0"/>
          </a:endParaRPr>
        </a:p>
      </dgm:t>
    </dgm:pt>
    <dgm:pt modelId="{BCC7BB06-FA7E-4BD8-A5A9-BC934E319E63}" type="parTrans" cxnId="{5809B059-77EB-4146-AED3-D355346EC95B}">
      <dgm:prSet/>
      <dgm:spPr/>
      <dgm:t>
        <a:bodyPr/>
        <a:lstStyle/>
        <a:p>
          <a:pPr algn="just"/>
          <a:endParaRPr lang="es-ES" sz="1400">
            <a:solidFill>
              <a:schemeClr val="tx1"/>
            </a:solidFill>
            <a:latin typeface="Albertus MT Lt" pitchFamily="34" charset="0"/>
          </a:endParaRPr>
        </a:p>
      </dgm:t>
    </dgm:pt>
    <dgm:pt modelId="{044AADCE-3250-4C3F-8B4E-BDB13FCA882D}" type="sibTrans" cxnId="{5809B059-77EB-4146-AED3-D355346EC95B}">
      <dgm:prSet/>
      <dgm:spPr/>
      <dgm:t>
        <a:bodyPr/>
        <a:lstStyle/>
        <a:p>
          <a:pPr algn="just"/>
          <a:endParaRPr lang="es-ES" sz="1400">
            <a:solidFill>
              <a:schemeClr val="tx1"/>
            </a:solidFill>
            <a:latin typeface="Albertus MT Lt" pitchFamily="34" charset="0"/>
          </a:endParaRPr>
        </a:p>
      </dgm:t>
    </dgm:pt>
    <dgm:pt modelId="{0BD5A96B-5793-46EF-9372-087077F4E04C}">
      <dgm:prSet phldrT="[Texto]" custT="1"/>
      <dgm:spPr/>
      <dgm:t>
        <a:bodyPr/>
        <a:lstStyle/>
        <a:p>
          <a:pPr algn="just"/>
          <a:r>
            <a:rPr lang="es-NI" sz="1400" dirty="0" smtClean="0">
              <a:solidFill>
                <a:schemeClr val="tx1"/>
              </a:solidFill>
              <a:latin typeface="Albertus MT Lt" pitchFamily="34" charset="0"/>
            </a:rPr>
            <a:t>Participar en las comisiones de seguridad aeroportuaria, portuaria  y puestos fronterizos del reglamento sanitario internacional.</a:t>
          </a:r>
          <a:endParaRPr lang="es-ES" sz="1400" dirty="0" smtClean="0">
            <a:solidFill>
              <a:schemeClr val="tx1"/>
            </a:solidFill>
            <a:latin typeface="Albertus MT Lt" pitchFamily="34" charset="0"/>
          </a:endParaRPr>
        </a:p>
      </dgm:t>
    </dgm:pt>
    <dgm:pt modelId="{A1A8FBC3-B575-489D-8D0B-E3CA30B7FF4E}" type="parTrans" cxnId="{EF592563-D4E5-44BE-95E1-85261E68D77E}">
      <dgm:prSet/>
      <dgm:spPr/>
      <dgm:t>
        <a:bodyPr/>
        <a:lstStyle/>
        <a:p>
          <a:endParaRPr lang="es-ES" sz="1400">
            <a:solidFill>
              <a:schemeClr val="tx1"/>
            </a:solidFill>
          </a:endParaRPr>
        </a:p>
      </dgm:t>
    </dgm:pt>
    <dgm:pt modelId="{C9887E58-E813-4B57-997C-3C9AED6749C6}" type="sibTrans" cxnId="{EF592563-D4E5-44BE-95E1-85261E68D77E}">
      <dgm:prSet/>
      <dgm:spPr/>
      <dgm:t>
        <a:bodyPr/>
        <a:lstStyle/>
        <a:p>
          <a:endParaRPr lang="es-ES" sz="1400">
            <a:solidFill>
              <a:schemeClr val="tx1"/>
            </a:solidFill>
          </a:endParaRPr>
        </a:p>
      </dgm:t>
    </dgm:pt>
    <dgm:pt modelId="{FD086185-120F-4952-A242-A6967BEDF465}">
      <dgm:prSet phldrT="[Texto]" custT="1"/>
      <dgm:spPr/>
      <dgm:t>
        <a:bodyPr/>
        <a:lstStyle/>
        <a:p>
          <a:pPr algn="just"/>
          <a:r>
            <a:rPr lang="es-NI" sz="1400" dirty="0" smtClean="0">
              <a:solidFill>
                <a:schemeClr val="tx1"/>
              </a:solidFill>
              <a:latin typeface="Albertus MT Lt" pitchFamily="34" charset="0"/>
            </a:rPr>
            <a:t>Iniciar el proceso de capacitación de 722 fuerzas</a:t>
          </a:r>
          <a:endParaRPr lang="es-ES" sz="1400" dirty="0" smtClean="0">
            <a:solidFill>
              <a:schemeClr val="tx1"/>
            </a:solidFill>
            <a:latin typeface="Albertus MT Lt" pitchFamily="34" charset="0"/>
          </a:endParaRPr>
        </a:p>
      </dgm:t>
    </dgm:pt>
    <dgm:pt modelId="{26435246-6B14-4386-AC90-55F7EBDCCEAA}" type="parTrans" cxnId="{C49339CA-9A3D-4AA2-9FB9-C63088CD135A}">
      <dgm:prSet/>
      <dgm:spPr/>
      <dgm:t>
        <a:bodyPr/>
        <a:lstStyle/>
        <a:p>
          <a:endParaRPr lang="es-ES" sz="1400">
            <a:solidFill>
              <a:schemeClr val="tx1"/>
            </a:solidFill>
          </a:endParaRPr>
        </a:p>
      </dgm:t>
    </dgm:pt>
    <dgm:pt modelId="{3D368195-33E7-4F0C-B331-7B5D04E3D2E7}" type="sibTrans" cxnId="{C49339CA-9A3D-4AA2-9FB9-C63088CD135A}">
      <dgm:prSet/>
      <dgm:spPr/>
      <dgm:t>
        <a:bodyPr/>
        <a:lstStyle/>
        <a:p>
          <a:endParaRPr lang="es-ES" sz="1400">
            <a:solidFill>
              <a:schemeClr val="tx1"/>
            </a:solidFill>
          </a:endParaRPr>
        </a:p>
      </dgm:t>
    </dgm:pt>
    <dgm:pt modelId="{0D843089-F130-4952-B0ED-F4FECC74ABCF}" type="pres">
      <dgm:prSet presAssocID="{39C3EA67-6F79-4B70-B281-6433A861A557}" presName="linearFlow" presStyleCnt="0">
        <dgm:presLayoutVars>
          <dgm:dir/>
          <dgm:resizeHandles val="exact"/>
        </dgm:presLayoutVars>
      </dgm:prSet>
      <dgm:spPr/>
      <dgm:t>
        <a:bodyPr/>
        <a:lstStyle/>
        <a:p>
          <a:endParaRPr lang="es-ES"/>
        </a:p>
      </dgm:t>
    </dgm:pt>
    <dgm:pt modelId="{6B3CE999-3E02-45AC-942C-F7DBED72F327}" type="pres">
      <dgm:prSet presAssocID="{C469E34F-FACE-4DAB-B6D9-E9F82165E542}" presName="composite" presStyleCnt="0"/>
      <dgm:spPr/>
    </dgm:pt>
    <dgm:pt modelId="{668BC34F-60B9-4E7D-8034-9D69DB076C0A}" type="pres">
      <dgm:prSet presAssocID="{C469E34F-FACE-4DAB-B6D9-E9F82165E542}" presName="imgShp" presStyleLbl="fgImgPlace1" presStyleIdx="0" presStyleCnt="5"/>
      <dgm:spPr>
        <a:blipFill rotWithShape="0">
          <a:blip xmlns:r="http://schemas.openxmlformats.org/officeDocument/2006/relationships" r:embed="rId1" cstate="email">
            <a:extLst>
              <a:ext uri="{28A0092B-C50C-407E-A947-70E740481C1C}">
                <a14:useLocalDpi xmlns:a14="http://schemas.microsoft.com/office/drawing/2010/main"/>
              </a:ext>
            </a:extLst>
          </a:blip>
          <a:stretch>
            <a:fillRect/>
          </a:stretch>
        </a:blipFill>
      </dgm:spPr>
      <dgm:t>
        <a:bodyPr/>
        <a:lstStyle/>
        <a:p>
          <a:endParaRPr lang="en-US"/>
        </a:p>
      </dgm:t>
    </dgm:pt>
    <dgm:pt modelId="{ADC1CF61-352D-48BE-9AB9-6B14FF2F4EA5}" type="pres">
      <dgm:prSet presAssocID="{C469E34F-FACE-4DAB-B6D9-E9F82165E542}" presName="txShp" presStyleLbl="node1" presStyleIdx="0" presStyleCnt="5" custScaleY="71934">
        <dgm:presLayoutVars>
          <dgm:bulletEnabled val="1"/>
        </dgm:presLayoutVars>
      </dgm:prSet>
      <dgm:spPr/>
      <dgm:t>
        <a:bodyPr/>
        <a:lstStyle/>
        <a:p>
          <a:endParaRPr lang="es-ES"/>
        </a:p>
      </dgm:t>
    </dgm:pt>
    <dgm:pt modelId="{44762E8C-4C92-4BE6-B924-B265D7C8FFBB}" type="pres">
      <dgm:prSet presAssocID="{16AB2FE9-A24E-468D-A699-20D2B0DA98DE}" presName="spacing" presStyleCnt="0"/>
      <dgm:spPr/>
    </dgm:pt>
    <dgm:pt modelId="{88AB173D-0A05-4F0C-AF3F-9CD60D95F57B}" type="pres">
      <dgm:prSet presAssocID="{2D9D7CDC-B157-463E-A5F8-E1F2218CECEC}" presName="composite" presStyleCnt="0"/>
      <dgm:spPr/>
    </dgm:pt>
    <dgm:pt modelId="{4B0C317D-914D-499C-A834-EC55E54CC968}" type="pres">
      <dgm:prSet presAssocID="{2D9D7CDC-B157-463E-A5F8-E1F2218CECEC}" presName="imgShp" presStyleLbl="fgImgPlace1" presStyleIdx="1" presStyleCnt="5"/>
      <dgm:spPr>
        <a:blipFill rotWithShape="0">
          <a:blip xmlns:r="http://schemas.openxmlformats.org/officeDocument/2006/relationships" r:embed="rId1" cstate="email">
            <a:extLst>
              <a:ext uri="{28A0092B-C50C-407E-A947-70E740481C1C}">
                <a14:useLocalDpi xmlns:a14="http://schemas.microsoft.com/office/drawing/2010/main"/>
              </a:ext>
            </a:extLst>
          </a:blip>
          <a:stretch>
            <a:fillRect/>
          </a:stretch>
        </a:blipFill>
      </dgm:spPr>
      <dgm:t>
        <a:bodyPr/>
        <a:lstStyle/>
        <a:p>
          <a:endParaRPr lang="en-US"/>
        </a:p>
      </dgm:t>
    </dgm:pt>
    <dgm:pt modelId="{8D547F98-5D1F-4D61-A189-B9E732DDF871}" type="pres">
      <dgm:prSet presAssocID="{2D9D7CDC-B157-463E-A5F8-E1F2218CECEC}" presName="txShp" presStyleLbl="node1" presStyleIdx="1" presStyleCnt="5" custScaleY="79144">
        <dgm:presLayoutVars>
          <dgm:bulletEnabled val="1"/>
        </dgm:presLayoutVars>
      </dgm:prSet>
      <dgm:spPr/>
      <dgm:t>
        <a:bodyPr/>
        <a:lstStyle/>
        <a:p>
          <a:endParaRPr lang="es-ES"/>
        </a:p>
      </dgm:t>
    </dgm:pt>
    <dgm:pt modelId="{BCFA7311-89EB-431D-950E-9BE9B4BB7E4F}" type="pres">
      <dgm:prSet presAssocID="{E5AACFE4-C226-4FEA-837A-8093C7886BEF}" presName="spacing" presStyleCnt="0"/>
      <dgm:spPr/>
    </dgm:pt>
    <dgm:pt modelId="{0061733A-0C9F-400D-9714-2654F9F9252D}" type="pres">
      <dgm:prSet presAssocID="{D1A0DD22-07B1-44E4-9781-E3889D9A49B5}" presName="composite" presStyleCnt="0"/>
      <dgm:spPr/>
    </dgm:pt>
    <dgm:pt modelId="{8D578342-5FF8-46D6-8F09-DB06B7173BAA}" type="pres">
      <dgm:prSet presAssocID="{D1A0DD22-07B1-44E4-9781-E3889D9A49B5}" presName="imgShp" presStyleLbl="fgImgPlace1" presStyleIdx="2" presStyleCnt="5"/>
      <dgm:spPr>
        <a:blipFill rotWithShape="0">
          <a:blip xmlns:r="http://schemas.openxmlformats.org/officeDocument/2006/relationships" r:embed="rId1" cstate="email">
            <a:extLst>
              <a:ext uri="{28A0092B-C50C-407E-A947-70E740481C1C}">
                <a14:useLocalDpi xmlns:a14="http://schemas.microsoft.com/office/drawing/2010/main"/>
              </a:ext>
            </a:extLst>
          </a:blip>
          <a:stretch>
            <a:fillRect/>
          </a:stretch>
        </a:blipFill>
      </dgm:spPr>
      <dgm:t>
        <a:bodyPr/>
        <a:lstStyle/>
        <a:p>
          <a:endParaRPr lang="en-US"/>
        </a:p>
      </dgm:t>
    </dgm:pt>
    <dgm:pt modelId="{66D302F9-6AA4-42F2-A345-9636C90F1DF3}" type="pres">
      <dgm:prSet presAssocID="{D1A0DD22-07B1-44E4-9781-E3889D9A49B5}" presName="txShp" presStyleLbl="node1" presStyleIdx="2" presStyleCnt="5" custScaleY="86354">
        <dgm:presLayoutVars>
          <dgm:bulletEnabled val="1"/>
        </dgm:presLayoutVars>
      </dgm:prSet>
      <dgm:spPr/>
      <dgm:t>
        <a:bodyPr/>
        <a:lstStyle/>
        <a:p>
          <a:endParaRPr lang="es-ES"/>
        </a:p>
      </dgm:t>
    </dgm:pt>
    <dgm:pt modelId="{1FCA3B4B-7AE8-49AC-B92B-F8CAC239063C}" type="pres">
      <dgm:prSet presAssocID="{044AADCE-3250-4C3F-8B4E-BDB13FCA882D}" presName="spacing" presStyleCnt="0"/>
      <dgm:spPr/>
    </dgm:pt>
    <dgm:pt modelId="{DAEA531E-B751-4087-BF11-105CA5186D91}" type="pres">
      <dgm:prSet presAssocID="{0BD5A96B-5793-46EF-9372-087077F4E04C}" presName="composite" presStyleCnt="0"/>
      <dgm:spPr/>
    </dgm:pt>
    <dgm:pt modelId="{EC9CE845-7F56-44A4-B86D-52BFD80C438F}" type="pres">
      <dgm:prSet presAssocID="{0BD5A96B-5793-46EF-9372-087077F4E04C}" presName="imgShp" presStyleLbl="fgImgPlace1" presStyleIdx="3" presStyleCnt="5"/>
      <dgm:spPr>
        <a:blipFill rotWithShape="0">
          <a:blip xmlns:r="http://schemas.openxmlformats.org/officeDocument/2006/relationships" r:embed="rId1" cstate="email">
            <a:extLst>
              <a:ext uri="{28A0092B-C50C-407E-A947-70E740481C1C}">
                <a14:useLocalDpi xmlns:a14="http://schemas.microsoft.com/office/drawing/2010/main"/>
              </a:ext>
            </a:extLst>
          </a:blip>
          <a:stretch>
            <a:fillRect/>
          </a:stretch>
        </a:blipFill>
      </dgm:spPr>
      <dgm:t>
        <a:bodyPr/>
        <a:lstStyle/>
        <a:p>
          <a:endParaRPr lang="en-US"/>
        </a:p>
      </dgm:t>
    </dgm:pt>
    <dgm:pt modelId="{370D7673-CF95-401C-A0AF-A19FC0958EC0}" type="pres">
      <dgm:prSet presAssocID="{0BD5A96B-5793-46EF-9372-087077F4E04C}" presName="txShp" presStyleLbl="node1" presStyleIdx="3" presStyleCnt="5" custScaleY="77863">
        <dgm:presLayoutVars>
          <dgm:bulletEnabled val="1"/>
        </dgm:presLayoutVars>
      </dgm:prSet>
      <dgm:spPr/>
      <dgm:t>
        <a:bodyPr/>
        <a:lstStyle/>
        <a:p>
          <a:endParaRPr lang="es-ES"/>
        </a:p>
      </dgm:t>
    </dgm:pt>
    <dgm:pt modelId="{C74C7528-F00A-4E4F-AE92-3B07BC26BD47}" type="pres">
      <dgm:prSet presAssocID="{C9887E58-E813-4B57-997C-3C9AED6749C6}" presName="spacing" presStyleCnt="0"/>
      <dgm:spPr/>
    </dgm:pt>
    <dgm:pt modelId="{D6948078-E4AC-47A4-BD06-2F045C831C8A}" type="pres">
      <dgm:prSet presAssocID="{FD086185-120F-4952-A242-A6967BEDF465}" presName="composite" presStyleCnt="0"/>
      <dgm:spPr/>
    </dgm:pt>
    <dgm:pt modelId="{FC0E8BA9-5DED-41DE-9685-3A83E1B7ED25}" type="pres">
      <dgm:prSet presAssocID="{FD086185-120F-4952-A242-A6967BEDF465}" presName="imgShp" presStyleLbl="fgImgPlace1" presStyleIdx="4" presStyleCnt="5"/>
      <dgm:spPr>
        <a:blipFill rotWithShape="0">
          <a:blip xmlns:r="http://schemas.openxmlformats.org/officeDocument/2006/relationships" r:embed="rId1" cstate="email">
            <a:extLst>
              <a:ext uri="{28A0092B-C50C-407E-A947-70E740481C1C}">
                <a14:useLocalDpi xmlns:a14="http://schemas.microsoft.com/office/drawing/2010/main"/>
              </a:ext>
            </a:extLst>
          </a:blip>
          <a:stretch>
            <a:fillRect/>
          </a:stretch>
        </a:blipFill>
      </dgm:spPr>
      <dgm:t>
        <a:bodyPr/>
        <a:lstStyle/>
        <a:p>
          <a:endParaRPr lang="en-US"/>
        </a:p>
      </dgm:t>
    </dgm:pt>
    <dgm:pt modelId="{3AFDA025-74AF-44FC-BC9B-1182C39CB27E}" type="pres">
      <dgm:prSet presAssocID="{FD086185-120F-4952-A242-A6967BEDF465}" presName="txShp" presStyleLbl="node1" presStyleIdx="4" presStyleCnt="5" custScaleY="71933">
        <dgm:presLayoutVars>
          <dgm:bulletEnabled val="1"/>
        </dgm:presLayoutVars>
      </dgm:prSet>
      <dgm:spPr/>
      <dgm:t>
        <a:bodyPr/>
        <a:lstStyle/>
        <a:p>
          <a:endParaRPr lang="es-ES"/>
        </a:p>
      </dgm:t>
    </dgm:pt>
  </dgm:ptLst>
  <dgm:cxnLst>
    <dgm:cxn modelId="{418DB43D-3755-4571-BB62-2AD5C8120CF6}" type="presOf" srcId="{C469E34F-FACE-4DAB-B6D9-E9F82165E542}" destId="{ADC1CF61-352D-48BE-9AB9-6B14FF2F4EA5}" srcOrd="0" destOrd="0" presId="urn:microsoft.com/office/officeart/2005/8/layout/vList3#1"/>
    <dgm:cxn modelId="{B525782C-E665-44F8-8173-C47114FFB0A2}" type="presOf" srcId="{D1A0DD22-07B1-44E4-9781-E3889D9A49B5}" destId="{66D302F9-6AA4-42F2-A345-9636C90F1DF3}" srcOrd="0" destOrd="0" presId="urn:microsoft.com/office/officeart/2005/8/layout/vList3#1"/>
    <dgm:cxn modelId="{3DE4C18F-B5B8-4E78-86F8-FED6F43C3A78}" srcId="{39C3EA67-6F79-4B70-B281-6433A861A557}" destId="{2D9D7CDC-B157-463E-A5F8-E1F2218CECEC}" srcOrd="1" destOrd="0" parTransId="{E76DC461-1EA2-43F5-A677-32649D25E567}" sibTransId="{E5AACFE4-C226-4FEA-837A-8093C7886BEF}"/>
    <dgm:cxn modelId="{C49339CA-9A3D-4AA2-9FB9-C63088CD135A}" srcId="{39C3EA67-6F79-4B70-B281-6433A861A557}" destId="{FD086185-120F-4952-A242-A6967BEDF465}" srcOrd="4" destOrd="0" parTransId="{26435246-6B14-4386-AC90-55F7EBDCCEAA}" sibTransId="{3D368195-33E7-4F0C-B331-7B5D04E3D2E7}"/>
    <dgm:cxn modelId="{072B5517-D971-40AB-93AD-10F5C83111D2}" type="presOf" srcId="{FD086185-120F-4952-A242-A6967BEDF465}" destId="{3AFDA025-74AF-44FC-BC9B-1182C39CB27E}" srcOrd="0" destOrd="0" presId="urn:microsoft.com/office/officeart/2005/8/layout/vList3#1"/>
    <dgm:cxn modelId="{5809B059-77EB-4146-AED3-D355346EC95B}" srcId="{39C3EA67-6F79-4B70-B281-6433A861A557}" destId="{D1A0DD22-07B1-44E4-9781-E3889D9A49B5}" srcOrd="2" destOrd="0" parTransId="{BCC7BB06-FA7E-4BD8-A5A9-BC934E319E63}" sibTransId="{044AADCE-3250-4C3F-8B4E-BDB13FCA882D}"/>
    <dgm:cxn modelId="{EF592563-D4E5-44BE-95E1-85261E68D77E}" srcId="{39C3EA67-6F79-4B70-B281-6433A861A557}" destId="{0BD5A96B-5793-46EF-9372-087077F4E04C}" srcOrd="3" destOrd="0" parTransId="{A1A8FBC3-B575-489D-8D0B-E3CA30B7FF4E}" sibTransId="{C9887E58-E813-4B57-997C-3C9AED6749C6}"/>
    <dgm:cxn modelId="{6090CE71-F2DE-4A35-8B95-7A594CD9D159}" srcId="{39C3EA67-6F79-4B70-B281-6433A861A557}" destId="{C469E34F-FACE-4DAB-B6D9-E9F82165E542}" srcOrd="0" destOrd="0" parTransId="{3627B962-8184-45CF-9949-831831D1F066}" sibTransId="{16AB2FE9-A24E-468D-A699-20D2B0DA98DE}"/>
    <dgm:cxn modelId="{95061851-FAB6-4630-B877-1CACD2A0E746}" type="presOf" srcId="{39C3EA67-6F79-4B70-B281-6433A861A557}" destId="{0D843089-F130-4952-B0ED-F4FECC74ABCF}" srcOrd="0" destOrd="0" presId="urn:microsoft.com/office/officeart/2005/8/layout/vList3#1"/>
    <dgm:cxn modelId="{BA775FA4-CD70-40E5-A3E1-B83635E848D4}" type="presOf" srcId="{2D9D7CDC-B157-463E-A5F8-E1F2218CECEC}" destId="{8D547F98-5D1F-4D61-A189-B9E732DDF871}" srcOrd="0" destOrd="0" presId="urn:microsoft.com/office/officeart/2005/8/layout/vList3#1"/>
    <dgm:cxn modelId="{51BD3625-D371-4D8D-9094-D1043DABBAA2}" type="presOf" srcId="{0BD5A96B-5793-46EF-9372-087077F4E04C}" destId="{370D7673-CF95-401C-A0AF-A19FC0958EC0}" srcOrd="0" destOrd="0" presId="urn:microsoft.com/office/officeart/2005/8/layout/vList3#1"/>
    <dgm:cxn modelId="{B0143BFB-E9D9-4F6C-81EE-78CF6101F250}" type="presParOf" srcId="{0D843089-F130-4952-B0ED-F4FECC74ABCF}" destId="{6B3CE999-3E02-45AC-942C-F7DBED72F327}" srcOrd="0" destOrd="0" presId="urn:microsoft.com/office/officeart/2005/8/layout/vList3#1"/>
    <dgm:cxn modelId="{D939C1FC-1A96-4690-9916-9BB05EC21FC2}" type="presParOf" srcId="{6B3CE999-3E02-45AC-942C-F7DBED72F327}" destId="{668BC34F-60B9-4E7D-8034-9D69DB076C0A}" srcOrd="0" destOrd="0" presId="urn:microsoft.com/office/officeart/2005/8/layout/vList3#1"/>
    <dgm:cxn modelId="{54D9B5EC-4612-4FD2-95E7-D021510993EA}" type="presParOf" srcId="{6B3CE999-3E02-45AC-942C-F7DBED72F327}" destId="{ADC1CF61-352D-48BE-9AB9-6B14FF2F4EA5}" srcOrd="1" destOrd="0" presId="urn:microsoft.com/office/officeart/2005/8/layout/vList3#1"/>
    <dgm:cxn modelId="{85B6565C-D8C9-4C4B-9BAE-22BF8BE5E85A}" type="presParOf" srcId="{0D843089-F130-4952-B0ED-F4FECC74ABCF}" destId="{44762E8C-4C92-4BE6-B924-B265D7C8FFBB}" srcOrd="1" destOrd="0" presId="urn:microsoft.com/office/officeart/2005/8/layout/vList3#1"/>
    <dgm:cxn modelId="{00588AE3-DF81-4EEA-9A7A-B8573F1E9E0C}" type="presParOf" srcId="{0D843089-F130-4952-B0ED-F4FECC74ABCF}" destId="{88AB173D-0A05-4F0C-AF3F-9CD60D95F57B}" srcOrd="2" destOrd="0" presId="urn:microsoft.com/office/officeart/2005/8/layout/vList3#1"/>
    <dgm:cxn modelId="{92D048AF-32D9-4C83-BDFD-63AC992847F2}" type="presParOf" srcId="{88AB173D-0A05-4F0C-AF3F-9CD60D95F57B}" destId="{4B0C317D-914D-499C-A834-EC55E54CC968}" srcOrd="0" destOrd="0" presId="urn:microsoft.com/office/officeart/2005/8/layout/vList3#1"/>
    <dgm:cxn modelId="{C327E58A-9310-4A7D-A820-A17EFC80D31C}" type="presParOf" srcId="{88AB173D-0A05-4F0C-AF3F-9CD60D95F57B}" destId="{8D547F98-5D1F-4D61-A189-B9E732DDF871}" srcOrd="1" destOrd="0" presId="urn:microsoft.com/office/officeart/2005/8/layout/vList3#1"/>
    <dgm:cxn modelId="{6633D4BF-D78B-44F3-8EA1-03C62C60DA39}" type="presParOf" srcId="{0D843089-F130-4952-B0ED-F4FECC74ABCF}" destId="{BCFA7311-89EB-431D-950E-9BE9B4BB7E4F}" srcOrd="3" destOrd="0" presId="urn:microsoft.com/office/officeart/2005/8/layout/vList3#1"/>
    <dgm:cxn modelId="{6BFE52A9-F8BD-4319-9379-149DFBBCD249}" type="presParOf" srcId="{0D843089-F130-4952-B0ED-F4FECC74ABCF}" destId="{0061733A-0C9F-400D-9714-2654F9F9252D}" srcOrd="4" destOrd="0" presId="urn:microsoft.com/office/officeart/2005/8/layout/vList3#1"/>
    <dgm:cxn modelId="{EA0D062D-654F-43DC-BB51-6981A5EEC197}" type="presParOf" srcId="{0061733A-0C9F-400D-9714-2654F9F9252D}" destId="{8D578342-5FF8-46D6-8F09-DB06B7173BAA}" srcOrd="0" destOrd="0" presId="urn:microsoft.com/office/officeart/2005/8/layout/vList3#1"/>
    <dgm:cxn modelId="{A718779F-6907-49EF-B5AF-5B7939FE024F}" type="presParOf" srcId="{0061733A-0C9F-400D-9714-2654F9F9252D}" destId="{66D302F9-6AA4-42F2-A345-9636C90F1DF3}" srcOrd="1" destOrd="0" presId="urn:microsoft.com/office/officeart/2005/8/layout/vList3#1"/>
    <dgm:cxn modelId="{85CBAE49-B573-4C02-AA64-9884CCF31C3A}" type="presParOf" srcId="{0D843089-F130-4952-B0ED-F4FECC74ABCF}" destId="{1FCA3B4B-7AE8-49AC-B92B-F8CAC239063C}" srcOrd="5" destOrd="0" presId="urn:microsoft.com/office/officeart/2005/8/layout/vList3#1"/>
    <dgm:cxn modelId="{E6E4F998-09E0-453F-8827-77A70ABC0116}" type="presParOf" srcId="{0D843089-F130-4952-B0ED-F4FECC74ABCF}" destId="{DAEA531E-B751-4087-BF11-105CA5186D91}" srcOrd="6" destOrd="0" presId="urn:microsoft.com/office/officeart/2005/8/layout/vList3#1"/>
    <dgm:cxn modelId="{419CB5D9-3A2A-4833-A27A-223670EB945D}" type="presParOf" srcId="{DAEA531E-B751-4087-BF11-105CA5186D91}" destId="{EC9CE845-7F56-44A4-B86D-52BFD80C438F}" srcOrd="0" destOrd="0" presId="urn:microsoft.com/office/officeart/2005/8/layout/vList3#1"/>
    <dgm:cxn modelId="{069DB590-B04F-4BC9-BA28-187277789926}" type="presParOf" srcId="{DAEA531E-B751-4087-BF11-105CA5186D91}" destId="{370D7673-CF95-401C-A0AF-A19FC0958EC0}" srcOrd="1" destOrd="0" presId="urn:microsoft.com/office/officeart/2005/8/layout/vList3#1"/>
    <dgm:cxn modelId="{248759D8-0B23-41C8-A1A9-C6BDC05F1F98}" type="presParOf" srcId="{0D843089-F130-4952-B0ED-F4FECC74ABCF}" destId="{C74C7528-F00A-4E4F-AE92-3B07BC26BD47}" srcOrd="7" destOrd="0" presId="urn:microsoft.com/office/officeart/2005/8/layout/vList3#1"/>
    <dgm:cxn modelId="{B7FCAC2A-C092-428F-939A-6C6E4ABE085E}" type="presParOf" srcId="{0D843089-F130-4952-B0ED-F4FECC74ABCF}" destId="{D6948078-E4AC-47A4-BD06-2F045C831C8A}" srcOrd="8" destOrd="0" presId="urn:microsoft.com/office/officeart/2005/8/layout/vList3#1"/>
    <dgm:cxn modelId="{373AF592-9865-47A4-B2FA-2A035F1C0207}" type="presParOf" srcId="{D6948078-E4AC-47A4-BD06-2F045C831C8A}" destId="{FC0E8BA9-5DED-41DE-9685-3A83E1B7ED25}" srcOrd="0" destOrd="0" presId="urn:microsoft.com/office/officeart/2005/8/layout/vList3#1"/>
    <dgm:cxn modelId="{E980B34B-A8EA-4FEB-A982-9B7614E99879}" type="presParOf" srcId="{D6948078-E4AC-47A4-BD06-2F045C831C8A}" destId="{3AFDA025-74AF-44FC-BC9B-1182C39CB27E}" srcOrd="1" destOrd="0" presId="urn:microsoft.com/office/officeart/2005/8/layout/vList3#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ED091A-6004-434B-9D29-D4B1F37C9C12}">
      <dsp:nvSpPr>
        <dsp:cNvPr id="0" name=""/>
        <dsp:cNvSpPr/>
      </dsp:nvSpPr>
      <dsp:spPr>
        <a:xfrm rot="5400000">
          <a:off x="-238263" y="239128"/>
          <a:ext cx="1588425" cy="1111897"/>
        </a:xfrm>
        <a:prstGeom prst="chevron">
          <a:avLst/>
        </a:prstGeom>
        <a:solidFill>
          <a:schemeClr val="tx2">
            <a:lumMod val="5000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s-MX" sz="3100" kern="1200" dirty="0" smtClean="0"/>
            <a:t>1</a:t>
          </a:r>
          <a:endParaRPr lang="es-NI" sz="3100" kern="1200" dirty="0"/>
        </a:p>
      </dsp:txBody>
      <dsp:txXfrm rot="-5400000">
        <a:off x="2" y="556813"/>
        <a:ext cx="1111897" cy="476528"/>
      </dsp:txXfrm>
    </dsp:sp>
    <dsp:sp modelId="{1182173B-2386-457E-9BAD-3F8EA2970047}">
      <dsp:nvSpPr>
        <dsp:cNvPr id="0" name=""/>
        <dsp:cNvSpPr/>
      </dsp:nvSpPr>
      <dsp:spPr>
        <a:xfrm rot="5400000">
          <a:off x="3797323" y="-2684560"/>
          <a:ext cx="1032476" cy="6403327"/>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s-ES" sz="1700" kern="1200" dirty="0" smtClean="0">
              <a:latin typeface="Albertus MT Lt" pitchFamily="34" charset="0"/>
            </a:rPr>
            <a:t>. Activación inmediata del gabinete de Emergencia para la lucha contra el Ébola, con definición de responsabilidades especificas por instituciones, incluyendo el funcionamiento permanente de puestos de mando, nacionales y locales.</a:t>
          </a:r>
          <a:endParaRPr lang="es-NI" sz="1700" kern="1200" dirty="0"/>
        </a:p>
      </dsp:txBody>
      <dsp:txXfrm rot="-5400000">
        <a:off x="1111898" y="51266"/>
        <a:ext cx="6352926" cy="931674"/>
      </dsp:txXfrm>
    </dsp:sp>
    <dsp:sp modelId="{2F38C0D1-A9E4-463C-911C-9B73E55090D0}">
      <dsp:nvSpPr>
        <dsp:cNvPr id="0" name=""/>
        <dsp:cNvSpPr/>
      </dsp:nvSpPr>
      <dsp:spPr>
        <a:xfrm rot="5400000">
          <a:off x="-238263" y="1633213"/>
          <a:ext cx="1588425" cy="1111897"/>
        </a:xfrm>
        <a:prstGeom prst="chevron">
          <a:avLst/>
        </a:prstGeom>
        <a:solidFill>
          <a:schemeClr val="tx2">
            <a:lumMod val="5000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s-MX" sz="3100" kern="1200" dirty="0" smtClean="0"/>
            <a:t>2</a:t>
          </a:r>
          <a:endParaRPr lang="es-NI" sz="3100" kern="1200" dirty="0"/>
        </a:p>
      </dsp:txBody>
      <dsp:txXfrm rot="-5400000">
        <a:off x="2" y="1950898"/>
        <a:ext cx="1111897" cy="476528"/>
      </dsp:txXfrm>
    </dsp:sp>
    <dsp:sp modelId="{1AB8F4C0-34E9-4261-8014-AE0999BD0B01}">
      <dsp:nvSpPr>
        <dsp:cNvPr id="0" name=""/>
        <dsp:cNvSpPr/>
      </dsp:nvSpPr>
      <dsp:spPr>
        <a:xfrm rot="5400000">
          <a:off x="3797323" y="-1290475"/>
          <a:ext cx="1032476" cy="6403327"/>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s-ES" sz="1700" kern="1200" dirty="0" smtClean="0">
              <a:latin typeface="Albertus MT Lt" pitchFamily="34" charset="0"/>
            </a:rPr>
            <a:t>Integración del Gabinete de Presidencia.</a:t>
          </a:r>
          <a:endParaRPr lang="es-NI" sz="1700" kern="1200" dirty="0"/>
        </a:p>
      </dsp:txBody>
      <dsp:txXfrm rot="-5400000">
        <a:off x="1111898" y="1445351"/>
        <a:ext cx="6352926" cy="931674"/>
      </dsp:txXfrm>
    </dsp:sp>
    <dsp:sp modelId="{2402FD3C-EA3D-4F3D-A19F-A7F35E06B37D}">
      <dsp:nvSpPr>
        <dsp:cNvPr id="0" name=""/>
        <dsp:cNvSpPr/>
      </dsp:nvSpPr>
      <dsp:spPr>
        <a:xfrm rot="5400000">
          <a:off x="-238263" y="3027298"/>
          <a:ext cx="1588425" cy="1111897"/>
        </a:xfrm>
        <a:prstGeom prst="chevron">
          <a:avLst/>
        </a:prstGeom>
        <a:solidFill>
          <a:schemeClr val="tx2">
            <a:lumMod val="5000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s-MX" sz="3100" kern="1200" dirty="0" smtClean="0"/>
            <a:t>3</a:t>
          </a:r>
          <a:endParaRPr lang="es-NI" sz="3100" kern="1200" dirty="0"/>
        </a:p>
      </dsp:txBody>
      <dsp:txXfrm rot="-5400000">
        <a:off x="2" y="3344983"/>
        <a:ext cx="1111897" cy="476528"/>
      </dsp:txXfrm>
    </dsp:sp>
    <dsp:sp modelId="{AE54DF75-7256-4B9C-9EB1-29C9E4264C52}">
      <dsp:nvSpPr>
        <dsp:cNvPr id="0" name=""/>
        <dsp:cNvSpPr/>
      </dsp:nvSpPr>
      <dsp:spPr>
        <a:xfrm rot="5400000">
          <a:off x="3797323" y="103609"/>
          <a:ext cx="1032476" cy="6403327"/>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endParaRPr lang="es-NI" sz="1700" kern="1200" dirty="0"/>
        </a:p>
        <a:p>
          <a:pPr marL="171450" lvl="1" indent="-171450" algn="l" defTabSz="755650">
            <a:lnSpc>
              <a:spcPct val="90000"/>
            </a:lnSpc>
            <a:spcBef>
              <a:spcPct val="0"/>
            </a:spcBef>
            <a:spcAft>
              <a:spcPct val="15000"/>
            </a:spcAft>
            <a:buChar char="••"/>
          </a:pPr>
          <a:r>
            <a:rPr lang="es-ES" sz="1700" kern="1200" dirty="0" smtClean="0">
              <a:latin typeface="Albertus MT Lt" pitchFamily="34" charset="0"/>
            </a:rPr>
            <a:t>Información y Campañas con Mensajes Públicos para Conocimiento y Prevención.</a:t>
          </a:r>
          <a:endParaRPr lang="es-NI" sz="1700" kern="1200" dirty="0"/>
        </a:p>
      </dsp:txBody>
      <dsp:txXfrm rot="-5400000">
        <a:off x="1111898" y="2839436"/>
        <a:ext cx="6352926" cy="93167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C1CF61-352D-48BE-9AB9-6B14FF2F4EA5}">
      <dsp:nvSpPr>
        <dsp:cNvPr id="0" name=""/>
        <dsp:cNvSpPr/>
      </dsp:nvSpPr>
      <dsp:spPr>
        <a:xfrm rot="10800000">
          <a:off x="1752440" y="2709"/>
          <a:ext cx="5938262" cy="1026852"/>
        </a:xfrm>
        <a:prstGeom prst="homePlate">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2813" tIns="53340" rIns="99568" bIns="53340" numCol="1" spcCol="1270" anchor="ctr" anchorCtr="0">
          <a:noAutofit/>
        </a:bodyPr>
        <a:lstStyle/>
        <a:p>
          <a:pPr lvl="0" algn="just" defTabSz="622300">
            <a:lnSpc>
              <a:spcPct val="90000"/>
            </a:lnSpc>
            <a:spcBef>
              <a:spcPct val="0"/>
            </a:spcBef>
            <a:spcAft>
              <a:spcPct val="35000"/>
            </a:spcAft>
          </a:pPr>
          <a:r>
            <a:rPr lang="es-NI" sz="1400" kern="1200" dirty="0" smtClean="0">
              <a:solidFill>
                <a:schemeClr val="tx1"/>
              </a:solidFill>
              <a:latin typeface="Albertus MT Lt" pitchFamily="34" charset="0"/>
            </a:rPr>
            <a:t>Dotar de equipos de protección al personal que atienden viajeros en puntos de entradas,  aeropuertos, puertos y fronteras terrestres</a:t>
          </a:r>
          <a:endParaRPr lang="es-ES" sz="1400" kern="1200" dirty="0" smtClean="0">
            <a:solidFill>
              <a:schemeClr val="tx1"/>
            </a:solidFill>
            <a:latin typeface="Albertus MT Lt" pitchFamily="34" charset="0"/>
          </a:endParaRPr>
        </a:p>
      </dsp:txBody>
      <dsp:txXfrm rot="10800000">
        <a:off x="2009153" y="2709"/>
        <a:ext cx="5681549" cy="1026852"/>
      </dsp:txXfrm>
    </dsp:sp>
    <dsp:sp modelId="{668BC34F-60B9-4E7D-8034-9D69DB076C0A}">
      <dsp:nvSpPr>
        <dsp:cNvPr id="0" name=""/>
        <dsp:cNvSpPr/>
      </dsp:nvSpPr>
      <dsp:spPr>
        <a:xfrm>
          <a:off x="1239014" y="2709"/>
          <a:ext cx="1026852" cy="1026852"/>
        </a:xfrm>
        <a:prstGeom prst="ellipse">
          <a:avLst/>
        </a:prstGeom>
        <a:blipFill rotWithShape="0">
          <a:blip xmlns:r="http://schemas.openxmlformats.org/officeDocument/2006/relationships" r:embed="rId1" cstate="email">
            <a:extLst>
              <a:ext uri="{28A0092B-C50C-407E-A947-70E740481C1C}">
                <a14:useLocalDpi xmlns:a14="http://schemas.microsoft.com/office/drawing/2010/main"/>
              </a:ext>
            </a:extLst>
          </a:blip>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D547F98-5D1F-4D61-A189-B9E732DDF871}">
      <dsp:nvSpPr>
        <dsp:cNvPr id="0" name=""/>
        <dsp:cNvSpPr/>
      </dsp:nvSpPr>
      <dsp:spPr>
        <a:xfrm rot="10800000">
          <a:off x="1752440" y="1336084"/>
          <a:ext cx="5938262" cy="1026852"/>
        </a:xfrm>
        <a:prstGeom prst="homePlate">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2813" tIns="53340" rIns="99568" bIns="53340" numCol="1" spcCol="1270" anchor="ctr" anchorCtr="0">
          <a:noAutofit/>
        </a:bodyPr>
        <a:lstStyle/>
        <a:p>
          <a:pPr lvl="0" algn="just" defTabSz="622300">
            <a:lnSpc>
              <a:spcPct val="90000"/>
            </a:lnSpc>
            <a:spcBef>
              <a:spcPct val="0"/>
            </a:spcBef>
            <a:spcAft>
              <a:spcPct val="35000"/>
            </a:spcAft>
          </a:pPr>
          <a:r>
            <a:rPr lang="es-NI" sz="1400" kern="1200" dirty="0" smtClean="0">
              <a:solidFill>
                <a:schemeClr val="tx1"/>
              </a:solidFill>
              <a:latin typeface="Albertus MT Lt" pitchFamily="34" charset="0"/>
            </a:rPr>
            <a:t>Establecer 3 centros de aislamiento y cuarentena para migrantes irregulares en: Managua, Peñas Blancas y el Guasaule. </a:t>
          </a:r>
          <a:endParaRPr lang="es-ES" sz="1400" kern="1200" dirty="0" smtClean="0">
            <a:solidFill>
              <a:schemeClr val="tx1"/>
            </a:solidFill>
            <a:latin typeface="Albertus MT Lt" pitchFamily="34" charset="0"/>
          </a:endParaRPr>
        </a:p>
      </dsp:txBody>
      <dsp:txXfrm rot="10800000">
        <a:off x="2009153" y="1336084"/>
        <a:ext cx="5681549" cy="1026852"/>
      </dsp:txXfrm>
    </dsp:sp>
    <dsp:sp modelId="{4B0C317D-914D-499C-A834-EC55E54CC968}">
      <dsp:nvSpPr>
        <dsp:cNvPr id="0" name=""/>
        <dsp:cNvSpPr/>
      </dsp:nvSpPr>
      <dsp:spPr>
        <a:xfrm>
          <a:off x="1239014" y="1336084"/>
          <a:ext cx="1026852" cy="1026852"/>
        </a:xfrm>
        <a:prstGeom prst="ellipse">
          <a:avLst/>
        </a:prstGeom>
        <a:blipFill rotWithShape="0">
          <a:blip xmlns:r="http://schemas.openxmlformats.org/officeDocument/2006/relationships" r:embed="rId1" cstate="email">
            <a:extLst>
              <a:ext uri="{28A0092B-C50C-407E-A947-70E740481C1C}">
                <a14:useLocalDpi xmlns:a14="http://schemas.microsoft.com/office/drawing/2010/main"/>
              </a:ext>
            </a:extLst>
          </a:blip>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6D302F9-6AA4-42F2-A345-9636C90F1DF3}">
      <dsp:nvSpPr>
        <dsp:cNvPr id="0" name=""/>
        <dsp:cNvSpPr/>
      </dsp:nvSpPr>
      <dsp:spPr>
        <a:xfrm rot="10800000">
          <a:off x="1752440" y="2669459"/>
          <a:ext cx="5938262" cy="1026852"/>
        </a:xfrm>
        <a:prstGeom prst="homePlate">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2813" tIns="53340" rIns="99568" bIns="53340" numCol="1" spcCol="1270" anchor="ctr" anchorCtr="0">
          <a:noAutofit/>
        </a:bodyPr>
        <a:lstStyle/>
        <a:p>
          <a:pPr lvl="0" algn="just" defTabSz="622300">
            <a:lnSpc>
              <a:spcPct val="90000"/>
            </a:lnSpc>
            <a:spcBef>
              <a:spcPct val="0"/>
            </a:spcBef>
            <a:spcAft>
              <a:spcPct val="35000"/>
            </a:spcAft>
          </a:pPr>
          <a:r>
            <a:rPr lang="es-NI" sz="1400" kern="1200" dirty="0" smtClean="0">
              <a:solidFill>
                <a:schemeClr val="tx1"/>
              </a:solidFill>
              <a:latin typeface="Albertus MT Lt" pitchFamily="34" charset="0"/>
            </a:rPr>
            <a:t>Elaborar y ejecutar plan comunicacional sobre las acciones y propósitos del plan contingente.</a:t>
          </a:r>
          <a:endParaRPr lang="es-ES" sz="1400" kern="1200" dirty="0" smtClean="0">
            <a:solidFill>
              <a:schemeClr val="tx1"/>
            </a:solidFill>
            <a:latin typeface="Albertus MT Lt" pitchFamily="34" charset="0"/>
          </a:endParaRPr>
        </a:p>
      </dsp:txBody>
      <dsp:txXfrm rot="10800000">
        <a:off x="2009153" y="2669459"/>
        <a:ext cx="5681549" cy="1026852"/>
      </dsp:txXfrm>
    </dsp:sp>
    <dsp:sp modelId="{8D578342-5FF8-46D6-8F09-DB06B7173BAA}">
      <dsp:nvSpPr>
        <dsp:cNvPr id="0" name=""/>
        <dsp:cNvSpPr/>
      </dsp:nvSpPr>
      <dsp:spPr>
        <a:xfrm>
          <a:off x="1239014" y="2669459"/>
          <a:ext cx="1026852" cy="1026852"/>
        </a:xfrm>
        <a:prstGeom prst="ellipse">
          <a:avLst/>
        </a:prstGeom>
        <a:blipFill rotWithShape="0">
          <a:blip xmlns:r="http://schemas.openxmlformats.org/officeDocument/2006/relationships" r:embed="rId1" cstate="email">
            <a:extLst>
              <a:ext uri="{28A0092B-C50C-407E-A947-70E740481C1C}">
                <a14:useLocalDpi xmlns:a14="http://schemas.microsoft.com/office/drawing/2010/main"/>
              </a:ext>
            </a:extLst>
          </a:blip>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AFDA025-74AF-44FC-BC9B-1182C39CB27E}">
      <dsp:nvSpPr>
        <dsp:cNvPr id="0" name=""/>
        <dsp:cNvSpPr/>
      </dsp:nvSpPr>
      <dsp:spPr>
        <a:xfrm rot="10800000">
          <a:off x="1752440" y="4002834"/>
          <a:ext cx="5938262" cy="1026852"/>
        </a:xfrm>
        <a:prstGeom prst="homePlate">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2813" tIns="53340" rIns="99568" bIns="53340" numCol="1" spcCol="1270" anchor="ctr" anchorCtr="0">
          <a:noAutofit/>
        </a:bodyPr>
        <a:lstStyle/>
        <a:p>
          <a:pPr lvl="0" algn="just" defTabSz="622300">
            <a:lnSpc>
              <a:spcPct val="90000"/>
            </a:lnSpc>
            <a:spcBef>
              <a:spcPct val="0"/>
            </a:spcBef>
            <a:spcAft>
              <a:spcPct val="35000"/>
            </a:spcAft>
          </a:pPr>
          <a:r>
            <a:rPr lang="es-NI" sz="1400" kern="1200" dirty="0" smtClean="0">
              <a:solidFill>
                <a:schemeClr val="tx1"/>
              </a:solidFill>
              <a:latin typeface="Albertus MT Lt" pitchFamily="34" charset="0"/>
            </a:rPr>
            <a:t>Identificar de manera oportuna el origen de viajeros y tripulantes provenientes de zonas o países con transmisión activa de EBOLA.</a:t>
          </a:r>
          <a:endParaRPr lang="es-ES" sz="1400" kern="1200" dirty="0" smtClean="0">
            <a:solidFill>
              <a:schemeClr val="tx1"/>
            </a:solidFill>
            <a:latin typeface="Albertus MT Lt" pitchFamily="34" charset="0"/>
          </a:endParaRPr>
        </a:p>
      </dsp:txBody>
      <dsp:txXfrm rot="10800000">
        <a:off x="2009153" y="4002834"/>
        <a:ext cx="5681549" cy="1026852"/>
      </dsp:txXfrm>
    </dsp:sp>
    <dsp:sp modelId="{FC0E8BA9-5DED-41DE-9685-3A83E1B7ED25}">
      <dsp:nvSpPr>
        <dsp:cNvPr id="0" name=""/>
        <dsp:cNvSpPr/>
      </dsp:nvSpPr>
      <dsp:spPr>
        <a:xfrm>
          <a:off x="1239014" y="4002834"/>
          <a:ext cx="1026852" cy="1026852"/>
        </a:xfrm>
        <a:prstGeom prst="ellipse">
          <a:avLst/>
        </a:prstGeom>
        <a:blipFill rotWithShape="0">
          <a:blip xmlns:r="http://schemas.openxmlformats.org/officeDocument/2006/relationships" r:embed="rId1" cstate="email">
            <a:extLst>
              <a:ext uri="{28A0092B-C50C-407E-A947-70E740481C1C}">
                <a14:useLocalDpi xmlns:a14="http://schemas.microsoft.com/office/drawing/2010/main"/>
              </a:ext>
            </a:extLst>
          </a:blip>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DDE5A4-DFBD-4559-B4E5-363747056FAC}">
      <dsp:nvSpPr>
        <dsp:cNvPr id="0" name=""/>
        <dsp:cNvSpPr/>
      </dsp:nvSpPr>
      <dsp:spPr>
        <a:xfrm>
          <a:off x="0" y="447803"/>
          <a:ext cx="7501022" cy="604800"/>
        </a:xfrm>
        <a:prstGeom prst="rect">
          <a:avLst/>
        </a:prstGeom>
        <a:solidFill>
          <a:schemeClr val="lt1">
            <a:alpha val="9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229A090-22FD-49F6-9A51-111858A5BDF2}">
      <dsp:nvSpPr>
        <dsp:cNvPr id="0" name=""/>
        <dsp:cNvSpPr/>
      </dsp:nvSpPr>
      <dsp:spPr>
        <a:xfrm>
          <a:off x="375051" y="93563"/>
          <a:ext cx="5250715" cy="708480"/>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465" tIns="0" rIns="198465" bIns="0" numCol="1" spcCol="1270" anchor="ctr" anchorCtr="0">
          <a:noAutofit/>
        </a:bodyPr>
        <a:lstStyle/>
        <a:p>
          <a:pPr lvl="0" algn="l" defTabSz="622300">
            <a:lnSpc>
              <a:spcPct val="90000"/>
            </a:lnSpc>
            <a:spcBef>
              <a:spcPct val="0"/>
            </a:spcBef>
            <a:spcAft>
              <a:spcPct val="35000"/>
            </a:spcAft>
          </a:pPr>
          <a:r>
            <a:rPr lang="es-NI" sz="1400" kern="1200" dirty="0" smtClean="0">
              <a:solidFill>
                <a:schemeClr val="tx1"/>
              </a:solidFill>
              <a:latin typeface="Albertus MT Lt" pitchFamily="34" charset="0"/>
            </a:rPr>
            <a:t>Identificar el lugar de procedencia y nacionalidad de los viajeros objetos de inspección sanitaria. </a:t>
          </a:r>
          <a:endParaRPr lang="es-ES" sz="1400" kern="1200" dirty="0">
            <a:solidFill>
              <a:schemeClr val="tx1"/>
            </a:solidFill>
            <a:latin typeface="Albertus MT Lt" pitchFamily="34" charset="0"/>
          </a:endParaRPr>
        </a:p>
      </dsp:txBody>
      <dsp:txXfrm>
        <a:off x="409636" y="128148"/>
        <a:ext cx="5181545" cy="639310"/>
      </dsp:txXfrm>
    </dsp:sp>
    <dsp:sp modelId="{F6D074EA-A98A-48D3-B1E7-EC3355628643}">
      <dsp:nvSpPr>
        <dsp:cNvPr id="0" name=""/>
        <dsp:cNvSpPr/>
      </dsp:nvSpPr>
      <dsp:spPr>
        <a:xfrm>
          <a:off x="0" y="1536443"/>
          <a:ext cx="7501022" cy="604800"/>
        </a:xfrm>
        <a:prstGeom prst="rect">
          <a:avLst/>
        </a:prstGeom>
        <a:solidFill>
          <a:schemeClr val="lt1">
            <a:alpha val="90000"/>
            <a:hueOff val="0"/>
            <a:satOff val="0"/>
            <a:lumOff val="0"/>
            <a:alphaOff val="0"/>
          </a:schemeClr>
        </a:solidFill>
        <a:ln w="15875"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5D0B11A-0B0E-448F-BDB2-C54B847D66D3}">
      <dsp:nvSpPr>
        <dsp:cNvPr id="0" name=""/>
        <dsp:cNvSpPr/>
      </dsp:nvSpPr>
      <dsp:spPr>
        <a:xfrm>
          <a:off x="375051" y="1182203"/>
          <a:ext cx="5250715" cy="708480"/>
        </a:xfrm>
        <a:prstGeom prst="round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465" tIns="0" rIns="198465" bIns="0" numCol="1" spcCol="1270" anchor="ctr" anchorCtr="0">
          <a:noAutofit/>
        </a:bodyPr>
        <a:lstStyle/>
        <a:p>
          <a:pPr lvl="0" algn="l" defTabSz="622300">
            <a:lnSpc>
              <a:spcPct val="90000"/>
            </a:lnSpc>
            <a:spcBef>
              <a:spcPct val="0"/>
            </a:spcBef>
            <a:spcAft>
              <a:spcPct val="35000"/>
            </a:spcAft>
          </a:pPr>
          <a:r>
            <a:rPr lang="es-NI" sz="1400" kern="1200" dirty="0" smtClean="0">
              <a:solidFill>
                <a:schemeClr val="tx1"/>
              </a:solidFill>
              <a:latin typeface="Albertus MT Lt" pitchFamily="34" charset="0"/>
            </a:rPr>
            <a:t>Trasladar y entregar al MINSA para su ingreso al sitio establecido a los viajeros sujetos de inspección sanitaria </a:t>
          </a:r>
          <a:endParaRPr lang="es-ES" sz="1400" kern="1200" dirty="0">
            <a:solidFill>
              <a:schemeClr val="tx1"/>
            </a:solidFill>
            <a:latin typeface="Albertus MT Lt" pitchFamily="34" charset="0"/>
          </a:endParaRPr>
        </a:p>
      </dsp:txBody>
      <dsp:txXfrm>
        <a:off x="409636" y="1216788"/>
        <a:ext cx="5181545" cy="639310"/>
      </dsp:txXfrm>
    </dsp:sp>
    <dsp:sp modelId="{B86694D9-9BBE-49CA-B2B2-ECC8A85E0CF8}">
      <dsp:nvSpPr>
        <dsp:cNvPr id="0" name=""/>
        <dsp:cNvSpPr/>
      </dsp:nvSpPr>
      <dsp:spPr>
        <a:xfrm>
          <a:off x="0" y="2625083"/>
          <a:ext cx="7501022" cy="604800"/>
        </a:xfrm>
        <a:prstGeom prst="rect">
          <a:avLst/>
        </a:prstGeom>
        <a:solidFill>
          <a:schemeClr val="lt1">
            <a:alpha val="90000"/>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A257B9-CB9F-4B41-9313-A0EB61FC4758}">
      <dsp:nvSpPr>
        <dsp:cNvPr id="0" name=""/>
        <dsp:cNvSpPr/>
      </dsp:nvSpPr>
      <dsp:spPr>
        <a:xfrm>
          <a:off x="375051" y="2270843"/>
          <a:ext cx="5250715" cy="708480"/>
        </a:xfrm>
        <a:prstGeom prst="round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465" tIns="0" rIns="198465" bIns="0" numCol="1" spcCol="1270" anchor="ctr" anchorCtr="0">
          <a:noAutofit/>
        </a:bodyPr>
        <a:lstStyle/>
        <a:p>
          <a:pPr lvl="0" algn="l" defTabSz="622300">
            <a:lnSpc>
              <a:spcPct val="90000"/>
            </a:lnSpc>
            <a:spcBef>
              <a:spcPct val="0"/>
            </a:spcBef>
            <a:spcAft>
              <a:spcPct val="35000"/>
            </a:spcAft>
          </a:pPr>
          <a:r>
            <a:rPr lang="es-NI" sz="1400" kern="1200" dirty="0" smtClean="0">
              <a:solidFill>
                <a:schemeClr val="tx1"/>
              </a:solidFill>
              <a:latin typeface="Albertus MT Lt" pitchFamily="34" charset="0"/>
            </a:rPr>
            <a:t>Garantizar el llenado correcto de tarjeta de ingreso y egreso de los  viajeros para una ubicación inmediata en caso de ser necesario. </a:t>
          </a:r>
          <a:endParaRPr lang="es-ES" sz="1400" kern="1200" dirty="0">
            <a:solidFill>
              <a:schemeClr val="tx1"/>
            </a:solidFill>
            <a:latin typeface="Albertus MT Lt" pitchFamily="34" charset="0"/>
          </a:endParaRPr>
        </a:p>
      </dsp:txBody>
      <dsp:txXfrm>
        <a:off x="409636" y="2305428"/>
        <a:ext cx="5181545" cy="639310"/>
      </dsp:txXfrm>
    </dsp:sp>
    <dsp:sp modelId="{46E73B53-DE4E-4056-9E5C-6F47F6E585DC}">
      <dsp:nvSpPr>
        <dsp:cNvPr id="0" name=""/>
        <dsp:cNvSpPr/>
      </dsp:nvSpPr>
      <dsp:spPr>
        <a:xfrm>
          <a:off x="0" y="3713723"/>
          <a:ext cx="7501022" cy="604800"/>
        </a:xfrm>
        <a:prstGeom prst="rect">
          <a:avLst/>
        </a:prstGeom>
        <a:solidFill>
          <a:schemeClr val="lt1">
            <a:alpha val="90000"/>
            <a:hueOff val="0"/>
            <a:satOff val="0"/>
            <a:lumOff val="0"/>
            <a:alphaOff val="0"/>
          </a:schemeClr>
        </a:solidFill>
        <a:ln w="1587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EDE7647-BD5F-4EDE-9A46-1F31A5393E09}">
      <dsp:nvSpPr>
        <dsp:cNvPr id="0" name=""/>
        <dsp:cNvSpPr/>
      </dsp:nvSpPr>
      <dsp:spPr>
        <a:xfrm>
          <a:off x="375051" y="3359483"/>
          <a:ext cx="5250715" cy="708480"/>
        </a:xfrm>
        <a:prstGeom prst="round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465" tIns="0" rIns="198465" bIns="0" numCol="1" spcCol="1270" anchor="ctr" anchorCtr="0">
          <a:noAutofit/>
        </a:bodyPr>
        <a:lstStyle/>
        <a:p>
          <a:pPr lvl="0" algn="l" defTabSz="622300">
            <a:lnSpc>
              <a:spcPct val="90000"/>
            </a:lnSpc>
            <a:spcBef>
              <a:spcPct val="0"/>
            </a:spcBef>
            <a:spcAft>
              <a:spcPct val="35000"/>
            </a:spcAft>
          </a:pPr>
          <a:r>
            <a:rPr lang="es-NI" sz="1400" kern="1200" dirty="0" smtClean="0">
              <a:solidFill>
                <a:schemeClr val="tx1"/>
              </a:solidFill>
              <a:latin typeface="Albertus MT Lt" pitchFamily="34" charset="0"/>
            </a:rPr>
            <a:t>Garantizar el  llenado de formularios establecidos por el MINSA. </a:t>
          </a:r>
          <a:endParaRPr lang="es-ES" sz="1400" kern="1200" dirty="0">
            <a:solidFill>
              <a:schemeClr val="tx1"/>
            </a:solidFill>
            <a:latin typeface="Albertus MT Lt" pitchFamily="34" charset="0"/>
          </a:endParaRPr>
        </a:p>
      </dsp:txBody>
      <dsp:txXfrm>
        <a:off x="409636" y="3394068"/>
        <a:ext cx="5181545" cy="639310"/>
      </dsp:txXfrm>
    </dsp:sp>
    <dsp:sp modelId="{D1B5BE44-F7FA-4B39-8860-E54D581FA3A2}">
      <dsp:nvSpPr>
        <dsp:cNvPr id="0" name=""/>
        <dsp:cNvSpPr/>
      </dsp:nvSpPr>
      <dsp:spPr>
        <a:xfrm>
          <a:off x="0" y="4802362"/>
          <a:ext cx="7501022" cy="604800"/>
        </a:xfrm>
        <a:prstGeom prst="rect">
          <a:avLst/>
        </a:prstGeom>
        <a:solidFill>
          <a:schemeClr val="lt1">
            <a:alpha val="90000"/>
            <a:hueOff val="0"/>
            <a:satOff val="0"/>
            <a:lumOff val="0"/>
            <a:alphaOff val="0"/>
          </a:schemeClr>
        </a:solidFill>
        <a:ln w="15875"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E18FA01-4E46-4925-9F54-DD4D36B79505}">
      <dsp:nvSpPr>
        <dsp:cNvPr id="0" name=""/>
        <dsp:cNvSpPr/>
      </dsp:nvSpPr>
      <dsp:spPr>
        <a:xfrm>
          <a:off x="375051" y="4448122"/>
          <a:ext cx="5250715" cy="708480"/>
        </a:xfrm>
        <a:prstGeom prst="roundRect">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465" tIns="0" rIns="198465" bIns="0" numCol="1" spcCol="1270" anchor="ctr" anchorCtr="0">
          <a:noAutofit/>
        </a:bodyPr>
        <a:lstStyle/>
        <a:p>
          <a:pPr lvl="0" algn="l" defTabSz="622300">
            <a:lnSpc>
              <a:spcPct val="90000"/>
            </a:lnSpc>
            <a:spcBef>
              <a:spcPct val="0"/>
            </a:spcBef>
            <a:spcAft>
              <a:spcPct val="35000"/>
            </a:spcAft>
          </a:pPr>
          <a:r>
            <a:rPr lang="es-NI" sz="1400" kern="1200" dirty="0" smtClean="0">
              <a:solidFill>
                <a:schemeClr val="tx1"/>
              </a:solidFill>
              <a:latin typeface="Albertus MT Lt" pitchFamily="34" charset="0"/>
            </a:rPr>
            <a:t>Trasladar de inmediato a viajeros sintomáticos detectados al sitio designado por el MINSA para la revisión médica.</a:t>
          </a:r>
          <a:endParaRPr lang="es-ES" sz="1400" kern="1200" dirty="0">
            <a:solidFill>
              <a:schemeClr val="tx1"/>
            </a:solidFill>
            <a:latin typeface="Albertus MT Lt" pitchFamily="34" charset="0"/>
          </a:endParaRPr>
        </a:p>
      </dsp:txBody>
      <dsp:txXfrm>
        <a:off x="409636" y="4482707"/>
        <a:ext cx="5181545" cy="63931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D074EA-A98A-48D3-B1E7-EC3355628643}">
      <dsp:nvSpPr>
        <dsp:cNvPr id="0" name=""/>
        <dsp:cNvSpPr/>
      </dsp:nvSpPr>
      <dsp:spPr>
        <a:xfrm>
          <a:off x="0" y="5402"/>
          <a:ext cx="7929618" cy="1411200"/>
        </a:xfrm>
        <a:prstGeom prst="rect">
          <a:avLst/>
        </a:prstGeom>
        <a:solidFill>
          <a:schemeClr val="lt1">
            <a:alpha val="9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5D0B11A-0B0E-448F-BDB2-C54B847D66D3}">
      <dsp:nvSpPr>
        <dsp:cNvPr id="0" name=""/>
        <dsp:cNvSpPr/>
      </dsp:nvSpPr>
      <dsp:spPr>
        <a:xfrm>
          <a:off x="396480" y="157439"/>
          <a:ext cx="5550732" cy="674522"/>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804" tIns="0" rIns="209804" bIns="0" numCol="1" spcCol="1270" anchor="ctr" anchorCtr="0">
          <a:noAutofit/>
        </a:bodyPr>
        <a:lstStyle/>
        <a:p>
          <a:pPr lvl="0" algn="l" defTabSz="622300">
            <a:lnSpc>
              <a:spcPct val="90000"/>
            </a:lnSpc>
            <a:spcBef>
              <a:spcPct val="0"/>
            </a:spcBef>
            <a:spcAft>
              <a:spcPct val="35000"/>
            </a:spcAft>
          </a:pPr>
          <a:r>
            <a:rPr lang="es-NI" sz="1400" kern="1200" dirty="0" smtClean="0">
              <a:solidFill>
                <a:schemeClr val="tx1"/>
              </a:solidFill>
              <a:latin typeface="Albertus MT Lt" pitchFamily="34" charset="0"/>
            </a:rPr>
            <a:t>Informar operativamente y establecer partes diarios especiales a la Dirección Superior del MIGOB y al Puesto de Mando</a:t>
          </a:r>
          <a:endParaRPr lang="es-ES" sz="1400" kern="1200" dirty="0">
            <a:solidFill>
              <a:schemeClr val="tx1"/>
            </a:solidFill>
            <a:latin typeface="Albertus MT Lt" pitchFamily="34" charset="0"/>
          </a:endParaRPr>
        </a:p>
      </dsp:txBody>
      <dsp:txXfrm>
        <a:off x="429407" y="190366"/>
        <a:ext cx="5484878" cy="608668"/>
      </dsp:txXfrm>
    </dsp:sp>
    <dsp:sp modelId="{B86694D9-9BBE-49CA-B2B2-ECC8A85E0CF8}">
      <dsp:nvSpPr>
        <dsp:cNvPr id="0" name=""/>
        <dsp:cNvSpPr/>
      </dsp:nvSpPr>
      <dsp:spPr>
        <a:xfrm>
          <a:off x="0" y="1712554"/>
          <a:ext cx="7929618" cy="1411200"/>
        </a:xfrm>
        <a:prstGeom prst="rect">
          <a:avLst/>
        </a:prstGeom>
        <a:solidFill>
          <a:schemeClr val="lt1">
            <a:alpha val="90000"/>
            <a:hueOff val="0"/>
            <a:satOff val="0"/>
            <a:lumOff val="0"/>
            <a:alphaOff val="0"/>
          </a:schemeClr>
        </a:solidFill>
        <a:ln w="15875"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A257B9-CB9F-4B41-9313-A0EB61FC4758}">
      <dsp:nvSpPr>
        <dsp:cNvPr id="0" name=""/>
        <dsp:cNvSpPr/>
      </dsp:nvSpPr>
      <dsp:spPr>
        <a:xfrm>
          <a:off x="396480" y="1719002"/>
          <a:ext cx="5550732" cy="820112"/>
        </a:xfrm>
        <a:prstGeom prst="round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804" tIns="0" rIns="209804" bIns="0" numCol="1" spcCol="1270" anchor="ctr" anchorCtr="0">
          <a:noAutofit/>
        </a:bodyPr>
        <a:lstStyle/>
        <a:p>
          <a:pPr lvl="0" algn="just" defTabSz="622300">
            <a:lnSpc>
              <a:spcPct val="90000"/>
            </a:lnSpc>
            <a:spcBef>
              <a:spcPct val="0"/>
            </a:spcBef>
            <a:spcAft>
              <a:spcPct val="35000"/>
            </a:spcAft>
          </a:pPr>
          <a:r>
            <a:rPr lang="es-NI" sz="1400" kern="1200" dirty="0" smtClean="0">
              <a:solidFill>
                <a:schemeClr val="tx1"/>
              </a:solidFill>
              <a:latin typeface="Albertus MT Lt" pitchFamily="34" charset="0"/>
            </a:rPr>
            <a:t>Sociabilizar información con los países miembros de la Organización Centroamericana de  Directores de Migración (OCAM) sobre los flujos y perfiles de interés acordado.   </a:t>
          </a:r>
          <a:endParaRPr lang="es-ES" sz="1400" kern="1200" dirty="0">
            <a:solidFill>
              <a:schemeClr val="tx1"/>
            </a:solidFill>
            <a:latin typeface="Albertus MT Lt" pitchFamily="34" charset="0"/>
          </a:endParaRPr>
        </a:p>
      </dsp:txBody>
      <dsp:txXfrm>
        <a:off x="436515" y="1759037"/>
        <a:ext cx="5470662" cy="740042"/>
      </dsp:txXfrm>
    </dsp:sp>
    <dsp:sp modelId="{46E73B53-DE4E-4056-9E5C-6F47F6E585DC}">
      <dsp:nvSpPr>
        <dsp:cNvPr id="0" name=""/>
        <dsp:cNvSpPr/>
      </dsp:nvSpPr>
      <dsp:spPr>
        <a:xfrm>
          <a:off x="0" y="3441181"/>
          <a:ext cx="7929618" cy="1411200"/>
        </a:xfrm>
        <a:prstGeom prst="rect">
          <a:avLst/>
        </a:prstGeom>
        <a:solidFill>
          <a:schemeClr val="lt1">
            <a:alpha val="90000"/>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EDE7647-BD5F-4EDE-9A46-1F31A5393E09}">
      <dsp:nvSpPr>
        <dsp:cNvPr id="0" name=""/>
        <dsp:cNvSpPr/>
      </dsp:nvSpPr>
      <dsp:spPr>
        <a:xfrm>
          <a:off x="396480" y="3426154"/>
          <a:ext cx="5550732" cy="841586"/>
        </a:xfrm>
        <a:prstGeom prst="round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804" tIns="0" rIns="209804" bIns="0" numCol="1" spcCol="1270" anchor="ctr" anchorCtr="0">
          <a:noAutofit/>
        </a:bodyPr>
        <a:lstStyle/>
        <a:p>
          <a:pPr lvl="0" algn="l" defTabSz="622300">
            <a:lnSpc>
              <a:spcPct val="90000"/>
            </a:lnSpc>
            <a:spcBef>
              <a:spcPct val="0"/>
            </a:spcBef>
            <a:spcAft>
              <a:spcPct val="35000"/>
            </a:spcAft>
          </a:pPr>
          <a:r>
            <a:rPr lang="es-NI" sz="1400" kern="1200" dirty="0" smtClean="0">
              <a:solidFill>
                <a:schemeClr val="tx1"/>
              </a:solidFill>
              <a:latin typeface="Albertus MT Lt" pitchFamily="34" charset="0"/>
            </a:rPr>
            <a:t>Activación inmediata para el funcionamiento de Puestos de Mando nacionales y locales durante la emergencia.</a:t>
          </a:r>
          <a:endParaRPr lang="es-ES" sz="1400" kern="1200" dirty="0">
            <a:solidFill>
              <a:schemeClr val="tx1"/>
            </a:solidFill>
            <a:latin typeface="Albertus MT Lt" pitchFamily="34" charset="0"/>
          </a:endParaRPr>
        </a:p>
      </dsp:txBody>
      <dsp:txXfrm>
        <a:off x="437563" y="3467237"/>
        <a:ext cx="5468566" cy="75942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C053C9-3CD3-4B27-BE8D-4AC93C0F5BE2}">
      <dsp:nvSpPr>
        <dsp:cNvPr id="0" name=""/>
        <dsp:cNvSpPr/>
      </dsp:nvSpPr>
      <dsp:spPr>
        <a:xfrm>
          <a:off x="0" y="0"/>
          <a:ext cx="7929618" cy="2246712"/>
        </a:xfrm>
        <a:prstGeom prst="roundRect">
          <a:avLst>
            <a:gd name="adj" fmla="val 10000"/>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7E5C0EA-5C5B-4C4F-A504-4DC3A0FE2BAD}">
      <dsp:nvSpPr>
        <dsp:cNvPr id="0" name=""/>
        <dsp:cNvSpPr/>
      </dsp:nvSpPr>
      <dsp:spPr>
        <a:xfrm>
          <a:off x="237888" y="299561"/>
          <a:ext cx="2329325" cy="1647589"/>
        </a:xfrm>
        <a:prstGeom prst="roundRect">
          <a:avLst>
            <a:gd name="adj" fmla="val 10000"/>
          </a:avLst>
        </a:prstGeom>
        <a:blipFill rotWithShape="0">
          <a:blip xmlns:r="http://schemas.openxmlformats.org/officeDocument/2006/relationships" r:embed="rId1" cstate="email">
            <a:extLst>
              <a:ext uri="{28A0092B-C50C-407E-A947-70E740481C1C}">
                <a14:useLocalDpi xmlns:a14="http://schemas.microsoft.com/office/drawing/2010/main"/>
              </a:ext>
            </a:extLst>
          </a:blip>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73DCD15-AAAF-418F-B960-405E7C938DE6}">
      <dsp:nvSpPr>
        <dsp:cNvPr id="0" name=""/>
        <dsp:cNvSpPr/>
      </dsp:nvSpPr>
      <dsp:spPr>
        <a:xfrm rot="10800000">
          <a:off x="237888" y="2246712"/>
          <a:ext cx="2329325" cy="2745981"/>
        </a:xfrm>
        <a:prstGeom prst="round2SameRect">
          <a:avLst>
            <a:gd name="adj1" fmla="val 10500"/>
            <a:gd name="adj2" fmla="val 0"/>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t" anchorCtr="0">
          <a:noAutofit/>
        </a:bodyPr>
        <a:lstStyle/>
        <a:p>
          <a:pPr lvl="0" algn="just" defTabSz="622300">
            <a:lnSpc>
              <a:spcPct val="90000"/>
            </a:lnSpc>
            <a:spcBef>
              <a:spcPct val="0"/>
            </a:spcBef>
            <a:spcAft>
              <a:spcPct val="35000"/>
            </a:spcAft>
          </a:pPr>
          <a:r>
            <a:rPr lang="es-NI" sz="1400" b="1" kern="1200" dirty="0" smtClean="0">
              <a:solidFill>
                <a:schemeClr val="tx1"/>
              </a:solidFill>
              <a:latin typeface="Albertus MT Lt" pitchFamily="34" charset="0"/>
            </a:rPr>
            <a:t>Personal que manipulan maletas:</a:t>
          </a:r>
        </a:p>
        <a:p>
          <a:pPr lvl="0" algn="just" defTabSz="622300">
            <a:lnSpc>
              <a:spcPct val="90000"/>
            </a:lnSpc>
            <a:spcBef>
              <a:spcPct val="0"/>
            </a:spcBef>
            <a:spcAft>
              <a:spcPct val="35000"/>
            </a:spcAft>
          </a:pPr>
          <a:r>
            <a:rPr lang="es-NI" sz="1400" kern="1200" dirty="0" smtClean="0">
              <a:solidFill>
                <a:schemeClr val="tx1"/>
              </a:solidFill>
              <a:latin typeface="Albertus MT Lt" pitchFamily="34" charset="0"/>
            </a:rPr>
            <a:t>1. Usar doble guante  de látex.</a:t>
          </a:r>
        </a:p>
        <a:p>
          <a:pPr lvl="0" algn="just" defTabSz="622300">
            <a:lnSpc>
              <a:spcPct val="90000"/>
            </a:lnSpc>
            <a:spcBef>
              <a:spcPct val="0"/>
            </a:spcBef>
            <a:spcAft>
              <a:spcPct val="35000"/>
            </a:spcAft>
          </a:pPr>
          <a:r>
            <a:rPr lang="es-NI" sz="1400" kern="1200" dirty="0" smtClean="0">
              <a:solidFill>
                <a:schemeClr val="tx1"/>
              </a:solidFill>
              <a:latin typeface="Albertus MT Lt" pitchFamily="34" charset="0"/>
            </a:rPr>
            <a:t>2. Usar mascarilla.</a:t>
          </a:r>
          <a:endParaRPr lang="es-ES" sz="1400" kern="1200" dirty="0">
            <a:solidFill>
              <a:schemeClr val="tx1"/>
            </a:solidFill>
            <a:latin typeface="Albertus MT Lt" pitchFamily="34" charset="0"/>
          </a:endParaRPr>
        </a:p>
      </dsp:txBody>
      <dsp:txXfrm rot="10800000">
        <a:off x="309523" y="2246712"/>
        <a:ext cx="2186055" cy="2674346"/>
      </dsp:txXfrm>
    </dsp:sp>
    <dsp:sp modelId="{7E3D29D7-3071-424B-92F2-B315A111D03B}">
      <dsp:nvSpPr>
        <dsp:cNvPr id="0" name=""/>
        <dsp:cNvSpPr/>
      </dsp:nvSpPr>
      <dsp:spPr>
        <a:xfrm>
          <a:off x="2800146" y="299561"/>
          <a:ext cx="2329325" cy="1647589"/>
        </a:xfrm>
        <a:prstGeom prst="roundRect">
          <a:avLst>
            <a:gd name="adj" fmla="val 10000"/>
          </a:avLst>
        </a:prstGeom>
        <a:blipFill rotWithShape="0">
          <a:blip xmlns:r="http://schemas.openxmlformats.org/officeDocument/2006/relationships" r:embed="rId2" cstate="email">
            <a:extLst>
              <a:ext uri="{28A0092B-C50C-407E-A947-70E740481C1C}">
                <a14:useLocalDpi xmlns:a14="http://schemas.microsoft.com/office/drawing/2010/main"/>
              </a:ext>
            </a:extLst>
          </a:blip>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A8D2E4A-9441-419D-BDB9-473465C7BBDF}">
      <dsp:nvSpPr>
        <dsp:cNvPr id="0" name=""/>
        <dsp:cNvSpPr/>
      </dsp:nvSpPr>
      <dsp:spPr>
        <a:xfrm rot="10800000">
          <a:off x="2800146" y="2246712"/>
          <a:ext cx="2329325" cy="2745981"/>
        </a:xfrm>
        <a:prstGeom prst="round2SameRect">
          <a:avLst>
            <a:gd name="adj1" fmla="val 10500"/>
            <a:gd name="adj2" fmla="val 0"/>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t" anchorCtr="0">
          <a:noAutofit/>
        </a:bodyPr>
        <a:lstStyle/>
        <a:p>
          <a:pPr lvl="0" algn="just" defTabSz="622300">
            <a:lnSpc>
              <a:spcPct val="90000"/>
            </a:lnSpc>
            <a:spcBef>
              <a:spcPct val="0"/>
            </a:spcBef>
            <a:spcAft>
              <a:spcPct val="35000"/>
            </a:spcAft>
          </a:pPr>
          <a:r>
            <a:rPr lang="es-NI" sz="1400" b="1" kern="1200" dirty="0" smtClean="0">
              <a:solidFill>
                <a:schemeClr val="tx1"/>
              </a:solidFill>
              <a:latin typeface="Albertus MT Lt" pitchFamily="34" charset="0"/>
            </a:rPr>
            <a:t>Personal de limpieza:</a:t>
          </a:r>
        </a:p>
        <a:p>
          <a:pPr lvl="0" algn="just" defTabSz="622300">
            <a:lnSpc>
              <a:spcPct val="90000"/>
            </a:lnSpc>
            <a:spcBef>
              <a:spcPct val="0"/>
            </a:spcBef>
            <a:spcAft>
              <a:spcPct val="35000"/>
            </a:spcAft>
          </a:pPr>
          <a:r>
            <a:rPr lang="es-NI" sz="1400" kern="1200" dirty="0" smtClean="0">
              <a:solidFill>
                <a:schemeClr val="tx1"/>
              </a:solidFill>
              <a:latin typeface="Albertus MT Lt" pitchFamily="34" charset="0"/>
            </a:rPr>
            <a:t>1. Usar doble guante de látex.</a:t>
          </a:r>
        </a:p>
        <a:p>
          <a:pPr lvl="0" algn="just" defTabSz="622300">
            <a:lnSpc>
              <a:spcPct val="90000"/>
            </a:lnSpc>
            <a:spcBef>
              <a:spcPct val="0"/>
            </a:spcBef>
            <a:spcAft>
              <a:spcPct val="35000"/>
            </a:spcAft>
          </a:pPr>
          <a:r>
            <a:rPr lang="es-NI" sz="1400" kern="1200" dirty="0" smtClean="0">
              <a:solidFill>
                <a:schemeClr val="tx1"/>
              </a:solidFill>
              <a:latin typeface="Albertus MT Lt" pitchFamily="34" charset="0"/>
            </a:rPr>
            <a:t>2. Delantal de plástico.</a:t>
          </a:r>
        </a:p>
        <a:p>
          <a:pPr lvl="0" algn="just" defTabSz="622300">
            <a:lnSpc>
              <a:spcPct val="90000"/>
            </a:lnSpc>
            <a:spcBef>
              <a:spcPct val="0"/>
            </a:spcBef>
            <a:spcAft>
              <a:spcPct val="35000"/>
            </a:spcAft>
          </a:pPr>
          <a:r>
            <a:rPr lang="es-NI" sz="1400" kern="1200" dirty="0" smtClean="0">
              <a:solidFill>
                <a:schemeClr val="tx1"/>
              </a:solidFill>
              <a:latin typeface="Albertus MT Lt" pitchFamily="34" charset="0"/>
            </a:rPr>
            <a:t>3. Zapatos cerrados con botas de hule.</a:t>
          </a:r>
          <a:endParaRPr lang="es-ES" sz="1400" kern="1200" dirty="0">
            <a:solidFill>
              <a:schemeClr val="tx1"/>
            </a:solidFill>
            <a:latin typeface="Albertus MT Lt" pitchFamily="34" charset="0"/>
          </a:endParaRPr>
        </a:p>
      </dsp:txBody>
      <dsp:txXfrm rot="10800000">
        <a:off x="2871781" y="2246712"/>
        <a:ext cx="2186055" cy="2674346"/>
      </dsp:txXfrm>
    </dsp:sp>
    <dsp:sp modelId="{B8AC1863-D78A-4169-AA88-21E5FE45A589}">
      <dsp:nvSpPr>
        <dsp:cNvPr id="0" name=""/>
        <dsp:cNvSpPr/>
      </dsp:nvSpPr>
      <dsp:spPr>
        <a:xfrm>
          <a:off x="5362404" y="299561"/>
          <a:ext cx="2329325" cy="1647589"/>
        </a:xfrm>
        <a:prstGeom prst="roundRect">
          <a:avLst>
            <a:gd name="adj" fmla="val 10000"/>
          </a:avLst>
        </a:prstGeom>
        <a:blipFill rotWithShape="0">
          <a:blip xmlns:r="http://schemas.openxmlformats.org/officeDocument/2006/relationships" r:embed="rId3" cstate="email">
            <a:extLst>
              <a:ext uri="{28A0092B-C50C-407E-A947-70E740481C1C}">
                <a14:useLocalDpi xmlns:a14="http://schemas.microsoft.com/office/drawing/2010/main"/>
              </a:ext>
            </a:extLst>
          </a:blip>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4A08777-37F9-4074-8679-95D9874558BA}">
      <dsp:nvSpPr>
        <dsp:cNvPr id="0" name=""/>
        <dsp:cNvSpPr/>
      </dsp:nvSpPr>
      <dsp:spPr>
        <a:xfrm rot="10800000">
          <a:off x="5362404" y="2246712"/>
          <a:ext cx="2329325" cy="2745981"/>
        </a:xfrm>
        <a:prstGeom prst="round2SameRect">
          <a:avLst>
            <a:gd name="adj1" fmla="val 10500"/>
            <a:gd name="adj2" fmla="val 0"/>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t" anchorCtr="0">
          <a:noAutofit/>
        </a:bodyPr>
        <a:lstStyle/>
        <a:p>
          <a:pPr lvl="0" algn="just" defTabSz="622300">
            <a:lnSpc>
              <a:spcPct val="90000"/>
            </a:lnSpc>
            <a:spcBef>
              <a:spcPct val="0"/>
            </a:spcBef>
            <a:spcAft>
              <a:spcPct val="35000"/>
            </a:spcAft>
          </a:pPr>
          <a:r>
            <a:rPr lang="es-NI" sz="1400" b="1" kern="1200" dirty="0" smtClean="0">
              <a:solidFill>
                <a:schemeClr val="tx1"/>
              </a:solidFill>
              <a:latin typeface="Albertus MT Lt" pitchFamily="34" charset="0"/>
            </a:rPr>
            <a:t>Personal de ventanilla:</a:t>
          </a:r>
        </a:p>
        <a:p>
          <a:pPr lvl="0" algn="just" defTabSz="622300">
            <a:lnSpc>
              <a:spcPct val="90000"/>
            </a:lnSpc>
            <a:spcBef>
              <a:spcPct val="0"/>
            </a:spcBef>
            <a:spcAft>
              <a:spcPct val="35000"/>
            </a:spcAft>
          </a:pPr>
          <a:r>
            <a:rPr lang="es-NI" sz="1400" kern="1200" dirty="0" smtClean="0">
              <a:solidFill>
                <a:schemeClr val="tx1"/>
              </a:solidFill>
              <a:latin typeface="Albertus MT Lt" pitchFamily="34" charset="0"/>
            </a:rPr>
            <a:t>1. Usar doble guante de látex.</a:t>
          </a:r>
        </a:p>
        <a:p>
          <a:pPr lvl="0" algn="just" defTabSz="622300">
            <a:lnSpc>
              <a:spcPct val="90000"/>
            </a:lnSpc>
            <a:spcBef>
              <a:spcPct val="0"/>
            </a:spcBef>
            <a:spcAft>
              <a:spcPct val="35000"/>
            </a:spcAft>
          </a:pPr>
          <a:r>
            <a:rPr lang="es-NI" sz="1400" kern="1200" dirty="0" smtClean="0">
              <a:solidFill>
                <a:schemeClr val="tx1"/>
              </a:solidFill>
              <a:latin typeface="Albertus MT Lt" pitchFamily="34" charset="0"/>
            </a:rPr>
            <a:t>2. Mascarilla.</a:t>
          </a:r>
        </a:p>
        <a:p>
          <a:pPr lvl="0" algn="just" defTabSz="622300">
            <a:lnSpc>
              <a:spcPct val="90000"/>
            </a:lnSpc>
            <a:spcBef>
              <a:spcPct val="0"/>
            </a:spcBef>
            <a:spcAft>
              <a:spcPct val="35000"/>
            </a:spcAft>
          </a:pPr>
          <a:r>
            <a:rPr lang="es-NI" sz="1400" kern="1200" dirty="0" smtClean="0">
              <a:solidFill>
                <a:schemeClr val="tx1"/>
              </a:solidFill>
              <a:latin typeface="Albertus MT Lt" pitchFamily="34" charset="0"/>
            </a:rPr>
            <a:t>3. Delantal de plástico.</a:t>
          </a:r>
        </a:p>
        <a:p>
          <a:pPr lvl="0" algn="just" defTabSz="622300">
            <a:lnSpc>
              <a:spcPct val="90000"/>
            </a:lnSpc>
            <a:spcBef>
              <a:spcPct val="0"/>
            </a:spcBef>
            <a:spcAft>
              <a:spcPct val="35000"/>
            </a:spcAft>
          </a:pPr>
          <a:r>
            <a:rPr lang="es-NI" sz="1400" kern="1200" dirty="0" smtClean="0">
              <a:solidFill>
                <a:schemeClr val="tx1"/>
              </a:solidFill>
              <a:latin typeface="Albertus MT Lt" pitchFamily="34" charset="0"/>
            </a:rPr>
            <a:t>4. Protección ocular contra salpicaduras.</a:t>
          </a:r>
        </a:p>
        <a:p>
          <a:pPr lvl="0" algn="just" defTabSz="622300">
            <a:lnSpc>
              <a:spcPct val="90000"/>
            </a:lnSpc>
            <a:spcBef>
              <a:spcPct val="0"/>
            </a:spcBef>
            <a:spcAft>
              <a:spcPct val="35000"/>
            </a:spcAft>
          </a:pPr>
          <a:r>
            <a:rPr lang="es-NI" sz="1400" kern="1200" dirty="0" smtClean="0">
              <a:solidFill>
                <a:schemeClr val="tx1"/>
              </a:solidFill>
              <a:latin typeface="Albertus MT Lt" pitchFamily="34" charset="0"/>
            </a:rPr>
            <a:t>5. Zapatos cerrados.</a:t>
          </a:r>
        </a:p>
      </dsp:txBody>
      <dsp:txXfrm rot="10800000">
        <a:off x="5434039" y="2246712"/>
        <a:ext cx="2186055" cy="267434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6662BB-AD25-4FC0-8EB4-42D82F44A900}">
      <dsp:nvSpPr>
        <dsp:cNvPr id="0" name=""/>
        <dsp:cNvSpPr/>
      </dsp:nvSpPr>
      <dsp:spPr>
        <a:xfrm>
          <a:off x="0" y="0"/>
          <a:ext cx="7715304" cy="1768090"/>
        </a:xfrm>
        <a:prstGeom prst="roundRect">
          <a:avLst>
            <a:gd name="adj" fmla="val 10000"/>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DEAE414-4176-4A96-ADE6-48663CDC9CC5}">
      <dsp:nvSpPr>
        <dsp:cNvPr id="0" name=""/>
        <dsp:cNvSpPr/>
      </dsp:nvSpPr>
      <dsp:spPr>
        <a:xfrm>
          <a:off x="231459" y="103219"/>
          <a:ext cx="2266370" cy="1561650"/>
        </a:xfrm>
        <a:prstGeom prst="roundRect">
          <a:avLst>
            <a:gd name="adj" fmla="val 10000"/>
          </a:avLst>
        </a:prstGeom>
        <a:blipFill rotWithShape="0">
          <a:blip xmlns:r="http://schemas.openxmlformats.org/officeDocument/2006/relationships" r:embed="rId1" cstate="email">
            <a:lum bright="20000" contrast="20000"/>
            <a:extLst>
              <a:ext uri="{28A0092B-C50C-407E-A947-70E740481C1C}">
                <a14:useLocalDpi xmlns:a14="http://schemas.microsoft.com/office/drawing/2010/main"/>
              </a:ext>
            </a:extLst>
          </a:blip>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E3F2A1D-4248-46C2-B64C-C6EC3C5B45B1}">
      <dsp:nvSpPr>
        <dsp:cNvPr id="0" name=""/>
        <dsp:cNvSpPr/>
      </dsp:nvSpPr>
      <dsp:spPr>
        <a:xfrm rot="10800000">
          <a:off x="231459" y="1768090"/>
          <a:ext cx="2266370" cy="2160999"/>
        </a:xfrm>
        <a:prstGeom prst="round2SameRect">
          <a:avLst>
            <a:gd name="adj1" fmla="val 10500"/>
            <a:gd name="adj2" fmla="val 0"/>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t" anchorCtr="0">
          <a:noAutofit/>
        </a:bodyPr>
        <a:lstStyle/>
        <a:p>
          <a:pPr lvl="0" algn="ctr" defTabSz="800100">
            <a:lnSpc>
              <a:spcPct val="90000"/>
            </a:lnSpc>
            <a:spcBef>
              <a:spcPct val="0"/>
            </a:spcBef>
            <a:spcAft>
              <a:spcPct val="35000"/>
            </a:spcAft>
          </a:pPr>
          <a:r>
            <a:rPr lang="es-NI" sz="1800" kern="1200" dirty="0" smtClean="0">
              <a:solidFill>
                <a:schemeClr val="tx1"/>
              </a:solidFill>
              <a:latin typeface="Albertus MT Lt" pitchFamily="34" charset="0"/>
            </a:rPr>
            <a:t>Centro de aislamiento en Rivas</a:t>
          </a:r>
        </a:p>
        <a:p>
          <a:pPr lvl="0" algn="ctr" defTabSz="800100">
            <a:lnSpc>
              <a:spcPct val="90000"/>
            </a:lnSpc>
            <a:spcBef>
              <a:spcPct val="0"/>
            </a:spcBef>
            <a:spcAft>
              <a:spcPct val="35000"/>
            </a:spcAft>
          </a:pPr>
          <a:r>
            <a:rPr lang="es-NI" sz="1800" kern="1200" dirty="0" smtClean="0">
              <a:solidFill>
                <a:schemeClr val="tx1"/>
              </a:solidFill>
              <a:latin typeface="Albertus MT Lt" pitchFamily="34" charset="0"/>
            </a:rPr>
            <a:t>Región IV</a:t>
          </a:r>
          <a:endParaRPr lang="es-ES" sz="1800" kern="1200" dirty="0" smtClean="0">
            <a:solidFill>
              <a:schemeClr val="tx1"/>
            </a:solidFill>
            <a:latin typeface="Albertus MT Lt" pitchFamily="34" charset="0"/>
          </a:endParaRPr>
        </a:p>
      </dsp:txBody>
      <dsp:txXfrm rot="10800000">
        <a:off x="297917" y="1768090"/>
        <a:ext cx="2133454" cy="2094541"/>
      </dsp:txXfrm>
    </dsp:sp>
    <dsp:sp modelId="{437271B3-B0E5-4A41-9EC5-CAEB6151458F}">
      <dsp:nvSpPr>
        <dsp:cNvPr id="0" name=""/>
        <dsp:cNvSpPr/>
      </dsp:nvSpPr>
      <dsp:spPr>
        <a:xfrm>
          <a:off x="2724466" y="103219"/>
          <a:ext cx="2266370" cy="1561650"/>
        </a:xfrm>
        <a:prstGeom prst="roundRect">
          <a:avLst>
            <a:gd name="adj" fmla="val 10000"/>
          </a:avLst>
        </a:prstGeom>
        <a:blipFill rotWithShape="0">
          <a:blip xmlns:r="http://schemas.openxmlformats.org/officeDocument/2006/relationships" r:embed="rId2" cstate="email">
            <a:lum bright="20000" contrast="20000"/>
            <a:extLst>
              <a:ext uri="{28A0092B-C50C-407E-A947-70E740481C1C}">
                <a14:useLocalDpi xmlns:a14="http://schemas.microsoft.com/office/drawing/2010/main"/>
              </a:ext>
            </a:extLst>
          </a:blip>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882671-7455-4B48-B8F5-9A61200D6DBE}">
      <dsp:nvSpPr>
        <dsp:cNvPr id="0" name=""/>
        <dsp:cNvSpPr/>
      </dsp:nvSpPr>
      <dsp:spPr>
        <a:xfrm rot="10800000">
          <a:off x="2724466" y="1768090"/>
          <a:ext cx="2266370" cy="2160999"/>
        </a:xfrm>
        <a:prstGeom prst="round2SameRect">
          <a:avLst>
            <a:gd name="adj1" fmla="val 10500"/>
            <a:gd name="adj2" fmla="val 0"/>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t" anchorCtr="0">
          <a:noAutofit/>
        </a:bodyPr>
        <a:lstStyle/>
        <a:p>
          <a:pPr lvl="0" algn="ctr" defTabSz="800100">
            <a:lnSpc>
              <a:spcPct val="90000"/>
            </a:lnSpc>
            <a:spcBef>
              <a:spcPct val="0"/>
            </a:spcBef>
            <a:spcAft>
              <a:spcPct val="35000"/>
            </a:spcAft>
          </a:pPr>
          <a:r>
            <a:rPr lang="es-NI" sz="1800" kern="1200" dirty="0" smtClean="0">
              <a:solidFill>
                <a:schemeClr val="tx1"/>
              </a:solidFill>
              <a:latin typeface="Albertus MT Lt" pitchFamily="34" charset="0"/>
            </a:rPr>
            <a:t>Centro de aislamiento en Iguana de Oro, Mozonte, Ocotal – Nueva Segovia Región I</a:t>
          </a:r>
          <a:endParaRPr lang="es-ES" sz="1800" kern="1200" dirty="0" smtClean="0">
            <a:solidFill>
              <a:schemeClr val="tx1"/>
            </a:solidFill>
            <a:latin typeface="Albertus MT Lt" pitchFamily="34" charset="0"/>
          </a:endParaRPr>
        </a:p>
      </dsp:txBody>
      <dsp:txXfrm rot="10800000">
        <a:off x="2790924" y="1768090"/>
        <a:ext cx="2133454" cy="2094541"/>
      </dsp:txXfrm>
    </dsp:sp>
    <dsp:sp modelId="{FC76CD0E-67F2-4618-9DF4-39526CE1C731}">
      <dsp:nvSpPr>
        <dsp:cNvPr id="0" name=""/>
        <dsp:cNvSpPr/>
      </dsp:nvSpPr>
      <dsp:spPr>
        <a:xfrm>
          <a:off x="5217474" y="103219"/>
          <a:ext cx="2266370" cy="1561650"/>
        </a:xfrm>
        <a:prstGeom prst="roundRect">
          <a:avLst>
            <a:gd name="adj" fmla="val 10000"/>
          </a:avLst>
        </a:prstGeom>
        <a:blipFill rotWithShape="0">
          <a:blip xmlns:r="http://schemas.openxmlformats.org/officeDocument/2006/relationships" r:embed="rId3" cstate="email">
            <a:lum bright="50000" contrast="40000"/>
            <a:extLst>
              <a:ext uri="{28A0092B-C50C-407E-A947-70E740481C1C}">
                <a14:useLocalDpi xmlns:a14="http://schemas.microsoft.com/office/drawing/2010/main"/>
              </a:ext>
            </a:extLst>
          </a:blip>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43DA4D3-F161-4A38-A77C-8E66E78697B0}">
      <dsp:nvSpPr>
        <dsp:cNvPr id="0" name=""/>
        <dsp:cNvSpPr/>
      </dsp:nvSpPr>
      <dsp:spPr>
        <a:xfrm rot="10800000">
          <a:off x="5217474" y="1768090"/>
          <a:ext cx="2266370" cy="2160999"/>
        </a:xfrm>
        <a:prstGeom prst="round2SameRect">
          <a:avLst>
            <a:gd name="adj1" fmla="val 10500"/>
            <a:gd name="adj2" fmla="val 0"/>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t" anchorCtr="0">
          <a:noAutofit/>
        </a:bodyPr>
        <a:lstStyle/>
        <a:p>
          <a:pPr lvl="0" algn="ctr" defTabSz="800100">
            <a:lnSpc>
              <a:spcPct val="90000"/>
            </a:lnSpc>
            <a:spcBef>
              <a:spcPct val="0"/>
            </a:spcBef>
            <a:spcAft>
              <a:spcPct val="35000"/>
            </a:spcAft>
          </a:pPr>
          <a:r>
            <a:rPr lang="es-NI" sz="1800" kern="1200" dirty="0" smtClean="0">
              <a:solidFill>
                <a:schemeClr val="tx1"/>
              </a:solidFill>
              <a:latin typeface="Albertus MT Lt" pitchFamily="34" charset="0"/>
            </a:rPr>
            <a:t>Centro de aislamiento Palo Grande, Laredo – Somotillo </a:t>
          </a:r>
        </a:p>
        <a:p>
          <a:pPr lvl="0" algn="ctr" defTabSz="800100">
            <a:lnSpc>
              <a:spcPct val="90000"/>
            </a:lnSpc>
            <a:spcBef>
              <a:spcPct val="0"/>
            </a:spcBef>
            <a:spcAft>
              <a:spcPct val="35000"/>
            </a:spcAft>
          </a:pPr>
          <a:r>
            <a:rPr lang="es-NI" sz="1800" kern="1200" dirty="0" smtClean="0">
              <a:solidFill>
                <a:schemeClr val="tx1"/>
              </a:solidFill>
              <a:latin typeface="Albertus MT Lt" pitchFamily="34" charset="0"/>
            </a:rPr>
            <a:t>Región II</a:t>
          </a:r>
          <a:endParaRPr lang="es-ES" sz="1800" kern="1200" dirty="0">
            <a:solidFill>
              <a:schemeClr val="tx1"/>
            </a:solidFill>
            <a:latin typeface="Albertus MT Lt" pitchFamily="34" charset="0"/>
          </a:endParaRPr>
        </a:p>
      </dsp:txBody>
      <dsp:txXfrm rot="10800000">
        <a:off x="5283932" y="1768090"/>
        <a:ext cx="2133454" cy="20945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35A660-83B6-46E4-844D-E6509EDBD7A3}">
      <dsp:nvSpPr>
        <dsp:cNvPr id="0" name=""/>
        <dsp:cNvSpPr/>
      </dsp:nvSpPr>
      <dsp:spPr>
        <a:xfrm rot="5400000">
          <a:off x="-249015" y="249640"/>
          <a:ext cx="1660103" cy="1162072"/>
        </a:xfrm>
        <a:prstGeom prst="chevron">
          <a:avLst/>
        </a:prstGeom>
        <a:solidFill>
          <a:schemeClr val="tx2">
            <a:lumMod val="5000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s-MX" sz="3200" kern="1200" dirty="0" smtClean="0"/>
            <a:t>4</a:t>
          </a:r>
          <a:endParaRPr lang="es-NI" sz="3200" kern="1200" dirty="0"/>
        </a:p>
      </dsp:txBody>
      <dsp:txXfrm rot="-5400000">
        <a:off x="1" y="581660"/>
        <a:ext cx="1162072" cy="498031"/>
      </dsp:txXfrm>
    </dsp:sp>
    <dsp:sp modelId="{794FFF0D-A5EB-4FB2-AE47-FB3112E1FCB1}">
      <dsp:nvSpPr>
        <dsp:cNvPr id="0" name=""/>
        <dsp:cNvSpPr/>
      </dsp:nvSpPr>
      <dsp:spPr>
        <a:xfrm rot="5400000">
          <a:off x="3799115" y="-2636417"/>
          <a:ext cx="1079067" cy="6353152"/>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a:lnSpc>
              <a:spcPct val="90000"/>
            </a:lnSpc>
            <a:spcBef>
              <a:spcPct val="0"/>
            </a:spcBef>
            <a:spcAft>
              <a:spcPct val="15000"/>
            </a:spcAft>
            <a:buChar char="••"/>
          </a:pPr>
          <a:r>
            <a:rPr lang="es-ES" sz="2100" kern="1200" dirty="0" smtClean="0">
              <a:latin typeface="Albertus MT Lt" pitchFamily="34" charset="0"/>
            </a:rPr>
            <a:t>Capacitación Presencial y Ejercicios Prácticos (Simulacros) en todos los Niveles necesarios</a:t>
          </a:r>
          <a:endParaRPr lang="es-NI" sz="2100" kern="1200" dirty="0"/>
        </a:p>
      </dsp:txBody>
      <dsp:txXfrm rot="-5400000">
        <a:off x="1162073" y="53301"/>
        <a:ext cx="6300476" cy="973715"/>
      </dsp:txXfrm>
    </dsp:sp>
    <dsp:sp modelId="{158A70F9-AA13-4C69-9739-6591EE67AFBA}">
      <dsp:nvSpPr>
        <dsp:cNvPr id="0" name=""/>
        <dsp:cNvSpPr/>
      </dsp:nvSpPr>
      <dsp:spPr>
        <a:xfrm rot="5400000">
          <a:off x="-249015" y="1716187"/>
          <a:ext cx="1660103" cy="1162072"/>
        </a:xfrm>
        <a:prstGeom prst="chevron">
          <a:avLst/>
        </a:prstGeom>
        <a:solidFill>
          <a:schemeClr val="tx2">
            <a:lumMod val="5000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s-MX" sz="3200" kern="1200" dirty="0" smtClean="0"/>
            <a:t>5</a:t>
          </a:r>
          <a:endParaRPr lang="es-NI" sz="3200" kern="1200" dirty="0"/>
        </a:p>
      </dsp:txBody>
      <dsp:txXfrm rot="-5400000">
        <a:off x="1" y="2048207"/>
        <a:ext cx="1162072" cy="498031"/>
      </dsp:txXfrm>
    </dsp:sp>
    <dsp:sp modelId="{1416B81C-E350-4F6C-9A37-7081BBDD8D9D}">
      <dsp:nvSpPr>
        <dsp:cNvPr id="0" name=""/>
        <dsp:cNvSpPr/>
      </dsp:nvSpPr>
      <dsp:spPr>
        <a:xfrm rot="5400000">
          <a:off x="3799115" y="-1169870"/>
          <a:ext cx="1079067" cy="6353152"/>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es-ES" sz="2100" kern="1200" dirty="0" smtClean="0">
              <a:latin typeface="Albertus MT Lt" pitchFamily="34" charset="0"/>
            </a:rPr>
            <a:t>Aplicación estricta de todos los Protocolos de Prevención, Protección, y Atención</a:t>
          </a:r>
          <a:endParaRPr lang="es-NI" sz="2100" kern="1200" dirty="0" smtClean="0"/>
        </a:p>
        <a:p>
          <a:pPr marL="228600" lvl="1" indent="0" algn="l" defTabSz="1022350">
            <a:lnSpc>
              <a:spcPct val="90000"/>
            </a:lnSpc>
            <a:spcBef>
              <a:spcPct val="0"/>
            </a:spcBef>
            <a:spcAft>
              <a:spcPct val="15000"/>
            </a:spcAft>
            <a:buChar char="••"/>
          </a:pPr>
          <a:endParaRPr lang="es-NI" sz="2100" kern="1200" dirty="0"/>
        </a:p>
      </dsp:txBody>
      <dsp:txXfrm rot="-5400000">
        <a:off x="1162073" y="1519848"/>
        <a:ext cx="6300476" cy="973715"/>
      </dsp:txXfrm>
    </dsp:sp>
    <dsp:sp modelId="{0556A658-6D4E-4350-8788-CFC4EBB6DF56}">
      <dsp:nvSpPr>
        <dsp:cNvPr id="0" name=""/>
        <dsp:cNvSpPr/>
      </dsp:nvSpPr>
      <dsp:spPr>
        <a:xfrm rot="5400000">
          <a:off x="-249015" y="3182734"/>
          <a:ext cx="1660103" cy="1162072"/>
        </a:xfrm>
        <a:prstGeom prst="chevron">
          <a:avLst/>
        </a:prstGeom>
        <a:solidFill>
          <a:schemeClr val="tx2">
            <a:lumMod val="5000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s-MX" sz="3200" kern="1200" dirty="0" smtClean="0"/>
            <a:t>6</a:t>
          </a:r>
          <a:endParaRPr lang="es-NI" sz="3200" kern="1200" dirty="0"/>
        </a:p>
      </dsp:txBody>
      <dsp:txXfrm rot="-5400000">
        <a:off x="1" y="3514754"/>
        <a:ext cx="1162072" cy="498031"/>
      </dsp:txXfrm>
    </dsp:sp>
    <dsp:sp modelId="{DA4B093B-18C0-44FB-9594-B1431D28EFE5}">
      <dsp:nvSpPr>
        <dsp:cNvPr id="0" name=""/>
        <dsp:cNvSpPr/>
      </dsp:nvSpPr>
      <dsp:spPr>
        <a:xfrm rot="5400000">
          <a:off x="3799115" y="296676"/>
          <a:ext cx="1079067" cy="6353152"/>
        </a:xfrm>
        <a:prstGeom prst="round2SameRect">
          <a:avLst/>
        </a:prstGeom>
        <a:solidFill>
          <a:schemeClr val="lt1">
            <a:alpha val="90000"/>
            <a:hueOff val="0"/>
            <a:satOff val="0"/>
            <a:lumOff val="0"/>
            <a:alphaOff val="0"/>
          </a:schemeClr>
        </a:solidFill>
        <a:ln w="15875" cap="rnd" cmpd="sng" algn="ctr">
          <a:solidFill>
            <a:schemeClr val="tx2">
              <a:lumMod val="60000"/>
              <a:lum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a:lnSpc>
              <a:spcPct val="90000"/>
            </a:lnSpc>
            <a:spcBef>
              <a:spcPct val="0"/>
            </a:spcBef>
            <a:spcAft>
              <a:spcPct val="15000"/>
            </a:spcAft>
            <a:buChar char="••"/>
          </a:pPr>
          <a:r>
            <a:rPr lang="es-ES" sz="2100" kern="1200" dirty="0" smtClean="0">
              <a:latin typeface="Albertus MT Lt" pitchFamily="34" charset="0"/>
            </a:rPr>
            <a:t>Medidas estrictas de Vigilancia y Protección en Puestos de Ingreso al País. </a:t>
          </a:r>
          <a:endParaRPr lang="es-NI" sz="2100" kern="1200" dirty="0"/>
        </a:p>
      </dsp:txBody>
      <dsp:txXfrm rot="-5400000">
        <a:off x="1162073" y="2986394"/>
        <a:ext cx="6300476" cy="97371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ED091A-6004-434B-9D29-D4B1F37C9C12}">
      <dsp:nvSpPr>
        <dsp:cNvPr id="0" name=""/>
        <dsp:cNvSpPr/>
      </dsp:nvSpPr>
      <dsp:spPr>
        <a:xfrm rot="5400000">
          <a:off x="-238269" y="239129"/>
          <a:ext cx="1588461" cy="1111923"/>
        </a:xfrm>
        <a:prstGeom prst="chevron">
          <a:avLst/>
        </a:prstGeom>
        <a:solidFill>
          <a:schemeClr val="tx2">
            <a:lumMod val="5000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s-MX" sz="3100" kern="1200" dirty="0" smtClean="0"/>
            <a:t>7</a:t>
          </a:r>
          <a:endParaRPr lang="es-NI" sz="3100" kern="1200" dirty="0"/>
        </a:p>
      </dsp:txBody>
      <dsp:txXfrm rot="-5400000">
        <a:off x="1" y="556822"/>
        <a:ext cx="1111923" cy="476538"/>
      </dsp:txXfrm>
    </dsp:sp>
    <dsp:sp modelId="{1182173B-2386-457E-9BAD-3F8EA2970047}">
      <dsp:nvSpPr>
        <dsp:cNvPr id="0" name=""/>
        <dsp:cNvSpPr/>
      </dsp:nvSpPr>
      <dsp:spPr>
        <a:xfrm rot="5400000">
          <a:off x="3797324" y="-2685397"/>
          <a:ext cx="1032499" cy="6403301"/>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s-ES" sz="1900" kern="1200" dirty="0" smtClean="0">
              <a:latin typeface="Albertus MT Lt" pitchFamily="34" charset="0"/>
            </a:rPr>
            <a:t>Intercambio Permanente de Información, Comunicación y Cooperación con todos los Organismos Especializados del Mundo, y de la Región. </a:t>
          </a:r>
          <a:endParaRPr lang="es-NI" sz="1900" kern="1200" dirty="0"/>
        </a:p>
      </dsp:txBody>
      <dsp:txXfrm rot="-5400000">
        <a:off x="1111923" y="50406"/>
        <a:ext cx="6352899" cy="931695"/>
      </dsp:txXfrm>
    </dsp:sp>
    <dsp:sp modelId="{2F38C0D1-A9E4-463C-911C-9B73E55090D0}">
      <dsp:nvSpPr>
        <dsp:cNvPr id="0" name=""/>
        <dsp:cNvSpPr/>
      </dsp:nvSpPr>
      <dsp:spPr>
        <a:xfrm rot="5400000">
          <a:off x="-238269" y="1633250"/>
          <a:ext cx="1588461" cy="1111923"/>
        </a:xfrm>
        <a:prstGeom prst="chevron">
          <a:avLst/>
        </a:prstGeom>
        <a:solidFill>
          <a:schemeClr val="tx2">
            <a:lumMod val="5000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s-MX" sz="3100" kern="1200" dirty="0" smtClean="0"/>
            <a:t>8</a:t>
          </a:r>
          <a:endParaRPr lang="es-NI" sz="3100" kern="1200" dirty="0"/>
        </a:p>
      </dsp:txBody>
      <dsp:txXfrm rot="-5400000">
        <a:off x="1" y="1950943"/>
        <a:ext cx="1111923" cy="476538"/>
      </dsp:txXfrm>
    </dsp:sp>
    <dsp:sp modelId="{1AB8F4C0-34E9-4261-8014-AE0999BD0B01}">
      <dsp:nvSpPr>
        <dsp:cNvPr id="0" name=""/>
        <dsp:cNvSpPr/>
      </dsp:nvSpPr>
      <dsp:spPr>
        <a:xfrm rot="5400000">
          <a:off x="3797324" y="-1290419"/>
          <a:ext cx="1032499" cy="6403301"/>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s-ES" sz="1900" kern="1200" dirty="0" smtClean="0">
              <a:latin typeface="Albertus MT Lt" pitchFamily="34" charset="0"/>
            </a:rPr>
            <a:t>Cumplimiento estricto de todos los Protocolos de Aislamiento, Tratamiento y Controles de Infección, actualización de Protocolos</a:t>
          </a:r>
          <a:endParaRPr lang="es-NI" sz="1900" kern="1200" dirty="0"/>
        </a:p>
      </dsp:txBody>
      <dsp:txXfrm rot="-5400000">
        <a:off x="1111923" y="1445384"/>
        <a:ext cx="6352899" cy="931695"/>
      </dsp:txXfrm>
    </dsp:sp>
    <dsp:sp modelId="{2402FD3C-EA3D-4F3D-A19F-A7F35E06B37D}">
      <dsp:nvSpPr>
        <dsp:cNvPr id="0" name=""/>
        <dsp:cNvSpPr/>
      </dsp:nvSpPr>
      <dsp:spPr>
        <a:xfrm rot="5400000">
          <a:off x="-238269" y="3027370"/>
          <a:ext cx="1588461" cy="1111923"/>
        </a:xfrm>
        <a:prstGeom prst="chevron">
          <a:avLst/>
        </a:prstGeom>
        <a:solidFill>
          <a:schemeClr val="tx2">
            <a:lumMod val="5000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s-MX" sz="3100" kern="1200" dirty="0" smtClean="0"/>
            <a:t>9</a:t>
          </a:r>
          <a:endParaRPr lang="es-NI" sz="3100" kern="1200" dirty="0"/>
        </a:p>
      </dsp:txBody>
      <dsp:txXfrm rot="-5400000">
        <a:off x="1" y="3345063"/>
        <a:ext cx="1111923" cy="476538"/>
      </dsp:txXfrm>
    </dsp:sp>
    <dsp:sp modelId="{AE54DF75-7256-4B9C-9EB1-29C9E4264C52}">
      <dsp:nvSpPr>
        <dsp:cNvPr id="0" name=""/>
        <dsp:cNvSpPr/>
      </dsp:nvSpPr>
      <dsp:spPr>
        <a:xfrm rot="5400000">
          <a:off x="3797324" y="103700"/>
          <a:ext cx="1032499" cy="6403301"/>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s-ES" sz="1900" kern="1200" dirty="0" smtClean="0">
              <a:latin typeface="Albertus MT Lt" pitchFamily="34" charset="0"/>
            </a:rPr>
            <a:t>En caso de fallecimiento, Funerales Rápidos, Dignos y Seguros </a:t>
          </a:r>
          <a:endParaRPr lang="es-NI" sz="1900" kern="1200" dirty="0"/>
        </a:p>
      </dsp:txBody>
      <dsp:txXfrm rot="-5400000">
        <a:off x="1111923" y="2839503"/>
        <a:ext cx="6352899" cy="93169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A45E27-CC94-452D-80E8-B17108DF333F}">
      <dsp:nvSpPr>
        <dsp:cNvPr id="0" name=""/>
        <dsp:cNvSpPr/>
      </dsp:nvSpPr>
      <dsp:spPr>
        <a:xfrm>
          <a:off x="0" y="0"/>
          <a:ext cx="6740175" cy="1461563"/>
        </a:xfrm>
        <a:prstGeom prst="roundRect">
          <a:avLst>
            <a:gd name="adj" fmla="val 10000"/>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just" defTabSz="622300">
            <a:lnSpc>
              <a:spcPct val="90000"/>
            </a:lnSpc>
            <a:spcBef>
              <a:spcPct val="0"/>
            </a:spcBef>
            <a:spcAft>
              <a:spcPct val="35000"/>
            </a:spcAft>
          </a:pPr>
          <a:r>
            <a:rPr lang="es-NI" sz="1400" kern="1200" smtClean="0">
              <a:solidFill>
                <a:schemeClr val="tx1"/>
              </a:solidFill>
              <a:latin typeface="Albertus MT Lt" pitchFamily="34" charset="0"/>
            </a:rPr>
            <a:t>1.  </a:t>
          </a:r>
          <a:r>
            <a:rPr lang="es-ES" sz="1400" kern="1200" smtClean="0">
              <a:solidFill>
                <a:schemeClr val="tx1"/>
              </a:solidFill>
              <a:latin typeface="Albertus MT Lt" pitchFamily="34" charset="0"/>
            </a:rPr>
            <a:t>Fortalecer los Comités de Seguridad Aeroportuaria y Portuaria, y las Comisiones de Implementación del Reglamento Sanitario Internacional en cada puerta de entrada al País </a:t>
          </a:r>
          <a:endParaRPr lang="es-ES" sz="1400" kern="1200" dirty="0">
            <a:solidFill>
              <a:schemeClr val="tx1"/>
            </a:solidFill>
            <a:latin typeface="Albertus MT Lt" pitchFamily="34" charset="0"/>
          </a:endParaRPr>
        </a:p>
      </dsp:txBody>
      <dsp:txXfrm>
        <a:off x="42808" y="42808"/>
        <a:ext cx="5163033" cy="1375947"/>
      </dsp:txXfrm>
    </dsp:sp>
    <dsp:sp modelId="{D9A897D8-D551-45C7-9577-AC42B210592D}">
      <dsp:nvSpPr>
        <dsp:cNvPr id="0" name=""/>
        <dsp:cNvSpPr/>
      </dsp:nvSpPr>
      <dsp:spPr>
        <a:xfrm>
          <a:off x="594721" y="1705157"/>
          <a:ext cx="6740175" cy="1461563"/>
        </a:xfrm>
        <a:prstGeom prst="roundRect">
          <a:avLst>
            <a:gd name="adj" fmla="val 10000"/>
          </a:avLst>
        </a:prstGeom>
        <a:solidFill>
          <a:schemeClr val="accent4">
            <a:hueOff val="-2232385"/>
            <a:satOff val="13449"/>
            <a:lumOff val="107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just" defTabSz="622300">
            <a:lnSpc>
              <a:spcPct val="90000"/>
            </a:lnSpc>
            <a:spcBef>
              <a:spcPct val="0"/>
            </a:spcBef>
            <a:spcAft>
              <a:spcPct val="35000"/>
            </a:spcAft>
          </a:pPr>
          <a:r>
            <a:rPr lang="es-ES" sz="1400" kern="1200" smtClean="0">
              <a:solidFill>
                <a:schemeClr val="tx1"/>
              </a:solidFill>
              <a:latin typeface="Albertus MT Lt" pitchFamily="34" charset="0"/>
            </a:rPr>
            <a:t>2.  Elaborar y/o actualizar los Planes de </a:t>
          </a:r>
          <a:r>
            <a:rPr lang="es-ES" sz="1400" kern="1200" smtClean="0">
              <a:solidFill>
                <a:schemeClr val="tx1"/>
              </a:solidFill>
              <a:effectLst/>
              <a:latin typeface="Albertus MT Lt" pitchFamily="34" charset="0"/>
            </a:rPr>
            <a:t>Contingencia de las Instituciones involucradas en cada uno de los puntos de entrada terrestre, aéreos y portuarios.</a:t>
          </a:r>
          <a:endParaRPr lang="es-ES" sz="1400" kern="1200" dirty="0">
            <a:solidFill>
              <a:schemeClr val="tx1"/>
            </a:solidFill>
            <a:latin typeface="Albertus MT Lt" pitchFamily="34" charset="0"/>
          </a:endParaRPr>
        </a:p>
      </dsp:txBody>
      <dsp:txXfrm>
        <a:off x="637529" y="1747965"/>
        <a:ext cx="5109821" cy="1375947"/>
      </dsp:txXfrm>
    </dsp:sp>
    <dsp:sp modelId="{FA2D69CD-635A-44EA-BE5A-B9CD32C2B37B}">
      <dsp:nvSpPr>
        <dsp:cNvPr id="0" name=""/>
        <dsp:cNvSpPr/>
      </dsp:nvSpPr>
      <dsp:spPr>
        <a:xfrm>
          <a:off x="1189442" y="3410314"/>
          <a:ext cx="6740175" cy="1461563"/>
        </a:xfrm>
        <a:prstGeom prst="roundRect">
          <a:avLst>
            <a:gd name="adj" fmla="val 10000"/>
          </a:avLst>
        </a:prstGeom>
        <a:solidFill>
          <a:schemeClr val="accent4">
            <a:hueOff val="-4464770"/>
            <a:satOff val="26899"/>
            <a:lumOff val="215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just" defTabSz="622300">
            <a:lnSpc>
              <a:spcPct val="90000"/>
            </a:lnSpc>
            <a:spcBef>
              <a:spcPct val="0"/>
            </a:spcBef>
            <a:spcAft>
              <a:spcPct val="35000"/>
            </a:spcAft>
          </a:pPr>
          <a:r>
            <a:rPr lang="es-NI" sz="1400" kern="1200" smtClean="0">
              <a:solidFill>
                <a:schemeClr val="tx1"/>
              </a:solidFill>
              <a:latin typeface="Albertus MT Lt" pitchFamily="34" charset="0"/>
            </a:rPr>
            <a:t>3. </a:t>
          </a:r>
          <a:r>
            <a:rPr lang="es-ES" sz="1400" kern="1200" smtClean="0">
              <a:solidFill>
                <a:schemeClr val="tx1"/>
              </a:solidFill>
              <a:latin typeface="Albertus MT Lt" pitchFamily="34" charset="0"/>
            </a:rPr>
            <a:t>Identificar de manera oportuna el origen de viajeros/tripulantes provenientes de Zonas o Países con transmisión activa de EVE.</a:t>
          </a:r>
          <a:endParaRPr lang="es-ES" sz="1400" kern="1200" dirty="0">
            <a:solidFill>
              <a:schemeClr val="tx1"/>
            </a:solidFill>
            <a:latin typeface="Albertus MT Lt" pitchFamily="34" charset="0"/>
          </a:endParaRPr>
        </a:p>
      </dsp:txBody>
      <dsp:txXfrm>
        <a:off x="1232250" y="3453122"/>
        <a:ext cx="5109821" cy="1375947"/>
      </dsp:txXfrm>
    </dsp:sp>
    <dsp:sp modelId="{9BA44403-F94D-4881-988C-1DA985456CDD}">
      <dsp:nvSpPr>
        <dsp:cNvPr id="0" name=""/>
        <dsp:cNvSpPr/>
      </dsp:nvSpPr>
      <dsp:spPr>
        <a:xfrm>
          <a:off x="5790159" y="1108352"/>
          <a:ext cx="950016" cy="950016"/>
        </a:xfrm>
        <a:prstGeom prst="downArrow">
          <a:avLst>
            <a:gd name="adj1" fmla="val 55000"/>
            <a:gd name="adj2" fmla="val 45000"/>
          </a:avLst>
        </a:prstGeom>
        <a:solidFill>
          <a:schemeClr val="accent4">
            <a:tint val="40000"/>
            <a:alpha val="90000"/>
            <a:hueOff val="0"/>
            <a:satOff val="0"/>
            <a:lumOff val="0"/>
            <a:alphaOff val="0"/>
          </a:schemeClr>
        </a:solidFill>
        <a:ln w="15875" cap="rnd"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es-ES" sz="1400" kern="1200">
            <a:solidFill>
              <a:schemeClr val="tx1"/>
            </a:solidFill>
            <a:latin typeface="Albertus MT Lt" pitchFamily="34" charset="0"/>
          </a:endParaRPr>
        </a:p>
      </dsp:txBody>
      <dsp:txXfrm>
        <a:off x="6003913" y="1108352"/>
        <a:ext cx="522508" cy="714887"/>
      </dsp:txXfrm>
    </dsp:sp>
    <dsp:sp modelId="{4F1ECE96-250D-4A25-8838-9706232C6C13}">
      <dsp:nvSpPr>
        <dsp:cNvPr id="0" name=""/>
        <dsp:cNvSpPr/>
      </dsp:nvSpPr>
      <dsp:spPr>
        <a:xfrm>
          <a:off x="6384880" y="2803765"/>
          <a:ext cx="950016" cy="950016"/>
        </a:xfrm>
        <a:prstGeom prst="downArrow">
          <a:avLst>
            <a:gd name="adj1" fmla="val 55000"/>
            <a:gd name="adj2" fmla="val 45000"/>
          </a:avLst>
        </a:prstGeom>
        <a:solidFill>
          <a:schemeClr val="accent4">
            <a:tint val="40000"/>
            <a:alpha val="90000"/>
            <a:hueOff val="-3945706"/>
            <a:satOff val="22157"/>
            <a:lumOff val="1408"/>
            <a:alphaOff val="0"/>
          </a:schemeClr>
        </a:solidFill>
        <a:ln w="15875" cap="rnd" cmpd="sng" algn="ctr">
          <a:solidFill>
            <a:schemeClr val="accent4">
              <a:tint val="40000"/>
              <a:alpha val="90000"/>
              <a:hueOff val="-3945706"/>
              <a:satOff val="22157"/>
              <a:lumOff val="14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es-ES" sz="1400" kern="1200">
            <a:solidFill>
              <a:schemeClr val="tx1"/>
            </a:solidFill>
            <a:latin typeface="Albertus MT Lt" pitchFamily="34" charset="0"/>
          </a:endParaRPr>
        </a:p>
      </dsp:txBody>
      <dsp:txXfrm>
        <a:off x="6598634" y="2803765"/>
        <a:ext cx="522508" cy="71488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037A40-DA1A-4104-BD7D-40F3A4B0281E}">
      <dsp:nvSpPr>
        <dsp:cNvPr id="0" name=""/>
        <dsp:cNvSpPr/>
      </dsp:nvSpPr>
      <dsp:spPr>
        <a:xfrm>
          <a:off x="0" y="0"/>
          <a:ext cx="6400819" cy="1139258"/>
        </a:xfrm>
        <a:prstGeom prst="roundRect">
          <a:avLst>
            <a:gd name="adj" fmla="val 10000"/>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just" defTabSz="622300">
            <a:lnSpc>
              <a:spcPct val="90000"/>
            </a:lnSpc>
            <a:spcBef>
              <a:spcPct val="0"/>
            </a:spcBef>
            <a:spcAft>
              <a:spcPct val="35000"/>
            </a:spcAft>
          </a:pPr>
          <a:r>
            <a:rPr lang="es-NI" sz="1400" kern="1200" dirty="0" smtClean="0">
              <a:solidFill>
                <a:schemeClr val="tx1"/>
              </a:solidFill>
              <a:latin typeface="Albertus MT Lt" pitchFamily="34" charset="0"/>
            </a:rPr>
            <a:t>4.  </a:t>
          </a:r>
          <a:r>
            <a:rPr lang="es-ES" sz="1400" kern="1200" dirty="0" smtClean="0">
              <a:solidFill>
                <a:schemeClr val="tx1"/>
              </a:solidFill>
              <a:latin typeface="Albertus MT Lt" pitchFamily="34" charset="0"/>
            </a:rPr>
            <a:t>Instaurar en cada punto de entrada la Oficina de Control Sanitario Internacional.</a:t>
          </a:r>
          <a:endParaRPr lang="es-ES" sz="1400" kern="1200" dirty="0">
            <a:solidFill>
              <a:schemeClr val="tx1"/>
            </a:solidFill>
            <a:latin typeface="Albertus MT Lt" pitchFamily="34" charset="0"/>
          </a:endParaRPr>
        </a:p>
      </dsp:txBody>
      <dsp:txXfrm>
        <a:off x="33368" y="33368"/>
        <a:ext cx="5075202" cy="1072522"/>
      </dsp:txXfrm>
    </dsp:sp>
    <dsp:sp modelId="{5E561C72-4347-4997-B494-AF93E787A266}">
      <dsp:nvSpPr>
        <dsp:cNvPr id="0" name=""/>
        <dsp:cNvSpPr/>
      </dsp:nvSpPr>
      <dsp:spPr>
        <a:xfrm>
          <a:off x="536068" y="1346395"/>
          <a:ext cx="6400819" cy="1139258"/>
        </a:xfrm>
        <a:prstGeom prst="roundRect">
          <a:avLst>
            <a:gd name="adj" fmla="val 10000"/>
          </a:avLst>
        </a:prstGeom>
        <a:solidFill>
          <a:schemeClr val="accent2">
            <a:hueOff val="1560506"/>
            <a:satOff val="-1946"/>
            <a:lumOff val="45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just" defTabSz="622300">
            <a:lnSpc>
              <a:spcPct val="90000"/>
            </a:lnSpc>
            <a:spcBef>
              <a:spcPct val="0"/>
            </a:spcBef>
            <a:spcAft>
              <a:spcPct val="35000"/>
            </a:spcAft>
          </a:pPr>
          <a:r>
            <a:rPr lang="es-ES" sz="1400" kern="1200" dirty="0" smtClean="0">
              <a:solidFill>
                <a:schemeClr val="tx1"/>
              </a:solidFill>
              <a:effectLst/>
              <a:latin typeface="Albertus MT Lt" pitchFamily="34" charset="0"/>
            </a:rPr>
            <a:t>5. En cada punto de entrada establecer el sitio de aislamiento temporal de toda persona que ha sido clasificada como caso para cuarentena</a:t>
          </a:r>
          <a:endParaRPr lang="es-ES" sz="1400" kern="1200" dirty="0">
            <a:solidFill>
              <a:schemeClr val="tx1"/>
            </a:solidFill>
            <a:effectLst/>
            <a:latin typeface="Albertus MT Lt" pitchFamily="34" charset="0"/>
          </a:endParaRPr>
        </a:p>
      </dsp:txBody>
      <dsp:txXfrm>
        <a:off x="569436" y="1379763"/>
        <a:ext cx="5057496" cy="1072522"/>
      </dsp:txXfrm>
    </dsp:sp>
    <dsp:sp modelId="{E83B19DA-45A8-4D84-BB36-04C1F9B8E299}">
      <dsp:nvSpPr>
        <dsp:cNvPr id="0" name=""/>
        <dsp:cNvSpPr/>
      </dsp:nvSpPr>
      <dsp:spPr>
        <a:xfrm>
          <a:off x="1064136" y="2692791"/>
          <a:ext cx="6400819" cy="1139258"/>
        </a:xfrm>
        <a:prstGeom prst="roundRect">
          <a:avLst>
            <a:gd name="adj" fmla="val 10000"/>
          </a:avLst>
        </a:prstGeom>
        <a:solidFill>
          <a:schemeClr val="accent2">
            <a:hueOff val="3121013"/>
            <a:satOff val="-3893"/>
            <a:lumOff val="91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just" defTabSz="622300">
            <a:lnSpc>
              <a:spcPct val="90000"/>
            </a:lnSpc>
            <a:spcBef>
              <a:spcPct val="0"/>
            </a:spcBef>
            <a:spcAft>
              <a:spcPct val="35000"/>
            </a:spcAft>
          </a:pPr>
          <a:r>
            <a:rPr lang="es-NI" sz="1400" kern="1200" dirty="0" smtClean="0">
              <a:solidFill>
                <a:schemeClr val="tx1"/>
              </a:solidFill>
              <a:latin typeface="Albertus MT Lt" pitchFamily="34" charset="0"/>
            </a:rPr>
            <a:t>6. </a:t>
          </a:r>
          <a:r>
            <a:rPr lang="es-ES" sz="1400" kern="1200" dirty="0" smtClean="0">
              <a:solidFill>
                <a:schemeClr val="tx1"/>
              </a:solidFill>
              <a:latin typeface="Albertus MT Lt" pitchFamily="34" charset="0"/>
            </a:rPr>
            <a:t>Asegurar Unidades de Transporte exclusivo para el traslado de pacientes (ambulancias)</a:t>
          </a:r>
          <a:endParaRPr lang="es-ES" sz="1400" kern="1200" dirty="0">
            <a:solidFill>
              <a:schemeClr val="tx1"/>
            </a:solidFill>
            <a:latin typeface="Albertus MT Lt" pitchFamily="34" charset="0"/>
          </a:endParaRPr>
        </a:p>
      </dsp:txBody>
      <dsp:txXfrm>
        <a:off x="1097504" y="2726159"/>
        <a:ext cx="5065497" cy="1072522"/>
      </dsp:txXfrm>
    </dsp:sp>
    <dsp:sp modelId="{5E5A51BD-0AED-4904-B95F-9D5FD6BF645F}">
      <dsp:nvSpPr>
        <dsp:cNvPr id="0" name=""/>
        <dsp:cNvSpPr/>
      </dsp:nvSpPr>
      <dsp:spPr>
        <a:xfrm>
          <a:off x="1600204" y="4039187"/>
          <a:ext cx="6400819" cy="1139258"/>
        </a:xfrm>
        <a:prstGeom prst="roundRect">
          <a:avLst>
            <a:gd name="adj" fmla="val 10000"/>
          </a:avLst>
        </a:prstGeom>
        <a:solidFill>
          <a:schemeClr val="accent2">
            <a:hueOff val="4681519"/>
            <a:satOff val="-5839"/>
            <a:lumOff val="1373"/>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just" defTabSz="622300">
            <a:lnSpc>
              <a:spcPct val="90000"/>
            </a:lnSpc>
            <a:spcBef>
              <a:spcPct val="0"/>
            </a:spcBef>
            <a:spcAft>
              <a:spcPct val="35000"/>
            </a:spcAft>
          </a:pPr>
          <a:r>
            <a:rPr lang="es-NI" sz="1400" u="none" kern="1200" dirty="0" smtClean="0">
              <a:solidFill>
                <a:schemeClr val="tx1"/>
              </a:solidFill>
              <a:effectLst/>
              <a:latin typeface="Albertus MT Lt" pitchFamily="34" charset="0"/>
            </a:rPr>
            <a:t>7.</a:t>
          </a:r>
          <a:r>
            <a:rPr lang="es-ES" sz="1400" u="none" kern="1200" dirty="0" smtClean="0">
              <a:solidFill>
                <a:schemeClr val="tx1"/>
              </a:solidFill>
              <a:effectLst/>
              <a:latin typeface="Albertus MT Lt" pitchFamily="34" charset="0"/>
            </a:rPr>
            <a:t>Se establecerá un Sitios de Observación y Cuarentena para aquellas personas que entraron de manera regular e irregular al País, asimismo, un Sitio de aislamiento para casos  de irregulares e indocumentados que se establezcan como Casos para Cuarentena.</a:t>
          </a:r>
          <a:endParaRPr lang="es-ES" sz="1400" u="none" kern="1200" dirty="0">
            <a:solidFill>
              <a:schemeClr val="tx1"/>
            </a:solidFill>
            <a:effectLst/>
            <a:latin typeface="Albertus MT Lt" pitchFamily="34" charset="0"/>
          </a:endParaRPr>
        </a:p>
      </dsp:txBody>
      <dsp:txXfrm>
        <a:off x="1633572" y="4072555"/>
        <a:ext cx="5057496" cy="1072522"/>
      </dsp:txXfrm>
    </dsp:sp>
    <dsp:sp modelId="{54929012-C358-42D2-B2FA-493504CD458A}">
      <dsp:nvSpPr>
        <dsp:cNvPr id="0" name=""/>
        <dsp:cNvSpPr/>
      </dsp:nvSpPr>
      <dsp:spPr>
        <a:xfrm>
          <a:off x="5660301" y="872568"/>
          <a:ext cx="740517" cy="740517"/>
        </a:xfrm>
        <a:prstGeom prst="downArrow">
          <a:avLst>
            <a:gd name="adj1" fmla="val 55000"/>
            <a:gd name="adj2" fmla="val 45000"/>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es-ES" sz="1400" kern="1200">
            <a:solidFill>
              <a:schemeClr val="tx1"/>
            </a:solidFill>
            <a:latin typeface="Albertus MT Lt" pitchFamily="34" charset="0"/>
          </a:endParaRPr>
        </a:p>
      </dsp:txBody>
      <dsp:txXfrm>
        <a:off x="5826917" y="872568"/>
        <a:ext cx="407285" cy="557239"/>
      </dsp:txXfrm>
    </dsp:sp>
    <dsp:sp modelId="{9F6A3C93-5BD3-4A28-AEED-342385A4CC6F}">
      <dsp:nvSpPr>
        <dsp:cNvPr id="0" name=""/>
        <dsp:cNvSpPr/>
      </dsp:nvSpPr>
      <dsp:spPr>
        <a:xfrm>
          <a:off x="6196370" y="2218964"/>
          <a:ext cx="740517" cy="740517"/>
        </a:xfrm>
        <a:prstGeom prst="downArrow">
          <a:avLst>
            <a:gd name="adj1" fmla="val 55000"/>
            <a:gd name="adj2" fmla="val 45000"/>
          </a:avLst>
        </a:prstGeom>
        <a:solidFill>
          <a:schemeClr val="accent2">
            <a:tint val="40000"/>
            <a:alpha val="90000"/>
            <a:hueOff val="2512910"/>
            <a:satOff val="-2189"/>
            <a:lumOff val="-3"/>
            <a:alphaOff val="0"/>
          </a:schemeClr>
        </a:solidFill>
        <a:ln w="15875" cap="rnd" cmpd="sng" algn="ctr">
          <a:solidFill>
            <a:schemeClr val="accent2">
              <a:tint val="40000"/>
              <a:alpha val="90000"/>
              <a:hueOff val="2512910"/>
              <a:satOff val="-2189"/>
              <a:lumOff val="-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es-ES" sz="1400" kern="1200">
            <a:solidFill>
              <a:schemeClr val="tx1"/>
            </a:solidFill>
            <a:latin typeface="Albertus MT Lt" pitchFamily="34" charset="0"/>
          </a:endParaRPr>
        </a:p>
      </dsp:txBody>
      <dsp:txXfrm>
        <a:off x="6362986" y="2218964"/>
        <a:ext cx="407285" cy="557239"/>
      </dsp:txXfrm>
    </dsp:sp>
    <dsp:sp modelId="{13F48A89-9662-4E73-8979-26636E32E8A4}">
      <dsp:nvSpPr>
        <dsp:cNvPr id="0" name=""/>
        <dsp:cNvSpPr/>
      </dsp:nvSpPr>
      <dsp:spPr>
        <a:xfrm>
          <a:off x="6724437" y="3565360"/>
          <a:ext cx="740517" cy="740517"/>
        </a:xfrm>
        <a:prstGeom prst="downArrow">
          <a:avLst>
            <a:gd name="adj1" fmla="val 55000"/>
            <a:gd name="adj2" fmla="val 45000"/>
          </a:avLst>
        </a:prstGeom>
        <a:solidFill>
          <a:schemeClr val="accent2">
            <a:tint val="40000"/>
            <a:alpha val="90000"/>
            <a:hueOff val="5025821"/>
            <a:satOff val="-4378"/>
            <a:lumOff val="-6"/>
            <a:alphaOff val="0"/>
          </a:schemeClr>
        </a:solidFill>
        <a:ln w="15875" cap="rnd" cmpd="sng" algn="ctr">
          <a:solidFill>
            <a:schemeClr val="accent2">
              <a:tint val="40000"/>
              <a:alpha val="90000"/>
              <a:hueOff val="5025821"/>
              <a:satOff val="-4378"/>
              <a:lumOff val="-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es-ES" sz="1400" kern="1200">
            <a:solidFill>
              <a:schemeClr val="tx1"/>
            </a:solidFill>
            <a:latin typeface="Albertus MT Lt" pitchFamily="34" charset="0"/>
          </a:endParaRPr>
        </a:p>
      </dsp:txBody>
      <dsp:txXfrm>
        <a:off x="6891053" y="3565360"/>
        <a:ext cx="407285" cy="55723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A83524-473F-428B-9161-284D56E3E334}">
      <dsp:nvSpPr>
        <dsp:cNvPr id="0" name=""/>
        <dsp:cNvSpPr/>
      </dsp:nvSpPr>
      <dsp:spPr>
        <a:xfrm>
          <a:off x="0" y="406774"/>
          <a:ext cx="6740175" cy="1321414"/>
        </a:xfrm>
        <a:prstGeom prst="roundRect">
          <a:avLst>
            <a:gd name="adj" fmla="val 10000"/>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just" defTabSz="622300">
            <a:lnSpc>
              <a:spcPct val="90000"/>
            </a:lnSpc>
            <a:spcBef>
              <a:spcPct val="0"/>
            </a:spcBef>
            <a:spcAft>
              <a:spcPct val="35000"/>
            </a:spcAft>
          </a:pPr>
          <a:r>
            <a:rPr lang="es-NI" sz="1400" kern="1200" smtClean="0">
              <a:solidFill>
                <a:schemeClr val="tx1"/>
              </a:solidFill>
              <a:effectLst/>
              <a:latin typeface="Albertus MT Lt" pitchFamily="34" charset="0"/>
            </a:rPr>
            <a:t>8. </a:t>
          </a:r>
          <a:r>
            <a:rPr lang="es-ES" sz="1400" kern="1200" smtClean="0">
              <a:solidFill>
                <a:schemeClr val="tx1"/>
              </a:solidFill>
              <a:effectLst/>
              <a:latin typeface="Albertus MT Lt" pitchFamily="34" charset="0"/>
            </a:rPr>
            <a:t>Se pondrá a funcionar el Hospital de Campaña contra el Ébola para la atención de los pacientes.</a:t>
          </a:r>
          <a:endParaRPr lang="es-ES" sz="1400" kern="1200" dirty="0">
            <a:solidFill>
              <a:schemeClr val="tx1"/>
            </a:solidFill>
            <a:effectLst/>
            <a:latin typeface="Albertus MT Lt" pitchFamily="34" charset="0"/>
          </a:endParaRPr>
        </a:p>
      </dsp:txBody>
      <dsp:txXfrm>
        <a:off x="38703" y="445477"/>
        <a:ext cx="4581179" cy="1244008"/>
      </dsp:txXfrm>
    </dsp:sp>
    <dsp:sp modelId="{8B48B4B0-EE78-4487-9AE1-CBE204511BC9}">
      <dsp:nvSpPr>
        <dsp:cNvPr id="0" name=""/>
        <dsp:cNvSpPr/>
      </dsp:nvSpPr>
      <dsp:spPr>
        <a:xfrm>
          <a:off x="1189442" y="2952328"/>
          <a:ext cx="6740175" cy="1414861"/>
        </a:xfrm>
        <a:prstGeom prst="roundRect">
          <a:avLst>
            <a:gd name="adj" fmla="val 10000"/>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just" defTabSz="622300">
            <a:lnSpc>
              <a:spcPct val="90000"/>
            </a:lnSpc>
            <a:spcBef>
              <a:spcPct val="0"/>
            </a:spcBef>
            <a:spcAft>
              <a:spcPct val="35000"/>
            </a:spcAft>
          </a:pPr>
          <a:r>
            <a:rPr lang="es-NI" sz="1400" kern="1200" smtClean="0">
              <a:solidFill>
                <a:schemeClr val="tx1"/>
              </a:solidFill>
              <a:latin typeface="Albertus MT Lt" pitchFamily="34" charset="0"/>
            </a:rPr>
            <a:t>9. </a:t>
          </a:r>
          <a:r>
            <a:rPr lang="es-ES" sz="1400" kern="1200" smtClean="0">
              <a:solidFill>
                <a:schemeClr val="tx1"/>
              </a:solidFill>
              <a:latin typeface="Albertus MT Lt" pitchFamily="34" charset="0"/>
            </a:rPr>
            <a:t>Asegurar los insumos y medicamentos requeridos para la atención de los casos.</a:t>
          </a:r>
          <a:endParaRPr lang="es-ES" sz="1400" kern="1200" dirty="0">
            <a:solidFill>
              <a:schemeClr val="tx1"/>
            </a:solidFill>
            <a:latin typeface="Albertus MT Lt" pitchFamily="34" charset="0"/>
          </a:endParaRPr>
        </a:p>
      </dsp:txBody>
      <dsp:txXfrm>
        <a:off x="1230882" y="2993768"/>
        <a:ext cx="4080126" cy="1331981"/>
      </dsp:txXfrm>
    </dsp:sp>
    <dsp:sp modelId="{18488268-89AC-4D33-A103-D1A8D81400E9}">
      <dsp:nvSpPr>
        <dsp:cNvPr id="0" name=""/>
        <dsp:cNvSpPr/>
      </dsp:nvSpPr>
      <dsp:spPr>
        <a:xfrm>
          <a:off x="5352448" y="1678318"/>
          <a:ext cx="1387726" cy="1387726"/>
        </a:xfrm>
        <a:prstGeom prst="downArrow">
          <a:avLst>
            <a:gd name="adj1" fmla="val 55000"/>
            <a:gd name="adj2" fmla="val 45000"/>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es-ES" sz="1400" kern="1200">
            <a:solidFill>
              <a:schemeClr val="tx1"/>
            </a:solidFill>
            <a:latin typeface="Albertus MT Lt" pitchFamily="34" charset="0"/>
          </a:endParaRPr>
        </a:p>
      </dsp:txBody>
      <dsp:txXfrm>
        <a:off x="5664686" y="1678318"/>
        <a:ext cx="763250" cy="104426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62DA96-A2D9-4E2E-BC36-28D85FD4CCF4}">
      <dsp:nvSpPr>
        <dsp:cNvPr id="0" name=""/>
        <dsp:cNvSpPr/>
      </dsp:nvSpPr>
      <dsp:spPr>
        <a:xfrm>
          <a:off x="0" y="0"/>
          <a:ext cx="6800897" cy="1639502"/>
        </a:xfrm>
        <a:prstGeom prst="roundRect">
          <a:avLst>
            <a:gd name="adj" fmla="val 10000"/>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just" defTabSz="622300">
            <a:lnSpc>
              <a:spcPct val="90000"/>
            </a:lnSpc>
            <a:spcBef>
              <a:spcPct val="0"/>
            </a:spcBef>
            <a:spcAft>
              <a:spcPct val="35000"/>
            </a:spcAft>
          </a:pPr>
          <a:r>
            <a:rPr lang="es-NI" sz="1400" kern="1200" dirty="0" smtClean="0">
              <a:solidFill>
                <a:schemeClr val="tx1"/>
              </a:solidFill>
              <a:latin typeface="Albertus MT Lt" pitchFamily="34" charset="0"/>
            </a:rPr>
            <a:t>10. </a:t>
          </a:r>
          <a:r>
            <a:rPr lang="es-ES" sz="1400" kern="1200" dirty="0" smtClean="0">
              <a:solidFill>
                <a:schemeClr val="tx1"/>
              </a:solidFill>
              <a:latin typeface="Albertus MT Lt" pitchFamily="34" charset="0"/>
            </a:rPr>
            <a:t>Equipar los puntos de entrada que no cuenten con cámaras térmicas para garantizar la toma de temperatura corporal al 100% de migrantes.</a:t>
          </a:r>
          <a:endParaRPr lang="es-ES" sz="1400" kern="1200" dirty="0">
            <a:solidFill>
              <a:schemeClr val="tx1"/>
            </a:solidFill>
            <a:latin typeface="Albertus MT Lt" pitchFamily="34" charset="0"/>
          </a:endParaRPr>
        </a:p>
      </dsp:txBody>
      <dsp:txXfrm>
        <a:off x="48019" y="48019"/>
        <a:ext cx="5106345" cy="1543464"/>
      </dsp:txXfrm>
    </dsp:sp>
    <dsp:sp modelId="{312CD4E1-D2B1-43DC-A460-2EAB968BDF44}">
      <dsp:nvSpPr>
        <dsp:cNvPr id="0" name=""/>
        <dsp:cNvSpPr/>
      </dsp:nvSpPr>
      <dsp:spPr>
        <a:xfrm>
          <a:off x="1200158" y="2003835"/>
          <a:ext cx="6800897" cy="1639502"/>
        </a:xfrm>
        <a:prstGeom prst="roundRect">
          <a:avLst>
            <a:gd name="adj" fmla="val 10000"/>
          </a:avLst>
        </a:prstGeom>
        <a:solidFill>
          <a:schemeClr val="accent4">
            <a:hueOff val="-4464770"/>
            <a:satOff val="26899"/>
            <a:lumOff val="215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just" defTabSz="622300">
            <a:lnSpc>
              <a:spcPct val="90000"/>
            </a:lnSpc>
            <a:spcBef>
              <a:spcPct val="0"/>
            </a:spcBef>
            <a:spcAft>
              <a:spcPct val="35000"/>
            </a:spcAft>
          </a:pPr>
          <a:r>
            <a:rPr lang="es-ES" sz="1400" kern="1200" dirty="0" smtClean="0">
              <a:solidFill>
                <a:schemeClr val="tx1"/>
              </a:solidFill>
              <a:latin typeface="Albertus MT Lt" pitchFamily="34" charset="0"/>
            </a:rPr>
            <a:t>11. Realizar simulacros en los puntos de entrada terrestres, aéreos y portuarios dirigidos a la preparación y respuesta ante el virus del Ébola.</a:t>
          </a:r>
          <a:endParaRPr lang="es-ES" sz="1400" kern="1200" dirty="0">
            <a:solidFill>
              <a:schemeClr val="tx1"/>
            </a:solidFill>
            <a:latin typeface="Albertus MT Lt" pitchFamily="34" charset="0"/>
          </a:endParaRPr>
        </a:p>
      </dsp:txBody>
      <dsp:txXfrm>
        <a:off x="1248177" y="2051854"/>
        <a:ext cx="4439024" cy="1543464"/>
      </dsp:txXfrm>
    </dsp:sp>
    <dsp:sp modelId="{A092A699-D9E6-4D0F-B50C-C63837177516}">
      <dsp:nvSpPr>
        <dsp:cNvPr id="0" name=""/>
        <dsp:cNvSpPr/>
      </dsp:nvSpPr>
      <dsp:spPr>
        <a:xfrm>
          <a:off x="5735221" y="1288830"/>
          <a:ext cx="1065676" cy="1065676"/>
        </a:xfrm>
        <a:prstGeom prst="downArrow">
          <a:avLst>
            <a:gd name="adj1" fmla="val 55000"/>
            <a:gd name="adj2" fmla="val 45000"/>
          </a:avLst>
        </a:prstGeom>
        <a:solidFill>
          <a:schemeClr val="accent4">
            <a:tint val="40000"/>
            <a:alpha val="90000"/>
            <a:hueOff val="0"/>
            <a:satOff val="0"/>
            <a:lumOff val="0"/>
            <a:alphaOff val="0"/>
          </a:schemeClr>
        </a:solidFill>
        <a:ln w="15875" cap="rnd"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es-ES" sz="1400" kern="1200">
            <a:solidFill>
              <a:schemeClr val="tx1"/>
            </a:solidFill>
            <a:latin typeface="Albertus MT Lt" pitchFamily="34" charset="0"/>
          </a:endParaRPr>
        </a:p>
      </dsp:txBody>
      <dsp:txXfrm>
        <a:off x="5974998" y="1288830"/>
        <a:ext cx="586122" cy="80192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19A085-EF02-4637-8729-9DC46F75EB2F}">
      <dsp:nvSpPr>
        <dsp:cNvPr id="0" name=""/>
        <dsp:cNvSpPr/>
      </dsp:nvSpPr>
      <dsp:spPr>
        <a:xfrm>
          <a:off x="0" y="4723213"/>
          <a:ext cx="7572428" cy="774882"/>
        </a:xfrm>
        <a:prstGeom prst="rect">
          <a:avLst/>
        </a:prstGeom>
        <a:gradFill rotWithShape="0">
          <a:gsLst>
            <a:gs pos="0">
              <a:schemeClr val="accent2">
                <a:hueOff val="0"/>
                <a:satOff val="0"/>
                <a:lumOff val="0"/>
                <a:alphaOff val="0"/>
                <a:tint val="96000"/>
                <a:lumMod val="102000"/>
              </a:schemeClr>
            </a:gs>
            <a:gs pos="100000">
              <a:schemeClr val="accent2">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just" defTabSz="622300">
            <a:lnSpc>
              <a:spcPct val="90000"/>
            </a:lnSpc>
            <a:spcBef>
              <a:spcPct val="0"/>
            </a:spcBef>
            <a:spcAft>
              <a:spcPct val="35000"/>
            </a:spcAft>
          </a:pPr>
          <a:r>
            <a:rPr lang="es-ES" sz="1400" kern="1200" dirty="0" smtClean="0">
              <a:solidFill>
                <a:schemeClr val="tx1"/>
              </a:solidFill>
              <a:latin typeface="Albertus MT Lt" pitchFamily="34" charset="0"/>
            </a:rPr>
            <a:t>Toda embarcación que atraquen  en nuestros Puertos, deben cumplir con lo establecido en los protocolos de navegación internacional. </a:t>
          </a:r>
          <a:endParaRPr lang="es-ES" sz="1400" kern="1200" dirty="0">
            <a:solidFill>
              <a:schemeClr val="tx1"/>
            </a:solidFill>
            <a:latin typeface="Albertus MT Lt" pitchFamily="34" charset="0"/>
          </a:endParaRPr>
        </a:p>
      </dsp:txBody>
      <dsp:txXfrm>
        <a:off x="0" y="4723213"/>
        <a:ext cx="7572428" cy="774882"/>
      </dsp:txXfrm>
    </dsp:sp>
    <dsp:sp modelId="{D12937A1-6EC8-4EC4-B566-4EC0D4662A40}">
      <dsp:nvSpPr>
        <dsp:cNvPr id="0" name=""/>
        <dsp:cNvSpPr/>
      </dsp:nvSpPr>
      <dsp:spPr>
        <a:xfrm rot="10800000">
          <a:off x="0" y="3543067"/>
          <a:ext cx="7572428" cy="1191769"/>
        </a:xfrm>
        <a:prstGeom prst="upArrowCallout">
          <a:avLst/>
        </a:prstGeom>
        <a:gradFill rotWithShape="0">
          <a:gsLst>
            <a:gs pos="0">
              <a:schemeClr val="accent3">
                <a:hueOff val="0"/>
                <a:satOff val="0"/>
                <a:lumOff val="0"/>
                <a:alphaOff val="0"/>
                <a:tint val="96000"/>
                <a:lumMod val="102000"/>
              </a:schemeClr>
            </a:gs>
            <a:gs pos="100000">
              <a:schemeClr val="accent3">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just" defTabSz="622300">
            <a:lnSpc>
              <a:spcPct val="90000"/>
            </a:lnSpc>
            <a:spcBef>
              <a:spcPct val="0"/>
            </a:spcBef>
            <a:spcAft>
              <a:spcPct val="35000"/>
            </a:spcAft>
          </a:pPr>
          <a:r>
            <a:rPr lang="es-ES" sz="1400" kern="1200" dirty="0" smtClean="0">
              <a:solidFill>
                <a:schemeClr val="tx1"/>
              </a:solidFill>
              <a:latin typeface="Albertus MT Lt" pitchFamily="34" charset="0"/>
            </a:rPr>
            <a:t>Toda aeronave que trae al menos una persona considerada como Caso para Cuarentena, o Casos Sospechosos y/o Probables, se aplicará el Procedimiento establecido de acuerdo a las Normas Internacionales que inicia desde la información de la línea aérea</a:t>
          </a:r>
          <a:endParaRPr lang="es-ES" sz="1400" kern="1200" dirty="0">
            <a:solidFill>
              <a:schemeClr val="tx1"/>
            </a:solidFill>
            <a:latin typeface="Albertus MT Lt" pitchFamily="34" charset="0"/>
          </a:endParaRPr>
        </a:p>
      </dsp:txBody>
      <dsp:txXfrm rot="10800000">
        <a:off x="0" y="3543067"/>
        <a:ext cx="7572428" cy="774376"/>
      </dsp:txXfrm>
    </dsp:sp>
    <dsp:sp modelId="{0FF9A973-9260-42E1-A72F-4312E088500A}">
      <dsp:nvSpPr>
        <dsp:cNvPr id="0" name=""/>
        <dsp:cNvSpPr/>
      </dsp:nvSpPr>
      <dsp:spPr>
        <a:xfrm rot="10800000">
          <a:off x="0" y="2362921"/>
          <a:ext cx="7572428" cy="1191769"/>
        </a:xfrm>
        <a:prstGeom prst="upArrowCallout">
          <a:avLst/>
        </a:prstGeom>
        <a:gradFill rotWithShape="0">
          <a:gsLst>
            <a:gs pos="0">
              <a:schemeClr val="accent4">
                <a:hueOff val="0"/>
                <a:satOff val="0"/>
                <a:lumOff val="0"/>
                <a:alphaOff val="0"/>
                <a:tint val="96000"/>
                <a:lumMod val="102000"/>
              </a:schemeClr>
            </a:gs>
            <a:gs pos="100000">
              <a:schemeClr val="accent4">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just" defTabSz="622300">
            <a:lnSpc>
              <a:spcPct val="90000"/>
            </a:lnSpc>
            <a:spcBef>
              <a:spcPct val="0"/>
            </a:spcBef>
            <a:spcAft>
              <a:spcPct val="35000"/>
            </a:spcAft>
          </a:pPr>
          <a:r>
            <a:rPr lang="es-ES" sz="1400" kern="1200" dirty="0" smtClean="0">
              <a:solidFill>
                <a:schemeClr val="tx1"/>
              </a:solidFill>
              <a:latin typeface="Albertus MT Lt" pitchFamily="34" charset="0"/>
            </a:rPr>
            <a:t>Los casos sospechosos o probable que se detectan o están en un centro cuarentenario y presenten síntomas, serán trasladados de forma inmediata a los hospitales destinados exclusivamente para la atención de casos sospechosos, probables o confirmados con Ébola.</a:t>
          </a:r>
          <a:endParaRPr lang="es-ES" sz="1400" kern="1200" dirty="0">
            <a:solidFill>
              <a:schemeClr val="tx1"/>
            </a:solidFill>
            <a:latin typeface="Albertus MT Lt" pitchFamily="34" charset="0"/>
          </a:endParaRPr>
        </a:p>
      </dsp:txBody>
      <dsp:txXfrm rot="10800000">
        <a:off x="0" y="2362921"/>
        <a:ext cx="7572428" cy="774376"/>
      </dsp:txXfrm>
    </dsp:sp>
    <dsp:sp modelId="{D781D838-E94E-415B-B765-CEDA84A6F6CD}">
      <dsp:nvSpPr>
        <dsp:cNvPr id="0" name=""/>
        <dsp:cNvSpPr/>
      </dsp:nvSpPr>
      <dsp:spPr>
        <a:xfrm rot="10800000">
          <a:off x="0" y="1204751"/>
          <a:ext cx="7572428" cy="1191769"/>
        </a:xfrm>
        <a:prstGeom prst="upArrowCallout">
          <a:avLst/>
        </a:prstGeom>
        <a:gradFill rotWithShape="0">
          <a:gsLst>
            <a:gs pos="0">
              <a:schemeClr val="accent5">
                <a:hueOff val="0"/>
                <a:satOff val="0"/>
                <a:lumOff val="0"/>
                <a:alphaOff val="0"/>
                <a:tint val="96000"/>
                <a:lumMod val="102000"/>
              </a:schemeClr>
            </a:gs>
            <a:gs pos="100000">
              <a:schemeClr val="accent5">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just" defTabSz="622300">
            <a:lnSpc>
              <a:spcPct val="90000"/>
            </a:lnSpc>
            <a:spcBef>
              <a:spcPct val="0"/>
            </a:spcBef>
            <a:spcAft>
              <a:spcPct val="35000"/>
            </a:spcAft>
          </a:pPr>
          <a:r>
            <a:rPr lang="es-ES" sz="1400" kern="1200" dirty="0" smtClean="0">
              <a:solidFill>
                <a:schemeClr val="tx1"/>
              </a:solidFill>
              <a:latin typeface="Albertus MT Lt" pitchFamily="34" charset="0"/>
            </a:rPr>
            <a:t>Todo migrante irregular e indocumentado será sometido al chequeo medico y trasladado a un centro de aislamiento para determinar si es objeto de cuarentena.</a:t>
          </a:r>
          <a:endParaRPr lang="es-ES" sz="1400" kern="1200" dirty="0">
            <a:solidFill>
              <a:schemeClr val="tx1"/>
            </a:solidFill>
            <a:latin typeface="Albertus MT Lt" pitchFamily="34" charset="0"/>
          </a:endParaRPr>
        </a:p>
      </dsp:txBody>
      <dsp:txXfrm rot="10800000">
        <a:off x="0" y="1204751"/>
        <a:ext cx="7572428" cy="774376"/>
      </dsp:txXfrm>
    </dsp:sp>
    <dsp:sp modelId="{F69368BC-07C4-4A89-BDB4-7F44A5DACA8D}">
      <dsp:nvSpPr>
        <dsp:cNvPr id="0" name=""/>
        <dsp:cNvSpPr/>
      </dsp:nvSpPr>
      <dsp:spPr>
        <a:xfrm rot="10800000">
          <a:off x="0" y="2629"/>
          <a:ext cx="7572428" cy="1191769"/>
        </a:xfrm>
        <a:prstGeom prst="upArrowCallout">
          <a:avLst/>
        </a:prstGeom>
        <a:gradFill rotWithShape="0">
          <a:gsLst>
            <a:gs pos="0">
              <a:schemeClr val="accent6">
                <a:hueOff val="0"/>
                <a:satOff val="0"/>
                <a:lumOff val="0"/>
                <a:alphaOff val="0"/>
                <a:tint val="96000"/>
                <a:lumMod val="102000"/>
              </a:schemeClr>
            </a:gs>
            <a:gs pos="100000">
              <a:schemeClr val="accent6">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just" defTabSz="622300">
            <a:lnSpc>
              <a:spcPct val="90000"/>
            </a:lnSpc>
            <a:spcBef>
              <a:spcPct val="0"/>
            </a:spcBef>
            <a:spcAft>
              <a:spcPct val="35000"/>
            </a:spcAft>
          </a:pPr>
          <a:r>
            <a:rPr lang="es-ES" sz="1400" kern="1200" dirty="0" smtClean="0">
              <a:solidFill>
                <a:schemeClr val="tx1"/>
              </a:solidFill>
              <a:latin typeface="Albertus MT Lt" pitchFamily="34" charset="0"/>
            </a:rPr>
            <a:t>Toda persona sujeta a cuarentena </a:t>
          </a:r>
          <a:r>
            <a:rPr lang="es-ES" sz="1400" kern="1200" dirty="0" err="1" smtClean="0">
              <a:solidFill>
                <a:schemeClr val="tx1"/>
              </a:solidFill>
              <a:latin typeface="Albertus MT Lt" pitchFamily="34" charset="0"/>
            </a:rPr>
            <a:t>seran</a:t>
          </a:r>
          <a:r>
            <a:rPr lang="es-ES" sz="1400" kern="1200" dirty="0" smtClean="0">
              <a:solidFill>
                <a:schemeClr val="tx1"/>
              </a:solidFill>
              <a:latin typeface="Albertus MT Lt" pitchFamily="34" charset="0"/>
            </a:rPr>
            <a:t> trasladados a los lugares establecidos por el Ministerio de Salud</a:t>
          </a:r>
          <a:endParaRPr lang="es-ES" sz="1400" kern="1200" dirty="0">
            <a:solidFill>
              <a:schemeClr val="tx1"/>
            </a:solidFill>
            <a:latin typeface="Albertus MT Lt" pitchFamily="34" charset="0"/>
          </a:endParaRPr>
        </a:p>
      </dsp:txBody>
      <dsp:txXfrm rot="10800000">
        <a:off x="0" y="2629"/>
        <a:ext cx="7572428" cy="77437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C1CF61-352D-48BE-9AB9-6B14FF2F4EA5}">
      <dsp:nvSpPr>
        <dsp:cNvPr id="0" name=""/>
        <dsp:cNvSpPr/>
      </dsp:nvSpPr>
      <dsp:spPr>
        <a:xfrm rot="10800000">
          <a:off x="1711907" y="122227"/>
          <a:ext cx="5938262" cy="622025"/>
        </a:xfrm>
        <a:prstGeom prst="homePlate">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316" tIns="53340" rIns="99568" bIns="53340" numCol="1" spcCol="1270" anchor="ctr" anchorCtr="0">
          <a:noAutofit/>
        </a:bodyPr>
        <a:lstStyle/>
        <a:p>
          <a:pPr lvl="0" algn="just" defTabSz="622300">
            <a:lnSpc>
              <a:spcPct val="90000"/>
            </a:lnSpc>
            <a:spcBef>
              <a:spcPct val="0"/>
            </a:spcBef>
            <a:spcAft>
              <a:spcPct val="35000"/>
            </a:spcAft>
          </a:pPr>
          <a:r>
            <a:rPr lang="es-NI" sz="1400" kern="1200" dirty="0" smtClean="0">
              <a:solidFill>
                <a:schemeClr val="tx1"/>
              </a:solidFill>
              <a:latin typeface="Albertus MT Lt" pitchFamily="34" charset="0"/>
            </a:rPr>
            <a:t>Elaborar y presentar plan de contingencia Institucional.</a:t>
          </a:r>
          <a:endParaRPr lang="es-ES" sz="1400" kern="1200" dirty="0">
            <a:solidFill>
              <a:schemeClr val="tx1"/>
            </a:solidFill>
            <a:latin typeface="Albertus MT Lt" pitchFamily="34" charset="0"/>
          </a:endParaRPr>
        </a:p>
      </dsp:txBody>
      <dsp:txXfrm rot="10800000">
        <a:off x="1867413" y="122227"/>
        <a:ext cx="5782756" cy="622025"/>
      </dsp:txXfrm>
    </dsp:sp>
    <dsp:sp modelId="{668BC34F-60B9-4E7D-8034-9D69DB076C0A}">
      <dsp:nvSpPr>
        <dsp:cNvPr id="0" name=""/>
        <dsp:cNvSpPr/>
      </dsp:nvSpPr>
      <dsp:spPr>
        <a:xfrm>
          <a:off x="1279548" y="881"/>
          <a:ext cx="864717" cy="864717"/>
        </a:xfrm>
        <a:prstGeom prst="ellipse">
          <a:avLst/>
        </a:prstGeom>
        <a:blipFill rotWithShape="0">
          <a:blip xmlns:r="http://schemas.openxmlformats.org/officeDocument/2006/relationships" r:embed="rId1" cstate="email">
            <a:extLst>
              <a:ext uri="{28A0092B-C50C-407E-A947-70E740481C1C}">
                <a14:useLocalDpi xmlns:a14="http://schemas.microsoft.com/office/drawing/2010/main"/>
              </a:ext>
            </a:extLst>
          </a:blip>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D547F98-5D1F-4D61-A189-B9E732DDF871}">
      <dsp:nvSpPr>
        <dsp:cNvPr id="0" name=""/>
        <dsp:cNvSpPr/>
      </dsp:nvSpPr>
      <dsp:spPr>
        <a:xfrm rot="10800000">
          <a:off x="1711907" y="1213896"/>
          <a:ext cx="5938262" cy="684372"/>
        </a:xfrm>
        <a:prstGeom prst="homePlate">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316" tIns="53340" rIns="99568" bIns="53340" numCol="1" spcCol="1270" anchor="ctr" anchorCtr="0">
          <a:noAutofit/>
        </a:bodyPr>
        <a:lstStyle/>
        <a:p>
          <a:pPr lvl="0" algn="just" defTabSz="622300">
            <a:lnSpc>
              <a:spcPct val="90000"/>
            </a:lnSpc>
            <a:spcBef>
              <a:spcPct val="0"/>
            </a:spcBef>
            <a:spcAft>
              <a:spcPct val="35000"/>
            </a:spcAft>
          </a:pPr>
          <a:r>
            <a:rPr lang="es-NI" sz="1400" kern="1200" dirty="0" smtClean="0">
              <a:solidFill>
                <a:schemeClr val="tx1"/>
              </a:solidFill>
              <a:latin typeface="Albertus MT Lt" pitchFamily="34" charset="0"/>
            </a:rPr>
            <a:t>Integrar el Gabinete de emergencia de lucha contra el EBOLA.</a:t>
          </a:r>
          <a:endParaRPr lang="es-ES" sz="1400" kern="1200" dirty="0">
            <a:solidFill>
              <a:schemeClr val="tx1"/>
            </a:solidFill>
            <a:latin typeface="Albertus MT Lt" pitchFamily="34" charset="0"/>
          </a:endParaRPr>
        </a:p>
      </dsp:txBody>
      <dsp:txXfrm rot="10800000">
        <a:off x="1883000" y="1213896"/>
        <a:ext cx="5767169" cy="684372"/>
      </dsp:txXfrm>
    </dsp:sp>
    <dsp:sp modelId="{4B0C317D-914D-499C-A834-EC55E54CC968}">
      <dsp:nvSpPr>
        <dsp:cNvPr id="0" name=""/>
        <dsp:cNvSpPr/>
      </dsp:nvSpPr>
      <dsp:spPr>
        <a:xfrm>
          <a:off x="1279548" y="1123723"/>
          <a:ext cx="864717" cy="864717"/>
        </a:xfrm>
        <a:prstGeom prst="ellipse">
          <a:avLst/>
        </a:prstGeom>
        <a:blipFill rotWithShape="0">
          <a:blip xmlns:r="http://schemas.openxmlformats.org/officeDocument/2006/relationships" r:embed="rId1" cstate="email">
            <a:extLst>
              <a:ext uri="{28A0092B-C50C-407E-A947-70E740481C1C}">
                <a14:useLocalDpi xmlns:a14="http://schemas.microsoft.com/office/drawing/2010/main"/>
              </a:ext>
            </a:extLst>
          </a:blip>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6D302F9-6AA4-42F2-A345-9636C90F1DF3}">
      <dsp:nvSpPr>
        <dsp:cNvPr id="0" name=""/>
        <dsp:cNvSpPr/>
      </dsp:nvSpPr>
      <dsp:spPr>
        <a:xfrm rot="10800000">
          <a:off x="1711907" y="2305565"/>
          <a:ext cx="5938262" cy="746718"/>
        </a:xfrm>
        <a:prstGeom prst="homePlate">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316" tIns="53340" rIns="99568" bIns="53340" numCol="1" spcCol="1270" anchor="ctr" anchorCtr="0">
          <a:noAutofit/>
        </a:bodyPr>
        <a:lstStyle/>
        <a:p>
          <a:pPr lvl="0" algn="just" defTabSz="622300">
            <a:lnSpc>
              <a:spcPct val="90000"/>
            </a:lnSpc>
            <a:spcBef>
              <a:spcPct val="0"/>
            </a:spcBef>
            <a:spcAft>
              <a:spcPct val="35000"/>
            </a:spcAft>
          </a:pPr>
          <a:r>
            <a:rPr lang="es-NI" sz="1400" kern="1200" dirty="0" smtClean="0">
              <a:solidFill>
                <a:schemeClr val="tx1"/>
              </a:solidFill>
              <a:latin typeface="Albertus MT Lt" pitchFamily="34" charset="0"/>
            </a:rPr>
            <a:t>Establecer coordinaciones con los Directores homólogos de Migración y Extranjería de Centroamérica.</a:t>
          </a:r>
          <a:endParaRPr lang="es-ES" sz="1400" kern="1200" dirty="0">
            <a:solidFill>
              <a:schemeClr val="tx1"/>
            </a:solidFill>
            <a:latin typeface="Albertus MT Lt" pitchFamily="34" charset="0"/>
          </a:endParaRPr>
        </a:p>
      </dsp:txBody>
      <dsp:txXfrm rot="10800000">
        <a:off x="1898586" y="2305565"/>
        <a:ext cx="5751583" cy="746718"/>
      </dsp:txXfrm>
    </dsp:sp>
    <dsp:sp modelId="{8D578342-5FF8-46D6-8F09-DB06B7173BAA}">
      <dsp:nvSpPr>
        <dsp:cNvPr id="0" name=""/>
        <dsp:cNvSpPr/>
      </dsp:nvSpPr>
      <dsp:spPr>
        <a:xfrm>
          <a:off x="1279548" y="2246566"/>
          <a:ext cx="864717" cy="864717"/>
        </a:xfrm>
        <a:prstGeom prst="ellipse">
          <a:avLst/>
        </a:prstGeom>
        <a:blipFill rotWithShape="0">
          <a:blip xmlns:r="http://schemas.openxmlformats.org/officeDocument/2006/relationships" r:embed="rId1" cstate="email">
            <a:extLst>
              <a:ext uri="{28A0092B-C50C-407E-A947-70E740481C1C}">
                <a14:useLocalDpi xmlns:a14="http://schemas.microsoft.com/office/drawing/2010/main"/>
              </a:ext>
            </a:extLst>
          </a:blip>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70D7673-CF95-401C-A0AF-A19FC0958EC0}">
      <dsp:nvSpPr>
        <dsp:cNvPr id="0" name=""/>
        <dsp:cNvSpPr/>
      </dsp:nvSpPr>
      <dsp:spPr>
        <a:xfrm rot="10800000">
          <a:off x="1711907" y="3465119"/>
          <a:ext cx="5938262" cy="673295"/>
        </a:xfrm>
        <a:prstGeom prst="homePlate">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316" tIns="53340" rIns="99568" bIns="53340" numCol="1" spcCol="1270" anchor="ctr" anchorCtr="0">
          <a:noAutofit/>
        </a:bodyPr>
        <a:lstStyle/>
        <a:p>
          <a:pPr lvl="0" algn="just" defTabSz="622300">
            <a:lnSpc>
              <a:spcPct val="90000"/>
            </a:lnSpc>
            <a:spcBef>
              <a:spcPct val="0"/>
            </a:spcBef>
            <a:spcAft>
              <a:spcPct val="35000"/>
            </a:spcAft>
          </a:pPr>
          <a:r>
            <a:rPr lang="es-NI" sz="1400" kern="1200" dirty="0" smtClean="0">
              <a:solidFill>
                <a:schemeClr val="tx1"/>
              </a:solidFill>
              <a:latin typeface="Albertus MT Lt" pitchFamily="34" charset="0"/>
            </a:rPr>
            <a:t>Participar en las comisiones de seguridad aeroportuaria, portuaria  y puestos fronterizos del reglamento sanitario internacional.</a:t>
          </a:r>
          <a:endParaRPr lang="es-ES" sz="1400" kern="1200" dirty="0" smtClean="0">
            <a:solidFill>
              <a:schemeClr val="tx1"/>
            </a:solidFill>
            <a:latin typeface="Albertus MT Lt" pitchFamily="34" charset="0"/>
          </a:endParaRPr>
        </a:p>
      </dsp:txBody>
      <dsp:txXfrm rot="10800000">
        <a:off x="1880231" y="3465119"/>
        <a:ext cx="5769938" cy="673295"/>
      </dsp:txXfrm>
    </dsp:sp>
    <dsp:sp modelId="{EC9CE845-7F56-44A4-B86D-52BFD80C438F}">
      <dsp:nvSpPr>
        <dsp:cNvPr id="0" name=""/>
        <dsp:cNvSpPr/>
      </dsp:nvSpPr>
      <dsp:spPr>
        <a:xfrm>
          <a:off x="1279548" y="3369408"/>
          <a:ext cx="864717" cy="864717"/>
        </a:xfrm>
        <a:prstGeom prst="ellipse">
          <a:avLst/>
        </a:prstGeom>
        <a:blipFill rotWithShape="0">
          <a:blip xmlns:r="http://schemas.openxmlformats.org/officeDocument/2006/relationships" r:embed="rId1" cstate="email">
            <a:extLst>
              <a:ext uri="{28A0092B-C50C-407E-A947-70E740481C1C}">
                <a14:useLocalDpi xmlns:a14="http://schemas.microsoft.com/office/drawing/2010/main"/>
              </a:ext>
            </a:extLst>
          </a:blip>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AFDA025-74AF-44FC-BC9B-1182C39CB27E}">
      <dsp:nvSpPr>
        <dsp:cNvPr id="0" name=""/>
        <dsp:cNvSpPr/>
      </dsp:nvSpPr>
      <dsp:spPr>
        <a:xfrm rot="10800000">
          <a:off x="1711907" y="4613600"/>
          <a:ext cx="5938262" cy="622017"/>
        </a:xfrm>
        <a:prstGeom prst="homePlate">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316" tIns="53340" rIns="99568" bIns="53340" numCol="1" spcCol="1270" anchor="ctr" anchorCtr="0">
          <a:noAutofit/>
        </a:bodyPr>
        <a:lstStyle/>
        <a:p>
          <a:pPr lvl="0" algn="just" defTabSz="622300">
            <a:lnSpc>
              <a:spcPct val="90000"/>
            </a:lnSpc>
            <a:spcBef>
              <a:spcPct val="0"/>
            </a:spcBef>
            <a:spcAft>
              <a:spcPct val="35000"/>
            </a:spcAft>
          </a:pPr>
          <a:r>
            <a:rPr lang="es-NI" sz="1400" kern="1200" dirty="0" smtClean="0">
              <a:solidFill>
                <a:schemeClr val="tx1"/>
              </a:solidFill>
              <a:latin typeface="Albertus MT Lt" pitchFamily="34" charset="0"/>
            </a:rPr>
            <a:t>Iniciar el proceso de capacitación de 722 fuerzas</a:t>
          </a:r>
          <a:endParaRPr lang="es-ES" sz="1400" kern="1200" dirty="0" smtClean="0">
            <a:solidFill>
              <a:schemeClr val="tx1"/>
            </a:solidFill>
            <a:latin typeface="Albertus MT Lt" pitchFamily="34" charset="0"/>
          </a:endParaRPr>
        </a:p>
      </dsp:txBody>
      <dsp:txXfrm rot="10800000">
        <a:off x="1867411" y="4613600"/>
        <a:ext cx="5782758" cy="622017"/>
      </dsp:txXfrm>
    </dsp:sp>
    <dsp:sp modelId="{FC0E8BA9-5DED-41DE-9685-3A83E1B7ED25}">
      <dsp:nvSpPr>
        <dsp:cNvPr id="0" name=""/>
        <dsp:cNvSpPr/>
      </dsp:nvSpPr>
      <dsp:spPr>
        <a:xfrm>
          <a:off x="1279548" y="4492250"/>
          <a:ext cx="864717" cy="864717"/>
        </a:xfrm>
        <a:prstGeom prst="ellipse">
          <a:avLst/>
        </a:prstGeom>
        <a:blipFill rotWithShape="0">
          <a:blip xmlns:r="http://schemas.openxmlformats.org/officeDocument/2006/relationships" r:embed="rId1" cstate="email">
            <a:extLst>
              <a:ext uri="{28A0092B-C50C-407E-A947-70E740481C1C}">
                <a14:useLocalDpi xmlns:a14="http://schemas.microsoft.com/office/drawing/2010/main"/>
              </a:ext>
            </a:extLst>
          </a:blip>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3#2">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pList2#1">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14.xml><?xml version="1.0" encoding="utf-8"?>
<dgm:layoutDef xmlns:dgm="http://schemas.openxmlformats.org/drawingml/2006/diagram" xmlns:a="http://schemas.openxmlformats.org/drawingml/2006/main" uniqueId="urn:microsoft.com/office/officeart/2005/8/layout/pList2#2">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41650" cy="465138"/>
          </a:xfrm>
          <a:prstGeom prst="rect">
            <a:avLst/>
          </a:prstGeom>
        </p:spPr>
        <p:txBody>
          <a:bodyPr vert="horz" lIns="93287" tIns="46644" rIns="93287" bIns="46644" rtlCol="0"/>
          <a:lstStyle>
            <a:lvl1pPr algn="l" eaLnBrk="1" hangingPunct="1">
              <a:defRPr sz="1200">
                <a:latin typeface="Arial" charset="0"/>
              </a:defRPr>
            </a:lvl1pPr>
          </a:lstStyle>
          <a:p>
            <a:pPr>
              <a:defRPr/>
            </a:pPr>
            <a:endParaRPr lang="es-ES"/>
          </a:p>
        </p:txBody>
      </p:sp>
      <p:sp>
        <p:nvSpPr>
          <p:cNvPr id="3" name="2 Marcador de fecha"/>
          <p:cNvSpPr>
            <a:spLocks noGrp="1"/>
          </p:cNvSpPr>
          <p:nvPr>
            <p:ph type="dt" idx="1"/>
          </p:nvPr>
        </p:nvSpPr>
        <p:spPr>
          <a:xfrm>
            <a:off x="3976688" y="0"/>
            <a:ext cx="3041650" cy="465138"/>
          </a:xfrm>
          <a:prstGeom prst="rect">
            <a:avLst/>
          </a:prstGeom>
        </p:spPr>
        <p:txBody>
          <a:bodyPr vert="horz" lIns="93287" tIns="46644" rIns="93287" bIns="46644" rtlCol="0"/>
          <a:lstStyle>
            <a:lvl1pPr algn="r" eaLnBrk="1" hangingPunct="1">
              <a:defRPr sz="1200">
                <a:latin typeface="Arial" charset="0"/>
              </a:defRPr>
            </a:lvl1pPr>
          </a:lstStyle>
          <a:p>
            <a:pPr>
              <a:defRPr/>
            </a:pPr>
            <a:fld id="{515EFB26-A964-448C-8799-5F9FDA69ED7D}" type="datetimeFigureOut">
              <a:rPr lang="es-ES"/>
              <a:pPr>
                <a:defRPr/>
              </a:pPr>
              <a:t>25/11/2014</a:t>
            </a:fld>
            <a:endParaRPr lang="es-ES"/>
          </a:p>
        </p:txBody>
      </p:sp>
      <p:sp>
        <p:nvSpPr>
          <p:cNvPr id="4" name="3 Marcador de imagen de diapositiva"/>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3287" tIns="46644" rIns="93287" bIns="46644" rtlCol="0" anchor="ctr"/>
          <a:lstStyle/>
          <a:p>
            <a:pPr lvl="0"/>
            <a:endParaRPr lang="es-ES" noProof="0" smtClean="0"/>
          </a:p>
        </p:txBody>
      </p:sp>
      <p:sp>
        <p:nvSpPr>
          <p:cNvPr id="5" name="4 Marcador de notas"/>
          <p:cNvSpPr>
            <a:spLocks noGrp="1"/>
          </p:cNvSpPr>
          <p:nvPr>
            <p:ph type="body" sz="quarter" idx="3"/>
          </p:nvPr>
        </p:nvSpPr>
        <p:spPr>
          <a:xfrm>
            <a:off x="701675" y="4419600"/>
            <a:ext cx="5616575" cy="4187825"/>
          </a:xfrm>
          <a:prstGeom prst="rect">
            <a:avLst/>
          </a:prstGeom>
        </p:spPr>
        <p:txBody>
          <a:bodyPr vert="horz" lIns="93287" tIns="46644" rIns="93287" bIns="46644"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6" name="5 Marcador de pie de página"/>
          <p:cNvSpPr>
            <a:spLocks noGrp="1"/>
          </p:cNvSpPr>
          <p:nvPr>
            <p:ph type="ftr" sz="quarter" idx="4"/>
          </p:nvPr>
        </p:nvSpPr>
        <p:spPr>
          <a:xfrm>
            <a:off x="0" y="8839200"/>
            <a:ext cx="3041650" cy="465138"/>
          </a:xfrm>
          <a:prstGeom prst="rect">
            <a:avLst/>
          </a:prstGeom>
        </p:spPr>
        <p:txBody>
          <a:bodyPr vert="horz" lIns="93287" tIns="46644" rIns="93287" bIns="46644" rtlCol="0" anchor="b"/>
          <a:lstStyle>
            <a:lvl1pPr algn="l" eaLnBrk="1" hangingPunct="1">
              <a:defRPr sz="1200">
                <a:latin typeface="Arial" charset="0"/>
              </a:defRPr>
            </a:lvl1pPr>
          </a:lstStyle>
          <a:p>
            <a:pPr>
              <a:defRPr/>
            </a:pPr>
            <a:endParaRPr lang="es-ES"/>
          </a:p>
        </p:txBody>
      </p:sp>
      <p:sp>
        <p:nvSpPr>
          <p:cNvPr id="7" name="6 Marcador de número de diapositiva"/>
          <p:cNvSpPr>
            <a:spLocks noGrp="1"/>
          </p:cNvSpPr>
          <p:nvPr>
            <p:ph type="sldNum" sz="quarter" idx="5"/>
          </p:nvPr>
        </p:nvSpPr>
        <p:spPr>
          <a:xfrm>
            <a:off x="3976688" y="8839200"/>
            <a:ext cx="3041650" cy="465138"/>
          </a:xfrm>
          <a:prstGeom prst="rect">
            <a:avLst/>
          </a:prstGeom>
        </p:spPr>
        <p:txBody>
          <a:bodyPr vert="horz" wrap="square" lIns="93287" tIns="46644" rIns="93287" bIns="46644" numCol="1" anchor="b" anchorCtr="0" compatLnSpc="1">
            <a:prstTxWarp prst="textNoShape">
              <a:avLst/>
            </a:prstTxWarp>
          </a:bodyPr>
          <a:lstStyle>
            <a:lvl1pPr algn="r" eaLnBrk="1" hangingPunct="1">
              <a:defRPr sz="1200"/>
            </a:lvl1pPr>
          </a:lstStyle>
          <a:p>
            <a:pPr>
              <a:defRPr/>
            </a:pPr>
            <a:fld id="{013808F3-F9FE-4758-8262-2E72AF483FEC}" type="slidenum">
              <a:rPr lang="es-ES" altLang="es-NI"/>
              <a:pPr>
                <a:defRPr/>
              </a:pPr>
              <a:t>‹#›</a:t>
            </a:fld>
            <a:endParaRPr lang="es-ES" altLang="es-NI"/>
          </a:p>
        </p:txBody>
      </p:sp>
    </p:spTree>
    <p:extLst>
      <p:ext uri="{BB962C8B-B14F-4D97-AF65-F5344CB8AC3E}">
        <p14:creationId xmlns:p14="http://schemas.microsoft.com/office/powerpoint/2010/main" val="35983431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18"/>
          <p:cNvGrpSpPr>
            <a:grpSpLocks/>
          </p:cNvGrpSpPr>
          <p:nvPr/>
        </p:nvGrpSpPr>
        <p:grpSpPr bwMode="auto">
          <a:xfrm>
            <a:off x="409575" y="-4763"/>
            <a:ext cx="3760788" cy="6862763"/>
            <a:chOff x="2928938" y="-4763"/>
            <a:chExt cx="5014912" cy="6862763"/>
          </a:xfrm>
        </p:grpSpPr>
        <p:sp>
          <p:nvSpPr>
            <p:cNvPr id="5" name="Freeform 6"/>
            <p:cNvSpPr>
              <a:spLocks/>
            </p:cNvSpPr>
            <p:nvPr/>
          </p:nvSpPr>
          <p:spPr bwMode="auto">
            <a:xfrm>
              <a:off x="3367135" y="-4763"/>
              <a:ext cx="1062679" cy="2782888"/>
            </a:xfrm>
            <a:custGeom>
              <a:avLst/>
              <a:gdLst>
                <a:gd name="T0" fmla="*/ 0 w 670"/>
                <a:gd name="T1" fmla="*/ 2147483647 h 1753"/>
                <a:gd name="T2" fmla="*/ 566027246 w 670"/>
                <a:gd name="T3" fmla="*/ 2147483647 h 1753"/>
                <a:gd name="T4" fmla="*/ 1685502473 w 670"/>
                <a:gd name="T5" fmla="*/ 0 h 1753"/>
                <a:gd name="T6" fmla="*/ 1081740606 w 670"/>
                <a:gd name="T7" fmla="*/ 0 h 1753"/>
                <a:gd name="T8" fmla="*/ 0 w 670"/>
                <a:gd name="T9" fmla="*/ 2147483647 h 17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70" h="1753">
                  <a:moveTo>
                    <a:pt x="0" y="1696"/>
                  </a:moveTo>
                  <a:lnTo>
                    <a:pt x="225" y="1753"/>
                  </a:lnTo>
                  <a:lnTo>
                    <a:pt x="670" y="0"/>
                  </a:lnTo>
                  <a:lnTo>
                    <a:pt x="430" y="0"/>
                  </a:lnTo>
                  <a:lnTo>
                    <a:pt x="0" y="169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7"/>
            <p:cNvSpPr/>
            <p:nvPr/>
          </p:nvSpPr>
          <p:spPr bwMode="auto">
            <a:xfrm>
              <a:off x="2928938" y="-4763"/>
              <a:ext cx="1035160" cy="2673351"/>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7" name="Freeform 9"/>
            <p:cNvSpPr/>
            <p:nvPr/>
          </p:nvSpPr>
          <p:spPr bwMode="auto">
            <a:xfrm>
              <a:off x="2928938" y="2582863"/>
              <a:ext cx="2694801" cy="4275137"/>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8" name="Freeform 10"/>
            <p:cNvSpPr/>
            <p:nvPr/>
          </p:nvSpPr>
          <p:spPr bwMode="auto">
            <a:xfrm>
              <a:off x="3371369" y="2692400"/>
              <a:ext cx="3331984"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9" name="Freeform 11"/>
            <p:cNvSpPr/>
            <p:nvPr/>
          </p:nvSpPr>
          <p:spPr bwMode="auto">
            <a:xfrm>
              <a:off x="3367135" y="2687638"/>
              <a:ext cx="4576715" cy="4170362"/>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0" name="Freeform 12"/>
            <p:cNvSpPr/>
            <p:nvPr/>
          </p:nvSpPr>
          <p:spPr bwMode="auto">
            <a:xfrm>
              <a:off x="2928938" y="2578100"/>
              <a:ext cx="358389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196301" y="1380069"/>
            <a:ext cx="6430967" cy="2616199"/>
          </a:xfrm>
        </p:spPr>
        <p:txBody>
          <a:bodyPr anchor="b">
            <a:normAutofit/>
          </a:bodyPr>
          <a:lstStyle>
            <a:lvl1pPr algn="r">
              <a:defRPr sz="6000">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3386533" y="3996267"/>
            <a:ext cx="5240734"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11" name="Date Placeholder 3"/>
          <p:cNvSpPr>
            <a:spLocks noGrp="1"/>
          </p:cNvSpPr>
          <p:nvPr>
            <p:ph type="dt" sz="half" idx="10"/>
          </p:nvPr>
        </p:nvSpPr>
        <p:spPr/>
        <p:txBody>
          <a:bodyPr/>
          <a:lstStyle>
            <a:lvl1pPr>
              <a:defRPr/>
            </a:lvl1pPr>
          </a:lstStyle>
          <a:p>
            <a:pPr>
              <a:defRPr/>
            </a:pPr>
            <a:endParaRPr lang="es-ES"/>
          </a:p>
        </p:txBody>
      </p:sp>
      <p:sp>
        <p:nvSpPr>
          <p:cNvPr id="12" name="Footer Placeholder 4"/>
          <p:cNvSpPr>
            <a:spLocks noGrp="1"/>
          </p:cNvSpPr>
          <p:nvPr>
            <p:ph type="ftr" sz="quarter" idx="11"/>
          </p:nvPr>
        </p:nvSpPr>
        <p:spPr>
          <a:xfrm>
            <a:off x="3998913" y="5883275"/>
            <a:ext cx="3243262" cy="365125"/>
          </a:xfrm>
        </p:spPr>
        <p:txBody>
          <a:bodyPr/>
          <a:lstStyle>
            <a:lvl1pPr>
              <a:defRPr/>
            </a:lvl1pPr>
          </a:lstStyle>
          <a:p>
            <a:pPr>
              <a:defRPr/>
            </a:pPr>
            <a:endParaRPr lang="es-ES"/>
          </a:p>
        </p:txBody>
      </p:sp>
      <p:sp>
        <p:nvSpPr>
          <p:cNvPr id="13" name="Slide Number Placeholder 5"/>
          <p:cNvSpPr>
            <a:spLocks noGrp="1"/>
          </p:cNvSpPr>
          <p:nvPr>
            <p:ph type="sldNum" sz="quarter" idx="12"/>
          </p:nvPr>
        </p:nvSpPr>
        <p:spPr/>
        <p:txBody>
          <a:bodyPr/>
          <a:lstStyle>
            <a:lvl1pPr>
              <a:defRPr/>
            </a:lvl1pPr>
          </a:lstStyle>
          <a:p>
            <a:pPr>
              <a:defRPr/>
            </a:pPr>
            <a:fld id="{49CF90CF-6661-471C-A7A4-E1E52B71CBAE}" type="slidenum">
              <a:rPr lang="es-ES" altLang="es-NI"/>
              <a:pPr>
                <a:defRPr/>
              </a:pPr>
              <a:t>‹#›</a:t>
            </a:fld>
            <a:endParaRPr lang="es-ES" altLang="es-NI"/>
          </a:p>
        </p:txBody>
      </p:sp>
    </p:spTree>
    <p:extLst>
      <p:ext uri="{BB962C8B-B14F-4D97-AF65-F5344CB8AC3E}">
        <p14:creationId xmlns:p14="http://schemas.microsoft.com/office/powerpoint/2010/main" val="2198019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13234" y="4732865"/>
            <a:ext cx="7514033" cy="566738"/>
          </a:xfrm>
        </p:spPr>
        <p:txBody>
          <a:bodyPr anchor="b">
            <a:normAutofit/>
          </a:bodyPr>
          <a:lstStyle>
            <a:lvl1pPr algn="ctr">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789509" y="932112"/>
            <a:ext cx="6169458"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noProof="0" smtClean="0"/>
              <a:t>Haga clic en el icono para agregar una imagen</a:t>
            </a:r>
            <a:endParaRPr lang="en-US" noProof="0" dirty="0"/>
          </a:p>
        </p:txBody>
      </p:sp>
      <p:sp>
        <p:nvSpPr>
          <p:cNvPr id="4" name="Text Placeholder 3"/>
          <p:cNvSpPr>
            <a:spLocks noGrp="1"/>
          </p:cNvSpPr>
          <p:nvPr>
            <p:ph type="body" sz="half" idx="2"/>
          </p:nvPr>
        </p:nvSpPr>
        <p:spPr>
          <a:xfrm>
            <a:off x="1113234" y="5299603"/>
            <a:ext cx="7514033"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3"/>
          <p:cNvSpPr>
            <a:spLocks noGrp="1"/>
          </p:cNvSpPr>
          <p:nvPr>
            <p:ph type="dt" sz="half" idx="10"/>
          </p:nvPr>
        </p:nvSpPr>
        <p:spPr/>
        <p:txBody>
          <a:bodyPr/>
          <a:lstStyle>
            <a:lvl1pPr>
              <a:defRPr/>
            </a:lvl1pPr>
          </a:lstStyle>
          <a:p>
            <a:pPr>
              <a:defRPr/>
            </a:pPr>
            <a:endParaRPr lang="es-ES"/>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a:lvl1pPr>
          </a:lstStyle>
          <a:p>
            <a:pPr>
              <a:defRPr/>
            </a:pPr>
            <a:fld id="{1EC3D7EE-D839-4567-8DB0-1A8A7F2F8531}" type="slidenum">
              <a:rPr lang="es-ES" altLang="es-NI"/>
              <a:pPr>
                <a:defRPr/>
              </a:pPr>
              <a:t>‹#›</a:t>
            </a:fld>
            <a:endParaRPr lang="es-ES" altLang="es-NI"/>
          </a:p>
        </p:txBody>
      </p:sp>
    </p:spTree>
    <p:extLst>
      <p:ext uri="{BB962C8B-B14F-4D97-AF65-F5344CB8AC3E}">
        <p14:creationId xmlns:p14="http://schemas.microsoft.com/office/powerpoint/2010/main" val="3247665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13235" y="685800"/>
            <a:ext cx="7514033" cy="3048000"/>
          </a:xfrm>
        </p:spPr>
        <p:txBody>
          <a:bodyPr>
            <a:normAutofit/>
          </a:bodyPr>
          <a:lstStyle>
            <a:lvl1pPr algn="ctr">
              <a:defRPr sz="32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13234" y="4343400"/>
            <a:ext cx="7514035"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lvl1pPr>
              <a:defRPr/>
            </a:lvl1pPr>
          </a:lstStyle>
          <a:p>
            <a:pPr>
              <a:defRPr/>
            </a:pPr>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AE4A5DD7-D3B3-4548-85A9-1C50EB4F7573}" type="slidenum">
              <a:rPr lang="es-ES" altLang="es-NI"/>
              <a:pPr>
                <a:defRPr/>
              </a:pPr>
              <a:t>‹#›</a:t>
            </a:fld>
            <a:endParaRPr lang="es-ES" altLang="es-NI"/>
          </a:p>
        </p:txBody>
      </p:sp>
    </p:spTree>
    <p:extLst>
      <p:ext uri="{BB962C8B-B14F-4D97-AF65-F5344CB8AC3E}">
        <p14:creationId xmlns:p14="http://schemas.microsoft.com/office/powerpoint/2010/main" val="9423836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5" name="TextBox 4"/>
          <p:cNvSpPr txBox="1"/>
          <p:nvPr/>
        </p:nvSpPr>
        <p:spPr>
          <a:xfrm>
            <a:off x="1198563" y="8636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eaLnBrk="1" fontAlgn="auto" hangingPunct="1">
              <a:spcAft>
                <a:spcPts val="0"/>
              </a:spcAft>
              <a:defRPr/>
            </a:pPr>
            <a:r>
              <a:rPr lang="en-US" sz="8000" dirty="0">
                <a:effectLst/>
                <a:latin typeface="+mn-lt"/>
              </a:rPr>
              <a:t>“</a:t>
            </a:r>
          </a:p>
        </p:txBody>
      </p:sp>
      <p:sp>
        <p:nvSpPr>
          <p:cNvPr id="6" name="TextBox 5"/>
          <p:cNvSpPr txBox="1"/>
          <p:nvPr/>
        </p:nvSpPr>
        <p:spPr>
          <a:xfrm>
            <a:off x="8170863" y="28194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eaLnBrk="1" fontAlgn="auto" hangingPunct="1">
              <a:spcAft>
                <a:spcPts val="0"/>
              </a:spcAft>
              <a:defRPr/>
            </a:pPr>
            <a:r>
              <a:rPr lang="en-US" sz="8000" dirty="0">
                <a:effectLst/>
                <a:latin typeface="+mn-lt"/>
              </a:rPr>
              <a:t>”</a:t>
            </a:r>
          </a:p>
        </p:txBody>
      </p:sp>
      <p:sp>
        <p:nvSpPr>
          <p:cNvPr id="2" name="Title 1"/>
          <p:cNvSpPr>
            <a:spLocks noGrp="1"/>
          </p:cNvSpPr>
          <p:nvPr>
            <p:ph type="title"/>
          </p:nvPr>
        </p:nvSpPr>
        <p:spPr>
          <a:xfrm>
            <a:off x="1656159" y="685801"/>
            <a:ext cx="6742509" cy="2743199"/>
          </a:xfrm>
        </p:spPr>
        <p:txBody>
          <a:bodyPr>
            <a:normAutofit/>
          </a:bodyPr>
          <a:lstStyle>
            <a:lvl1pPr algn="ctr">
              <a:defRPr sz="3200" b="0" cap="none">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1827609" y="3428999"/>
            <a:ext cx="6399611" cy="381000"/>
          </a:xfrm>
        </p:spPr>
        <p:txBody>
          <a:bodyP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1113234" y="4343400"/>
            <a:ext cx="7514033"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7" name="Date Placeholder 3"/>
          <p:cNvSpPr>
            <a:spLocks noGrp="1"/>
          </p:cNvSpPr>
          <p:nvPr>
            <p:ph type="dt" sz="half" idx="14"/>
          </p:nvPr>
        </p:nvSpPr>
        <p:spPr/>
        <p:txBody>
          <a:bodyPr/>
          <a:lstStyle>
            <a:lvl1pPr>
              <a:defRPr/>
            </a:lvl1pPr>
          </a:lstStyle>
          <a:p>
            <a:pPr>
              <a:defRPr/>
            </a:pPr>
            <a:endParaRPr lang="es-ES"/>
          </a:p>
        </p:txBody>
      </p:sp>
      <p:sp>
        <p:nvSpPr>
          <p:cNvPr id="8" name="Footer Placeholder 4"/>
          <p:cNvSpPr>
            <a:spLocks noGrp="1"/>
          </p:cNvSpPr>
          <p:nvPr>
            <p:ph type="ftr" sz="quarter" idx="15"/>
          </p:nvPr>
        </p:nvSpPr>
        <p:spPr/>
        <p:txBody>
          <a:bodyPr/>
          <a:lstStyle>
            <a:lvl1pPr>
              <a:defRPr/>
            </a:lvl1pPr>
          </a:lstStyle>
          <a:p>
            <a:pPr>
              <a:defRPr/>
            </a:pPr>
            <a:endParaRPr lang="es-ES"/>
          </a:p>
        </p:txBody>
      </p:sp>
      <p:sp>
        <p:nvSpPr>
          <p:cNvPr id="9" name="Slide Number Placeholder 5"/>
          <p:cNvSpPr>
            <a:spLocks noGrp="1"/>
          </p:cNvSpPr>
          <p:nvPr>
            <p:ph type="sldNum" sz="quarter" idx="16"/>
          </p:nvPr>
        </p:nvSpPr>
        <p:spPr/>
        <p:txBody>
          <a:bodyPr/>
          <a:lstStyle>
            <a:lvl1pPr>
              <a:defRPr/>
            </a:lvl1pPr>
          </a:lstStyle>
          <a:p>
            <a:pPr>
              <a:defRPr/>
            </a:pPr>
            <a:fld id="{433B4663-FCA7-413F-91B9-6EF3B4A5D2AE}" type="slidenum">
              <a:rPr lang="es-ES" altLang="es-NI"/>
              <a:pPr>
                <a:defRPr/>
              </a:pPr>
              <a:t>‹#›</a:t>
            </a:fld>
            <a:endParaRPr lang="es-ES" altLang="es-NI"/>
          </a:p>
        </p:txBody>
      </p:sp>
    </p:spTree>
    <p:extLst>
      <p:ext uri="{BB962C8B-B14F-4D97-AF65-F5344CB8AC3E}">
        <p14:creationId xmlns:p14="http://schemas.microsoft.com/office/powerpoint/2010/main" val="38386024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13235" y="3308581"/>
            <a:ext cx="7514032" cy="1468800"/>
          </a:xfrm>
        </p:spPr>
        <p:txBody>
          <a:bodyPr anchor="b">
            <a:normAutofit/>
          </a:bodyPr>
          <a:lstStyle>
            <a:lvl1pPr algn="r">
              <a:defRPr sz="32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13234" y="4777381"/>
            <a:ext cx="7514033"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lvl1pPr>
              <a:defRPr/>
            </a:lvl1pPr>
          </a:lstStyle>
          <a:p>
            <a:pPr>
              <a:defRPr/>
            </a:pPr>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76705C00-58F1-4C85-8C7E-39589DB068D1}" type="slidenum">
              <a:rPr lang="es-ES" altLang="es-NI"/>
              <a:pPr>
                <a:defRPr/>
              </a:pPr>
              <a:t>‹#›</a:t>
            </a:fld>
            <a:endParaRPr lang="es-ES" altLang="es-NI"/>
          </a:p>
        </p:txBody>
      </p:sp>
    </p:spTree>
    <p:extLst>
      <p:ext uri="{BB962C8B-B14F-4D97-AF65-F5344CB8AC3E}">
        <p14:creationId xmlns:p14="http://schemas.microsoft.com/office/powerpoint/2010/main" val="6872516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5" name="TextBox 4"/>
          <p:cNvSpPr txBox="1"/>
          <p:nvPr/>
        </p:nvSpPr>
        <p:spPr>
          <a:xfrm>
            <a:off x="1198563" y="8636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eaLnBrk="1" fontAlgn="auto" hangingPunct="1">
              <a:spcAft>
                <a:spcPts val="0"/>
              </a:spcAft>
              <a:defRPr/>
            </a:pPr>
            <a:r>
              <a:rPr lang="en-US" sz="8000" dirty="0">
                <a:effectLst/>
                <a:latin typeface="+mn-lt"/>
              </a:rPr>
              <a:t>“</a:t>
            </a:r>
          </a:p>
        </p:txBody>
      </p:sp>
      <p:sp>
        <p:nvSpPr>
          <p:cNvPr id="6" name="TextBox 5"/>
          <p:cNvSpPr txBox="1"/>
          <p:nvPr/>
        </p:nvSpPr>
        <p:spPr>
          <a:xfrm>
            <a:off x="8170863" y="28194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eaLnBrk="1" fontAlgn="auto" hangingPunct="1">
              <a:spcAft>
                <a:spcPts val="0"/>
              </a:spcAft>
              <a:defRPr/>
            </a:pPr>
            <a:r>
              <a:rPr lang="en-US" sz="8000" dirty="0">
                <a:effectLst/>
                <a:latin typeface="+mn-lt"/>
              </a:rPr>
              <a:t>”</a:t>
            </a:r>
          </a:p>
        </p:txBody>
      </p:sp>
      <p:sp>
        <p:nvSpPr>
          <p:cNvPr id="2" name="Title 1"/>
          <p:cNvSpPr>
            <a:spLocks noGrp="1"/>
          </p:cNvSpPr>
          <p:nvPr>
            <p:ph type="title"/>
          </p:nvPr>
        </p:nvSpPr>
        <p:spPr>
          <a:xfrm>
            <a:off x="1656159" y="685801"/>
            <a:ext cx="6742509" cy="2743199"/>
          </a:xfrm>
        </p:spPr>
        <p:txBody>
          <a:bodyPr>
            <a:normAutofit/>
          </a:bodyPr>
          <a:lstStyle>
            <a:lvl1pPr algn="ctr">
              <a:defRPr sz="3200" b="0" cap="none">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1113235" y="3886200"/>
            <a:ext cx="7514033" cy="889000"/>
          </a:xfrm>
        </p:spPr>
        <p:txBody>
          <a:bodyPr rtlCol="0" anchor="b">
            <a:normAutofit/>
          </a:bodyPr>
          <a:lstStyle>
            <a:lvl1pPr algn="r">
              <a:buNone/>
              <a:defRPr lang="en-US" sz="2400" b="0" cap="none" dirty="0">
                <a:ln w="3175" cmpd="sng">
                  <a:noFill/>
                </a:ln>
                <a:solidFill>
                  <a:schemeClr val="tx1"/>
                </a:solidFill>
                <a:effectLst/>
              </a:defRPr>
            </a:lvl1pPr>
          </a:lstStyle>
          <a:p>
            <a:pPr lvl="0"/>
            <a:r>
              <a:rPr lang="es-ES" smtClean="0"/>
              <a:t>Haga clic para modificar el estilo de texto del patrón</a:t>
            </a:r>
          </a:p>
        </p:txBody>
      </p:sp>
      <p:sp>
        <p:nvSpPr>
          <p:cNvPr id="3" name="Text Placeholder 2"/>
          <p:cNvSpPr>
            <a:spLocks noGrp="1"/>
          </p:cNvSpPr>
          <p:nvPr>
            <p:ph type="body" idx="1"/>
          </p:nvPr>
        </p:nvSpPr>
        <p:spPr>
          <a:xfrm>
            <a:off x="1113234" y="4775200"/>
            <a:ext cx="7514033"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7" name="Date Placeholder 3"/>
          <p:cNvSpPr>
            <a:spLocks noGrp="1"/>
          </p:cNvSpPr>
          <p:nvPr>
            <p:ph type="dt" sz="half" idx="14"/>
          </p:nvPr>
        </p:nvSpPr>
        <p:spPr/>
        <p:txBody>
          <a:bodyPr/>
          <a:lstStyle>
            <a:lvl1pPr>
              <a:defRPr/>
            </a:lvl1pPr>
          </a:lstStyle>
          <a:p>
            <a:pPr>
              <a:defRPr/>
            </a:pPr>
            <a:endParaRPr lang="es-ES"/>
          </a:p>
        </p:txBody>
      </p:sp>
      <p:sp>
        <p:nvSpPr>
          <p:cNvPr id="8" name="Footer Placeholder 4"/>
          <p:cNvSpPr>
            <a:spLocks noGrp="1"/>
          </p:cNvSpPr>
          <p:nvPr>
            <p:ph type="ftr" sz="quarter" idx="15"/>
          </p:nvPr>
        </p:nvSpPr>
        <p:spPr/>
        <p:txBody>
          <a:bodyPr/>
          <a:lstStyle>
            <a:lvl1pPr>
              <a:defRPr/>
            </a:lvl1pPr>
          </a:lstStyle>
          <a:p>
            <a:pPr>
              <a:defRPr/>
            </a:pPr>
            <a:endParaRPr lang="es-ES"/>
          </a:p>
        </p:txBody>
      </p:sp>
      <p:sp>
        <p:nvSpPr>
          <p:cNvPr id="9" name="Slide Number Placeholder 5"/>
          <p:cNvSpPr>
            <a:spLocks noGrp="1"/>
          </p:cNvSpPr>
          <p:nvPr>
            <p:ph type="sldNum" sz="quarter" idx="16"/>
          </p:nvPr>
        </p:nvSpPr>
        <p:spPr/>
        <p:txBody>
          <a:bodyPr/>
          <a:lstStyle>
            <a:lvl1pPr>
              <a:defRPr/>
            </a:lvl1pPr>
          </a:lstStyle>
          <a:p>
            <a:pPr>
              <a:defRPr/>
            </a:pPr>
            <a:fld id="{BC3943B4-6B51-476C-9AF9-B371751B7F0B}" type="slidenum">
              <a:rPr lang="es-ES" altLang="es-NI"/>
              <a:pPr>
                <a:defRPr/>
              </a:pPr>
              <a:t>‹#›</a:t>
            </a:fld>
            <a:endParaRPr lang="es-ES" altLang="es-NI"/>
          </a:p>
        </p:txBody>
      </p:sp>
    </p:spTree>
    <p:extLst>
      <p:ext uri="{BB962C8B-B14F-4D97-AF65-F5344CB8AC3E}">
        <p14:creationId xmlns:p14="http://schemas.microsoft.com/office/powerpoint/2010/main" val="7053711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113235" y="685801"/>
            <a:ext cx="7514034" cy="2727325"/>
          </a:xfrm>
        </p:spPr>
        <p:txBody>
          <a:bodyPr rtlCol="0">
            <a:normAutofit/>
          </a:bodyPr>
          <a:lstStyle>
            <a:lvl1pPr>
              <a:defRPr lang="en-US" b="0" dirty="0"/>
            </a:lvl1pPr>
          </a:lstStyle>
          <a:p>
            <a:pPr lvl="0"/>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1113234" y="3505200"/>
            <a:ext cx="7514035" cy="838200"/>
          </a:xfrm>
        </p:spPr>
        <p:txBody>
          <a:bodyPr rtlCol="0" anchor="b">
            <a:normAutofit/>
          </a:bodyPr>
          <a:lstStyle>
            <a:lvl1pPr>
              <a:buNone/>
              <a:defRPr lang="en-US" sz="2800" b="0" cap="none" dirty="0">
                <a:ln w="3175" cmpd="sng">
                  <a:noFill/>
                </a:ln>
                <a:solidFill>
                  <a:schemeClr val="tx1"/>
                </a:solidFill>
                <a:effectLst/>
              </a:defRPr>
            </a:lvl1pPr>
          </a:lstStyle>
          <a:p>
            <a:pPr lvl="0"/>
            <a:r>
              <a:rPr lang="es-ES" smtClean="0"/>
              <a:t>Haga clic para modificar el estilo de texto del patrón</a:t>
            </a:r>
          </a:p>
        </p:txBody>
      </p:sp>
      <p:sp>
        <p:nvSpPr>
          <p:cNvPr id="3" name="Text Placeholder 2"/>
          <p:cNvSpPr>
            <a:spLocks noGrp="1"/>
          </p:cNvSpPr>
          <p:nvPr>
            <p:ph type="body" idx="1"/>
          </p:nvPr>
        </p:nvSpPr>
        <p:spPr>
          <a:xfrm>
            <a:off x="1113234" y="4343400"/>
            <a:ext cx="7514035"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5" name="Date Placeholder 3"/>
          <p:cNvSpPr>
            <a:spLocks noGrp="1"/>
          </p:cNvSpPr>
          <p:nvPr>
            <p:ph type="dt" sz="half" idx="14"/>
          </p:nvPr>
        </p:nvSpPr>
        <p:spPr/>
        <p:txBody>
          <a:bodyPr/>
          <a:lstStyle>
            <a:lvl1pPr>
              <a:defRPr/>
            </a:lvl1pPr>
          </a:lstStyle>
          <a:p>
            <a:pPr>
              <a:defRPr/>
            </a:pPr>
            <a:endParaRPr lang="es-ES"/>
          </a:p>
        </p:txBody>
      </p:sp>
      <p:sp>
        <p:nvSpPr>
          <p:cNvPr id="6" name="Footer Placeholder 4"/>
          <p:cNvSpPr>
            <a:spLocks noGrp="1"/>
          </p:cNvSpPr>
          <p:nvPr>
            <p:ph type="ftr" sz="quarter" idx="15"/>
          </p:nvPr>
        </p:nvSpPr>
        <p:spPr/>
        <p:txBody>
          <a:bodyPr/>
          <a:lstStyle>
            <a:lvl1pPr>
              <a:defRPr/>
            </a:lvl1pPr>
          </a:lstStyle>
          <a:p>
            <a:pPr>
              <a:defRPr/>
            </a:pPr>
            <a:endParaRPr lang="es-ES"/>
          </a:p>
        </p:txBody>
      </p:sp>
      <p:sp>
        <p:nvSpPr>
          <p:cNvPr id="7" name="Slide Number Placeholder 5"/>
          <p:cNvSpPr>
            <a:spLocks noGrp="1"/>
          </p:cNvSpPr>
          <p:nvPr>
            <p:ph type="sldNum" sz="quarter" idx="16"/>
          </p:nvPr>
        </p:nvSpPr>
        <p:spPr/>
        <p:txBody>
          <a:bodyPr/>
          <a:lstStyle>
            <a:lvl1pPr>
              <a:defRPr/>
            </a:lvl1pPr>
          </a:lstStyle>
          <a:p>
            <a:pPr>
              <a:defRPr/>
            </a:pPr>
            <a:fld id="{B5431C75-7F04-4399-9DB7-08315C5D820B}" type="slidenum">
              <a:rPr lang="es-ES" altLang="es-NI"/>
              <a:pPr>
                <a:defRPr/>
              </a:pPr>
              <a:t>‹#›</a:t>
            </a:fld>
            <a:endParaRPr lang="es-ES" altLang="es-NI"/>
          </a:p>
        </p:txBody>
      </p:sp>
    </p:spTree>
    <p:extLst>
      <p:ext uri="{BB962C8B-B14F-4D97-AF65-F5344CB8AC3E}">
        <p14:creationId xmlns:p14="http://schemas.microsoft.com/office/powerpoint/2010/main" val="25465103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93BEEEC0-9780-4F25-B4F3-C2CEDDF445D5}" type="slidenum">
              <a:rPr lang="es-ES" altLang="es-NI"/>
              <a:pPr>
                <a:defRPr/>
              </a:pPr>
              <a:t>‹#›</a:t>
            </a:fld>
            <a:endParaRPr lang="es-ES" altLang="es-NI"/>
          </a:p>
        </p:txBody>
      </p:sp>
    </p:spTree>
    <p:extLst>
      <p:ext uri="{BB962C8B-B14F-4D97-AF65-F5344CB8AC3E}">
        <p14:creationId xmlns:p14="http://schemas.microsoft.com/office/powerpoint/2010/main" val="41989470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9492" y="685800"/>
            <a:ext cx="1327777" cy="51054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113234" y="685800"/>
            <a:ext cx="6014807" cy="5105400"/>
          </a:xfrm>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D2DE1C40-F26C-4627-AB22-0434633CA3A3}" type="slidenum">
              <a:rPr lang="es-ES" altLang="es-NI"/>
              <a:pPr>
                <a:defRPr/>
              </a:pPr>
              <a:t>‹#›</a:t>
            </a:fld>
            <a:endParaRPr lang="es-ES" altLang="es-NI"/>
          </a:p>
        </p:txBody>
      </p:sp>
    </p:spTree>
    <p:extLst>
      <p:ext uri="{BB962C8B-B14F-4D97-AF65-F5344CB8AC3E}">
        <p14:creationId xmlns:p14="http://schemas.microsoft.com/office/powerpoint/2010/main" val="514834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a:xfrm>
            <a:off x="8213725" y="5867400"/>
            <a:ext cx="414338" cy="365125"/>
          </a:xfrm>
        </p:spPr>
        <p:txBody>
          <a:bodyPr/>
          <a:lstStyle>
            <a:lvl1pPr>
              <a:defRPr/>
            </a:lvl1pPr>
          </a:lstStyle>
          <a:p>
            <a:pPr>
              <a:defRPr/>
            </a:pPr>
            <a:fld id="{0A7359E8-314A-4579-B23A-F1101B7D41BA}" type="slidenum">
              <a:rPr lang="es-ES" altLang="es-NI"/>
              <a:pPr>
                <a:defRPr/>
              </a:pPr>
              <a:t>‹#›</a:t>
            </a:fld>
            <a:endParaRPr lang="es-ES" altLang="es-NI"/>
          </a:p>
        </p:txBody>
      </p:sp>
    </p:spTree>
    <p:extLst>
      <p:ext uri="{BB962C8B-B14F-4D97-AF65-F5344CB8AC3E}">
        <p14:creationId xmlns:p14="http://schemas.microsoft.com/office/powerpoint/2010/main" val="2788872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929210" y="2666999"/>
            <a:ext cx="6698060" cy="2110382"/>
          </a:xfrm>
        </p:spPr>
        <p:txBody>
          <a:bodyPr anchor="b"/>
          <a:lstStyle>
            <a:lvl1pPr algn="r">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929209" y="4777381"/>
            <a:ext cx="6698061"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lvl1pPr>
              <a:defRPr/>
            </a:lvl1pPr>
          </a:lstStyle>
          <a:p>
            <a:pPr>
              <a:defRPr/>
            </a:pPr>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48D10BB6-B4EB-4465-B301-0A22D6853065}" type="slidenum">
              <a:rPr lang="es-ES" altLang="es-NI"/>
              <a:pPr>
                <a:defRPr/>
              </a:pPr>
              <a:t>‹#›</a:t>
            </a:fld>
            <a:endParaRPr lang="es-ES" altLang="es-NI"/>
          </a:p>
        </p:txBody>
      </p:sp>
    </p:spTree>
    <p:extLst>
      <p:ext uri="{BB962C8B-B14F-4D97-AF65-F5344CB8AC3E}">
        <p14:creationId xmlns:p14="http://schemas.microsoft.com/office/powerpoint/2010/main" val="3236132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113234" y="685801"/>
            <a:ext cx="7514035" cy="1752599"/>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13235" y="2667000"/>
            <a:ext cx="3671291"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955975" y="2667000"/>
            <a:ext cx="3671292"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s-ES"/>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a:lvl1pPr>
          </a:lstStyle>
          <a:p>
            <a:pPr>
              <a:defRPr/>
            </a:pPr>
            <a:fld id="{4220FAF7-2F02-4700-A0CF-CB844C19D24A}" type="slidenum">
              <a:rPr lang="es-ES" altLang="es-NI"/>
              <a:pPr>
                <a:defRPr/>
              </a:pPr>
              <a:t>‹#›</a:t>
            </a:fld>
            <a:endParaRPr lang="es-ES" altLang="es-NI"/>
          </a:p>
        </p:txBody>
      </p:sp>
    </p:spTree>
    <p:extLst>
      <p:ext uri="{BB962C8B-B14F-4D97-AF65-F5344CB8AC3E}">
        <p14:creationId xmlns:p14="http://schemas.microsoft.com/office/powerpoint/2010/main" val="1011311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29134" y="2658533"/>
            <a:ext cx="34553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13233" y="3335337"/>
            <a:ext cx="3671292"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160366" y="2667000"/>
            <a:ext cx="3466903"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955975" y="3335337"/>
            <a:ext cx="3671292"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es-ES"/>
          </a:p>
        </p:txBody>
      </p:sp>
      <p:sp>
        <p:nvSpPr>
          <p:cNvPr id="8" name="Footer Placeholder 4"/>
          <p:cNvSpPr>
            <a:spLocks noGrp="1"/>
          </p:cNvSpPr>
          <p:nvPr>
            <p:ph type="ftr" sz="quarter" idx="11"/>
          </p:nvPr>
        </p:nvSpPr>
        <p:spPr/>
        <p:txBody>
          <a:bodyPr/>
          <a:lstStyle>
            <a:lvl1pPr>
              <a:defRPr/>
            </a:lvl1pPr>
          </a:lstStyle>
          <a:p>
            <a:pPr>
              <a:defRPr/>
            </a:pPr>
            <a:endParaRPr lang="es-ES"/>
          </a:p>
        </p:txBody>
      </p:sp>
      <p:sp>
        <p:nvSpPr>
          <p:cNvPr id="9" name="Slide Number Placeholder 5"/>
          <p:cNvSpPr>
            <a:spLocks noGrp="1"/>
          </p:cNvSpPr>
          <p:nvPr>
            <p:ph type="sldNum" sz="quarter" idx="12"/>
          </p:nvPr>
        </p:nvSpPr>
        <p:spPr/>
        <p:txBody>
          <a:bodyPr/>
          <a:lstStyle>
            <a:lvl1pPr>
              <a:defRPr/>
            </a:lvl1pPr>
          </a:lstStyle>
          <a:p>
            <a:pPr>
              <a:defRPr/>
            </a:pPr>
            <a:fld id="{CD006E12-2936-41EB-A578-E9DAFAACDCF1}" type="slidenum">
              <a:rPr lang="es-ES" altLang="es-NI"/>
              <a:pPr>
                <a:defRPr/>
              </a:pPr>
              <a:t>‹#›</a:t>
            </a:fld>
            <a:endParaRPr lang="es-ES" altLang="es-NI"/>
          </a:p>
        </p:txBody>
      </p:sp>
    </p:spTree>
    <p:extLst>
      <p:ext uri="{BB962C8B-B14F-4D97-AF65-F5344CB8AC3E}">
        <p14:creationId xmlns:p14="http://schemas.microsoft.com/office/powerpoint/2010/main" val="12247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3"/>
          <p:cNvSpPr>
            <a:spLocks noGrp="1"/>
          </p:cNvSpPr>
          <p:nvPr>
            <p:ph type="dt" sz="half" idx="10"/>
          </p:nvPr>
        </p:nvSpPr>
        <p:spPr/>
        <p:txBody>
          <a:bodyPr/>
          <a:lstStyle>
            <a:lvl1pPr>
              <a:defRPr/>
            </a:lvl1pPr>
          </a:lstStyle>
          <a:p>
            <a:pPr>
              <a:defRPr/>
            </a:pPr>
            <a:endParaRPr lang="es-ES"/>
          </a:p>
        </p:txBody>
      </p:sp>
      <p:sp>
        <p:nvSpPr>
          <p:cNvPr id="4" name="Footer Placeholder 4"/>
          <p:cNvSpPr>
            <a:spLocks noGrp="1"/>
          </p:cNvSpPr>
          <p:nvPr>
            <p:ph type="ftr" sz="quarter" idx="11"/>
          </p:nvPr>
        </p:nvSpPr>
        <p:spPr/>
        <p:txBody>
          <a:bodyPr/>
          <a:lstStyle>
            <a:lvl1pPr>
              <a:defRPr/>
            </a:lvl1pPr>
          </a:lstStyle>
          <a:p>
            <a:pPr>
              <a:defRPr/>
            </a:pPr>
            <a:endParaRPr lang="es-ES"/>
          </a:p>
        </p:txBody>
      </p:sp>
      <p:sp>
        <p:nvSpPr>
          <p:cNvPr id="5" name="Slide Number Placeholder 5"/>
          <p:cNvSpPr>
            <a:spLocks noGrp="1"/>
          </p:cNvSpPr>
          <p:nvPr>
            <p:ph type="sldNum" sz="quarter" idx="12"/>
          </p:nvPr>
        </p:nvSpPr>
        <p:spPr/>
        <p:txBody>
          <a:bodyPr/>
          <a:lstStyle>
            <a:lvl1pPr>
              <a:defRPr/>
            </a:lvl1pPr>
          </a:lstStyle>
          <a:p>
            <a:pPr>
              <a:defRPr/>
            </a:pPr>
            <a:fld id="{087468DE-69B2-443E-A520-00E3585D7FEE}" type="slidenum">
              <a:rPr lang="es-ES" altLang="es-NI"/>
              <a:pPr>
                <a:defRPr/>
              </a:pPr>
              <a:t>‹#›</a:t>
            </a:fld>
            <a:endParaRPr lang="es-ES" altLang="es-NI"/>
          </a:p>
        </p:txBody>
      </p:sp>
    </p:spTree>
    <p:extLst>
      <p:ext uri="{BB962C8B-B14F-4D97-AF65-F5344CB8AC3E}">
        <p14:creationId xmlns:p14="http://schemas.microsoft.com/office/powerpoint/2010/main" val="3484380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s-ES"/>
          </a:p>
        </p:txBody>
      </p:sp>
      <p:sp>
        <p:nvSpPr>
          <p:cNvPr id="3" name="Footer Placeholder 4"/>
          <p:cNvSpPr>
            <a:spLocks noGrp="1"/>
          </p:cNvSpPr>
          <p:nvPr>
            <p:ph type="ftr" sz="quarter" idx="11"/>
          </p:nvPr>
        </p:nvSpPr>
        <p:spPr/>
        <p:txBody>
          <a:bodyPr/>
          <a:lstStyle>
            <a:lvl1pPr>
              <a:defRPr/>
            </a:lvl1pPr>
          </a:lstStyle>
          <a:p>
            <a:pPr>
              <a:defRPr/>
            </a:pPr>
            <a:endParaRPr lang="es-ES"/>
          </a:p>
        </p:txBody>
      </p:sp>
      <p:sp>
        <p:nvSpPr>
          <p:cNvPr id="4" name="Slide Number Placeholder 5"/>
          <p:cNvSpPr>
            <a:spLocks noGrp="1"/>
          </p:cNvSpPr>
          <p:nvPr>
            <p:ph type="sldNum" sz="quarter" idx="12"/>
          </p:nvPr>
        </p:nvSpPr>
        <p:spPr/>
        <p:txBody>
          <a:bodyPr/>
          <a:lstStyle>
            <a:lvl1pPr>
              <a:defRPr/>
            </a:lvl1pPr>
          </a:lstStyle>
          <a:p>
            <a:pPr>
              <a:defRPr/>
            </a:pPr>
            <a:fld id="{F9161AD1-CE18-47BA-BDED-3B4073D70CF6}" type="slidenum">
              <a:rPr lang="es-ES" altLang="es-NI"/>
              <a:pPr>
                <a:defRPr/>
              </a:pPr>
              <a:t>‹#›</a:t>
            </a:fld>
            <a:endParaRPr lang="es-ES" altLang="es-NI"/>
          </a:p>
        </p:txBody>
      </p:sp>
    </p:spTree>
    <p:extLst>
      <p:ext uri="{BB962C8B-B14F-4D97-AF65-F5344CB8AC3E}">
        <p14:creationId xmlns:p14="http://schemas.microsoft.com/office/powerpoint/2010/main" val="4099453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13234" y="1600200"/>
            <a:ext cx="2661841" cy="1371600"/>
          </a:xfrm>
        </p:spPr>
        <p:txBody>
          <a:bodyPr anchor="b">
            <a:normAutofit/>
          </a:bodyPr>
          <a:lstStyle>
            <a:lvl1pPr algn="ctr">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946525" y="685800"/>
            <a:ext cx="4680743" cy="5105401"/>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13234" y="2971800"/>
            <a:ext cx="266184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3"/>
          <p:cNvSpPr>
            <a:spLocks noGrp="1"/>
          </p:cNvSpPr>
          <p:nvPr>
            <p:ph type="dt" sz="half" idx="10"/>
          </p:nvPr>
        </p:nvSpPr>
        <p:spPr/>
        <p:txBody>
          <a:bodyPr/>
          <a:lstStyle>
            <a:lvl1pPr>
              <a:defRPr/>
            </a:lvl1pPr>
          </a:lstStyle>
          <a:p>
            <a:pPr>
              <a:defRPr/>
            </a:pPr>
            <a:endParaRPr lang="es-ES"/>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a:lvl1pPr>
          </a:lstStyle>
          <a:p>
            <a:pPr>
              <a:defRPr/>
            </a:pPr>
            <a:fld id="{F1A9E651-EDCA-4843-AA45-BDE2B7009C3C}" type="slidenum">
              <a:rPr lang="es-ES" altLang="es-NI"/>
              <a:pPr>
                <a:defRPr/>
              </a:pPr>
              <a:t>‹#›</a:t>
            </a:fld>
            <a:endParaRPr lang="es-ES" altLang="es-NI"/>
          </a:p>
        </p:txBody>
      </p:sp>
    </p:spTree>
    <p:extLst>
      <p:ext uri="{BB962C8B-B14F-4D97-AF65-F5344CB8AC3E}">
        <p14:creationId xmlns:p14="http://schemas.microsoft.com/office/powerpoint/2010/main" val="919047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12043" y="1752599"/>
            <a:ext cx="4069619" cy="1371600"/>
          </a:xfrm>
        </p:spPr>
        <p:txBody>
          <a:bodyPr anchor="b">
            <a:normAutofit/>
          </a:bodyPr>
          <a:lstStyle>
            <a:lvl1pPr algn="ctr">
              <a:defRPr sz="2800" b="0"/>
            </a:lvl1pPr>
          </a:lstStyle>
          <a:p>
            <a:r>
              <a:rPr lang="es-ES" smtClean="0"/>
              <a:t>Haga clic para modificar el estilo de título del patrón</a:t>
            </a:r>
            <a:endParaRPr lang="en-US" dirty="0"/>
          </a:p>
        </p:txBody>
      </p:sp>
      <p:sp>
        <p:nvSpPr>
          <p:cNvPr id="14" name="Picture Placeholder 2"/>
          <p:cNvSpPr>
            <a:spLocks noGrp="1" noChangeAspect="1"/>
          </p:cNvSpPr>
          <p:nvPr>
            <p:ph type="pic" idx="1"/>
          </p:nvPr>
        </p:nvSpPr>
        <p:spPr>
          <a:xfrm>
            <a:off x="5696011" y="914400"/>
            <a:ext cx="246073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noProof="0" smtClean="0"/>
              <a:t>Haga clic en el icono para agregar una imagen</a:t>
            </a:r>
            <a:endParaRPr lang="en-US" noProof="0" dirty="0"/>
          </a:p>
        </p:txBody>
      </p:sp>
      <p:sp>
        <p:nvSpPr>
          <p:cNvPr id="4" name="Text Placeholder 3"/>
          <p:cNvSpPr>
            <a:spLocks noGrp="1"/>
          </p:cNvSpPr>
          <p:nvPr>
            <p:ph type="body" sz="half" idx="2"/>
          </p:nvPr>
        </p:nvSpPr>
        <p:spPr>
          <a:xfrm>
            <a:off x="1112043" y="3124199"/>
            <a:ext cx="406961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3"/>
          <p:cNvSpPr>
            <a:spLocks noGrp="1"/>
          </p:cNvSpPr>
          <p:nvPr>
            <p:ph type="dt" sz="half" idx="10"/>
          </p:nvPr>
        </p:nvSpPr>
        <p:spPr/>
        <p:txBody>
          <a:bodyPr/>
          <a:lstStyle>
            <a:lvl1pPr>
              <a:defRPr/>
            </a:lvl1pPr>
          </a:lstStyle>
          <a:p>
            <a:pPr>
              <a:defRPr/>
            </a:pPr>
            <a:endParaRPr lang="es-ES"/>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a:lvl1pPr>
          </a:lstStyle>
          <a:p>
            <a:pPr>
              <a:defRPr/>
            </a:pPr>
            <a:fld id="{3A45ACD6-E5B8-436B-93E4-1210EF1738FB}" type="slidenum">
              <a:rPr lang="es-ES" altLang="es-NI"/>
              <a:pPr>
                <a:defRPr/>
              </a:pPr>
              <a:t>‹#›</a:t>
            </a:fld>
            <a:endParaRPr lang="es-ES" altLang="es-NI"/>
          </a:p>
        </p:txBody>
      </p:sp>
    </p:spTree>
    <p:extLst>
      <p:ext uri="{BB962C8B-B14F-4D97-AF65-F5344CB8AC3E}">
        <p14:creationId xmlns:p14="http://schemas.microsoft.com/office/powerpoint/2010/main" val="1689973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9"/>
          <a:srcRect/>
          <a:stretch>
            <a:fillRect/>
          </a:stretch>
        </a:blipFill>
        <a:effectLst/>
      </p:bgPr>
    </p:bg>
    <p:spTree>
      <p:nvGrpSpPr>
        <p:cNvPr id="1" name=""/>
        <p:cNvGrpSpPr/>
        <p:nvPr/>
      </p:nvGrpSpPr>
      <p:grpSpPr>
        <a:xfrm>
          <a:off x="0" y="0"/>
          <a:ext cx="0" cy="0"/>
          <a:chOff x="0" y="0"/>
          <a:chExt cx="0" cy="0"/>
        </a:xfrm>
      </p:grpSpPr>
      <p:grpSp>
        <p:nvGrpSpPr>
          <p:cNvPr id="1026" name="Group 6"/>
          <p:cNvGrpSpPr>
            <a:grpSpLocks/>
          </p:cNvGrpSpPr>
          <p:nvPr/>
        </p:nvGrpSpPr>
        <p:grpSpPr bwMode="auto">
          <a:xfrm>
            <a:off x="112713" y="0"/>
            <a:ext cx="1828800" cy="6858000"/>
            <a:chOff x="1320800" y="0"/>
            <a:chExt cx="2436813" cy="6858001"/>
          </a:xfrm>
        </p:grpSpPr>
        <p:sp>
          <p:nvSpPr>
            <p:cNvPr id="1032" name="Freeform 6"/>
            <p:cNvSpPr>
              <a:spLocks/>
            </p:cNvSpPr>
            <p:nvPr/>
          </p:nvSpPr>
          <p:spPr bwMode="auto">
            <a:xfrm>
              <a:off x="1627516" y="0"/>
              <a:ext cx="1121103" cy="5329239"/>
            </a:xfrm>
            <a:custGeom>
              <a:avLst/>
              <a:gdLst>
                <a:gd name="T0" fmla="*/ 0 w 707"/>
                <a:gd name="T1" fmla="*/ 2147483647 h 3357"/>
                <a:gd name="T2" fmla="*/ 392262364 w 707"/>
                <a:gd name="T3" fmla="*/ 2147483647 h 3357"/>
                <a:gd name="T4" fmla="*/ 1777753800 w 707"/>
                <a:gd name="T5" fmla="*/ 0 h 3357"/>
                <a:gd name="T6" fmla="*/ 1375433223 w 707"/>
                <a:gd name="T7" fmla="*/ 0 h 3357"/>
                <a:gd name="T8" fmla="*/ 0 w 707"/>
                <a:gd name="T9" fmla="*/ 2147483647 h 33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07" h="3357">
                  <a:moveTo>
                    <a:pt x="0" y="3330"/>
                  </a:moveTo>
                  <a:lnTo>
                    <a:pt x="156" y="3357"/>
                  </a:lnTo>
                  <a:lnTo>
                    <a:pt x="707" y="0"/>
                  </a:lnTo>
                  <a:lnTo>
                    <a:pt x="547" y="0"/>
                  </a:lnTo>
                  <a:lnTo>
                    <a:pt x="0" y="333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7"/>
            <p:cNvSpPr/>
            <p:nvPr/>
          </p:nvSpPr>
          <p:spPr bwMode="auto">
            <a:xfrm>
              <a:off x="1320800" y="0"/>
              <a:ext cx="1116873" cy="5276851"/>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1"/>
              <a:ext cx="1228982"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516" y="5291139"/>
              <a:ext cx="1495510" cy="1566862"/>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516" y="5286376"/>
              <a:ext cx="2130097"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1"/>
              <a:ext cx="1696462"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1027" name="Title Placeholder 1"/>
          <p:cNvSpPr>
            <a:spLocks noGrp="1"/>
          </p:cNvSpPr>
          <p:nvPr>
            <p:ph type="title"/>
          </p:nvPr>
        </p:nvSpPr>
        <p:spPr bwMode="auto">
          <a:xfrm>
            <a:off x="1112838" y="685800"/>
            <a:ext cx="7515225"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NI" smtClean="0"/>
              <a:t>Haga clic para modificar el estilo de título del patrón</a:t>
            </a:r>
            <a:endParaRPr lang="en-US" altLang="es-NI" smtClean="0"/>
          </a:p>
        </p:txBody>
      </p:sp>
      <p:sp>
        <p:nvSpPr>
          <p:cNvPr id="1028" name="Text Placeholder 2"/>
          <p:cNvSpPr>
            <a:spLocks noGrp="1"/>
          </p:cNvSpPr>
          <p:nvPr>
            <p:ph type="body" idx="1"/>
          </p:nvPr>
        </p:nvSpPr>
        <p:spPr bwMode="auto">
          <a:xfrm>
            <a:off x="1112838" y="2667000"/>
            <a:ext cx="7515225"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NI" smtClean="0"/>
              <a:t>Haga clic para modificar el estilo de texto del patrón</a:t>
            </a:r>
          </a:p>
          <a:p>
            <a:pPr lvl="1"/>
            <a:r>
              <a:rPr lang="es-ES" altLang="es-NI" smtClean="0"/>
              <a:t>Segundo nivel</a:t>
            </a:r>
          </a:p>
          <a:p>
            <a:pPr lvl="2"/>
            <a:r>
              <a:rPr lang="es-ES" altLang="es-NI" smtClean="0"/>
              <a:t>Tercer nivel</a:t>
            </a:r>
          </a:p>
          <a:p>
            <a:pPr lvl="3"/>
            <a:r>
              <a:rPr lang="es-ES" altLang="es-NI" smtClean="0"/>
              <a:t>Cuarto nivel</a:t>
            </a:r>
          </a:p>
          <a:p>
            <a:pPr lvl="4"/>
            <a:r>
              <a:rPr lang="es-ES" altLang="es-NI" smtClean="0"/>
              <a:t>Quinto nivel</a:t>
            </a:r>
            <a:endParaRPr lang="en-US" altLang="es-NI" smtClean="0"/>
          </a:p>
        </p:txBody>
      </p:sp>
      <p:sp>
        <p:nvSpPr>
          <p:cNvPr id="4" name="Date Placeholder 3"/>
          <p:cNvSpPr>
            <a:spLocks noGrp="1"/>
          </p:cNvSpPr>
          <p:nvPr>
            <p:ph type="dt" sz="half" idx="2"/>
          </p:nvPr>
        </p:nvSpPr>
        <p:spPr>
          <a:xfrm>
            <a:off x="7299325" y="5883275"/>
            <a:ext cx="857250" cy="365125"/>
          </a:xfrm>
          <a:prstGeom prst="rect">
            <a:avLst/>
          </a:prstGeom>
        </p:spPr>
        <p:txBody>
          <a:bodyPr vert="horz" lIns="91440" tIns="45720" rIns="91440" bIns="45720" rtlCol="0" anchor="ctr"/>
          <a:lstStyle>
            <a:lvl1pPr algn="r" eaLnBrk="1" fontAlgn="auto" hangingPunct="1">
              <a:spcBef>
                <a:spcPts val="0"/>
              </a:spcBef>
              <a:spcAft>
                <a:spcPts val="0"/>
              </a:spcAft>
              <a:defRPr sz="1000" b="0" i="0">
                <a:solidFill>
                  <a:schemeClr val="tx1"/>
                </a:solidFill>
                <a:effectLst/>
                <a:latin typeface="+mn-lt"/>
              </a:defRPr>
            </a:lvl1pPr>
          </a:lstStyle>
          <a:p>
            <a:pPr>
              <a:defRPr/>
            </a:pPr>
            <a:endParaRPr lang="es-ES"/>
          </a:p>
        </p:txBody>
      </p:sp>
      <p:sp>
        <p:nvSpPr>
          <p:cNvPr id="5" name="Footer Placeholder 4"/>
          <p:cNvSpPr>
            <a:spLocks noGrp="1"/>
          </p:cNvSpPr>
          <p:nvPr>
            <p:ph type="ftr" sz="quarter" idx="3"/>
          </p:nvPr>
        </p:nvSpPr>
        <p:spPr>
          <a:xfrm>
            <a:off x="1928813" y="5883275"/>
            <a:ext cx="5313362" cy="365125"/>
          </a:xfrm>
          <a:prstGeom prst="rect">
            <a:avLst/>
          </a:prstGeom>
        </p:spPr>
        <p:txBody>
          <a:bodyPr vert="horz" lIns="91440" tIns="45720" rIns="91440" bIns="45720" rtlCol="0" anchor="ctr"/>
          <a:lstStyle>
            <a:lvl1pPr algn="l" eaLnBrk="1" fontAlgn="auto" hangingPunct="1">
              <a:spcBef>
                <a:spcPts val="0"/>
              </a:spcBef>
              <a:spcAft>
                <a:spcPts val="0"/>
              </a:spcAft>
              <a:defRPr sz="1000" b="0" i="0">
                <a:solidFill>
                  <a:schemeClr val="tx1"/>
                </a:solidFill>
                <a:effectLst/>
                <a:latin typeface="+mn-lt"/>
              </a:defRPr>
            </a:lvl1pPr>
          </a:lstStyle>
          <a:p>
            <a:pPr>
              <a:defRPr/>
            </a:pPr>
            <a:endParaRPr lang="es-ES"/>
          </a:p>
        </p:txBody>
      </p:sp>
      <p:sp>
        <p:nvSpPr>
          <p:cNvPr id="6" name="Slide Number Placeholder 5"/>
          <p:cNvSpPr>
            <a:spLocks noGrp="1"/>
          </p:cNvSpPr>
          <p:nvPr>
            <p:ph type="sldNum" sz="quarter" idx="4"/>
          </p:nvPr>
        </p:nvSpPr>
        <p:spPr>
          <a:xfrm>
            <a:off x="8213725" y="5883275"/>
            <a:ext cx="414338"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lvl1pPr>
          </a:lstStyle>
          <a:p>
            <a:pPr>
              <a:defRPr/>
            </a:pPr>
            <a:fld id="{BA0D342D-1B92-4A55-AFF2-55354461A865}" type="slidenum">
              <a:rPr lang="es-ES" altLang="es-NI"/>
              <a:pPr>
                <a:defRPr/>
              </a:pPr>
              <a:t>‹#›</a:t>
            </a:fld>
            <a:endParaRPr lang="es-ES" altLang="es-NI"/>
          </a:p>
        </p:txBody>
      </p:sp>
    </p:spTree>
  </p:cSld>
  <p:clrMap bg1="lt1" tx1="dk1" bg2="lt2" tx2="dk2" accent1="accent1" accent2="accent2" accent3="accent3" accent4="accent4" accent5="accent5" accent6="accent6" hlink="hlink" folHlink="folHlink"/>
  <p:sldLayoutIdLst>
    <p:sldLayoutId id="2147483902" r:id="rId1"/>
    <p:sldLayoutId id="2147483903" r:id="rId2"/>
    <p:sldLayoutId id="2147483889" r:id="rId3"/>
    <p:sldLayoutId id="2147483890" r:id="rId4"/>
    <p:sldLayoutId id="2147483891" r:id="rId5"/>
    <p:sldLayoutId id="2147483892" r:id="rId6"/>
    <p:sldLayoutId id="2147483893" r:id="rId7"/>
    <p:sldLayoutId id="2147483894" r:id="rId8"/>
    <p:sldLayoutId id="2147483895" r:id="rId9"/>
    <p:sldLayoutId id="2147483896" r:id="rId10"/>
    <p:sldLayoutId id="2147483897" r:id="rId11"/>
    <p:sldLayoutId id="2147483904" r:id="rId12"/>
    <p:sldLayoutId id="2147483898" r:id="rId13"/>
    <p:sldLayoutId id="2147483905" r:id="rId14"/>
    <p:sldLayoutId id="2147483899" r:id="rId15"/>
    <p:sldLayoutId id="2147483900" r:id="rId16"/>
    <p:sldLayoutId id="2147483901" r:id="rId17"/>
  </p:sldLayoutIdLst>
  <p:txStyles>
    <p:titleStyle>
      <a:lvl1pPr algn="ctr" defTabSz="457200" rtl="0" eaLnBrk="0" fontAlgn="base" hangingPunct="0">
        <a:spcBef>
          <a:spcPct val="0"/>
        </a:spcBef>
        <a:spcAft>
          <a:spcPct val="0"/>
        </a:spcAft>
        <a:defRPr sz="4000" kern="1200">
          <a:ln w="3175" cmpd="sng">
            <a:noFill/>
          </a:ln>
          <a:solidFill>
            <a:schemeClr val="tx1"/>
          </a:solidFill>
          <a:latin typeface="+mj-lt"/>
          <a:ea typeface="+mj-ea"/>
          <a:cs typeface="+mj-cs"/>
        </a:defRPr>
      </a:lvl1pPr>
      <a:lvl2pPr algn="ctr" defTabSz="457200" rtl="0" eaLnBrk="0" fontAlgn="base" hangingPunct="0">
        <a:spcBef>
          <a:spcPct val="0"/>
        </a:spcBef>
        <a:spcAft>
          <a:spcPct val="0"/>
        </a:spcAft>
        <a:defRPr sz="4000">
          <a:solidFill>
            <a:schemeClr val="tx1"/>
          </a:solidFill>
          <a:latin typeface="Corbel" pitchFamily="34" charset="0"/>
        </a:defRPr>
      </a:lvl2pPr>
      <a:lvl3pPr algn="ctr" defTabSz="457200" rtl="0" eaLnBrk="0" fontAlgn="base" hangingPunct="0">
        <a:spcBef>
          <a:spcPct val="0"/>
        </a:spcBef>
        <a:spcAft>
          <a:spcPct val="0"/>
        </a:spcAft>
        <a:defRPr sz="4000">
          <a:solidFill>
            <a:schemeClr val="tx1"/>
          </a:solidFill>
          <a:latin typeface="Corbel" pitchFamily="34" charset="0"/>
        </a:defRPr>
      </a:lvl3pPr>
      <a:lvl4pPr algn="ctr" defTabSz="457200" rtl="0" eaLnBrk="0" fontAlgn="base" hangingPunct="0">
        <a:spcBef>
          <a:spcPct val="0"/>
        </a:spcBef>
        <a:spcAft>
          <a:spcPct val="0"/>
        </a:spcAft>
        <a:defRPr sz="4000">
          <a:solidFill>
            <a:schemeClr val="tx1"/>
          </a:solidFill>
          <a:latin typeface="Corbel" pitchFamily="34" charset="0"/>
        </a:defRPr>
      </a:lvl4pPr>
      <a:lvl5pPr algn="ctr" defTabSz="457200" rtl="0" eaLnBrk="0" fontAlgn="base" hangingPunct="0">
        <a:spcBef>
          <a:spcPct val="0"/>
        </a:spcBef>
        <a:spcAft>
          <a:spcPct val="0"/>
        </a:spcAft>
        <a:defRPr sz="4000">
          <a:solidFill>
            <a:schemeClr val="tx1"/>
          </a:solidFill>
          <a:latin typeface="Corbel"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0" fontAlgn="base" hangingPunct="0">
        <a:spcBef>
          <a:spcPct val="20000"/>
        </a:spcBef>
        <a:spcAft>
          <a:spcPts val="600"/>
        </a:spcAft>
        <a:buClr>
          <a:srgbClr val="8D1515"/>
        </a:buClr>
        <a:buSzPct val="145000"/>
        <a:buFont typeface="Arial" charset="0"/>
        <a:buChar char="•"/>
        <a:defRPr sz="2400" kern="1200">
          <a:solidFill>
            <a:schemeClr val="tx1"/>
          </a:solidFill>
          <a:latin typeface="+mn-lt"/>
          <a:ea typeface="+mn-ea"/>
          <a:cs typeface="+mn-cs"/>
        </a:defRPr>
      </a:lvl1pPr>
      <a:lvl2pPr marL="742950" indent="-285750" algn="l" defTabSz="457200" rtl="0" eaLnBrk="0" fontAlgn="base" hangingPunct="0">
        <a:spcBef>
          <a:spcPct val="20000"/>
        </a:spcBef>
        <a:spcAft>
          <a:spcPts val="600"/>
        </a:spcAft>
        <a:buClr>
          <a:srgbClr val="8D1515"/>
        </a:buClr>
        <a:buSzPct val="145000"/>
        <a:buFont typeface="Arial" charset="0"/>
        <a:buChar char="•"/>
        <a:defRPr sz="2000" kern="1200">
          <a:solidFill>
            <a:schemeClr val="tx1"/>
          </a:solidFill>
          <a:latin typeface="+mn-lt"/>
          <a:ea typeface="+mn-ea"/>
          <a:cs typeface="+mn-cs"/>
        </a:defRPr>
      </a:lvl2pPr>
      <a:lvl3pPr marL="1200150" indent="-285750" algn="l" defTabSz="457200" rtl="0" eaLnBrk="0" fontAlgn="base" hangingPunct="0">
        <a:spcBef>
          <a:spcPct val="20000"/>
        </a:spcBef>
        <a:spcAft>
          <a:spcPts val="600"/>
        </a:spcAft>
        <a:buClr>
          <a:srgbClr val="8D1515"/>
        </a:buClr>
        <a:buSzPct val="145000"/>
        <a:buFont typeface="Arial" charset="0"/>
        <a:buChar char="•"/>
        <a:defRPr sz="2400" kern="1200">
          <a:solidFill>
            <a:schemeClr val="tx1"/>
          </a:solidFill>
          <a:latin typeface="+mn-lt"/>
          <a:ea typeface="+mn-ea"/>
          <a:cs typeface="+mn-cs"/>
        </a:defRPr>
      </a:lvl3pPr>
      <a:lvl4pPr marL="1543050" indent="-171450" algn="l" defTabSz="457200" rtl="0" eaLnBrk="0" fontAlgn="base" hangingPunct="0">
        <a:spcBef>
          <a:spcPct val="20000"/>
        </a:spcBef>
        <a:spcAft>
          <a:spcPts val="600"/>
        </a:spcAft>
        <a:buClr>
          <a:srgbClr val="8D1515"/>
        </a:buClr>
        <a:buSzPct val="145000"/>
        <a:buFont typeface="Arial" charset="0"/>
        <a:buChar char="•"/>
        <a:defRPr sz="1600" kern="1200">
          <a:solidFill>
            <a:schemeClr val="tx1"/>
          </a:solidFill>
          <a:latin typeface="+mn-lt"/>
          <a:ea typeface="+mn-ea"/>
          <a:cs typeface="+mn-cs"/>
        </a:defRPr>
      </a:lvl4pPr>
      <a:lvl5pPr marL="2000250" indent="-171450" algn="l" defTabSz="457200" rtl="0" eaLnBrk="0" fontAlgn="base" hangingPunct="0">
        <a:spcBef>
          <a:spcPct val="20000"/>
        </a:spcBef>
        <a:spcAft>
          <a:spcPts val="600"/>
        </a:spcAft>
        <a:buClr>
          <a:srgbClr val="8D1515"/>
        </a:buClr>
        <a:buSzPct val="145000"/>
        <a:buFont typeface="Arial" charset="0"/>
        <a:buChar char="•"/>
        <a:defRPr sz="1400" kern="1200">
          <a:solidFill>
            <a:schemeClr val="tx1"/>
          </a:solidFill>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7.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nicaragua-bandera-4.gif"/>
          <p:cNvPicPr>
            <a:picLocks noChangeAspect="1"/>
          </p:cNvPicPr>
          <p:nvPr/>
        </p:nvPicPr>
        <p:blipFill>
          <a:blip r:embed="rId2"/>
          <a:stretch>
            <a:fillRect/>
          </a:stretch>
        </p:blipFill>
        <p:spPr>
          <a:xfrm>
            <a:off x="7572375" y="142875"/>
            <a:ext cx="1571625" cy="1143000"/>
          </a:xfrm>
          <a:prstGeom prst="rect">
            <a:avLst/>
          </a:prstGeom>
          <a:ln>
            <a:noFill/>
          </a:ln>
          <a:effectLst>
            <a:outerShdw blurRad="292100" dist="139700" dir="2700000" algn="tl" rotWithShape="0">
              <a:srgbClr val="333333">
                <a:alpha val="65000"/>
              </a:srgbClr>
            </a:outerShdw>
          </a:effectLst>
        </p:spPr>
      </p:pic>
      <p:pic>
        <p:nvPicPr>
          <p:cNvPr id="6147" name="4 Imagen" descr="logo DGM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0"/>
            <a:ext cx="1500188"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3 Rectángulo"/>
          <p:cNvSpPr/>
          <p:nvPr/>
        </p:nvSpPr>
        <p:spPr>
          <a:xfrm>
            <a:off x="2500298" y="73390"/>
            <a:ext cx="5214942" cy="1569660"/>
          </a:xfrm>
          <a:prstGeom prst="rect">
            <a:avLst/>
          </a:prstGeom>
          <a:noFill/>
        </p:spPr>
        <p:txBody>
          <a:bodyPr>
            <a:spAutoFit/>
            <a:scene3d>
              <a:camera prst="orthographicFront"/>
              <a:lightRig rig="threePt" dir="t"/>
            </a:scene3d>
            <a:sp3d extrusionH="57150">
              <a:bevelT w="69850" h="38100" prst="cross"/>
            </a:sp3d>
          </a:bodyPr>
          <a:lstStyle/>
          <a:p>
            <a:pPr algn="ctr" eaLnBrk="1" hangingPunct="1">
              <a:defRPr/>
            </a:pPr>
            <a:r>
              <a:rPr lang="es-ES" sz="4800" b="1" dirty="0">
                <a:ln w="10541" cmpd="sng">
                  <a:solidFill>
                    <a:schemeClr val="tx1"/>
                  </a:solidFill>
                  <a:prstDash val="solid"/>
                </a:ln>
                <a:latin typeface="Edwardian Script ITC" pitchFamily="66" charset="0"/>
              </a:rPr>
              <a:t>Dirección General de </a:t>
            </a:r>
          </a:p>
          <a:p>
            <a:pPr algn="ctr" eaLnBrk="1" hangingPunct="1">
              <a:defRPr/>
            </a:pPr>
            <a:r>
              <a:rPr lang="es-NI" sz="4800" b="1" dirty="0">
                <a:ln w="10541" cmpd="sng">
                  <a:solidFill>
                    <a:schemeClr val="tx1"/>
                  </a:solidFill>
                  <a:prstDash val="solid"/>
                </a:ln>
                <a:latin typeface="Edwardian Script ITC" pitchFamily="66" charset="0"/>
              </a:rPr>
              <a:t>Migración  y Extranjería</a:t>
            </a:r>
            <a:endParaRPr lang="es-ES" sz="4800" b="1" dirty="0">
              <a:ln w="10541" cmpd="sng">
                <a:solidFill>
                  <a:schemeClr val="tx1"/>
                </a:solidFill>
                <a:prstDash val="solid"/>
              </a:ln>
              <a:latin typeface="Edwardian Script ITC" pitchFamily="66" charset="0"/>
            </a:endParaRPr>
          </a:p>
        </p:txBody>
      </p:sp>
      <p:sp>
        <p:nvSpPr>
          <p:cNvPr id="5" name="4 CuadroTexto"/>
          <p:cNvSpPr txBox="1"/>
          <p:nvPr/>
        </p:nvSpPr>
        <p:spPr>
          <a:xfrm>
            <a:off x="827584" y="1844823"/>
            <a:ext cx="7959258" cy="3108543"/>
          </a:xfrm>
          <a:prstGeom prst="rect">
            <a:avLst/>
          </a:prstGeom>
          <a:noFill/>
        </p:spPr>
        <p:txBody>
          <a:bodyPr>
            <a:spAutoFit/>
            <a:scene3d>
              <a:camera prst="orthographicFront"/>
              <a:lightRig rig="brightRoom" dir="t"/>
            </a:scene3d>
            <a:sp3d extrusionH="57150" contourW="6350" prstMaterial="plastic">
              <a:bevelT w="20320" h="20320" prst="cross"/>
              <a:contourClr>
                <a:schemeClr val="accent1">
                  <a:tint val="100000"/>
                  <a:shade val="100000"/>
                  <a:hueMod val="100000"/>
                  <a:satMod val="100000"/>
                </a:schemeClr>
              </a:contourClr>
            </a:sp3d>
          </a:bodyPr>
          <a:lstStyle/>
          <a:p>
            <a:pPr eaLnBrk="1" hangingPunct="1">
              <a:defRPr/>
            </a:pPr>
            <a:endParaRPr lang="es-MX" b="1" cap="all" dirty="0">
              <a:ln/>
              <a:solidFill>
                <a:schemeClr val="accent1"/>
              </a:solidFill>
              <a:effectLst>
                <a:reflection blurRad="10000" stA="55000" endPos="48000" dist="500" dir="5400000" sy="-100000" algn="bl" rotWithShape="0"/>
              </a:effectLst>
            </a:endParaRPr>
          </a:p>
          <a:p>
            <a:pPr algn="ctr" eaLnBrk="1" hangingPunct="1">
              <a:defRPr/>
            </a:pPr>
            <a:r>
              <a:rPr lang="es-MX" sz="4000" b="1" dirty="0">
                <a:ln w="10541" cmpd="sng">
                  <a:solidFill>
                    <a:schemeClr val="tx1"/>
                  </a:solidFill>
                  <a:prstDash val="solid"/>
                </a:ln>
                <a:latin typeface="Edwardian Script ITC" pitchFamily="66" charset="0"/>
              </a:rPr>
              <a:t>Grupo Regional  de Consulta sobre  Migración</a:t>
            </a:r>
          </a:p>
          <a:p>
            <a:pPr algn="ctr" eaLnBrk="1" hangingPunct="1">
              <a:defRPr/>
            </a:pPr>
            <a:r>
              <a:rPr lang="es-MX" sz="4000" b="1" dirty="0">
                <a:ln w="10541" cmpd="sng">
                  <a:solidFill>
                    <a:schemeClr val="tx1"/>
                  </a:solidFill>
                  <a:prstDash val="solid"/>
                </a:ln>
                <a:latin typeface="Edwardian Script ITC" pitchFamily="66" charset="0"/>
              </a:rPr>
              <a:t>Nicaragua</a:t>
            </a:r>
            <a:endParaRPr lang="es-ES" sz="4000" b="1" dirty="0">
              <a:ln w="10541" cmpd="sng">
                <a:solidFill>
                  <a:schemeClr val="tx1"/>
                </a:solidFill>
                <a:prstDash val="solid"/>
              </a:ln>
              <a:latin typeface="Edwardian Script ITC" pitchFamily="66" charset="0"/>
            </a:endParaRPr>
          </a:p>
          <a:p>
            <a:pPr algn="ctr" eaLnBrk="1" hangingPunct="1">
              <a:defRPr/>
            </a:pPr>
            <a:r>
              <a:rPr lang="es-MX" sz="4000" b="1" dirty="0">
                <a:ln w="10541" cmpd="sng">
                  <a:solidFill>
                    <a:schemeClr val="tx1"/>
                  </a:solidFill>
                  <a:prstDash val="solid"/>
                </a:ln>
                <a:latin typeface="Edwardian Script ITC" pitchFamily="66" charset="0"/>
              </a:rPr>
              <a:t>Presidencia  pro-tempore  2014</a:t>
            </a:r>
            <a:endParaRPr lang="es-ES" sz="4000" b="1" dirty="0">
              <a:ln w="10541" cmpd="sng">
                <a:solidFill>
                  <a:schemeClr val="tx1"/>
                </a:solidFill>
                <a:prstDash val="solid"/>
              </a:ln>
              <a:latin typeface="Edwardian Script ITC" pitchFamily="66" charset="0"/>
            </a:endParaRPr>
          </a:p>
          <a:p>
            <a:pPr algn="ctr" eaLnBrk="1" hangingPunct="1">
              <a:defRPr/>
            </a:pPr>
            <a:r>
              <a:rPr lang="es-MX" sz="4000" b="1" dirty="0">
                <a:ln w="10541" cmpd="sng">
                  <a:solidFill>
                    <a:schemeClr val="tx1"/>
                  </a:solidFill>
                  <a:prstDash val="solid"/>
                </a:ln>
                <a:latin typeface="Edwardian Script ITC" pitchFamily="66" charset="0"/>
              </a:rPr>
              <a:t>“Por Una Región Libre de Trata”</a:t>
            </a:r>
            <a:endParaRPr lang="es-ES" sz="4000" b="1" dirty="0">
              <a:ln w="10541" cmpd="sng">
                <a:solidFill>
                  <a:schemeClr val="tx1"/>
                </a:solidFill>
                <a:prstDash val="solid"/>
              </a:ln>
              <a:latin typeface="Edwardian Script ITC" pitchFamily="66" charset="0"/>
            </a:endParaRPr>
          </a:p>
          <a:p>
            <a:pPr eaLnBrk="1" hangingPunct="1">
              <a:defRPr/>
            </a:pPr>
            <a:endParaRPr lang="es-ES"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6" name="Rectángulo 9"/>
          <p:cNvSpPr txBox="1">
            <a:spLocks noChangeArrowheads="1"/>
          </p:cNvSpPr>
          <p:nvPr/>
        </p:nvSpPr>
        <p:spPr>
          <a:xfrm>
            <a:off x="714348" y="5143512"/>
            <a:ext cx="8215370" cy="857256"/>
          </a:xfrm>
          <a:prstGeom prst="rect">
            <a:avLst/>
          </a:prstGeom>
        </p:spPr>
        <p:txBody>
          <a:bodyPr>
            <a:scene3d>
              <a:camera prst="orthographicFront"/>
              <a:lightRig rig="threePt" dir="t"/>
            </a:scene3d>
            <a:sp3d extrusionH="57150">
              <a:bevelT w="69850" h="38100" prst="cross"/>
            </a:sp3d>
          </a:bodyPr>
          <a:lstStyle/>
          <a:p>
            <a:pPr marL="285750" indent="-285750" algn="ctr" defTabSz="457200" eaLnBrk="1" hangingPunct="1">
              <a:spcBef>
                <a:spcPct val="20000"/>
              </a:spcBef>
              <a:spcAft>
                <a:spcPts val="600"/>
              </a:spcAft>
              <a:buClr>
                <a:srgbClr val="8D1515"/>
              </a:buClr>
              <a:buSzPct val="145000"/>
              <a:defRPr/>
            </a:pPr>
            <a:r>
              <a:rPr lang="es-ES" altLang="en-US" sz="4800" b="1" noProof="1">
                <a:ln w="10541" cmpd="sng">
                  <a:solidFill>
                    <a:schemeClr val="tx1"/>
                  </a:solidFill>
                  <a:prstDash val="solid"/>
                </a:ln>
                <a:latin typeface="Edwardian Script ITC" pitchFamily="66" charset="0"/>
              </a:rPr>
              <a:t>Virus del Ébola </a:t>
            </a:r>
            <a:br>
              <a:rPr lang="es-ES" altLang="en-US" sz="4800" b="1" noProof="1">
                <a:ln w="10541" cmpd="sng">
                  <a:solidFill>
                    <a:schemeClr val="tx1"/>
                  </a:solidFill>
                  <a:prstDash val="solid"/>
                </a:ln>
                <a:latin typeface="Edwardian Script ITC" pitchFamily="66" charset="0"/>
              </a:rPr>
            </a:br>
            <a:r>
              <a:rPr lang="es-ES" altLang="en-US" sz="4800" b="1" noProof="1">
                <a:ln w="10541" cmpd="sng">
                  <a:solidFill>
                    <a:schemeClr val="tx1"/>
                  </a:solidFill>
                  <a:prstDash val="solid"/>
                </a:ln>
                <a:latin typeface="Edwardian Script ITC" pitchFamily="66" charset="0"/>
              </a:rPr>
              <a:t>(EVE)</a:t>
            </a:r>
          </a:p>
          <a:p>
            <a:pPr marL="285750" indent="-285750" defTabSz="457200" eaLnBrk="1" hangingPunct="1">
              <a:spcBef>
                <a:spcPct val="20000"/>
              </a:spcBef>
              <a:spcAft>
                <a:spcPts val="600"/>
              </a:spcAft>
              <a:buClr>
                <a:srgbClr val="8D1515"/>
              </a:buClr>
              <a:buSzPct val="145000"/>
              <a:buFont typeface="Arial" charset="0"/>
              <a:buChar char="•"/>
              <a:defRPr/>
            </a:pPr>
            <a:endParaRPr lang="es-ES" sz="3200" b="1" dirty="0">
              <a:ln w="12700">
                <a:solidFill>
                  <a:sysClr val="windowText" lastClr="000000"/>
                </a:solidFill>
                <a:prstDash val="solid"/>
              </a:ln>
              <a:solidFill>
                <a:srgbClr val="000000"/>
              </a:solidFill>
              <a:latin typeface="Edwardian Script ITC" pitchFamily="66" charset="0"/>
            </a:endParaRPr>
          </a:p>
        </p:txBody>
      </p:sp>
    </p:spTree>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nvGraphicFramePr>
        <p:xfrm>
          <a:off x="1071538" y="1714488"/>
          <a:ext cx="8001056" cy="3643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CuadroTexto"/>
          <p:cNvSpPr txBox="1"/>
          <p:nvPr/>
        </p:nvSpPr>
        <p:spPr>
          <a:xfrm>
            <a:off x="1143000" y="214313"/>
            <a:ext cx="8001000" cy="1108075"/>
          </a:xfrm>
          <a:prstGeom prst="rect">
            <a:avLst/>
          </a:prstGeom>
          <a:noFill/>
        </p:spPr>
        <p:txBody>
          <a:bodyPr>
            <a:spAutoFit/>
          </a:bodyPr>
          <a:lstStyle/>
          <a:p>
            <a:pPr algn="ctr" defTabSz="457200" eaLnBrk="1" hangingPunct="1">
              <a:defRPr/>
            </a:pPr>
            <a:r>
              <a:rPr lang="es-ES_tradnl" sz="2400" b="1" dirty="0">
                <a:ln w="3175" cmpd="sng">
                  <a:noFill/>
                </a:ln>
                <a:latin typeface="Albertus Medium" pitchFamily="34" charset="0"/>
                <a:ea typeface="+mj-ea"/>
                <a:cs typeface="+mj-cs"/>
              </a:rPr>
              <a:t>Acciones interinstitucionales y organizativas</a:t>
            </a:r>
            <a:r>
              <a:rPr lang="pt-PT" sz="2400" b="1" dirty="0">
                <a:ln w="3175" cmpd="sng">
                  <a:noFill/>
                </a:ln>
                <a:latin typeface="Albertus Medium" pitchFamily="34" charset="0"/>
                <a:ea typeface="+mj-ea"/>
                <a:cs typeface="+mj-cs"/>
              </a:rPr>
              <a:t> para </a:t>
            </a:r>
            <a:r>
              <a:rPr lang="es-ES_tradnl" sz="2400" b="1" dirty="0">
                <a:ln w="3175" cmpd="sng">
                  <a:noFill/>
                </a:ln>
                <a:latin typeface="Albertus Medium" pitchFamily="34" charset="0"/>
                <a:ea typeface="+mj-ea"/>
                <a:cs typeface="+mj-cs"/>
              </a:rPr>
              <a:t>evitar la introducción</a:t>
            </a:r>
            <a:r>
              <a:rPr lang="nl-NL" sz="2400" b="1" dirty="0">
                <a:ln w="3175" cmpd="sng">
                  <a:noFill/>
                </a:ln>
                <a:latin typeface="Albertus Medium" pitchFamily="34" charset="0"/>
                <a:ea typeface="+mj-ea"/>
                <a:cs typeface="+mj-cs"/>
              </a:rPr>
              <a:t> de </a:t>
            </a:r>
            <a:r>
              <a:rPr lang="es-ES_tradnl" sz="2400" b="1" dirty="0">
                <a:ln w="3175" cmpd="sng">
                  <a:noFill/>
                </a:ln>
                <a:latin typeface="Albertus Medium" pitchFamily="34" charset="0"/>
                <a:ea typeface="+mj-ea"/>
                <a:cs typeface="+mj-cs"/>
              </a:rPr>
              <a:t>la Enfermedad por Virus del Ébola (EVE)</a:t>
            </a:r>
            <a:endParaRPr lang="es-ES" sz="2400" b="1" dirty="0">
              <a:ln w="3175" cmpd="sng">
                <a:noFill/>
              </a:ln>
              <a:latin typeface="Albertus Medium" pitchFamily="34" charset="0"/>
              <a:ea typeface="+mj-ea"/>
              <a:cs typeface="+mj-cs"/>
            </a:endParaRPr>
          </a:p>
          <a:p>
            <a:pPr eaLnBrk="1" hangingPunct="1">
              <a:defRPr/>
            </a:pPr>
            <a:endParaRPr lang="es-ES" dirty="0"/>
          </a:p>
        </p:txBody>
      </p:sp>
    </p:spTree>
  </p:cSld>
  <p:clrMapOvr>
    <a:masterClrMapping/>
  </p:clrMapOvr>
  <p:transition spd="slow">
    <p:circl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2 CuadroTexto"/>
          <p:cNvSpPr txBox="1">
            <a:spLocks noChangeArrowheads="1"/>
          </p:cNvSpPr>
          <p:nvPr/>
        </p:nvSpPr>
        <p:spPr bwMode="auto">
          <a:xfrm>
            <a:off x="1143000" y="98425"/>
            <a:ext cx="8001000" cy="830263"/>
          </a:xfrm>
          <a:prstGeom prst="rect">
            <a:avLst/>
          </a:prstGeom>
          <a:noFill/>
          <a:ln w="9525">
            <a:noFill/>
            <a:miter lim="800000"/>
            <a:headEnd/>
            <a:tailEnd/>
          </a:ln>
        </p:spPr>
        <p:txBody>
          <a:bodyPr>
            <a:spAutoFit/>
          </a:bodyPr>
          <a:lstStyle/>
          <a:p>
            <a:pPr algn="ctr" defTabSz="457200" eaLnBrk="1" hangingPunct="1">
              <a:defRPr/>
            </a:pPr>
            <a:r>
              <a:rPr lang="es-ES" sz="2400" b="1" dirty="0">
                <a:ln w="3175" cmpd="sng">
                  <a:noFill/>
                </a:ln>
                <a:latin typeface="Albertus Medium" pitchFamily="34" charset="0"/>
                <a:ea typeface="+mj-ea"/>
                <a:cs typeface="+mj-cs"/>
              </a:rPr>
              <a:t>Protocolo para el abordaje de casos en  el Plan contra el ÉBOLA</a:t>
            </a:r>
          </a:p>
        </p:txBody>
      </p:sp>
      <p:graphicFrame>
        <p:nvGraphicFramePr>
          <p:cNvPr id="4" name="3 Diagrama"/>
          <p:cNvGraphicFramePr/>
          <p:nvPr/>
        </p:nvGraphicFramePr>
        <p:xfrm>
          <a:off x="1357290" y="1000108"/>
          <a:ext cx="7572428" cy="5500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blinds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68313" y="260350"/>
            <a:ext cx="8229600" cy="454025"/>
          </a:xfrm>
        </p:spPr>
        <p:txBody>
          <a:bodyPr/>
          <a:lstStyle/>
          <a:p>
            <a:pPr eaLnBrk="1" hangingPunct="1"/>
            <a:r>
              <a:rPr lang="es-UY" altLang="es-NI" sz="2400" b="1" smtClean="0">
                <a:ln>
                  <a:noFill/>
                </a:ln>
                <a:latin typeface="Albertus Medium" pitchFamily="34" charset="0"/>
              </a:rPr>
              <a:t>Acciones realizadas por la DGME - Nicaragua</a:t>
            </a:r>
            <a:endParaRPr lang="es-ES" altLang="es-NI" sz="2400" b="1" smtClean="0">
              <a:ln>
                <a:noFill/>
              </a:ln>
              <a:latin typeface="Albertus Medium" pitchFamily="34" charset="0"/>
            </a:endParaRPr>
          </a:p>
        </p:txBody>
      </p:sp>
      <p:sp>
        <p:nvSpPr>
          <p:cNvPr id="17411" name="6 CuadroTexto"/>
          <p:cNvSpPr txBox="1">
            <a:spLocks noChangeArrowheads="1"/>
          </p:cNvSpPr>
          <p:nvPr/>
        </p:nvSpPr>
        <p:spPr bwMode="auto">
          <a:xfrm>
            <a:off x="571500" y="1357313"/>
            <a:ext cx="2714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s-NI" altLang="es-NI"/>
          </a:p>
        </p:txBody>
      </p:sp>
      <p:sp>
        <p:nvSpPr>
          <p:cNvPr id="15364" name="7 CuadroTexto"/>
          <p:cNvSpPr txBox="1">
            <a:spLocks noChangeArrowheads="1"/>
          </p:cNvSpPr>
          <p:nvPr/>
        </p:nvSpPr>
        <p:spPr bwMode="auto">
          <a:xfrm>
            <a:off x="1000125" y="857250"/>
            <a:ext cx="7858125" cy="3970338"/>
          </a:xfrm>
          <a:prstGeom prst="rect">
            <a:avLst/>
          </a:prstGeom>
          <a:noFill/>
          <a:ln>
            <a:noFill/>
          </a:ln>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defRPr/>
            </a:pPr>
            <a:r>
              <a:rPr lang="es-NI" altLang="es-NI" dirty="0" smtClean="0">
                <a:latin typeface="Albertus MT Lt" pitchFamily="34" charset="0"/>
              </a:rPr>
              <a:t>En cumplimiento a los lineamientos del Gobierno, la Dirección General de Migración y Extranjería ha venido coordinando una serie de acciones con los Homólogos Centroamericanos y  la Región, con la finalidad de que todos unidos demos una respuesta contundente a esta amenaza.</a:t>
            </a:r>
          </a:p>
          <a:p>
            <a:pPr algn="just" eaLnBrk="1" hangingPunct="1">
              <a:defRPr/>
            </a:pPr>
            <a:endParaRPr lang="es-NI" altLang="es-NI" dirty="0" smtClean="0">
              <a:latin typeface="Albertus MT Lt" pitchFamily="34" charset="0"/>
            </a:endParaRPr>
          </a:p>
          <a:p>
            <a:pPr algn="just" eaLnBrk="1" hangingPunct="1">
              <a:defRPr/>
            </a:pPr>
            <a:r>
              <a:rPr lang="es-NI" altLang="es-NI" dirty="0" smtClean="0">
                <a:latin typeface="Albertus MT Lt" pitchFamily="34" charset="0"/>
              </a:rPr>
              <a:t>Para esto se ha realizado:</a:t>
            </a:r>
          </a:p>
          <a:p>
            <a:pPr marL="342900" indent="-342900" algn="just" eaLnBrk="1" hangingPunct="1">
              <a:buFontTx/>
              <a:buAutoNum type="arabicParenR"/>
              <a:defRPr/>
            </a:pPr>
            <a:r>
              <a:rPr lang="es-NI" altLang="es-NI" dirty="0" smtClean="0">
                <a:latin typeface="Albertus MT Lt" pitchFamily="34" charset="0"/>
              </a:rPr>
              <a:t>Videos Conferencias</a:t>
            </a:r>
          </a:p>
          <a:p>
            <a:pPr marL="342900" indent="-342900" algn="just" eaLnBrk="1" hangingPunct="1">
              <a:buFontTx/>
              <a:buAutoNum type="arabicParenR"/>
              <a:defRPr/>
            </a:pPr>
            <a:endParaRPr lang="es-NI" altLang="es-NI" dirty="0" smtClean="0">
              <a:latin typeface="Albertus MT Lt" pitchFamily="34" charset="0"/>
            </a:endParaRPr>
          </a:p>
          <a:p>
            <a:pPr marL="342900" indent="-342900" algn="just" eaLnBrk="1" hangingPunct="1">
              <a:buFontTx/>
              <a:buAutoNum type="arabicParenR"/>
              <a:defRPr/>
            </a:pPr>
            <a:r>
              <a:rPr lang="es-NI" altLang="es-NI" dirty="0" smtClean="0">
                <a:latin typeface="Albertus MT Lt" pitchFamily="34" charset="0"/>
              </a:rPr>
              <a:t>Propuesta de matriz para compartir información</a:t>
            </a:r>
            <a:r>
              <a:rPr lang="es-MX" altLang="es-NI" dirty="0" smtClean="0">
                <a:latin typeface="Albertus MT Lt" pitchFamily="34" charset="0"/>
              </a:rPr>
              <a:t>.</a:t>
            </a:r>
          </a:p>
          <a:p>
            <a:pPr marL="342900" indent="-342900" algn="just" eaLnBrk="1" hangingPunct="1">
              <a:buFontTx/>
              <a:buAutoNum type="arabicParenR"/>
              <a:defRPr/>
            </a:pPr>
            <a:endParaRPr lang="es-MX" altLang="es-NI" dirty="0" smtClean="0">
              <a:latin typeface="Albertus MT Lt" pitchFamily="34" charset="0"/>
            </a:endParaRPr>
          </a:p>
          <a:p>
            <a:pPr marL="342900" indent="-342900" algn="just" eaLnBrk="1" hangingPunct="1">
              <a:buFontTx/>
              <a:buAutoNum type="arabicParenR"/>
              <a:defRPr/>
            </a:pPr>
            <a:r>
              <a:rPr lang="es-MX" altLang="es-NI" dirty="0" smtClean="0">
                <a:latin typeface="Albertus MT Lt" pitchFamily="34" charset="0"/>
              </a:rPr>
              <a:t>Abordaje del tema en la </a:t>
            </a:r>
            <a:r>
              <a:rPr lang="es-NI" altLang="es-NI" dirty="0" smtClean="0">
                <a:latin typeface="Albertus MT Lt" pitchFamily="34" charset="0"/>
              </a:rPr>
              <a:t> XXII Reunión Extraordinaria de la OCAM.</a:t>
            </a:r>
          </a:p>
          <a:p>
            <a:pPr marL="342900" indent="-342900" algn="just" eaLnBrk="1" hangingPunct="1">
              <a:buFontTx/>
              <a:buAutoNum type="arabicParenR"/>
              <a:defRPr/>
            </a:pPr>
            <a:endParaRPr lang="es-NI" altLang="es-NI" dirty="0" smtClean="0">
              <a:latin typeface="Albertus MT Lt" pitchFamily="34" charset="0"/>
            </a:endParaRPr>
          </a:p>
          <a:p>
            <a:pPr marL="342900" indent="-342900" algn="just" eaLnBrk="1" hangingPunct="1">
              <a:buFontTx/>
              <a:buAutoNum type="arabicParenR"/>
              <a:defRPr/>
            </a:pPr>
            <a:r>
              <a:rPr lang="es-NI" altLang="es-NI" dirty="0" smtClean="0">
                <a:latin typeface="Albertus MT Lt" pitchFamily="34" charset="0"/>
              </a:rPr>
              <a:t>Coordinaciones de técnicos informáticos para establecer mecanismos de transmisión rápida y efectiva de información.</a:t>
            </a:r>
            <a:endParaRPr lang="es-ES" altLang="es-NI" dirty="0" smtClean="0"/>
          </a:p>
        </p:txBody>
      </p:sp>
      <p:pic>
        <p:nvPicPr>
          <p:cNvPr id="10" name="Picture 3" descr="IMG_0963"/>
          <p:cNvPicPr>
            <a:picLocks noChangeAspect="1" noChangeArrowheads="1"/>
          </p:cNvPicPr>
          <p:nvPr/>
        </p:nvPicPr>
        <p:blipFill>
          <a:blip r:embed="rId2" cstate="print">
            <a:lum bright="20000" contrast="10000"/>
          </a:blip>
          <a:srcRect/>
          <a:stretch>
            <a:fillRect/>
          </a:stretch>
        </p:blipFill>
        <p:spPr bwMode="auto">
          <a:xfrm>
            <a:off x="5868144" y="4827568"/>
            <a:ext cx="3275856" cy="2030432"/>
          </a:xfrm>
          <a:prstGeom prst="rect">
            <a:avLst/>
          </a:prstGeom>
          <a:ln>
            <a:noFill/>
          </a:ln>
          <a:effectLst>
            <a:softEdge rad="112500"/>
          </a:effectLst>
        </p:spPr>
      </p:pic>
    </p:spTree>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68313" y="260350"/>
            <a:ext cx="8229600" cy="454025"/>
          </a:xfrm>
        </p:spPr>
        <p:txBody>
          <a:bodyPr/>
          <a:lstStyle/>
          <a:p>
            <a:pPr eaLnBrk="1" hangingPunct="1"/>
            <a:r>
              <a:rPr lang="es-UY" altLang="es-NI" sz="2400" b="1" smtClean="0">
                <a:ln>
                  <a:noFill/>
                </a:ln>
                <a:latin typeface="Albertus Medium" pitchFamily="34" charset="0"/>
              </a:rPr>
              <a:t>Plan de Medidas de la DGME - Nicaragua</a:t>
            </a:r>
            <a:endParaRPr lang="es-ES" altLang="es-NI" sz="2400" b="1" smtClean="0">
              <a:ln>
                <a:noFill/>
              </a:ln>
              <a:latin typeface="Albertus Medium" pitchFamily="34" charset="0"/>
            </a:endParaRPr>
          </a:p>
        </p:txBody>
      </p:sp>
      <p:sp>
        <p:nvSpPr>
          <p:cNvPr id="18435" name="6 CuadroTexto"/>
          <p:cNvSpPr txBox="1">
            <a:spLocks noChangeArrowheads="1"/>
          </p:cNvSpPr>
          <p:nvPr/>
        </p:nvSpPr>
        <p:spPr bwMode="auto">
          <a:xfrm>
            <a:off x="571500" y="1357313"/>
            <a:ext cx="2714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s-NI" altLang="es-NI"/>
          </a:p>
        </p:txBody>
      </p:sp>
      <p:graphicFrame>
        <p:nvGraphicFramePr>
          <p:cNvPr id="6" name="5 Diagrama"/>
          <p:cNvGraphicFramePr/>
          <p:nvPr/>
        </p:nvGraphicFramePr>
        <p:xfrm>
          <a:off x="214282" y="928670"/>
          <a:ext cx="8929718" cy="5357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8313" y="260350"/>
            <a:ext cx="8229600" cy="454025"/>
          </a:xfrm>
        </p:spPr>
        <p:txBody>
          <a:bodyPr/>
          <a:lstStyle/>
          <a:p>
            <a:pPr eaLnBrk="1" hangingPunct="1"/>
            <a:r>
              <a:rPr lang="es-UY" altLang="es-NI" sz="2400" b="1" smtClean="0">
                <a:ln>
                  <a:noFill/>
                </a:ln>
                <a:latin typeface="Albertus Medium" pitchFamily="34" charset="0"/>
              </a:rPr>
              <a:t>Plan de Medidas de la DGME - Nicaragua</a:t>
            </a:r>
            <a:endParaRPr lang="es-ES" altLang="es-NI" sz="2400" b="1" smtClean="0">
              <a:ln>
                <a:noFill/>
              </a:ln>
              <a:latin typeface="Albertus Medium" pitchFamily="34" charset="0"/>
            </a:endParaRPr>
          </a:p>
        </p:txBody>
      </p:sp>
      <p:sp>
        <p:nvSpPr>
          <p:cNvPr id="19459" name="6 CuadroTexto"/>
          <p:cNvSpPr txBox="1">
            <a:spLocks noChangeArrowheads="1"/>
          </p:cNvSpPr>
          <p:nvPr/>
        </p:nvSpPr>
        <p:spPr bwMode="auto">
          <a:xfrm>
            <a:off x="571500" y="1357313"/>
            <a:ext cx="2714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s-NI" altLang="es-NI"/>
          </a:p>
        </p:txBody>
      </p:sp>
      <p:graphicFrame>
        <p:nvGraphicFramePr>
          <p:cNvPr id="6" name="5 Diagrama"/>
          <p:cNvGraphicFramePr/>
          <p:nvPr/>
        </p:nvGraphicFramePr>
        <p:xfrm>
          <a:off x="214282" y="928670"/>
          <a:ext cx="8929718" cy="50323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00063" y="214313"/>
            <a:ext cx="8229600" cy="454025"/>
          </a:xfrm>
          <a:prstGeom prst="rect">
            <a:avLst/>
          </a:prstGeom>
        </p:spPr>
        <p:txBody>
          <a:bodyPr/>
          <a:lstStyle/>
          <a:p>
            <a:pPr algn="ctr" defTabSz="457200" eaLnBrk="1" hangingPunct="1">
              <a:defRPr/>
            </a:pPr>
            <a:r>
              <a:rPr lang="es-UY" sz="2400" b="1" dirty="0">
                <a:ln w="3175" cmpd="sng">
                  <a:noFill/>
                </a:ln>
                <a:latin typeface="Albertus Medium" pitchFamily="34" charset="0"/>
                <a:ea typeface="+mj-ea"/>
                <a:cs typeface="+mj-cs"/>
              </a:rPr>
              <a:t>Protocolo de Procedimiento</a:t>
            </a:r>
            <a:endParaRPr lang="es-ES" sz="2400" b="1" dirty="0">
              <a:ln w="3175" cmpd="sng">
                <a:noFill/>
              </a:ln>
              <a:latin typeface="Albertus Medium" pitchFamily="34" charset="0"/>
              <a:ea typeface="+mj-ea"/>
              <a:cs typeface="+mj-cs"/>
            </a:endParaRPr>
          </a:p>
        </p:txBody>
      </p:sp>
      <p:graphicFrame>
        <p:nvGraphicFramePr>
          <p:cNvPr id="3" name="2 Diagrama"/>
          <p:cNvGraphicFramePr/>
          <p:nvPr/>
        </p:nvGraphicFramePr>
        <p:xfrm>
          <a:off x="1142944" y="785794"/>
          <a:ext cx="7501022" cy="5500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00063" y="214313"/>
            <a:ext cx="8229600" cy="454025"/>
          </a:xfrm>
          <a:prstGeom prst="rect">
            <a:avLst/>
          </a:prstGeom>
        </p:spPr>
        <p:txBody>
          <a:bodyPr/>
          <a:lstStyle/>
          <a:p>
            <a:pPr algn="ctr" defTabSz="457200" eaLnBrk="1" hangingPunct="1">
              <a:defRPr/>
            </a:pPr>
            <a:r>
              <a:rPr lang="es-UY" sz="2400" b="1" dirty="0">
                <a:ln w="3175" cmpd="sng">
                  <a:noFill/>
                </a:ln>
                <a:latin typeface="Albertus Medium" pitchFamily="34" charset="0"/>
                <a:ea typeface="+mj-ea"/>
                <a:cs typeface="+mj-cs"/>
              </a:rPr>
              <a:t>Protocolo de Procedimiento</a:t>
            </a:r>
            <a:endParaRPr lang="es-ES" sz="2400" b="1" dirty="0">
              <a:ln w="3175" cmpd="sng">
                <a:noFill/>
              </a:ln>
              <a:latin typeface="Albertus Medium" pitchFamily="34" charset="0"/>
              <a:ea typeface="+mj-ea"/>
              <a:cs typeface="+mj-cs"/>
            </a:endParaRPr>
          </a:p>
        </p:txBody>
      </p:sp>
      <p:graphicFrame>
        <p:nvGraphicFramePr>
          <p:cNvPr id="3" name="2 Diagrama"/>
          <p:cNvGraphicFramePr/>
          <p:nvPr/>
        </p:nvGraphicFramePr>
        <p:xfrm>
          <a:off x="1071538" y="1071546"/>
          <a:ext cx="7929618" cy="48577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500063" y="214313"/>
            <a:ext cx="8229600" cy="454025"/>
          </a:xfrm>
        </p:spPr>
        <p:txBody>
          <a:bodyPr/>
          <a:lstStyle/>
          <a:p>
            <a:pPr eaLnBrk="1" hangingPunct="1"/>
            <a:r>
              <a:rPr lang="es-UY" altLang="es-NI" sz="2400" b="1" smtClean="0">
                <a:ln>
                  <a:noFill/>
                </a:ln>
                <a:latin typeface="Albertus Medium" pitchFamily="34" charset="0"/>
              </a:rPr>
              <a:t>Mecanismos utilizados en los Puestos Migratorios</a:t>
            </a:r>
            <a:endParaRPr lang="es-ES" altLang="es-NI" sz="2400" b="1" smtClean="0">
              <a:ln>
                <a:noFill/>
              </a:ln>
              <a:latin typeface="Albertus Medium" pitchFamily="34" charset="0"/>
            </a:endParaRPr>
          </a:p>
        </p:txBody>
      </p:sp>
      <p:graphicFrame>
        <p:nvGraphicFramePr>
          <p:cNvPr id="6" name="5 Diagrama"/>
          <p:cNvGraphicFramePr/>
          <p:nvPr/>
        </p:nvGraphicFramePr>
        <p:xfrm>
          <a:off x="1142976" y="1150950"/>
          <a:ext cx="7929618" cy="49926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agrama"/>
          <p:cNvGraphicFramePr/>
          <p:nvPr/>
        </p:nvGraphicFramePr>
        <p:xfrm>
          <a:off x="1142976" y="714356"/>
          <a:ext cx="7715304" cy="39290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316" name="6 CuadroTexto"/>
          <p:cNvSpPr txBox="1">
            <a:spLocks noChangeArrowheads="1"/>
          </p:cNvSpPr>
          <p:nvPr/>
        </p:nvSpPr>
        <p:spPr bwMode="auto">
          <a:xfrm>
            <a:off x="1285875" y="285750"/>
            <a:ext cx="7429500" cy="461963"/>
          </a:xfrm>
          <a:prstGeom prst="rect">
            <a:avLst/>
          </a:prstGeom>
          <a:noFill/>
          <a:ln w="9525">
            <a:noFill/>
            <a:miter lim="800000"/>
            <a:headEnd/>
            <a:tailEnd/>
          </a:ln>
        </p:spPr>
        <p:txBody>
          <a:bodyPr>
            <a:spAutoFit/>
          </a:bodyPr>
          <a:lstStyle/>
          <a:p>
            <a:pPr algn="ctr" eaLnBrk="1" hangingPunct="1">
              <a:defRPr/>
            </a:pPr>
            <a:r>
              <a:rPr lang="es-NI" sz="2400" b="1" dirty="0">
                <a:ln w="3175" cmpd="sng">
                  <a:noFill/>
                </a:ln>
                <a:latin typeface="Albertus Medium" pitchFamily="34" charset="0"/>
                <a:ea typeface="+mj-ea"/>
                <a:cs typeface="+mj-cs"/>
              </a:rPr>
              <a:t>Centros de cuarentena </a:t>
            </a:r>
            <a:endParaRPr lang="es-ES" sz="2400" b="1" dirty="0">
              <a:ln w="3175" cmpd="sng">
                <a:noFill/>
              </a:ln>
              <a:latin typeface="Albertus Medium" pitchFamily="34" charset="0"/>
              <a:ea typeface="+mj-ea"/>
              <a:cs typeface="+mj-cs"/>
            </a:endParaRPr>
          </a:p>
        </p:txBody>
      </p:sp>
      <p:sp>
        <p:nvSpPr>
          <p:cNvPr id="23556" name="9 CuadroTexto"/>
          <p:cNvSpPr txBox="1">
            <a:spLocks noChangeArrowheads="1"/>
          </p:cNvSpPr>
          <p:nvPr/>
        </p:nvSpPr>
        <p:spPr bwMode="auto">
          <a:xfrm>
            <a:off x="1428750" y="4857750"/>
            <a:ext cx="707231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s-NI" altLang="es-NI">
                <a:latin typeface="Albertus MT Lt" pitchFamily="34" charset="0"/>
              </a:rPr>
              <a:t>El Plan de Emergencia del Gobierno contempla la ubicación de los migrantes con procedencia de países afectados por el virus en centros de albergue, los que permanecerán en cuarentena bajo medida de prevención ante cualquier estado sintomático. </a:t>
            </a:r>
            <a:endParaRPr lang="es-ES" altLang="es-NI">
              <a:latin typeface="Albertus MT Lt" pitchFamily="34" charset="0"/>
            </a:endParaRPr>
          </a:p>
        </p:txBody>
      </p:sp>
    </p:spTree>
  </p:cSld>
  <p:clrMapOvr>
    <a:masterClrMapping/>
  </p:clrMapOvr>
  <p:transition spd="slow">
    <p:check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00063" y="2428875"/>
            <a:ext cx="8229600" cy="1143000"/>
          </a:xfrm>
        </p:spPr>
        <p:txBody>
          <a:bodyPr>
            <a:normAutofit fontScale="90000"/>
          </a:bodyPr>
          <a:lstStyle/>
          <a:p>
            <a:pPr eaLnBrk="1" hangingPunct="1">
              <a:defRPr/>
            </a:pPr>
            <a:r>
              <a:rPr lang="es-UY" sz="7200" b="1" dirty="0" smtClean="0">
                <a:ln w="11430"/>
                <a:solidFill>
                  <a:schemeClr val="tx2">
                    <a:lumMod val="60000"/>
                    <a:lumOff val="40000"/>
                  </a:schemeClr>
                </a:solidFill>
                <a:effectLst>
                  <a:outerShdw blurRad="80000" dist="40000" dir="5040000" algn="tl">
                    <a:srgbClr val="000000">
                      <a:alpha val="30000"/>
                    </a:srgbClr>
                  </a:outerShdw>
                </a:effectLst>
                <a:latin typeface="Edwardian Script ITC" pitchFamily="66" charset="0"/>
                <a:ea typeface="+mn-ea"/>
                <a:cs typeface="+mn-cs"/>
              </a:rPr>
              <a:t>Gracias por su atención</a:t>
            </a:r>
            <a:endParaRPr lang="es-ES" sz="7200" b="1" dirty="0" smtClean="0">
              <a:ln w="11430"/>
              <a:solidFill>
                <a:schemeClr val="tx2">
                  <a:lumMod val="60000"/>
                  <a:lumOff val="40000"/>
                </a:schemeClr>
              </a:solidFill>
              <a:effectLst>
                <a:outerShdw blurRad="80000" dist="40000" dir="5040000" algn="tl">
                  <a:srgbClr val="000000">
                    <a:alpha val="30000"/>
                  </a:srgbClr>
                </a:outerShdw>
              </a:effectLst>
              <a:latin typeface="Edwardian Script ITC" pitchFamily="66" charset="0"/>
              <a:ea typeface="+mn-ea"/>
              <a:cs typeface="+mn-cs"/>
            </a:endParaRPr>
          </a:p>
        </p:txBody>
      </p:sp>
      <p:pic>
        <p:nvPicPr>
          <p:cNvPr id="5" name="4 Imagen" descr="nicaragua-bandera-4.gif"/>
          <p:cNvPicPr>
            <a:picLocks noChangeAspect="1"/>
          </p:cNvPicPr>
          <p:nvPr/>
        </p:nvPicPr>
        <p:blipFill>
          <a:blip r:embed="rId2"/>
          <a:stretch>
            <a:fillRect/>
          </a:stretch>
        </p:blipFill>
        <p:spPr>
          <a:xfrm>
            <a:off x="6215063" y="4357688"/>
            <a:ext cx="2500312" cy="1643062"/>
          </a:xfrm>
          <a:prstGeom prst="rect">
            <a:avLst/>
          </a:prstGeom>
          <a:ln>
            <a:noFill/>
          </a:ln>
          <a:effectLst>
            <a:outerShdw blurRad="292100" dist="139700" dir="2700000" algn="tl" rotWithShape="0">
              <a:srgbClr val="333333">
                <a:alpha val="65000"/>
              </a:srgbClr>
            </a:outerShdw>
          </a:effectLst>
        </p:spPr>
      </p:pic>
      <p:pic>
        <p:nvPicPr>
          <p:cNvPr id="24580" name="4 Imagen" descr="logo DGM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14438" y="142875"/>
            <a:ext cx="1857375" cy="192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blinds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00063" y="214313"/>
            <a:ext cx="8229600" cy="714375"/>
          </a:xfrm>
        </p:spPr>
        <p:txBody>
          <a:bodyPr/>
          <a:lstStyle/>
          <a:p>
            <a:pPr eaLnBrk="1" hangingPunct="1"/>
            <a:r>
              <a:rPr lang="es-UY" altLang="es-NI" sz="2400" b="1" smtClean="0">
                <a:ln>
                  <a:noFill/>
                </a:ln>
                <a:latin typeface="Albertus Medium" pitchFamily="34" charset="0"/>
              </a:rPr>
              <a:t>Iniciativa de Gobierno</a:t>
            </a:r>
            <a:endParaRPr lang="es-ES" altLang="es-NI" sz="2400" b="1" smtClean="0">
              <a:ln>
                <a:noFill/>
              </a:ln>
              <a:latin typeface="Albertus Medium" pitchFamily="34" charset="0"/>
            </a:endParaRPr>
          </a:p>
        </p:txBody>
      </p:sp>
      <p:sp>
        <p:nvSpPr>
          <p:cNvPr id="7171" name="3 CuadroTexto"/>
          <p:cNvSpPr txBox="1">
            <a:spLocks noChangeArrowheads="1"/>
          </p:cNvSpPr>
          <p:nvPr/>
        </p:nvSpPr>
        <p:spPr bwMode="auto">
          <a:xfrm>
            <a:off x="1071563" y="857250"/>
            <a:ext cx="7929562"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endParaRPr lang="es-NI" altLang="es-NI">
              <a:latin typeface="Albertus MT Lt" pitchFamily="34" charset="0"/>
            </a:endParaRPr>
          </a:p>
          <a:p>
            <a:pPr algn="just" eaLnBrk="1" hangingPunct="1"/>
            <a:r>
              <a:rPr lang="es-ES" altLang="es-NI">
                <a:latin typeface="Albertus MT Lt" pitchFamily="34" charset="0"/>
              </a:rPr>
              <a:t>El actual brote de Ébola en 2014 en África occidental que inicio en Guinea en diciembre del 2013, desde ese entonces se ha venido expandiendo en otros países de África, lo cual afecto a ciudadanos de otros continentes como es el caso de España y Estados Unidos.</a:t>
            </a:r>
          </a:p>
          <a:p>
            <a:pPr algn="just" eaLnBrk="1" hangingPunct="1"/>
            <a:endParaRPr lang="es-NI" altLang="es-NI">
              <a:latin typeface="Albertus MT Lt" pitchFamily="34" charset="0"/>
            </a:endParaRPr>
          </a:p>
          <a:p>
            <a:pPr algn="just" eaLnBrk="1" hangingPunct="1"/>
            <a:r>
              <a:rPr lang="es-NI" altLang="es-NI">
                <a:latin typeface="Albertus MT Lt" pitchFamily="34" charset="0"/>
              </a:rPr>
              <a:t>El Gobierno de Reconciliación y Unidad Nacional (GRUN), desde el mes de Agosto ha venido impulsando iniciativas en busca de mecanismos, cuyo propósito es evitar la introducción de la enfermedad para preservar la vida de las personas y la seguridad de la población.</a:t>
            </a:r>
            <a:endParaRPr lang="es-ES" altLang="es-NI">
              <a:latin typeface="Albertus MT Lt" pitchFamily="34" charset="0"/>
            </a:endParaRPr>
          </a:p>
        </p:txBody>
      </p:sp>
      <p:sp>
        <p:nvSpPr>
          <p:cNvPr id="7172" name="7 CuadroTexto"/>
          <p:cNvSpPr txBox="1">
            <a:spLocks noChangeArrowheads="1"/>
          </p:cNvSpPr>
          <p:nvPr/>
        </p:nvSpPr>
        <p:spPr bwMode="auto">
          <a:xfrm>
            <a:off x="1184275" y="3884613"/>
            <a:ext cx="55721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s-NI" altLang="es-NI">
                <a:latin typeface="Albertus MT Lt" pitchFamily="34" charset="0"/>
              </a:rPr>
              <a:t>Se ha dispuesto de un Plan de Acción con medidas inmediatas  contra el virus Ébola, en donde se ven involucradas todas las instituciones que conforman el Gabinete de Emergencia. </a:t>
            </a:r>
            <a:endParaRPr lang="es-ES" altLang="es-NI">
              <a:latin typeface="Albertus MT Lt" pitchFamily="34" charset="0"/>
            </a:endParaRPr>
          </a:p>
        </p:txBody>
      </p:sp>
      <p:pic>
        <p:nvPicPr>
          <p:cNvPr id="11" name="3 Marcador de contenido" descr="IMG-20141021-WA0001.jpg"/>
          <p:cNvPicPr>
            <a:picLocks noChangeAspect="1"/>
          </p:cNvPicPr>
          <p:nvPr/>
        </p:nvPicPr>
        <p:blipFill>
          <a:blip r:embed="rId2" cstate="email">
            <a:lum bright="10000" contrast="30000"/>
            <a:extLst>
              <a:ext uri="{28A0092B-C50C-407E-A947-70E740481C1C}">
                <a14:useLocalDpi xmlns:a14="http://schemas.microsoft.com/office/drawing/2010/main"/>
              </a:ext>
            </a:extLst>
          </a:blip>
          <a:srcRect/>
          <a:stretch>
            <a:fillRect/>
          </a:stretch>
        </p:blipFill>
        <p:spPr>
          <a:xfrm>
            <a:off x="6786578" y="4500570"/>
            <a:ext cx="2143140" cy="2071702"/>
          </a:xfrm>
          <a:prstGeom prst="rect">
            <a:avLst/>
          </a:prstGeom>
          <a:ln>
            <a:noFill/>
          </a:ln>
          <a:effectLst>
            <a:softEdge rad="112500"/>
          </a:effectLst>
        </p:spPr>
      </p:pic>
    </p:spTree>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143000" y="765175"/>
            <a:ext cx="7858125" cy="5164138"/>
          </a:xfrm>
          <a:noFill/>
        </p:spPr>
      </p:pic>
    </p:spTree>
  </p:cSld>
  <p:clrMapOvr>
    <a:masterClrMapping/>
  </p:clrMapOvr>
  <p:transition spd="slow">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12838" y="685800"/>
            <a:ext cx="7515225" cy="942975"/>
          </a:xfrm>
        </p:spPr>
        <p:txBody>
          <a:bodyPr/>
          <a:lstStyle/>
          <a:p>
            <a:pPr>
              <a:defRPr/>
            </a:pPr>
            <a:r>
              <a:rPr lang="es-MX" sz="3200" dirty="0" smtClean="0">
                <a:latin typeface="+mn-lt"/>
              </a:rPr>
              <a:t>MEDIDAS INMEDIATAS CONTRA EL EBOLA</a:t>
            </a:r>
            <a:endParaRPr lang="es-NI" sz="3200" dirty="0">
              <a:latin typeface="+mn-lt"/>
            </a:endParaRPr>
          </a:p>
        </p:txBody>
      </p:sp>
      <p:graphicFrame>
        <p:nvGraphicFramePr>
          <p:cNvPr id="4" name="3 Marcador de contenido"/>
          <p:cNvGraphicFramePr>
            <a:graphicFrameLocks noGrp="1"/>
          </p:cNvGraphicFramePr>
          <p:nvPr>
            <p:ph idx="4294967295"/>
          </p:nvPr>
        </p:nvGraphicFramePr>
        <p:xfrm>
          <a:off x="1475656" y="1700808"/>
          <a:ext cx="7515225" cy="4378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1112838" y="1196752"/>
          <a:ext cx="7515225" cy="45944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check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1112838" y="1412776"/>
          <a:ext cx="7515225" cy="4378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blinds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nvGraphicFramePr>
        <p:xfrm>
          <a:off x="1071538" y="1414642"/>
          <a:ext cx="7929618" cy="48718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CuadroTexto"/>
          <p:cNvSpPr txBox="1"/>
          <p:nvPr/>
        </p:nvSpPr>
        <p:spPr>
          <a:xfrm>
            <a:off x="857250" y="214313"/>
            <a:ext cx="8286750" cy="1200150"/>
          </a:xfrm>
          <a:prstGeom prst="rect">
            <a:avLst/>
          </a:prstGeom>
          <a:noFill/>
        </p:spPr>
        <p:txBody>
          <a:bodyPr>
            <a:spAutoFit/>
          </a:bodyPr>
          <a:lstStyle/>
          <a:p>
            <a:pPr algn="ctr" defTabSz="457200" eaLnBrk="1" hangingPunct="1">
              <a:defRPr/>
            </a:pPr>
            <a:r>
              <a:rPr lang="es-ES_tradnl" sz="2400" b="1" dirty="0">
                <a:ln w="3175" cmpd="sng">
                  <a:noFill/>
                </a:ln>
                <a:latin typeface="Albertus Medium" pitchFamily="34" charset="0"/>
                <a:ea typeface="+mj-ea"/>
                <a:cs typeface="+mj-cs"/>
              </a:rPr>
              <a:t>Acciones interinstitucionales y organizativas</a:t>
            </a:r>
            <a:r>
              <a:rPr lang="pt-PT" sz="2400" b="1" dirty="0">
                <a:ln w="3175" cmpd="sng">
                  <a:noFill/>
                </a:ln>
                <a:latin typeface="Albertus Medium" pitchFamily="34" charset="0"/>
                <a:ea typeface="+mj-ea"/>
                <a:cs typeface="+mj-cs"/>
              </a:rPr>
              <a:t> para </a:t>
            </a:r>
            <a:r>
              <a:rPr lang="es-ES_tradnl" sz="2400" b="1" dirty="0">
                <a:ln w="3175" cmpd="sng">
                  <a:noFill/>
                </a:ln>
                <a:latin typeface="Albertus Medium" pitchFamily="34" charset="0"/>
                <a:ea typeface="+mj-ea"/>
                <a:cs typeface="+mj-cs"/>
              </a:rPr>
              <a:t>evitar la introducción</a:t>
            </a:r>
            <a:r>
              <a:rPr lang="nl-NL" sz="2400" b="1" dirty="0">
                <a:ln w="3175" cmpd="sng">
                  <a:noFill/>
                </a:ln>
                <a:latin typeface="Albertus Medium" pitchFamily="34" charset="0"/>
                <a:ea typeface="+mj-ea"/>
                <a:cs typeface="+mj-cs"/>
              </a:rPr>
              <a:t> de </a:t>
            </a:r>
            <a:r>
              <a:rPr lang="es-ES_tradnl" sz="2400" b="1" dirty="0">
                <a:ln w="3175" cmpd="sng">
                  <a:noFill/>
                </a:ln>
                <a:latin typeface="Albertus Medium" pitchFamily="34" charset="0"/>
                <a:ea typeface="+mj-ea"/>
                <a:cs typeface="+mj-cs"/>
              </a:rPr>
              <a:t>la Enfermedad por Virus del Ébola</a:t>
            </a:r>
            <a:endParaRPr lang="es-ES" dirty="0"/>
          </a:p>
        </p:txBody>
      </p:sp>
    </p:spTree>
  </p:cSld>
  <p:clrMapOvr>
    <a:masterClrMapping/>
  </p:clrMapOvr>
  <p:transition spd="slow">
    <p:wheel spokes="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nvGraphicFramePr>
        <p:xfrm>
          <a:off x="1142976" y="1322388"/>
          <a:ext cx="8001024" cy="51784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CuadroTexto"/>
          <p:cNvSpPr txBox="1"/>
          <p:nvPr/>
        </p:nvSpPr>
        <p:spPr>
          <a:xfrm>
            <a:off x="1000125" y="214313"/>
            <a:ext cx="8143875" cy="1108075"/>
          </a:xfrm>
          <a:prstGeom prst="rect">
            <a:avLst/>
          </a:prstGeom>
          <a:noFill/>
        </p:spPr>
        <p:txBody>
          <a:bodyPr>
            <a:spAutoFit/>
          </a:bodyPr>
          <a:lstStyle/>
          <a:p>
            <a:pPr algn="ctr" defTabSz="457200" eaLnBrk="1" hangingPunct="1">
              <a:defRPr/>
            </a:pPr>
            <a:r>
              <a:rPr lang="es-ES_tradnl" sz="2400" b="1" dirty="0">
                <a:ln w="3175" cmpd="sng">
                  <a:noFill/>
                </a:ln>
                <a:latin typeface="Albertus Medium" pitchFamily="34" charset="0"/>
                <a:ea typeface="+mj-ea"/>
                <a:cs typeface="+mj-cs"/>
              </a:rPr>
              <a:t>Acciones interinstitucionales y organizativas</a:t>
            </a:r>
            <a:r>
              <a:rPr lang="pt-PT" sz="2400" b="1" dirty="0">
                <a:ln w="3175" cmpd="sng">
                  <a:noFill/>
                </a:ln>
                <a:latin typeface="Albertus Medium" pitchFamily="34" charset="0"/>
                <a:ea typeface="+mj-ea"/>
                <a:cs typeface="+mj-cs"/>
              </a:rPr>
              <a:t> para </a:t>
            </a:r>
            <a:r>
              <a:rPr lang="es-ES_tradnl" sz="2400" b="1" dirty="0">
                <a:ln w="3175" cmpd="sng">
                  <a:noFill/>
                </a:ln>
                <a:latin typeface="Albertus Medium" pitchFamily="34" charset="0"/>
                <a:ea typeface="+mj-ea"/>
                <a:cs typeface="+mj-cs"/>
              </a:rPr>
              <a:t>evitar la introducción</a:t>
            </a:r>
            <a:r>
              <a:rPr lang="nl-NL" sz="2400" b="1" dirty="0">
                <a:ln w="3175" cmpd="sng">
                  <a:noFill/>
                </a:ln>
                <a:latin typeface="Albertus Medium" pitchFamily="34" charset="0"/>
                <a:ea typeface="+mj-ea"/>
                <a:cs typeface="+mj-cs"/>
              </a:rPr>
              <a:t> de </a:t>
            </a:r>
            <a:r>
              <a:rPr lang="es-ES_tradnl" sz="2400" b="1" dirty="0">
                <a:ln w="3175" cmpd="sng">
                  <a:noFill/>
                </a:ln>
                <a:latin typeface="Albertus Medium" pitchFamily="34" charset="0"/>
                <a:ea typeface="+mj-ea"/>
                <a:cs typeface="+mj-cs"/>
              </a:rPr>
              <a:t>la Enfermedad por Virus del Ébola (EVE)</a:t>
            </a:r>
            <a:endParaRPr lang="es-ES" sz="2400" b="1" dirty="0">
              <a:ln w="3175" cmpd="sng">
                <a:noFill/>
              </a:ln>
              <a:latin typeface="Albertus Medium" pitchFamily="34" charset="0"/>
              <a:ea typeface="+mj-ea"/>
              <a:cs typeface="+mj-cs"/>
            </a:endParaRPr>
          </a:p>
          <a:p>
            <a:pPr eaLnBrk="1" hangingPunct="1">
              <a:defRPr/>
            </a:pPr>
            <a:endParaRPr lang="es-ES" dirty="0"/>
          </a:p>
        </p:txBody>
      </p:sp>
    </p:spTree>
  </p:cSld>
  <p:clrMapOvr>
    <a:masterClrMapping/>
  </p:clrMapOvr>
  <p:transition spd="slow">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nvGraphicFramePr>
        <p:xfrm>
          <a:off x="1214382" y="1484784"/>
          <a:ext cx="7929618" cy="4744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CuadroTexto"/>
          <p:cNvSpPr txBox="1"/>
          <p:nvPr/>
        </p:nvSpPr>
        <p:spPr>
          <a:xfrm>
            <a:off x="1071563" y="214313"/>
            <a:ext cx="8072437" cy="1108075"/>
          </a:xfrm>
          <a:prstGeom prst="rect">
            <a:avLst/>
          </a:prstGeom>
          <a:noFill/>
        </p:spPr>
        <p:txBody>
          <a:bodyPr>
            <a:spAutoFit/>
          </a:bodyPr>
          <a:lstStyle/>
          <a:p>
            <a:pPr algn="ctr" defTabSz="457200" eaLnBrk="1" hangingPunct="1">
              <a:defRPr/>
            </a:pPr>
            <a:r>
              <a:rPr lang="es-ES_tradnl" sz="2400" b="1" dirty="0">
                <a:ln w="3175" cmpd="sng">
                  <a:noFill/>
                </a:ln>
                <a:latin typeface="Albertus Medium" pitchFamily="34" charset="0"/>
                <a:ea typeface="+mj-ea"/>
                <a:cs typeface="+mj-cs"/>
              </a:rPr>
              <a:t>Acciones interinstitucionales y organizativas</a:t>
            </a:r>
            <a:r>
              <a:rPr lang="pt-PT" sz="2400" b="1" dirty="0">
                <a:ln w="3175" cmpd="sng">
                  <a:noFill/>
                </a:ln>
                <a:latin typeface="Albertus Medium" pitchFamily="34" charset="0"/>
                <a:ea typeface="+mj-ea"/>
                <a:cs typeface="+mj-cs"/>
              </a:rPr>
              <a:t> para </a:t>
            </a:r>
            <a:r>
              <a:rPr lang="es-ES_tradnl" sz="2400" b="1" dirty="0">
                <a:ln w="3175" cmpd="sng">
                  <a:noFill/>
                </a:ln>
                <a:latin typeface="Albertus Medium" pitchFamily="34" charset="0"/>
                <a:ea typeface="+mj-ea"/>
                <a:cs typeface="+mj-cs"/>
              </a:rPr>
              <a:t>evitar la introducción</a:t>
            </a:r>
            <a:r>
              <a:rPr lang="nl-NL" sz="2400" b="1" dirty="0">
                <a:ln w="3175" cmpd="sng">
                  <a:noFill/>
                </a:ln>
                <a:latin typeface="Albertus Medium" pitchFamily="34" charset="0"/>
                <a:ea typeface="+mj-ea"/>
                <a:cs typeface="+mj-cs"/>
              </a:rPr>
              <a:t> de </a:t>
            </a:r>
            <a:r>
              <a:rPr lang="es-ES_tradnl" sz="2400" b="1" dirty="0">
                <a:ln w="3175" cmpd="sng">
                  <a:noFill/>
                </a:ln>
                <a:latin typeface="Albertus Medium" pitchFamily="34" charset="0"/>
                <a:ea typeface="+mj-ea"/>
                <a:cs typeface="+mj-cs"/>
              </a:rPr>
              <a:t>la Enfermedad por Virus del Ébola (EVE)</a:t>
            </a:r>
            <a:endParaRPr lang="es-ES" sz="2400" b="1" dirty="0">
              <a:ln w="3175" cmpd="sng">
                <a:noFill/>
              </a:ln>
              <a:latin typeface="Albertus Medium" pitchFamily="34" charset="0"/>
              <a:ea typeface="+mj-ea"/>
              <a:cs typeface="+mj-cs"/>
            </a:endParaRPr>
          </a:p>
          <a:p>
            <a:pPr eaLnBrk="1" hangingPunct="1">
              <a:defRPr/>
            </a:pPr>
            <a:endParaRPr lang="es-ES" dirty="0"/>
          </a:p>
        </p:txBody>
      </p:sp>
    </p:spTree>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resentación6" id="{0C8A3E5C-B805-4227-824D-2E521C2095B8}" vid="{C3BD9040-1416-4296-A35E-057DA6295A62}"/>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Presentación6</Template>
  <TotalTime>1328</TotalTime>
  <Words>1352</Words>
  <Application>Microsoft Office PowerPoint</Application>
  <PresentationFormat>On-screen Show (4:3)</PresentationFormat>
  <Paragraphs>108</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Corbel</vt:lpstr>
      <vt:lpstr>Calibri</vt:lpstr>
      <vt:lpstr>Albertus Medium</vt:lpstr>
      <vt:lpstr>Albertus MT Lt</vt:lpstr>
      <vt:lpstr>Edwardian Script ITC</vt:lpstr>
      <vt:lpstr>Parallax</vt:lpstr>
      <vt:lpstr>PowerPoint Presentation</vt:lpstr>
      <vt:lpstr>Iniciativa de Gobierno</vt:lpstr>
      <vt:lpstr>PowerPoint Presentation</vt:lpstr>
      <vt:lpstr>MEDIDAS INMEDIATAS CONTRA EL EBOLA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Acciones realizadas por la DGME - Nicaragua</vt:lpstr>
      <vt:lpstr>Plan de Medidas de la DGME - Nicaragua</vt:lpstr>
      <vt:lpstr>Plan de Medidas de la DGME - Nicaragua</vt:lpstr>
      <vt:lpstr>PowerPoint Presentation</vt:lpstr>
      <vt:lpstr>PowerPoint Presentation</vt:lpstr>
      <vt:lpstr>Mecanismos utilizados en los Puestos Migratorios</vt:lpstr>
      <vt:lpstr>PowerPoint Presentation</vt:lpstr>
      <vt:lpstr>Gracias por su atención</vt:lpstr>
    </vt:vector>
  </TitlesOfParts>
  <Company>Siracusa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Texto</dc:title>
  <dc:creator>Mariajose</dc:creator>
  <cp:lastModifiedBy>RODAS Renán</cp:lastModifiedBy>
  <cp:revision>169</cp:revision>
  <cp:lastPrinted>2014-11-25T18:30:00Z</cp:lastPrinted>
  <dcterms:created xsi:type="dcterms:W3CDTF">2008-10-16T00:38:52Z</dcterms:created>
  <dcterms:modified xsi:type="dcterms:W3CDTF">2014-11-25T20:37:59Z</dcterms:modified>
</cp:coreProperties>
</file>